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4042" r:id="rId5"/>
    <p:sldMasterId id="2147484530" r:id="rId6"/>
  </p:sldMasterIdLst>
  <p:notesMasterIdLst>
    <p:notesMasterId r:id="rId24"/>
  </p:notesMasterIdLst>
  <p:sldIdLst>
    <p:sldId id="3861" r:id="rId7"/>
    <p:sldId id="3859" r:id="rId8"/>
    <p:sldId id="3860" r:id="rId9"/>
    <p:sldId id="3855" r:id="rId10"/>
    <p:sldId id="3854" r:id="rId11"/>
    <p:sldId id="256" r:id="rId12"/>
    <p:sldId id="2271" r:id="rId13"/>
    <p:sldId id="3862" r:id="rId14"/>
    <p:sldId id="2269" r:id="rId15"/>
    <p:sldId id="3849" r:id="rId16"/>
    <p:sldId id="3858" r:id="rId17"/>
    <p:sldId id="3864" r:id="rId18"/>
    <p:sldId id="3865" r:id="rId19"/>
    <p:sldId id="443" r:id="rId20"/>
    <p:sldId id="446" r:id="rId21"/>
    <p:sldId id="3863" r:id="rId22"/>
    <p:sldId id="3856" r:id="rId23"/>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783C1BC-1C62-4BD3-ABF4-370BAA34D760}" v="8" dt="2023-03-08T12:24:24.084"/>
    <p1510:client id="{4E4CB2A1-B3D7-A1E6-999C-3BC7A0EB8D8A}" v="20" dt="2023-03-08T12:15:31.359"/>
    <p1510:client id="{5AA2D5D6-0AC0-BB55-2594-E9F52B97A4E8}" v="7" dt="2023-03-08T12:27:13.70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80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rnille Paulsrud van Raalte" userId="S::pernille.paulsrud.van.raalte@grundskola.goteborg.se::5de9278e-f4fc-448b-a3b1-5dae3f9c92c5" providerId="AD" clId="Web-{356704C2-582F-5A75-CDB8-CB4941191FF9}"/>
    <pc:docChg chg="addSld delSld modSld addMainMaster">
      <pc:chgData name="Pernille Paulsrud van Raalte" userId="S::pernille.paulsrud.van.raalte@grundskola.goteborg.se::5de9278e-f4fc-448b-a3b1-5dae3f9c92c5" providerId="AD" clId="Web-{356704C2-582F-5A75-CDB8-CB4941191FF9}" dt="2023-02-21T09:18:18.077" v="46" actId="20577"/>
      <pc:docMkLst>
        <pc:docMk/>
      </pc:docMkLst>
      <pc:sldChg chg="addSp delSp modSp">
        <pc:chgData name="Pernille Paulsrud van Raalte" userId="S::pernille.paulsrud.van.raalte@grundskola.goteborg.se::5de9278e-f4fc-448b-a3b1-5dae3f9c92c5" providerId="AD" clId="Web-{356704C2-582F-5A75-CDB8-CB4941191FF9}" dt="2023-02-21T09:18:18.077" v="46" actId="20577"/>
        <pc:sldMkLst>
          <pc:docMk/>
          <pc:sldMk cId="4147726723" sldId="423"/>
        </pc:sldMkLst>
        <pc:spChg chg="add del mod">
          <ac:chgData name="Pernille Paulsrud van Raalte" userId="S::pernille.paulsrud.van.raalte@grundskola.goteborg.se::5de9278e-f4fc-448b-a3b1-5dae3f9c92c5" providerId="AD" clId="Web-{356704C2-582F-5A75-CDB8-CB4941191FF9}" dt="2023-02-21T09:17:04.778" v="32"/>
          <ac:spMkLst>
            <pc:docMk/>
            <pc:sldMk cId="4147726723" sldId="423"/>
            <ac:spMk id="3" creationId="{F29D18BC-AD83-354E-7B68-01122EE5437B}"/>
          </ac:spMkLst>
        </pc:spChg>
        <pc:spChg chg="add mod">
          <ac:chgData name="Pernille Paulsrud van Raalte" userId="S::pernille.paulsrud.van.raalte@grundskola.goteborg.se::5de9278e-f4fc-448b-a3b1-5dae3f9c92c5" providerId="AD" clId="Web-{356704C2-582F-5A75-CDB8-CB4941191FF9}" dt="2023-02-21T09:18:18.077" v="46" actId="20577"/>
          <ac:spMkLst>
            <pc:docMk/>
            <pc:sldMk cId="4147726723" sldId="423"/>
            <ac:spMk id="4" creationId="{7EFEE956-0CE4-7A76-D072-FDE1126722AD}"/>
          </ac:spMkLst>
        </pc:spChg>
        <pc:spChg chg="add mod">
          <ac:chgData name="Pernille Paulsrud van Raalte" userId="S::pernille.paulsrud.van.raalte@grundskola.goteborg.se::5de9278e-f4fc-448b-a3b1-5dae3f9c92c5" providerId="AD" clId="Web-{356704C2-582F-5A75-CDB8-CB4941191FF9}" dt="2023-02-21T09:18:10.920" v="44" actId="20577"/>
          <ac:spMkLst>
            <pc:docMk/>
            <pc:sldMk cId="4147726723" sldId="423"/>
            <ac:spMk id="6" creationId="{537DB6CE-A358-A184-6EC1-62D7C8A838D7}"/>
          </ac:spMkLst>
        </pc:spChg>
        <pc:spChg chg="mod">
          <ac:chgData name="Pernille Paulsrud van Raalte" userId="S::pernille.paulsrud.van.raalte@grundskola.goteborg.se::5de9278e-f4fc-448b-a3b1-5dae3f9c92c5" providerId="AD" clId="Web-{356704C2-582F-5A75-CDB8-CB4941191FF9}" dt="2023-02-21T09:16:53.746" v="27" actId="20577"/>
          <ac:spMkLst>
            <pc:docMk/>
            <pc:sldMk cId="4147726723" sldId="423"/>
            <ac:spMk id="7" creationId="{00382BCE-E218-49FF-9C35-8AF8EFF762DD}"/>
          </ac:spMkLst>
        </pc:spChg>
      </pc:sldChg>
      <pc:sldChg chg="modNotes">
        <pc:chgData name="Pernille Paulsrud van Raalte" userId="S::pernille.paulsrud.van.raalte@grundskola.goteborg.se::5de9278e-f4fc-448b-a3b1-5dae3f9c92c5" providerId="AD" clId="Web-{356704C2-582F-5A75-CDB8-CB4941191FF9}" dt="2023-02-21T09:15:41.744" v="23"/>
        <pc:sldMkLst>
          <pc:docMk/>
          <pc:sldMk cId="3366086484" sldId="3846"/>
        </pc:sldMkLst>
      </pc:sldChg>
      <pc:sldChg chg="modSp">
        <pc:chgData name="Pernille Paulsrud van Raalte" userId="S::pernille.paulsrud.van.raalte@grundskola.goteborg.se::5de9278e-f4fc-448b-a3b1-5dae3f9c92c5" providerId="AD" clId="Web-{356704C2-582F-5A75-CDB8-CB4941191FF9}" dt="2023-02-21T09:06:59.964" v="2" actId="20577"/>
        <pc:sldMkLst>
          <pc:docMk/>
          <pc:sldMk cId="1348451104" sldId="3848"/>
        </pc:sldMkLst>
        <pc:spChg chg="mod">
          <ac:chgData name="Pernille Paulsrud van Raalte" userId="S::pernille.paulsrud.van.raalte@grundskola.goteborg.se::5de9278e-f4fc-448b-a3b1-5dae3f9c92c5" providerId="AD" clId="Web-{356704C2-582F-5A75-CDB8-CB4941191FF9}" dt="2023-02-21T09:06:59.964" v="2" actId="20577"/>
          <ac:spMkLst>
            <pc:docMk/>
            <pc:sldMk cId="1348451104" sldId="3848"/>
            <ac:spMk id="3" creationId="{C6903DF5-92C5-7F35-DDBB-00E2B52369C9}"/>
          </ac:spMkLst>
        </pc:spChg>
      </pc:sldChg>
      <pc:sldChg chg="addSp delSp modSp add del">
        <pc:chgData name="Pernille Paulsrud van Raalte" userId="S::pernille.paulsrud.van.raalte@grundskola.goteborg.se::5de9278e-f4fc-448b-a3b1-5dae3f9c92c5" providerId="AD" clId="Web-{356704C2-582F-5A75-CDB8-CB4941191FF9}" dt="2023-02-21T09:17:26.731" v="40"/>
        <pc:sldMkLst>
          <pc:docMk/>
          <pc:sldMk cId="2764758892" sldId="3850"/>
        </pc:sldMkLst>
        <pc:spChg chg="add del mod">
          <ac:chgData name="Pernille Paulsrud van Raalte" userId="S::pernille.paulsrud.van.raalte@grundskola.goteborg.se::5de9278e-f4fc-448b-a3b1-5dae3f9c92c5" providerId="AD" clId="Web-{356704C2-582F-5A75-CDB8-CB4941191FF9}" dt="2023-02-21T09:17:08.950" v="34"/>
          <ac:spMkLst>
            <pc:docMk/>
            <pc:sldMk cId="2764758892" sldId="3850"/>
            <ac:spMk id="2" creationId="{1276E7B8-4416-4444-7B94-92609CB81B72}"/>
          </ac:spMkLst>
        </pc:spChg>
        <pc:spChg chg="mod">
          <ac:chgData name="Pernille Paulsrud van Raalte" userId="S::pernille.paulsrud.van.raalte@grundskola.goteborg.se::5de9278e-f4fc-448b-a3b1-5dae3f9c92c5" providerId="AD" clId="Web-{356704C2-582F-5A75-CDB8-CB4941191FF9}" dt="2023-02-21T09:17:16.434" v="36" actId="20577"/>
          <ac:spMkLst>
            <pc:docMk/>
            <pc:sldMk cId="2764758892" sldId="3850"/>
            <ac:spMk id="3" creationId="{8BA54257-9266-4FFD-B20B-35487BDCD6F5}"/>
          </ac:spMkLst>
        </pc:spChg>
        <pc:spChg chg="del mod">
          <ac:chgData name="Pernille Paulsrud van Raalte" userId="S::pernille.paulsrud.van.raalte@grundskola.goteborg.se::5de9278e-f4fc-448b-a3b1-5dae3f9c92c5" providerId="AD" clId="Web-{356704C2-582F-5A75-CDB8-CB4941191FF9}" dt="2023-02-21T09:16:36.964" v="26"/>
          <ac:spMkLst>
            <pc:docMk/>
            <pc:sldMk cId="2764758892" sldId="3850"/>
            <ac:spMk id="14" creationId="{C3CF5600-9364-2695-CD05-212861CB8507}"/>
          </ac:spMkLst>
        </pc:spChg>
        <pc:picChg chg="del">
          <ac:chgData name="Pernille Paulsrud van Raalte" userId="S::pernille.paulsrud.van.raalte@grundskola.goteborg.se::5de9278e-f4fc-448b-a3b1-5dae3f9c92c5" providerId="AD" clId="Web-{356704C2-582F-5A75-CDB8-CB4941191FF9}" dt="2023-02-21T09:16:32.245" v="24"/>
          <ac:picMkLst>
            <pc:docMk/>
            <pc:sldMk cId="2764758892" sldId="3850"/>
            <ac:picMk id="6" creationId="{CB5C2D92-62AB-26ED-A466-952C2466AE6C}"/>
          </ac:picMkLst>
        </pc:picChg>
      </pc:sldChg>
      <pc:sldMasterChg chg="add addSldLayout">
        <pc:chgData name="Pernille Paulsrud van Raalte" userId="S::pernille.paulsrud.van.raalte@grundskola.goteborg.se::5de9278e-f4fc-448b-a3b1-5dae3f9c92c5" providerId="AD" clId="Web-{356704C2-582F-5A75-CDB8-CB4941191FF9}" dt="2023-02-21T09:12:40.536" v="3"/>
        <pc:sldMasterMkLst>
          <pc:docMk/>
          <pc:sldMasterMk cId="886967930" sldId="2147484530"/>
        </pc:sldMasterMkLst>
        <pc:sldLayoutChg chg="add">
          <pc:chgData name="Pernille Paulsrud van Raalte" userId="S::pernille.paulsrud.van.raalte@grundskola.goteborg.se::5de9278e-f4fc-448b-a3b1-5dae3f9c92c5" providerId="AD" clId="Web-{356704C2-582F-5A75-CDB8-CB4941191FF9}" dt="2023-02-21T09:12:40.536" v="3"/>
          <pc:sldLayoutMkLst>
            <pc:docMk/>
            <pc:sldMasterMk cId="886967930" sldId="2147484530"/>
            <pc:sldLayoutMk cId="2061085349" sldId="2147484529"/>
          </pc:sldLayoutMkLst>
        </pc:sldLayoutChg>
        <pc:sldLayoutChg chg="add">
          <pc:chgData name="Pernille Paulsrud van Raalte" userId="S::pernille.paulsrud.van.raalte@grundskola.goteborg.se::5de9278e-f4fc-448b-a3b1-5dae3f9c92c5" providerId="AD" clId="Web-{356704C2-582F-5A75-CDB8-CB4941191FF9}" dt="2023-02-21T09:12:40.536" v="3"/>
          <pc:sldLayoutMkLst>
            <pc:docMk/>
            <pc:sldMasterMk cId="886967930" sldId="2147484530"/>
            <pc:sldLayoutMk cId="4186997117" sldId="2147484531"/>
          </pc:sldLayoutMkLst>
        </pc:sldLayoutChg>
        <pc:sldLayoutChg chg="add">
          <pc:chgData name="Pernille Paulsrud van Raalte" userId="S::pernille.paulsrud.van.raalte@grundskola.goteborg.se::5de9278e-f4fc-448b-a3b1-5dae3f9c92c5" providerId="AD" clId="Web-{356704C2-582F-5A75-CDB8-CB4941191FF9}" dt="2023-02-21T09:12:40.536" v="3"/>
          <pc:sldLayoutMkLst>
            <pc:docMk/>
            <pc:sldMasterMk cId="886967930" sldId="2147484530"/>
            <pc:sldLayoutMk cId="2740651183" sldId="2147484532"/>
          </pc:sldLayoutMkLst>
        </pc:sldLayoutChg>
        <pc:sldLayoutChg chg="add">
          <pc:chgData name="Pernille Paulsrud van Raalte" userId="S::pernille.paulsrud.van.raalte@grundskola.goteborg.se::5de9278e-f4fc-448b-a3b1-5dae3f9c92c5" providerId="AD" clId="Web-{356704C2-582F-5A75-CDB8-CB4941191FF9}" dt="2023-02-21T09:12:40.536" v="3"/>
          <pc:sldLayoutMkLst>
            <pc:docMk/>
            <pc:sldMasterMk cId="886967930" sldId="2147484530"/>
            <pc:sldLayoutMk cId="2214740886" sldId="2147484533"/>
          </pc:sldLayoutMkLst>
        </pc:sldLayoutChg>
        <pc:sldLayoutChg chg="add">
          <pc:chgData name="Pernille Paulsrud van Raalte" userId="S::pernille.paulsrud.van.raalte@grundskola.goteborg.se::5de9278e-f4fc-448b-a3b1-5dae3f9c92c5" providerId="AD" clId="Web-{356704C2-582F-5A75-CDB8-CB4941191FF9}" dt="2023-02-21T09:12:40.536" v="3"/>
          <pc:sldLayoutMkLst>
            <pc:docMk/>
            <pc:sldMasterMk cId="886967930" sldId="2147484530"/>
            <pc:sldLayoutMk cId="3507884183" sldId="2147484534"/>
          </pc:sldLayoutMkLst>
        </pc:sldLayoutChg>
        <pc:sldLayoutChg chg="add">
          <pc:chgData name="Pernille Paulsrud van Raalte" userId="S::pernille.paulsrud.van.raalte@grundskola.goteborg.se::5de9278e-f4fc-448b-a3b1-5dae3f9c92c5" providerId="AD" clId="Web-{356704C2-582F-5A75-CDB8-CB4941191FF9}" dt="2023-02-21T09:12:40.536" v="3"/>
          <pc:sldLayoutMkLst>
            <pc:docMk/>
            <pc:sldMasterMk cId="886967930" sldId="2147484530"/>
            <pc:sldLayoutMk cId="2183982557" sldId="2147484535"/>
          </pc:sldLayoutMkLst>
        </pc:sldLayoutChg>
        <pc:sldLayoutChg chg="add">
          <pc:chgData name="Pernille Paulsrud van Raalte" userId="S::pernille.paulsrud.van.raalte@grundskola.goteborg.se::5de9278e-f4fc-448b-a3b1-5dae3f9c92c5" providerId="AD" clId="Web-{356704C2-582F-5A75-CDB8-CB4941191FF9}" dt="2023-02-21T09:12:40.536" v="3"/>
          <pc:sldLayoutMkLst>
            <pc:docMk/>
            <pc:sldMasterMk cId="886967930" sldId="2147484530"/>
            <pc:sldLayoutMk cId="3481554909" sldId="2147484536"/>
          </pc:sldLayoutMkLst>
        </pc:sldLayoutChg>
        <pc:sldLayoutChg chg="add">
          <pc:chgData name="Pernille Paulsrud van Raalte" userId="S::pernille.paulsrud.van.raalte@grundskola.goteborg.se::5de9278e-f4fc-448b-a3b1-5dae3f9c92c5" providerId="AD" clId="Web-{356704C2-582F-5A75-CDB8-CB4941191FF9}" dt="2023-02-21T09:12:40.536" v="3"/>
          <pc:sldLayoutMkLst>
            <pc:docMk/>
            <pc:sldMasterMk cId="886967930" sldId="2147484530"/>
            <pc:sldLayoutMk cId="3654450302" sldId="2147484537"/>
          </pc:sldLayoutMkLst>
        </pc:sldLayoutChg>
        <pc:sldLayoutChg chg="add">
          <pc:chgData name="Pernille Paulsrud van Raalte" userId="S::pernille.paulsrud.van.raalte@grundskola.goteborg.se::5de9278e-f4fc-448b-a3b1-5dae3f9c92c5" providerId="AD" clId="Web-{356704C2-582F-5A75-CDB8-CB4941191FF9}" dt="2023-02-21T09:12:40.536" v="3"/>
          <pc:sldLayoutMkLst>
            <pc:docMk/>
            <pc:sldMasterMk cId="886967930" sldId="2147484530"/>
            <pc:sldLayoutMk cId="1008802931" sldId="2147484538"/>
          </pc:sldLayoutMkLst>
        </pc:sldLayoutChg>
        <pc:sldLayoutChg chg="add">
          <pc:chgData name="Pernille Paulsrud van Raalte" userId="S::pernille.paulsrud.van.raalte@grundskola.goteborg.se::5de9278e-f4fc-448b-a3b1-5dae3f9c92c5" providerId="AD" clId="Web-{356704C2-582F-5A75-CDB8-CB4941191FF9}" dt="2023-02-21T09:12:40.536" v="3"/>
          <pc:sldLayoutMkLst>
            <pc:docMk/>
            <pc:sldMasterMk cId="886967930" sldId="2147484530"/>
            <pc:sldLayoutMk cId="1468412099" sldId="2147484539"/>
          </pc:sldLayoutMkLst>
        </pc:sldLayoutChg>
        <pc:sldLayoutChg chg="add">
          <pc:chgData name="Pernille Paulsrud van Raalte" userId="S::pernille.paulsrud.van.raalte@grundskola.goteborg.se::5de9278e-f4fc-448b-a3b1-5dae3f9c92c5" providerId="AD" clId="Web-{356704C2-582F-5A75-CDB8-CB4941191FF9}" dt="2023-02-21T09:12:40.536" v="3"/>
          <pc:sldLayoutMkLst>
            <pc:docMk/>
            <pc:sldMasterMk cId="886967930" sldId="2147484530"/>
            <pc:sldLayoutMk cId="2407237358" sldId="2147484540"/>
          </pc:sldLayoutMkLst>
        </pc:sldLayoutChg>
        <pc:sldLayoutChg chg="add">
          <pc:chgData name="Pernille Paulsrud van Raalte" userId="S::pernille.paulsrud.van.raalte@grundskola.goteborg.se::5de9278e-f4fc-448b-a3b1-5dae3f9c92c5" providerId="AD" clId="Web-{356704C2-582F-5A75-CDB8-CB4941191FF9}" dt="2023-02-21T09:12:40.536" v="3"/>
          <pc:sldLayoutMkLst>
            <pc:docMk/>
            <pc:sldMasterMk cId="886967930" sldId="2147484530"/>
            <pc:sldLayoutMk cId="4114864215" sldId="2147484541"/>
          </pc:sldLayoutMkLst>
        </pc:sldLayoutChg>
        <pc:sldLayoutChg chg="add">
          <pc:chgData name="Pernille Paulsrud van Raalte" userId="S::pernille.paulsrud.van.raalte@grundskola.goteborg.se::5de9278e-f4fc-448b-a3b1-5dae3f9c92c5" providerId="AD" clId="Web-{356704C2-582F-5A75-CDB8-CB4941191FF9}" dt="2023-02-21T09:12:40.536" v="3"/>
          <pc:sldLayoutMkLst>
            <pc:docMk/>
            <pc:sldMasterMk cId="886967930" sldId="2147484530"/>
            <pc:sldLayoutMk cId="3420952381" sldId="2147484542"/>
          </pc:sldLayoutMkLst>
        </pc:sldLayoutChg>
        <pc:sldLayoutChg chg="add">
          <pc:chgData name="Pernille Paulsrud van Raalte" userId="S::pernille.paulsrud.van.raalte@grundskola.goteborg.se::5de9278e-f4fc-448b-a3b1-5dae3f9c92c5" providerId="AD" clId="Web-{356704C2-582F-5A75-CDB8-CB4941191FF9}" dt="2023-02-21T09:12:40.536" v="3"/>
          <pc:sldLayoutMkLst>
            <pc:docMk/>
            <pc:sldMasterMk cId="886967930" sldId="2147484530"/>
            <pc:sldLayoutMk cId="170684233" sldId="2147484543"/>
          </pc:sldLayoutMkLst>
        </pc:sldLayoutChg>
        <pc:sldLayoutChg chg="add">
          <pc:chgData name="Pernille Paulsrud van Raalte" userId="S::pernille.paulsrud.van.raalte@grundskola.goteborg.se::5de9278e-f4fc-448b-a3b1-5dae3f9c92c5" providerId="AD" clId="Web-{356704C2-582F-5A75-CDB8-CB4941191FF9}" dt="2023-02-21T09:12:40.536" v="3"/>
          <pc:sldLayoutMkLst>
            <pc:docMk/>
            <pc:sldMasterMk cId="886967930" sldId="2147484530"/>
            <pc:sldLayoutMk cId="1503024569" sldId="2147484544"/>
          </pc:sldLayoutMkLst>
        </pc:sldLayoutChg>
        <pc:sldLayoutChg chg="add">
          <pc:chgData name="Pernille Paulsrud van Raalte" userId="S::pernille.paulsrud.van.raalte@grundskola.goteborg.se::5de9278e-f4fc-448b-a3b1-5dae3f9c92c5" providerId="AD" clId="Web-{356704C2-582F-5A75-CDB8-CB4941191FF9}" dt="2023-02-21T09:12:40.536" v="3"/>
          <pc:sldLayoutMkLst>
            <pc:docMk/>
            <pc:sldMasterMk cId="886967930" sldId="2147484530"/>
            <pc:sldLayoutMk cId="1110495964" sldId="2147484545"/>
          </pc:sldLayoutMkLst>
        </pc:sldLayoutChg>
        <pc:sldLayoutChg chg="add">
          <pc:chgData name="Pernille Paulsrud van Raalte" userId="S::pernille.paulsrud.van.raalte@grundskola.goteborg.se::5de9278e-f4fc-448b-a3b1-5dae3f9c92c5" providerId="AD" clId="Web-{356704C2-582F-5A75-CDB8-CB4941191FF9}" dt="2023-02-21T09:12:40.536" v="3"/>
          <pc:sldLayoutMkLst>
            <pc:docMk/>
            <pc:sldMasterMk cId="886967930" sldId="2147484530"/>
            <pc:sldLayoutMk cId="63907606" sldId="2147484546"/>
          </pc:sldLayoutMkLst>
        </pc:sldLayoutChg>
      </pc:sldMasterChg>
    </pc:docChg>
  </pc:docChgLst>
  <pc:docChgLst>
    <pc:chgData name="Katarina Breidning" userId="S::katarina.breidning@grundskola.goteborg.se::4f70ea30-ac3b-405e-a1f0-3fc4cd2d9b43" providerId="AD" clId="Web-{291E5B33-25FB-4A48-4BE9-8B15756164D7}"/>
    <pc:docChg chg="modSld">
      <pc:chgData name="Katarina Breidning" userId="S::katarina.breidning@grundskola.goteborg.se::4f70ea30-ac3b-405e-a1f0-3fc4cd2d9b43" providerId="AD" clId="Web-{291E5B33-25FB-4A48-4BE9-8B15756164D7}" dt="2023-02-06T10:53:22.367" v="7" actId="20577"/>
      <pc:docMkLst>
        <pc:docMk/>
      </pc:docMkLst>
      <pc:sldChg chg="modSp">
        <pc:chgData name="Katarina Breidning" userId="S::katarina.breidning@grundskola.goteborg.se::4f70ea30-ac3b-405e-a1f0-3fc4cd2d9b43" providerId="AD" clId="Web-{291E5B33-25FB-4A48-4BE9-8B15756164D7}" dt="2023-02-06T10:53:22.367" v="7" actId="20577"/>
        <pc:sldMkLst>
          <pc:docMk/>
          <pc:sldMk cId="4247601371" sldId="444"/>
        </pc:sldMkLst>
        <pc:spChg chg="mod">
          <ac:chgData name="Katarina Breidning" userId="S::katarina.breidning@grundskola.goteborg.se::4f70ea30-ac3b-405e-a1f0-3fc4cd2d9b43" providerId="AD" clId="Web-{291E5B33-25FB-4A48-4BE9-8B15756164D7}" dt="2023-02-06T10:53:22.367" v="7" actId="20577"/>
          <ac:spMkLst>
            <pc:docMk/>
            <pc:sldMk cId="4247601371" sldId="444"/>
            <ac:spMk id="7" creationId="{00382BCE-E218-49FF-9C35-8AF8EFF762DD}"/>
          </ac:spMkLst>
        </pc:spChg>
      </pc:sldChg>
    </pc:docChg>
  </pc:docChgLst>
  <pc:docChgLst>
    <pc:chgData name="Elin Svensson" userId="S::elin.3.svensson@grundskola.goteborg.se::dfa730e8-0049-4d9c-b7b3-d6e38372ca42" providerId="AD" clId="Web-{5AA2D5D6-0AC0-BB55-2594-E9F52B97A4E8}"/>
    <pc:docChg chg="modSld">
      <pc:chgData name="Elin Svensson" userId="S::elin.3.svensson@grundskola.goteborg.se::dfa730e8-0049-4d9c-b7b3-d6e38372ca42" providerId="AD" clId="Web-{5AA2D5D6-0AC0-BB55-2594-E9F52B97A4E8}" dt="2023-03-08T12:27:13.705" v="6" actId="1076"/>
      <pc:docMkLst>
        <pc:docMk/>
      </pc:docMkLst>
      <pc:sldChg chg="modSp">
        <pc:chgData name="Elin Svensson" userId="S::elin.3.svensson@grundskola.goteborg.se::dfa730e8-0049-4d9c-b7b3-d6e38372ca42" providerId="AD" clId="Web-{5AA2D5D6-0AC0-BB55-2594-E9F52B97A4E8}" dt="2023-03-08T12:27:13.705" v="6" actId="1076"/>
        <pc:sldMkLst>
          <pc:docMk/>
          <pc:sldMk cId="193154720" sldId="3859"/>
        </pc:sldMkLst>
        <pc:spChg chg="mod">
          <ac:chgData name="Elin Svensson" userId="S::elin.3.svensson@grundskola.goteborg.se::dfa730e8-0049-4d9c-b7b3-d6e38372ca42" providerId="AD" clId="Web-{5AA2D5D6-0AC0-BB55-2594-E9F52B97A4E8}" dt="2023-03-08T12:27:13.705" v="6" actId="1076"/>
          <ac:spMkLst>
            <pc:docMk/>
            <pc:sldMk cId="193154720" sldId="3859"/>
            <ac:spMk id="2" creationId="{4EDBF401-1707-F354-F6DE-2C83D87D47F4}"/>
          </ac:spMkLst>
        </pc:spChg>
        <pc:spChg chg="mod">
          <ac:chgData name="Elin Svensson" userId="S::elin.3.svensson@grundskola.goteborg.se::dfa730e8-0049-4d9c-b7b3-d6e38372ca42" providerId="AD" clId="Web-{5AA2D5D6-0AC0-BB55-2594-E9F52B97A4E8}" dt="2023-03-08T12:27:10.658" v="5" actId="1076"/>
          <ac:spMkLst>
            <pc:docMk/>
            <pc:sldMk cId="193154720" sldId="3859"/>
            <ac:spMk id="3" creationId="{A3A09F50-0745-1115-0BF7-7516812FD997}"/>
          </ac:spMkLst>
        </pc:spChg>
      </pc:sldChg>
    </pc:docChg>
  </pc:docChgLst>
  <pc:docChgLst>
    <pc:chgData name="Elin Svensson" userId="S::elin.3.svensson@grundskola.goteborg.se::dfa730e8-0049-4d9c-b7b3-d6e38372ca42" providerId="AD" clId="Web-{2724A180-6FE6-A22F-0716-6C00C3070926}"/>
    <pc:docChg chg="addSld modSld">
      <pc:chgData name="Elin Svensson" userId="S::elin.3.svensson@grundskola.goteborg.se::dfa730e8-0049-4d9c-b7b3-d6e38372ca42" providerId="AD" clId="Web-{2724A180-6FE6-A22F-0716-6C00C3070926}" dt="2023-02-14T07:59:29.312" v="10" actId="20577"/>
      <pc:docMkLst>
        <pc:docMk/>
      </pc:docMkLst>
      <pc:sldChg chg="modSp">
        <pc:chgData name="Elin Svensson" userId="S::elin.3.svensson@grundskola.goteborg.se::dfa730e8-0049-4d9c-b7b3-d6e38372ca42" providerId="AD" clId="Web-{2724A180-6FE6-A22F-0716-6C00C3070926}" dt="2023-02-14T07:57:48.511" v="1" actId="20577"/>
        <pc:sldMkLst>
          <pc:docMk/>
          <pc:sldMk cId="755239401" sldId="3847"/>
        </pc:sldMkLst>
        <pc:graphicFrameChg chg="modGraphic">
          <ac:chgData name="Elin Svensson" userId="S::elin.3.svensson@grundskola.goteborg.se::dfa730e8-0049-4d9c-b7b3-d6e38372ca42" providerId="AD" clId="Web-{2724A180-6FE6-A22F-0716-6C00C3070926}" dt="2023-02-14T07:57:48.511" v="1" actId="20577"/>
          <ac:graphicFrameMkLst>
            <pc:docMk/>
            <pc:sldMk cId="755239401" sldId="3847"/>
            <ac:graphicFrameMk id="5" creationId="{C6DD7A04-3E0A-4C7B-9019-A990EC7AD333}"/>
          </ac:graphicFrameMkLst>
        </pc:graphicFrameChg>
      </pc:sldChg>
      <pc:sldChg chg="modSp add replId">
        <pc:chgData name="Elin Svensson" userId="S::elin.3.svensson@grundskola.goteborg.se::dfa730e8-0049-4d9c-b7b3-d6e38372ca42" providerId="AD" clId="Web-{2724A180-6FE6-A22F-0716-6C00C3070926}" dt="2023-02-14T07:59:29.312" v="10" actId="20577"/>
        <pc:sldMkLst>
          <pc:docMk/>
          <pc:sldMk cId="3001586066" sldId="3849"/>
        </pc:sldMkLst>
        <pc:graphicFrameChg chg="modGraphic">
          <ac:chgData name="Elin Svensson" userId="S::elin.3.svensson@grundskola.goteborg.se::dfa730e8-0049-4d9c-b7b3-d6e38372ca42" providerId="AD" clId="Web-{2724A180-6FE6-A22F-0716-6C00C3070926}" dt="2023-02-14T07:59:29.312" v="10" actId="20577"/>
          <ac:graphicFrameMkLst>
            <pc:docMk/>
            <pc:sldMk cId="3001586066" sldId="3849"/>
            <ac:graphicFrameMk id="5" creationId="{C6DD7A04-3E0A-4C7B-9019-A990EC7AD333}"/>
          </ac:graphicFrameMkLst>
        </pc:graphicFrameChg>
      </pc:sldChg>
    </pc:docChg>
  </pc:docChgLst>
  <pc:docChgLst>
    <pc:chgData name="Katarina Breidning" userId="S::katarina.breidning@grundskola.goteborg.se::4f70ea30-ac3b-405e-a1f0-3fc4cd2d9b43" providerId="AD" clId="Web-{F49C61B4-9EB5-2C2B-781F-332BA6DB8FE9}"/>
    <pc:docChg chg="addSld delSld modSld">
      <pc:chgData name="Katarina Breidning" userId="S::katarina.breidning@grundskola.goteborg.se::4f70ea30-ac3b-405e-a1f0-3fc4cd2d9b43" providerId="AD" clId="Web-{F49C61B4-9EB5-2C2B-781F-332BA6DB8FE9}" dt="2023-02-07T10:22:30.611" v="137" actId="20577"/>
      <pc:docMkLst>
        <pc:docMk/>
      </pc:docMkLst>
      <pc:sldChg chg="modSp">
        <pc:chgData name="Katarina Breidning" userId="S::katarina.breidning@grundskola.goteborg.se::4f70ea30-ac3b-405e-a1f0-3fc4cd2d9b43" providerId="AD" clId="Web-{F49C61B4-9EB5-2C2B-781F-332BA6DB8FE9}" dt="2023-02-07T10:22:30.611" v="137" actId="20577"/>
        <pc:sldMkLst>
          <pc:docMk/>
          <pc:sldMk cId="4147726723" sldId="423"/>
        </pc:sldMkLst>
        <pc:spChg chg="mod">
          <ac:chgData name="Katarina Breidning" userId="S::katarina.breidning@grundskola.goteborg.se::4f70ea30-ac3b-405e-a1f0-3fc4cd2d9b43" providerId="AD" clId="Web-{F49C61B4-9EB5-2C2B-781F-332BA6DB8FE9}" dt="2023-02-07T10:22:30.611" v="137" actId="20577"/>
          <ac:spMkLst>
            <pc:docMk/>
            <pc:sldMk cId="4147726723" sldId="423"/>
            <ac:spMk id="7" creationId="{00382BCE-E218-49FF-9C35-8AF8EFF762DD}"/>
          </ac:spMkLst>
        </pc:spChg>
      </pc:sldChg>
      <pc:sldChg chg="modSp">
        <pc:chgData name="Katarina Breidning" userId="S::katarina.breidning@grundskola.goteborg.se::4f70ea30-ac3b-405e-a1f0-3fc4cd2d9b43" providerId="AD" clId="Web-{F49C61B4-9EB5-2C2B-781F-332BA6DB8FE9}" dt="2023-02-07T10:21:45.031" v="133" actId="20577"/>
        <pc:sldMkLst>
          <pc:docMk/>
          <pc:sldMk cId="3547230220" sldId="442"/>
        </pc:sldMkLst>
        <pc:spChg chg="mod">
          <ac:chgData name="Katarina Breidning" userId="S::katarina.breidning@grundskola.goteborg.se::4f70ea30-ac3b-405e-a1f0-3fc4cd2d9b43" providerId="AD" clId="Web-{F49C61B4-9EB5-2C2B-781F-332BA6DB8FE9}" dt="2023-02-07T10:21:45.031" v="133" actId="20577"/>
          <ac:spMkLst>
            <pc:docMk/>
            <pc:sldMk cId="3547230220" sldId="442"/>
            <ac:spMk id="7" creationId="{00382BCE-E218-49FF-9C35-8AF8EFF762DD}"/>
          </ac:spMkLst>
        </pc:spChg>
      </pc:sldChg>
      <pc:sldChg chg="del">
        <pc:chgData name="Katarina Breidning" userId="S::katarina.breidning@grundskola.goteborg.se::4f70ea30-ac3b-405e-a1f0-3fc4cd2d9b43" providerId="AD" clId="Web-{F49C61B4-9EB5-2C2B-781F-332BA6DB8FE9}" dt="2023-02-07T10:16:15.863" v="106"/>
        <pc:sldMkLst>
          <pc:docMk/>
          <pc:sldMk cId="4247601371" sldId="444"/>
        </pc:sldMkLst>
      </pc:sldChg>
      <pc:sldChg chg="modSp modNotes">
        <pc:chgData name="Katarina Breidning" userId="S::katarina.breidning@grundskola.goteborg.se::4f70ea30-ac3b-405e-a1f0-3fc4cd2d9b43" providerId="AD" clId="Web-{F49C61B4-9EB5-2C2B-781F-332BA6DB8FE9}" dt="2023-02-07T10:16:13.082" v="105"/>
        <pc:sldMkLst>
          <pc:docMk/>
          <pc:sldMk cId="3599422024" sldId="445"/>
        </pc:sldMkLst>
        <pc:spChg chg="mod">
          <ac:chgData name="Katarina Breidning" userId="S::katarina.breidning@grundskola.goteborg.se::4f70ea30-ac3b-405e-a1f0-3fc4cd2d9b43" providerId="AD" clId="Web-{F49C61B4-9EB5-2C2B-781F-332BA6DB8FE9}" dt="2023-02-07T10:15:11.314" v="98" actId="20577"/>
          <ac:spMkLst>
            <pc:docMk/>
            <pc:sldMk cId="3599422024" sldId="445"/>
            <ac:spMk id="5" creationId="{C7E7FC75-A20E-424A-AA37-450C4B5F8526}"/>
          </ac:spMkLst>
        </pc:spChg>
        <pc:spChg chg="mod">
          <ac:chgData name="Katarina Breidning" userId="S::katarina.breidning@grundskola.goteborg.se::4f70ea30-ac3b-405e-a1f0-3fc4cd2d9b43" providerId="AD" clId="Web-{F49C61B4-9EB5-2C2B-781F-332BA6DB8FE9}" dt="2023-02-07T10:15:26.268" v="100" actId="20577"/>
          <ac:spMkLst>
            <pc:docMk/>
            <pc:sldMk cId="3599422024" sldId="445"/>
            <ac:spMk id="7" creationId="{00382BCE-E218-49FF-9C35-8AF8EFF762DD}"/>
          </ac:spMkLst>
        </pc:spChg>
      </pc:sldChg>
      <pc:sldChg chg="modSp add replId">
        <pc:chgData name="Katarina Breidning" userId="S::katarina.breidning@grundskola.goteborg.se::4f70ea30-ac3b-405e-a1f0-3fc4cd2d9b43" providerId="AD" clId="Web-{F49C61B4-9EB5-2C2B-781F-332BA6DB8FE9}" dt="2023-02-07T10:19:42.855" v="125" actId="20577"/>
        <pc:sldMkLst>
          <pc:docMk/>
          <pc:sldMk cId="720171797" sldId="446"/>
        </pc:sldMkLst>
        <pc:spChg chg="mod">
          <ac:chgData name="Katarina Breidning" userId="S::katarina.breidning@grundskola.goteborg.se::4f70ea30-ac3b-405e-a1f0-3fc4cd2d9b43" providerId="AD" clId="Web-{F49C61B4-9EB5-2C2B-781F-332BA6DB8FE9}" dt="2023-02-07T10:19:38.698" v="124" actId="20577"/>
          <ac:spMkLst>
            <pc:docMk/>
            <pc:sldMk cId="720171797" sldId="446"/>
            <ac:spMk id="5" creationId="{C7E7FC75-A20E-424A-AA37-450C4B5F8526}"/>
          </ac:spMkLst>
        </pc:spChg>
        <pc:spChg chg="mod">
          <ac:chgData name="Katarina Breidning" userId="S::katarina.breidning@grundskola.goteborg.se::4f70ea30-ac3b-405e-a1f0-3fc4cd2d9b43" providerId="AD" clId="Web-{F49C61B4-9EB5-2C2B-781F-332BA6DB8FE9}" dt="2023-02-07T10:19:42.855" v="125" actId="20577"/>
          <ac:spMkLst>
            <pc:docMk/>
            <pc:sldMk cId="720171797" sldId="446"/>
            <ac:spMk id="7" creationId="{00382BCE-E218-49FF-9C35-8AF8EFF762DD}"/>
          </ac:spMkLst>
        </pc:spChg>
      </pc:sldChg>
    </pc:docChg>
  </pc:docChgLst>
  <pc:docChgLst>
    <pc:chgData name="Katarina Breidning" userId="4f70ea30-ac3b-405e-a1f0-3fc4cd2d9b43" providerId="ADAL" clId="{D963A5BE-E240-4E1F-A1E9-39B3375031E0}"/>
    <pc:docChg chg="undo custSel addSld delSld modSld sldOrd">
      <pc:chgData name="Katarina Breidning" userId="4f70ea30-ac3b-405e-a1f0-3fc4cd2d9b43" providerId="ADAL" clId="{D963A5BE-E240-4E1F-A1E9-39B3375031E0}" dt="2023-03-01T13:58:10.594" v="3550" actId="20577"/>
      <pc:docMkLst>
        <pc:docMk/>
      </pc:docMkLst>
      <pc:sldChg chg="addSp modSp add setBg">
        <pc:chgData name="Katarina Breidning" userId="4f70ea30-ac3b-405e-a1f0-3fc4cd2d9b43" providerId="ADAL" clId="{D963A5BE-E240-4E1F-A1E9-39B3375031E0}" dt="2023-03-01T11:42:56.190" v="3545"/>
        <pc:sldMkLst>
          <pc:docMk/>
          <pc:sldMk cId="2138613753" sldId="256"/>
        </pc:sldMkLst>
        <pc:picChg chg="add mod">
          <ac:chgData name="Katarina Breidning" userId="4f70ea30-ac3b-405e-a1f0-3fc4cd2d9b43" providerId="ADAL" clId="{D963A5BE-E240-4E1F-A1E9-39B3375031E0}" dt="2023-03-01T11:42:56.190" v="3545"/>
          <ac:picMkLst>
            <pc:docMk/>
            <pc:sldMk cId="2138613753" sldId="256"/>
            <ac:picMk id="2" creationId="{E4FD9F6E-F243-F075-4CCE-CE9D3F40C831}"/>
          </ac:picMkLst>
        </pc:picChg>
      </pc:sldChg>
      <pc:sldChg chg="del">
        <pc:chgData name="Katarina Breidning" userId="4f70ea30-ac3b-405e-a1f0-3fc4cd2d9b43" providerId="ADAL" clId="{D963A5BE-E240-4E1F-A1E9-39B3375031E0}" dt="2023-02-02T14:14:02.595" v="1" actId="47"/>
        <pc:sldMkLst>
          <pc:docMk/>
          <pc:sldMk cId="3194377694" sldId="256"/>
        </pc:sldMkLst>
      </pc:sldChg>
      <pc:sldChg chg="modSp mod modNotesTx">
        <pc:chgData name="Katarina Breidning" userId="4f70ea30-ac3b-405e-a1f0-3fc4cd2d9b43" providerId="ADAL" clId="{D963A5BE-E240-4E1F-A1E9-39B3375031E0}" dt="2023-02-07T11:17:25.388" v="1888" actId="20577"/>
        <pc:sldMkLst>
          <pc:docMk/>
          <pc:sldMk cId="4147726723" sldId="423"/>
        </pc:sldMkLst>
        <pc:spChg chg="mod">
          <ac:chgData name="Katarina Breidning" userId="4f70ea30-ac3b-405e-a1f0-3fc4cd2d9b43" providerId="ADAL" clId="{D963A5BE-E240-4E1F-A1E9-39B3375031E0}" dt="2023-02-07T10:31:45.127" v="1074" actId="20577"/>
          <ac:spMkLst>
            <pc:docMk/>
            <pc:sldMk cId="4147726723" sldId="423"/>
            <ac:spMk id="5" creationId="{C7E7FC75-A20E-424A-AA37-450C4B5F8526}"/>
          </ac:spMkLst>
        </pc:spChg>
        <pc:spChg chg="mod">
          <ac:chgData name="Katarina Breidning" userId="4f70ea30-ac3b-405e-a1f0-3fc4cd2d9b43" providerId="ADAL" clId="{D963A5BE-E240-4E1F-A1E9-39B3375031E0}" dt="2023-02-07T11:17:25.388" v="1888" actId="20577"/>
          <ac:spMkLst>
            <pc:docMk/>
            <pc:sldMk cId="4147726723" sldId="423"/>
            <ac:spMk id="7" creationId="{00382BCE-E218-49FF-9C35-8AF8EFF762DD}"/>
          </ac:spMkLst>
        </pc:spChg>
      </pc:sldChg>
      <pc:sldChg chg="addSp delSp modSp add del mod">
        <pc:chgData name="Katarina Breidning" userId="4f70ea30-ac3b-405e-a1f0-3fc4cd2d9b43" providerId="ADAL" clId="{D963A5BE-E240-4E1F-A1E9-39B3375031E0}" dt="2023-02-28T13:35:03.524" v="2596" actId="2696"/>
        <pc:sldMkLst>
          <pc:docMk/>
          <pc:sldMk cId="1454088807" sldId="441"/>
        </pc:sldMkLst>
        <pc:spChg chg="mod">
          <ac:chgData name="Katarina Breidning" userId="4f70ea30-ac3b-405e-a1f0-3fc4cd2d9b43" providerId="ADAL" clId="{D963A5BE-E240-4E1F-A1E9-39B3375031E0}" dt="2023-02-21T09:41:00.402" v="2137" actId="207"/>
          <ac:spMkLst>
            <pc:docMk/>
            <pc:sldMk cId="1454088807" sldId="441"/>
            <ac:spMk id="2" creationId="{E34B2370-4559-4B97-E8D8-2BD4BC2A5B10}"/>
          </ac:spMkLst>
        </pc:spChg>
        <pc:picChg chg="add del">
          <ac:chgData name="Katarina Breidning" userId="4f70ea30-ac3b-405e-a1f0-3fc4cd2d9b43" providerId="ADAL" clId="{D963A5BE-E240-4E1F-A1E9-39B3375031E0}" dt="2023-02-14T08:00:51.406" v="2005"/>
          <ac:picMkLst>
            <pc:docMk/>
            <pc:sldMk cId="1454088807" sldId="441"/>
            <ac:picMk id="1026" creationId="{7FB0B164-4019-2A83-592F-C0331DACA962}"/>
          </ac:picMkLst>
        </pc:picChg>
      </pc:sldChg>
      <pc:sldChg chg="modSp add del mod ord">
        <pc:chgData name="Katarina Breidning" userId="4f70ea30-ac3b-405e-a1f0-3fc4cd2d9b43" providerId="ADAL" clId="{D963A5BE-E240-4E1F-A1E9-39B3375031E0}" dt="2023-03-01T08:40:26.013" v="3078" actId="2696"/>
        <pc:sldMkLst>
          <pc:docMk/>
          <pc:sldMk cId="3547230220" sldId="442"/>
        </pc:sldMkLst>
        <pc:spChg chg="mod">
          <ac:chgData name="Katarina Breidning" userId="4f70ea30-ac3b-405e-a1f0-3fc4cd2d9b43" providerId="ADAL" clId="{D963A5BE-E240-4E1F-A1E9-39B3375031E0}" dt="2023-02-02T14:17:57.426" v="291" actId="20577"/>
          <ac:spMkLst>
            <pc:docMk/>
            <pc:sldMk cId="3547230220" sldId="442"/>
            <ac:spMk id="5" creationId="{C7E7FC75-A20E-424A-AA37-450C4B5F8526}"/>
          </ac:spMkLst>
        </pc:spChg>
        <pc:spChg chg="mod">
          <ac:chgData name="Katarina Breidning" userId="4f70ea30-ac3b-405e-a1f0-3fc4cd2d9b43" providerId="ADAL" clId="{D963A5BE-E240-4E1F-A1E9-39B3375031E0}" dt="2023-02-21T09:57:53.109" v="2265" actId="20577"/>
          <ac:spMkLst>
            <pc:docMk/>
            <pc:sldMk cId="3547230220" sldId="442"/>
            <ac:spMk id="7" creationId="{00382BCE-E218-49FF-9C35-8AF8EFF762DD}"/>
          </ac:spMkLst>
        </pc:spChg>
      </pc:sldChg>
      <pc:sldChg chg="addSp delSp modSp add del mod setBg modNotesTx">
        <pc:chgData name="Katarina Breidning" userId="4f70ea30-ac3b-405e-a1f0-3fc4cd2d9b43" providerId="ADAL" clId="{D963A5BE-E240-4E1F-A1E9-39B3375031E0}" dt="2023-03-01T13:58:10.594" v="3550" actId="20577"/>
        <pc:sldMkLst>
          <pc:docMk/>
          <pc:sldMk cId="2712827276" sldId="443"/>
        </pc:sldMkLst>
        <pc:spChg chg="del mod">
          <ac:chgData name="Katarina Breidning" userId="4f70ea30-ac3b-405e-a1f0-3fc4cd2d9b43" providerId="ADAL" clId="{D963A5BE-E240-4E1F-A1E9-39B3375031E0}" dt="2023-02-21T09:55:21.733" v="2237" actId="478"/>
          <ac:spMkLst>
            <pc:docMk/>
            <pc:sldMk cId="2712827276" sldId="443"/>
            <ac:spMk id="5" creationId="{C7E7FC75-A20E-424A-AA37-450C4B5F8526}"/>
          </ac:spMkLst>
        </pc:spChg>
        <pc:spChg chg="mod">
          <ac:chgData name="Katarina Breidning" userId="4f70ea30-ac3b-405e-a1f0-3fc4cd2d9b43" providerId="ADAL" clId="{D963A5BE-E240-4E1F-A1E9-39B3375031E0}" dt="2023-03-01T13:58:10.594" v="3550" actId="20577"/>
          <ac:spMkLst>
            <pc:docMk/>
            <pc:sldMk cId="2712827276" sldId="443"/>
            <ac:spMk id="7" creationId="{00382BCE-E218-49FF-9C35-8AF8EFF762DD}"/>
          </ac:spMkLst>
        </pc:spChg>
        <pc:spChg chg="ord">
          <ac:chgData name="Katarina Breidning" userId="4f70ea30-ac3b-405e-a1f0-3fc4cd2d9b43" providerId="ADAL" clId="{D963A5BE-E240-4E1F-A1E9-39B3375031E0}" dt="2023-02-21T09:54:53.502" v="2234" actId="26606"/>
          <ac:spMkLst>
            <pc:docMk/>
            <pc:sldMk cId="2712827276" sldId="443"/>
            <ac:spMk id="9" creationId="{A755FA46-F803-2D42-B7A7-09D550F3B802}"/>
          </ac:spMkLst>
        </pc:spChg>
        <pc:spChg chg="add del">
          <ac:chgData name="Katarina Breidning" userId="4f70ea30-ac3b-405e-a1f0-3fc4cd2d9b43" providerId="ADAL" clId="{D963A5BE-E240-4E1F-A1E9-39B3375031E0}" dt="2023-02-21T09:54:53.492" v="2233" actId="26606"/>
          <ac:spMkLst>
            <pc:docMk/>
            <pc:sldMk cId="2712827276" sldId="443"/>
            <ac:spMk id="1031" creationId="{23CBEF12-C9B8-466E-A7FE-B00B9ADF4303}"/>
          </ac:spMkLst>
        </pc:spChg>
        <pc:spChg chg="add del">
          <ac:chgData name="Katarina Breidning" userId="4f70ea30-ac3b-405e-a1f0-3fc4cd2d9b43" providerId="ADAL" clId="{D963A5BE-E240-4E1F-A1E9-39B3375031E0}" dt="2023-02-21T09:55:07.999" v="2236" actId="26606"/>
          <ac:spMkLst>
            <pc:docMk/>
            <pc:sldMk cId="2712827276" sldId="443"/>
            <ac:spMk id="1033" creationId="{9D355BB6-1BB8-4828-B246-CFB31742D7B8}"/>
          </ac:spMkLst>
        </pc:spChg>
        <pc:spChg chg="add del">
          <ac:chgData name="Katarina Breidning" userId="4f70ea30-ac3b-405e-a1f0-3fc4cd2d9b43" providerId="ADAL" clId="{D963A5BE-E240-4E1F-A1E9-39B3375031E0}" dt="2023-02-21T09:55:07.999" v="2236" actId="26606"/>
          <ac:spMkLst>
            <pc:docMk/>
            <pc:sldMk cId="2712827276" sldId="443"/>
            <ac:spMk id="1034" creationId="{38468727-63BE-4191-B4A6-C30C82C0E986}"/>
          </ac:spMkLst>
        </pc:spChg>
        <pc:spChg chg="add del">
          <ac:chgData name="Katarina Breidning" userId="4f70ea30-ac3b-405e-a1f0-3fc4cd2d9b43" providerId="ADAL" clId="{D963A5BE-E240-4E1F-A1E9-39B3375031E0}" dt="2023-02-21T09:55:07.999" v="2236" actId="26606"/>
          <ac:spMkLst>
            <pc:docMk/>
            <pc:sldMk cId="2712827276" sldId="443"/>
            <ac:spMk id="1035" creationId="{CA52A9B9-B2B3-46F0-9D53-0EFF9905BF8F}"/>
          </ac:spMkLst>
        </pc:spChg>
        <pc:spChg chg="add">
          <ac:chgData name="Katarina Breidning" userId="4f70ea30-ac3b-405e-a1f0-3fc4cd2d9b43" providerId="ADAL" clId="{D963A5BE-E240-4E1F-A1E9-39B3375031E0}" dt="2023-02-21T09:55:07.999" v="2236" actId="26606"/>
          <ac:spMkLst>
            <pc:docMk/>
            <pc:sldMk cId="2712827276" sldId="443"/>
            <ac:spMk id="1040" creationId="{F94AA2BD-2E3F-4B1D-8127-5744B8115311}"/>
          </ac:spMkLst>
        </pc:spChg>
        <pc:spChg chg="add">
          <ac:chgData name="Katarina Breidning" userId="4f70ea30-ac3b-405e-a1f0-3fc4cd2d9b43" providerId="ADAL" clId="{D963A5BE-E240-4E1F-A1E9-39B3375031E0}" dt="2023-02-21T09:55:07.999" v="2236" actId="26606"/>
          <ac:spMkLst>
            <pc:docMk/>
            <pc:sldMk cId="2712827276" sldId="443"/>
            <ac:spMk id="1042" creationId="{4BD02261-2DC8-4AA8-9E16-7751AE892445}"/>
          </ac:spMkLst>
        </pc:spChg>
        <pc:spChg chg="add">
          <ac:chgData name="Katarina Breidning" userId="4f70ea30-ac3b-405e-a1f0-3fc4cd2d9b43" providerId="ADAL" clId="{D963A5BE-E240-4E1F-A1E9-39B3375031E0}" dt="2023-02-21T09:55:07.999" v="2236" actId="26606"/>
          <ac:spMkLst>
            <pc:docMk/>
            <pc:sldMk cId="2712827276" sldId="443"/>
            <ac:spMk id="1044" creationId="{3D752CF2-2291-40B5-B462-C17B174C10BC}"/>
          </ac:spMkLst>
        </pc:spChg>
        <pc:picChg chg="del mod ord">
          <ac:chgData name="Katarina Breidning" userId="4f70ea30-ac3b-405e-a1f0-3fc4cd2d9b43" providerId="ADAL" clId="{D963A5BE-E240-4E1F-A1E9-39B3375031E0}" dt="2023-02-21T09:55:01.763" v="2235" actId="478"/>
          <ac:picMkLst>
            <pc:docMk/>
            <pc:sldMk cId="2712827276" sldId="443"/>
            <ac:picMk id="2" creationId="{5AA3C487-4D16-5243-B0E5-4D138938ACE0}"/>
          </ac:picMkLst>
        </pc:picChg>
        <pc:picChg chg="add mod">
          <ac:chgData name="Katarina Breidning" userId="4f70ea30-ac3b-405e-a1f0-3fc4cd2d9b43" providerId="ADAL" clId="{D963A5BE-E240-4E1F-A1E9-39B3375031E0}" dt="2023-02-28T12:49:19.022" v="2377" actId="1076"/>
          <ac:picMkLst>
            <pc:docMk/>
            <pc:sldMk cId="2712827276" sldId="443"/>
            <ac:picMk id="3" creationId="{71640F3C-B798-A65E-B1F5-04F882BFEBD3}"/>
          </ac:picMkLst>
        </pc:picChg>
        <pc:picChg chg="add mod">
          <ac:chgData name="Katarina Breidning" userId="4f70ea30-ac3b-405e-a1f0-3fc4cd2d9b43" providerId="ADAL" clId="{D963A5BE-E240-4E1F-A1E9-39B3375031E0}" dt="2023-02-21T09:55:07.999" v="2236" actId="26606"/>
          <ac:picMkLst>
            <pc:docMk/>
            <pc:sldMk cId="2712827276" sldId="443"/>
            <ac:picMk id="1026" creationId="{8388122F-C007-1171-97C1-A80C0FBCC1F0}"/>
          </ac:picMkLst>
        </pc:picChg>
      </pc:sldChg>
      <pc:sldChg chg="modSp add mod modNotesTx">
        <pc:chgData name="Katarina Breidning" userId="4f70ea30-ac3b-405e-a1f0-3fc4cd2d9b43" providerId="ADAL" clId="{D963A5BE-E240-4E1F-A1E9-39B3375031E0}" dt="2023-02-06T11:02:49.366" v="942" actId="20577"/>
        <pc:sldMkLst>
          <pc:docMk/>
          <pc:sldMk cId="4247601371" sldId="444"/>
        </pc:sldMkLst>
        <pc:spChg chg="mod">
          <ac:chgData name="Katarina Breidning" userId="4f70ea30-ac3b-405e-a1f0-3fc4cd2d9b43" providerId="ADAL" clId="{D963A5BE-E240-4E1F-A1E9-39B3375031E0}" dt="2023-02-02T14:23:41.401" v="534" actId="20577"/>
          <ac:spMkLst>
            <pc:docMk/>
            <pc:sldMk cId="4247601371" sldId="444"/>
            <ac:spMk id="5" creationId="{C7E7FC75-A20E-424A-AA37-450C4B5F8526}"/>
          </ac:spMkLst>
        </pc:spChg>
        <pc:spChg chg="mod">
          <ac:chgData name="Katarina Breidning" userId="4f70ea30-ac3b-405e-a1f0-3fc4cd2d9b43" providerId="ADAL" clId="{D963A5BE-E240-4E1F-A1E9-39B3375031E0}" dt="2023-02-06T11:02:49.366" v="942" actId="20577"/>
          <ac:spMkLst>
            <pc:docMk/>
            <pc:sldMk cId="4247601371" sldId="444"/>
            <ac:spMk id="7" creationId="{00382BCE-E218-49FF-9C35-8AF8EFF762DD}"/>
          </ac:spMkLst>
        </pc:spChg>
      </pc:sldChg>
      <pc:sldChg chg="modSp add del mod modShow">
        <pc:chgData name="Katarina Breidning" userId="4f70ea30-ac3b-405e-a1f0-3fc4cd2d9b43" providerId="ADAL" clId="{D963A5BE-E240-4E1F-A1E9-39B3375031E0}" dt="2023-02-07T11:03:03.013" v="1631" actId="2696"/>
        <pc:sldMkLst>
          <pc:docMk/>
          <pc:sldMk cId="3599422024" sldId="445"/>
        </pc:sldMkLst>
        <pc:spChg chg="mod">
          <ac:chgData name="Katarina Breidning" userId="4f70ea30-ac3b-405e-a1f0-3fc4cd2d9b43" providerId="ADAL" clId="{D963A5BE-E240-4E1F-A1E9-39B3375031E0}" dt="2023-02-07T10:46:02.207" v="1490" actId="20577"/>
          <ac:spMkLst>
            <pc:docMk/>
            <pc:sldMk cId="3599422024" sldId="445"/>
            <ac:spMk id="5" creationId="{C7E7FC75-A20E-424A-AA37-450C4B5F8526}"/>
          </ac:spMkLst>
        </pc:spChg>
        <pc:spChg chg="mod">
          <ac:chgData name="Katarina Breidning" userId="4f70ea30-ac3b-405e-a1f0-3fc4cd2d9b43" providerId="ADAL" clId="{D963A5BE-E240-4E1F-A1E9-39B3375031E0}" dt="2023-02-06T11:07:53.185" v="1047" actId="255"/>
          <ac:spMkLst>
            <pc:docMk/>
            <pc:sldMk cId="3599422024" sldId="445"/>
            <ac:spMk id="7" creationId="{00382BCE-E218-49FF-9C35-8AF8EFF762DD}"/>
          </ac:spMkLst>
        </pc:spChg>
        <pc:picChg chg="mod">
          <ac:chgData name="Katarina Breidning" userId="4f70ea30-ac3b-405e-a1f0-3fc4cd2d9b43" providerId="ADAL" clId="{D963A5BE-E240-4E1F-A1E9-39B3375031E0}" dt="2023-02-06T11:06:29.773" v="1021" actId="1076"/>
          <ac:picMkLst>
            <pc:docMk/>
            <pc:sldMk cId="3599422024" sldId="445"/>
            <ac:picMk id="2" creationId="{5AA3C487-4D16-5243-B0E5-4D138938ACE0}"/>
          </ac:picMkLst>
        </pc:picChg>
      </pc:sldChg>
      <pc:sldChg chg="addSp modSp mod modNotesTx">
        <pc:chgData name="Katarina Breidning" userId="4f70ea30-ac3b-405e-a1f0-3fc4cd2d9b43" providerId="ADAL" clId="{D963A5BE-E240-4E1F-A1E9-39B3375031E0}" dt="2023-02-28T12:51:53.391" v="2429" actId="120"/>
        <pc:sldMkLst>
          <pc:docMk/>
          <pc:sldMk cId="720171797" sldId="446"/>
        </pc:sldMkLst>
        <pc:spChg chg="mod">
          <ac:chgData name="Katarina Breidning" userId="4f70ea30-ac3b-405e-a1f0-3fc4cd2d9b43" providerId="ADAL" clId="{D963A5BE-E240-4E1F-A1E9-39B3375031E0}" dt="2023-02-28T12:51:53.391" v="2429" actId="120"/>
          <ac:spMkLst>
            <pc:docMk/>
            <pc:sldMk cId="720171797" sldId="446"/>
            <ac:spMk id="7" creationId="{00382BCE-E218-49FF-9C35-8AF8EFF762DD}"/>
          </ac:spMkLst>
        </pc:spChg>
        <pc:picChg chg="mod">
          <ac:chgData name="Katarina Breidning" userId="4f70ea30-ac3b-405e-a1f0-3fc4cd2d9b43" providerId="ADAL" clId="{D963A5BE-E240-4E1F-A1E9-39B3375031E0}" dt="2023-02-28T12:49:29.026" v="2378" actId="1076"/>
          <ac:picMkLst>
            <pc:docMk/>
            <pc:sldMk cId="720171797" sldId="446"/>
            <ac:picMk id="2" creationId="{5AA3C487-4D16-5243-B0E5-4D138938ACE0}"/>
          </ac:picMkLst>
        </pc:picChg>
        <pc:picChg chg="add mod">
          <ac:chgData name="Katarina Breidning" userId="4f70ea30-ac3b-405e-a1f0-3fc4cd2d9b43" providerId="ADAL" clId="{D963A5BE-E240-4E1F-A1E9-39B3375031E0}" dt="2023-02-28T12:49:51.209" v="2381" actId="1076"/>
          <ac:picMkLst>
            <pc:docMk/>
            <pc:sldMk cId="720171797" sldId="446"/>
            <ac:picMk id="6" creationId="{BB767C7F-FE4C-D37E-5DE5-94F2E69C5AD9}"/>
          </ac:picMkLst>
        </pc:picChg>
        <pc:picChg chg="mod">
          <ac:chgData name="Katarina Breidning" userId="4f70ea30-ac3b-405e-a1f0-3fc4cd2d9b43" providerId="ADAL" clId="{D963A5BE-E240-4E1F-A1E9-39B3375031E0}" dt="2023-02-28T12:49:35.443" v="2379" actId="1076"/>
          <ac:picMkLst>
            <pc:docMk/>
            <pc:sldMk cId="720171797" sldId="446"/>
            <ac:picMk id="8" creationId="{86CF52EA-3944-936A-E269-551C27653DAB}"/>
          </ac:picMkLst>
        </pc:picChg>
      </pc:sldChg>
      <pc:sldChg chg="addSp modSp mod">
        <pc:chgData name="Katarina Breidning" userId="4f70ea30-ac3b-405e-a1f0-3fc4cd2d9b43" providerId="ADAL" clId="{D963A5BE-E240-4E1F-A1E9-39B3375031E0}" dt="2023-02-28T12:49:08.287" v="2375" actId="1076"/>
        <pc:sldMkLst>
          <pc:docMk/>
          <pc:sldMk cId="639627441" sldId="2269"/>
        </pc:sldMkLst>
        <pc:picChg chg="add mod">
          <ac:chgData name="Katarina Breidning" userId="4f70ea30-ac3b-405e-a1f0-3fc4cd2d9b43" providerId="ADAL" clId="{D963A5BE-E240-4E1F-A1E9-39B3375031E0}" dt="2023-02-28T12:49:08.287" v="2375" actId="1076"/>
          <ac:picMkLst>
            <pc:docMk/>
            <pc:sldMk cId="639627441" sldId="2269"/>
            <ac:picMk id="4" creationId="{080A8B3B-2DEB-2F7A-33C9-64449330E843}"/>
          </ac:picMkLst>
        </pc:picChg>
      </pc:sldChg>
      <pc:sldChg chg="addSp modSp add">
        <pc:chgData name="Katarina Breidning" userId="4f70ea30-ac3b-405e-a1f0-3fc4cd2d9b43" providerId="ADAL" clId="{D963A5BE-E240-4E1F-A1E9-39B3375031E0}" dt="2023-03-01T11:42:59.968" v="3546"/>
        <pc:sldMkLst>
          <pc:docMk/>
          <pc:sldMk cId="1619785882" sldId="2271"/>
        </pc:sldMkLst>
        <pc:picChg chg="add mod">
          <ac:chgData name="Katarina Breidning" userId="4f70ea30-ac3b-405e-a1f0-3fc4cd2d9b43" providerId="ADAL" clId="{D963A5BE-E240-4E1F-A1E9-39B3375031E0}" dt="2023-03-01T11:42:59.968" v="3546"/>
          <ac:picMkLst>
            <pc:docMk/>
            <pc:sldMk cId="1619785882" sldId="2271"/>
            <ac:picMk id="2" creationId="{2ABC2CCB-6BCB-43BC-BFC6-2BD7D8C9C7B4}"/>
          </ac:picMkLst>
        </pc:picChg>
      </pc:sldChg>
      <pc:sldChg chg="modSp add del mod">
        <pc:chgData name="Katarina Breidning" userId="4f70ea30-ac3b-405e-a1f0-3fc4cd2d9b43" providerId="ADAL" clId="{D963A5BE-E240-4E1F-A1E9-39B3375031E0}" dt="2023-02-07T10:36:45.682" v="1302" actId="2696"/>
        <pc:sldMkLst>
          <pc:docMk/>
          <pc:sldMk cId="1347812816" sldId="3845"/>
        </pc:sldMkLst>
        <pc:spChg chg="mod">
          <ac:chgData name="Katarina Breidning" userId="4f70ea30-ac3b-405e-a1f0-3fc4cd2d9b43" providerId="ADAL" clId="{D963A5BE-E240-4E1F-A1E9-39B3375031E0}" dt="2023-02-07T10:30:40.469" v="1065" actId="20577"/>
          <ac:spMkLst>
            <pc:docMk/>
            <pc:sldMk cId="1347812816" sldId="3845"/>
            <ac:spMk id="3" creationId="{10FA9702-81B3-4896-38CD-B9EC1988572B}"/>
          </ac:spMkLst>
        </pc:spChg>
      </pc:sldChg>
      <pc:sldChg chg="add del ord">
        <pc:chgData name="Katarina Breidning" userId="4f70ea30-ac3b-405e-a1f0-3fc4cd2d9b43" providerId="ADAL" clId="{D963A5BE-E240-4E1F-A1E9-39B3375031E0}" dt="2023-02-21T09:48:17.352" v="2189" actId="2696"/>
        <pc:sldMkLst>
          <pc:docMk/>
          <pc:sldMk cId="3366086484" sldId="3846"/>
        </pc:sldMkLst>
      </pc:sldChg>
      <pc:sldChg chg="modSp mod ord modNotesTx">
        <pc:chgData name="Katarina Breidning" userId="4f70ea30-ac3b-405e-a1f0-3fc4cd2d9b43" providerId="ADAL" clId="{D963A5BE-E240-4E1F-A1E9-39B3375031E0}" dt="2023-02-07T11:02:44.504" v="1630" actId="20577"/>
        <pc:sldMkLst>
          <pc:docMk/>
          <pc:sldMk cId="755239401" sldId="3847"/>
        </pc:sldMkLst>
        <pc:spChg chg="mod">
          <ac:chgData name="Katarina Breidning" userId="4f70ea30-ac3b-405e-a1f0-3fc4cd2d9b43" providerId="ADAL" clId="{D963A5BE-E240-4E1F-A1E9-39B3375031E0}" dt="2023-02-07T10:54:17.845" v="1521" actId="20577"/>
          <ac:spMkLst>
            <pc:docMk/>
            <pc:sldMk cId="755239401" sldId="3847"/>
            <ac:spMk id="2" creationId="{CDF7C0D9-86B9-4736-B5EC-78AC7363951A}"/>
          </ac:spMkLst>
        </pc:spChg>
        <pc:graphicFrameChg chg="mod">
          <ac:chgData name="Katarina Breidning" userId="4f70ea30-ac3b-405e-a1f0-3fc4cd2d9b43" providerId="ADAL" clId="{D963A5BE-E240-4E1F-A1E9-39B3375031E0}" dt="2023-02-07T10:59:00.520" v="1533" actId="20577"/>
          <ac:graphicFrameMkLst>
            <pc:docMk/>
            <pc:sldMk cId="755239401" sldId="3847"/>
            <ac:graphicFrameMk id="5" creationId="{C6DD7A04-3E0A-4C7B-9019-A990EC7AD333}"/>
          </ac:graphicFrameMkLst>
        </pc:graphicFrameChg>
      </pc:sldChg>
      <pc:sldChg chg="del mod ord modShow">
        <pc:chgData name="Katarina Breidning" userId="4f70ea30-ac3b-405e-a1f0-3fc4cd2d9b43" providerId="ADAL" clId="{D963A5BE-E240-4E1F-A1E9-39B3375031E0}" dt="2023-02-07T11:05:33.719" v="1680" actId="2696"/>
        <pc:sldMkLst>
          <pc:docMk/>
          <pc:sldMk cId="446626323" sldId="3848"/>
        </pc:sldMkLst>
      </pc:sldChg>
      <pc:sldChg chg="addSp delSp modSp del mod">
        <pc:chgData name="Katarina Breidning" userId="4f70ea30-ac3b-405e-a1f0-3fc4cd2d9b43" providerId="ADAL" clId="{D963A5BE-E240-4E1F-A1E9-39B3375031E0}" dt="2023-02-28T13:40:02.164" v="2666" actId="2696"/>
        <pc:sldMkLst>
          <pc:docMk/>
          <pc:sldMk cId="1348451104" sldId="3848"/>
        </pc:sldMkLst>
        <pc:spChg chg="add mod">
          <ac:chgData name="Katarina Breidning" userId="4f70ea30-ac3b-405e-a1f0-3fc4cd2d9b43" providerId="ADAL" clId="{D963A5BE-E240-4E1F-A1E9-39B3375031E0}" dt="2023-02-21T09:42:33.340" v="2152" actId="1076"/>
          <ac:spMkLst>
            <pc:docMk/>
            <pc:sldMk cId="1348451104" sldId="3848"/>
            <ac:spMk id="3" creationId="{C6903DF5-92C5-7F35-DDBB-00E2B52369C9}"/>
          </ac:spMkLst>
        </pc:spChg>
        <pc:spChg chg="add del mod ord">
          <ac:chgData name="Katarina Breidning" userId="4f70ea30-ac3b-405e-a1f0-3fc4cd2d9b43" providerId="ADAL" clId="{D963A5BE-E240-4E1F-A1E9-39B3375031E0}" dt="2023-02-21T09:24:20.201" v="2052" actId="478"/>
          <ac:spMkLst>
            <pc:docMk/>
            <pc:sldMk cId="1348451104" sldId="3848"/>
            <ac:spMk id="4" creationId="{68D5B34F-F83B-F787-825F-5BDB1ED2885D}"/>
          </ac:spMkLst>
        </pc:spChg>
        <pc:spChg chg="mod">
          <ac:chgData name="Katarina Breidning" userId="4f70ea30-ac3b-405e-a1f0-3fc4cd2d9b43" providerId="ADAL" clId="{D963A5BE-E240-4E1F-A1E9-39B3375031E0}" dt="2023-02-21T09:42:12.849" v="2148" actId="14100"/>
          <ac:spMkLst>
            <pc:docMk/>
            <pc:sldMk cId="1348451104" sldId="3848"/>
            <ac:spMk id="5" creationId="{C7E7FC75-A20E-424A-AA37-450C4B5F8526}"/>
          </ac:spMkLst>
        </pc:spChg>
        <pc:spChg chg="add del mod">
          <ac:chgData name="Katarina Breidning" userId="4f70ea30-ac3b-405e-a1f0-3fc4cd2d9b43" providerId="ADAL" clId="{D963A5BE-E240-4E1F-A1E9-39B3375031E0}" dt="2023-02-21T09:22:57.440" v="2041" actId="478"/>
          <ac:spMkLst>
            <pc:docMk/>
            <pc:sldMk cId="1348451104" sldId="3848"/>
            <ac:spMk id="6" creationId="{26EC09EF-26D3-FE6C-0033-81B45C96D348}"/>
          </ac:spMkLst>
        </pc:spChg>
        <pc:picChg chg="mod">
          <ac:chgData name="Katarina Breidning" userId="4f70ea30-ac3b-405e-a1f0-3fc4cd2d9b43" providerId="ADAL" clId="{D963A5BE-E240-4E1F-A1E9-39B3375031E0}" dt="2023-02-21T09:20:31.685" v="2027" actId="1076"/>
          <ac:picMkLst>
            <pc:docMk/>
            <pc:sldMk cId="1348451104" sldId="3848"/>
            <ac:picMk id="2" creationId="{5AA3C487-4D16-5243-B0E5-4D138938ACE0}"/>
          </ac:picMkLst>
        </pc:picChg>
        <pc:picChg chg="add del mod">
          <ac:chgData name="Katarina Breidning" userId="4f70ea30-ac3b-405e-a1f0-3fc4cd2d9b43" providerId="ADAL" clId="{D963A5BE-E240-4E1F-A1E9-39B3375031E0}" dt="2023-02-21T09:42:53.424" v="2154" actId="478"/>
          <ac:picMkLst>
            <pc:docMk/>
            <pc:sldMk cId="1348451104" sldId="3848"/>
            <ac:picMk id="2050" creationId="{E602F0D4-C681-07B9-96B9-235FD971B566}"/>
          </ac:picMkLst>
        </pc:picChg>
      </pc:sldChg>
      <pc:sldChg chg="modNotesTx">
        <pc:chgData name="Katarina Breidning" userId="4f70ea30-ac3b-405e-a1f0-3fc4cd2d9b43" providerId="ADAL" clId="{D963A5BE-E240-4E1F-A1E9-39B3375031E0}" dt="2023-02-28T13:53:27.206" v="2675" actId="5793"/>
        <pc:sldMkLst>
          <pc:docMk/>
          <pc:sldMk cId="3001586066" sldId="3849"/>
        </pc:sldMkLst>
      </pc:sldChg>
      <pc:sldChg chg="addSp delSp modSp add del mod">
        <pc:chgData name="Katarina Breidning" userId="4f70ea30-ac3b-405e-a1f0-3fc4cd2d9b43" providerId="ADAL" clId="{D963A5BE-E240-4E1F-A1E9-39B3375031E0}" dt="2023-02-14T08:02:27.598" v="2018" actId="2696"/>
        <pc:sldMkLst>
          <pc:docMk/>
          <pc:sldMk cId="169305758" sldId="3850"/>
        </pc:sldMkLst>
        <pc:picChg chg="del">
          <ac:chgData name="Katarina Breidning" userId="4f70ea30-ac3b-405e-a1f0-3fc4cd2d9b43" providerId="ADAL" clId="{D963A5BE-E240-4E1F-A1E9-39B3375031E0}" dt="2023-02-14T08:01:48.877" v="2014" actId="478"/>
          <ac:picMkLst>
            <pc:docMk/>
            <pc:sldMk cId="169305758" sldId="3850"/>
            <ac:picMk id="8" creationId="{BA862A7B-C078-4295-9E0D-B3EAC3A50308}"/>
          </ac:picMkLst>
        </pc:picChg>
        <pc:picChg chg="add mod">
          <ac:chgData name="Katarina Breidning" userId="4f70ea30-ac3b-405e-a1f0-3fc4cd2d9b43" providerId="ADAL" clId="{D963A5BE-E240-4E1F-A1E9-39B3375031E0}" dt="2023-02-14T08:02:17.558" v="2017" actId="14100"/>
          <ac:picMkLst>
            <pc:docMk/>
            <pc:sldMk cId="169305758" sldId="3850"/>
            <ac:picMk id="3074" creationId="{C0AE0E80-0872-BF01-6E11-EA7336A9A021}"/>
          </ac:picMkLst>
        </pc:picChg>
      </pc:sldChg>
      <pc:sldChg chg="add del">
        <pc:chgData name="Katarina Breidning" userId="4f70ea30-ac3b-405e-a1f0-3fc4cd2d9b43" providerId="ADAL" clId="{D963A5BE-E240-4E1F-A1E9-39B3375031E0}" dt="2023-02-15T09:08:47.927" v="2021" actId="2890"/>
        <pc:sldMkLst>
          <pc:docMk/>
          <pc:sldMk cId="1352433853" sldId="3850"/>
        </pc:sldMkLst>
      </pc:sldChg>
      <pc:sldChg chg="modSp del mod modShow modNotesTx">
        <pc:chgData name="Katarina Breidning" userId="4f70ea30-ac3b-405e-a1f0-3fc4cd2d9b43" providerId="ADAL" clId="{D963A5BE-E240-4E1F-A1E9-39B3375031E0}" dt="2023-02-28T13:40:13.055" v="2667" actId="2696"/>
        <pc:sldMkLst>
          <pc:docMk/>
          <pc:sldMk cId="3190505494" sldId="3850"/>
        </pc:sldMkLst>
        <pc:spChg chg="mod">
          <ac:chgData name="Katarina Breidning" userId="4f70ea30-ac3b-405e-a1f0-3fc4cd2d9b43" providerId="ADAL" clId="{D963A5BE-E240-4E1F-A1E9-39B3375031E0}" dt="2023-02-21T09:26:21.072" v="2055" actId="1076"/>
          <ac:spMkLst>
            <pc:docMk/>
            <pc:sldMk cId="3190505494" sldId="3850"/>
            <ac:spMk id="10" creationId="{05209F69-5CF4-4C1E-93F0-A44EACBB44B4}"/>
          </ac:spMkLst>
        </pc:spChg>
        <pc:spChg chg="mod">
          <ac:chgData name="Katarina Breidning" userId="4f70ea30-ac3b-405e-a1f0-3fc4cd2d9b43" providerId="ADAL" clId="{D963A5BE-E240-4E1F-A1E9-39B3375031E0}" dt="2023-02-21T09:26:12.386" v="2054" actId="1076"/>
          <ac:spMkLst>
            <pc:docMk/>
            <pc:sldMk cId="3190505494" sldId="3850"/>
            <ac:spMk id="11" creationId="{BA69F41E-3257-46B8-B080-CC550FE3134C}"/>
          </ac:spMkLst>
        </pc:spChg>
      </pc:sldChg>
      <pc:sldChg chg="modSp mod">
        <pc:chgData name="Katarina Breidning" userId="4f70ea30-ac3b-405e-a1f0-3fc4cd2d9b43" providerId="ADAL" clId="{D963A5BE-E240-4E1F-A1E9-39B3375031E0}" dt="2023-02-21T09:36:05.676" v="2109" actId="5793"/>
        <pc:sldMkLst>
          <pc:docMk/>
          <pc:sldMk cId="2962453660" sldId="3851"/>
        </pc:sldMkLst>
        <pc:spChg chg="mod">
          <ac:chgData name="Katarina Breidning" userId="4f70ea30-ac3b-405e-a1f0-3fc4cd2d9b43" providerId="ADAL" clId="{D963A5BE-E240-4E1F-A1E9-39B3375031E0}" dt="2023-02-21T09:36:05.676" v="2109" actId="5793"/>
          <ac:spMkLst>
            <pc:docMk/>
            <pc:sldMk cId="2962453660" sldId="3851"/>
            <ac:spMk id="3" creationId="{AE9BA473-0A07-C944-362C-1B973DF20280}"/>
          </ac:spMkLst>
        </pc:spChg>
      </pc:sldChg>
      <pc:sldChg chg="del">
        <pc:chgData name="Katarina Breidning" userId="4f70ea30-ac3b-405e-a1f0-3fc4cd2d9b43" providerId="ADAL" clId="{D963A5BE-E240-4E1F-A1E9-39B3375031E0}" dt="2023-03-01T11:42:13.110" v="3542" actId="2696"/>
        <pc:sldMkLst>
          <pc:docMk/>
          <pc:sldMk cId="2015883816" sldId="3852"/>
        </pc:sldMkLst>
      </pc:sldChg>
      <pc:sldChg chg="delSp modSp add del mod modShow modNotesTx">
        <pc:chgData name="Katarina Breidning" userId="4f70ea30-ac3b-405e-a1f0-3fc4cd2d9b43" providerId="ADAL" clId="{D963A5BE-E240-4E1F-A1E9-39B3375031E0}" dt="2023-03-01T11:42:06.644" v="3541" actId="2696"/>
        <pc:sldMkLst>
          <pc:docMk/>
          <pc:sldMk cId="17343245" sldId="3853"/>
        </pc:sldMkLst>
        <pc:spChg chg="del">
          <ac:chgData name="Katarina Breidning" userId="4f70ea30-ac3b-405e-a1f0-3fc4cd2d9b43" providerId="ADAL" clId="{D963A5BE-E240-4E1F-A1E9-39B3375031E0}" dt="2023-02-21T09:45:43.745" v="2156" actId="478"/>
          <ac:spMkLst>
            <pc:docMk/>
            <pc:sldMk cId="17343245" sldId="3853"/>
            <ac:spMk id="3" creationId="{78BE7AB3-C677-4BA9-8524-EC1D1F6F7582}"/>
          </ac:spMkLst>
        </pc:spChg>
        <pc:spChg chg="mod">
          <ac:chgData name="Katarina Breidning" userId="4f70ea30-ac3b-405e-a1f0-3fc4cd2d9b43" providerId="ADAL" clId="{D963A5BE-E240-4E1F-A1E9-39B3375031E0}" dt="2023-02-21T09:47:37.461" v="2187" actId="14100"/>
          <ac:spMkLst>
            <pc:docMk/>
            <pc:sldMk cId="17343245" sldId="3853"/>
            <ac:spMk id="4" creationId="{DD69D0A4-AC9D-40A1-9C8D-10739DDC0BBF}"/>
          </ac:spMkLst>
        </pc:spChg>
        <pc:spChg chg="del">
          <ac:chgData name="Katarina Breidning" userId="4f70ea30-ac3b-405e-a1f0-3fc4cd2d9b43" providerId="ADAL" clId="{D963A5BE-E240-4E1F-A1E9-39B3375031E0}" dt="2023-02-21T09:45:46.751" v="2157" actId="478"/>
          <ac:spMkLst>
            <pc:docMk/>
            <pc:sldMk cId="17343245" sldId="3853"/>
            <ac:spMk id="5" creationId="{19B011AB-2F06-4698-4CB4-7273F1618584}"/>
          </ac:spMkLst>
        </pc:spChg>
        <pc:spChg chg="mod">
          <ac:chgData name="Katarina Breidning" userId="4f70ea30-ac3b-405e-a1f0-3fc4cd2d9b43" providerId="ADAL" clId="{D963A5BE-E240-4E1F-A1E9-39B3375031E0}" dt="2023-02-21T09:47:12.101" v="2182" actId="1076"/>
          <ac:spMkLst>
            <pc:docMk/>
            <pc:sldMk cId="17343245" sldId="3853"/>
            <ac:spMk id="7" creationId="{473D832D-C339-5D6B-077B-1D0CCC89E525}"/>
          </ac:spMkLst>
        </pc:spChg>
        <pc:spChg chg="mod">
          <ac:chgData name="Katarina Breidning" userId="4f70ea30-ac3b-405e-a1f0-3fc4cd2d9b43" providerId="ADAL" clId="{D963A5BE-E240-4E1F-A1E9-39B3375031E0}" dt="2023-02-21T09:46:51.466" v="2179"/>
          <ac:spMkLst>
            <pc:docMk/>
            <pc:sldMk cId="17343245" sldId="3853"/>
            <ac:spMk id="9" creationId="{02AB93C1-63ED-560D-48C9-4289E1026A33}"/>
          </ac:spMkLst>
        </pc:spChg>
        <pc:spChg chg="mod">
          <ac:chgData name="Katarina Breidning" userId="4f70ea30-ac3b-405e-a1f0-3fc4cd2d9b43" providerId="ADAL" clId="{D963A5BE-E240-4E1F-A1E9-39B3375031E0}" dt="2023-02-21T09:47:25.283" v="2185" actId="1076"/>
          <ac:spMkLst>
            <pc:docMk/>
            <pc:sldMk cId="17343245" sldId="3853"/>
            <ac:spMk id="10" creationId="{956BF096-03E1-68F1-3C55-EA6F0C8B877F}"/>
          </ac:spMkLst>
        </pc:spChg>
        <pc:spChg chg="mod">
          <ac:chgData name="Katarina Breidning" userId="4f70ea30-ac3b-405e-a1f0-3fc4cd2d9b43" providerId="ADAL" clId="{D963A5BE-E240-4E1F-A1E9-39B3375031E0}" dt="2023-02-21T09:47:00.097" v="2180"/>
          <ac:spMkLst>
            <pc:docMk/>
            <pc:sldMk cId="17343245" sldId="3853"/>
            <ac:spMk id="11" creationId="{B3C84E69-4F61-8EFE-6ABD-D9F8A4E62607}"/>
          </ac:spMkLst>
        </pc:spChg>
        <pc:spChg chg="mod">
          <ac:chgData name="Katarina Breidning" userId="4f70ea30-ac3b-405e-a1f0-3fc4cd2d9b43" providerId="ADAL" clId="{D963A5BE-E240-4E1F-A1E9-39B3375031E0}" dt="2023-02-21T09:47:18.381" v="2184" actId="1076"/>
          <ac:spMkLst>
            <pc:docMk/>
            <pc:sldMk cId="17343245" sldId="3853"/>
            <ac:spMk id="18" creationId="{D12AC35B-D76B-46A1-A7C9-54B86C34B576}"/>
          </ac:spMkLst>
        </pc:spChg>
        <pc:spChg chg="del">
          <ac:chgData name="Katarina Breidning" userId="4f70ea30-ac3b-405e-a1f0-3fc4cd2d9b43" providerId="ADAL" clId="{D963A5BE-E240-4E1F-A1E9-39B3375031E0}" dt="2023-02-21T09:45:49.088" v="2158" actId="478"/>
          <ac:spMkLst>
            <pc:docMk/>
            <pc:sldMk cId="17343245" sldId="3853"/>
            <ac:spMk id="22" creationId="{2C01F5DC-F062-4C3C-94D9-816DC23788B4}"/>
          </ac:spMkLst>
        </pc:spChg>
        <pc:spChg chg="mod">
          <ac:chgData name="Katarina Breidning" userId="4f70ea30-ac3b-405e-a1f0-3fc4cd2d9b43" providerId="ADAL" clId="{D963A5BE-E240-4E1F-A1E9-39B3375031E0}" dt="2023-02-21T09:47:08.156" v="2181" actId="1076"/>
          <ac:spMkLst>
            <pc:docMk/>
            <pc:sldMk cId="17343245" sldId="3853"/>
            <ac:spMk id="23" creationId="{B39EEABD-69A2-19B2-9419-01B19DAD9AE4}"/>
          </ac:spMkLst>
        </pc:spChg>
        <pc:spChg chg="del">
          <ac:chgData name="Katarina Breidning" userId="4f70ea30-ac3b-405e-a1f0-3fc4cd2d9b43" providerId="ADAL" clId="{D963A5BE-E240-4E1F-A1E9-39B3375031E0}" dt="2023-02-21T09:47:13.875" v="2183" actId="478"/>
          <ac:spMkLst>
            <pc:docMk/>
            <pc:sldMk cId="17343245" sldId="3853"/>
            <ac:spMk id="25" creationId="{6B2EB799-EABA-4A35-8E2E-4617C2521CF1}"/>
          </ac:spMkLst>
        </pc:spChg>
      </pc:sldChg>
      <pc:sldChg chg="add setBg">
        <pc:chgData name="Katarina Breidning" userId="4f70ea30-ac3b-405e-a1f0-3fc4cd2d9b43" providerId="ADAL" clId="{D963A5BE-E240-4E1F-A1E9-39B3375031E0}" dt="2023-03-01T11:41:56.146" v="3540"/>
        <pc:sldMkLst>
          <pc:docMk/>
          <pc:sldMk cId="858757664" sldId="3854"/>
        </pc:sldMkLst>
      </pc:sldChg>
      <pc:sldChg chg="del">
        <pc:chgData name="Katarina Breidning" userId="4f70ea30-ac3b-405e-a1f0-3fc4cd2d9b43" providerId="ADAL" clId="{D963A5BE-E240-4E1F-A1E9-39B3375031E0}" dt="2023-02-28T12:57:38.408" v="2529" actId="2696"/>
        <pc:sldMkLst>
          <pc:docMk/>
          <pc:sldMk cId="3371933702" sldId="3854"/>
        </pc:sldMkLst>
      </pc:sldChg>
      <pc:sldChg chg="del ord">
        <pc:chgData name="Katarina Breidning" userId="4f70ea30-ac3b-405e-a1f0-3fc4cd2d9b43" providerId="ADAL" clId="{D963A5BE-E240-4E1F-A1E9-39B3375031E0}" dt="2023-03-01T08:40:32.692" v="3079" actId="2696"/>
        <pc:sldMkLst>
          <pc:docMk/>
          <pc:sldMk cId="1489702302" sldId="3855"/>
        </pc:sldMkLst>
      </pc:sldChg>
      <pc:sldChg chg="addSp modSp add">
        <pc:chgData name="Katarina Breidning" userId="4f70ea30-ac3b-405e-a1f0-3fc4cd2d9b43" providerId="ADAL" clId="{D963A5BE-E240-4E1F-A1E9-39B3375031E0}" dt="2023-03-01T11:42:51.512" v="3544"/>
        <pc:sldMkLst>
          <pc:docMk/>
          <pc:sldMk cId="3474449509" sldId="3855"/>
        </pc:sldMkLst>
        <pc:picChg chg="add mod">
          <ac:chgData name="Katarina Breidning" userId="4f70ea30-ac3b-405e-a1f0-3fc4cd2d9b43" providerId="ADAL" clId="{D963A5BE-E240-4E1F-A1E9-39B3375031E0}" dt="2023-03-01T11:42:51.512" v="3544"/>
          <ac:picMkLst>
            <pc:docMk/>
            <pc:sldMk cId="3474449509" sldId="3855"/>
            <ac:picMk id="2" creationId="{C7BBC91F-3C41-CCDA-E00E-82A31F65EEBD}"/>
          </ac:picMkLst>
        </pc:picChg>
      </pc:sldChg>
      <pc:sldChg chg="addSp delSp modSp mod modClrScheme chgLayout">
        <pc:chgData name="Katarina Breidning" userId="4f70ea30-ac3b-405e-a1f0-3fc4cd2d9b43" providerId="ADAL" clId="{D963A5BE-E240-4E1F-A1E9-39B3375031E0}" dt="2023-02-28T12:57:12.762" v="2528" actId="478"/>
        <pc:sldMkLst>
          <pc:docMk/>
          <pc:sldMk cId="2827110845" sldId="3856"/>
        </pc:sldMkLst>
        <pc:spChg chg="del">
          <ac:chgData name="Katarina Breidning" userId="4f70ea30-ac3b-405e-a1f0-3fc4cd2d9b43" providerId="ADAL" clId="{D963A5BE-E240-4E1F-A1E9-39B3375031E0}" dt="2023-02-28T12:53:35.971" v="2432" actId="478"/>
          <ac:spMkLst>
            <pc:docMk/>
            <pc:sldMk cId="2827110845" sldId="3856"/>
            <ac:spMk id="2" creationId="{84B64A8D-E6C4-F226-F177-6BF2F784288A}"/>
          </ac:spMkLst>
        </pc:spChg>
        <pc:spChg chg="del mod">
          <ac:chgData name="Katarina Breidning" userId="4f70ea30-ac3b-405e-a1f0-3fc4cd2d9b43" providerId="ADAL" clId="{D963A5BE-E240-4E1F-A1E9-39B3375031E0}" dt="2023-02-28T12:53:30.214" v="2431"/>
          <ac:spMkLst>
            <pc:docMk/>
            <pc:sldMk cId="2827110845" sldId="3856"/>
            <ac:spMk id="3" creationId="{DD13EC0A-7677-44A4-7325-1DEB79FF76C3}"/>
          </ac:spMkLst>
        </pc:spChg>
        <pc:spChg chg="add del mod">
          <ac:chgData name="Katarina Breidning" userId="4f70ea30-ac3b-405e-a1f0-3fc4cd2d9b43" providerId="ADAL" clId="{D963A5BE-E240-4E1F-A1E9-39B3375031E0}" dt="2023-02-28T12:53:39.928" v="2433" actId="478"/>
          <ac:spMkLst>
            <pc:docMk/>
            <pc:sldMk cId="2827110845" sldId="3856"/>
            <ac:spMk id="5" creationId="{660C59C7-B36B-8605-9573-E91654874498}"/>
          </ac:spMkLst>
        </pc:spChg>
        <pc:spChg chg="add del mod">
          <ac:chgData name="Katarina Breidning" userId="4f70ea30-ac3b-405e-a1f0-3fc4cd2d9b43" providerId="ADAL" clId="{D963A5BE-E240-4E1F-A1E9-39B3375031E0}" dt="2023-02-28T12:55:46.919" v="2525" actId="767"/>
          <ac:spMkLst>
            <pc:docMk/>
            <pc:sldMk cId="2827110845" sldId="3856"/>
            <ac:spMk id="6" creationId="{46B50FCC-6866-751E-84D0-B7F6CB5C2955}"/>
          </ac:spMkLst>
        </pc:spChg>
        <pc:spChg chg="add del mod">
          <ac:chgData name="Katarina Breidning" userId="4f70ea30-ac3b-405e-a1f0-3fc4cd2d9b43" providerId="ADAL" clId="{D963A5BE-E240-4E1F-A1E9-39B3375031E0}" dt="2023-02-28T12:57:12.762" v="2528" actId="478"/>
          <ac:spMkLst>
            <pc:docMk/>
            <pc:sldMk cId="2827110845" sldId="3856"/>
            <ac:spMk id="1033" creationId="{4A724AFE-5256-2A14-231A-F8BC01F76177}"/>
          </ac:spMkLst>
        </pc:spChg>
        <pc:picChg chg="add mod">
          <ac:chgData name="Katarina Breidning" userId="4f70ea30-ac3b-405e-a1f0-3fc4cd2d9b43" providerId="ADAL" clId="{D963A5BE-E240-4E1F-A1E9-39B3375031E0}" dt="2023-02-28T12:56:04.595" v="2527" actId="26606"/>
          <ac:picMkLst>
            <pc:docMk/>
            <pc:sldMk cId="2827110845" sldId="3856"/>
            <ac:picMk id="1026" creationId="{ACD5CC5C-B3D7-27C4-3212-D3C36A19178A}"/>
          </ac:picMkLst>
        </pc:picChg>
        <pc:picChg chg="add mod">
          <ac:chgData name="Katarina Breidning" userId="4f70ea30-ac3b-405e-a1f0-3fc4cd2d9b43" providerId="ADAL" clId="{D963A5BE-E240-4E1F-A1E9-39B3375031E0}" dt="2023-02-28T12:56:04.595" v="2527" actId="26606"/>
          <ac:picMkLst>
            <pc:docMk/>
            <pc:sldMk cId="2827110845" sldId="3856"/>
            <ac:picMk id="1028" creationId="{547D1BE2-DF28-2646-2541-E447EAE82F11}"/>
          </ac:picMkLst>
        </pc:picChg>
      </pc:sldChg>
      <pc:sldChg chg="modSp new del mod">
        <pc:chgData name="Katarina Breidning" userId="4f70ea30-ac3b-405e-a1f0-3fc4cd2d9b43" providerId="ADAL" clId="{D963A5BE-E240-4E1F-A1E9-39B3375031E0}" dt="2023-02-28T13:30:28.817" v="2551" actId="2696"/>
        <pc:sldMkLst>
          <pc:docMk/>
          <pc:sldMk cId="3483422512" sldId="3857"/>
        </pc:sldMkLst>
        <pc:spChg chg="mod">
          <ac:chgData name="Katarina Breidning" userId="4f70ea30-ac3b-405e-a1f0-3fc4cd2d9b43" providerId="ADAL" clId="{D963A5BE-E240-4E1F-A1E9-39B3375031E0}" dt="2023-02-28T13:04:24.194" v="2531"/>
          <ac:spMkLst>
            <pc:docMk/>
            <pc:sldMk cId="3483422512" sldId="3857"/>
            <ac:spMk id="3" creationId="{6839FA0D-1175-BE14-B0EA-84151BEADEF3}"/>
          </ac:spMkLst>
        </pc:spChg>
      </pc:sldChg>
      <pc:sldChg chg="addSp delSp modSp new mod setBg modNotesTx">
        <pc:chgData name="Katarina Breidning" userId="4f70ea30-ac3b-405e-a1f0-3fc4cd2d9b43" providerId="ADAL" clId="{D963A5BE-E240-4E1F-A1E9-39B3375031E0}" dt="2023-03-01T08:34:01.746" v="3057" actId="20577"/>
        <pc:sldMkLst>
          <pc:docMk/>
          <pc:sldMk cId="2118907933" sldId="3858"/>
        </pc:sldMkLst>
        <pc:spChg chg="del">
          <ac:chgData name="Katarina Breidning" userId="4f70ea30-ac3b-405e-a1f0-3fc4cd2d9b43" providerId="ADAL" clId="{D963A5BE-E240-4E1F-A1E9-39B3375031E0}" dt="2023-02-28T13:28:34.301" v="2541" actId="26606"/>
          <ac:spMkLst>
            <pc:docMk/>
            <pc:sldMk cId="2118907933" sldId="3858"/>
            <ac:spMk id="2" creationId="{45F89A79-0831-16BD-91FF-4FFCE301A265}"/>
          </ac:spMkLst>
        </pc:spChg>
        <pc:spChg chg="del mod">
          <ac:chgData name="Katarina Breidning" userId="4f70ea30-ac3b-405e-a1f0-3fc4cd2d9b43" providerId="ADAL" clId="{D963A5BE-E240-4E1F-A1E9-39B3375031E0}" dt="2023-02-28T13:28:15.235" v="2536"/>
          <ac:spMkLst>
            <pc:docMk/>
            <pc:sldMk cId="2118907933" sldId="3858"/>
            <ac:spMk id="3" creationId="{026A0600-1520-BA56-66C8-3CFE05823124}"/>
          </ac:spMkLst>
        </pc:spChg>
        <pc:spChg chg="add mod">
          <ac:chgData name="Katarina Breidning" userId="4f70ea30-ac3b-405e-a1f0-3fc4cd2d9b43" providerId="ADAL" clId="{D963A5BE-E240-4E1F-A1E9-39B3375031E0}" dt="2023-02-28T13:29:35.024" v="2547" actId="1076"/>
          <ac:spMkLst>
            <pc:docMk/>
            <pc:sldMk cId="2118907933" sldId="3858"/>
            <ac:spMk id="4" creationId="{AD61F676-7D0F-C7BF-1B7C-34D19B7F5AB3}"/>
          </ac:spMkLst>
        </pc:spChg>
        <pc:picChg chg="add mod">
          <ac:chgData name="Katarina Breidning" userId="4f70ea30-ac3b-405e-a1f0-3fc4cd2d9b43" providerId="ADAL" clId="{D963A5BE-E240-4E1F-A1E9-39B3375031E0}" dt="2023-02-28T13:30:02.084" v="2548"/>
          <ac:picMkLst>
            <pc:docMk/>
            <pc:sldMk cId="2118907933" sldId="3858"/>
            <ac:picMk id="5" creationId="{EEF80BC0-91DD-4CD0-AB47-4867930F6DE3}"/>
          </ac:picMkLst>
        </pc:picChg>
        <pc:picChg chg="add mod">
          <ac:chgData name="Katarina Breidning" userId="4f70ea30-ac3b-405e-a1f0-3fc4cd2d9b43" providerId="ADAL" clId="{D963A5BE-E240-4E1F-A1E9-39B3375031E0}" dt="2023-02-28T13:29:30.512" v="2546" actId="14100"/>
          <ac:picMkLst>
            <pc:docMk/>
            <pc:sldMk cId="2118907933" sldId="3858"/>
            <ac:picMk id="2050" creationId="{C4DF8665-D436-051A-6383-5662746DE60D}"/>
          </ac:picMkLst>
        </pc:picChg>
      </pc:sldChg>
      <pc:sldChg chg="addSp delSp modSp new mod setBg setClrOvrMap">
        <pc:chgData name="Katarina Breidning" userId="4f70ea30-ac3b-405e-a1f0-3fc4cd2d9b43" providerId="ADAL" clId="{D963A5BE-E240-4E1F-A1E9-39B3375031E0}" dt="2023-02-28T13:36:23.327" v="2607" actId="26606"/>
        <pc:sldMkLst>
          <pc:docMk/>
          <pc:sldMk cId="193154720" sldId="3859"/>
        </pc:sldMkLst>
        <pc:spChg chg="mod">
          <ac:chgData name="Katarina Breidning" userId="4f70ea30-ac3b-405e-a1f0-3fc4cd2d9b43" providerId="ADAL" clId="{D963A5BE-E240-4E1F-A1E9-39B3375031E0}" dt="2023-02-28T13:36:23.327" v="2607" actId="26606"/>
          <ac:spMkLst>
            <pc:docMk/>
            <pc:sldMk cId="193154720" sldId="3859"/>
            <ac:spMk id="2" creationId="{4EDBF401-1707-F354-F6DE-2C83D87D47F4}"/>
          </ac:spMkLst>
        </pc:spChg>
        <pc:spChg chg="mod ord">
          <ac:chgData name="Katarina Breidning" userId="4f70ea30-ac3b-405e-a1f0-3fc4cd2d9b43" providerId="ADAL" clId="{D963A5BE-E240-4E1F-A1E9-39B3375031E0}" dt="2023-02-28T13:36:23.327" v="2607" actId="26606"/>
          <ac:spMkLst>
            <pc:docMk/>
            <pc:sldMk cId="193154720" sldId="3859"/>
            <ac:spMk id="3" creationId="{A3A09F50-0745-1115-0BF7-7516812FD997}"/>
          </ac:spMkLst>
        </pc:spChg>
        <pc:spChg chg="add del">
          <ac:chgData name="Katarina Breidning" userId="4f70ea30-ac3b-405e-a1f0-3fc4cd2d9b43" providerId="ADAL" clId="{D963A5BE-E240-4E1F-A1E9-39B3375031E0}" dt="2023-02-28T13:34:30.759" v="2592" actId="26606"/>
          <ac:spMkLst>
            <pc:docMk/>
            <pc:sldMk cId="193154720" sldId="3859"/>
            <ac:spMk id="3081" creationId="{79BB35BC-D5C2-4C8B-A22A-A71E6191913B}"/>
          </ac:spMkLst>
        </pc:spChg>
        <pc:spChg chg="add del">
          <ac:chgData name="Katarina Breidning" userId="4f70ea30-ac3b-405e-a1f0-3fc4cd2d9b43" providerId="ADAL" clId="{D963A5BE-E240-4E1F-A1E9-39B3375031E0}" dt="2023-02-28T13:36:23.327" v="2607" actId="26606"/>
          <ac:spMkLst>
            <pc:docMk/>
            <pc:sldMk cId="193154720" sldId="3859"/>
            <ac:spMk id="3085" creationId="{91F32EBA-ED97-466E-8CFA-8382584155D0}"/>
          </ac:spMkLst>
        </pc:spChg>
        <pc:spChg chg="add del">
          <ac:chgData name="Katarina Breidning" userId="4f70ea30-ac3b-405e-a1f0-3fc4cd2d9b43" providerId="ADAL" clId="{D963A5BE-E240-4E1F-A1E9-39B3375031E0}" dt="2023-02-28T13:36:23.327" v="2607" actId="26606"/>
          <ac:spMkLst>
            <pc:docMk/>
            <pc:sldMk cId="193154720" sldId="3859"/>
            <ac:spMk id="3086" creationId="{62A38935-BB53-4DF7-A56E-48DD25B685D7}"/>
          </ac:spMkLst>
        </pc:spChg>
        <pc:spChg chg="add del">
          <ac:chgData name="Katarina Breidning" userId="4f70ea30-ac3b-405e-a1f0-3fc4cd2d9b43" providerId="ADAL" clId="{D963A5BE-E240-4E1F-A1E9-39B3375031E0}" dt="2023-02-28T13:36:04.190" v="2600" actId="26606"/>
          <ac:spMkLst>
            <pc:docMk/>
            <pc:sldMk cId="193154720" sldId="3859"/>
            <ac:spMk id="3091" creationId="{6EBF06A5-4173-45DE-87B1-0791E098A374}"/>
          </ac:spMkLst>
        </pc:spChg>
        <pc:spChg chg="add del">
          <ac:chgData name="Katarina Breidning" userId="4f70ea30-ac3b-405e-a1f0-3fc4cd2d9b43" providerId="ADAL" clId="{D963A5BE-E240-4E1F-A1E9-39B3375031E0}" dt="2023-02-28T13:36:04.190" v="2600" actId="26606"/>
          <ac:spMkLst>
            <pc:docMk/>
            <pc:sldMk cId="193154720" sldId="3859"/>
            <ac:spMk id="3093" creationId="{206E9F47-DC46-4A02-B5DB-26B56C39C979}"/>
          </ac:spMkLst>
        </pc:spChg>
        <pc:spChg chg="add del">
          <ac:chgData name="Katarina Breidning" userId="4f70ea30-ac3b-405e-a1f0-3fc4cd2d9b43" providerId="ADAL" clId="{D963A5BE-E240-4E1F-A1E9-39B3375031E0}" dt="2023-02-28T13:36:09.474" v="2602" actId="26606"/>
          <ac:spMkLst>
            <pc:docMk/>
            <pc:sldMk cId="193154720" sldId="3859"/>
            <ac:spMk id="3095" creationId="{04812C46-200A-4DEB-A05E-3ED6C68C2387}"/>
          </ac:spMkLst>
        </pc:spChg>
        <pc:spChg chg="add del">
          <ac:chgData name="Katarina Breidning" userId="4f70ea30-ac3b-405e-a1f0-3fc4cd2d9b43" providerId="ADAL" clId="{D963A5BE-E240-4E1F-A1E9-39B3375031E0}" dt="2023-02-28T13:36:09.474" v="2602" actId="26606"/>
          <ac:spMkLst>
            <pc:docMk/>
            <pc:sldMk cId="193154720" sldId="3859"/>
            <ac:spMk id="3096" creationId="{A783CD55-1776-4C75-9A8F-D1179C0C7B48}"/>
          </ac:spMkLst>
        </pc:spChg>
        <pc:spChg chg="add del">
          <ac:chgData name="Katarina Breidning" userId="4f70ea30-ac3b-405e-a1f0-3fc4cd2d9b43" providerId="ADAL" clId="{D963A5BE-E240-4E1F-A1E9-39B3375031E0}" dt="2023-02-28T13:36:18.644" v="2604" actId="26606"/>
          <ac:spMkLst>
            <pc:docMk/>
            <pc:sldMk cId="193154720" sldId="3859"/>
            <ac:spMk id="3098" creationId="{357DD0D3-F869-46D0-944C-6EC60E19E351}"/>
          </ac:spMkLst>
        </pc:spChg>
        <pc:spChg chg="add del">
          <ac:chgData name="Katarina Breidning" userId="4f70ea30-ac3b-405e-a1f0-3fc4cd2d9b43" providerId="ADAL" clId="{D963A5BE-E240-4E1F-A1E9-39B3375031E0}" dt="2023-02-28T13:36:23.300" v="2606" actId="26606"/>
          <ac:spMkLst>
            <pc:docMk/>
            <pc:sldMk cId="193154720" sldId="3859"/>
            <ac:spMk id="3100" creationId="{6EBF06A5-4173-45DE-87B1-0791E098A374}"/>
          </ac:spMkLst>
        </pc:spChg>
        <pc:spChg chg="add del">
          <ac:chgData name="Katarina Breidning" userId="4f70ea30-ac3b-405e-a1f0-3fc4cd2d9b43" providerId="ADAL" clId="{D963A5BE-E240-4E1F-A1E9-39B3375031E0}" dt="2023-02-28T13:36:23.300" v="2606" actId="26606"/>
          <ac:spMkLst>
            <pc:docMk/>
            <pc:sldMk cId="193154720" sldId="3859"/>
            <ac:spMk id="3101" creationId="{206E9F47-DC46-4A02-B5DB-26B56C39C979}"/>
          </ac:spMkLst>
        </pc:spChg>
        <pc:spChg chg="add">
          <ac:chgData name="Katarina Breidning" userId="4f70ea30-ac3b-405e-a1f0-3fc4cd2d9b43" providerId="ADAL" clId="{D963A5BE-E240-4E1F-A1E9-39B3375031E0}" dt="2023-02-28T13:36:23.327" v="2607" actId="26606"/>
          <ac:spMkLst>
            <pc:docMk/>
            <pc:sldMk cId="193154720" sldId="3859"/>
            <ac:spMk id="3103" creationId="{357DD0D3-F869-46D0-944C-6EC60E19E351}"/>
          </ac:spMkLst>
        </pc:spChg>
        <pc:picChg chg="add del mod">
          <ac:chgData name="Katarina Breidning" userId="4f70ea30-ac3b-405e-a1f0-3fc4cd2d9b43" providerId="ADAL" clId="{D963A5BE-E240-4E1F-A1E9-39B3375031E0}" dt="2023-02-28T13:35:50.698" v="2597" actId="478"/>
          <ac:picMkLst>
            <pc:docMk/>
            <pc:sldMk cId="193154720" sldId="3859"/>
            <ac:picMk id="3074" creationId="{C59096DC-5EB3-94B2-D534-1AC75DB51653}"/>
          </ac:picMkLst>
        </pc:picChg>
        <pc:picChg chg="add mod ord">
          <ac:chgData name="Katarina Breidning" userId="4f70ea30-ac3b-405e-a1f0-3fc4cd2d9b43" providerId="ADAL" clId="{D963A5BE-E240-4E1F-A1E9-39B3375031E0}" dt="2023-02-28T13:36:23.327" v="2607" actId="26606"/>
          <ac:picMkLst>
            <pc:docMk/>
            <pc:sldMk cId="193154720" sldId="3859"/>
            <ac:picMk id="3076" creationId="{DD61318D-3CA4-9988-4AAD-6DBC01E5EC05}"/>
          </ac:picMkLst>
        </pc:picChg>
        <pc:cxnChg chg="add del">
          <ac:chgData name="Katarina Breidning" userId="4f70ea30-ac3b-405e-a1f0-3fc4cd2d9b43" providerId="ADAL" clId="{D963A5BE-E240-4E1F-A1E9-39B3375031E0}" dt="2023-02-28T13:34:26.892" v="2590" actId="26606"/>
          <ac:cxnSpMkLst>
            <pc:docMk/>
            <pc:sldMk cId="193154720" sldId="3859"/>
            <ac:cxnSpMk id="3079" creationId="{A7F400EE-A8A5-48AF-B4D6-291B52C6F0B0}"/>
          </ac:cxnSpMkLst>
        </pc:cxnChg>
        <pc:cxnChg chg="add del">
          <ac:chgData name="Katarina Breidning" userId="4f70ea30-ac3b-405e-a1f0-3fc4cd2d9b43" providerId="ADAL" clId="{D963A5BE-E240-4E1F-A1E9-39B3375031E0}" dt="2023-02-28T13:34:40.967" v="2594" actId="26606"/>
          <ac:cxnSpMkLst>
            <pc:docMk/>
            <pc:sldMk cId="193154720" sldId="3859"/>
            <ac:cxnSpMk id="3083" creationId="{A7F400EE-A8A5-48AF-B4D6-291B52C6F0B0}"/>
          </ac:cxnSpMkLst>
        </pc:cxnChg>
      </pc:sldChg>
      <pc:sldChg chg="add del">
        <pc:chgData name="Katarina Breidning" userId="4f70ea30-ac3b-405e-a1f0-3fc4cd2d9b43" providerId="ADAL" clId="{D963A5BE-E240-4E1F-A1E9-39B3375031E0}" dt="2023-02-28T13:30:24.992" v="2550" actId="2696"/>
        <pc:sldMkLst>
          <pc:docMk/>
          <pc:sldMk cId="2768796110" sldId="3859"/>
        </pc:sldMkLst>
      </pc:sldChg>
      <pc:sldChg chg="addSp modSp new mod setBg modNotesTx">
        <pc:chgData name="Katarina Breidning" userId="4f70ea30-ac3b-405e-a1f0-3fc4cd2d9b43" providerId="ADAL" clId="{D963A5BE-E240-4E1F-A1E9-39B3375031E0}" dt="2023-03-01T08:44:03.652" v="3265" actId="20577"/>
        <pc:sldMkLst>
          <pc:docMk/>
          <pc:sldMk cId="3914701526" sldId="3860"/>
        </pc:sldMkLst>
        <pc:spChg chg="mod">
          <ac:chgData name="Katarina Breidning" userId="4f70ea30-ac3b-405e-a1f0-3fc4cd2d9b43" providerId="ADAL" clId="{D963A5BE-E240-4E1F-A1E9-39B3375031E0}" dt="2023-02-28T13:37:42.638" v="2612" actId="26606"/>
          <ac:spMkLst>
            <pc:docMk/>
            <pc:sldMk cId="3914701526" sldId="3860"/>
            <ac:spMk id="2" creationId="{7E50A563-623C-05D7-F0CE-4524B4E9A35D}"/>
          </ac:spMkLst>
        </pc:spChg>
        <pc:spChg chg="mod">
          <ac:chgData name="Katarina Breidning" userId="4f70ea30-ac3b-405e-a1f0-3fc4cd2d9b43" providerId="ADAL" clId="{D963A5BE-E240-4E1F-A1E9-39B3375031E0}" dt="2023-02-28T13:59:44.232" v="2748" actId="20577"/>
          <ac:spMkLst>
            <pc:docMk/>
            <pc:sldMk cId="3914701526" sldId="3860"/>
            <ac:spMk id="3" creationId="{70038B35-44FD-34F6-2919-59E6FF3CDE01}"/>
          </ac:spMkLst>
        </pc:spChg>
        <pc:spChg chg="add mod">
          <ac:chgData name="Katarina Breidning" userId="4f70ea30-ac3b-405e-a1f0-3fc4cd2d9b43" providerId="ADAL" clId="{D963A5BE-E240-4E1F-A1E9-39B3375031E0}" dt="2023-02-28T14:00:37.823" v="2752" actId="1076"/>
          <ac:spMkLst>
            <pc:docMk/>
            <pc:sldMk cId="3914701526" sldId="3860"/>
            <ac:spMk id="5" creationId="{6872A3EE-B58E-213D-D154-3442ECD9D161}"/>
          </ac:spMkLst>
        </pc:spChg>
        <pc:spChg chg="add mod">
          <ac:chgData name="Katarina Breidning" userId="4f70ea30-ac3b-405e-a1f0-3fc4cd2d9b43" providerId="ADAL" clId="{D963A5BE-E240-4E1F-A1E9-39B3375031E0}" dt="2023-02-28T14:00:54.277" v="2756" actId="1076"/>
          <ac:spMkLst>
            <pc:docMk/>
            <pc:sldMk cId="3914701526" sldId="3860"/>
            <ac:spMk id="6" creationId="{FA5FAC55-07E7-90D7-A956-70196BDFFE6F}"/>
          </ac:spMkLst>
        </pc:spChg>
        <pc:spChg chg="add mod">
          <ac:chgData name="Katarina Breidning" userId="4f70ea30-ac3b-405e-a1f0-3fc4cd2d9b43" providerId="ADAL" clId="{D963A5BE-E240-4E1F-A1E9-39B3375031E0}" dt="2023-02-28T14:00:46.078" v="2754" actId="1076"/>
          <ac:spMkLst>
            <pc:docMk/>
            <pc:sldMk cId="3914701526" sldId="3860"/>
            <ac:spMk id="7" creationId="{AC69BF6F-3463-908C-51FC-D025053737EB}"/>
          </ac:spMkLst>
        </pc:spChg>
        <pc:spChg chg="add">
          <ac:chgData name="Katarina Breidning" userId="4f70ea30-ac3b-405e-a1f0-3fc4cd2d9b43" providerId="ADAL" clId="{D963A5BE-E240-4E1F-A1E9-39B3375031E0}" dt="2023-02-28T13:37:42.638" v="2612" actId="26606"/>
          <ac:spMkLst>
            <pc:docMk/>
            <pc:sldMk cId="3914701526" sldId="3860"/>
            <ac:spMk id="9" creationId="{2B97F24A-32CE-4C1C-A50D-3016B394DCFB}"/>
          </ac:spMkLst>
        </pc:spChg>
        <pc:spChg chg="add">
          <ac:chgData name="Katarina Breidning" userId="4f70ea30-ac3b-405e-a1f0-3fc4cd2d9b43" providerId="ADAL" clId="{D963A5BE-E240-4E1F-A1E9-39B3375031E0}" dt="2023-02-28T13:37:42.638" v="2612" actId="26606"/>
          <ac:spMkLst>
            <pc:docMk/>
            <pc:sldMk cId="3914701526" sldId="3860"/>
            <ac:spMk id="11" creationId="{CD8B4F24-440B-49E9-B85D-733523DC064B}"/>
          </ac:spMkLst>
        </pc:spChg>
        <pc:picChg chg="add mod">
          <ac:chgData name="Katarina Breidning" userId="4f70ea30-ac3b-405e-a1f0-3fc4cd2d9b43" providerId="ADAL" clId="{D963A5BE-E240-4E1F-A1E9-39B3375031E0}" dt="2023-02-28T14:00:26.422" v="2750" actId="1076"/>
          <ac:picMkLst>
            <pc:docMk/>
            <pc:sldMk cId="3914701526" sldId="3860"/>
            <ac:picMk id="4" creationId="{301F5BE5-04ED-B09D-97A1-15EC30FA1CC6}"/>
          </ac:picMkLst>
        </pc:picChg>
        <pc:picChg chg="add mod">
          <ac:chgData name="Katarina Breidning" userId="4f70ea30-ac3b-405e-a1f0-3fc4cd2d9b43" providerId="ADAL" clId="{D963A5BE-E240-4E1F-A1E9-39B3375031E0}" dt="2023-02-28T13:40:25.601" v="2668"/>
          <ac:picMkLst>
            <pc:docMk/>
            <pc:sldMk cId="3914701526" sldId="3860"/>
            <ac:picMk id="8" creationId="{4F26B136-5F60-3E48-DB09-449FD24BC54B}"/>
          </ac:picMkLst>
        </pc:picChg>
      </pc:sldChg>
      <pc:sldChg chg="addSp modSp new mod ord setBg">
        <pc:chgData name="Katarina Breidning" userId="4f70ea30-ac3b-405e-a1f0-3fc4cd2d9b43" providerId="ADAL" clId="{D963A5BE-E240-4E1F-A1E9-39B3375031E0}" dt="2023-03-01T11:12:04.016" v="3539" actId="20577"/>
        <pc:sldMkLst>
          <pc:docMk/>
          <pc:sldMk cId="3335557960" sldId="3861"/>
        </pc:sldMkLst>
        <pc:spChg chg="mod">
          <ac:chgData name="Katarina Breidning" userId="4f70ea30-ac3b-405e-a1f0-3fc4cd2d9b43" providerId="ADAL" clId="{D963A5BE-E240-4E1F-A1E9-39B3375031E0}" dt="2023-03-01T11:12:04.016" v="3539" actId="20577"/>
          <ac:spMkLst>
            <pc:docMk/>
            <pc:sldMk cId="3335557960" sldId="3861"/>
            <ac:spMk id="2" creationId="{603A67CA-341E-39AA-7C73-595A1B45E8A6}"/>
          </ac:spMkLst>
        </pc:spChg>
        <pc:spChg chg="mod">
          <ac:chgData name="Katarina Breidning" userId="4f70ea30-ac3b-405e-a1f0-3fc4cd2d9b43" providerId="ADAL" clId="{D963A5BE-E240-4E1F-A1E9-39B3375031E0}" dt="2023-03-01T11:11:52.275" v="3528" actId="20577"/>
          <ac:spMkLst>
            <pc:docMk/>
            <pc:sldMk cId="3335557960" sldId="3861"/>
            <ac:spMk id="3" creationId="{4690833C-58B6-DEFF-945F-9351779CF13C}"/>
          </ac:spMkLst>
        </pc:spChg>
        <pc:spChg chg="add">
          <ac:chgData name="Katarina Breidning" userId="4f70ea30-ac3b-405e-a1f0-3fc4cd2d9b43" providerId="ADAL" clId="{D963A5BE-E240-4E1F-A1E9-39B3375031E0}" dt="2023-03-01T11:10:16.018" v="3386" actId="26606"/>
          <ac:spMkLst>
            <pc:docMk/>
            <pc:sldMk cId="3335557960" sldId="3861"/>
            <ac:spMk id="4103" creationId="{5E39A796-BE83-48B1-B33F-35C4A32AAB57}"/>
          </ac:spMkLst>
        </pc:spChg>
        <pc:spChg chg="add">
          <ac:chgData name="Katarina Breidning" userId="4f70ea30-ac3b-405e-a1f0-3fc4cd2d9b43" providerId="ADAL" clId="{D963A5BE-E240-4E1F-A1E9-39B3375031E0}" dt="2023-03-01T11:10:16.018" v="3386" actId="26606"/>
          <ac:spMkLst>
            <pc:docMk/>
            <pc:sldMk cId="3335557960" sldId="3861"/>
            <ac:spMk id="4105" creationId="{72F84B47-E267-4194-8194-831DB7B5547F}"/>
          </ac:spMkLst>
        </pc:spChg>
        <pc:picChg chg="add mod">
          <ac:chgData name="Katarina Breidning" userId="4f70ea30-ac3b-405e-a1f0-3fc4cd2d9b43" providerId="ADAL" clId="{D963A5BE-E240-4E1F-A1E9-39B3375031E0}" dt="2023-03-01T11:10:16.018" v="3386" actId="26606"/>
          <ac:picMkLst>
            <pc:docMk/>
            <pc:sldMk cId="3335557960" sldId="3861"/>
            <ac:picMk id="4098" creationId="{626092DC-51AE-A002-8DB8-8D89936A396C}"/>
          </ac:picMkLst>
        </pc:picChg>
      </pc:sldChg>
      <pc:sldChg chg="addSp modSp add mod">
        <pc:chgData name="Katarina Breidning" userId="4f70ea30-ac3b-405e-a1f0-3fc4cd2d9b43" providerId="ADAL" clId="{D963A5BE-E240-4E1F-A1E9-39B3375031E0}" dt="2023-03-01T11:43:07.680" v="3548" actId="1076"/>
        <pc:sldMkLst>
          <pc:docMk/>
          <pc:sldMk cId="600062173" sldId="3862"/>
        </pc:sldMkLst>
        <pc:picChg chg="add mod">
          <ac:chgData name="Katarina Breidning" userId="4f70ea30-ac3b-405e-a1f0-3fc4cd2d9b43" providerId="ADAL" clId="{D963A5BE-E240-4E1F-A1E9-39B3375031E0}" dt="2023-03-01T11:43:07.680" v="3548" actId="1076"/>
          <ac:picMkLst>
            <pc:docMk/>
            <pc:sldMk cId="600062173" sldId="3862"/>
            <ac:picMk id="3" creationId="{984C588A-B09F-8BCE-8C92-55A90DBC6A3B}"/>
          </ac:picMkLst>
        </pc:picChg>
      </pc:sldChg>
      <pc:sldMasterChg chg="delSldLayout">
        <pc:chgData name="Katarina Breidning" userId="4f70ea30-ac3b-405e-a1f0-3fc4cd2d9b43" providerId="ADAL" clId="{D963A5BE-E240-4E1F-A1E9-39B3375031E0}" dt="2023-02-28T13:35:03.524" v="2596" actId="2696"/>
        <pc:sldMasterMkLst>
          <pc:docMk/>
          <pc:sldMasterMk cId="3707285536" sldId="2147483648"/>
        </pc:sldMasterMkLst>
        <pc:sldLayoutChg chg="del">
          <pc:chgData name="Katarina Breidning" userId="4f70ea30-ac3b-405e-a1f0-3fc4cd2d9b43" providerId="ADAL" clId="{D963A5BE-E240-4E1F-A1E9-39B3375031E0}" dt="2023-02-28T13:35:03.524" v="2596" actId="2696"/>
          <pc:sldLayoutMkLst>
            <pc:docMk/>
            <pc:sldMasterMk cId="3707285536" sldId="2147483648"/>
            <pc:sldLayoutMk cId="1515855033" sldId="2147483660"/>
          </pc:sldLayoutMkLst>
        </pc:sldLayoutChg>
        <pc:sldLayoutChg chg="del">
          <pc:chgData name="Katarina Breidning" userId="4f70ea30-ac3b-405e-a1f0-3fc4cd2d9b43" providerId="ADAL" clId="{D963A5BE-E240-4E1F-A1E9-39B3375031E0}" dt="2023-02-21T09:48:17.352" v="2189" actId="2696"/>
          <pc:sldLayoutMkLst>
            <pc:docMk/>
            <pc:sldMasterMk cId="3707285536" sldId="2147483648"/>
            <pc:sldLayoutMk cId="3775744647" sldId="2147483662"/>
          </pc:sldLayoutMkLst>
        </pc:sldLayoutChg>
      </pc:sldMasterChg>
      <pc:sldMasterChg chg="delSldLayout">
        <pc:chgData name="Katarina Breidning" userId="4f70ea30-ac3b-405e-a1f0-3fc4cd2d9b43" providerId="ADAL" clId="{D963A5BE-E240-4E1F-A1E9-39B3375031E0}" dt="2023-02-28T13:40:13.055" v="2667" actId="2696"/>
        <pc:sldMasterMkLst>
          <pc:docMk/>
          <pc:sldMasterMk cId="886967930" sldId="2147484530"/>
        </pc:sldMasterMkLst>
        <pc:sldLayoutChg chg="del">
          <pc:chgData name="Katarina Breidning" userId="4f70ea30-ac3b-405e-a1f0-3fc4cd2d9b43" providerId="ADAL" clId="{D963A5BE-E240-4E1F-A1E9-39B3375031E0}" dt="2023-02-28T13:40:13.055" v="2667" actId="2696"/>
          <pc:sldLayoutMkLst>
            <pc:docMk/>
            <pc:sldMasterMk cId="886967930" sldId="2147484530"/>
            <pc:sldLayoutMk cId="2061085349" sldId="2147484529"/>
          </pc:sldLayoutMkLst>
        </pc:sldLayoutChg>
      </pc:sldMasterChg>
    </pc:docChg>
  </pc:docChgLst>
  <pc:docChgLst>
    <pc:chgData name="Elin Svensson" userId="S::elin.3.svensson@grundskola.goteborg.se::dfa730e8-0049-4d9c-b7b3-d6e38372ca42" providerId="AD" clId="Web-{E7811F23-C405-1962-D886-FBF2D04C3070}"/>
    <pc:docChg chg="modSld sldOrd">
      <pc:chgData name="Elin Svensson" userId="S::elin.3.svensson@grundskola.goteborg.se::dfa730e8-0049-4d9c-b7b3-d6e38372ca42" providerId="AD" clId="Web-{E7811F23-C405-1962-D886-FBF2D04C3070}" dt="2023-02-03T07:28:57.574" v="41" actId="20577"/>
      <pc:docMkLst>
        <pc:docMk/>
      </pc:docMkLst>
      <pc:sldChg chg="modSp">
        <pc:chgData name="Elin Svensson" userId="S::elin.3.svensson@grundskola.goteborg.se::dfa730e8-0049-4d9c-b7b3-d6e38372ca42" providerId="AD" clId="Web-{E7811F23-C405-1962-D886-FBF2D04C3070}" dt="2023-02-03T07:28:57.574" v="41" actId="20577"/>
        <pc:sldMkLst>
          <pc:docMk/>
          <pc:sldMk cId="4147726723" sldId="423"/>
        </pc:sldMkLst>
        <pc:spChg chg="mod">
          <ac:chgData name="Elin Svensson" userId="S::elin.3.svensson@grundskola.goteborg.se::dfa730e8-0049-4d9c-b7b3-d6e38372ca42" providerId="AD" clId="Web-{E7811F23-C405-1962-D886-FBF2D04C3070}" dt="2023-02-03T07:28:57.574" v="41" actId="20577"/>
          <ac:spMkLst>
            <pc:docMk/>
            <pc:sldMk cId="4147726723" sldId="423"/>
            <ac:spMk id="7" creationId="{00382BCE-E218-49FF-9C35-8AF8EFF762DD}"/>
          </ac:spMkLst>
        </pc:spChg>
      </pc:sldChg>
      <pc:sldChg chg="ord">
        <pc:chgData name="Elin Svensson" userId="S::elin.3.svensson@grundskola.goteborg.se::dfa730e8-0049-4d9c-b7b3-d6e38372ca42" providerId="AD" clId="Web-{E7811F23-C405-1962-D886-FBF2D04C3070}" dt="2023-02-03T07:09:17.066" v="0"/>
        <pc:sldMkLst>
          <pc:docMk/>
          <pc:sldMk cId="4247601371" sldId="444"/>
        </pc:sldMkLst>
      </pc:sldChg>
    </pc:docChg>
  </pc:docChgLst>
  <pc:docChgLst>
    <pc:chgData name="Elin Svensson" userId="S::elin.3.svensson@grundskola.goteborg.se::dfa730e8-0049-4d9c-b7b3-d6e38372ca42" providerId="AD" clId="Web-{4E4CB2A1-B3D7-A1E6-999C-3BC7A0EB8D8A}"/>
    <pc:docChg chg="addSld delSld modSld sldOrd">
      <pc:chgData name="Elin Svensson" userId="S::elin.3.svensson@grundskola.goteborg.se::dfa730e8-0049-4d9c-b7b3-d6e38372ca42" providerId="AD" clId="Web-{4E4CB2A1-B3D7-A1E6-999C-3BC7A0EB8D8A}" dt="2023-03-08T12:15:31.359" v="18"/>
      <pc:docMkLst>
        <pc:docMk/>
      </pc:docMkLst>
      <pc:sldChg chg="new del">
        <pc:chgData name="Elin Svensson" userId="S::elin.3.svensson@grundskola.goteborg.se::dfa730e8-0049-4d9c-b7b3-d6e38372ca42" providerId="AD" clId="Web-{4E4CB2A1-B3D7-A1E6-999C-3BC7A0EB8D8A}" dt="2023-03-08T12:14:58.828" v="1"/>
        <pc:sldMkLst>
          <pc:docMk/>
          <pc:sldMk cId="84123755" sldId="3864"/>
        </pc:sldMkLst>
      </pc:sldChg>
      <pc:sldChg chg="addSp delSp modSp add ord replId">
        <pc:chgData name="Elin Svensson" userId="S::elin.3.svensson@grundskola.goteborg.se::dfa730e8-0049-4d9c-b7b3-d6e38372ca42" providerId="AD" clId="Web-{4E4CB2A1-B3D7-A1E6-999C-3BC7A0EB8D8A}" dt="2023-03-08T12:15:31.359" v="18"/>
        <pc:sldMkLst>
          <pc:docMk/>
          <pc:sldMk cId="2170779564" sldId="3864"/>
        </pc:sldMkLst>
        <pc:spChg chg="mod">
          <ac:chgData name="Elin Svensson" userId="S::elin.3.svensson@grundskola.goteborg.se::dfa730e8-0049-4d9c-b7b3-d6e38372ca42" providerId="AD" clId="Web-{4E4CB2A1-B3D7-A1E6-999C-3BC7A0EB8D8A}" dt="2023-03-08T12:15:25.109" v="15" actId="20577"/>
          <ac:spMkLst>
            <pc:docMk/>
            <pc:sldMk cId="2170779564" sldId="3864"/>
            <ac:spMk id="2" creationId="{CDF7C0D9-86B9-4736-B5EC-78AC7363951A}"/>
          </ac:spMkLst>
        </pc:spChg>
        <pc:spChg chg="add del mod">
          <ac:chgData name="Elin Svensson" userId="S::elin.3.svensson@grundskola.goteborg.se::dfa730e8-0049-4d9c-b7b3-d6e38372ca42" providerId="AD" clId="Web-{4E4CB2A1-B3D7-A1E6-999C-3BC7A0EB8D8A}" dt="2023-03-08T12:15:31.359" v="18"/>
          <ac:spMkLst>
            <pc:docMk/>
            <pc:sldMk cId="2170779564" sldId="3864"/>
            <ac:spMk id="17" creationId="{C3EC3EAA-A61C-5422-7F31-B0F74B49543C}"/>
          </ac:spMkLst>
        </pc:spChg>
        <pc:graphicFrameChg chg="del">
          <ac:chgData name="Elin Svensson" userId="S::elin.3.svensson@grundskola.goteborg.se::dfa730e8-0049-4d9c-b7b3-d6e38372ca42" providerId="AD" clId="Web-{4E4CB2A1-B3D7-A1E6-999C-3BC7A0EB8D8A}" dt="2023-03-08T12:15:17.375" v="6"/>
          <ac:graphicFrameMkLst>
            <pc:docMk/>
            <pc:sldMk cId="2170779564" sldId="3864"/>
            <ac:graphicFrameMk id="5" creationId="{C6DD7A04-3E0A-4C7B-9019-A990EC7AD333}"/>
          </ac:graphicFrameMkLst>
        </pc:graphicFrameChg>
      </pc:sldChg>
    </pc:docChg>
  </pc:docChgLst>
  <pc:docChgLst>
    <pc:chgData name="Katarina Breidning" userId="S::katarina.breidning@grundskola.goteborg.se::4f70ea30-ac3b-405e-a1f0-3fc4cd2d9b43" providerId="AD" clId="Web-{C886B9F4-A4A1-EE16-71DF-F4152596ED85}"/>
    <pc:docChg chg="modSld sldOrd">
      <pc:chgData name="Katarina Breidning" userId="S::katarina.breidning@grundskola.goteborg.se::4f70ea30-ac3b-405e-a1f0-3fc4cd2d9b43" providerId="AD" clId="Web-{C886B9F4-A4A1-EE16-71DF-F4152596ED85}" dt="2023-02-21T09:09:51.337" v="7" actId="20577"/>
      <pc:docMkLst>
        <pc:docMk/>
      </pc:docMkLst>
      <pc:sldChg chg="modSp">
        <pc:chgData name="Katarina Breidning" userId="S::katarina.breidning@grundskola.goteborg.se::4f70ea30-ac3b-405e-a1f0-3fc4cd2d9b43" providerId="AD" clId="Web-{C886B9F4-A4A1-EE16-71DF-F4152596ED85}" dt="2023-02-21T09:09:51.337" v="7" actId="20577"/>
        <pc:sldMkLst>
          <pc:docMk/>
          <pc:sldMk cId="4147726723" sldId="423"/>
        </pc:sldMkLst>
        <pc:spChg chg="mod">
          <ac:chgData name="Katarina Breidning" userId="S::katarina.breidning@grundskola.goteborg.se::4f70ea30-ac3b-405e-a1f0-3fc4cd2d9b43" providerId="AD" clId="Web-{C886B9F4-A4A1-EE16-71DF-F4152596ED85}" dt="2023-02-21T09:09:51.337" v="7" actId="20577"/>
          <ac:spMkLst>
            <pc:docMk/>
            <pc:sldMk cId="4147726723" sldId="423"/>
            <ac:spMk id="7" creationId="{00382BCE-E218-49FF-9C35-8AF8EFF762DD}"/>
          </ac:spMkLst>
        </pc:spChg>
      </pc:sldChg>
      <pc:sldChg chg="modSp">
        <pc:chgData name="Katarina Breidning" userId="S::katarina.breidning@grundskola.goteborg.se::4f70ea30-ac3b-405e-a1f0-3fc4cd2d9b43" providerId="AD" clId="Web-{C886B9F4-A4A1-EE16-71DF-F4152596ED85}" dt="2023-02-21T09:07:09.437" v="2" actId="20577"/>
        <pc:sldMkLst>
          <pc:docMk/>
          <pc:sldMk cId="2712827276" sldId="443"/>
        </pc:sldMkLst>
        <pc:spChg chg="mod">
          <ac:chgData name="Katarina Breidning" userId="S::katarina.breidning@grundskola.goteborg.se::4f70ea30-ac3b-405e-a1f0-3fc4cd2d9b43" providerId="AD" clId="Web-{C886B9F4-A4A1-EE16-71DF-F4152596ED85}" dt="2023-02-21T09:07:09.437" v="2" actId="20577"/>
          <ac:spMkLst>
            <pc:docMk/>
            <pc:sldMk cId="2712827276" sldId="443"/>
            <ac:spMk id="7" creationId="{00382BCE-E218-49FF-9C35-8AF8EFF762DD}"/>
          </ac:spMkLst>
        </pc:spChg>
      </pc:sldChg>
      <pc:sldChg chg="ord">
        <pc:chgData name="Katarina Breidning" userId="S::katarina.breidning@grundskola.goteborg.se::4f70ea30-ac3b-405e-a1f0-3fc4cd2d9b43" providerId="AD" clId="Web-{C886B9F4-A4A1-EE16-71DF-F4152596ED85}" dt="2023-02-21T09:08:50.755" v="3"/>
        <pc:sldMkLst>
          <pc:docMk/>
          <pc:sldMk cId="1348451104" sldId="3848"/>
        </pc:sldMkLst>
      </pc:sldChg>
    </pc:docChg>
  </pc:docChgLst>
  <pc:docChgLst>
    <pc:chgData name="Pernille Paulsrud van Raalte" userId="5de9278e-f4fc-448b-a3b1-5dae3f9c92c5" providerId="ADAL" clId="{7438CCAA-61B1-4659-945A-53DA6226D082}"/>
    <pc:docChg chg="modSld">
      <pc:chgData name="Pernille Paulsrud van Raalte" userId="5de9278e-f4fc-448b-a3b1-5dae3f9c92c5" providerId="ADAL" clId="{7438CCAA-61B1-4659-945A-53DA6226D082}" dt="2023-02-07T11:15:38.882" v="109" actId="478"/>
      <pc:docMkLst>
        <pc:docMk/>
      </pc:docMkLst>
      <pc:sldChg chg="modSp">
        <pc:chgData name="Pernille Paulsrud van Raalte" userId="5de9278e-f4fc-448b-a3b1-5dae3f9c92c5" providerId="ADAL" clId="{7438CCAA-61B1-4659-945A-53DA6226D082}" dt="2023-02-07T11:15:38.882" v="109" actId="478"/>
        <pc:sldMkLst>
          <pc:docMk/>
          <pc:sldMk cId="639627441" sldId="2269"/>
        </pc:sldMkLst>
        <pc:graphicFrameChg chg="mod">
          <ac:chgData name="Pernille Paulsrud van Raalte" userId="5de9278e-f4fc-448b-a3b1-5dae3f9c92c5" providerId="ADAL" clId="{7438CCAA-61B1-4659-945A-53DA6226D082}" dt="2023-02-07T11:15:38.882" v="109" actId="478"/>
          <ac:graphicFrameMkLst>
            <pc:docMk/>
            <pc:sldMk cId="639627441" sldId="2269"/>
            <ac:graphicFrameMk id="5" creationId="{31B4A2B6-349A-CDC9-74F2-4FAA7038E8F2}"/>
          </ac:graphicFrameMkLst>
        </pc:graphicFrameChg>
      </pc:sldChg>
      <pc:sldChg chg="modSp mod">
        <pc:chgData name="Pernille Paulsrud van Raalte" userId="5de9278e-f4fc-448b-a3b1-5dae3f9c92c5" providerId="ADAL" clId="{7438CCAA-61B1-4659-945A-53DA6226D082}" dt="2023-02-07T11:02:09.161" v="104" actId="20577"/>
        <pc:sldMkLst>
          <pc:docMk/>
          <pc:sldMk cId="755239401" sldId="3847"/>
        </pc:sldMkLst>
        <pc:spChg chg="mod">
          <ac:chgData name="Pernille Paulsrud van Raalte" userId="5de9278e-f4fc-448b-a3b1-5dae3f9c92c5" providerId="ADAL" clId="{7438CCAA-61B1-4659-945A-53DA6226D082}" dt="2023-02-07T10:49:09.527" v="16" actId="20577"/>
          <ac:spMkLst>
            <pc:docMk/>
            <pc:sldMk cId="755239401" sldId="3847"/>
            <ac:spMk id="2" creationId="{CDF7C0D9-86B9-4736-B5EC-78AC7363951A}"/>
          </ac:spMkLst>
        </pc:spChg>
        <pc:graphicFrameChg chg="mod">
          <ac:chgData name="Pernille Paulsrud van Raalte" userId="5de9278e-f4fc-448b-a3b1-5dae3f9c92c5" providerId="ADAL" clId="{7438CCAA-61B1-4659-945A-53DA6226D082}" dt="2023-02-07T11:02:09.161" v="104" actId="20577"/>
          <ac:graphicFrameMkLst>
            <pc:docMk/>
            <pc:sldMk cId="755239401" sldId="3847"/>
            <ac:graphicFrameMk id="5" creationId="{C6DD7A04-3E0A-4C7B-9019-A990EC7AD333}"/>
          </ac:graphicFrameMkLst>
        </pc:graphicFrameChg>
      </pc:sldChg>
      <pc:sldChg chg="modSp">
        <pc:chgData name="Pernille Paulsrud van Raalte" userId="5de9278e-f4fc-448b-a3b1-5dae3f9c92c5" providerId="ADAL" clId="{7438CCAA-61B1-4659-945A-53DA6226D082}" dt="2023-02-07T10:51:17.029" v="24" actId="478"/>
        <pc:sldMkLst>
          <pc:docMk/>
          <pc:sldMk cId="446626323" sldId="3848"/>
        </pc:sldMkLst>
        <pc:graphicFrameChg chg="mod">
          <ac:chgData name="Pernille Paulsrud van Raalte" userId="5de9278e-f4fc-448b-a3b1-5dae3f9c92c5" providerId="ADAL" clId="{7438CCAA-61B1-4659-945A-53DA6226D082}" dt="2023-02-07T10:51:17.029" v="24" actId="478"/>
          <ac:graphicFrameMkLst>
            <pc:docMk/>
            <pc:sldMk cId="446626323" sldId="3848"/>
            <ac:graphicFrameMk id="5" creationId="{31B4A2B6-349A-CDC9-74F2-4FAA7038E8F2}"/>
          </ac:graphicFrameMkLst>
        </pc:graphicFrameChg>
      </pc:sldChg>
    </pc:docChg>
  </pc:docChgLst>
  <pc:docChgLst>
    <pc:chgData name="Pernille Paulsrud van Raalte" userId="S::pernille.paulsrud.van.raalte@grundskola.goteborg.se::5de9278e-f4fc-448b-a3b1-5dae3f9c92c5" providerId="AD" clId="Web-{D8F9F725-2008-5CC0-2335-77826B0A9E52}"/>
    <pc:docChg chg="modSld">
      <pc:chgData name="Pernille Paulsrud van Raalte" userId="S::pernille.paulsrud.van.raalte@grundskola.goteborg.se::5de9278e-f4fc-448b-a3b1-5dae3f9c92c5" providerId="AD" clId="Web-{D8F9F725-2008-5CC0-2335-77826B0A9E52}" dt="2023-02-22T05:33:59.726" v="8"/>
      <pc:docMkLst>
        <pc:docMk/>
      </pc:docMkLst>
      <pc:sldChg chg="modNotes">
        <pc:chgData name="Pernille Paulsrud van Raalte" userId="S::pernille.paulsrud.van.raalte@grundskola.goteborg.se::5de9278e-f4fc-448b-a3b1-5dae3f9c92c5" providerId="AD" clId="Web-{D8F9F725-2008-5CC0-2335-77826B0A9E52}" dt="2023-02-22T05:33:59.726" v="8"/>
        <pc:sldMkLst>
          <pc:docMk/>
          <pc:sldMk cId="2015883816" sldId="3852"/>
        </pc:sldMkLst>
      </pc:sldChg>
    </pc:docChg>
  </pc:docChgLst>
  <pc:docChgLst>
    <pc:chgData name="Katarina Breidning" userId="S::katarina.breidning@grundskola.goteborg.se::4f70ea30-ac3b-405e-a1f0-3fc4cd2d9b43" providerId="AD" clId="Web-{94C4B09D-B598-4977-7145-B9A945935D8F}"/>
    <pc:docChg chg="modSld">
      <pc:chgData name="Katarina Breidning" userId="S::katarina.breidning@grundskola.goteborg.se::4f70ea30-ac3b-405e-a1f0-3fc4cd2d9b43" providerId="AD" clId="Web-{94C4B09D-B598-4977-7145-B9A945935D8F}" dt="2023-02-28T12:28:53.387" v="40"/>
      <pc:docMkLst>
        <pc:docMk/>
      </pc:docMkLst>
      <pc:sldChg chg="modNotes">
        <pc:chgData name="Katarina Breidning" userId="S::katarina.breidning@grundskola.goteborg.se::4f70ea30-ac3b-405e-a1f0-3fc4cd2d9b43" providerId="AD" clId="Web-{94C4B09D-B598-4977-7145-B9A945935D8F}" dt="2023-02-28T12:28:53.387" v="40"/>
        <pc:sldMkLst>
          <pc:docMk/>
          <pc:sldMk cId="3001586066" sldId="3849"/>
        </pc:sldMkLst>
      </pc:sldChg>
    </pc:docChg>
  </pc:docChgLst>
  <pc:docChgLst>
    <pc:chgData name="Pernille Paulsrud van Raalte" userId="S::pernille.paulsrud.van.raalte@grundskola.goteborg.se::5de9278e-f4fc-448b-a3b1-5dae3f9c92c5" providerId="AD" clId="Web-{0CB18897-8B69-76C9-9263-E6605A1E14F5}"/>
    <pc:docChg chg="addSld delSld modSld sldOrd">
      <pc:chgData name="Pernille Paulsrud van Raalte" userId="S::pernille.paulsrud.van.raalte@grundskola.goteborg.se::5de9278e-f4fc-448b-a3b1-5dae3f9c92c5" providerId="AD" clId="Web-{0CB18897-8B69-76C9-9263-E6605A1E14F5}" dt="2023-02-21T09:46:47.237" v="87"/>
      <pc:docMkLst>
        <pc:docMk/>
      </pc:docMkLst>
      <pc:sldChg chg="ord">
        <pc:chgData name="Pernille Paulsrud van Raalte" userId="S::pernille.paulsrud.van.raalte@grundskola.goteborg.se::5de9278e-f4fc-448b-a3b1-5dae3f9c92c5" providerId="AD" clId="Web-{0CB18897-8B69-76C9-9263-E6605A1E14F5}" dt="2023-02-21T09:33:42.666" v="0"/>
        <pc:sldMkLst>
          <pc:docMk/>
          <pc:sldMk cId="639627441" sldId="2269"/>
        </pc:sldMkLst>
      </pc:sldChg>
      <pc:sldChg chg="modNotes">
        <pc:chgData name="Pernille Paulsrud van Raalte" userId="S::pernille.paulsrud.van.raalte@grundskola.goteborg.se::5de9278e-f4fc-448b-a3b1-5dae3f9c92c5" providerId="AD" clId="Web-{0CB18897-8B69-76C9-9263-E6605A1E14F5}" dt="2023-02-21T09:46:39.315" v="85"/>
        <pc:sldMkLst>
          <pc:docMk/>
          <pc:sldMk cId="3366086484" sldId="3846"/>
        </pc:sldMkLst>
      </pc:sldChg>
      <pc:sldChg chg="modSp del">
        <pc:chgData name="Pernille Paulsrud van Raalte" userId="S::pernille.paulsrud.van.raalte@grundskola.goteborg.se::5de9278e-f4fc-448b-a3b1-5dae3f9c92c5" providerId="AD" clId="Web-{0CB18897-8B69-76C9-9263-E6605A1E14F5}" dt="2023-02-21T09:45:29.109" v="69"/>
        <pc:sldMkLst>
          <pc:docMk/>
          <pc:sldMk cId="2962453660" sldId="3851"/>
        </pc:sldMkLst>
        <pc:spChg chg="mod">
          <ac:chgData name="Pernille Paulsrud van Raalte" userId="S::pernille.paulsrud.van.raalte@grundskola.goteborg.se::5de9278e-f4fc-448b-a3b1-5dae3f9c92c5" providerId="AD" clId="Web-{0CB18897-8B69-76C9-9263-E6605A1E14F5}" dt="2023-02-21T09:45:16.078" v="64" actId="20577"/>
          <ac:spMkLst>
            <pc:docMk/>
            <pc:sldMk cId="2962453660" sldId="3851"/>
            <ac:spMk id="3" creationId="{AE9BA473-0A07-C944-362C-1B973DF20280}"/>
          </ac:spMkLst>
        </pc:spChg>
      </pc:sldChg>
      <pc:sldChg chg="add modNotes">
        <pc:chgData name="Pernille Paulsrud van Raalte" userId="S::pernille.paulsrud.van.raalte@grundskola.goteborg.se::5de9278e-f4fc-448b-a3b1-5dae3f9c92c5" providerId="AD" clId="Web-{0CB18897-8B69-76C9-9263-E6605A1E14F5}" dt="2023-02-21T09:45:45.297" v="80"/>
        <pc:sldMkLst>
          <pc:docMk/>
          <pc:sldMk cId="2015883816" sldId="3852"/>
        </pc:sldMkLst>
      </pc:sldChg>
      <pc:sldChg chg="modNotes">
        <pc:chgData name="Pernille Paulsrud van Raalte" userId="S::pernille.paulsrud.van.raalte@grundskola.goteborg.se::5de9278e-f4fc-448b-a3b1-5dae3f9c92c5" providerId="AD" clId="Web-{0CB18897-8B69-76C9-9263-E6605A1E14F5}" dt="2023-02-21T09:46:47.237" v="87"/>
        <pc:sldMkLst>
          <pc:docMk/>
          <pc:sldMk cId="17343245" sldId="3853"/>
        </pc:sldMkLst>
      </pc:sldChg>
      <pc:sldChg chg="modSp add del">
        <pc:chgData name="Pernille Paulsrud van Raalte" userId="S::pernille.paulsrud.van.raalte@grundskola.goteborg.se::5de9278e-f4fc-448b-a3b1-5dae3f9c92c5" providerId="AD" clId="Web-{0CB18897-8B69-76C9-9263-E6605A1E14F5}" dt="2023-02-21T09:45:12.187" v="63"/>
        <pc:sldMkLst>
          <pc:docMk/>
          <pc:sldMk cId="1253656728" sldId="3853"/>
        </pc:sldMkLst>
        <pc:spChg chg="mod">
          <ac:chgData name="Pernille Paulsrud van Raalte" userId="S::pernille.paulsrud.van.raalte@grundskola.goteborg.se::5de9278e-f4fc-448b-a3b1-5dae3f9c92c5" providerId="AD" clId="Web-{0CB18897-8B69-76C9-9263-E6605A1E14F5}" dt="2023-02-21T09:45:01.780" v="58" actId="20577"/>
          <ac:spMkLst>
            <pc:docMk/>
            <pc:sldMk cId="1253656728" sldId="3853"/>
            <ac:spMk id="3" creationId="{AA6E7B4D-2B7F-4DB9-9A3E-CD155659C30E}"/>
          </ac:spMkLst>
        </pc:spChg>
      </pc:sldChg>
    </pc:docChg>
  </pc:docChgLst>
  <pc:docChgLst>
    <pc:chgData name="Pernille Paulsrud van Raalte" userId="S::pernille.paulsrud.van.raalte@grundskola.goteborg.se::5de9278e-f4fc-448b-a3b1-5dae3f9c92c5" providerId="AD" clId="Web-{C0AAAF0E-E82D-DC15-D44B-4F6819F93A19}"/>
    <pc:docChg chg="addSld modSld">
      <pc:chgData name="Pernille Paulsrud van Raalte" userId="S::pernille.paulsrud.van.raalte@grundskola.goteborg.se::5de9278e-f4fc-448b-a3b1-5dae3f9c92c5" providerId="AD" clId="Web-{C0AAAF0E-E82D-DC15-D44B-4F6819F93A19}" dt="2023-03-01T15:18:40.863" v="72" actId="1076"/>
      <pc:docMkLst>
        <pc:docMk/>
      </pc:docMkLst>
      <pc:sldChg chg="addSp delSp modSp new">
        <pc:chgData name="Pernille Paulsrud van Raalte" userId="S::pernille.paulsrud.van.raalte@grundskola.goteborg.se::5de9278e-f4fc-448b-a3b1-5dae3f9c92c5" providerId="AD" clId="Web-{C0AAAF0E-E82D-DC15-D44B-4F6819F93A19}" dt="2023-03-01T15:18:40.863" v="72" actId="1076"/>
        <pc:sldMkLst>
          <pc:docMk/>
          <pc:sldMk cId="2598806129" sldId="3863"/>
        </pc:sldMkLst>
        <pc:spChg chg="mod">
          <ac:chgData name="Pernille Paulsrud van Raalte" userId="S::pernille.paulsrud.van.raalte@grundskola.goteborg.se::5de9278e-f4fc-448b-a3b1-5dae3f9c92c5" providerId="AD" clId="Web-{C0AAAF0E-E82D-DC15-D44B-4F6819F93A19}" dt="2023-03-01T15:18:09.145" v="67" actId="1076"/>
          <ac:spMkLst>
            <pc:docMk/>
            <pc:sldMk cId="2598806129" sldId="3863"/>
            <ac:spMk id="2" creationId="{DCAD427D-E6EB-A25F-6717-92D70C0F1C2B}"/>
          </ac:spMkLst>
        </pc:spChg>
        <pc:spChg chg="mod">
          <ac:chgData name="Pernille Paulsrud van Raalte" userId="S::pernille.paulsrud.van.raalte@grundskola.goteborg.se::5de9278e-f4fc-448b-a3b1-5dae3f9c92c5" providerId="AD" clId="Web-{C0AAAF0E-E82D-DC15-D44B-4F6819F93A19}" dt="2023-03-01T15:18:12.848" v="68" actId="1076"/>
          <ac:spMkLst>
            <pc:docMk/>
            <pc:sldMk cId="2598806129" sldId="3863"/>
            <ac:spMk id="3" creationId="{00A38120-7ED9-5A97-BD54-4D9E0B1CB79B}"/>
          </ac:spMkLst>
        </pc:spChg>
        <pc:spChg chg="del">
          <ac:chgData name="Pernille Paulsrud van Raalte" userId="S::pernille.paulsrud.van.raalte@grundskola.goteborg.se::5de9278e-f4fc-448b-a3b1-5dae3f9c92c5" providerId="AD" clId="Web-{C0AAAF0E-E82D-DC15-D44B-4F6819F93A19}" dt="2023-03-01T15:16:34.176" v="4"/>
          <ac:spMkLst>
            <pc:docMk/>
            <pc:sldMk cId="2598806129" sldId="3863"/>
            <ac:spMk id="4" creationId="{1B249E59-DCBF-411B-6255-2D7B686754BB}"/>
          </ac:spMkLst>
        </pc:spChg>
        <pc:picChg chg="add mod">
          <ac:chgData name="Pernille Paulsrud van Raalte" userId="S::pernille.paulsrud.van.raalte@grundskola.goteborg.se::5de9278e-f4fc-448b-a3b1-5dae3f9c92c5" providerId="AD" clId="Web-{C0AAAF0E-E82D-DC15-D44B-4F6819F93A19}" dt="2023-03-01T15:18:40.863" v="72" actId="1076"/>
          <ac:picMkLst>
            <pc:docMk/>
            <pc:sldMk cId="2598806129" sldId="3863"/>
            <ac:picMk id="5" creationId="{436DC7F4-12F3-FC2B-D5FF-DB292496618A}"/>
          </ac:picMkLst>
        </pc:picChg>
      </pc:sldChg>
    </pc:docChg>
  </pc:docChgLst>
  <pc:docChgLst>
    <pc:chgData name="Pernille Paulsrud van Raalte" userId="S::pernille.paulsrud.van.raalte@grundskola.goteborg.se::5de9278e-f4fc-448b-a3b1-5dae3f9c92c5" providerId="AD" clId="Web-{EF5FC4C4-44A7-13A6-245C-A6A3BA4E7292}"/>
    <pc:docChg chg="addSld delSld modSld">
      <pc:chgData name="Pernille Paulsrud van Raalte" userId="S::pernille.paulsrud.van.raalte@grundskola.goteborg.se::5de9278e-f4fc-448b-a3b1-5dae3f9c92c5" providerId="AD" clId="Web-{EF5FC4C4-44A7-13A6-245C-A6A3BA4E7292}" dt="2023-02-22T06:25:11.838" v="344"/>
      <pc:docMkLst>
        <pc:docMk/>
      </pc:docMkLst>
      <pc:sldChg chg="delSp modSp">
        <pc:chgData name="Pernille Paulsrud van Raalte" userId="S::pernille.paulsrud.van.raalte@grundskola.goteborg.se::5de9278e-f4fc-448b-a3b1-5dae3f9c92c5" providerId="AD" clId="Web-{EF5FC4C4-44A7-13A6-245C-A6A3BA4E7292}" dt="2023-02-22T06:23:58.414" v="316" actId="20577"/>
        <pc:sldMkLst>
          <pc:docMk/>
          <pc:sldMk cId="3547230220" sldId="442"/>
        </pc:sldMkLst>
        <pc:spChg chg="mod">
          <ac:chgData name="Pernille Paulsrud van Raalte" userId="S::pernille.paulsrud.van.raalte@grundskola.goteborg.se::5de9278e-f4fc-448b-a3b1-5dae3f9c92c5" providerId="AD" clId="Web-{EF5FC4C4-44A7-13A6-245C-A6A3BA4E7292}" dt="2023-02-22T06:18:52.262" v="305" actId="1076"/>
          <ac:spMkLst>
            <pc:docMk/>
            <pc:sldMk cId="3547230220" sldId="442"/>
            <ac:spMk id="5" creationId="{C7E7FC75-A20E-424A-AA37-450C4B5F8526}"/>
          </ac:spMkLst>
        </pc:spChg>
        <pc:spChg chg="mod">
          <ac:chgData name="Pernille Paulsrud van Raalte" userId="S::pernille.paulsrud.van.raalte@grundskola.goteborg.se::5de9278e-f4fc-448b-a3b1-5dae3f9c92c5" providerId="AD" clId="Web-{EF5FC4C4-44A7-13A6-245C-A6A3BA4E7292}" dt="2023-02-22T06:23:58.414" v="316" actId="20577"/>
          <ac:spMkLst>
            <pc:docMk/>
            <pc:sldMk cId="3547230220" sldId="442"/>
            <ac:spMk id="7" creationId="{00382BCE-E218-49FF-9C35-8AF8EFF762DD}"/>
          </ac:spMkLst>
        </pc:spChg>
        <pc:spChg chg="del">
          <ac:chgData name="Pernille Paulsrud van Raalte" userId="S::pernille.paulsrud.van.raalte@grundskola.goteborg.se::5de9278e-f4fc-448b-a3b1-5dae3f9c92c5" providerId="AD" clId="Web-{EF5FC4C4-44A7-13A6-245C-A6A3BA4E7292}" dt="2023-02-22T06:17:02.227" v="259"/>
          <ac:spMkLst>
            <pc:docMk/>
            <pc:sldMk cId="3547230220" sldId="442"/>
            <ac:spMk id="9" creationId="{A755FA46-F803-2D42-B7A7-09D550F3B802}"/>
          </ac:spMkLst>
        </pc:spChg>
      </pc:sldChg>
      <pc:sldChg chg="modNotes">
        <pc:chgData name="Pernille Paulsrud van Raalte" userId="S::pernille.paulsrud.van.raalte@grundskola.goteborg.se::5de9278e-f4fc-448b-a3b1-5dae3f9c92c5" providerId="AD" clId="Web-{EF5FC4C4-44A7-13A6-245C-A6A3BA4E7292}" dt="2023-02-22T06:15:24.036" v="252"/>
        <pc:sldMkLst>
          <pc:docMk/>
          <pc:sldMk cId="3001586066" sldId="3849"/>
        </pc:sldMkLst>
      </pc:sldChg>
      <pc:sldChg chg="modNotes">
        <pc:chgData name="Pernille Paulsrud van Raalte" userId="S::pernille.paulsrud.van.raalte@grundskola.goteborg.se::5de9278e-f4fc-448b-a3b1-5dae3f9c92c5" providerId="AD" clId="Web-{EF5FC4C4-44A7-13A6-245C-A6A3BA4E7292}" dt="2023-02-22T06:13:28.142" v="198"/>
        <pc:sldMkLst>
          <pc:docMk/>
          <pc:sldMk cId="2015883816" sldId="3852"/>
        </pc:sldMkLst>
      </pc:sldChg>
      <pc:sldChg chg="addSp modSp add">
        <pc:chgData name="Pernille Paulsrud van Raalte" userId="S::pernille.paulsrud.van.raalte@grundskola.goteborg.se::5de9278e-f4fc-448b-a3b1-5dae3f9c92c5" providerId="AD" clId="Web-{EF5FC4C4-44A7-13A6-245C-A6A3BA4E7292}" dt="2023-02-22T06:24:48.384" v="340" actId="14100"/>
        <pc:sldMkLst>
          <pc:docMk/>
          <pc:sldMk cId="1489702302" sldId="3855"/>
        </pc:sldMkLst>
        <pc:spChg chg="add mod">
          <ac:chgData name="Pernille Paulsrud van Raalte" userId="S::pernille.paulsrud.van.raalte@grundskola.goteborg.se::5de9278e-f4fc-448b-a3b1-5dae3f9c92c5" providerId="AD" clId="Web-{EF5FC4C4-44A7-13A6-245C-A6A3BA4E7292}" dt="2023-02-22T06:24:48.384" v="340" actId="14100"/>
          <ac:spMkLst>
            <pc:docMk/>
            <pc:sldMk cId="1489702302" sldId="3855"/>
            <ac:spMk id="4" creationId="{4CEA6B4E-35CA-36C8-0ED0-F7247631F52F}"/>
          </ac:spMkLst>
        </pc:spChg>
      </pc:sldChg>
      <pc:sldChg chg="add del">
        <pc:chgData name="Pernille Paulsrud van Raalte" userId="S::pernille.paulsrud.van.raalte@grundskola.goteborg.se::5de9278e-f4fc-448b-a3b1-5dae3f9c92c5" providerId="AD" clId="Web-{EF5FC4C4-44A7-13A6-245C-A6A3BA4E7292}" dt="2023-02-22T06:25:00.525" v="342"/>
        <pc:sldMkLst>
          <pc:docMk/>
          <pc:sldMk cId="1944647783" sldId="3856"/>
        </pc:sldMkLst>
      </pc:sldChg>
      <pc:sldChg chg="add del">
        <pc:chgData name="Pernille Paulsrud van Raalte" userId="S::pernille.paulsrud.van.raalte@grundskola.goteborg.se::5de9278e-f4fc-448b-a3b1-5dae3f9c92c5" providerId="AD" clId="Web-{EF5FC4C4-44A7-13A6-245C-A6A3BA4E7292}" dt="2023-02-22T06:25:11.838" v="344"/>
        <pc:sldMkLst>
          <pc:docMk/>
          <pc:sldMk cId="2480287766" sldId="3856"/>
        </pc:sldMkLst>
      </pc:sldChg>
    </pc:docChg>
  </pc:docChgLst>
  <pc:docChgLst>
    <pc:chgData name="Cecilia Hellgren" userId="S::cecilia.hellgren@grundskola.goteborg.se::7d89311a-17b9-4a85-a495-b1699edf4828" providerId="AD" clId="Web-{C963B5FE-6B7E-20AF-9C60-03D922A0BE72}"/>
    <pc:docChg chg="modSld">
      <pc:chgData name="Cecilia Hellgren" userId="S::cecilia.hellgren@grundskola.goteborg.se::7d89311a-17b9-4a85-a495-b1699edf4828" providerId="AD" clId="Web-{C963B5FE-6B7E-20AF-9C60-03D922A0BE72}" dt="2023-02-21T09:16:57.564" v="0" actId="20577"/>
      <pc:docMkLst>
        <pc:docMk/>
      </pc:docMkLst>
      <pc:sldChg chg="modSp">
        <pc:chgData name="Cecilia Hellgren" userId="S::cecilia.hellgren@grundskola.goteborg.se::7d89311a-17b9-4a85-a495-b1699edf4828" providerId="AD" clId="Web-{C963B5FE-6B7E-20AF-9C60-03D922A0BE72}" dt="2023-02-21T09:16:57.564" v="0" actId="20577"/>
        <pc:sldMkLst>
          <pc:docMk/>
          <pc:sldMk cId="2764758892" sldId="3850"/>
        </pc:sldMkLst>
        <pc:spChg chg="mod">
          <ac:chgData name="Cecilia Hellgren" userId="S::cecilia.hellgren@grundskola.goteborg.se::7d89311a-17b9-4a85-a495-b1699edf4828" providerId="AD" clId="Web-{C963B5FE-6B7E-20AF-9C60-03D922A0BE72}" dt="2023-02-21T09:16:57.564" v="0" actId="20577"/>
          <ac:spMkLst>
            <pc:docMk/>
            <pc:sldMk cId="2764758892" sldId="3850"/>
            <ac:spMk id="14" creationId="{C3CF5600-9364-2695-CD05-212861CB8507}"/>
          </ac:spMkLst>
        </pc:spChg>
      </pc:sldChg>
    </pc:docChg>
  </pc:docChgLst>
  <pc:docChgLst>
    <pc:chgData name="Elin Svensson" userId="S::elin.3.svensson@grundskola.goteborg.se::dfa730e8-0049-4d9c-b7b3-d6e38372ca42" providerId="AD" clId="Web-{8A6AEA2F-5C9B-C82C-4A9D-FD185493E3E8}"/>
    <pc:docChg chg="modSld">
      <pc:chgData name="Elin Svensson" userId="S::elin.3.svensson@grundskola.goteborg.se::dfa730e8-0049-4d9c-b7b3-d6e38372ca42" providerId="AD" clId="Web-{8A6AEA2F-5C9B-C82C-4A9D-FD185493E3E8}" dt="2023-03-01T09:53:53.957" v="5" actId="1076"/>
      <pc:docMkLst>
        <pc:docMk/>
      </pc:docMkLst>
      <pc:sldChg chg="modSp">
        <pc:chgData name="Elin Svensson" userId="S::elin.3.svensson@grundskola.goteborg.se::dfa730e8-0049-4d9c-b7b3-d6e38372ca42" providerId="AD" clId="Web-{8A6AEA2F-5C9B-C82C-4A9D-FD185493E3E8}" dt="2023-03-01T09:53:53.957" v="5" actId="1076"/>
        <pc:sldMkLst>
          <pc:docMk/>
          <pc:sldMk cId="2015883816" sldId="3852"/>
        </pc:sldMkLst>
        <pc:spChg chg="mod">
          <ac:chgData name="Elin Svensson" userId="S::elin.3.svensson@grundskola.goteborg.se::dfa730e8-0049-4d9c-b7b3-d6e38372ca42" providerId="AD" clId="Web-{8A6AEA2F-5C9B-C82C-4A9D-FD185493E3E8}" dt="2023-03-01T09:53:53.957" v="5" actId="1076"/>
          <ac:spMkLst>
            <pc:docMk/>
            <pc:sldMk cId="2015883816" sldId="3852"/>
            <ac:spMk id="17" creationId="{AD48C122-852B-407A-809C-14969E460A84}"/>
          </ac:spMkLst>
        </pc:spChg>
      </pc:sldChg>
      <pc:sldChg chg="modSp">
        <pc:chgData name="Elin Svensson" userId="S::elin.3.svensson@grundskola.goteborg.se::dfa730e8-0049-4d9c-b7b3-d6e38372ca42" providerId="AD" clId="Web-{8A6AEA2F-5C9B-C82C-4A9D-FD185493E3E8}" dt="2023-03-01T09:53:36.410" v="3" actId="1076"/>
        <pc:sldMkLst>
          <pc:docMk/>
          <pc:sldMk cId="17343245" sldId="3853"/>
        </pc:sldMkLst>
        <pc:spChg chg="mod">
          <ac:chgData name="Elin Svensson" userId="S::elin.3.svensson@grundskola.goteborg.se::dfa730e8-0049-4d9c-b7b3-d6e38372ca42" providerId="AD" clId="Web-{8A6AEA2F-5C9B-C82C-4A9D-FD185493E3E8}" dt="2023-03-01T09:53:14.363" v="0" actId="1076"/>
          <ac:spMkLst>
            <pc:docMk/>
            <pc:sldMk cId="17343245" sldId="3853"/>
            <ac:spMk id="7" creationId="{473D832D-C339-5D6B-077B-1D0CCC89E525}"/>
          </ac:spMkLst>
        </pc:spChg>
        <pc:spChg chg="mod">
          <ac:chgData name="Elin Svensson" userId="S::elin.3.svensson@grundskola.goteborg.se::dfa730e8-0049-4d9c-b7b3-d6e38372ca42" providerId="AD" clId="Web-{8A6AEA2F-5C9B-C82C-4A9D-FD185493E3E8}" dt="2023-03-01T09:53:20.598" v="1" actId="1076"/>
          <ac:spMkLst>
            <pc:docMk/>
            <pc:sldMk cId="17343245" sldId="3853"/>
            <ac:spMk id="14" creationId="{29B63CD0-638D-3A17-54B6-508732C32483}"/>
          </ac:spMkLst>
        </pc:spChg>
        <pc:spChg chg="mod">
          <ac:chgData name="Elin Svensson" userId="S::elin.3.svensson@grundskola.goteborg.se::dfa730e8-0049-4d9c-b7b3-d6e38372ca42" providerId="AD" clId="Web-{8A6AEA2F-5C9B-C82C-4A9D-FD185493E3E8}" dt="2023-03-01T09:53:36.410" v="3" actId="1076"/>
          <ac:spMkLst>
            <pc:docMk/>
            <pc:sldMk cId="17343245" sldId="3853"/>
            <ac:spMk id="16" creationId="{13A16758-86BB-0E93-F6A5-0B72FADF905C}"/>
          </ac:spMkLst>
        </pc:spChg>
        <pc:spChg chg="mod">
          <ac:chgData name="Elin Svensson" userId="S::elin.3.svensson@grundskola.goteborg.se::dfa730e8-0049-4d9c-b7b3-d6e38372ca42" providerId="AD" clId="Web-{8A6AEA2F-5C9B-C82C-4A9D-FD185493E3E8}" dt="2023-03-01T09:53:30.129" v="2" actId="1076"/>
          <ac:spMkLst>
            <pc:docMk/>
            <pc:sldMk cId="17343245" sldId="3853"/>
            <ac:spMk id="18" creationId="{D12AC35B-D76B-46A1-A7C9-54B86C34B576}"/>
          </ac:spMkLst>
        </pc:spChg>
      </pc:sldChg>
    </pc:docChg>
  </pc:docChgLst>
  <pc:docChgLst>
    <pc:chgData name="Elin Svensson" userId="S::elin.3.svensson@grundskola.goteborg.se::dfa730e8-0049-4d9c-b7b3-d6e38372ca42" providerId="AD" clId="Web-{554EB6AD-BB5B-9845-83D2-43B86CA4BE2A}"/>
    <pc:docChg chg="modSld">
      <pc:chgData name="Elin Svensson" userId="S::elin.3.svensson@grundskola.goteborg.se::dfa730e8-0049-4d9c-b7b3-d6e38372ca42" providerId="AD" clId="Web-{554EB6AD-BB5B-9845-83D2-43B86CA4BE2A}" dt="2023-02-22T13:25:33.783" v="154" actId="1076"/>
      <pc:docMkLst>
        <pc:docMk/>
      </pc:docMkLst>
      <pc:sldChg chg="mod modShow">
        <pc:chgData name="Elin Svensson" userId="S::elin.3.svensson@grundskola.goteborg.se::dfa730e8-0049-4d9c-b7b3-d6e38372ca42" providerId="AD" clId="Web-{554EB6AD-BB5B-9845-83D2-43B86CA4BE2A}" dt="2023-02-22T13:01:03.754" v="0"/>
        <pc:sldMkLst>
          <pc:docMk/>
          <pc:sldMk cId="3547230220" sldId="442"/>
        </pc:sldMkLst>
      </pc:sldChg>
      <pc:sldChg chg="modSp">
        <pc:chgData name="Elin Svensson" userId="S::elin.3.svensson@grundskola.goteborg.se::dfa730e8-0049-4d9c-b7b3-d6e38372ca42" providerId="AD" clId="Web-{554EB6AD-BB5B-9845-83D2-43B86CA4BE2A}" dt="2023-02-22T13:25:33.783" v="154" actId="1076"/>
        <pc:sldMkLst>
          <pc:docMk/>
          <pc:sldMk cId="720171797" sldId="446"/>
        </pc:sldMkLst>
        <pc:spChg chg="mod">
          <ac:chgData name="Elin Svensson" userId="S::elin.3.svensson@grundskola.goteborg.se::dfa730e8-0049-4d9c-b7b3-d6e38372ca42" providerId="AD" clId="Web-{554EB6AD-BB5B-9845-83D2-43B86CA4BE2A}" dt="2023-02-22T13:25:33.783" v="154" actId="1076"/>
          <ac:spMkLst>
            <pc:docMk/>
            <pc:sldMk cId="720171797" sldId="446"/>
            <ac:spMk id="5" creationId="{C7E7FC75-A20E-424A-AA37-450C4B5F8526}"/>
          </ac:spMkLst>
        </pc:spChg>
        <pc:spChg chg="mod">
          <ac:chgData name="Elin Svensson" userId="S::elin.3.svensson@grundskola.goteborg.se::dfa730e8-0049-4d9c-b7b3-d6e38372ca42" providerId="AD" clId="Web-{554EB6AD-BB5B-9845-83D2-43B86CA4BE2A}" dt="2023-02-22T13:25:07.251" v="153" actId="20577"/>
          <ac:spMkLst>
            <pc:docMk/>
            <pc:sldMk cId="720171797" sldId="446"/>
            <ac:spMk id="7" creationId="{00382BCE-E218-49FF-9C35-8AF8EFF762DD}"/>
          </ac:spMkLst>
        </pc:spChg>
      </pc:sldChg>
    </pc:docChg>
  </pc:docChgLst>
  <pc:docChgLst>
    <pc:chgData name="Elin Svensson" userId="dfa730e8-0049-4d9c-b7b3-d6e38372ca42" providerId="ADAL" clId="{4783C1BC-1C62-4BD3-ABF4-370BAA34D760}"/>
    <pc:docChg chg="custSel addSld delSld modSld">
      <pc:chgData name="Elin Svensson" userId="dfa730e8-0049-4d9c-b7b3-d6e38372ca42" providerId="ADAL" clId="{4783C1BC-1C62-4BD3-ABF4-370BAA34D760}" dt="2023-03-08T12:25:46.122" v="373" actId="1076"/>
      <pc:docMkLst>
        <pc:docMk/>
      </pc:docMkLst>
      <pc:sldChg chg="addSp modSp mod">
        <pc:chgData name="Elin Svensson" userId="dfa730e8-0049-4d9c-b7b3-d6e38372ca42" providerId="ADAL" clId="{4783C1BC-1C62-4BD3-ABF4-370BAA34D760}" dt="2023-02-22T13:41:02.890" v="131" actId="167"/>
        <pc:sldMkLst>
          <pc:docMk/>
          <pc:sldMk cId="720171797" sldId="446"/>
        </pc:sldMkLst>
        <pc:spChg chg="mod">
          <ac:chgData name="Elin Svensson" userId="dfa730e8-0049-4d9c-b7b3-d6e38372ca42" providerId="ADAL" clId="{4783C1BC-1C62-4BD3-ABF4-370BAA34D760}" dt="2023-02-22T13:30:33.445" v="16" actId="404"/>
          <ac:spMkLst>
            <pc:docMk/>
            <pc:sldMk cId="720171797" sldId="446"/>
            <ac:spMk id="7" creationId="{00382BCE-E218-49FF-9C35-8AF8EFF762DD}"/>
          </ac:spMkLst>
        </pc:spChg>
        <pc:picChg chg="add mod ord">
          <ac:chgData name="Elin Svensson" userId="dfa730e8-0049-4d9c-b7b3-d6e38372ca42" providerId="ADAL" clId="{4783C1BC-1C62-4BD3-ABF4-370BAA34D760}" dt="2023-02-22T13:41:02.890" v="131" actId="167"/>
          <ac:picMkLst>
            <pc:docMk/>
            <pc:sldMk cId="720171797" sldId="446"/>
            <ac:picMk id="4" creationId="{F505EEC4-543E-834A-E7C2-AD77DAE11AFD}"/>
          </ac:picMkLst>
        </pc:picChg>
        <pc:picChg chg="add mod">
          <ac:chgData name="Elin Svensson" userId="dfa730e8-0049-4d9c-b7b3-d6e38372ca42" providerId="ADAL" clId="{4783C1BC-1C62-4BD3-ABF4-370BAA34D760}" dt="2023-02-22T13:40:55.684" v="129" actId="14100"/>
          <ac:picMkLst>
            <pc:docMk/>
            <pc:sldMk cId="720171797" sldId="446"/>
            <ac:picMk id="8" creationId="{86CF52EA-3944-936A-E269-551C27653DAB}"/>
          </ac:picMkLst>
        </pc:picChg>
      </pc:sldChg>
      <pc:sldChg chg="new del">
        <pc:chgData name="Elin Svensson" userId="dfa730e8-0049-4d9c-b7b3-d6e38372ca42" providerId="ADAL" clId="{4783C1BC-1C62-4BD3-ABF4-370BAA34D760}" dt="2023-02-22T13:35:25.594" v="18" actId="47"/>
        <pc:sldMkLst>
          <pc:docMk/>
          <pc:sldMk cId="2275371337" sldId="3856"/>
        </pc:sldMkLst>
      </pc:sldChg>
      <pc:sldChg chg="modSp new mod">
        <pc:chgData name="Elin Svensson" userId="dfa730e8-0049-4d9c-b7b3-d6e38372ca42" providerId="ADAL" clId="{4783C1BC-1C62-4BD3-ABF4-370BAA34D760}" dt="2023-02-22T13:36:58.963" v="127" actId="1076"/>
        <pc:sldMkLst>
          <pc:docMk/>
          <pc:sldMk cId="2827110845" sldId="3856"/>
        </pc:sldMkLst>
        <pc:spChg chg="mod">
          <ac:chgData name="Elin Svensson" userId="dfa730e8-0049-4d9c-b7b3-d6e38372ca42" providerId="ADAL" clId="{4783C1BC-1C62-4BD3-ABF4-370BAA34D760}" dt="2023-02-22T13:36:57.725" v="126" actId="1076"/>
          <ac:spMkLst>
            <pc:docMk/>
            <pc:sldMk cId="2827110845" sldId="3856"/>
            <ac:spMk id="2" creationId="{84B64A8D-E6C4-F226-F177-6BF2F784288A}"/>
          </ac:spMkLst>
        </pc:spChg>
        <pc:spChg chg="mod">
          <ac:chgData name="Elin Svensson" userId="dfa730e8-0049-4d9c-b7b3-d6e38372ca42" providerId="ADAL" clId="{4783C1BC-1C62-4BD3-ABF4-370BAA34D760}" dt="2023-02-22T13:36:58.963" v="127" actId="1076"/>
          <ac:spMkLst>
            <pc:docMk/>
            <pc:sldMk cId="2827110845" sldId="3856"/>
            <ac:spMk id="3" creationId="{DD13EC0A-7677-44A4-7325-1DEB79FF76C3}"/>
          </ac:spMkLst>
        </pc:spChg>
      </pc:sldChg>
      <pc:sldChg chg="addSp delSp modSp mod">
        <pc:chgData name="Elin Svensson" userId="dfa730e8-0049-4d9c-b7b3-d6e38372ca42" providerId="ADAL" clId="{4783C1BC-1C62-4BD3-ABF4-370BAA34D760}" dt="2023-03-08T12:23:03.834" v="330"/>
        <pc:sldMkLst>
          <pc:docMk/>
          <pc:sldMk cId="2170779564" sldId="3864"/>
        </pc:sldMkLst>
        <pc:spChg chg="mod">
          <ac:chgData name="Elin Svensson" userId="dfa730e8-0049-4d9c-b7b3-d6e38372ca42" providerId="ADAL" clId="{4783C1BC-1C62-4BD3-ABF4-370BAA34D760}" dt="2023-03-08T12:16:08.421" v="159" actId="20577"/>
          <ac:spMkLst>
            <pc:docMk/>
            <pc:sldMk cId="2170779564" sldId="3864"/>
            <ac:spMk id="2" creationId="{CDF7C0D9-86B9-4736-B5EC-78AC7363951A}"/>
          </ac:spMkLst>
        </pc:spChg>
        <pc:spChg chg="add mod">
          <ac:chgData name="Elin Svensson" userId="dfa730e8-0049-4d9c-b7b3-d6e38372ca42" providerId="ADAL" clId="{4783C1BC-1C62-4BD3-ABF4-370BAA34D760}" dt="2023-03-08T12:19:29.007" v="198" actId="1076"/>
          <ac:spMkLst>
            <pc:docMk/>
            <pc:sldMk cId="2170779564" sldId="3864"/>
            <ac:spMk id="3" creationId="{D9EB9C5E-99EA-684A-4AC2-75E0745EC3FD}"/>
          </ac:spMkLst>
        </pc:spChg>
        <pc:spChg chg="add del mod">
          <ac:chgData name="Elin Svensson" userId="dfa730e8-0049-4d9c-b7b3-d6e38372ca42" providerId="ADAL" clId="{4783C1BC-1C62-4BD3-ABF4-370BAA34D760}" dt="2023-03-08T12:23:03.053" v="329" actId="478"/>
          <ac:spMkLst>
            <pc:docMk/>
            <pc:sldMk cId="2170779564" sldId="3864"/>
            <ac:spMk id="4" creationId="{E9B7B9F1-5EF7-EEFD-E06B-8C5F5BA1171E}"/>
          </ac:spMkLst>
        </pc:spChg>
        <pc:spChg chg="add mod">
          <ac:chgData name="Elin Svensson" userId="dfa730e8-0049-4d9c-b7b3-d6e38372ca42" providerId="ADAL" clId="{4783C1BC-1C62-4BD3-ABF4-370BAA34D760}" dt="2023-03-08T12:23:03.834" v="330"/>
          <ac:spMkLst>
            <pc:docMk/>
            <pc:sldMk cId="2170779564" sldId="3864"/>
            <ac:spMk id="5" creationId="{5DAE2D92-F92F-DD68-7C63-E1502883DE40}"/>
          </ac:spMkLst>
        </pc:spChg>
      </pc:sldChg>
      <pc:sldChg chg="addSp delSp modSp add mod">
        <pc:chgData name="Elin Svensson" userId="dfa730e8-0049-4d9c-b7b3-d6e38372ca42" providerId="ADAL" clId="{4783C1BC-1C62-4BD3-ABF4-370BAA34D760}" dt="2023-03-08T12:25:46.122" v="373" actId="1076"/>
        <pc:sldMkLst>
          <pc:docMk/>
          <pc:sldMk cId="3928714907" sldId="3865"/>
        </pc:sldMkLst>
        <pc:spChg chg="mod">
          <ac:chgData name="Elin Svensson" userId="dfa730e8-0049-4d9c-b7b3-d6e38372ca42" providerId="ADAL" clId="{4783C1BC-1C62-4BD3-ABF4-370BAA34D760}" dt="2023-03-08T12:25:36.273" v="371" actId="1076"/>
          <ac:spMkLst>
            <pc:docMk/>
            <pc:sldMk cId="3928714907" sldId="3865"/>
            <ac:spMk id="3" creationId="{D9EB9C5E-99EA-684A-4AC2-75E0745EC3FD}"/>
          </ac:spMkLst>
        </pc:spChg>
        <pc:spChg chg="del mod">
          <ac:chgData name="Elin Svensson" userId="dfa730e8-0049-4d9c-b7b3-d6e38372ca42" providerId="ADAL" clId="{4783C1BC-1C62-4BD3-ABF4-370BAA34D760}" dt="2023-03-08T12:23:19.516" v="331" actId="478"/>
          <ac:spMkLst>
            <pc:docMk/>
            <pc:sldMk cId="3928714907" sldId="3865"/>
            <ac:spMk id="4" creationId="{E9B7B9F1-5EF7-EEFD-E06B-8C5F5BA1171E}"/>
          </ac:spMkLst>
        </pc:spChg>
        <pc:spChg chg="add mod">
          <ac:chgData name="Elin Svensson" userId="dfa730e8-0049-4d9c-b7b3-d6e38372ca42" providerId="ADAL" clId="{4783C1BC-1C62-4BD3-ABF4-370BAA34D760}" dt="2023-03-08T12:25:46.122" v="373" actId="1076"/>
          <ac:spMkLst>
            <pc:docMk/>
            <pc:sldMk cId="3928714907" sldId="3865"/>
            <ac:spMk id="5" creationId="{81B93AA4-8D4C-532A-7636-AE255924FEE8}"/>
          </ac:spMkLst>
        </pc:spChg>
        <pc:spChg chg="add mod">
          <ac:chgData name="Elin Svensson" userId="dfa730e8-0049-4d9c-b7b3-d6e38372ca42" providerId="ADAL" clId="{4783C1BC-1C62-4BD3-ABF4-370BAA34D760}" dt="2023-03-08T12:25:41.185" v="372" actId="1076"/>
          <ac:spMkLst>
            <pc:docMk/>
            <pc:sldMk cId="3928714907" sldId="3865"/>
            <ac:spMk id="6" creationId="{1C77A6AD-683E-765B-F1CF-C608E451C295}"/>
          </ac:spMkLst>
        </pc:spChg>
      </pc:sldChg>
    </pc:docChg>
  </pc:docChgLst>
  <pc:docChgLst>
    <pc:chgData name="Pernille Paulsrud van Raalte" userId="5de9278e-f4fc-448b-a3b1-5dae3f9c92c5" providerId="ADAL" clId="{4E608EC6-71DC-48DD-AA94-62214FDB7F51}"/>
    <pc:docChg chg="custSel addSld modSld sldOrd">
      <pc:chgData name="Pernille Paulsrud van Raalte" userId="5de9278e-f4fc-448b-a3b1-5dae3f9c92c5" providerId="ADAL" clId="{4E608EC6-71DC-48DD-AA94-62214FDB7F51}" dt="2023-02-21T10:02:28.133" v="619"/>
      <pc:docMkLst>
        <pc:docMk/>
      </pc:docMkLst>
      <pc:sldChg chg="modSp mod modNotesTx">
        <pc:chgData name="Pernille Paulsrud van Raalte" userId="5de9278e-f4fc-448b-a3b1-5dae3f9c92c5" providerId="ADAL" clId="{4E608EC6-71DC-48DD-AA94-62214FDB7F51}" dt="2023-02-21T09:58:27.563" v="527" actId="20577"/>
        <pc:sldMkLst>
          <pc:docMk/>
          <pc:sldMk cId="3547230220" sldId="442"/>
        </pc:sldMkLst>
        <pc:spChg chg="mod">
          <ac:chgData name="Pernille Paulsrud van Raalte" userId="5de9278e-f4fc-448b-a3b1-5dae3f9c92c5" providerId="ADAL" clId="{4E608EC6-71DC-48DD-AA94-62214FDB7F51}" dt="2023-02-21T09:48:01.249" v="154" actId="14100"/>
          <ac:spMkLst>
            <pc:docMk/>
            <pc:sldMk cId="3547230220" sldId="442"/>
            <ac:spMk id="5" creationId="{C7E7FC75-A20E-424A-AA37-450C4B5F8526}"/>
          </ac:spMkLst>
        </pc:spChg>
        <pc:spChg chg="mod">
          <ac:chgData name="Pernille Paulsrud van Raalte" userId="5de9278e-f4fc-448b-a3b1-5dae3f9c92c5" providerId="ADAL" clId="{4E608EC6-71DC-48DD-AA94-62214FDB7F51}" dt="2023-02-21T09:56:47.036" v="490" actId="20577"/>
          <ac:spMkLst>
            <pc:docMk/>
            <pc:sldMk cId="3547230220" sldId="442"/>
            <ac:spMk id="7" creationId="{00382BCE-E218-49FF-9C35-8AF8EFF762DD}"/>
          </ac:spMkLst>
        </pc:spChg>
      </pc:sldChg>
      <pc:sldChg chg="modSp mod">
        <pc:chgData name="Pernille Paulsrud van Raalte" userId="5de9278e-f4fc-448b-a3b1-5dae3f9c92c5" providerId="ADAL" clId="{4E608EC6-71DC-48DD-AA94-62214FDB7F51}" dt="2023-02-21T10:00:22.973" v="616" actId="20577"/>
        <pc:sldMkLst>
          <pc:docMk/>
          <pc:sldMk cId="720171797" sldId="446"/>
        </pc:sldMkLst>
        <pc:spChg chg="mod">
          <ac:chgData name="Pernille Paulsrud van Raalte" userId="5de9278e-f4fc-448b-a3b1-5dae3f9c92c5" providerId="ADAL" clId="{4E608EC6-71DC-48DD-AA94-62214FDB7F51}" dt="2023-02-21T10:00:22.973" v="616" actId="20577"/>
          <ac:spMkLst>
            <pc:docMk/>
            <pc:sldMk cId="720171797" sldId="446"/>
            <ac:spMk id="7" creationId="{00382BCE-E218-49FF-9C35-8AF8EFF762DD}"/>
          </ac:spMkLst>
        </pc:spChg>
      </pc:sldChg>
      <pc:sldChg chg="modSp new mod">
        <pc:chgData name="Pernille Paulsrud van Raalte" userId="5de9278e-f4fc-448b-a3b1-5dae3f9c92c5" providerId="ADAL" clId="{4E608EC6-71DC-48DD-AA94-62214FDB7F51}" dt="2023-02-21T09:28:58.260" v="141" actId="20577"/>
        <pc:sldMkLst>
          <pc:docMk/>
          <pc:sldMk cId="2962453660" sldId="3851"/>
        </pc:sldMkLst>
        <pc:spChg chg="mod">
          <ac:chgData name="Pernille Paulsrud van Raalte" userId="5de9278e-f4fc-448b-a3b1-5dae3f9c92c5" providerId="ADAL" clId="{4E608EC6-71DC-48DD-AA94-62214FDB7F51}" dt="2023-02-21T09:26:33.908" v="21" actId="20577"/>
          <ac:spMkLst>
            <pc:docMk/>
            <pc:sldMk cId="2962453660" sldId="3851"/>
            <ac:spMk id="2" creationId="{5EFBFDCF-DE1D-0C8E-DFC2-1699B689EAAF}"/>
          </ac:spMkLst>
        </pc:spChg>
        <pc:spChg chg="mod">
          <ac:chgData name="Pernille Paulsrud van Raalte" userId="5de9278e-f4fc-448b-a3b1-5dae3f9c92c5" providerId="ADAL" clId="{4E608EC6-71DC-48DD-AA94-62214FDB7F51}" dt="2023-02-21T09:28:58.260" v="141" actId="20577"/>
          <ac:spMkLst>
            <pc:docMk/>
            <pc:sldMk cId="2962453660" sldId="3851"/>
            <ac:spMk id="3" creationId="{AE9BA473-0A07-C944-362C-1B973DF20280}"/>
          </ac:spMkLst>
        </pc:spChg>
      </pc:sldChg>
      <pc:sldChg chg="add ord">
        <pc:chgData name="Pernille Paulsrud van Raalte" userId="5de9278e-f4fc-448b-a3b1-5dae3f9c92c5" providerId="ADAL" clId="{4E608EC6-71DC-48DD-AA94-62214FDB7F51}" dt="2023-02-21T10:02:28.133" v="619"/>
        <pc:sldMkLst>
          <pc:docMk/>
          <pc:sldMk cId="3371933702" sldId="3854"/>
        </pc:sldMkLst>
      </pc:sldChg>
    </pc:docChg>
  </pc:docChgLst>
  <pc:docChgLst>
    <pc:chgData name="Katarina Breidning" userId="S::katarina.breidning@grundskola.goteborg.se::4f70ea30-ac3b-405e-a1f0-3fc4cd2d9b43" providerId="AD" clId="Web-{000EE76B-FC93-C91E-FF2E-FFB2F79E325D}"/>
    <pc:docChg chg="modSld">
      <pc:chgData name="Katarina Breidning" userId="S::katarina.breidning@grundskola.goteborg.se::4f70ea30-ac3b-405e-a1f0-3fc4cd2d9b43" providerId="AD" clId="Web-{000EE76B-FC93-C91E-FF2E-FFB2F79E325D}" dt="2023-02-15T09:59:58.939" v="40" actId="20577"/>
      <pc:docMkLst>
        <pc:docMk/>
      </pc:docMkLst>
      <pc:sldChg chg="modSp">
        <pc:chgData name="Katarina Breidning" userId="S::katarina.breidning@grundskola.goteborg.se::4f70ea30-ac3b-405e-a1f0-3fc4cd2d9b43" providerId="AD" clId="Web-{000EE76B-FC93-C91E-FF2E-FFB2F79E325D}" dt="2023-02-15T09:59:58.939" v="40" actId="20577"/>
        <pc:sldMkLst>
          <pc:docMk/>
          <pc:sldMk cId="2712827276" sldId="443"/>
        </pc:sldMkLst>
        <pc:spChg chg="mod">
          <ac:chgData name="Katarina Breidning" userId="S::katarina.breidning@grundskola.goteborg.se::4f70ea30-ac3b-405e-a1f0-3fc4cd2d9b43" providerId="AD" clId="Web-{000EE76B-FC93-C91E-FF2E-FFB2F79E325D}" dt="2023-02-15T09:59:58.939" v="40" actId="20577"/>
          <ac:spMkLst>
            <pc:docMk/>
            <pc:sldMk cId="2712827276" sldId="443"/>
            <ac:spMk id="7" creationId="{00382BCE-E218-49FF-9C35-8AF8EFF762DD}"/>
          </ac:spMkLst>
        </pc:spChg>
      </pc:sldChg>
    </pc:docChg>
  </pc:docChgLst>
  <pc:docChgLst>
    <pc:chgData name="Katarina Breidning" userId="S::katarina.breidning@grundskola.goteborg.se::4f70ea30-ac3b-405e-a1f0-3fc4cd2d9b43" providerId="AD" clId="Web-{FE91D92F-FD22-B37C-D2BF-0C1FE79BD60F}"/>
    <pc:docChg chg="addSld modSld sldOrd">
      <pc:chgData name="Katarina Breidning" userId="S::katarina.breidning@grundskola.goteborg.se::4f70ea30-ac3b-405e-a1f0-3fc4cd2d9b43" providerId="AD" clId="Web-{FE91D92F-FD22-B37C-D2BF-0C1FE79BD60F}" dt="2023-02-14T07:55:25.226" v="22" actId="20577"/>
      <pc:docMkLst>
        <pc:docMk/>
      </pc:docMkLst>
      <pc:sldChg chg="modSp">
        <pc:chgData name="Katarina Breidning" userId="S::katarina.breidning@grundskola.goteborg.se::4f70ea30-ac3b-405e-a1f0-3fc4cd2d9b43" providerId="AD" clId="Web-{FE91D92F-FD22-B37C-D2BF-0C1FE79BD60F}" dt="2023-02-14T07:42:35.953" v="17" actId="20577"/>
        <pc:sldMkLst>
          <pc:docMk/>
          <pc:sldMk cId="2712827276" sldId="443"/>
        </pc:sldMkLst>
        <pc:spChg chg="mod">
          <ac:chgData name="Katarina Breidning" userId="S::katarina.breidning@grundskola.goteborg.se::4f70ea30-ac3b-405e-a1f0-3fc4cd2d9b43" providerId="AD" clId="Web-{FE91D92F-FD22-B37C-D2BF-0C1FE79BD60F}" dt="2023-02-14T07:42:35.953" v="17" actId="20577"/>
          <ac:spMkLst>
            <pc:docMk/>
            <pc:sldMk cId="2712827276" sldId="443"/>
            <ac:spMk id="7" creationId="{00382BCE-E218-49FF-9C35-8AF8EFF762DD}"/>
          </ac:spMkLst>
        </pc:spChg>
      </pc:sldChg>
      <pc:sldChg chg="modSp add ord replId">
        <pc:chgData name="Katarina Breidning" userId="S::katarina.breidning@grundskola.goteborg.se::4f70ea30-ac3b-405e-a1f0-3fc4cd2d9b43" providerId="AD" clId="Web-{FE91D92F-FD22-B37C-D2BF-0C1FE79BD60F}" dt="2023-02-14T07:55:25.226" v="22" actId="20577"/>
        <pc:sldMkLst>
          <pc:docMk/>
          <pc:sldMk cId="1348451104" sldId="3848"/>
        </pc:sldMkLst>
        <pc:spChg chg="mod">
          <ac:chgData name="Katarina Breidning" userId="S::katarina.breidning@grundskola.goteborg.se::4f70ea30-ac3b-405e-a1f0-3fc4cd2d9b43" providerId="AD" clId="Web-{FE91D92F-FD22-B37C-D2BF-0C1FE79BD60F}" dt="2023-02-14T07:55:25.226" v="22" actId="20577"/>
          <ac:spMkLst>
            <pc:docMk/>
            <pc:sldMk cId="1348451104" sldId="3848"/>
            <ac:spMk id="5" creationId="{C7E7FC75-A20E-424A-AA37-450C4B5F8526}"/>
          </ac:spMkLst>
        </pc:spChg>
        <pc:spChg chg="mod">
          <ac:chgData name="Katarina Breidning" userId="S::katarina.breidning@grundskola.goteborg.se::4f70ea30-ac3b-405e-a1f0-3fc4cd2d9b43" providerId="AD" clId="Web-{FE91D92F-FD22-B37C-D2BF-0C1FE79BD60F}" dt="2023-02-14T07:55:17.679" v="20" actId="20577"/>
          <ac:spMkLst>
            <pc:docMk/>
            <pc:sldMk cId="1348451104" sldId="3848"/>
            <ac:spMk id="7" creationId="{00382BCE-E218-49FF-9C35-8AF8EFF762DD}"/>
          </ac:spMkLst>
        </pc:spChg>
      </pc:sldChg>
    </pc:docChg>
  </pc:docChgLst>
  <pc:docChgLst>
    <pc:chgData name="Pernille Paulsrud van Raalte" userId="S::pernille.paulsrud.van.raalte@grundskola.goteborg.se::5de9278e-f4fc-448b-a3b1-5dae3f9c92c5" providerId="AD" clId="Web-{5075FED1-A83A-35B3-9103-7C52A2A4FDE7}"/>
    <pc:docChg chg="modSld">
      <pc:chgData name="Pernille Paulsrud van Raalte" userId="S::pernille.paulsrud.van.raalte@grundskola.goteborg.se::5de9278e-f4fc-448b-a3b1-5dae3f9c92c5" providerId="AD" clId="Web-{5075FED1-A83A-35B3-9103-7C52A2A4FDE7}" dt="2023-02-22T06:01:14.749" v="568"/>
      <pc:docMkLst>
        <pc:docMk/>
      </pc:docMkLst>
      <pc:sldChg chg="modNotes">
        <pc:chgData name="Pernille Paulsrud van Raalte" userId="S::pernille.paulsrud.van.raalte@grundskola.goteborg.se::5de9278e-f4fc-448b-a3b1-5dae3f9c92c5" providerId="AD" clId="Web-{5075FED1-A83A-35B3-9103-7C52A2A4FDE7}" dt="2023-02-22T06:01:14.749" v="568"/>
        <pc:sldMkLst>
          <pc:docMk/>
          <pc:sldMk cId="2015883816" sldId="3852"/>
        </pc:sldMkLst>
      </pc:sldChg>
    </pc:docChg>
  </pc:docChgLst>
  <pc:docChgLst>
    <pc:chgData name="Pernille Paulsrud van Raalte" userId="S::pernille.paulsrud.van.raalte@grundskola.goteborg.se::5de9278e-f4fc-448b-a3b1-5dae3f9c92c5" providerId="AD" clId="Web-{D13D5819-74B0-B0EA-BF47-1868E36E773A}"/>
    <pc:docChg chg="addSld delSld modSld">
      <pc:chgData name="Pernille Paulsrud van Raalte" userId="S::pernille.paulsrud.van.raalte@grundskola.goteborg.se::5de9278e-f4fc-448b-a3b1-5dae3f9c92c5" providerId="AD" clId="Web-{D13D5819-74B0-B0EA-BF47-1868E36E773A}" dt="2023-02-21T09:20:57.479" v="3"/>
      <pc:docMkLst>
        <pc:docMk/>
      </pc:docMkLst>
      <pc:sldChg chg="del">
        <pc:chgData name="Pernille Paulsrud van Raalte" userId="S::pernille.paulsrud.van.raalte@grundskola.goteborg.se::5de9278e-f4fc-448b-a3b1-5dae3f9c92c5" providerId="AD" clId="Web-{D13D5819-74B0-B0EA-BF47-1868E36E773A}" dt="2023-02-21T09:19:06.334" v="0"/>
        <pc:sldMkLst>
          <pc:docMk/>
          <pc:sldMk cId="4147726723" sldId="423"/>
        </pc:sldMkLst>
      </pc:sldChg>
      <pc:sldChg chg="modNotes">
        <pc:chgData name="Pernille Paulsrud van Raalte" userId="S::pernille.paulsrud.van.raalte@grundskola.goteborg.se::5de9278e-f4fc-448b-a3b1-5dae3f9c92c5" providerId="AD" clId="Web-{D13D5819-74B0-B0EA-BF47-1868E36E773A}" dt="2023-02-21T09:20:57.479" v="3"/>
        <pc:sldMkLst>
          <pc:docMk/>
          <pc:sldMk cId="3366086484" sldId="3846"/>
        </pc:sldMkLst>
      </pc:sldChg>
      <pc:sldChg chg="add">
        <pc:chgData name="Pernille Paulsrud van Raalte" userId="S::pernille.paulsrud.van.raalte@grundskola.goteborg.se::5de9278e-f4fc-448b-a3b1-5dae3f9c92c5" providerId="AD" clId="Web-{D13D5819-74B0-B0EA-BF47-1868E36E773A}" dt="2023-02-21T09:20:37.478" v="1"/>
        <pc:sldMkLst>
          <pc:docMk/>
          <pc:sldMk cId="3190505494" sldId="3850"/>
        </pc:sldMkLst>
      </pc:sldChg>
    </pc:docChg>
  </pc:docChgLst>
  <pc:docChgLst>
    <pc:chgData name="Pernille Paulsrud van Raalte" userId="S::pernille.paulsrud.van.raalte@grundskola.goteborg.se::5de9278e-f4fc-448b-a3b1-5dae3f9c92c5" providerId="AD" clId="Web-{7E0DB6B1-76F2-8562-13DC-3341834F612D}"/>
    <pc:docChg chg="addSld modSld addMainMaster">
      <pc:chgData name="Pernille Paulsrud van Raalte" userId="S::pernille.paulsrud.van.raalte@grundskola.goteborg.se::5de9278e-f4fc-448b-a3b1-5dae3f9c92c5" providerId="AD" clId="Web-{7E0DB6B1-76F2-8562-13DC-3341834F612D}" dt="2023-02-07T10:45:07.082" v="3"/>
      <pc:docMkLst>
        <pc:docMk/>
      </pc:docMkLst>
      <pc:sldChg chg="add">
        <pc:chgData name="Pernille Paulsrud van Raalte" userId="S::pernille.paulsrud.van.raalte@grundskola.goteborg.se::5de9278e-f4fc-448b-a3b1-5dae3f9c92c5" providerId="AD" clId="Web-{7E0DB6B1-76F2-8562-13DC-3341834F612D}" dt="2023-02-07T10:43:24.908" v="0"/>
        <pc:sldMkLst>
          <pc:docMk/>
          <pc:sldMk cId="755239401" sldId="3847"/>
        </pc:sldMkLst>
      </pc:sldChg>
      <pc:sldChg chg="addSp delSp modSp add">
        <pc:chgData name="Pernille Paulsrud van Raalte" userId="S::pernille.paulsrud.van.raalte@grundskola.goteborg.se::5de9278e-f4fc-448b-a3b1-5dae3f9c92c5" providerId="AD" clId="Web-{7E0DB6B1-76F2-8562-13DC-3341834F612D}" dt="2023-02-07T10:45:07.082" v="3"/>
        <pc:sldMkLst>
          <pc:docMk/>
          <pc:sldMk cId="446626323" sldId="3848"/>
        </pc:sldMkLst>
        <pc:spChg chg="add del mod">
          <ac:chgData name="Pernille Paulsrud van Raalte" userId="S::pernille.paulsrud.van.raalte@grundskola.goteborg.se::5de9278e-f4fc-448b-a3b1-5dae3f9c92c5" providerId="AD" clId="Web-{7E0DB6B1-76F2-8562-13DC-3341834F612D}" dt="2023-02-07T10:45:07.082" v="3"/>
          <ac:spMkLst>
            <pc:docMk/>
            <pc:sldMk cId="446626323" sldId="3848"/>
            <ac:spMk id="33" creationId="{B1F9DAC9-2DCA-4B90-77E0-B9AD75E33FD8}"/>
          </ac:spMkLst>
        </pc:spChg>
        <pc:graphicFrameChg chg="add del">
          <ac:chgData name="Pernille Paulsrud van Raalte" userId="S::pernille.paulsrud.van.raalte@grundskola.goteborg.se::5de9278e-f4fc-448b-a3b1-5dae3f9c92c5" providerId="AD" clId="Web-{7E0DB6B1-76F2-8562-13DC-3341834F612D}" dt="2023-02-07T10:45:07.082" v="3"/>
          <ac:graphicFrameMkLst>
            <pc:docMk/>
            <pc:sldMk cId="446626323" sldId="3848"/>
            <ac:graphicFrameMk id="5" creationId="{31B4A2B6-349A-CDC9-74F2-4FAA7038E8F2}"/>
          </ac:graphicFrameMkLst>
        </pc:graphicFrameChg>
      </pc:sldChg>
      <pc:sldMasterChg chg="add addSldLayout">
        <pc:chgData name="Pernille Paulsrud van Raalte" userId="S::pernille.paulsrud.van.raalte@grundskola.goteborg.se::5de9278e-f4fc-448b-a3b1-5dae3f9c92c5" providerId="AD" clId="Web-{7E0DB6B1-76F2-8562-13DC-3341834F612D}" dt="2023-02-07T10:43:24.908" v="0"/>
        <pc:sldMasterMkLst>
          <pc:docMk/>
          <pc:sldMasterMk cId="886967930" sldId="2147484042"/>
        </pc:sldMasterMkLst>
        <pc:sldLayoutChg chg="add">
          <pc:chgData name="Pernille Paulsrud van Raalte" userId="S::pernille.paulsrud.van.raalte@grundskola.goteborg.se::5de9278e-f4fc-448b-a3b1-5dae3f9c92c5" providerId="AD" clId="Web-{7E0DB6B1-76F2-8562-13DC-3341834F612D}" dt="2023-02-07T10:43:24.908" v="0"/>
          <pc:sldLayoutMkLst>
            <pc:docMk/>
            <pc:sldMasterMk cId="886967930" sldId="2147484042"/>
            <pc:sldLayoutMk cId="63907606" sldId="2147484043"/>
          </pc:sldLayoutMkLst>
        </pc:sldLayoutChg>
        <pc:sldLayoutChg chg="add">
          <pc:chgData name="Pernille Paulsrud van Raalte" userId="S::pernille.paulsrud.van.raalte@grundskola.goteborg.se::5de9278e-f4fc-448b-a3b1-5dae3f9c92c5" providerId="AD" clId="Web-{7E0DB6B1-76F2-8562-13DC-3341834F612D}" dt="2023-02-07T10:43:24.908" v="0"/>
          <pc:sldLayoutMkLst>
            <pc:docMk/>
            <pc:sldMasterMk cId="886967930" sldId="2147484042"/>
            <pc:sldLayoutMk cId="4186997117" sldId="2147484044"/>
          </pc:sldLayoutMkLst>
        </pc:sldLayoutChg>
        <pc:sldLayoutChg chg="add">
          <pc:chgData name="Pernille Paulsrud van Raalte" userId="S::pernille.paulsrud.van.raalte@grundskola.goteborg.se::5de9278e-f4fc-448b-a3b1-5dae3f9c92c5" providerId="AD" clId="Web-{7E0DB6B1-76F2-8562-13DC-3341834F612D}" dt="2023-02-07T10:43:24.908" v="0"/>
          <pc:sldLayoutMkLst>
            <pc:docMk/>
            <pc:sldMasterMk cId="886967930" sldId="2147484042"/>
            <pc:sldLayoutMk cId="170684233" sldId="2147484047"/>
          </pc:sldLayoutMkLst>
        </pc:sldLayoutChg>
        <pc:sldLayoutChg chg="add">
          <pc:chgData name="Pernille Paulsrud van Raalte" userId="S::pernille.paulsrud.van.raalte@grundskola.goteborg.se::5de9278e-f4fc-448b-a3b1-5dae3f9c92c5" providerId="AD" clId="Web-{7E0DB6B1-76F2-8562-13DC-3341834F612D}" dt="2023-02-07T10:43:24.908" v="0"/>
          <pc:sldLayoutMkLst>
            <pc:docMk/>
            <pc:sldMasterMk cId="886967930" sldId="2147484042"/>
            <pc:sldLayoutMk cId="2740651183" sldId="2147484048"/>
          </pc:sldLayoutMkLst>
        </pc:sldLayoutChg>
        <pc:sldLayoutChg chg="add">
          <pc:chgData name="Pernille Paulsrud van Raalte" userId="S::pernille.paulsrud.van.raalte@grundskola.goteborg.se::5de9278e-f4fc-448b-a3b1-5dae3f9c92c5" providerId="AD" clId="Web-{7E0DB6B1-76F2-8562-13DC-3341834F612D}" dt="2023-02-07T10:43:24.908" v="0"/>
          <pc:sldLayoutMkLst>
            <pc:docMk/>
            <pc:sldMasterMk cId="886967930" sldId="2147484042"/>
            <pc:sldLayoutMk cId="2407237358" sldId="2147484049"/>
          </pc:sldLayoutMkLst>
        </pc:sldLayoutChg>
        <pc:sldLayoutChg chg="add">
          <pc:chgData name="Pernille Paulsrud van Raalte" userId="S::pernille.paulsrud.van.raalte@grundskola.goteborg.se::5de9278e-f4fc-448b-a3b1-5dae3f9c92c5" providerId="AD" clId="Web-{7E0DB6B1-76F2-8562-13DC-3341834F612D}" dt="2023-02-07T10:43:24.908" v="0"/>
          <pc:sldLayoutMkLst>
            <pc:docMk/>
            <pc:sldMasterMk cId="886967930" sldId="2147484042"/>
            <pc:sldLayoutMk cId="2214740886" sldId="2147484050"/>
          </pc:sldLayoutMkLst>
        </pc:sldLayoutChg>
        <pc:sldLayoutChg chg="add">
          <pc:chgData name="Pernille Paulsrud van Raalte" userId="S::pernille.paulsrud.van.raalte@grundskola.goteborg.se::5de9278e-f4fc-448b-a3b1-5dae3f9c92c5" providerId="AD" clId="Web-{7E0DB6B1-76F2-8562-13DC-3341834F612D}" dt="2023-02-07T10:43:24.908" v="0"/>
          <pc:sldLayoutMkLst>
            <pc:docMk/>
            <pc:sldMasterMk cId="886967930" sldId="2147484042"/>
            <pc:sldLayoutMk cId="3507884183" sldId="2147484051"/>
          </pc:sldLayoutMkLst>
        </pc:sldLayoutChg>
        <pc:sldLayoutChg chg="add">
          <pc:chgData name="Pernille Paulsrud van Raalte" userId="S::pernille.paulsrud.van.raalte@grundskola.goteborg.se::5de9278e-f4fc-448b-a3b1-5dae3f9c92c5" providerId="AD" clId="Web-{7E0DB6B1-76F2-8562-13DC-3341834F612D}" dt="2023-02-07T10:43:24.908" v="0"/>
          <pc:sldLayoutMkLst>
            <pc:docMk/>
            <pc:sldMasterMk cId="886967930" sldId="2147484042"/>
            <pc:sldLayoutMk cId="2183982557" sldId="2147484052"/>
          </pc:sldLayoutMkLst>
        </pc:sldLayoutChg>
        <pc:sldLayoutChg chg="add">
          <pc:chgData name="Pernille Paulsrud van Raalte" userId="S::pernille.paulsrud.van.raalte@grundskola.goteborg.se::5de9278e-f4fc-448b-a3b1-5dae3f9c92c5" providerId="AD" clId="Web-{7E0DB6B1-76F2-8562-13DC-3341834F612D}" dt="2023-02-07T10:43:24.908" v="0"/>
          <pc:sldLayoutMkLst>
            <pc:docMk/>
            <pc:sldMasterMk cId="886967930" sldId="2147484042"/>
            <pc:sldLayoutMk cId="3481554909" sldId="2147484053"/>
          </pc:sldLayoutMkLst>
        </pc:sldLayoutChg>
        <pc:sldLayoutChg chg="add">
          <pc:chgData name="Pernille Paulsrud van Raalte" userId="S::pernille.paulsrud.van.raalte@grundskola.goteborg.se::5de9278e-f4fc-448b-a3b1-5dae3f9c92c5" providerId="AD" clId="Web-{7E0DB6B1-76F2-8562-13DC-3341834F612D}" dt="2023-02-07T10:43:24.908" v="0"/>
          <pc:sldLayoutMkLst>
            <pc:docMk/>
            <pc:sldMasterMk cId="886967930" sldId="2147484042"/>
            <pc:sldLayoutMk cId="3654450302" sldId="2147484054"/>
          </pc:sldLayoutMkLst>
        </pc:sldLayoutChg>
        <pc:sldLayoutChg chg="add">
          <pc:chgData name="Pernille Paulsrud van Raalte" userId="S::pernille.paulsrud.van.raalte@grundskola.goteborg.se::5de9278e-f4fc-448b-a3b1-5dae3f9c92c5" providerId="AD" clId="Web-{7E0DB6B1-76F2-8562-13DC-3341834F612D}" dt="2023-02-07T10:43:24.908" v="0"/>
          <pc:sldLayoutMkLst>
            <pc:docMk/>
            <pc:sldMasterMk cId="886967930" sldId="2147484042"/>
            <pc:sldLayoutMk cId="1008802931" sldId="2147484055"/>
          </pc:sldLayoutMkLst>
        </pc:sldLayoutChg>
        <pc:sldLayoutChg chg="add">
          <pc:chgData name="Pernille Paulsrud van Raalte" userId="S::pernille.paulsrud.van.raalte@grundskola.goteborg.se::5de9278e-f4fc-448b-a3b1-5dae3f9c92c5" providerId="AD" clId="Web-{7E0DB6B1-76F2-8562-13DC-3341834F612D}" dt="2023-02-07T10:43:24.908" v="0"/>
          <pc:sldLayoutMkLst>
            <pc:docMk/>
            <pc:sldMasterMk cId="886967930" sldId="2147484042"/>
            <pc:sldLayoutMk cId="1468412099" sldId="2147484056"/>
          </pc:sldLayoutMkLst>
        </pc:sldLayoutChg>
        <pc:sldLayoutChg chg="add">
          <pc:chgData name="Pernille Paulsrud van Raalte" userId="S::pernille.paulsrud.van.raalte@grundskola.goteborg.se::5de9278e-f4fc-448b-a3b1-5dae3f9c92c5" providerId="AD" clId="Web-{7E0DB6B1-76F2-8562-13DC-3341834F612D}" dt="2023-02-07T10:43:24.908" v="0"/>
          <pc:sldLayoutMkLst>
            <pc:docMk/>
            <pc:sldMasterMk cId="886967930" sldId="2147484042"/>
            <pc:sldLayoutMk cId="4114864215" sldId="2147484057"/>
          </pc:sldLayoutMkLst>
        </pc:sldLayoutChg>
        <pc:sldLayoutChg chg="add">
          <pc:chgData name="Pernille Paulsrud van Raalte" userId="S::pernille.paulsrud.van.raalte@grundskola.goteborg.se::5de9278e-f4fc-448b-a3b1-5dae3f9c92c5" providerId="AD" clId="Web-{7E0DB6B1-76F2-8562-13DC-3341834F612D}" dt="2023-02-07T10:43:24.908" v="0"/>
          <pc:sldLayoutMkLst>
            <pc:docMk/>
            <pc:sldMasterMk cId="886967930" sldId="2147484042"/>
            <pc:sldLayoutMk cId="3420952381" sldId="2147484058"/>
          </pc:sldLayoutMkLst>
        </pc:sldLayoutChg>
        <pc:sldLayoutChg chg="add">
          <pc:chgData name="Pernille Paulsrud van Raalte" userId="S::pernille.paulsrud.van.raalte@grundskola.goteborg.se::5de9278e-f4fc-448b-a3b1-5dae3f9c92c5" providerId="AD" clId="Web-{7E0DB6B1-76F2-8562-13DC-3341834F612D}" dt="2023-02-07T10:43:24.908" v="0"/>
          <pc:sldLayoutMkLst>
            <pc:docMk/>
            <pc:sldMasterMk cId="886967930" sldId="2147484042"/>
            <pc:sldLayoutMk cId="1503024569" sldId="2147484408"/>
          </pc:sldLayoutMkLst>
        </pc:sldLayoutChg>
        <pc:sldLayoutChg chg="add">
          <pc:chgData name="Pernille Paulsrud van Raalte" userId="S::pernille.paulsrud.van.raalte@grundskola.goteborg.se::5de9278e-f4fc-448b-a3b1-5dae3f9c92c5" providerId="AD" clId="Web-{7E0DB6B1-76F2-8562-13DC-3341834F612D}" dt="2023-02-07T10:43:24.908" v="0"/>
          <pc:sldLayoutMkLst>
            <pc:docMk/>
            <pc:sldMasterMk cId="886967930" sldId="2147484042"/>
            <pc:sldLayoutMk cId="1110495964" sldId="2147484409"/>
          </pc:sldLayoutMkLst>
        </pc:sldLayoutChg>
      </pc:sldMasterChg>
    </pc:docChg>
  </pc:docChgLst>
  <pc:docChgLst>
    <pc:chgData name="Cecilia Hellgren" userId="S::cecilia.hellgren@grundskola.goteborg.se::7d89311a-17b9-4a85-a495-b1699edf4828" providerId="AD" clId="Web-{E58866A3-0703-663C-F9BE-70366AA10CD6}"/>
    <pc:docChg chg="modSld">
      <pc:chgData name="Cecilia Hellgren" userId="S::cecilia.hellgren@grundskola.goteborg.se::7d89311a-17b9-4a85-a495-b1699edf4828" providerId="AD" clId="Web-{E58866A3-0703-663C-F9BE-70366AA10CD6}" dt="2023-02-07T10:53:47.599" v="18" actId="20577"/>
      <pc:docMkLst>
        <pc:docMk/>
      </pc:docMkLst>
      <pc:sldChg chg="modSp">
        <pc:chgData name="Cecilia Hellgren" userId="S::cecilia.hellgren@grundskola.goteborg.se::7d89311a-17b9-4a85-a495-b1699edf4828" providerId="AD" clId="Web-{E58866A3-0703-663C-F9BE-70366AA10CD6}" dt="2023-02-07T10:53:47.599" v="18" actId="20577"/>
        <pc:sldMkLst>
          <pc:docMk/>
          <pc:sldMk cId="4147726723" sldId="423"/>
        </pc:sldMkLst>
        <pc:spChg chg="mod">
          <ac:chgData name="Cecilia Hellgren" userId="S::cecilia.hellgren@grundskola.goteborg.se::7d89311a-17b9-4a85-a495-b1699edf4828" providerId="AD" clId="Web-{E58866A3-0703-663C-F9BE-70366AA10CD6}" dt="2023-02-07T10:53:47.599" v="18" actId="20577"/>
          <ac:spMkLst>
            <pc:docMk/>
            <pc:sldMk cId="4147726723" sldId="423"/>
            <ac:spMk id="7" creationId="{00382BCE-E218-49FF-9C35-8AF8EFF762DD}"/>
          </ac:spMkLst>
        </pc:spChg>
      </pc:sldChg>
      <pc:sldChg chg="modSp">
        <pc:chgData name="Cecilia Hellgren" userId="S::cecilia.hellgren@grundskola.goteborg.se::7d89311a-17b9-4a85-a495-b1699edf4828" providerId="AD" clId="Web-{E58866A3-0703-663C-F9BE-70366AA10CD6}" dt="2023-02-07T10:52:48.674" v="15" actId="20577"/>
        <pc:sldMkLst>
          <pc:docMk/>
          <pc:sldMk cId="2712827276" sldId="443"/>
        </pc:sldMkLst>
        <pc:spChg chg="mod">
          <ac:chgData name="Cecilia Hellgren" userId="S::cecilia.hellgren@grundskola.goteborg.se::7d89311a-17b9-4a85-a495-b1699edf4828" providerId="AD" clId="Web-{E58866A3-0703-663C-F9BE-70366AA10CD6}" dt="2023-02-07T10:52:48.674" v="15" actId="20577"/>
          <ac:spMkLst>
            <pc:docMk/>
            <pc:sldMk cId="2712827276" sldId="443"/>
            <ac:spMk id="7" creationId="{00382BCE-E218-49FF-9C35-8AF8EFF762DD}"/>
          </ac:spMkLst>
        </pc:spChg>
      </pc:sldChg>
    </pc:docChg>
  </pc:docChgLst>
  <pc:docChgLst>
    <pc:chgData name="Katarina Breidning" userId="S::katarina.breidning@grundskola.goteborg.se::4f70ea30-ac3b-405e-a1f0-3fc4cd2d9b43" providerId="AD" clId="Web-{D63F28EF-F2B7-D796-E60A-8654E4969EDE}"/>
    <pc:docChg chg="modSld">
      <pc:chgData name="Katarina Breidning" userId="S::katarina.breidning@grundskola.goteborg.se::4f70ea30-ac3b-405e-a1f0-3fc4cd2d9b43" providerId="AD" clId="Web-{D63F28EF-F2B7-D796-E60A-8654E4969EDE}" dt="2023-02-28T12:10:42.017" v="0"/>
      <pc:docMkLst>
        <pc:docMk/>
      </pc:docMkLst>
      <pc:sldChg chg="mod modShow">
        <pc:chgData name="Katarina Breidning" userId="S::katarina.breidning@grundskola.goteborg.se::4f70ea30-ac3b-405e-a1f0-3fc4cd2d9b43" providerId="AD" clId="Web-{D63F28EF-F2B7-D796-E60A-8654E4969EDE}" dt="2023-02-28T12:10:42.017" v="0"/>
        <pc:sldMkLst>
          <pc:docMk/>
          <pc:sldMk cId="1489702302" sldId="3855"/>
        </pc:sldMkLst>
      </pc:sldChg>
    </pc:docChg>
  </pc:docChgLst>
  <pc:docChgLst>
    <pc:chgData name="Elin Svensson" userId="dfa730e8-0049-4d9c-b7b3-d6e38372ca42" providerId="ADAL" clId="{50B6935D-388B-4073-8D3B-D6AD2655460D}"/>
    <pc:docChg chg="delSld modSld">
      <pc:chgData name="Elin Svensson" userId="dfa730e8-0049-4d9c-b7b3-d6e38372ca42" providerId="ADAL" clId="{50B6935D-388B-4073-8D3B-D6AD2655460D}" dt="2023-02-14T08:29:30.852" v="462" actId="20577"/>
      <pc:docMkLst>
        <pc:docMk/>
      </pc:docMkLst>
      <pc:sldChg chg="modSp mod">
        <pc:chgData name="Elin Svensson" userId="dfa730e8-0049-4d9c-b7b3-d6e38372ca42" providerId="ADAL" clId="{50B6935D-388B-4073-8D3B-D6AD2655460D}" dt="2023-02-14T08:29:30.852" v="462" actId="20577"/>
        <pc:sldMkLst>
          <pc:docMk/>
          <pc:sldMk cId="720171797" sldId="446"/>
        </pc:sldMkLst>
        <pc:spChg chg="mod">
          <ac:chgData name="Elin Svensson" userId="dfa730e8-0049-4d9c-b7b3-d6e38372ca42" providerId="ADAL" clId="{50B6935D-388B-4073-8D3B-D6AD2655460D}" dt="2023-02-14T08:29:30.852" v="462" actId="20577"/>
          <ac:spMkLst>
            <pc:docMk/>
            <pc:sldMk cId="720171797" sldId="446"/>
            <ac:spMk id="7" creationId="{00382BCE-E218-49FF-9C35-8AF8EFF762DD}"/>
          </ac:spMkLst>
        </pc:spChg>
      </pc:sldChg>
      <pc:sldChg chg="modSp">
        <pc:chgData name="Elin Svensson" userId="dfa730e8-0049-4d9c-b7b3-d6e38372ca42" providerId="ADAL" clId="{50B6935D-388B-4073-8D3B-D6AD2655460D}" dt="2023-02-14T08:16:55.908" v="397" actId="20577"/>
        <pc:sldMkLst>
          <pc:docMk/>
          <pc:sldMk cId="639627441" sldId="2269"/>
        </pc:sldMkLst>
        <pc:graphicFrameChg chg="mod">
          <ac:chgData name="Elin Svensson" userId="dfa730e8-0049-4d9c-b7b3-d6e38372ca42" providerId="ADAL" clId="{50B6935D-388B-4073-8D3B-D6AD2655460D}" dt="2023-02-14T08:16:55.908" v="397" actId="20577"/>
          <ac:graphicFrameMkLst>
            <pc:docMk/>
            <pc:sldMk cId="639627441" sldId="2269"/>
            <ac:graphicFrameMk id="5" creationId="{31B4A2B6-349A-CDC9-74F2-4FAA7038E8F2}"/>
          </ac:graphicFrameMkLst>
        </pc:graphicFrameChg>
      </pc:sldChg>
      <pc:sldChg chg="del">
        <pc:chgData name="Elin Svensson" userId="dfa730e8-0049-4d9c-b7b3-d6e38372ca42" providerId="ADAL" clId="{50B6935D-388B-4073-8D3B-D6AD2655460D}" dt="2023-02-14T08:04:13.372" v="56" actId="47"/>
        <pc:sldMkLst>
          <pc:docMk/>
          <pc:sldMk cId="755239401" sldId="3847"/>
        </pc:sldMkLst>
      </pc:sldChg>
      <pc:sldChg chg="modSp mod">
        <pc:chgData name="Elin Svensson" userId="dfa730e8-0049-4d9c-b7b3-d6e38372ca42" providerId="ADAL" clId="{50B6935D-388B-4073-8D3B-D6AD2655460D}" dt="2023-02-14T08:05:40.907" v="64" actId="20577"/>
        <pc:sldMkLst>
          <pc:docMk/>
          <pc:sldMk cId="3001586066" sldId="3849"/>
        </pc:sldMkLst>
        <pc:graphicFrameChg chg="mod modGraphic">
          <ac:chgData name="Elin Svensson" userId="dfa730e8-0049-4d9c-b7b3-d6e38372ca42" providerId="ADAL" clId="{50B6935D-388B-4073-8D3B-D6AD2655460D}" dt="2023-02-14T08:05:40.907" v="64" actId="20577"/>
          <ac:graphicFrameMkLst>
            <pc:docMk/>
            <pc:sldMk cId="3001586066" sldId="3849"/>
            <ac:graphicFrameMk id="5" creationId="{C6DD7A04-3E0A-4C7B-9019-A990EC7AD333}"/>
          </ac:graphicFrameMkLst>
        </pc:graphicFrameChg>
      </pc:sldChg>
    </pc:docChg>
  </pc:docChgLst>
  <pc:docChgLst>
    <pc:chgData name="Pernille Paulsrud van Raalte" userId="S::pernille.paulsrud.van.raalte@grundskola.goteborg.se::5de9278e-f4fc-448b-a3b1-5dae3f9c92c5" providerId="AD" clId="Web-{4572B79D-435B-326E-8EB6-9E95441A3C74}"/>
    <pc:docChg chg="modSld">
      <pc:chgData name="Pernille Paulsrud van Raalte" userId="S::pernille.paulsrud.van.raalte@grundskola.goteborg.se::5de9278e-f4fc-448b-a3b1-5dae3f9c92c5" providerId="AD" clId="Web-{4572B79D-435B-326E-8EB6-9E95441A3C74}" dt="2023-02-22T06:25:51.057" v="10" actId="20577"/>
      <pc:docMkLst>
        <pc:docMk/>
      </pc:docMkLst>
      <pc:sldChg chg="addSp modSp">
        <pc:chgData name="Pernille Paulsrud van Raalte" userId="S::pernille.paulsrud.van.raalte@grundskola.goteborg.se::5de9278e-f4fc-448b-a3b1-5dae3f9c92c5" providerId="AD" clId="Web-{4572B79D-435B-326E-8EB6-9E95441A3C74}" dt="2023-02-22T06:25:51.057" v="10" actId="20577"/>
        <pc:sldMkLst>
          <pc:docMk/>
          <pc:sldMk cId="3547230220" sldId="442"/>
        </pc:sldMkLst>
        <pc:spChg chg="add mod">
          <ac:chgData name="Pernille Paulsrud van Raalte" userId="S::pernille.paulsrud.van.raalte@grundskola.goteborg.se::5de9278e-f4fc-448b-a3b1-5dae3f9c92c5" providerId="AD" clId="Web-{4572B79D-435B-326E-8EB6-9E95441A3C74}" dt="2023-02-22T06:25:51.057" v="10" actId="20577"/>
          <ac:spMkLst>
            <pc:docMk/>
            <pc:sldMk cId="3547230220" sldId="442"/>
            <ac:spMk id="4" creationId="{9F46C03E-61B8-8C99-5C0B-EB972E8E0E4E}"/>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6A41319-5EE8-4021-BFC1-651691FEA2C9}" type="doc">
      <dgm:prSet loTypeId="urn:microsoft.com/office/officeart/2005/8/layout/bProcess4" loCatId="process" qsTypeId="urn:microsoft.com/office/officeart/2005/8/quickstyle/simple1" qsCatId="simple" csTypeId="urn:microsoft.com/office/officeart/2005/8/colors/accent3_2" csCatId="accent3" phldr="1"/>
      <dgm:spPr/>
      <dgm:t>
        <a:bodyPr/>
        <a:lstStyle/>
        <a:p>
          <a:endParaRPr lang="en-US"/>
        </a:p>
      </dgm:t>
    </dgm:pt>
    <dgm:pt modelId="{235A6A6C-1EA7-4DEA-B266-D3E231F37B7C}">
      <dgm:prSet/>
      <dgm:spPr/>
      <dgm:t>
        <a:bodyPr/>
        <a:lstStyle/>
        <a:p>
          <a:r>
            <a:rPr lang="en-US"/>
            <a:t>Vår skola har grundläggande kompetens om tillgängliga lärmiljöer, tillgänglig undervisning och NPF.</a:t>
          </a:r>
        </a:p>
      </dgm:t>
    </dgm:pt>
    <dgm:pt modelId="{6F565131-D356-42B6-A855-B88320FC699B}" type="parTrans" cxnId="{7C01685C-512D-4EFD-A734-C538B6517E6A}">
      <dgm:prSet/>
      <dgm:spPr/>
      <dgm:t>
        <a:bodyPr/>
        <a:lstStyle/>
        <a:p>
          <a:endParaRPr lang="en-US"/>
        </a:p>
      </dgm:t>
    </dgm:pt>
    <dgm:pt modelId="{CAA5EC54-B4A2-4BC5-BB4E-6F41687F0FC8}" type="sibTrans" cxnId="{7C01685C-512D-4EFD-A734-C538B6517E6A}">
      <dgm:prSet/>
      <dgm:spPr/>
      <dgm:t>
        <a:bodyPr/>
        <a:lstStyle/>
        <a:p>
          <a:endParaRPr lang="en-US"/>
        </a:p>
      </dgm:t>
    </dgm:pt>
    <dgm:pt modelId="{0AC93CE1-8B93-45BC-ABDA-4B355637A3CA}">
      <dgm:prSet/>
      <dgm:spPr/>
      <dgm:t>
        <a:bodyPr/>
        <a:lstStyle/>
        <a:p>
          <a:r>
            <a:rPr lang="en-US"/>
            <a:t>Vår skola har kompetens att arbeta kompensatoriskt och inkluderande.</a:t>
          </a:r>
        </a:p>
      </dgm:t>
    </dgm:pt>
    <dgm:pt modelId="{9A6C25BF-1452-45BA-BDF8-DB6D1DACD2FD}" type="parTrans" cxnId="{1847D183-2ABE-4F84-A986-61F58849DD73}">
      <dgm:prSet/>
      <dgm:spPr/>
      <dgm:t>
        <a:bodyPr/>
        <a:lstStyle/>
        <a:p>
          <a:endParaRPr lang="en-US"/>
        </a:p>
      </dgm:t>
    </dgm:pt>
    <dgm:pt modelId="{07FDCCBF-2D23-46E9-BFEB-2DCCC702F69C}" type="sibTrans" cxnId="{1847D183-2ABE-4F84-A986-61F58849DD73}">
      <dgm:prSet/>
      <dgm:spPr/>
      <dgm:t>
        <a:bodyPr/>
        <a:lstStyle/>
        <a:p>
          <a:endParaRPr lang="en-US"/>
        </a:p>
      </dgm:t>
    </dgm:pt>
    <dgm:pt modelId="{8CA92D98-FA37-402D-B79D-C67ED402FAFC}">
      <dgm:prSet/>
      <dgm:spPr/>
      <dgm:t>
        <a:bodyPr/>
        <a:lstStyle/>
        <a:p>
          <a:r>
            <a:rPr lang="en-US"/>
            <a:t>De olika professionerna på vår skola omvandlar kunskap om NPF till anpassning av lärmiljö och undervisning.</a:t>
          </a:r>
        </a:p>
      </dgm:t>
    </dgm:pt>
    <dgm:pt modelId="{034CB7EA-547C-467B-8671-DF5918B09225}" type="parTrans" cxnId="{1CB8C671-20C2-4D37-A669-0C9BA4CF61AA}">
      <dgm:prSet/>
      <dgm:spPr/>
      <dgm:t>
        <a:bodyPr/>
        <a:lstStyle/>
        <a:p>
          <a:endParaRPr lang="en-US"/>
        </a:p>
      </dgm:t>
    </dgm:pt>
    <dgm:pt modelId="{AD2CE0A9-A5FA-41FC-AC62-25030906A4BC}" type="sibTrans" cxnId="{1CB8C671-20C2-4D37-A669-0C9BA4CF61AA}">
      <dgm:prSet/>
      <dgm:spPr/>
      <dgm:t>
        <a:bodyPr/>
        <a:lstStyle/>
        <a:p>
          <a:endParaRPr lang="en-US"/>
        </a:p>
      </dgm:t>
    </dgm:pt>
    <dgm:pt modelId="{6195D626-3A44-4BFF-97AE-C4C3D306062E}">
      <dgm:prSet/>
      <dgm:spPr/>
      <dgm:t>
        <a:bodyPr/>
        <a:lstStyle/>
        <a:p>
          <a:r>
            <a:rPr lang="en-US"/>
            <a:t>Elev och vårdnadshavare på vår skola känner sig delaktiga i processer som rör eleven</a:t>
          </a:r>
        </a:p>
      </dgm:t>
    </dgm:pt>
    <dgm:pt modelId="{BA9CA7F7-9957-43F8-915C-E13D385F42CE}" type="parTrans" cxnId="{03E34FDF-B9BF-418F-8D1F-8A11008854E9}">
      <dgm:prSet/>
      <dgm:spPr/>
      <dgm:t>
        <a:bodyPr/>
        <a:lstStyle/>
        <a:p>
          <a:endParaRPr lang="en-US"/>
        </a:p>
      </dgm:t>
    </dgm:pt>
    <dgm:pt modelId="{6ABA8AFF-E5E2-465B-8BD5-5B67A4B94606}" type="sibTrans" cxnId="{03E34FDF-B9BF-418F-8D1F-8A11008854E9}">
      <dgm:prSet/>
      <dgm:spPr/>
      <dgm:t>
        <a:bodyPr/>
        <a:lstStyle/>
        <a:p>
          <a:endParaRPr lang="en-US"/>
        </a:p>
      </dgm:t>
    </dgm:pt>
    <dgm:pt modelId="{4AA10FA5-F8F2-4DFA-A5E0-78EED4902CC3}">
      <dgm:prSet/>
      <dgm:spPr/>
      <dgm:t>
        <a:bodyPr/>
        <a:lstStyle/>
        <a:p>
          <a:r>
            <a:rPr lang="en-US"/>
            <a:t>På vår skola är arbetet med tillgänglig lärmiljö och tillgänglig undervisning ett förhållningssätt i det dagliga arbetet.</a:t>
          </a:r>
        </a:p>
      </dgm:t>
    </dgm:pt>
    <dgm:pt modelId="{F90593E8-F4A6-40DF-AC2C-C86C81B47CED}" type="parTrans" cxnId="{8DA986BA-AED4-4607-8EF8-EC676738802A}">
      <dgm:prSet/>
      <dgm:spPr/>
      <dgm:t>
        <a:bodyPr/>
        <a:lstStyle/>
        <a:p>
          <a:endParaRPr lang="en-US"/>
        </a:p>
      </dgm:t>
    </dgm:pt>
    <dgm:pt modelId="{9721479D-6167-49E5-A5A1-D4485E31D5FE}" type="sibTrans" cxnId="{8DA986BA-AED4-4607-8EF8-EC676738802A}">
      <dgm:prSet/>
      <dgm:spPr/>
      <dgm:t>
        <a:bodyPr/>
        <a:lstStyle/>
        <a:p>
          <a:endParaRPr lang="en-US"/>
        </a:p>
      </dgm:t>
    </dgm:pt>
    <dgm:pt modelId="{39A0BA6C-7021-49CB-9F47-CB8F44357327}">
      <dgm:prSet/>
      <dgm:spPr/>
      <dgm:t>
        <a:bodyPr/>
        <a:lstStyle/>
        <a:p>
          <a:r>
            <a:rPr lang="en-US"/>
            <a:t>Vår skola har förutsättningar att anpassa den fysiska lärmiljön efter elevernas behov.</a:t>
          </a:r>
        </a:p>
      </dgm:t>
    </dgm:pt>
    <dgm:pt modelId="{B426990E-C44D-45EC-9E61-7503CD7235D3}" type="parTrans" cxnId="{2C6A3B76-09FB-40DF-8E0A-1CB372D2B4EF}">
      <dgm:prSet/>
      <dgm:spPr/>
      <dgm:t>
        <a:bodyPr/>
        <a:lstStyle/>
        <a:p>
          <a:endParaRPr lang="en-US"/>
        </a:p>
      </dgm:t>
    </dgm:pt>
    <dgm:pt modelId="{04CFE9F5-E7EE-4F6F-A4AD-75B1BF1C63E5}" type="sibTrans" cxnId="{2C6A3B76-09FB-40DF-8E0A-1CB372D2B4EF}">
      <dgm:prSet/>
      <dgm:spPr/>
      <dgm:t>
        <a:bodyPr/>
        <a:lstStyle/>
        <a:p>
          <a:endParaRPr lang="en-US"/>
        </a:p>
      </dgm:t>
    </dgm:pt>
    <dgm:pt modelId="{718782DC-8C25-462C-B3A5-8C1E7E9A2DD1}">
      <dgm:prSet/>
      <dgm:spPr/>
      <dgm:t>
        <a:bodyPr/>
        <a:lstStyle/>
        <a:p>
          <a:r>
            <a:rPr lang="en-US"/>
            <a:t>Alla övergångar på vår skola främjar elevernas fortsatta utveckling och lärande.</a:t>
          </a:r>
        </a:p>
      </dgm:t>
    </dgm:pt>
    <dgm:pt modelId="{A4F73AE0-4763-42CA-A9EC-D6B023AEBA3A}" type="parTrans" cxnId="{2A948C35-4189-453F-A0B4-B0C487654746}">
      <dgm:prSet/>
      <dgm:spPr/>
      <dgm:t>
        <a:bodyPr/>
        <a:lstStyle/>
        <a:p>
          <a:endParaRPr lang="en-US"/>
        </a:p>
      </dgm:t>
    </dgm:pt>
    <dgm:pt modelId="{C3004BF0-4639-4B1D-B9CD-51784D23EB29}" type="sibTrans" cxnId="{2A948C35-4189-453F-A0B4-B0C487654746}">
      <dgm:prSet/>
      <dgm:spPr/>
      <dgm:t>
        <a:bodyPr/>
        <a:lstStyle/>
        <a:p>
          <a:endParaRPr lang="en-US"/>
        </a:p>
      </dgm:t>
    </dgm:pt>
    <dgm:pt modelId="{07158BDA-2E91-4D39-B0E6-C46B6216A5FA}">
      <dgm:prSet/>
      <dgm:spPr/>
      <dgm:t>
        <a:bodyPr/>
        <a:lstStyle/>
        <a:p>
          <a:r>
            <a:rPr lang="en-US"/>
            <a:t>På vår skola följs tillgängliga lärmiljöer och tillgänglig undervisning upp i det systematiska kvalitetsarbetet.</a:t>
          </a:r>
        </a:p>
      </dgm:t>
    </dgm:pt>
    <dgm:pt modelId="{17CC750C-95E7-4F31-B43E-4E47A7973149}" type="parTrans" cxnId="{1056B700-4438-4D8F-9D71-CEE784616591}">
      <dgm:prSet/>
      <dgm:spPr/>
      <dgm:t>
        <a:bodyPr/>
        <a:lstStyle/>
        <a:p>
          <a:endParaRPr lang="en-US"/>
        </a:p>
      </dgm:t>
    </dgm:pt>
    <dgm:pt modelId="{50E89E75-69B7-431D-8011-A0162DF9C723}" type="sibTrans" cxnId="{1056B700-4438-4D8F-9D71-CEE784616591}">
      <dgm:prSet/>
      <dgm:spPr/>
      <dgm:t>
        <a:bodyPr/>
        <a:lstStyle/>
        <a:p>
          <a:endParaRPr lang="en-US"/>
        </a:p>
      </dgm:t>
    </dgm:pt>
    <dgm:pt modelId="{22BE0257-8129-4453-B6FE-7D87154C932A}">
      <dgm:prSet/>
      <dgm:spPr/>
      <dgm:t>
        <a:bodyPr/>
        <a:lstStyle/>
        <a:p>
          <a:r>
            <a:rPr lang="en-US"/>
            <a:t>Vår skola anpassar och tillgängliggör lärmiljön och undervisningen utifrån elevers behov</a:t>
          </a:r>
        </a:p>
      </dgm:t>
    </dgm:pt>
    <dgm:pt modelId="{0E6B5CD0-F833-4388-8E0B-36BE1201B263}" type="parTrans" cxnId="{5BBB73CF-D3D5-4ADD-BF7B-0C73B8F8B10F}">
      <dgm:prSet/>
      <dgm:spPr/>
      <dgm:t>
        <a:bodyPr/>
        <a:lstStyle/>
        <a:p>
          <a:endParaRPr lang="en-US"/>
        </a:p>
      </dgm:t>
    </dgm:pt>
    <dgm:pt modelId="{D5A20442-843B-4854-8CB6-72D9A439D139}" type="sibTrans" cxnId="{5BBB73CF-D3D5-4ADD-BF7B-0C73B8F8B10F}">
      <dgm:prSet/>
      <dgm:spPr/>
      <dgm:t>
        <a:bodyPr/>
        <a:lstStyle/>
        <a:p>
          <a:endParaRPr lang="en-US"/>
        </a:p>
      </dgm:t>
    </dgm:pt>
    <dgm:pt modelId="{0F681898-E537-446F-9F3F-087D3F2DE84C}" type="pres">
      <dgm:prSet presAssocID="{B6A41319-5EE8-4021-BFC1-651691FEA2C9}" presName="Name0" presStyleCnt="0">
        <dgm:presLayoutVars>
          <dgm:dir/>
          <dgm:resizeHandles/>
        </dgm:presLayoutVars>
      </dgm:prSet>
      <dgm:spPr/>
    </dgm:pt>
    <dgm:pt modelId="{A125BE11-D510-4324-9384-07D12EEC7C78}" type="pres">
      <dgm:prSet presAssocID="{235A6A6C-1EA7-4DEA-B266-D3E231F37B7C}" presName="compNode" presStyleCnt="0"/>
      <dgm:spPr/>
    </dgm:pt>
    <dgm:pt modelId="{162DF47E-A94F-4FD2-9815-307A04643E85}" type="pres">
      <dgm:prSet presAssocID="{235A6A6C-1EA7-4DEA-B266-D3E231F37B7C}" presName="dummyConnPt" presStyleCnt="0"/>
      <dgm:spPr/>
    </dgm:pt>
    <dgm:pt modelId="{EDEE2BAA-C9E7-4E36-968F-8C1796BB0066}" type="pres">
      <dgm:prSet presAssocID="{235A6A6C-1EA7-4DEA-B266-D3E231F37B7C}" presName="node" presStyleLbl="node1" presStyleIdx="0" presStyleCnt="9">
        <dgm:presLayoutVars>
          <dgm:bulletEnabled val="1"/>
        </dgm:presLayoutVars>
      </dgm:prSet>
      <dgm:spPr/>
    </dgm:pt>
    <dgm:pt modelId="{30E0A9DA-6791-4F21-B6A8-67766A121252}" type="pres">
      <dgm:prSet presAssocID="{CAA5EC54-B4A2-4BC5-BB4E-6F41687F0FC8}" presName="sibTrans" presStyleLbl="bgSibTrans2D1" presStyleIdx="0" presStyleCnt="8"/>
      <dgm:spPr/>
    </dgm:pt>
    <dgm:pt modelId="{FABDA961-438F-4E1C-9F69-94041130BEAB}" type="pres">
      <dgm:prSet presAssocID="{0AC93CE1-8B93-45BC-ABDA-4B355637A3CA}" presName="compNode" presStyleCnt="0"/>
      <dgm:spPr/>
    </dgm:pt>
    <dgm:pt modelId="{E102CC6D-D38D-41F6-9E57-4BEE16E02300}" type="pres">
      <dgm:prSet presAssocID="{0AC93CE1-8B93-45BC-ABDA-4B355637A3CA}" presName="dummyConnPt" presStyleCnt="0"/>
      <dgm:spPr/>
    </dgm:pt>
    <dgm:pt modelId="{3E0D06F9-509E-487C-9F25-AE686F047C78}" type="pres">
      <dgm:prSet presAssocID="{0AC93CE1-8B93-45BC-ABDA-4B355637A3CA}" presName="node" presStyleLbl="node1" presStyleIdx="1" presStyleCnt="9">
        <dgm:presLayoutVars>
          <dgm:bulletEnabled val="1"/>
        </dgm:presLayoutVars>
      </dgm:prSet>
      <dgm:spPr/>
    </dgm:pt>
    <dgm:pt modelId="{D0231389-CC1C-43D1-8354-376997605A77}" type="pres">
      <dgm:prSet presAssocID="{07FDCCBF-2D23-46E9-BFEB-2DCCC702F69C}" presName="sibTrans" presStyleLbl="bgSibTrans2D1" presStyleIdx="1" presStyleCnt="8"/>
      <dgm:spPr/>
    </dgm:pt>
    <dgm:pt modelId="{9971F63D-5409-4FC0-8AB6-05B74FF82644}" type="pres">
      <dgm:prSet presAssocID="{8CA92D98-FA37-402D-B79D-C67ED402FAFC}" presName="compNode" presStyleCnt="0"/>
      <dgm:spPr/>
    </dgm:pt>
    <dgm:pt modelId="{510C8122-DB86-4FCC-AF72-87B9989D12E4}" type="pres">
      <dgm:prSet presAssocID="{8CA92D98-FA37-402D-B79D-C67ED402FAFC}" presName="dummyConnPt" presStyleCnt="0"/>
      <dgm:spPr/>
    </dgm:pt>
    <dgm:pt modelId="{6C017B71-A4E2-471B-A413-352109968AC1}" type="pres">
      <dgm:prSet presAssocID="{8CA92D98-FA37-402D-B79D-C67ED402FAFC}" presName="node" presStyleLbl="node1" presStyleIdx="2" presStyleCnt="9">
        <dgm:presLayoutVars>
          <dgm:bulletEnabled val="1"/>
        </dgm:presLayoutVars>
      </dgm:prSet>
      <dgm:spPr/>
    </dgm:pt>
    <dgm:pt modelId="{317F2523-CBA9-4616-8604-E071B4426CEF}" type="pres">
      <dgm:prSet presAssocID="{AD2CE0A9-A5FA-41FC-AC62-25030906A4BC}" presName="sibTrans" presStyleLbl="bgSibTrans2D1" presStyleIdx="2" presStyleCnt="8"/>
      <dgm:spPr/>
    </dgm:pt>
    <dgm:pt modelId="{A0290C79-E744-4B78-81E8-633EE8CC92E3}" type="pres">
      <dgm:prSet presAssocID="{6195D626-3A44-4BFF-97AE-C4C3D306062E}" presName="compNode" presStyleCnt="0"/>
      <dgm:spPr/>
    </dgm:pt>
    <dgm:pt modelId="{FA6EC26C-9C7C-4A3A-A294-A7295F15DABC}" type="pres">
      <dgm:prSet presAssocID="{6195D626-3A44-4BFF-97AE-C4C3D306062E}" presName="dummyConnPt" presStyleCnt="0"/>
      <dgm:spPr/>
    </dgm:pt>
    <dgm:pt modelId="{D8673417-22BA-45AB-9D50-9795A7C117BC}" type="pres">
      <dgm:prSet presAssocID="{6195D626-3A44-4BFF-97AE-C4C3D306062E}" presName="node" presStyleLbl="node1" presStyleIdx="3" presStyleCnt="9">
        <dgm:presLayoutVars>
          <dgm:bulletEnabled val="1"/>
        </dgm:presLayoutVars>
      </dgm:prSet>
      <dgm:spPr/>
    </dgm:pt>
    <dgm:pt modelId="{1FC149F5-DC48-480E-9EB9-B331F926EF60}" type="pres">
      <dgm:prSet presAssocID="{6ABA8AFF-E5E2-465B-8BD5-5B67A4B94606}" presName="sibTrans" presStyleLbl="bgSibTrans2D1" presStyleIdx="3" presStyleCnt="8"/>
      <dgm:spPr/>
    </dgm:pt>
    <dgm:pt modelId="{27E0CF0E-F95F-412C-A3AA-BBF86AD8B520}" type="pres">
      <dgm:prSet presAssocID="{4AA10FA5-F8F2-4DFA-A5E0-78EED4902CC3}" presName="compNode" presStyleCnt="0"/>
      <dgm:spPr/>
    </dgm:pt>
    <dgm:pt modelId="{896398A1-7135-4B31-BD82-045DE5EC17F9}" type="pres">
      <dgm:prSet presAssocID="{4AA10FA5-F8F2-4DFA-A5E0-78EED4902CC3}" presName="dummyConnPt" presStyleCnt="0"/>
      <dgm:spPr/>
    </dgm:pt>
    <dgm:pt modelId="{C7CBBED9-A1F4-458E-8CCE-DE98562EBB36}" type="pres">
      <dgm:prSet presAssocID="{4AA10FA5-F8F2-4DFA-A5E0-78EED4902CC3}" presName="node" presStyleLbl="node1" presStyleIdx="4" presStyleCnt="9">
        <dgm:presLayoutVars>
          <dgm:bulletEnabled val="1"/>
        </dgm:presLayoutVars>
      </dgm:prSet>
      <dgm:spPr/>
    </dgm:pt>
    <dgm:pt modelId="{4B8F2419-B172-4F33-AD3A-F0D8B4ED1EBB}" type="pres">
      <dgm:prSet presAssocID="{9721479D-6167-49E5-A5A1-D4485E31D5FE}" presName="sibTrans" presStyleLbl="bgSibTrans2D1" presStyleIdx="4" presStyleCnt="8"/>
      <dgm:spPr/>
    </dgm:pt>
    <dgm:pt modelId="{3BD32A61-DBD3-42E8-B5FD-BA40635E02B4}" type="pres">
      <dgm:prSet presAssocID="{39A0BA6C-7021-49CB-9F47-CB8F44357327}" presName="compNode" presStyleCnt="0"/>
      <dgm:spPr/>
    </dgm:pt>
    <dgm:pt modelId="{8BEA7EC8-DDE3-4DCC-82FF-08FF3C7F260B}" type="pres">
      <dgm:prSet presAssocID="{39A0BA6C-7021-49CB-9F47-CB8F44357327}" presName="dummyConnPt" presStyleCnt="0"/>
      <dgm:spPr/>
    </dgm:pt>
    <dgm:pt modelId="{E416DFDC-7082-4A37-9781-290997E3FA1C}" type="pres">
      <dgm:prSet presAssocID="{39A0BA6C-7021-49CB-9F47-CB8F44357327}" presName="node" presStyleLbl="node1" presStyleIdx="5" presStyleCnt="9">
        <dgm:presLayoutVars>
          <dgm:bulletEnabled val="1"/>
        </dgm:presLayoutVars>
      </dgm:prSet>
      <dgm:spPr/>
    </dgm:pt>
    <dgm:pt modelId="{6385CE0B-BB18-4624-9906-1916C44CC815}" type="pres">
      <dgm:prSet presAssocID="{04CFE9F5-E7EE-4F6F-A4AD-75B1BF1C63E5}" presName="sibTrans" presStyleLbl="bgSibTrans2D1" presStyleIdx="5" presStyleCnt="8"/>
      <dgm:spPr/>
    </dgm:pt>
    <dgm:pt modelId="{3E5DCC5F-4C53-4E83-AAA8-2E4C268D1018}" type="pres">
      <dgm:prSet presAssocID="{718782DC-8C25-462C-B3A5-8C1E7E9A2DD1}" presName="compNode" presStyleCnt="0"/>
      <dgm:spPr/>
    </dgm:pt>
    <dgm:pt modelId="{ACB0D392-A01C-4B89-B154-DA12246D112C}" type="pres">
      <dgm:prSet presAssocID="{718782DC-8C25-462C-B3A5-8C1E7E9A2DD1}" presName="dummyConnPt" presStyleCnt="0"/>
      <dgm:spPr/>
    </dgm:pt>
    <dgm:pt modelId="{0FFC4352-6CD3-4095-B99E-04047DAC2FD1}" type="pres">
      <dgm:prSet presAssocID="{718782DC-8C25-462C-B3A5-8C1E7E9A2DD1}" presName="node" presStyleLbl="node1" presStyleIdx="6" presStyleCnt="9">
        <dgm:presLayoutVars>
          <dgm:bulletEnabled val="1"/>
        </dgm:presLayoutVars>
      </dgm:prSet>
      <dgm:spPr/>
    </dgm:pt>
    <dgm:pt modelId="{49AFEB08-AD3E-4E24-A6F1-C58A5746E712}" type="pres">
      <dgm:prSet presAssocID="{C3004BF0-4639-4B1D-B9CD-51784D23EB29}" presName="sibTrans" presStyleLbl="bgSibTrans2D1" presStyleIdx="6" presStyleCnt="8"/>
      <dgm:spPr/>
    </dgm:pt>
    <dgm:pt modelId="{C493E616-CCC1-4773-AF1D-93EA54CBA164}" type="pres">
      <dgm:prSet presAssocID="{07158BDA-2E91-4D39-B0E6-C46B6216A5FA}" presName="compNode" presStyleCnt="0"/>
      <dgm:spPr/>
    </dgm:pt>
    <dgm:pt modelId="{8D80640D-F66A-4409-8E8F-F86A4A891C0F}" type="pres">
      <dgm:prSet presAssocID="{07158BDA-2E91-4D39-B0E6-C46B6216A5FA}" presName="dummyConnPt" presStyleCnt="0"/>
      <dgm:spPr/>
    </dgm:pt>
    <dgm:pt modelId="{A6F347BC-786B-42BD-840B-7F535B24DE86}" type="pres">
      <dgm:prSet presAssocID="{07158BDA-2E91-4D39-B0E6-C46B6216A5FA}" presName="node" presStyleLbl="node1" presStyleIdx="7" presStyleCnt="9">
        <dgm:presLayoutVars>
          <dgm:bulletEnabled val="1"/>
        </dgm:presLayoutVars>
      </dgm:prSet>
      <dgm:spPr/>
    </dgm:pt>
    <dgm:pt modelId="{1D9AED0E-8EAD-4B77-AD08-63CD9C7EA95A}" type="pres">
      <dgm:prSet presAssocID="{50E89E75-69B7-431D-8011-A0162DF9C723}" presName="sibTrans" presStyleLbl="bgSibTrans2D1" presStyleIdx="7" presStyleCnt="8"/>
      <dgm:spPr/>
    </dgm:pt>
    <dgm:pt modelId="{0917BF39-0AEE-457A-A916-CDCE63D46ECA}" type="pres">
      <dgm:prSet presAssocID="{22BE0257-8129-4453-B6FE-7D87154C932A}" presName="compNode" presStyleCnt="0"/>
      <dgm:spPr/>
    </dgm:pt>
    <dgm:pt modelId="{9E09D8DD-78EB-48D2-8569-421776E7DACF}" type="pres">
      <dgm:prSet presAssocID="{22BE0257-8129-4453-B6FE-7D87154C932A}" presName="dummyConnPt" presStyleCnt="0"/>
      <dgm:spPr/>
    </dgm:pt>
    <dgm:pt modelId="{064EE261-CBE3-46F0-9E96-6BFC20C0C714}" type="pres">
      <dgm:prSet presAssocID="{22BE0257-8129-4453-B6FE-7D87154C932A}" presName="node" presStyleLbl="node1" presStyleIdx="8" presStyleCnt="9">
        <dgm:presLayoutVars>
          <dgm:bulletEnabled val="1"/>
        </dgm:presLayoutVars>
      </dgm:prSet>
      <dgm:spPr/>
    </dgm:pt>
  </dgm:ptLst>
  <dgm:cxnLst>
    <dgm:cxn modelId="{1056B700-4438-4D8F-9D71-CEE784616591}" srcId="{B6A41319-5EE8-4021-BFC1-651691FEA2C9}" destId="{07158BDA-2E91-4D39-B0E6-C46B6216A5FA}" srcOrd="7" destOrd="0" parTransId="{17CC750C-95E7-4F31-B43E-4E47A7973149}" sibTransId="{50E89E75-69B7-431D-8011-A0162DF9C723}"/>
    <dgm:cxn modelId="{CB4D9B16-423D-4F15-B57D-000FFF090AD4}" type="presOf" srcId="{9721479D-6167-49E5-A5A1-D4485E31D5FE}" destId="{4B8F2419-B172-4F33-AD3A-F0D8B4ED1EBB}" srcOrd="0" destOrd="0" presId="urn:microsoft.com/office/officeart/2005/8/layout/bProcess4"/>
    <dgm:cxn modelId="{EB2A5919-2A72-48C7-B466-70ACBF08D7A7}" type="presOf" srcId="{50E89E75-69B7-431D-8011-A0162DF9C723}" destId="{1D9AED0E-8EAD-4B77-AD08-63CD9C7EA95A}" srcOrd="0" destOrd="0" presId="urn:microsoft.com/office/officeart/2005/8/layout/bProcess4"/>
    <dgm:cxn modelId="{4CBB3E32-C02F-4AE4-AC4F-B7305F107BFE}" type="presOf" srcId="{39A0BA6C-7021-49CB-9F47-CB8F44357327}" destId="{E416DFDC-7082-4A37-9781-290997E3FA1C}" srcOrd="0" destOrd="0" presId="urn:microsoft.com/office/officeart/2005/8/layout/bProcess4"/>
    <dgm:cxn modelId="{0FB05532-D880-44EC-9D9A-1765A90A3C51}" type="presOf" srcId="{AD2CE0A9-A5FA-41FC-AC62-25030906A4BC}" destId="{317F2523-CBA9-4616-8604-E071B4426CEF}" srcOrd="0" destOrd="0" presId="urn:microsoft.com/office/officeart/2005/8/layout/bProcess4"/>
    <dgm:cxn modelId="{2A948C35-4189-453F-A0B4-B0C487654746}" srcId="{B6A41319-5EE8-4021-BFC1-651691FEA2C9}" destId="{718782DC-8C25-462C-B3A5-8C1E7E9A2DD1}" srcOrd="6" destOrd="0" parTransId="{A4F73AE0-4763-42CA-A9EC-D6B023AEBA3A}" sibTransId="{C3004BF0-4639-4B1D-B9CD-51784D23EB29}"/>
    <dgm:cxn modelId="{7C01685C-512D-4EFD-A734-C538B6517E6A}" srcId="{B6A41319-5EE8-4021-BFC1-651691FEA2C9}" destId="{235A6A6C-1EA7-4DEA-B266-D3E231F37B7C}" srcOrd="0" destOrd="0" parTransId="{6F565131-D356-42B6-A855-B88320FC699B}" sibTransId="{CAA5EC54-B4A2-4BC5-BB4E-6F41687F0FC8}"/>
    <dgm:cxn modelId="{4ADE456D-228C-4D56-ABAC-718C233A8783}" type="presOf" srcId="{718782DC-8C25-462C-B3A5-8C1E7E9A2DD1}" destId="{0FFC4352-6CD3-4095-B99E-04047DAC2FD1}" srcOrd="0" destOrd="0" presId="urn:microsoft.com/office/officeart/2005/8/layout/bProcess4"/>
    <dgm:cxn modelId="{EA82BA4D-3EC2-42CC-9D94-10868ABCE0A3}" type="presOf" srcId="{CAA5EC54-B4A2-4BC5-BB4E-6F41687F0FC8}" destId="{30E0A9DA-6791-4F21-B6A8-67766A121252}" srcOrd="0" destOrd="0" presId="urn:microsoft.com/office/officeart/2005/8/layout/bProcess4"/>
    <dgm:cxn modelId="{8817D66E-09F8-48C7-AFEF-E8D4B0150547}" type="presOf" srcId="{6195D626-3A44-4BFF-97AE-C4C3D306062E}" destId="{D8673417-22BA-45AB-9D50-9795A7C117BC}" srcOrd="0" destOrd="0" presId="urn:microsoft.com/office/officeart/2005/8/layout/bProcess4"/>
    <dgm:cxn modelId="{1CB8C671-20C2-4D37-A669-0C9BA4CF61AA}" srcId="{B6A41319-5EE8-4021-BFC1-651691FEA2C9}" destId="{8CA92D98-FA37-402D-B79D-C67ED402FAFC}" srcOrd="2" destOrd="0" parTransId="{034CB7EA-547C-467B-8671-DF5918B09225}" sibTransId="{AD2CE0A9-A5FA-41FC-AC62-25030906A4BC}"/>
    <dgm:cxn modelId="{34944E54-FB38-4713-9C8F-8DD8C2D9CB49}" type="presOf" srcId="{0AC93CE1-8B93-45BC-ABDA-4B355637A3CA}" destId="{3E0D06F9-509E-487C-9F25-AE686F047C78}" srcOrd="0" destOrd="0" presId="urn:microsoft.com/office/officeart/2005/8/layout/bProcess4"/>
    <dgm:cxn modelId="{05BE4155-53B7-4AE8-8886-71E626E360D9}" type="presOf" srcId="{07FDCCBF-2D23-46E9-BFEB-2DCCC702F69C}" destId="{D0231389-CC1C-43D1-8354-376997605A77}" srcOrd="0" destOrd="0" presId="urn:microsoft.com/office/officeart/2005/8/layout/bProcess4"/>
    <dgm:cxn modelId="{3D2CF875-9F98-4A23-9313-DB86C2C4BB87}" type="presOf" srcId="{22BE0257-8129-4453-B6FE-7D87154C932A}" destId="{064EE261-CBE3-46F0-9E96-6BFC20C0C714}" srcOrd="0" destOrd="0" presId="urn:microsoft.com/office/officeart/2005/8/layout/bProcess4"/>
    <dgm:cxn modelId="{2C6A3B76-09FB-40DF-8E0A-1CB372D2B4EF}" srcId="{B6A41319-5EE8-4021-BFC1-651691FEA2C9}" destId="{39A0BA6C-7021-49CB-9F47-CB8F44357327}" srcOrd="5" destOrd="0" parTransId="{B426990E-C44D-45EC-9E61-7503CD7235D3}" sibTransId="{04CFE9F5-E7EE-4F6F-A4AD-75B1BF1C63E5}"/>
    <dgm:cxn modelId="{1847D183-2ABE-4F84-A986-61F58849DD73}" srcId="{B6A41319-5EE8-4021-BFC1-651691FEA2C9}" destId="{0AC93CE1-8B93-45BC-ABDA-4B355637A3CA}" srcOrd="1" destOrd="0" parTransId="{9A6C25BF-1452-45BA-BDF8-DB6D1DACD2FD}" sibTransId="{07FDCCBF-2D23-46E9-BFEB-2DCCC702F69C}"/>
    <dgm:cxn modelId="{2ADE208D-3AEC-4D81-9196-5EDFB421D785}" type="presOf" srcId="{04CFE9F5-E7EE-4F6F-A4AD-75B1BF1C63E5}" destId="{6385CE0B-BB18-4624-9906-1916C44CC815}" srcOrd="0" destOrd="0" presId="urn:microsoft.com/office/officeart/2005/8/layout/bProcess4"/>
    <dgm:cxn modelId="{F299C3B6-F653-4D70-B020-994DF537FBEB}" type="presOf" srcId="{8CA92D98-FA37-402D-B79D-C67ED402FAFC}" destId="{6C017B71-A4E2-471B-A413-352109968AC1}" srcOrd="0" destOrd="0" presId="urn:microsoft.com/office/officeart/2005/8/layout/bProcess4"/>
    <dgm:cxn modelId="{0511CFB6-14D7-4A1F-97B5-FFF2DF2594BB}" type="presOf" srcId="{B6A41319-5EE8-4021-BFC1-651691FEA2C9}" destId="{0F681898-E537-446F-9F3F-087D3F2DE84C}" srcOrd="0" destOrd="0" presId="urn:microsoft.com/office/officeart/2005/8/layout/bProcess4"/>
    <dgm:cxn modelId="{622779B8-3715-4D56-A40E-0034147565DB}" type="presOf" srcId="{6ABA8AFF-E5E2-465B-8BD5-5B67A4B94606}" destId="{1FC149F5-DC48-480E-9EB9-B331F926EF60}" srcOrd="0" destOrd="0" presId="urn:microsoft.com/office/officeart/2005/8/layout/bProcess4"/>
    <dgm:cxn modelId="{8DA986BA-AED4-4607-8EF8-EC676738802A}" srcId="{B6A41319-5EE8-4021-BFC1-651691FEA2C9}" destId="{4AA10FA5-F8F2-4DFA-A5E0-78EED4902CC3}" srcOrd="4" destOrd="0" parTransId="{F90593E8-F4A6-40DF-AC2C-C86C81B47CED}" sibTransId="{9721479D-6167-49E5-A5A1-D4485E31D5FE}"/>
    <dgm:cxn modelId="{44A3B4BB-F09B-4BDA-9BDA-CE67A9F9D371}" type="presOf" srcId="{4AA10FA5-F8F2-4DFA-A5E0-78EED4902CC3}" destId="{C7CBBED9-A1F4-458E-8CCE-DE98562EBB36}" srcOrd="0" destOrd="0" presId="urn:microsoft.com/office/officeart/2005/8/layout/bProcess4"/>
    <dgm:cxn modelId="{5BBB73CF-D3D5-4ADD-BF7B-0C73B8F8B10F}" srcId="{B6A41319-5EE8-4021-BFC1-651691FEA2C9}" destId="{22BE0257-8129-4453-B6FE-7D87154C932A}" srcOrd="8" destOrd="0" parTransId="{0E6B5CD0-F833-4388-8E0B-36BE1201B263}" sibTransId="{D5A20442-843B-4854-8CB6-72D9A439D139}"/>
    <dgm:cxn modelId="{47F081D3-1118-44B2-AD64-CC2160EFB1B8}" type="presOf" srcId="{C3004BF0-4639-4B1D-B9CD-51784D23EB29}" destId="{49AFEB08-AD3E-4E24-A6F1-C58A5746E712}" srcOrd="0" destOrd="0" presId="urn:microsoft.com/office/officeart/2005/8/layout/bProcess4"/>
    <dgm:cxn modelId="{03E34FDF-B9BF-418F-8D1F-8A11008854E9}" srcId="{B6A41319-5EE8-4021-BFC1-651691FEA2C9}" destId="{6195D626-3A44-4BFF-97AE-C4C3D306062E}" srcOrd="3" destOrd="0" parTransId="{BA9CA7F7-9957-43F8-915C-E13D385F42CE}" sibTransId="{6ABA8AFF-E5E2-465B-8BD5-5B67A4B94606}"/>
    <dgm:cxn modelId="{FAC33EED-5B1A-43B7-B86E-3C5360749AC4}" type="presOf" srcId="{07158BDA-2E91-4D39-B0E6-C46B6216A5FA}" destId="{A6F347BC-786B-42BD-840B-7F535B24DE86}" srcOrd="0" destOrd="0" presId="urn:microsoft.com/office/officeart/2005/8/layout/bProcess4"/>
    <dgm:cxn modelId="{45D074FC-AC87-4254-87DD-F63AC63B1F9A}" type="presOf" srcId="{235A6A6C-1EA7-4DEA-B266-D3E231F37B7C}" destId="{EDEE2BAA-C9E7-4E36-968F-8C1796BB0066}" srcOrd="0" destOrd="0" presId="urn:microsoft.com/office/officeart/2005/8/layout/bProcess4"/>
    <dgm:cxn modelId="{04D54A98-B64C-4AE4-96D3-7574E3452C50}" type="presParOf" srcId="{0F681898-E537-446F-9F3F-087D3F2DE84C}" destId="{A125BE11-D510-4324-9384-07D12EEC7C78}" srcOrd="0" destOrd="0" presId="urn:microsoft.com/office/officeart/2005/8/layout/bProcess4"/>
    <dgm:cxn modelId="{FB499AFA-39E6-4E0A-9110-14E347A84A45}" type="presParOf" srcId="{A125BE11-D510-4324-9384-07D12EEC7C78}" destId="{162DF47E-A94F-4FD2-9815-307A04643E85}" srcOrd="0" destOrd="0" presId="urn:microsoft.com/office/officeart/2005/8/layout/bProcess4"/>
    <dgm:cxn modelId="{1994E9C7-9AE4-4D55-A217-9DDDC56DEE98}" type="presParOf" srcId="{A125BE11-D510-4324-9384-07D12EEC7C78}" destId="{EDEE2BAA-C9E7-4E36-968F-8C1796BB0066}" srcOrd="1" destOrd="0" presId="urn:microsoft.com/office/officeart/2005/8/layout/bProcess4"/>
    <dgm:cxn modelId="{BC27DEF6-2D21-471D-AAE3-7AD97F6904CD}" type="presParOf" srcId="{0F681898-E537-446F-9F3F-087D3F2DE84C}" destId="{30E0A9DA-6791-4F21-B6A8-67766A121252}" srcOrd="1" destOrd="0" presId="urn:microsoft.com/office/officeart/2005/8/layout/bProcess4"/>
    <dgm:cxn modelId="{A6FA99D8-CA10-4154-9FD9-4E7A1B8E17E7}" type="presParOf" srcId="{0F681898-E537-446F-9F3F-087D3F2DE84C}" destId="{FABDA961-438F-4E1C-9F69-94041130BEAB}" srcOrd="2" destOrd="0" presId="urn:microsoft.com/office/officeart/2005/8/layout/bProcess4"/>
    <dgm:cxn modelId="{0A6CF302-F1DE-4000-B121-8B4D5C0A6DF1}" type="presParOf" srcId="{FABDA961-438F-4E1C-9F69-94041130BEAB}" destId="{E102CC6D-D38D-41F6-9E57-4BEE16E02300}" srcOrd="0" destOrd="0" presId="urn:microsoft.com/office/officeart/2005/8/layout/bProcess4"/>
    <dgm:cxn modelId="{B6E82DAF-6A13-4A71-BE7A-65A13D422AFA}" type="presParOf" srcId="{FABDA961-438F-4E1C-9F69-94041130BEAB}" destId="{3E0D06F9-509E-487C-9F25-AE686F047C78}" srcOrd="1" destOrd="0" presId="urn:microsoft.com/office/officeart/2005/8/layout/bProcess4"/>
    <dgm:cxn modelId="{45E352DE-0281-4518-869E-C2A1829A6301}" type="presParOf" srcId="{0F681898-E537-446F-9F3F-087D3F2DE84C}" destId="{D0231389-CC1C-43D1-8354-376997605A77}" srcOrd="3" destOrd="0" presId="urn:microsoft.com/office/officeart/2005/8/layout/bProcess4"/>
    <dgm:cxn modelId="{3D6AD0BD-8B03-4CA3-BB7B-7BDDF0704834}" type="presParOf" srcId="{0F681898-E537-446F-9F3F-087D3F2DE84C}" destId="{9971F63D-5409-4FC0-8AB6-05B74FF82644}" srcOrd="4" destOrd="0" presId="urn:microsoft.com/office/officeart/2005/8/layout/bProcess4"/>
    <dgm:cxn modelId="{06C05966-8C3F-4BC3-922D-606F617EF895}" type="presParOf" srcId="{9971F63D-5409-4FC0-8AB6-05B74FF82644}" destId="{510C8122-DB86-4FCC-AF72-87B9989D12E4}" srcOrd="0" destOrd="0" presId="urn:microsoft.com/office/officeart/2005/8/layout/bProcess4"/>
    <dgm:cxn modelId="{447B2517-2BD8-4C2E-96FB-5DCCB054912A}" type="presParOf" srcId="{9971F63D-5409-4FC0-8AB6-05B74FF82644}" destId="{6C017B71-A4E2-471B-A413-352109968AC1}" srcOrd="1" destOrd="0" presId="urn:microsoft.com/office/officeart/2005/8/layout/bProcess4"/>
    <dgm:cxn modelId="{AEB14F57-B35B-495C-ACC8-C19C6620B70F}" type="presParOf" srcId="{0F681898-E537-446F-9F3F-087D3F2DE84C}" destId="{317F2523-CBA9-4616-8604-E071B4426CEF}" srcOrd="5" destOrd="0" presId="urn:microsoft.com/office/officeart/2005/8/layout/bProcess4"/>
    <dgm:cxn modelId="{8F97F7FA-2DB8-4635-83BD-2C7E546D9BF2}" type="presParOf" srcId="{0F681898-E537-446F-9F3F-087D3F2DE84C}" destId="{A0290C79-E744-4B78-81E8-633EE8CC92E3}" srcOrd="6" destOrd="0" presId="urn:microsoft.com/office/officeart/2005/8/layout/bProcess4"/>
    <dgm:cxn modelId="{7C7C7DE0-8686-487F-8361-956901677893}" type="presParOf" srcId="{A0290C79-E744-4B78-81E8-633EE8CC92E3}" destId="{FA6EC26C-9C7C-4A3A-A294-A7295F15DABC}" srcOrd="0" destOrd="0" presId="urn:microsoft.com/office/officeart/2005/8/layout/bProcess4"/>
    <dgm:cxn modelId="{055319CE-1EA8-4F2A-AE6D-77779BE2BBA0}" type="presParOf" srcId="{A0290C79-E744-4B78-81E8-633EE8CC92E3}" destId="{D8673417-22BA-45AB-9D50-9795A7C117BC}" srcOrd="1" destOrd="0" presId="urn:microsoft.com/office/officeart/2005/8/layout/bProcess4"/>
    <dgm:cxn modelId="{794ACDD9-8072-4DE8-BCA8-2915F699807F}" type="presParOf" srcId="{0F681898-E537-446F-9F3F-087D3F2DE84C}" destId="{1FC149F5-DC48-480E-9EB9-B331F926EF60}" srcOrd="7" destOrd="0" presId="urn:microsoft.com/office/officeart/2005/8/layout/bProcess4"/>
    <dgm:cxn modelId="{51DCEFB6-FE65-487F-B160-ACD2A18353E1}" type="presParOf" srcId="{0F681898-E537-446F-9F3F-087D3F2DE84C}" destId="{27E0CF0E-F95F-412C-A3AA-BBF86AD8B520}" srcOrd="8" destOrd="0" presId="urn:microsoft.com/office/officeart/2005/8/layout/bProcess4"/>
    <dgm:cxn modelId="{A20B8E76-8B2A-48C0-B558-9412843886AB}" type="presParOf" srcId="{27E0CF0E-F95F-412C-A3AA-BBF86AD8B520}" destId="{896398A1-7135-4B31-BD82-045DE5EC17F9}" srcOrd="0" destOrd="0" presId="urn:microsoft.com/office/officeart/2005/8/layout/bProcess4"/>
    <dgm:cxn modelId="{DABA5490-BC16-4547-A65C-7DE36C588717}" type="presParOf" srcId="{27E0CF0E-F95F-412C-A3AA-BBF86AD8B520}" destId="{C7CBBED9-A1F4-458E-8CCE-DE98562EBB36}" srcOrd="1" destOrd="0" presId="urn:microsoft.com/office/officeart/2005/8/layout/bProcess4"/>
    <dgm:cxn modelId="{643BC399-C556-47DF-885C-28079FB6CD3A}" type="presParOf" srcId="{0F681898-E537-446F-9F3F-087D3F2DE84C}" destId="{4B8F2419-B172-4F33-AD3A-F0D8B4ED1EBB}" srcOrd="9" destOrd="0" presId="urn:microsoft.com/office/officeart/2005/8/layout/bProcess4"/>
    <dgm:cxn modelId="{4BC66508-A949-480F-BF6D-3F77FE2763FE}" type="presParOf" srcId="{0F681898-E537-446F-9F3F-087D3F2DE84C}" destId="{3BD32A61-DBD3-42E8-B5FD-BA40635E02B4}" srcOrd="10" destOrd="0" presId="urn:microsoft.com/office/officeart/2005/8/layout/bProcess4"/>
    <dgm:cxn modelId="{CEF2E55D-71AD-4E19-861A-F813D68BDAF9}" type="presParOf" srcId="{3BD32A61-DBD3-42E8-B5FD-BA40635E02B4}" destId="{8BEA7EC8-DDE3-4DCC-82FF-08FF3C7F260B}" srcOrd="0" destOrd="0" presId="urn:microsoft.com/office/officeart/2005/8/layout/bProcess4"/>
    <dgm:cxn modelId="{D9023355-94ED-40EB-ADB7-38A7B96746E3}" type="presParOf" srcId="{3BD32A61-DBD3-42E8-B5FD-BA40635E02B4}" destId="{E416DFDC-7082-4A37-9781-290997E3FA1C}" srcOrd="1" destOrd="0" presId="urn:microsoft.com/office/officeart/2005/8/layout/bProcess4"/>
    <dgm:cxn modelId="{304B5E33-F9FC-44E4-894F-77C0AC139BA9}" type="presParOf" srcId="{0F681898-E537-446F-9F3F-087D3F2DE84C}" destId="{6385CE0B-BB18-4624-9906-1916C44CC815}" srcOrd="11" destOrd="0" presId="urn:microsoft.com/office/officeart/2005/8/layout/bProcess4"/>
    <dgm:cxn modelId="{F18AC583-784E-44A9-A606-330D1A14B7E7}" type="presParOf" srcId="{0F681898-E537-446F-9F3F-087D3F2DE84C}" destId="{3E5DCC5F-4C53-4E83-AAA8-2E4C268D1018}" srcOrd="12" destOrd="0" presId="urn:microsoft.com/office/officeart/2005/8/layout/bProcess4"/>
    <dgm:cxn modelId="{4A380E36-EF15-4A80-924F-FC8ACADF4FC6}" type="presParOf" srcId="{3E5DCC5F-4C53-4E83-AAA8-2E4C268D1018}" destId="{ACB0D392-A01C-4B89-B154-DA12246D112C}" srcOrd="0" destOrd="0" presId="urn:microsoft.com/office/officeart/2005/8/layout/bProcess4"/>
    <dgm:cxn modelId="{94118667-3C09-47ED-8A10-7CD695D1A314}" type="presParOf" srcId="{3E5DCC5F-4C53-4E83-AAA8-2E4C268D1018}" destId="{0FFC4352-6CD3-4095-B99E-04047DAC2FD1}" srcOrd="1" destOrd="0" presId="urn:microsoft.com/office/officeart/2005/8/layout/bProcess4"/>
    <dgm:cxn modelId="{D80C1DDF-F9B9-44D3-BF14-121FA90E2E4E}" type="presParOf" srcId="{0F681898-E537-446F-9F3F-087D3F2DE84C}" destId="{49AFEB08-AD3E-4E24-A6F1-C58A5746E712}" srcOrd="13" destOrd="0" presId="urn:microsoft.com/office/officeart/2005/8/layout/bProcess4"/>
    <dgm:cxn modelId="{D180385F-63BE-4E51-8A61-AC2A1088E806}" type="presParOf" srcId="{0F681898-E537-446F-9F3F-087D3F2DE84C}" destId="{C493E616-CCC1-4773-AF1D-93EA54CBA164}" srcOrd="14" destOrd="0" presId="urn:microsoft.com/office/officeart/2005/8/layout/bProcess4"/>
    <dgm:cxn modelId="{CD686BBA-ACBD-4A52-88AA-7BF4C94CAACF}" type="presParOf" srcId="{C493E616-CCC1-4773-AF1D-93EA54CBA164}" destId="{8D80640D-F66A-4409-8E8F-F86A4A891C0F}" srcOrd="0" destOrd="0" presId="urn:microsoft.com/office/officeart/2005/8/layout/bProcess4"/>
    <dgm:cxn modelId="{CCC2A6B9-F29A-4368-B564-E108A4E71519}" type="presParOf" srcId="{C493E616-CCC1-4773-AF1D-93EA54CBA164}" destId="{A6F347BC-786B-42BD-840B-7F535B24DE86}" srcOrd="1" destOrd="0" presId="urn:microsoft.com/office/officeart/2005/8/layout/bProcess4"/>
    <dgm:cxn modelId="{FCA6F7E3-2F37-4F57-A304-E585D553858A}" type="presParOf" srcId="{0F681898-E537-446F-9F3F-087D3F2DE84C}" destId="{1D9AED0E-8EAD-4B77-AD08-63CD9C7EA95A}" srcOrd="15" destOrd="0" presId="urn:microsoft.com/office/officeart/2005/8/layout/bProcess4"/>
    <dgm:cxn modelId="{81A26EAB-C384-4D11-99E5-F8B4055D52C6}" type="presParOf" srcId="{0F681898-E537-446F-9F3F-087D3F2DE84C}" destId="{0917BF39-0AEE-457A-A916-CDCE63D46ECA}" srcOrd="16" destOrd="0" presId="urn:microsoft.com/office/officeart/2005/8/layout/bProcess4"/>
    <dgm:cxn modelId="{81468480-D1E9-497B-A94C-7825610D8BBA}" type="presParOf" srcId="{0917BF39-0AEE-457A-A916-CDCE63D46ECA}" destId="{9E09D8DD-78EB-48D2-8569-421776E7DACF}" srcOrd="0" destOrd="0" presId="urn:microsoft.com/office/officeart/2005/8/layout/bProcess4"/>
    <dgm:cxn modelId="{CAE7EBCD-DC21-4FEC-9856-E9AEA4A6C557}" type="presParOf" srcId="{0917BF39-0AEE-457A-A916-CDCE63D46ECA}" destId="{064EE261-CBE3-46F0-9E96-6BFC20C0C714}"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EF041A3-AF3E-4724-B300-5689E3C5A322}" type="doc">
      <dgm:prSet loTypeId="urn:microsoft.com/office/officeart/2005/8/layout/bProcess4" loCatId="process" qsTypeId="urn:microsoft.com/office/officeart/2005/8/quickstyle/simple1" qsCatId="simple" csTypeId="urn:microsoft.com/office/officeart/2005/8/colors/accent3_2" csCatId="accent3" phldr="1"/>
      <dgm:spPr/>
      <dgm:t>
        <a:bodyPr/>
        <a:lstStyle/>
        <a:p>
          <a:endParaRPr lang="en-US"/>
        </a:p>
      </dgm:t>
    </dgm:pt>
    <dgm:pt modelId="{F86B630D-AF3F-4A1B-9758-E84BB8E1BCBA}">
      <dgm:prSet custT="1"/>
      <dgm:spPr/>
      <dgm:t>
        <a:bodyPr/>
        <a:lstStyle/>
        <a:p>
          <a:r>
            <a:rPr lang="sv-SE" sz="1400" b="1">
              <a:latin typeface="Arial Black"/>
              <a:ea typeface="+mn-lt"/>
              <a:cs typeface="+mn-lt"/>
            </a:rPr>
            <a:t>Grundläggande</a:t>
          </a:r>
          <a:r>
            <a:rPr lang="sv-SE" sz="1400" b="1">
              <a:ea typeface="+mn-lt"/>
              <a:cs typeface="+mn-lt"/>
            </a:rPr>
            <a:t> och fördjupad kompetens </a:t>
          </a:r>
        </a:p>
        <a:p>
          <a:r>
            <a:rPr lang="sv-SE" sz="1200">
              <a:ea typeface="+mn-lt"/>
              <a:cs typeface="+mn-lt"/>
            </a:rPr>
            <a:t>om neuropsykiatrisk funktionsnedsättning och tillgängliga lärmiljöer</a:t>
          </a:r>
          <a:endParaRPr lang="en-US" sz="1400"/>
        </a:p>
      </dgm:t>
    </dgm:pt>
    <dgm:pt modelId="{14FA7E45-31EA-46DF-84D8-E3486488CF4B}" type="parTrans" cxnId="{0E05637A-BC8D-4F68-9292-ECFBADD93741}">
      <dgm:prSet/>
      <dgm:spPr/>
      <dgm:t>
        <a:bodyPr/>
        <a:lstStyle/>
        <a:p>
          <a:endParaRPr lang="en-US"/>
        </a:p>
      </dgm:t>
    </dgm:pt>
    <dgm:pt modelId="{1B71F389-CFAD-4B94-9816-4763ACE80EF5}" type="sibTrans" cxnId="{0E05637A-BC8D-4F68-9292-ECFBADD93741}">
      <dgm:prSet/>
      <dgm:spPr/>
      <dgm:t>
        <a:bodyPr/>
        <a:lstStyle/>
        <a:p>
          <a:endParaRPr lang="en-US"/>
        </a:p>
      </dgm:t>
    </dgm:pt>
    <dgm:pt modelId="{C7B5F10C-29DE-47EB-9193-AD67DD134255}">
      <dgm:prSet custT="1"/>
      <dgm:spPr/>
      <dgm:t>
        <a:bodyPr/>
        <a:lstStyle/>
        <a:p>
          <a:r>
            <a:rPr lang="sv-SE" sz="1400" b="1">
              <a:ea typeface="+mn-lt"/>
              <a:cs typeface="+mn-lt"/>
            </a:rPr>
            <a:t>Tid och förutsättningar för elevhälsan </a:t>
          </a:r>
        </a:p>
        <a:p>
          <a:r>
            <a:rPr lang="sv-SE" sz="1200">
              <a:ea typeface="+mn-lt"/>
              <a:cs typeface="+mn-lt"/>
            </a:rPr>
            <a:t>att fullgöra sitt uppdrag att främja, förebygga och stödja elevernas utveckling</a:t>
          </a:r>
          <a:endParaRPr lang="en-US" sz="1200"/>
        </a:p>
      </dgm:t>
    </dgm:pt>
    <dgm:pt modelId="{C237C107-0041-4A64-8517-8E3F3BC219BA}" type="parTrans" cxnId="{5565340B-449B-445A-AC6D-0EB388E3F695}">
      <dgm:prSet/>
      <dgm:spPr/>
      <dgm:t>
        <a:bodyPr/>
        <a:lstStyle/>
        <a:p>
          <a:endParaRPr lang="en-US"/>
        </a:p>
      </dgm:t>
    </dgm:pt>
    <dgm:pt modelId="{57593865-2AF2-4234-85C9-93EEFA7B0912}" type="sibTrans" cxnId="{5565340B-449B-445A-AC6D-0EB388E3F695}">
      <dgm:prSet/>
      <dgm:spPr/>
      <dgm:t>
        <a:bodyPr/>
        <a:lstStyle/>
        <a:p>
          <a:endParaRPr lang="en-US"/>
        </a:p>
      </dgm:t>
    </dgm:pt>
    <dgm:pt modelId="{237A75D4-5303-415C-B8BA-96D00D26F9A8}">
      <dgm:prSet custT="1"/>
      <dgm:spPr/>
      <dgm:t>
        <a:bodyPr/>
        <a:lstStyle/>
        <a:p>
          <a:r>
            <a:rPr lang="sv-SE" sz="1400" b="1">
              <a:ea typeface="+mn-lt"/>
              <a:cs typeface="+mn-lt"/>
            </a:rPr>
            <a:t>Samarbete mellan elevhälsa och pedagogisk personal </a:t>
          </a:r>
        </a:p>
        <a:p>
          <a:r>
            <a:rPr lang="sv-SE" sz="1200">
              <a:ea typeface="+mn-lt"/>
              <a:cs typeface="+mn-lt"/>
            </a:rPr>
            <a:t>för att tillsammans omvandla kunskapen om NPF till anpassning av lärmiljö, undervisning och social miljö</a:t>
          </a:r>
          <a:endParaRPr lang="en-US" sz="1200"/>
        </a:p>
      </dgm:t>
    </dgm:pt>
    <dgm:pt modelId="{D286F66D-93D7-4F31-B8D4-9A008F678865}" type="parTrans" cxnId="{75192252-97A6-48F3-B7D9-79966E44AEB0}">
      <dgm:prSet/>
      <dgm:spPr/>
      <dgm:t>
        <a:bodyPr/>
        <a:lstStyle/>
        <a:p>
          <a:endParaRPr lang="en-US"/>
        </a:p>
      </dgm:t>
    </dgm:pt>
    <dgm:pt modelId="{A260445C-A927-480C-AC59-F582EF348FB1}" type="sibTrans" cxnId="{75192252-97A6-48F3-B7D9-79966E44AEB0}">
      <dgm:prSet/>
      <dgm:spPr/>
      <dgm:t>
        <a:bodyPr/>
        <a:lstStyle/>
        <a:p>
          <a:endParaRPr lang="en-US"/>
        </a:p>
      </dgm:t>
    </dgm:pt>
    <dgm:pt modelId="{9CAC5A27-D95C-4CAE-96B0-34362362C72F}">
      <dgm:prSet custT="1"/>
      <dgm:spPr/>
      <dgm:t>
        <a:bodyPr/>
        <a:lstStyle/>
        <a:p>
          <a:r>
            <a:rPr lang="sv-SE" sz="1400" b="1">
              <a:ea typeface="+mn-lt"/>
              <a:cs typeface="+mn-lt"/>
            </a:rPr>
            <a:t>Förutsättningar för ökad delaktighet </a:t>
          </a:r>
        </a:p>
        <a:p>
          <a:r>
            <a:rPr lang="sv-SE" sz="1200" b="0">
              <a:ea typeface="+mn-lt"/>
              <a:cs typeface="+mn-lt"/>
            </a:rPr>
            <a:t>och inflytande för elever och vårdnadshavare</a:t>
          </a:r>
          <a:endParaRPr lang="en-US" sz="1400" b="0"/>
        </a:p>
      </dgm:t>
    </dgm:pt>
    <dgm:pt modelId="{4EE096E3-31C1-4F5F-A559-4EDDA2588A4B}" type="parTrans" cxnId="{8E266D76-D020-4002-A494-60A748FD69AE}">
      <dgm:prSet/>
      <dgm:spPr/>
      <dgm:t>
        <a:bodyPr/>
        <a:lstStyle/>
        <a:p>
          <a:endParaRPr lang="en-US"/>
        </a:p>
      </dgm:t>
    </dgm:pt>
    <dgm:pt modelId="{DE4B00AC-0324-4D59-AC36-85EDE94A69E8}" type="sibTrans" cxnId="{8E266D76-D020-4002-A494-60A748FD69AE}">
      <dgm:prSet/>
      <dgm:spPr/>
      <dgm:t>
        <a:bodyPr/>
        <a:lstStyle/>
        <a:p>
          <a:endParaRPr lang="en-US"/>
        </a:p>
      </dgm:t>
    </dgm:pt>
    <dgm:pt modelId="{F58A7DDA-CBDF-4DCF-A204-5DBFFF992FBF}">
      <dgm:prSet custT="1"/>
      <dgm:spPr/>
      <dgm:t>
        <a:bodyPr/>
        <a:lstStyle/>
        <a:p>
          <a:r>
            <a:rPr lang="sv-SE" sz="1400" b="1">
              <a:ea typeface="+mn-lt"/>
              <a:cs typeface="+mn-lt"/>
            </a:rPr>
            <a:t>Rutin och organisation för överlämningar </a:t>
          </a:r>
        </a:p>
        <a:p>
          <a:r>
            <a:rPr lang="sv-SE" sz="1200">
              <a:ea typeface="+mn-lt"/>
              <a:cs typeface="+mn-lt"/>
            </a:rPr>
            <a:t>mellan och inom stadier och skolenheter</a:t>
          </a:r>
          <a:endParaRPr lang="en-US" sz="1200"/>
        </a:p>
      </dgm:t>
    </dgm:pt>
    <dgm:pt modelId="{96E2AC9B-D92A-48A7-B829-B888C751A7AA}" type="parTrans" cxnId="{A7161335-6EF6-4F1D-9C07-D70FDB0B3691}">
      <dgm:prSet/>
      <dgm:spPr/>
      <dgm:t>
        <a:bodyPr/>
        <a:lstStyle/>
        <a:p>
          <a:endParaRPr lang="en-US"/>
        </a:p>
      </dgm:t>
    </dgm:pt>
    <dgm:pt modelId="{1F7948AE-A57A-46DC-BF92-C4291EDC660D}" type="sibTrans" cxnId="{A7161335-6EF6-4F1D-9C07-D70FDB0B3691}">
      <dgm:prSet/>
      <dgm:spPr/>
      <dgm:t>
        <a:bodyPr/>
        <a:lstStyle/>
        <a:p>
          <a:endParaRPr lang="en-US"/>
        </a:p>
      </dgm:t>
    </dgm:pt>
    <dgm:pt modelId="{F5A70771-28DC-45B1-855A-150607B8C325}">
      <dgm:prSet custT="1"/>
      <dgm:spPr/>
      <dgm:t>
        <a:bodyPr/>
        <a:lstStyle/>
        <a:p>
          <a:r>
            <a:rPr lang="en-US" sz="1400" b="1"/>
            <a:t>Rutiner för systematiskt kvalitetsarbete </a:t>
          </a:r>
        </a:p>
        <a:p>
          <a:r>
            <a:rPr lang="en-US" sz="1200"/>
            <a:t>som regelbundet följer upp tillgänglig lärmiljö och tillgänglig undervisning på skolenhetsnivå</a:t>
          </a:r>
        </a:p>
      </dgm:t>
    </dgm:pt>
    <dgm:pt modelId="{3853610D-D2D8-41DD-BF16-15B20C3DCBB7}" type="parTrans" cxnId="{2B2C24E0-1AA5-42B8-82BA-233272B741B6}">
      <dgm:prSet/>
      <dgm:spPr/>
      <dgm:t>
        <a:bodyPr/>
        <a:lstStyle/>
        <a:p>
          <a:endParaRPr lang="en-US"/>
        </a:p>
      </dgm:t>
    </dgm:pt>
    <dgm:pt modelId="{90FFE946-3C4E-4E4A-A9C2-2852D07018B9}" type="sibTrans" cxnId="{2B2C24E0-1AA5-42B8-82BA-233272B741B6}">
      <dgm:prSet/>
      <dgm:spPr/>
      <dgm:t>
        <a:bodyPr/>
        <a:lstStyle/>
        <a:p>
          <a:endParaRPr lang="en-US"/>
        </a:p>
      </dgm:t>
    </dgm:pt>
    <dgm:pt modelId="{44B0A40E-F4A3-4E85-ADAE-C6AFED842F8A}" type="pres">
      <dgm:prSet presAssocID="{2EF041A3-AF3E-4724-B300-5689E3C5A322}" presName="Name0" presStyleCnt="0">
        <dgm:presLayoutVars>
          <dgm:dir/>
          <dgm:resizeHandles/>
        </dgm:presLayoutVars>
      </dgm:prSet>
      <dgm:spPr/>
    </dgm:pt>
    <dgm:pt modelId="{EF3D21B5-B2E1-44E9-90FD-86F093B19BEE}" type="pres">
      <dgm:prSet presAssocID="{F86B630D-AF3F-4A1B-9758-E84BB8E1BCBA}" presName="compNode" presStyleCnt="0"/>
      <dgm:spPr/>
    </dgm:pt>
    <dgm:pt modelId="{8ACD1623-A002-4D8B-AE9B-6938C7558391}" type="pres">
      <dgm:prSet presAssocID="{F86B630D-AF3F-4A1B-9758-E84BB8E1BCBA}" presName="dummyConnPt" presStyleCnt="0"/>
      <dgm:spPr/>
    </dgm:pt>
    <dgm:pt modelId="{91A34183-0EC7-4A5F-BCF9-8AB8EC663C96}" type="pres">
      <dgm:prSet presAssocID="{F86B630D-AF3F-4A1B-9758-E84BB8E1BCBA}" presName="node" presStyleLbl="node1" presStyleIdx="0" presStyleCnt="6">
        <dgm:presLayoutVars>
          <dgm:bulletEnabled val="1"/>
        </dgm:presLayoutVars>
      </dgm:prSet>
      <dgm:spPr/>
    </dgm:pt>
    <dgm:pt modelId="{D0128C38-0C61-40AA-829B-93B77FA4C042}" type="pres">
      <dgm:prSet presAssocID="{1B71F389-CFAD-4B94-9816-4763ACE80EF5}" presName="sibTrans" presStyleLbl="bgSibTrans2D1" presStyleIdx="0" presStyleCnt="5"/>
      <dgm:spPr/>
    </dgm:pt>
    <dgm:pt modelId="{646BAF7B-59FA-420D-901B-A662A94C94A8}" type="pres">
      <dgm:prSet presAssocID="{C7B5F10C-29DE-47EB-9193-AD67DD134255}" presName="compNode" presStyleCnt="0"/>
      <dgm:spPr/>
    </dgm:pt>
    <dgm:pt modelId="{BA3E7820-22AF-4C94-B7B3-162D34350AA3}" type="pres">
      <dgm:prSet presAssocID="{C7B5F10C-29DE-47EB-9193-AD67DD134255}" presName="dummyConnPt" presStyleCnt="0"/>
      <dgm:spPr/>
    </dgm:pt>
    <dgm:pt modelId="{B8245D69-4708-49A3-8E1C-317D1E6B74BD}" type="pres">
      <dgm:prSet presAssocID="{C7B5F10C-29DE-47EB-9193-AD67DD134255}" presName="node" presStyleLbl="node1" presStyleIdx="1" presStyleCnt="6">
        <dgm:presLayoutVars>
          <dgm:bulletEnabled val="1"/>
        </dgm:presLayoutVars>
      </dgm:prSet>
      <dgm:spPr/>
    </dgm:pt>
    <dgm:pt modelId="{125466D8-4ACE-4A23-BBDC-4D47F282A8B3}" type="pres">
      <dgm:prSet presAssocID="{57593865-2AF2-4234-85C9-93EEFA7B0912}" presName="sibTrans" presStyleLbl="bgSibTrans2D1" presStyleIdx="1" presStyleCnt="5"/>
      <dgm:spPr/>
    </dgm:pt>
    <dgm:pt modelId="{3BDD21CD-04AB-4984-8557-67C5F13E29A1}" type="pres">
      <dgm:prSet presAssocID="{237A75D4-5303-415C-B8BA-96D00D26F9A8}" presName="compNode" presStyleCnt="0"/>
      <dgm:spPr/>
    </dgm:pt>
    <dgm:pt modelId="{4187AE34-3886-4A86-BAB4-AFAC968A4186}" type="pres">
      <dgm:prSet presAssocID="{237A75D4-5303-415C-B8BA-96D00D26F9A8}" presName="dummyConnPt" presStyleCnt="0"/>
      <dgm:spPr/>
    </dgm:pt>
    <dgm:pt modelId="{126AB3E7-F64F-41B0-A56A-A7AF7D2648DA}" type="pres">
      <dgm:prSet presAssocID="{237A75D4-5303-415C-B8BA-96D00D26F9A8}" presName="node" presStyleLbl="node1" presStyleIdx="2" presStyleCnt="6">
        <dgm:presLayoutVars>
          <dgm:bulletEnabled val="1"/>
        </dgm:presLayoutVars>
      </dgm:prSet>
      <dgm:spPr/>
    </dgm:pt>
    <dgm:pt modelId="{8ED8BCB0-1943-447E-B340-AD979E0168A9}" type="pres">
      <dgm:prSet presAssocID="{A260445C-A927-480C-AC59-F582EF348FB1}" presName="sibTrans" presStyleLbl="bgSibTrans2D1" presStyleIdx="2" presStyleCnt="5"/>
      <dgm:spPr/>
    </dgm:pt>
    <dgm:pt modelId="{42FC9005-F357-4904-A083-EA1D2EC2A2F4}" type="pres">
      <dgm:prSet presAssocID="{9CAC5A27-D95C-4CAE-96B0-34362362C72F}" presName="compNode" presStyleCnt="0"/>
      <dgm:spPr/>
    </dgm:pt>
    <dgm:pt modelId="{5C1AE09D-56A4-4397-8E97-11F22E644D27}" type="pres">
      <dgm:prSet presAssocID="{9CAC5A27-D95C-4CAE-96B0-34362362C72F}" presName="dummyConnPt" presStyleCnt="0"/>
      <dgm:spPr/>
    </dgm:pt>
    <dgm:pt modelId="{9F5164DA-39D3-47BC-946B-FD1EF8DCE83E}" type="pres">
      <dgm:prSet presAssocID="{9CAC5A27-D95C-4CAE-96B0-34362362C72F}" presName="node" presStyleLbl="node1" presStyleIdx="3" presStyleCnt="6">
        <dgm:presLayoutVars>
          <dgm:bulletEnabled val="1"/>
        </dgm:presLayoutVars>
      </dgm:prSet>
      <dgm:spPr/>
    </dgm:pt>
    <dgm:pt modelId="{D36EC1A5-353D-4250-AC10-008683D0DE69}" type="pres">
      <dgm:prSet presAssocID="{DE4B00AC-0324-4D59-AC36-85EDE94A69E8}" presName="sibTrans" presStyleLbl="bgSibTrans2D1" presStyleIdx="3" presStyleCnt="5"/>
      <dgm:spPr/>
    </dgm:pt>
    <dgm:pt modelId="{12451C56-069E-44AC-860D-E98A0DE3D76E}" type="pres">
      <dgm:prSet presAssocID="{F58A7DDA-CBDF-4DCF-A204-5DBFFF992FBF}" presName="compNode" presStyleCnt="0"/>
      <dgm:spPr/>
    </dgm:pt>
    <dgm:pt modelId="{362E74B1-8BA8-41BC-AAA5-D4EC3B6DA7F3}" type="pres">
      <dgm:prSet presAssocID="{F58A7DDA-CBDF-4DCF-A204-5DBFFF992FBF}" presName="dummyConnPt" presStyleCnt="0"/>
      <dgm:spPr/>
    </dgm:pt>
    <dgm:pt modelId="{A9BEB04C-9228-411B-83F4-7BCF8F52DCB2}" type="pres">
      <dgm:prSet presAssocID="{F58A7DDA-CBDF-4DCF-A204-5DBFFF992FBF}" presName="node" presStyleLbl="node1" presStyleIdx="4" presStyleCnt="6">
        <dgm:presLayoutVars>
          <dgm:bulletEnabled val="1"/>
        </dgm:presLayoutVars>
      </dgm:prSet>
      <dgm:spPr/>
    </dgm:pt>
    <dgm:pt modelId="{C1A4DF44-0161-4297-BDA2-108046B8198F}" type="pres">
      <dgm:prSet presAssocID="{1F7948AE-A57A-46DC-BF92-C4291EDC660D}" presName="sibTrans" presStyleLbl="bgSibTrans2D1" presStyleIdx="4" presStyleCnt="5"/>
      <dgm:spPr/>
    </dgm:pt>
    <dgm:pt modelId="{617D16B6-84F2-4E7A-A706-D1CCBE2702F2}" type="pres">
      <dgm:prSet presAssocID="{F5A70771-28DC-45B1-855A-150607B8C325}" presName="compNode" presStyleCnt="0"/>
      <dgm:spPr/>
    </dgm:pt>
    <dgm:pt modelId="{08C1FF29-C196-4659-99AE-AA1D3EC7E558}" type="pres">
      <dgm:prSet presAssocID="{F5A70771-28DC-45B1-855A-150607B8C325}" presName="dummyConnPt" presStyleCnt="0"/>
      <dgm:spPr/>
    </dgm:pt>
    <dgm:pt modelId="{12929344-B21A-406F-9839-CF1C846DDA70}" type="pres">
      <dgm:prSet presAssocID="{F5A70771-28DC-45B1-855A-150607B8C325}" presName="node" presStyleLbl="node1" presStyleIdx="5" presStyleCnt="6">
        <dgm:presLayoutVars>
          <dgm:bulletEnabled val="1"/>
        </dgm:presLayoutVars>
      </dgm:prSet>
      <dgm:spPr/>
    </dgm:pt>
  </dgm:ptLst>
  <dgm:cxnLst>
    <dgm:cxn modelId="{82C9A002-E10D-4B42-B169-6D518BD1E08C}" type="presOf" srcId="{C7B5F10C-29DE-47EB-9193-AD67DD134255}" destId="{B8245D69-4708-49A3-8E1C-317D1E6B74BD}" srcOrd="0" destOrd="0" presId="urn:microsoft.com/office/officeart/2005/8/layout/bProcess4"/>
    <dgm:cxn modelId="{4BD0A702-64A4-49C5-815F-E45D4BD35E3D}" type="presOf" srcId="{237A75D4-5303-415C-B8BA-96D00D26F9A8}" destId="{126AB3E7-F64F-41B0-A56A-A7AF7D2648DA}" srcOrd="0" destOrd="0" presId="urn:microsoft.com/office/officeart/2005/8/layout/bProcess4"/>
    <dgm:cxn modelId="{5565340B-449B-445A-AC6D-0EB388E3F695}" srcId="{2EF041A3-AF3E-4724-B300-5689E3C5A322}" destId="{C7B5F10C-29DE-47EB-9193-AD67DD134255}" srcOrd="1" destOrd="0" parTransId="{C237C107-0041-4A64-8517-8E3F3BC219BA}" sibTransId="{57593865-2AF2-4234-85C9-93EEFA7B0912}"/>
    <dgm:cxn modelId="{0EC1B317-9F3D-4B40-853C-F22DD535ED5C}" type="presOf" srcId="{1F7948AE-A57A-46DC-BF92-C4291EDC660D}" destId="{C1A4DF44-0161-4297-BDA2-108046B8198F}" srcOrd="0" destOrd="0" presId="urn:microsoft.com/office/officeart/2005/8/layout/bProcess4"/>
    <dgm:cxn modelId="{763CC921-2B0D-41A8-A075-2EBC715B8C07}" type="presOf" srcId="{2EF041A3-AF3E-4724-B300-5689E3C5A322}" destId="{44B0A40E-F4A3-4E85-ADAE-C6AFED842F8A}" srcOrd="0" destOrd="0" presId="urn:microsoft.com/office/officeart/2005/8/layout/bProcess4"/>
    <dgm:cxn modelId="{B6CA5C2A-A189-46C8-B2F5-E370141F2CFE}" type="presOf" srcId="{1B71F389-CFAD-4B94-9816-4763ACE80EF5}" destId="{D0128C38-0C61-40AA-829B-93B77FA4C042}" srcOrd="0" destOrd="0" presId="urn:microsoft.com/office/officeart/2005/8/layout/bProcess4"/>
    <dgm:cxn modelId="{56F7C12B-FADC-4DF7-A1AC-4D501BC5C5E7}" type="presOf" srcId="{F58A7DDA-CBDF-4DCF-A204-5DBFFF992FBF}" destId="{A9BEB04C-9228-411B-83F4-7BCF8F52DCB2}" srcOrd="0" destOrd="0" presId="urn:microsoft.com/office/officeart/2005/8/layout/bProcess4"/>
    <dgm:cxn modelId="{A7161335-6EF6-4F1D-9C07-D70FDB0B3691}" srcId="{2EF041A3-AF3E-4724-B300-5689E3C5A322}" destId="{F58A7DDA-CBDF-4DCF-A204-5DBFFF992FBF}" srcOrd="4" destOrd="0" parTransId="{96E2AC9B-D92A-48A7-B829-B888C751A7AA}" sibTransId="{1F7948AE-A57A-46DC-BF92-C4291EDC660D}"/>
    <dgm:cxn modelId="{F1B8994B-56BF-49F5-9695-5D49035AC46E}" type="presOf" srcId="{57593865-2AF2-4234-85C9-93EEFA7B0912}" destId="{125466D8-4ACE-4A23-BBDC-4D47F282A8B3}" srcOrd="0" destOrd="0" presId="urn:microsoft.com/office/officeart/2005/8/layout/bProcess4"/>
    <dgm:cxn modelId="{75192252-97A6-48F3-B7D9-79966E44AEB0}" srcId="{2EF041A3-AF3E-4724-B300-5689E3C5A322}" destId="{237A75D4-5303-415C-B8BA-96D00D26F9A8}" srcOrd="2" destOrd="0" parTransId="{D286F66D-93D7-4F31-B8D4-9A008F678865}" sibTransId="{A260445C-A927-480C-AC59-F582EF348FB1}"/>
    <dgm:cxn modelId="{8E266D76-D020-4002-A494-60A748FD69AE}" srcId="{2EF041A3-AF3E-4724-B300-5689E3C5A322}" destId="{9CAC5A27-D95C-4CAE-96B0-34362362C72F}" srcOrd="3" destOrd="0" parTransId="{4EE096E3-31C1-4F5F-A559-4EDDA2588A4B}" sibTransId="{DE4B00AC-0324-4D59-AC36-85EDE94A69E8}"/>
    <dgm:cxn modelId="{0E05637A-BC8D-4F68-9292-ECFBADD93741}" srcId="{2EF041A3-AF3E-4724-B300-5689E3C5A322}" destId="{F86B630D-AF3F-4A1B-9758-E84BB8E1BCBA}" srcOrd="0" destOrd="0" parTransId="{14FA7E45-31EA-46DF-84D8-E3486488CF4B}" sibTransId="{1B71F389-CFAD-4B94-9816-4763ACE80EF5}"/>
    <dgm:cxn modelId="{E9497791-31A0-4B8B-87C0-00BE3E878CAE}" type="presOf" srcId="{DE4B00AC-0324-4D59-AC36-85EDE94A69E8}" destId="{D36EC1A5-353D-4250-AC10-008683D0DE69}" srcOrd="0" destOrd="0" presId="urn:microsoft.com/office/officeart/2005/8/layout/bProcess4"/>
    <dgm:cxn modelId="{0FB9BFB3-3206-48DD-A79B-B85B568AA2F2}" type="presOf" srcId="{F86B630D-AF3F-4A1B-9758-E84BB8E1BCBA}" destId="{91A34183-0EC7-4A5F-BCF9-8AB8EC663C96}" srcOrd="0" destOrd="0" presId="urn:microsoft.com/office/officeart/2005/8/layout/bProcess4"/>
    <dgm:cxn modelId="{EAD027C5-B9AE-4D27-B6C2-15EEA997A795}" type="presOf" srcId="{A260445C-A927-480C-AC59-F582EF348FB1}" destId="{8ED8BCB0-1943-447E-B340-AD979E0168A9}" srcOrd="0" destOrd="0" presId="urn:microsoft.com/office/officeart/2005/8/layout/bProcess4"/>
    <dgm:cxn modelId="{2B2C24E0-1AA5-42B8-82BA-233272B741B6}" srcId="{2EF041A3-AF3E-4724-B300-5689E3C5A322}" destId="{F5A70771-28DC-45B1-855A-150607B8C325}" srcOrd="5" destOrd="0" parTransId="{3853610D-D2D8-41DD-BF16-15B20C3DCBB7}" sibTransId="{90FFE946-3C4E-4E4A-A9C2-2852D07018B9}"/>
    <dgm:cxn modelId="{F8912FE1-9451-44A6-B194-26D0F5D69503}" type="presOf" srcId="{F5A70771-28DC-45B1-855A-150607B8C325}" destId="{12929344-B21A-406F-9839-CF1C846DDA70}" srcOrd="0" destOrd="0" presId="urn:microsoft.com/office/officeart/2005/8/layout/bProcess4"/>
    <dgm:cxn modelId="{FAFC51F0-A595-4AFA-9321-A1D97EFD043B}" type="presOf" srcId="{9CAC5A27-D95C-4CAE-96B0-34362362C72F}" destId="{9F5164DA-39D3-47BC-946B-FD1EF8DCE83E}" srcOrd="0" destOrd="0" presId="urn:microsoft.com/office/officeart/2005/8/layout/bProcess4"/>
    <dgm:cxn modelId="{D0FB939A-CEA7-4774-8AF2-B47F45017FAE}" type="presParOf" srcId="{44B0A40E-F4A3-4E85-ADAE-C6AFED842F8A}" destId="{EF3D21B5-B2E1-44E9-90FD-86F093B19BEE}" srcOrd="0" destOrd="0" presId="urn:microsoft.com/office/officeart/2005/8/layout/bProcess4"/>
    <dgm:cxn modelId="{70EEDC8D-C1D9-4602-A225-F1D3DF7DC59C}" type="presParOf" srcId="{EF3D21B5-B2E1-44E9-90FD-86F093B19BEE}" destId="{8ACD1623-A002-4D8B-AE9B-6938C7558391}" srcOrd="0" destOrd="0" presId="urn:microsoft.com/office/officeart/2005/8/layout/bProcess4"/>
    <dgm:cxn modelId="{62164E7B-8BE6-45D5-92FC-4021A59FC3A5}" type="presParOf" srcId="{EF3D21B5-B2E1-44E9-90FD-86F093B19BEE}" destId="{91A34183-0EC7-4A5F-BCF9-8AB8EC663C96}" srcOrd="1" destOrd="0" presId="urn:microsoft.com/office/officeart/2005/8/layout/bProcess4"/>
    <dgm:cxn modelId="{8F7BEF31-4E81-4E47-8879-5609A3FDB805}" type="presParOf" srcId="{44B0A40E-F4A3-4E85-ADAE-C6AFED842F8A}" destId="{D0128C38-0C61-40AA-829B-93B77FA4C042}" srcOrd="1" destOrd="0" presId="urn:microsoft.com/office/officeart/2005/8/layout/bProcess4"/>
    <dgm:cxn modelId="{96A635A1-0A06-4AD8-8B1F-9B6E9166DBB1}" type="presParOf" srcId="{44B0A40E-F4A3-4E85-ADAE-C6AFED842F8A}" destId="{646BAF7B-59FA-420D-901B-A662A94C94A8}" srcOrd="2" destOrd="0" presId="urn:microsoft.com/office/officeart/2005/8/layout/bProcess4"/>
    <dgm:cxn modelId="{C643C06A-0C86-46D0-A9F5-6C9A40B8C13B}" type="presParOf" srcId="{646BAF7B-59FA-420D-901B-A662A94C94A8}" destId="{BA3E7820-22AF-4C94-B7B3-162D34350AA3}" srcOrd="0" destOrd="0" presId="urn:microsoft.com/office/officeart/2005/8/layout/bProcess4"/>
    <dgm:cxn modelId="{C8AE31F7-8E2B-4561-AC17-21E1D799F936}" type="presParOf" srcId="{646BAF7B-59FA-420D-901B-A662A94C94A8}" destId="{B8245D69-4708-49A3-8E1C-317D1E6B74BD}" srcOrd="1" destOrd="0" presId="urn:microsoft.com/office/officeart/2005/8/layout/bProcess4"/>
    <dgm:cxn modelId="{F0E2D551-CDBC-49D7-9597-E930068F8D92}" type="presParOf" srcId="{44B0A40E-F4A3-4E85-ADAE-C6AFED842F8A}" destId="{125466D8-4ACE-4A23-BBDC-4D47F282A8B3}" srcOrd="3" destOrd="0" presId="urn:microsoft.com/office/officeart/2005/8/layout/bProcess4"/>
    <dgm:cxn modelId="{770BFA5E-C396-4E35-9163-497F59147EC4}" type="presParOf" srcId="{44B0A40E-F4A3-4E85-ADAE-C6AFED842F8A}" destId="{3BDD21CD-04AB-4984-8557-67C5F13E29A1}" srcOrd="4" destOrd="0" presId="urn:microsoft.com/office/officeart/2005/8/layout/bProcess4"/>
    <dgm:cxn modelId="{37BE280C-1E04-4609-9C2B-16E0A47E1740}" type="presParOf" srcId="{3BDD21CD-04AB-4984-8557-67C5F13E29A1}" destId="{4187AE34-3886-4A86-BAB4-AFAC968A4186}" srcOrd="0" destOrd="0" presId="urn:microsoft.com/office/officeart/2005/8/layout/bProcess4"/>
    <dgm:cxn modelId="{4F3D29AF-0E08-4E37-B830-72C261A2FCF8}" type="presParOf" srcId="{3BDD21CD-04AB-4984-8557-67C5F13E29A1}" destId="{126AB3E7-F64F-41B0-A56A-A7AF7D2648DA}" srcOrd="1" destOrd="0" presId="urn:microsoft.com/office/officeart/2005/8/layout/bProcess4"/>
    <dgm:cxn modelId="{0E9E08B7-4408-4EF5-8811-CD8359FC9C40}" type="presParOf" srcId="{44B0A40E-F4A3-4E85-ADAE-C6AFED842F8A}" destId="{8ED8BCB0-1943-447E-B340-AD979E0168A9}" srcOrd="5" destOrd="0" presId="urn:microsoft.com/office/officeart/2005/8/layout/bProcess4"/>
    <dgm:cxn modelId="{15AA8C09-50FF-4567-BEA6-889493F10A6D}" type="presParOf" srcId="{44B0A40E-F4A3-4E85-ADAE-C6AFED842F8A}" destId="{42FC9005-F357-4904-A083-EA1D2EC2A2F4}" srcOrd="6" destOrd="0" presId="urn:microsoft.com/office/officeart/2005/8/layout/bProcess4"/>
    <dgm:cxn modelId="{B7717D11-0741-434A-9860-9C9F477EDA30}" type="presParOf" srcId="{42FC9005-F357-4904-A083-EA1D2EC2A2F4}" destId="{5C1AE09D-56A4-4397-8E97-11F22E644D27}" srcOrd="0" destOrd="0" presId="urn:microsoft.com/office/officeart/2005/8/layout/bProcess4"/>
    <dgm:cxn modelId="{8CBA02CB-6C89-4D9C-B0ED-6D04457115BB}" type="presParOf" srcId="{42FC9005-F357-4904-A083-EA1D2EC2A2F4}" destId="{9F5164DA-39D3-47BC-946B-FD1EF8DCE83E}" srcOrd="1" destOrd="0" presId="urn:microsoft.com/office/officeart/2005/8/layout/bProcess4"/>
    <dgm:cxn modelId="{CA063DC6-9960-4CA5-B36A-754D5A3DA08E}" type="presParOf" srcId="{44B0A40E-F4A3-4E85-ADAE-C6AFED842F8A}" destId="{D36EC1A5-353D-4250-AC10-008683D0DE69}" srcOrd="7" destOrd="0" presId="urn:microsoft.com/office/officeart/2005/8/layout/bProcess4"/>
    <dgm:cxn modelId="{F03A5DC5-986C-4677-8DD9-F53B062AF4BF}" type="presParOf" srcId="{44B0A40E-F4A3-4E85-ADAE-C6AFED842F8A}" destId="{12451C56-069E-44AC-860D-E98A0DE3D76E}" srcOrd="8" destOrd="0" presId="urn:microsoft.com/office/officeart/2005/8/layout/bProcess4"/>
    <dgm:cxn modelId="{CB5C6370-4E6A-4FC6-BB05-B547DB311E58}" type="presParOf" srcId="{12451C56-069E-44AC-860D-E98A0DE3D76E}" destId="{362E74B1-8BA8-41BC-AAA5-D4EC3B6DA7F3}" srcOrd="0" destOrd="0" presId="urn:microsoft.com/office/officeart/2005/8/layout/bProcess4"/>
    <dgm:cxn modelId="{8A6B6A54-A36C-429D-981B-142F8C6F29C6}" type="presParOf" srcId="{12451C56-069E-44AC-860D-E98A0DE3D76E}" destId="{A9BEB04C-9228-411B-83F4-7BCF8F52DCB2}" srcOrd="1" destOrd="0" presId="urn:microsoft.com/office/officeart/2005/8/layout/bProcess4"/>
    <dgm:cxn modelId="{BCA2CFA7-2768-42F0-8708-66868EBE36A8}" type="presParOf" srcId="{44B0A40E-F4A3-4E85-ADAE-C6AFED842F8A}" destId="{C1A4DF44-0161-4297-BDA2-108046B8198F}" srcOrd="9" destOrd="0" presId="urn:microsoft.com/office/officeart/2005/8/layout/bProcess4"/>
    <dgm:cxn modelId="{2FED7DB2-B3AC-483E-8A33-DD2982136AF7}" type="presParOf" srcId="{44B0A40E-F4A3-4E85-ADAE-C6AFED842F8A}" destId="{617D16B6-84F2-4E7A-A706-D1CCBE2702F2}" srcOrd="10" destOrd="0" presId="urn:microsoft.com/office/officeart/2005/8/layout/bProcess4"/>
    <dgm:cxn modelId="{C4520309-C892-4B43-BDCE-C2F0E02B54FF}" type="presParOf" srcId="{617D16B6-84F2-4E7A-A706-D1CCBE2702F2}" destId="{08C1FF29-C196-4659-99AE-AA1D3EC7E558}" srcOrd="0" destOrd="0" presId="urn:microsoft.com/office/officeart/2005/8/layout/bProcess4"/>
    <dgm:cxn modelId="{70044423-F804-42B4-9A8B-DFA5F8C68557}" type="presParOf" srcId="{617D16B6-84F2-4E7A-A706-D1CCBE2702F2}" destId="{12929344-B21A-406F-9839-CF1C846DDA70}" srcOrd="1" destOrd="0" presId="urn:microsoft.com/office/officeart/2005/8/layout/b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E0A9DA-6791-4F21-B6A8-67766A121252}">
      <dsp:nvSpPr>
        <dsp:cNvPr id="0" name=""/>
        <dsp:cNvSpPr/>
      </dsp:nvSpPr>
      <dsp:spPr>
        <a:xfrm rot="5400000">
          <a:off x="763340" y="1084503"/>
          <a:ext cx="1694708" cy="204288"/>
        </a:xfrm>
        <a:prstGeom prst="rect">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DEE2BAA-C9E7-4E36-968F-8C1796BB0066}">
      <dsp:nvSpPr>
        <dsp:cNvPr id="0" name=""/>
        <dsp:cNvSpPr/>
      </dsp:nvSpPr>
      <dsp:spPr>
        <a:xfrm>
          <a:off x="1152869" y="2462"/>
          <a:ext cx="2269876" cy="1361925"/>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Vår skola har grundläggande kompetens om tillgängliga lärmiljöer, tillgänglig undervisning och NPF.</a:t>
          </a:r>
        </a:p>
      </dsp:txBody>
      <dsp:txXfrm>
        <a:off x="1192758" y="42351"/>
        <a:ext cx="2190098" cy="1282147"/>
      </dsp:txXfrm>
    </dsp:sp>
    <dsp:sp modelId="{D0231389-CC1C-43D1-8354-376997605A77}">
      <dsp:nvSpPr>
        <dsp:cNvPr id="0" name=""/>
        <dsp:cNvSpPr/>
      </dsp:nvSpPr>
      <dsp:spPr>
        <a:xfrm rot="5400000">
          <a:off x="763340" y="2786910"/>
          <a:ext cx="1694708" cy="204288"/>
        </a:xfrm>
        <a:prstGeom prst="rect">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E0D06F9-509E-487C-9F25-AE686F047C78}">
      <dsp:nvSpPr>
        <dsp:cNvPr id="0" name=""/>
        <dsp:cNvSpPr/>
      </dsp:nvSpPr>
      <dsp:spPr>
        <a:xfrm>
          <a:off x="1152869" y="1704869"/>
          <a:ext cx="2269876" cy="1361925"/>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Vår skola har kompetens att arbeta kompensatoriskt och inkluderande.</a:t>
          </a:r>
        </a:p>
      </dsp:txBody>
      <dsp:txXfrm>
        <a:off x="1192758" y="1744758"/>
        <a:ext cx="2190098" cy="1282147"/>
      </dsp:txXfrm>
    </dsp:sp>
    <dsp:sp modelId="{317F2523-CBA9-4616-8604-E071B4426CEF}">
      <dsp:nvSpPr>
        <dsp:cNvPr id="0" name=""/>
        <dsp:cNvSpPr/>
      </dsp:nvSpPr>
      <dsp:spPr>
        <a:xfrm>
          <a:off x="1614543" y="3638114"/>
          <a:ext cx="3011236" cy="204288"/>
        </a:xfrm>
        <a:prstGeom prst="rect">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C017B71-A4E2-471B-A413-352109968AC1}">
      <dsp:nvSpPr>
        <dsp:cNvPr id="0" name=""/>
        <dsp:cNvSpPr/>
      </dsp:nvSpPr>
      <dsp:spPr>
        <a:xfrm>
          <a:off x="1152869" y="3407276"/>
          <a:ext cx="2269876" cy="1361925"/>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De olika professionerna på vår skola omvandlar kunskap om NPF till anpassning av lärmiljö och undervisning.</a:t>
          </a:r>
        </a:p>
      </dsp:txBody>
      <dsp:txXfrm>
        <a:off x="1192758" y="3447165"/>
        <a:ext cx="2190098" cy="1282147"/>
      </dsp:txXfrm>
    </dsp:sp>
    <dsp:sp modelId="{1FC149F5-DC48-480E-9EB9-B331F926EF60}">
      <dsp:nvSpPr>
        <dsp:cNvPr id="0" name=""/>
        <dsp:cNvSpPr/>
      </dsp:nvSpPr>
      <dsp:spPr>
        <a:xfrm rot="16200000">
          <a:off x="3782275" y="2786910"/>
          <a:ext cx="1694708" cy="204288"/>
        </a:xfrm>
        <a:prstGeom prst="rect">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8673417-22BA-45AB-9D50-9795A7C117BC}">
      <dsp:nvSpPr>
        <dsp:cNvPr id="0" name=""/>
        <dsp:cNvSpPr/>
      </dsp:nvSpPr>
      <dsp:spPr>
        <a:xfrm>
          <a:off x="4171804" y="3407276"/>
          <a:ext cx="2269876" cy="1361925"/>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Elev och vårdnadshavare på vår skola känner sig delaktiga i processer som rör eleven</a:t>
          </a:r>
        </a:p>
      </dsp:txBody>
      <dsp:txXfrm>
        <a:off x="4211693" y="3447165"/>
        <a:ext cx="2190098" cy="1282147"/>
      </dsp:txXfrm>
    </dsp:sp>
    <dsp:sp modelId="{4B8F2419-B172-4F33-AD3A-F0D8B4ED1EBB}">
      <dsp:nvSpPr>
        <dsp:cNvPr id="0" name=""/>
        <dsp:cNvSpPr/>
      </dsp:nvSpPr>
      <dsp:spPr>
        <a:xfrm rot="16200000">
          <a:off x="3782275" y="1084503"/>
          <a:ext cx="1694708" cy="204288"/>
        </a:xfrm>
        <a:prstGeom prst="rect">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7CBBED9-A1F4-458E-8CCE-DE98562EBB36}">
      <dsp:nvSpPr>
        <dsp:cNvPr id="0" name=""/>
        <dsp:cNvSpPr/>
      </dsp:nvSpPr>
      <dsp:spPr>
        <a:xfrm>
          <a:off x="4171804" y="1704869"/>
          <a:ext cx="2269876" cy="1361925"/>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På vår skola är arbetet med tillgänglig lärmiljö och tillgänglig undervisning ett förhållningssätt i det dagliga arbetet.</a:t>
          </a:r>
        </a:p>
      </dsp:txBody>
      <dsp:txXfrm>
        <a:off x="4211693" y="1744758"/>
        <a:ext cx="2190098" cy="1282147"/>
      </dsp:txXfrm>
    </dsp:sp>
    <dsp:sp modelId="{6385CE0B-BB18-4624-9906-1916C44CC815}">
      <dsp:nvSpPr>
        <dsp:cNvPr id="0" name=""/>
        <dsp:cNvSpPr/>
      </dsp:nvSpPr>
      <dsp:spPr>
        <a:xfrm>
          <a:off x="4633479" y="233299"/>
          <a:ext cx="3011236" cy="204288"/>
        </a:xfrm>
        <a:prstGeom prst="rect">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416DFDC-7082-4A37-9781-290997E3FA1C}">
      <dsp:nvSpPr>
        <dsp:cNvPr id="0" name=""/>
        <dsp:cNvSpPr/>
      </dsp:nvSpPr>
      <dsp:spPr>
        <a:xfrm>
          <a:off x="4171804" y="2462"/>
          <a:ext cx="2269876" cy="1361925"/>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Vår skola har förutsättningar att anpassa den fysiska lärmiljön efter elevernas behov.</a:t>
          </a:r>
        </a:p>
      </dsp:txBody>
      <dsp:txXfrm>
        <a:off x="4211693" y="42351"/>
        <a:ext cx="2190098" cy="1282147"/>
      </dsp:txXfrm>
    </dsp:sp>
    <dsp:sp modelId="{49AFEB08-AD3E-4E24-A6F1-C58A5746E712}">
      <dsp:nvSpPr>
        <dsp:cNvPr id="0" name=""/>
        <dsp:cNvSpPr/>
      </dsp:nvSpPr>
      <dsp:spPr>
        <a:xfrm rot="5400000">
          <a:off x="6801211" y="1084503"/>
          <a:ext cx="1694708" cy="204288"/>
        </a:xfrm>
        <a:prstGeom prst="rect">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FFC4352-6CD3-4095-B99E-04047DAC2FD1}">
      <dsp:nvSpPr>
        <dsp:cNvPr id="0" name=""/>
        <dsp:cNvSpPr/>
      </dsp:nvSpPr>
      <dsp:spPr>
        <a:xfrm>
          <a:off x="7190740" y="2462"/>
          <a:ext cx="2269876" cy="1361925"/>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Alla övergångar på vår skola främjar elevernas fortsatta utveckling och lärande.</a:t>
          </a:r>
        </a:p>
      </dsp:txBody>
      <dsp:txXfrm>
        <a:off x="7230629" y="42351"/>
        <a:ext cx="2190098" cy="1282147"/>
      </dsp:txXfrm>
    </dsp:sp>
    <dsp:sp modelId="{1D9AED0E-8EAD-4B77-AD08-63CD9C7EA95A}">
      <dsp:nvSpPr>
        <dsp:cNvPr id="0" name=""/>
        <dsp:cNvSpPr/>
      </dsp:nvSpPr>
      <dsp:spPr>
        <a:xfrm rot="5400000">
          <a:off x="6801211" y="2786910"/>
          <a:ext cx="1694708" cy="204288"/>
        </a:xfrm>
        <a:prstGeom prst="rect">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6F347BC-786B-42BD-840B-7F535B24DE86}">
      <dsp:nvSpPr>
        <dsp:cNvPr id="0" name=""/>
        <dsp:cNvSpPr/>
      </dsp:nvSpPr>
      <dsp:spPr>
        <a:xfrm>
          <a:off x="7190740" y="1704869"/>
          <a:ext cx="2269876" cy="1361925"/>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På vår skola följs tillgängliga lärmiljöer och tillgänglig undervisning upp i det systematiska kvalitetsarbetet.</a:t>
          </a:r>
        </a:p>
      </dsp:txBody>
      <dsp:txXfrm>
        <a:off x="7230629" y="1744758"/>
        <a:ext cx="2190098" cy="1282147"/>
      </dsp:txXfrm>
    </dsp:sp>
    <dsp:sp modelId="{064EE261-CBE3-46F0-9E96-6BFC20C0C714}">
      <dsp:nvSpPr>
        <dsp:cNvPr id="0" name=""/>
        <dsp:cNvSpPr/>
      </dsp:nvSpPr>
      <dsp:spPr>
        <a:xfrm>
          <a:off x="7190740" y="3407276"/>
          <a:ext cx="2269876" cy="1361925"/>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a:t>Vår skola anpassar och tillgängliggör lärmiljön och undervisningen utifrån elevers behov</a:t>
          </a:r>
        </a:p>
      </dsp:txBody>
      <dsp:txXfrm>
        <a:off x="7230629" y="3447165"/>
        <a:ext cx="2190098" cy="128214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128C38-0C61-40AA-829B-93B77FA4C042}">
      <dsp:nvSpPr>
        <dsp:cNvPr id="0" name=""/>
        <dsp:cNvSpPr/>
      </dsp:nvSpPr>
      <dsp:spPr>
        <a:xfrm rot="5400000">
          <a:off x="983663" y="1250237"/>
          <a:ext cx="1949513" cy="235202"/>
        </a:xfrm>
        <a:prstGeom prst="rect">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1A34183-0EC7-4A5F-BCF9-8AB8EC663C96}">
      <dsp:nvSpPr>
        <dsp:cNvPr id="0" name=""/>
        <dsp:cNvSpPr/>
      </dsp:nvSpPr>
      <dsp:spPr>
        <a:xfrm>
          <a:off x="1430490" y="3632"/>
          <a:ext cx="2613366" cy="1568019"/>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sv-SE" sz="1400" b="1" kern="1200">
              <a:latin typeface="Arial Black"/>
              <a:ea typeface="+mn-lt"/>
              <a:cs typeface="+mn-lt"/>
            </a:rPr>
            <a:t>Grundläggande</a:t>
          </a:r>
          <a:r>
            <a:rPr lang="sv-SE" sz="1400" b="1" kern="1200">
              <a:ea typeface="+mn-lt"/>
              <a:cs typeface="+mn-lt"/>
            </a:rPr>
            <a:t> och fördjupad kompetens </a:t>
          </a:r>
        </a:p>
        <a:p>
          <a:pPr marL="0" lvl="0" indent="0" algn="ctr" defTabSz="622300">
            <a:lnSpc>
              <a:spcPct val="90000"/>
            </a:lnSpc>
            <a:spcBef>
              <a:spcPct val="0"/>
            </a:spcBef>
            <a:spcAft>
              <a:spcPct val="35000"/>
            </a:spcAft>
            <a:buNone/>
          </a:pPr>
          <a:r>
            <a:rPr lang="sv-SE" sz="1200" kern="1200">
              <a:ea typeface="+mn-lt"/>
              <a:cs typeface="+mn-lt"/>
            </a:rPr>
            <a:t>om neuropsykiatrisk funktionsnedsättning och tillgängliga lärmiljöer</a:t>
          </a:r>
          <a:endParaRPr lang="en-US" sz="1400" kern="1200"/>
        </a:p>
      </dsp:txBody>
      <dsp:txXfrm>
        <a:off x="1476416" y="49558"/>
        <a:ext cx="2521514" cy="1476167"/>
      </dsp:txXfrm>
    </dsp:sp>
    <dsp:sp modelId="{125466D8-4ACE-4A23-BBDC-4D47F282A8B3}">
      <dsp:nvSpPr>
        <dsp:cNvPr id="0" name=""/>
        <dsp:cNvSpPr/>
      </dsp:nvSpPr>
      <dsp:spPr>
        <a:xfrm rot="5400000">
          <a:off x="983663" y="3210262"/>
          <a:ext cx="1949513" cy="235202"/>
        </a:xfrm>
        <a:prstGeom prst="rect">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8245D69-4708-49A3-8E1C-317D1E6B74BD}">
      <dsp:nvSpPr>
        <dsp:cNvPr id="0" name=""/>
        <dsp:cNvSpPr/>
      </dsp:nvSpPr>
      <dsp:spPr>
        <a:xfrm>
          <a:off x="1430490" y="1963657"/>
          <a:ext cx="2613366" cy="1568019"/>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sv-SE" sz="1400" b="1" kern="1200">
              <a:ea typeface="+mn-lt"/>
              <a:cs typeface="+mn-lt"/>
            </a:rPr>
            <a:t>Tid och förutsättningar för elevhälsan </a:t>
          </a:r>
        </a:p>
        <a:p>
          <a:pPr marL="0" lvl="0" indent="0" algn="ctr" defTabSz="622300">
            <a:lnSpc>
              <a:spcPct val="90000"/>
            </a:lnSpc>
            <a:spcBef>
              <a:spcPct val="0"/>
            </a:spcBef>
            <a:spcAft>
              <a:spcPct val="35000"/>
            </a:spcAft>
            <a:buNone/>
          </a:pPr>
          <a:r>
            <a:rPr lang="sv-SE" sz="1200" kern="1200">
              <a:ea typeface="+mn-lt"/>
              <a:cs typeface="+mn-lt"/>
            </a:rPr>
            <a:t>att fullgöra sitt uppdrag att främja, förebygga och stödja elevernas utveckling</a:t>
          </a:r>
          <a:endParaRPr lang="en-US" sz="1200" kern="1200"/>
        </a:p>
      </dsp:txBody>
      <dsp:txXfrm>
        <a:off x="1476416" y="2009583"/>
        <a:ext cx="2521514" cy="1476167"/>
      </dsp:txXfrm>
    </dsp:sp>
    <dsp:sp modelId="{8ED8BCB0-1943-447E-B340-AD979E0168A9}">
      <dsp:nvSpPr>
        <dsp:cNvPr id="0" name=""/>
        <dsp:cNvSpPr/>
      </dsp:nvSpPr>
      <dsp:spPr>
        <a:xfrm>
          <a:off x="1963675" y="4190274"/>
          <a:ext cx="3465265" cy="235202"/>
        </a:xfrm>
        <a:prstGeom prst="rect">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26AB3E7-F64F-41B0-A56A-A7AF7D2648DA}">
      <dsp:nvSpPr>
        <dsp:cNvPr id="0" name=""/>
        <dsp:cNvSpPr/>
      </dsp:nvSpPr>
      <dsp:spPr>
        <a:xfrm>
          <a:off x="1430490" y="3923681"/>
          <a:ext cx="2613366" cy="1568019"/>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sv-SE" sz="1400" b="1" kern="1200">
              <a:ea typeface="+mn-lt"/>
              <a:cs typeface="+mn-lt"/>
            </a:rPr>
            <a:t>Samarbete mellan elevhälsa och pedagogisk personal </a:t>
          </a:r>
        </a:p>
        <a:p>
          <a:pPr marL="0" lvl="0" indent="0" algn="ctr" defTabSz="622300">
            <a:lnSpc>
              <a:spcPct val="90000"/>
            </a:lnSpc>
            <a:spcBef>
              <a:spcPct val="0"/>
            </a:spcBef>
            <a:spcAft>
              <a:spcPct val="35000"/>
            </a:spcAft>
            <a:buNone/>
          </a:pPr>
          <a:r>
            <a:rPr lang="sv-SE" sz="1200" kern="1200">
              <a:ea typeface="+mn-lt"/>
              <a:cs typeface="+mn-lt"/>
            </a:rPr>
            <a:t>för att tillsammans omvandla kunskapen om NPF till anpassning av lärmiljö, undervisning och social miljö</a:t>
          </a:r>
          <a:endParaRPr lang="en-US" sz="1200" kern="1200"/>
        </a:p>
      </dsp:txBody>
      <dsp:txXfrm>
        <a:off x="1476416" y="3969607"/>
        <a:ext cx="2521514" cy="1476167"/>
      </dsp:txXfrm>
    </dsp:sp>
    <dsp:sp modelId="{D36EC1A5-353D-4250-AC10-008683D0DE69}">
      <dsp:nvSpPr>
        <dsp:cNvPr id="0" name=""/>
        <dsp:cNvSpPr/>
      </dsp:nvSpPr>
      <dsp:spPr>
        <a:xfrm rot="16200000">
          <a:off x="4459440" y="3210262"/>
          <a:ext cx="1949513" cy="235202"/>
        </a:xfrm>
        <a:prstGeom prst="rect">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F5164DA-39D3-47BC-946B-FD1EF8DCE83E}">
      <dsp:nvSpPr>
        <dsp:cNvPr id="0" name=""/>
        <dsp:cNvSpPr/>
      </dsp:nvSpPr>
      <dsp:spPr>
        <a:xfrm>
          <a:off x="4906267" y="3923681"/>
          <a:ext cx="2613366" cy="1568019"/>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sv-SE" sz="1400" b="1" kern="1200">
              <a:ea typeface="+mn-lt"/>
              <a:cs typeface="+mn-lt"/>
            </a:rPr>
            <a:t>Förutsättningar för ökad delaktighet </a:t>
          </a:r>
        </a:p>
        <a:p>
          <a:pPr marL="0" lvl="0" indent="0" algn="ctr" defTabSz="622300">
            <a:lnSpc>
              <a:spcPct val="90000"/>
            </a:lnSpc>
            <a:spcBef>
              <a:spcPct val="0"/>
            </a:spcBef>
            <a:spcAft>
              <a:spcPct val="35000"/>
            </a:spcAft>
            <a:buNone/>
          </a:pPr>
          <a:r>
            <a:rPr lang="sv-SE" sz="1200" b="0" kern="1200">
              <a:ea typeface="+mn-lt"/>
              <a:cs typeface="+mn-lt"/>
            </a:rPr>
            <a:t>och inflytande för elever och vårdnadshavare</a:t>
          </a:r>
          <a:endParaRPr lang="en-US" sz="1400" b="0" kern="1200"/>
        </a:p>
      </dsp:txBody>
      <dsp:txXfrm>
        <a:off x="4952193" y="3969607"/>
        <a:ext cx="2521514" cy="1476167"/>
      </dsp:txXfrm>
    </dsp:sp>
    <dsp:sp modelId="{C1A4DF44-0161-4297-BDA2-108046B8198F}">
      <dsp:nvSpPr>
        <dsp:cNvPr id="0" name=""/>
        <dsp:cNvSpPr/>
      </dsp:nvSpPr>
      <dsp:spPr>
        <a:xfrm rot="16200000">
          <a:off x="4459440" y="1250237"/>
          <a:ext cx="1949513" cy="235202"/>
        </a:xfrm>
        <a:prstGeom prst="rect">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9BEB04C-9228-411B-83F4-7BCF8F52DCB2}">
      <dsp:nvSpPr>
        <dsp:cNvPr id="0" name=""/>
        <dsp:cNvSpPr/>
      </dsp:nvSpPr>
      <dsp:spPr>
        <a:xfrm>
          <a:off x="4906267" y="1963657"/>
          <a:ext cx="2613366" cy="1568019"/>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sv-SE" sz="1400" b="1" kern="1200">
              <a:ea typeface="+mn-lt"/>
              <a:cs typeface="+mn-lt"/>
            </a:rPr>
            <a:t>Rutin och organisation för överlämningar </a:t>
          </a:r>
        </a:p>
        <a:p>
          <a:pPr marL="0" lvl="0" indent="0" algn="ctr" defTabSz="622300">
            <a:lnSpc>
              <a:spcPct val="90000"/>
            </a:lnSpc>
            <a:spcBef>
              <a:spcPct val="0"/>
            </a:spcBef>
            <a:spcAft>
              <a:spcPct val="35000"/>
            </a:spcAft>
            <a:buNone/>
          </a:pPr>
          <a:r>
            <a:rPr lang="sv-SE" sz="1200" kern="1200">
              <a:ea typeface="+mn-lt"/>
              <a:cs typeface="+mn-lt"/>
            </a:rPr>
            <a:t>mellan och inom stadier och skolenheter</a:t>
          </a:r>
          <a:endParaRPr lang="en-US" sz="1200" kern="1200"/>
        </a:p>
      </dsp:txBody>
      <dsp:txXfrm>
        <a:off x="4952193" y="2009583"/>
        <a:ext cx="2521514" cy="1476167"/>
      </dsp:txXfrm>
    </dsp:sp>
    <dsp:sp modelId="{12929344-B21A-406F-9839-CF1C846DDA70}">
      <dsp:nvSpPr>
        <dsp:cNvPr id="0" name=""/>
        <dsp:cNvSpPr/>
      </dsp:nvSpPr>
      <dsp:spPr>
        <a:xfrm>
          <a:off x="4906267" y="3632"/>
          <a:ext cx="2613366" cy="1568019"/>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a:t>Rutiner för systematiskt kvalitetsarbete </a:t>
          </a:r>
        </a:p>
        <a:p>
          <a:pPr marL="0" lvl="0" indent="0" algn="ctr" defTabSz="622300">
            <a:lnSpc>
              <a:spcPct val="90000"/>
            </a:lnSpc>
            <a:spcBef>
              <a:spcPct val="0"/>
            </a:spcBef>
            <a:spcAft>
              <a:spcPct val="35000"/>
            </a:spcAft>
            <a:buNone/>
          </a:pPr>
          <a:r>
            <a:rPr lang="en-US" sz="1200" kern="1200"/>
            <a:t>som regelbundet följer upp tillgänglig lärmiljö och tillgänglig undervisning på skolenhetsnivå</a:t>
          </a:r>
        </a:p>
      </dsp:txBody>
      <dsp:txXfrm>
        <a:off x="4952193" y="49558"/>
        <a:ext cx="2521514" cy="1476167"/>
      </dsp:txXfrm>
    </dsp:sp>
  </dsp:spTree>
</dsp:drawing>
</file>

<file path=ppt/diagrams/layout1.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E313A5-2042-44BB-A7D1-E4E1C8F38AD8}" type="datetimeFigureOut">
              <a:rPr lang="sv-SE" smtClean="0"/>
              <a:t>2023-03-08</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386352-75B7-4500-AF26-4E3C5000917C}" type="slidenum">
              <a:rPr lang="sv-SE" smtClean="0"/>
              <a:t>‹#›</a:t>
            </a:fld>
            <a:endParaRPr lang="sv-SE"/>
          </a:p>
        </p:txBody>
      </p:sp>
    </p:spTree>
    <p:extLst>
      <p:ext uri="{BB962C8B-B14F-4D97-AF65-F5344CB8AC3E}">
        <p14:creationId xmlns:p14="http://schemas.microsoft.com/office/powerpoint/2010/main" val="459206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0" i="0">
                <a:solidFill>
                  <a:srgbClr val="000000"/>
                </a:solidFill>
                <a:effectLst/>
                <a:latin typeface="acumin-pro"/>
              </a:rPr>
              <a:t>Dialogmodellen är ett forum där deltagare lär av och tillsammans med varandra.</a:t>
            </a:r>
          </a:p>
          <a:p>
            <a:r>
              <a:rPr lang="sv-SE" b="0" i="0">
                <a:solidFill>
                  <a:srgbClr val="000000"/>
                </a:solidFill>
                <a:effectLst/>
                <a:latin typeface="acumin-pro"/>
              </a:rPr>
              <a:t>Mats </a:t>
            </a:r>
            <a:r>
              <a:rPr lang="sv-SE" b="0" i="0" err="1">
                <a:solidFill>
                  <a:srgbClr val="000000"/>
                </a:solidFill>
                <a:effectLst/>
                <a:latin typeface="acumin-pro"/>
              </a:rPr>
              <a:t>Widigsson</a:t>
            </a:r>
            <a:r>
              <a:rPr lang="sv-SE" b="0" i="0">
                <a:solidFill>
                  <a:srgbClr val="000000"/>
                </a:solidFill>
                <a:effectLst/>
                <a:latin typeface="acumin-pro"/>
              </a:rPr>
              <a:t> – tre dimensioner för skolutveckling – kunskap, känsla och handling</a:t>
            </a:r>
          </a:p>
          <a:p>
            <a:r>
              <a:rPr lang="sv-SE" b="0" i="0">
                <a:solidFill>
                  <a:srgbClr val="000000"/>
                </a:solidFill>
                <a:effectLst/>
                <a:latin typeface="acumin-pro"/>
              </a:rPr>
              <a:t>Emma </a:t>
            </a:r>
            <a:r>
              <a:rPr lang="sv-SE" b="0" i="0" err="1">
                <a:solidFill>
                  <a:srgbClr val="000000"/>
                </a:solidFill>
                <a:effectLst/>
                <a:latin typeface="acumin-pro"/>
              </a:rPr>
              <a:t>Leifler</a:t>
            </a:r>
            <a:r>
              <a:rPr lang="sv-SE" b="0" i="0">
                <a:solidFill>
                  <a:srgbClr val="000000"/>
                </a:solidFill>
                <a:effectLst/>
                <a:latin typeface="acumin-pro"/>
              </a:rPr>
              <a:t> – inkludering i praktiken och vad som utgör hinder och möjligheter i lärmiljön</a:t>
            </a:r>
            <a:endParaRPr lang="sv-SE"/>
          </a:p>
        </p:txBody>
      </p:sp>
      <p:sp>
        <p:nvSpPr>
          <p:cNvPr id="4" name="Platshållare för bildnummer 3"/>
          <p:cNvSpPr>
            <a:spLocks noGrp="1"/>
          </p:cNvSpPr>
          <p:nvPr>
            <p:ph type="sldNum" sz="quarter" idx="5"/>
          </p:nvPr>
        </p:nvSpPr>
        <p:spPr/>
        <p:txBody>
          <a:bodyPr/>
          <a:lstStyle/>
          <a:p>
            <a:fld id="{1B386352-75B7-4500-AF26-4E3C5000917C}" type="slidenum">
              <a:rPr lang="sv-SE" smtClean="0"/>
              <a:t>3</a:t>
            </a:fld>
            <a:endParaRPr lang="sv-SE"/>
          </a:p>
        </p:txBody>
      </p:sp>
    </p:spTree>
    <p:extLst>
      <p:ext uri="{BB962C8B-B14F-4D97-AF65-F5344CB8AC3E}">
        <p14:creationId xmlns:p14="http://schemas.microsoft.com/office/powerpoint/2010/main" val="28893508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 typeface="Arial"/>
              <a:buChar char="•"/>
            </a:pPr>
            <a:r>
              <a:rPr lang="sv-SE"/>
              <a:t>De valbara passen utgår från utvärderingen från HT rektorsverkstäder samt från strategier och effekter som är framtagna i riktlinjen för Tillgängliga lärmiljöer.</a:t>
            </a:r>
          </a:p>
          <a:p>
            <a:pPr marL="171450" indent="-171450">
              <a:buFont typeface="Arial"/>
              <a:buChar char="•"/>
            </a:pPr>
            <a:r>
              <a:rPr lang="sv-SE">
                <a:cs typeface="Calibri"/>
              </a:rPr>
              <a:t>Kollegiala samtal -</a:t>
            </a:r>
            <a:r>
              <a:rPr lang="sv-SE"/>
              <a:t> stor kraft i de gemensamma kollegiala samtalen som skapar gemensam förståelse för framgångsfaktorer och olika utmaningar.</a:t>
            </a:r>
            <a:endParaRPr lang="sv-SE">
              <a:cs typeface="Calibri"/>
            </a:endParaRPr>
          </a:p>
          <a:p>
            <a:pPr marL="0" indent="0">
              <a:buFont typeface="Arial"/>
              <a:buNone/>
            </a:pPr>
            <a:endParaRPr lang="sv-SE">
              <a:cs typeface="Calibri"/>
            </a:endParaRPr>
          </a:p>
          <a:p>
            <a:endParaRPr lang="sv-SE">
              <a:cs typeface="Calibri"/>
            </a:endParaRPr>
          </a:p>
        </p:txBody>
      </p:sp>
      <p:sp>
        <p:nvSpPr>
          <p:cNvPr id="4" name="Platshållare för datum 3"/>
          <p:cNvSpPr>
            <a:spLocks noGrp="1"/>
          </p:cNvSpPr>
          <p:nvPr>
            <p:ph type="dt" idx="1"/>
          </p:nvPr>
        </p:nvSpPr>
        <p:spPr/>
        <p:txBody>
          <a:bodyPr/>
          <a:lstStyle/>
          <a:p>
            <a:fld id="{F995FFDC-F934-4037-B505-500B08CD3B8C}" type="datetime1">
              <a:rPr lang="sv-SE" smtClean="0"/>
              <a:t>2023-03-08</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13</a:t>
            </a:fld>
            <a:endParaRPr lang="sv-SE"/>
          </a:p>
        </p:txBody>
      </p:sp>
    </p:spTree>
    <p:extLst>
      <p:ext uri="{BB962C8B-B14F-4D97-AF65-F5344CB8AC3E}">
        <p14:creationId xmlns:p14="http://schemas.microsoft.com/office/powerpoint/2010/main" val="42438905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Katarina </a:t>
            </a:r>
            <a:endParaRPr lang="en-US"/>
          </a:p>
          <a:p>
            <a:r>
              <a:rPr lang="sv-SE">
                <a:cs typeface="Arial"/>
              </a:rPr>
              <a:t>Förbered en kort muntlig presentation av din utmaning eller framgångssaga</a:t>
            </a:r>
          </a:p>
          <a:p>
            <a:pPr marL="0" indent="0">
              <a:buNone/>
            </a:pPr>
            <a:endParaRPr lang="sv-SE">
              <a:cs typeface="Calibri" panose="020F0502020204030204"/>
            </a:endParaRPr>
          </a:p>
          <a:p>
            <a:pPr lvl="1"/>
            <a:r>
              <a:rPr lang="sv-SE">
                <a:cs typeface="Arial"/>
              </a:rPr>
              <a:t>Vad handlar det om?</a:t>
            </a:r>
          </a:p>
          <a:p>
            <a:pPr lvl="1"/>
            <a:r>
              <a:rPr lang="sv-SE">
                <a:cs typeface="Arial"/>
              </a:rPr>
              <a:t>Vad vill du dela med dig av?</a:t>
            </a:r>
          </a:p>
          <a:p>
            <a:pPr lvl="1"/>
            <a:r>
              <a:rPr lang="sv-SE">
                <a:cs typeface="Arial"/>
              </a:rPr>
              <a:t>Vad du vill ha hjälp med av kollegorna?</a:t>
            </a:r>
          </a:p>
          <a:p>
            <a:endParaRPr lang="sv-SE">
              <a:cs typeface="Arial"/>
            </a:endParaRPr>
          </a:p>
        </p:txBody>
      </p:sp>
      <p:sp>
        <p:nvSpPr>
          <p:cNvPr id="4" name="Platshållare för datum 3"/>
          <p:cNvSpPr>
            <a:spLocks noGrp="1"/>
          </p:cNvSpPr>
          <p:nvPr>
            <p:ph type="dt" idx="1"/>
          </p:nvPr>
        </p:nvSpPr>
        <p:spPr/>
        <p:txBody>
          <a:bodyPr/>
          <a:lstStyle/>
          <a:p>
            <a:fld id="{F995FFDC-F934-4037-B505-500B08CD3B8C}" type="datetime1">
              <a:rPr lang="sv-SE" smtClean="0"/>
              <a:t>2023-03-08</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14</a:t>
            </a:fld>
            <a:endParaRPr lang="sv-SE"/>
          </a:p>
        </p:txBody>
      </p:sp>
    </p:spTree>
    <p:extLst>
      <p:ext uri="{BB962C8B-B14F-4D97-AF65-F5344CB8AC3E}">
        <p14:creationId xmlns:p14="http://schemas.microsoft.com/office/powerpoint/2010/main" val="38126921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Katarina </a:t>
            </a:r>
          </a:p>
          <a:p>
            <a:endParaRPr lang="sv-SE"/>
          </a:p>
          <a:p>
            <a:r>
              <a:rPr lang="sv-SE"/>
              <a:t>Viktigt att poängtera att detta är ett stöd i nulägesanalys (särskilt 1:3)</a:t>
            </a:r>
            <a:endParaRPr lang="en-US"/>
          </a:p>
          <a:p>
            <a:endParaRPr lang="sv-SE">
              <a:cs typeface="Arial"/>
            </a:endParaRPr>
          </a:p>
        </p:txBody>
      </p:sp>
      <p:sp>
        <p:nvSpPr>
          <p:cNvPr id="4" name="Platshållare för datum 3"/>
          <p:cNvSpPr>
            <a:spLocks noGrp="1"/>
          </p:cNvSpPr>
          <p:nvPr>
            <p:ph type="dt" idx="1"/>
          </p:nvPr>
        </p:nvSpPr>
        <p:spPr/>
        <p:txBody>
          <a:bodyPr/>
          <a:lstStyle/>
          <a:p>
            <a:fld id="{F995FFDC-F934-4037-B505-500B08CD3B8C}" type="datetime1">
              <a:rPr lang="sv-SE" smtClean="0"/>
              <a:t>2023-03-08</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15</a:t>
            </a:fld>
            <a:endParaRPr lang="sv-SE"/>
          </a:p>
        </p:txBody>
      </p:sp>
    </p:spTree>
    <p:extLst>
      <p:ext uri="{BB962C8B-B14F-4D97-AF65-F5344CB8AC3E}">
        <p14:creationId xmlns:p14="http://schemas.microsoft.com/office/powerpoint/2010/main" val="27505732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15000"/>
              </a:lnSpc>
              <a:spcAft>
                <a:spcPts val="800"/>
              </a:spcAft>
            </a:pPr>
            <a:endParaRPr lang="sv-SE" sz="1200" b="1">
              <a:effectLst/>
              <a:ea typeface="MS PMincho" panose="02020600040205080304" pitchFamily="18" charset="-128"/>
              <a:cs typeface="Times New Roman" panose="02020603050405020304" pitchFamily="18" charset="0"/>
            </a:endParaRPr>
          </a:p>
          <a:p>
            <a:r>
              <a:rPr lang="sv-SE"/>
              <a:t>Tillgänglig lärmiljö </a:t>
            </a:r>
          </a:p>
          <a:p>
            <a:pPr marL="171450" indent="-171450">
              <a:buFontTx/>
              <a:buChar char="-"/>
            </a:pPr>
            <a:r>
              <a:rPr lang="sv-SE"/>
              <a:t>Inte bara ord</a:t>
            </a:r>
          </a:p>
          <a:p>
            <a:pPr marL="171450" indent="-171450">
              <a:buFontTx/>
              <a:buChar char="-"/>
            </a:pPr>
            <a:r>
              <a:rPr lang="sv-SE"/>
              <a:t>Att ”göra tillgänglig lärmiljö”</a:t>
            </a:r>
          </a:p>
          <a:p>
            <a:pPr marL="171450" indent="-171450">
              <a:buFontTx/>
              <a:buChar char="-"/>
            </a:pPr>
            <a:endParaRPr lang="sv-SE"/>
          </a:p>
          <a:p>
            <a:pPr marL="171450" indent="-171450">
              <a:buFontTx/>
              <a:buChar char="-"/>
            </a:pPr>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4</a:t>
            </a:fld>
            <a:endParaRPr lang="sv-SE"/>
          </a:p>
        </p:txBody>
      </p:sp>
    </p:spTree>
    <p:extLst>
      <p:ext uri="{BB962C8B-B14F-4D97-AF65-F5344CB8AC3E}">
        <p14:creationId xmlns:p14="http://schemas.microsoft.com/office/powerpoint/2010/main" val="12770896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b="1">
                <a:cs typeface="Calibri"/>
              </a:rPr>
              <a:t>Temat tillgänglig lärmiljö har under ht och vt 2022/2023 varit ett tema på rektorsverkstäder och på elevhälsans dag.</a:t>
            </a:r>
            <a:endParaRPr lang="sv-SE" sz="1200"/>
          </a:p>
          <a:p>
            <a:pPr marL="0" indent="0">
              <a:buFont typeface="Arial" panose="020B0604020202020204" pitchFamily="34" charset="0"/>
              <a:buNone/>
            </a:pPr>
            <a:endParaRPr lang="sv-SE" sz="1200"/>
          </a:p>
          <a:p>
            <a:pPr marL="0" indent="0">
              <a:buFont typeface="Arial" panose="020B0604020202020204" pitchFamily="34" charset="0"/>
              <a:buNone/>
            </a:pPr>
            <a:r>
              <a:rPr lang="sv-SE" sz="1200"/>
              <a:t>Arbetet med tillgänglighet är en ständigt pågående process mot en likvärdig utbildning som tar hänsyn till elevers behov och förutsättningar och till deras lika värde. Den pedagogiska, fysiska och sociala miljön samspelar och påverkar hur långt individen kan nå i sin utveckling och sitt lärande.</a:t>
            </a:r>
          </a:p>
          <a:p>
            <a:pPr marL="0" indent="0">
              <a:buFont typeface="Arial" panose="020B0604020202020204" pitchFamily="34" charset="0"/>
              <a:buNone/>
            </a:pPr>
            <a:endParaRPr lang="sv-SE" sz="1200"/>
          </a:p>
          <a:p>
            <a:pPr marL="0" indent="0">
              <a:buFont typeface="Arial" panose="020B0604020202020204" pitchFamily="34" charset="0"/>
              <a:buNone/>
            </a:pPr>
            <a:endParaRPr lang="sv-SE" sz="1200"/>
          </a:p>
          <a:p>
            <a:pPr marL="0" indent="0">
              <a:buFont typeface="Arial" panose="020B0604020202020204" pitchFamily="34" charset="0"/>
              <a:buNone/>
            </a:pPr>
            <a:endParaRPr lang="sv-SE" sz="1200"/>
          </a:p>
          <a:p>
            <a:pPr lvl="0"/>
            <a:endParaRPr lang="sv-SE" sz="1200" b="1"/>
          </a:p>
          <a:p>
            <a:endParaRPr lang="sv-SE" sz="1300"/>
          </a:p>
          <a:p>
            <a:endParaRPr lang="sv-SE"/>
          </a:p>
        </p:txBody>
      </p:sp>
      <p:sp>
        <p:nvSpPr>
          <p:cNvPr id="5" name="Platshållare för bildnummer 4"/>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B1086EF-3011-429C-976B-61D9CA3A2B54}" type="slidenum">
              <a:rPr kumimoji="0" lang="sv-SE" sz="13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sv-SE" sz="13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9041367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15000"/>
              </a:lnSpc>
              <a:spcAft>
                <a:spcPts val="800"/>
              </a:spcAft>
            </a:pPr>
            <a:r>
              <a:rPr lang="sv-SE"/>
              <a:t>Riktlinjen – uppdrag från politiken att NPF-säkra istället särskilt fokus på elever med NPF.</a:t>
            </a:r>
            <a:endParaRPr lang="sv-SE" sz="1200" b="1">
              <a:effectLst/>
              <a:ea typeface="MS PMincho" panose="02020600040205080304" pitchFamily="18" charset="-128"/>
              <a:cs typeface="Times New Roman" panose="02020603050405020304" pitchFamily="18" charset="0"/>
            </a:endParaRPr>
          </a:p>
          <a:p>
            <a:pPr>
              <a:lnSpc>
                <a:spcPct val="115000"/>
              </a:lnSpc>
              <a:spcAft>
                <a:spcPts val="800"/>
              </a:spcAft>
            </a:pPr>
            <a:endParaRPr lang="sv-SE" sz="1200" b="1">
              <a:effectLst/>
              <a:ea typeface="MS PMincho" panose="02020600040205080304" pitchFamily="18" charset="-128"/>
              <a:cs typeface="Times New Roman" panose="02020603050405020304" pitchFamily="18" charset="0"/>
            </a:endParaRPr>
          </a:p>
          <a:p>
            <a:pPr>
              <a:lnSpc>
                <a:spcPct val="115000"/>
              </a:lnSpc>
              <a:spcAft>
                <a:spcPts val="800"/>
              </a:spcAft>
            </a:pPr>
            <a:r>
              <a:rPr lang="sv-SE" sz="1200" b="1">
                <a:effectLst/>
                <a:ea typeface="MS PMincho" panose="02020600040205080304" pitchFamily="18" charset="-128"/>
                <a:cs typeface="Times New Roman" panose="02020603050405020304" pitchFamily="18" charset="0"/>
              </a:rPr>
              <a:t>Funktionsnedsättning</a:t>
            </a:r>
            <a:r>
              <a:rPr lang="sv-SE" sz="1200">
                <a:effectLst/>
                <a:ea typeface="MS PMincho" panose="02020600040205080304" pitchFamily="18" charset="-128"/>
                <a:cs typeface="Times New Roman" panose="02020603050405020304" pitchFamily="18" charset="0"/>
              </a:rPr>
              <a:t> – innebär att en person har nedsatt förmåga att fungera fysiskt, psykiskt eller intellektuellt. En funktionsnedsättning kan vara medfödd eller uppkomma efter tex en sjukdom eller en olycka. Den kan vara tillfällig eller vara hela livet.</a:t>
            </a:r>
          </a:p>
          <a:p>
            <a:pPr>
              <a:lnSpc>
                <a:spcPct val="115000"/>
              </a:lnSpc>
              <a:spcAft>
                <a:spcPts val="800"/>
              </a:spcAft>
            </a:pPr>
            <a:endParaRPr lang="sv-SE" sz="1200" b="1">
              <a:effectLst/>
              <a:ea typeface="MS PMincho" panose="02020600040205080304" pitchFamily="18" charset="-128"/>
              <a:cs typeface="Times New Roman" panose="02020603050405020304" pitchFamily="18" charset="0"/>
            </a:endParaRPr>
          </a:p>
          <a:p>
            <a:pPr>
              <a:lnSpc>
                <a:spcPct val="115000"/>
              </a:lnSpc>
              <a:spcAft>
                <a:spcPts val="800"/>
              </a:spcAft>
            </a:pPr>
            <a:r>
              <a:rPr lang="sv-SE" sz="1200" b="1">
                <a:effectLst/>
                <a:ea typeface="MS PMincho" panose="02020600040205080304" pitchFamily="18" charset="-128"/>
                <a:cs typeface="Times New Roman" panose="02020603050405020304" pitchFamily="18" charset="0"/>
              </a:rPr>
              <a:t>Funktionshinder</a:t>
            </a:r>
            <a:r>
              <a:rPr lang="sv-SE" sz="1200">
                <a:effectLst/>
                <a:ea typeface="MS PMincho" panose="02020600040205080304" pitchFamily="18" charset="-128"/>
                <a:cs typeface="Times New Roman" panose="02020603050405020304" pitchFamily="18" charset="0"/>
              </a:rPr>
              <a:t> – är den begränsning som funktionsnedsättningen innebär i relation till den omgivande miljön. Alla personer med funktionsnedsättning är därmed inte alltid funktionshindrade i alla sammanhang.</a:t>
            </a:r>
          </a:p>
          <a:p>
            <a:pPr>
              <a:lnSpc>
                <a:spcPct val="115000"/>
              </a:lnSpc>
              <a:spcAft>
                <a:spcPts val="800"/>
              </a:spcAft>
            </a:pPr>
            <a:endParaRPr lang="sv-SE" sz="1200" b="1">
              <a:effectLst/>
              <a:ea typeface="MS PMincho" panose="02020600040205080304" pitchFamily="18" charset="-128"/>
              <a:cs typeface="Times New Roman" panose="02020603050405020304" pitchFamily="18" charset="0"/>
            </a:endParaRPr>
          </a:p>
          <a:p>
            <a:r>
              <a:rPr lang="sv-SE"/>
              <a:t>En av strategierna</a:t>
            </a:r>
          </a:p>
          <a:p>
            <a:pPr marL="0" indent="0">
              <a:lnSpc>
                <a:spcPct val="100000"/>
              </a:lnSpc>
              <a:spcAft>
                <a:spcPts val="1350"/>
              </a:spcAft>
              <a:buNone/>
            </a:pPr>
            <a:r>
              <a:rPr lang="sv-SE" sz="1200" i="1"/>
              <a:t>Upprätthålla grundläggande och fördjupad kompetens om neuropsykiatrisk funktionsnedsättning och tillgängliga lärmiljöer.</a:t>
            </a:r>
          </a:p>
          <a:p>
            <a:pPr>
              <a:lnSpc>
                <a:spcPct val="100000"/>
              </a:lnSpc>
              <a:spcAft>
                <a:spcPts val="1350"/>
              </a:spcAft>
            </a:pPr>
            <a:r>
              <a:rPr lang="sv-SE" sz="1200"/>
              <a:t>Grundläggande kompetensutvecklingsinsatser för all personal inom grundskoleförvaltningens verksamheter.</a:t>
            </a:r>
          </a:p>
          <a:p>
            <a:pPr>
              <a:lnSpc>
                <a:spcPct val="100000"/>
              </a:lnSpc>
              <a:spcAft>
                <a:spcPts val="1350"/>
              </a:spcAft>
            </a:pPr>
            <a:r>
              <a:rPr lang="sv-SE" sz="1200"/>
              <a:t>Fördjupad kompetensutvecklingsinsats för skolledning kring tillgängliga lärmiljöer och tillgänglig undervisning.</a:t>
            </a:r>
          </a:p>
          <a:p>
            <a:pPr>
              <a:lnSpc>
                <a:spcPct val="100000"/>
              </a:lnSpc>
              <a:spcAft>
                <a:spcPts val="1350"/>
              </a:spcAft>
            </a:pPr>
            <a:r>
              <a:rPr lang="sv-SE" sz="1200"/>
              <a:t>Fördjupad kompetensutvecklingsinsats för elevhälsans professioner kring NPF och tillgängliga lärmiljöer och tillgänglig undervisning.</a:t>
            </a:r>
          </a:p>
          <a:p>
            <a:endParaRPr lang="sv-SE"/>
          </a:p>
        </p:txBody>
      </p:sp>
      <p:sp>
        <p:nvSpPr>
          <p:cNvPr id="4" name="Platshållare för bildnummer 3"/>
          <p:cNvSpPr>
            <a:spLocks noGrp="1"/>
          </p:cNvSpPr>
          <p:nvPr>
            <p:ph type="sldNum" sz="quarter" idx="5"/>
          </p:nvPr>
        </p:nvSpPr>
        <p:spPr/>
        <p:txBody>
          <a:bodyPr/>
          <a:lstStyle/>
          <a:p>
            <a:fld id="{AD423C36-88FD-416F-95BA-28B0927EEE4D}" type="slidenum">
              <a:rPr lang="sv-SE" smtClean="0"/>
              <a:t>6</a:t>
            </a:fld>
            <a:endParaRPr lang="sv-SE"/>
          </a:p>
        </p:txBody>
      </p:sp>
    </p:spTree>
    <p:extLst>
      <p:ext uri="{BB962C8B-B14F-4D97-AF65-F5344CB8AC3E}">
        <p14:creationId xmlns:p14="http://schemas.microsoft.com/office/powerpoint/2010/main" val="12594021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15000"/>
              </a:lnSpc>
              <a:spcAft>
                <a:spcPts val="800"/>
              </a:spcAft>
            </a:pPr>
            <a:endParaRPr lang="sv-SE" sz="1200" b="1">
              <a:effectLst/>
              <a:ea typeface="MS PMincho" panose="02020600040205080304" pitchFamily="18" charset="-128"/>
              <a:cs typeface="Times New Roman" panose="02020603050405020304" pitchFamily="18" charset="0"/>
            </a:endParaRPr>
          </a:p>
          <a:p>
            <a:pPr>
              <a:lnSpc>
                <a:spcPct val="115000"/>
              </a:lnSpc>
              <a:spcAft>
                <a:spcPts val="800"/>
              </a:spcAft>
            </a:pPr>
            <a:r>
              <a:rPr lang="sv-SE" sz="1500" b="1" baseline="0">
                <a:effectLst/>
                <a:ea typeface="MS PMincho" panose="02020600040205080304" pitchFamily="18" charset="-128"/>
                <a:cs typeface="Times New Roman" panose="02020603050405020304" pitchFamily="18" charset="0"/>
              </a:rPr>
              <a:t>Tillgänglig utbildning</a:t>
            </a:r>
            <a:r>
              <a:rPr lang="sv-SE" sz="1500" baseline="0">
                <a:effectLst/>
                <a:ea typeface="MS PMincho" panose="02020600040205080304" pitchFamily="18" charset="-128"/>
                <a:cs typeface="Times New Roman" panose="02020603050405020304" pitchFamily="18" charset="0"/>
              </a:rPr>
              <a:t> – Handlar om att alla elever skall ges tillgång till och möjlighet att ta del av lärande och gemenskap i hela lärmiljön.</a:t>
            </a:r>
          </a:p>
          <a:p>
            <a:pPr>
              <a:lnSpc>
                <a:spcPct val="115000"/>
              </a:lnSpc>
              <a:spcAft>
                <a:spcPts val="800"/>
              </a:spcAft>
            </a:pPr>
            <a:endParaRPr lang="sv-SE" sz="1500" b="1" baseline="0">
              <a:effectLst/>
              <a:ea typeface="MS PMincho" panose="02020600040205080304" pitchFamily="18" charset="-128"/>
              <a:cs typeface="Times New Roman" panose="02020603050405020304" pitchFamily="18" charset="0"/>
            </a:endParaRPr>
          </a:p>
          <a:p>
            <a:pPr>
              <a:lnSpc>
                <a:spcPct val="115000"/>
              </a:lnSpc>
              <a:spcAft>
                <a:spcPts val="800"/>
              </a:spcAft>
            </a:pPr>
            <a:endParaRPr lang="sv-SE" sz="1500" b="1" baseline="0">
              <a:effectLst/>
              <a:ea typeface="MS PMincho" panose="02020600040205080304" pitchFamily="18" charset="-128"/>
              <a:cs typeface="Times New Roman" panose="02020603050405020304" pitchFamily="18" charset="0"/>
            </a:endParaRPr>
          </a:p>
          <a:p>
            <a:pPr>
              <a:lnSpc>
                <a:spcPct val="115000"/>
              </a:lnSpc>
              <a:spcAft>
                <a:spcPts val="800"/>
              </a:spcAft>
            </a:pPr>
            <a:r>
              <a:rPr lang="sv-SE" sz="1500" b="1" baseline="0">
                <a:effectLst/>
                <a:ea typeface="MS PMincho" panose="02020600040205080304" pitchFamily="18" charset="-128"/>
                <a:cs typeface="Times New Roman" panose="02020603050405020304" pitchFamily="18" charset="0"/>
              </a:rPr>
              <a:t>Tillgänglig lärmiljö</a:t>
            </a:r>
            <a:r>
              <a:rPr lang="sv-SE" sz="1500" baseline="0">
                <a:effectLst/>
                <a:ea typeface="MS PMincho" panose="02020600040205080304" pitchFamily="18" charset="-128"/>
                <a:cs typeface="Times New Roman" panose="02020603050405020304" pitchFamily="18" charset="0"/>
              </a:rPr>
              <a:t> – Beskriver hur väl en organisation, verksamhet, lokal eller plats fungerar för barn och elever oavsett funktionsförmåga. </a:t>
            </a:r>
          </a:p>
          <a:p>
            <a:pPr>
              <a:lnSpc>
                <a:spcPct val="115000"/>
              </a:lnSpc>
              <a:spcAft>
                <a:spcPts val="800"/>
              </a:spcAft>
            </a:pPr>
            <a:endParaRPr lang="sv-SE" sz="1500" baseline="0">
              <a:effectLst/>
              <a:ea typeface="MS PMincho" panose="02020600040205080304" pitchFamily="18" charset="-128"/>
              <a:cs typeface="Times New Roman" panose="02020603050405020304" pitchFamily="18" charset="0"/>
            </a:endParaRPr>
          </a:p>
          <a:p>
            <a:pPr>
              <a:lnSpc>
                <a:spcPct val="115000"/>
              </a:lnSpc>
              <a:spcAft>
                <a:spcPts val="800"/>
              </a:spcAft>
            </a:pPr>
            <a:r>
              <a:rPr lang="sv-SE" sz="1500" baseline="0">
                <a:effectLst/>
                <a:ea typeface="MS PMincho" panose="02020600040205080304" pitchFamily="18" charset="-128"/>
                <a:cs typeface="Times New Roman" panose="02020603050405020304" pitchFamily="18" charset="0"/>
              </a:rPr>
              <a:t>Tillgänglighet är de förutsättningar som krävs för att alla barn och elever ska kunna vara delaktiga i en inkluderande skolverksamhet. </a:t>
            </a:r>
          </a:p>
          <a:p>
            <a:pPr>
              <a:lnSpc>
                <a:spcPct val="115000"/>
              </a:lnSpc>
              <a:spcAft>
                <a:spcPts val="800"/>
              </a:spcAft>
            </a:pPr>
            <a:endParaRPr lang="sv-SE" sz="1500" baseline="0">
              <a:effectLst/>
              <a:ea typeface="MS PMincho" panose="02020600040205080304" pitchFamily="18" charset="-128"/>
              <a:cs typeface="Times New Roman" panose="02020603050405020304" pitchFamily="18" charset="0"/>
            </a:endParaRPr>
          </a:p>
          <a:p>
            <a:pPr>
              <a:lnSpc>
                <a:spcPct val="115000"/>
              </a:lnSpc>
              <a:spcAft>
                <a:spcPts val="800"/>
              </a:spcAft>
            </a:pPr>
            <a:r>
              <a:rPr lang="sv-SE" sz="1500" baseline="0">
                <a:effectLst/>
                <a:ea typeface="MS PMincho" panose="02020600040205080304" pitchFamily="18" charset="-128"/>
                <a:cs typeface="Times New Roman" panose="02020603050405020304" pitchFamily="18" charset="0"/>
              </a:rPr>
              <a:t>Att utveckla en verksamhets tillgänglighet innebär att anpassa den pedagogiska, den fysiska och den sociala miljön i relation till barns och elevers lärande. </a:t>
            </a:r>
          </a:p>
          <a:p>
            <a:pPr>
              <a:lnSpc>
                <a:spcPct val="115000"/>
              </a:lnSpc>
              <a:spcAft>
                <a:spcPts val="800"/>
              </a:spcAft>
            </a:pPr>
            <a:endParaRPr lang="sv-SE" sz="1500" baseline="0">
              <a:effectLst/>
              <a:ea typeface="MS PMincho" panose="02020600040205080304" pitchFamily="18" charset="-128"/>
              <a:cs typeface="Times New Roman" panose="02020603050405020304" pitchFamily="18" charset="0"/>
            </a:endParaRPr>
          </a:p>
          <a:p>
            <a:pPr>
              <a:lnSpc>
                <a:spcPct val="115000"/>
              </a:lnSpc>
              <a:spcAft>
                <a:spcPts val="800"/>
              </a:spcAft>
            </a:pPr>
            <a:endParaRPr lang="sv-SE" sz="1500" baseline="0">
              <a:effectLst/>
              <a:ea typeface="MS PMincho" panose="02020600040205080304" pitchFamily="18" charset="-128"/>
              <a:cs typeface="Times New Roman" panose="02020603050405020304" pitchFamily="18" charset="0"/>
            </a:endParaRPr>
          </a:p>
          <a:p>
            <a:pPr>
              <a:lnSpc>
                <a:spcPct val="115000"/>
              </a:lnSpc>
              <a:spcAft>
                <a:spcPts val="800"/>
              </a:spcAft>
            </a:pPr>
            <a:r>
              <a:rPr lang="sv-SE" sz="1500" b="1" baseline="0">
                <a:effectLst/>
                <a:ea typeface="MS PMincho" panose="02020600040205080304" pitchFamily="18" charset="-128"/>
                <a:cs typeface="Times New Roman" panose="02020603050405020304" pitchFamily="18" charset="0"/>
              </a:rPr>
              <a:t>Tillgänglig undervisning</a:t>
            </a:r>
            <a:r>
              <a:rPr lang="sv-SE" sz="1500" baseline="0">
                <a:effectLst/>
                <a:ea typeface="MS PMincho" panose="02020600040205080304" pitchFamily="18" charset="-128"/>
                <a:cs typeface="Times New Roman" panose="02020603050405020304" pitchFamily="18" charset="0"/>
              </a:rPr>
              <a:t> – När undervisning organiseras och planeras utifrån elevers olika förutsättningar och behov blir undervisningen tillgänglig för alla elever. </a:t>
            </a:r>
          </a:p>
          <a:p>
            <a:pPr>
              <a:lnSpc>
                <a:spcPct val="115000"/>
              </a:lnSpc>
              <a:spcAft>
                <a:spcPts val="800"/>
              </a:spcAft>
            </a:pPr>
            <a:endParaRPr lang="sv-SE" sz="1500" baseline="0">
              <a:effectLst/>
              <a:ea typeface="MS PMincho" panose="02020600040205080304" pitchFamily="18" charset="-128"/>
              <a:cs typeface="Times New Roman" panose="02020603050405020304" pitchFamily="18" charset="0"/>
            </a:endParaRPr>
          </a:p>
          <a:p>
            <a:pPr>
              <a:lnSpc>
                <a:spcPct val="115000"/>
              </a:lnSpc>
              <a:spcAft>
                <a:spcPts val="800"/>
              </a:spcAft>
            </a:pPr>
            <a:r>
              <a:rPr lang="sv-SE" sz="1500" baseline="0">
                <a:effectLst/>
                <a:ea typeface="MS PMincho" panose="02020600040205080304" pitchFamily="18" charset="-128"/>
                <a:cs typeface="Times New Roman" panose="02020603050405020304" pitchFamily="18" charset="0"/>
              </a:rPr>
              <a:t>När arbetssätt och verktyg anpassas efter elevernas olika förutsättningar får de större möjlighet att följa med i undervisningen. </a:t>
            </a:r>
          </a:p>
          <a:p>
            <a:pPr>
              <a:lnSpc>
                <a:spcPct val="115000"/>
              </a:lnSpc>
              <a:spcAft>
                <a:spcPts val="800"/>
              </a:spcAft>
            </a:pPr>
            <a:endParaRPr lang="sv-SE" sz="1500" baseline="0">
              <a:effectLst/>
              <a:ea typeface="MS PMincho" panose="02020600040205080304" pitchFamily="18" charset="-128"/>
              <a:cs typeface="Times New Roman" panose="02020603050405020304" pitchFamily="18" charset="0"/>
            </a:endParaRPr>
          </a:p>
          <a:p>
            <a:pPr>
              <a:lnSpc>
                <a:spcPct val="115000"/>
              </a:lnSpc>
              <a:spcAft>
                <a:spcPts val="800"/>
              </a:spcAft>
            </a:pPr>
            <a:r>
              <a:rPr lang="sv-SE" sz="1500" baseline="0">
                <a:effectLst/>
                <a:ea typeface="MS PMincho" panose="02020600040205080304" pitchFamily="18" charset="-128"/>
                <a:cs typeface="Times New Roman" panose="02020603050405020304" pitchFamily="18" charset="0"/>
              </a:rPr>
              <a:t>Detta arbetssätt förutsätter en förståelse för elevers olika behov.</a:t>
            </a:r>
          </a:p>
          <a:p>
            <a:endParaRPr lang="sv-SE" sz="1500" baseline="0"/>
          </a:p>
          <a:p>
            <a:endParaRPr lang="sv-SE" sz="1500" baseline="0"/>
          </a:p>
          <a:p>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7</a:t>
            </a:fld>
            <a:endParaRPr lang="sv-SE"/>
          </a:p>
        </p:txBody>
      </p:sp>
    </p:spTree>
    <p:extLst>
      <p:ext uri="{BB962C8B-B14F-4D97-AF65-F5344CB8AC3E}">
        <p14:creationId xmlns:p14="http://schemas.microsoft.com/office/powerpoint/2010/main" val="36318185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 typeface="Arial"/>
              <a:buNone/>
              <a:defRPr/>
            </a:pPr>
            <a:r>
              <a:rPr lang="sv-SE">
                <a:cs typeface="Calibri"/>
              </a:rPr>
              <a:t>Tillsammansarbetet</a:t>
            </a:r>
          </a:p>
          <a:p>
            <a:pPr>
              <a:defRPr/>
            </a:pPr>
            <a:endParaRPr lang="sv-SE"/>
          </a:p>
          <a:p>
            <a:pPr>
              <a:defRPr/>
            </a:pPr>
            <a:r>
              <a:rPr lang="sv-SE" b="1"/>
              <a:t>Ett gemensamt ansvar för att utveckla tillgängliga lärmiljöer</a:t>
            </a:r>
            <a:endParaRPr lang="sv-SE"/>
          </a:p>
          <a:p>
            <a:pPr marL="171450" indent="-171450">
              <a:buFont typeface="Arial"/>
              <a:buChar char="•"/>
              <a:defRPr/>
            </a:pPr>
            <a:r>
              <a:rPr lang="sv-SE"/>
              <a:t>En lyckad skolgång är en viktig skyddsfaktor för alla elever men för vissa elevgrupper är det extra viktigt. </a:t>
            </a:r>
          </a:p>
          <a:p>
            <a:pPr marL="171450" indent="-171450">
              <a:buFont typeface="Arial"/>
              <a:buChar char="•"/>
              <a:defRPr/>
            </a:pPr>
            <a:endParaRPr lang="sv-SE"/>
          </a:p>
          <a:p>
            <a:pPr marL="171450" indent="-171450">
              <a:buFont typeface="Arial"/>
              <a:buChar char="•"/>
              <a:defRPr/>
            </a:pPr>
            <a:r>
              <a:rPr lang="sv-SE"/>
              <a:t>Skolan kan många gånger vara en utmanande miljö samtidigt som elever har skolplikt. Skolplikt innebär att denna grundläggande del av uppväxten inte får väljas bort. </a:t>
            </a:r>
          </a:p>
          <a:p>
            <a:pPr marL="0" indent="0">
              <a:buFont typeface="Arial"/>
              <a:buNone/>
              <a:defRPr/>
            </a:pPr>
            <a:r>
              <a:rPr lang="sv-SE"/>
              <a:t>Det vilar därmed ett särskilt ansvar för den som anordnar utbildning och undervisning att anpassa lärmiljö och undervisning för att undanröja hinder.</a:t>
            </a:r>
          </a:p>
          <a:p>
            <a:pPr marL="0" indent="0">
              <a:buFont typeface="Arial"/>
              <a:buNone/>
              <a:defRPr/>
            </a:pPr>
            <a:endParaRPr lang="sv-SE">
              <a:cs typeface="Calibri"/>
            </a:endParaRPr>
          </a:p>
          <a:p>
            <a:pPr marL="171450" indent="-171450">
              <a:buFont typeface="Arial"/>
              <a:buChar char="•"/>
              <a:defRPr/>
            </a:pPr>
            <a:r>
              <a:rPr lang="sv-SE"/>
              <a:t>Ansvaret ligger i hela styr- och stödkedjan på alla nivåer och är inte bara lärarens ansvar</a:t>
            </a:r>
          </a:p>
          <a:p>
            <a:pPr marL="171450" indent="-171450">
              <a:buFont typeface="Arial"/>
              <a:buChar char="•"/>
              <a:defRPr/>
            </a:pPr>
            <a:endParaRPr lang="sv-SE">
              <a:cs typeface="Calibri"/>
            </a:endParaRPr>
          </a:p>
          <a:p>
            <a:pPr marL="171450" indent="-171450">
              <a:buFont typeface="Arial"/>
              <a:buChar char="•"/>
              <a:defRPr/>
            </a:pPr>
            <a:r>
              <a:rPr lang="sv-SE">
                <a:cs typeface="Calibri"/>
              </a:rPr>
              <a:t>Utvecklingsbehoven och utmaningarna ser olika ut på varje skolenhet och ett utvecklingsarbete måste utgå från den lokala kontexten</a:t>
            </a:r>
          </a:p>
          <a:p>
            <a:pPr marL="171450" indent="-171450">
              <a:buFont typeface="Arial"/>
              <a:buChar char="•"/>
              <a:defRPr/>
            </a:pPr>
            <a:endParaRPr lang="sv-SE">
              <a:cs typeface="Calibri"/>
            </a:endParaRPr>
          </a:p>
          <a:p>
            <a:pPr marL="171450" indent="-171450">
              <a:buFont typeface="Arial"/>
              <a:buChar char="•"/>
              <a:defRPr/>
            </a:pPr>
            <a:r>
              <a:rPr lang="sv-SE"/>
              <a:t>Det behöver komma in i det kollegiala lärandet och SKA.</a:t>
            </a:r>
            <a:endParaRPr lang="sv-SE">
              <a:cs typeface="Calibri"/>
            </a:endParaRPr>
          </a:p>
          <a:p>
            <a:pPr marL="171450" indent="-171450">
              <a:buFont typeface="Arial"/>
              <a:buChar char="•"/>
            </a:pPr>
            <a:endParaRPr lang="sv-SE">
              <a:cs typeface="Calibri"/>
            </a:endParaRPr>
          </a:p>
          <a:p>
            <a:r>
              <a:rPr lang="sv-SE" b="1">
                <a:cs typeface="Calibri" panose="020F0502020204030204"/>
              </a:rPr>
              <a:t>Riktlinje med strategier</a:t>
            </a:r>
          </a:p>
          <a:p>
            <a:pPr marL="171450" indent="-171450">
              <a:buFont typeface="Arial,Sans-Serif"/>
              <a:buChar char="•"/>
            </a:pPr>
            <a:r>
              <a:rPr lang="sv-SE"/>
              <a:t>Vi arbetar med de olika strategierna på olika nivåer och i olika sammanhang</a:t>
            </a:r>
            <a:endParaRPr lang="sv-SE">
              <a:cs typeface="Calibri"/>
            </a:endParaRPr>
          </a:p>
          <a:p>
            <a:pPr marL="171450" indent="-171450">
              <a:buFont typeface="Arial"/>
              <a:buChar char="•"/>
            </a:pPr>
            <a:r>
              <a:rPr lang="sv-SE">
                <a:cs typeface="Calibri"/>
              </a:rPr>
              <a:t>Flera insatser pågår och kommer att äga rum i det gemensamma arbetet med att utveckla våra verksamheter  (referera tex till chefsbrev 2023.02.23 och insatser som elevhälsochef gör)</a:t>
            </a:r>
            <a:endParaRPr lang="sv-SE"/>
          </a:p>
          <a:p>
            <a:pPr marL="171450" indent="-171450">
              <a:buFont typeface="Arial"/>
              <a:buChar char="•"/>
            </a:pPr>
            <a:r>
              <a:rPr lang="sv-SE"/>
              <a:t>Kompetensutveckling  kan leda till utvecklat arbetssätt och utvecklade lärmiljöer. Men det finns en stor kraft i de gemensamma kollegiala samtalen över tid som skapar gemensam förståelse och genom det förändring.</a:t>
            </a:r>
            <a:endParaRPr lang="sv-SE">
              <a:cs typeface="Calibri"/>
            </a:endParaRPr>
          </a:p>
          <a:p>
            <a:pPr marL="171450" indent="-171450">
              <a:buFont typeface="Arial"/>
              <a:buChar char="•"/>
            </a:pPr>
            <a:r>
              <a:rPr lang="sv-SE"/>
              <a:t>Förhoppningen är att en ökad organisatorisk kompetens leder till en förflyttning i synsätt och värdegrund </a:t>
            </a:r>
            <a:r>
              <a:rPr lang="sv-SE" b="1"/>
              <a:t>från elevens svårigheter till organisationens möjligheter</a:t>
            </a:r>
            <a:r>
              <a:rPr lang="sv-SE"/>
              <a:t>. Detta baserat på kunskap och förståelse om elevers olikheter och hur bemötandet påverkar undervisningens och anpassningarnas resultat.</a:t>
            </a:r>
            <a:endParaRPr lang="sv-SE">
              <a:cs typeface="Calibri"/>
            </a:endParaRPr>
          </a:p>
          <a:p>
            <a:endParaRPr lang="sv-SE">
              <a:cs typeface="Calibri"/>
            </a:endParaRPr>
          </a:p>
          <a:p>
            <a:r>
              <a:rPr lang="sv-SE" b="1">
                <a:cs typeface="Calibri" panose="020F0502020204030204"/>
              </a:rPr>
              <a:t>Effekter</a:t>
            </a:r>
          </a:p>
          <a:p>
            <a:pPr marL="171450" indent="-171450">
              <a:lnSpc>
                <a:spcPct val="110000"/>
              </a:lnSpc>
              <a:spcBef>
                <a:spcPts val="600"/>
              </a:spcBef>
              <a:spcAft>
                <a:spcPts val="300"/>
              </a:spcAft>
              <a:buFont typeface="Arial"/>
              <a:buChar char="•"/>
            </a:pPr>
            <a:r>
              <a:rPr lang="sv-SE"/>
              <a:t>Vårt gemensamma ansvar att utveckla och tillgängliggöra lärmiljön så att alla elever ges stöd och stimulans så att de utvecklas så långt som möjligt</a:t>
            </a:r>
            <a:endParaRPr lang="sv-SE">
              <a:cs typeface="Calibri" panose="020F0502020204030204"/>
            </a:endParaRPr>
          </a:p>
          <a:p>
            <a:pPr marL="171450" indent="-171450">
              <a:lnSpc>
                <a:spcPct val="110000"/>
              </a:lnSpc>
              <a:spcBef>
                <a:spcPts val="600"/>
              </a:spcBef>
              <a:spcAft>
                <a:spcPts val="300"/>
              </a:spcAft>
              <a:buFont typeface="Arial"/>
              <a:buChar char="•"/>
            </a:pPr>
            <a:r>
              <a:rPr lang="sv-SE"/>
              <a:t>Finns vissa effekter som vi önskar uppnå genom vårt gemensamma arbete med strategierna (nästa </a:t>
            </a:r>
            <a:r>
              <a:rPr lang="sv-SE" err="1"/>
              <a:t>slide</a:t>
            </a:r>
            <a:r>
              <a:rPr lang="sv-SE"/>
              <a:t>)</a:t>
            </a:r>
            <a:endParaRPr lang="sv-SE">
              <a:cs typeface="Calibri" panose="020F0502020204030204"/>
            </a:endParaRPr>
          </a:p>
          <a:p>
            <a:pPr>
              <a:lnSpc>
                <a:spcPct val="110000"/>
              </a:lnSpc>
              <a:spcBef>
                <a:spcPts val="600"/>
              </a:spcBef>
              <a:spcAft>
                <a:spcPts val="300"/>
              </a:spcAft>
            </a:pPr>
            <a:endParaRPr lang="sv-SE">
              <a:cs typeface="Calibri" panose="020F0502020204030204"/>
            </a:endParaRPr>
          </a:p>
          <a:p>
            <a:pPr marL="229870" indent="-229870">
              <a:lnSpc>
                <a:spcPct val="110000"/>
              </a:lnSpc>
              <a:spcBef>
                <a:spcPts val="600"/>
              </a:spcBef>
              <a:spcAft>
                <a:spcPts val="300"/>
              </a:spcAft>
              <a:buFont typeface="Arial" panose="020B0604020202020204" pitchFamily="34" charset="0"/>
              <a:buChar char="•"/>
            </a:pPr>
            <a:endParaRPr lang="sv-SE">
              <a:cs typeface="Calibri" panose="020F0502020204030204"/>
            </a:endParaRPr>
          </a:p>
          <a:p>
            <a:pPr marL="229870" indent="-229870">
              <a:lnSpc>
                <a:spcPct val="110000"/>
              </a:lnSpc>
              <a:spcBef>
                <a:spcPts val="600"/>
              </a:spcBef>
              <a:spcAft>
                <a:spcPts val="300"/>
              </a:spcAft>
              <a:buFont typeface="Arial" panose="020B0604020202020204" pitchFamily="34" charset="0"/>
              <a:buChar char="•"/>
            </a:pPr>
            <a:endParaRPr lang="sv-SE">
              <a:cs typeface="Calibri" panose="020F0502020204030204"/>
            </a:endParaRPr>
          </a:p>
          <a:p>
            <a:pPr>
              <a:buFont typeface="Arial" panose="020B0604020202020204" pitchFamily="34" charset="0"/>
              <a:buChar char="•"/>
            </a:pPr>
            <a:endParaRPr lang="sv-SE">
              <a:cs typeface="Calibri" panose="020F0502020204030204"/>
            </a:endParaRPr>
          </a:p>
          <a:p>
            <a:pPr marL="171450" indent="-171450">
              <a:spcBef>
                <a:spcPts val="600"/>
              </a:spcBef>
              <a:spcAft>
                <a:spcPts val="1350"/>
              </a:spcAft>
              <a:buFont typeface="Arial" panose="020B0604020202020204" pitchFamily="34" charset="0"/>
              <a:buChar char="•"/>
            </a:pPr>
            <a:endParaRPr lang="sv-SE" i="1">
              <a:cs typeface="Calibri"/>
            </a:endParaRPr>
          </a:p>
          <a:p>
            <a:pPr marL="171450" indent="-171450">
              <a:spcBef>
                <a:spcPts val="600"/>
              </a:spcBef>
              <a:spcAft>
                <a:spcPts val="1350"/>
              </a:spcAft>
              <a:buFont typeface="Arial" panose="020B0604020202020204" pitchFamily="34" charset="0"/>
              <a:buChar char="•"/>
            </a:pPr>
            <a:endParaRPr lang="sv-SE">
              <a:cs typeface="Calibri"/>
            </a:endParaRPr>
          </a:p>
          <a:p>
            <a:pPr marL="171450" indent="-171450">
              <a:buFont typeface="Arial" panose="020B0604020202020204" pitchFamily="34" charset="0"/>
              <a:buChar char="•"/>
            </a:pPr>
            <a:endParaRPr lang="sv-SE">
              <a:cs typeface="Calibri"/>
            </a:endParaRPr>
          </a:p>
          <a:p>
            <a:endParaRPr lang="sv-SE">
              <a:cs typeface="Arial"/>
            </a:endParaRPr>
          </a:p>
          <a:p>
            <a:endParaRPr lang="sv-SE">
              <a:cs typeface="Calibri" panose="020F0502020204030204"/>
            </a:endParaRPr>
          </a:p>
        </p:txBody>
      </p:sp>
      <p:sp>
        <p:nvSpPr>
          <p:cNvPr id="4" name="Platshållare för datum 3"/>
          <p:cNvSpPr>
            <a:spLocks noGrp="1"/>
          </p:cNvSpPr>
          <p:nvPr>
            <p:ph type="dt" idx="1"/>
          </p:nvPr>
        </p:nvSpPr>
        <p:spPr/>
        <p:txBody>
          <a:bodyPr/>
          <a:lstStyle/>
          <a:p>
            <a:fld id="{F995FFDC-F934-4037-B505-500B08CD3B8C}" type="datetime1">
              <a:rPr lang="sv-SE" smtClean="0"/>
              <a:t>2023-03-08</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8</a:t>
            </a:fld>
            <a:endParaRPr lang="sv-SE"/>
          </a:p>
        </p:txBody>
      </p:sp>
    </p:spTree>
    <p:extLst>
      <p:ext uri="{BB962C8B-B14F-4D97-AF65-F5344CB8AC3E}">
        <p14:creationId xmlns:p14="http://schemas.microsoft.com/office/powerpoint/2010/main" val="32286906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 typeface="Arial"/>
              <a:buChar char="•"/>
            </a:pPr>
            <a:r>
              <a:rPr lang="sv-SE"/>
              <a:t>De valbara passen utgår från utvärderingen från HT rektorsverkstäder samt från strategier och effekter som är framtagna i riktlinjen för Tillgängliga lärmiljöer.</a:t>
            </a:r>
          </a:p>
          <a:p>
            <a:pPr marL="171450" indent="-171450">
              <a:buFont typeface="Arial"/>
              <a:buChar char="•"/>
            </a:pPr>
            <a:r>
              <a:rPr lang="sv-SE">
                <a:cs typeface="Calibri"/>
              </a:rPr>
              <a:t>Kollegiala samtal -</a:t>
            </a:r>
            <a:r>
              <a:rPr lang="sv-SE"/>
              <a:t> stor kraft i de gemensamma kollegiala samtalen som skapar gemensam förståelse för framgångsfaktorer och olika utmaningar.</a:t>
            </a:r>
            <a:endParaRPr lang="sv-SE">
              <a:cs typeface="Calibri"/>
            </a:endParaRPr>
          </a:p>
          <a:p>
            <a:pPr marL="0" indent="0">
              <a:buFont typeface="Arial"/>
              <a:buNone/>
            </a:pPr>
            <a:endParaRPr lang="sv-SE">
              <a:cs typeface="Calibri"/>
            </a:endParaRPr>
          </a:p>
          <a:p>
            <a:endParaRPr lang="sv-SE">
              <a:cs typeface="Calibri"/>
            </a:endParaRPr>
          </a:p>
        </p:txBody>
      </p:sp>
      <p:sp>
        <p:nvSpPr>
          <p:cNvPr id="4" name="Platshållare för datum 3"/>
          <p:cNvSpPr>
            <a:spLocks noGrp="1"/>
          </p:cNvSpPr>
          <p:nvPr>
            <p:ph type="dt" idx="1"/>
          </p:nvPr>
        </p:nvSpPr>
        <p:spPr/>
        <p:txBody>
          <a:bodyPr/>
          <a:lstStyle/>
          <a:p>
            <a:fld id="{F995FFDC-F934-4037-B505-500B08CD3B8C}" type="datetime1">
              <a:rPr lang="sv-SE" smtClean="0"/>
              <a:t>2023-03-08</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10</a:t>
            </a:fld>
            <a:endParaRPr lang="sv-SE"/>
          </a:p>
        </p:txBody>
      </p:sp>
    </p:spTree>
    <p:extLst>
      <p:ext uri="{BB962C8B-B14F-4D97-AF65-F5344CB8AC3E}">
        <p14:creationId xmlns:p14="http://schemas.microsoft.com/office/powerpoint/2010/main" val="5651160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a:cs typeface="Calibri"/>
              </a:rPr>
              <a:t>Samtalsledare - Formen för samtalet är viktigt att hålla sig till. Deltagarna är experter.</a:t>
            </a:r>
          </a:p>
          <a:p>
            <a:pPr marL="0" marR="0" lvl="0" indent="0" algn="l" defTabSz="914400" rtl="0" eaLnBrk="1" fontAlgn="auto" latinLnBrk="0" hangingPunct="1">
              <a:lnSpc>
                <a:spcPct val="100000"/>
              </a:lnSpc>
              <a:spcBef>
                <a:spcPts val="0"/>
              </a:spcBef>
              <a:spcAft>
                <a:spcPts val="0"/>
              </a:spcAft>
              <a:buClrTx/>
              <a:buSzTx/>
              <a:buFontTx/>
              <a:buNone/>
              <a:tabLst/>
              <a:defRPr/>
            </a:pPr>
            <a:r>
              <a:rPr lang="sv-SE">
                <a:cs typeface="Calibri"/>
              </a:rPr>
              <a:t>Fördjupat lärande – reflektion sista 15 min unik möjlighet</a:t>
            </a:r>
          </a:p>
          <a:p>
            <a:pPr marL="0" marR="0" lvl="0" indent="0" algn="l" defTabSz="914400" rtl="0" eaLnBrk="1" fontAlgn="auto" latinLnBrk="0" hangingPunct="1">
              <a:lnSpc>
                <a:spcPct val="100000"/>
              </a:lnSpc>
              <a:spcBef>
                <a:spcPts val="0"/>
              </a:spcBef>
              <a:spcAft>
                <a:spcPts val="0"/>
              </a:spcAft>
              <a:buClrTx/>
              <a:buSzTx/>
              <a:buFontTx/>
              <a:buNone/>
              <a:tabLst/>
              <a:defRPr/>
            </a:pPr>
            <a:r>
              <a:rPr lang="sv-SE">
                <a:cs typeface="Calibri"/>
              </a:rPr>
              <a:t>Öppna frågor, genuin nyfikenhet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a:cs typeface="Calibri"/>
              </a:rPr>
              <a:t>Vi hoppas att ni har förberett er och har en rejäl utmaning att få hjälp med idag..</a:t>
            </a:r>
          </a:p>
          <a:p>
            <a:endParaRPr lang="sv-SE"/>
          </a:p>
        </p:txBody>
      </p:sp>
      <p:sp>
        <p:nvSpPr>
          <p:cNvPr id="4" name="Platshållare för bildnummer 3"/>
          <p:cNvSpPr>
            <a:spLocks noGrp="1"/>
          </p:cNvSpPr>
          <p:nvPr>
            <p:ph type="sldNum" sz="quarter" idx="5"/>
          </p:nvPr>
        </p:nvSpPr>
        <p:spPr/>
        <p:txBody>
          <a:bodyPr/>
          <a:lstStyle/>
          <a:p>
            <a:fld id="{1B386352-75B7-4500-AF26-4E3C5000917C}" type="slidenum">
              <a:rPr lang="sv-SE" smtClean="0"/>
              <a:t>11</a:t>
            </a:fld>
            <a:endParaRPr lang="sv-SE"/>
          </a:p>
        </p:txBody>
      </p:sp>
    </p:spTree>
    <p:extLst>
      <p:ext uri="{BB962C8B-B14F-4D97-AF65-F5344CB8AC3E}">
        <p14:creationId xmlns:p14="http://schemas.microsoft.com/office/powerpoint/2010/main" val="78729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 typeface="Arial"/>
              <a:buChar char="•"/>
            </a:pPr>
            <a:r>
              <a:rPr lang="sv-SE"/>
              <a:t>De valbara passen utgår från utvärderingen från HT rektorsverkstäder samt från strategier och effekter som är framtagna i riktlinjen för Tillgängliga lärmiljöer.</a:t>
            </a:r>
          </a:p>
          <a:p>
            <a:pPr marL="171450" indent="-171450">
              <a:buFont typeface="Arial"/>
              <a:buChar char="•"/>
            </a:pPr>
            <a:r>
              <a:rPr lang="sv-SE">
                <a:cs typeface="Calibri"/>
              </a:rPr>
              <a:t>Kollegiala samtal -</a:t>
            </a:r>
            <a:r>
              <a:rPr lang="sv-SE"/>
              <a:t> stor kraft i de gemensamma kollegiala samtalen som skapar gemensam förståelse för framgångsfaktorer och olika utmaningar.</a:t>
            </a:r>
            <a:endParaRPr lang="sv-SE">
              <a:cs typeface="Calibri"/>
            </a:endParaRPr>
          </a:p>
          <a:p>
            <a:pPr marL="0" indent="0">
              <a:buFont typeface="Arial"/>
              <a:buNone/>
            </a:pPr>
            <a:endParaRPr lang="sv-SE">
              <a:cs typeface="Calibri"/>
            </a:endParaRPr>
          </a:p>
          <a:p>
            <a:endParaRPr lang="sv-SE">
              <a:cs typeface="Calibri"/>
            </a:endParaRPr>
          </a:p>
        </p:txBody>
      </p:sp>
      <p:sp>
        <p:nvSpPr>
          <p:cNvPr id="4" name="Platshållare för datum 3"/>
          <p:cNvSpPr>
            <a:spLocks noGrp="1"/>
          </p:cNvSpPr>
          <p:nvPr>
            <p:ph type="dt" idx="1"/>
          </p:nvPr>
        </p:nvSpPr>
        <p:spPr/>
        <p:txBody>
          <a:bodyPr/>
          <a:lstStyle/>
          <a:p>
            <a:fld id="{F995FFDC-F934-4037-B505-500B08CD3B8C}" type="datetime1">
              <a:rPr lang="sv-SE" smtClean="0"/>
              <a:t>2023-03-08</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12</a:t>
            </a:fld>
            <a:endParaRPr lang="sv-SE"/>
          </a:p>
        </p:txBody>
      </p:sp>
    </p:spTree>
    <p:extLst>
      <p:ext uri="{BB962C8B-B14F-4D97-AF65-F5344CB8AC3E}">
        <p14:creationId xmlns:p14="http://schemas.microsoft.com/office/powerpoint/2010/main" val="7279115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a:t>Klicka här för att ändra format</a:t>
            </a:r>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1560A13A-DB3F-4AD5-B6AF-BDA0278A0A39}" type="datetimeFigureOut">
              <a:rPr lang="sv-SE" smtClean="0"/>
              <a:t>2023-03-08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F7C2F05B-BAF9-488D-83DE-20A7CCFAC190}" type="slidenum">
              <a:rPr lang="sv-SE" smtClean="0"/>
              <a:t>‹#›</a:t>
            </a:fld>
            <a:endParaRPr lang="sv-SE"/>
          </a:p>
        </p:txBody>
      </p:sp>
    </p:spTree>
    <p:extLst>
      <p:ext uri="{BB962C8B-B14F-4D97-AF65-F5344CB8AC3E}">
        <p14:creationId xmlns:p14="http://schemas.microsoft.com/office/powerpoint/2010/main" val="37844225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1560A13A-DB3F-4AD5-B6AF-BDA0278A0A39}" type="datetimeFigureOut">
              <a:rPr lang="sv-SE" smtClean="0"/>
              <a:t>2023-03-08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F7C2F05B-BAF9-488D-83DE-20A7CCFAC190}" type="slidenum">
              <a:rPr lang="sv-SE" smtClean="0"/>
              <a:t>‹#›</a:t>
            </a:fld>
            <a:endParaRPr lang="sv-SE"/>
          </a:p>
        </p:txBody>
      </p:sp>
    </p:spTree>
    <p:extLst>
      <p:ext uri="{BB962C8B-B14F-4D97-AF65-F5344CB8AC3E}">
        <p14:creationId xmlns:p14="http://schemas.microsoft.com/office/powerpoint/2010/main" val="26237193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724900" y="365125"/>
            <a:ext cx="2628900" cy="5811838"/>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1560A13A-DB3F-4AD5-B6AF-BDA0278A0A39}" type="datetimeFigureOut">
              <a:rPr lang="sv-SE" smtClean="0"/>
              <a:t>2023-03-08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F7C2F05B-BAF9-488D-83DE-20A7CCFAC190}" type="slidenum">
              <a:rPr lang="sv-SE" smtClean="0"/>
              <a:t>‹#›</a:t>
            </a:fld>
            <a:endParaRPr lang="sv-SE"/>
          </a:p>
        </p:txBody>
      </p:sp>
    </p:spTree>
    <p:extLst>
      <p:ext uri="{BB962C8B-B14F-4D97-AF65-F5344CB8AC3E}">
        <p14:creationId xmlns:p14="http://schemas.microsoft.com/office/powerpoint/2010/main" val="3716441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7598925"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5" name="Platshållare för bildnummer 4">
            <a:extLst>
              <a:ext uri="{FF2B5EF4-FFF2-40B4-BE49-F238E27FC236}">
                <a16:creationId xmlns:a16="http://schemas.microsoft.com/office/drawing/2014/main" id="{BA6D7259-E2CF-428A-9B5C-9AEE444FC134}"/>
              </a:ext>
            </a:extLst>
          </p:cNvPr>
          <p:cNvSpPr>
            <a:spLocks noGrp="1"/>
          </p:cNvSpPr>
          <p:nvPr>
            <p:ph type="sldNum" sz="quarter" idx="11"/>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3223579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latshållare för bildnummer 2">
            <a:extLst>
              <a:ext uri="{FF2B5EF4-FFF2-40B4-BE49-F238E27FC236}">
                <a16:creationId xmlns:a16="http://schemas.microsoft.com/office/drawing/2014/main" id="{040785F0-4073-4C09-A77E-AF825CBA6233}"/>
              </a:ext>
            </a:extLst>
          </p:cNvPr>
          <p:cNvSpPr>
            <a:spLocks noGrp="1"/>
          </p:cNvSpPr>
          <p:nvPr>
            <p:ph type="sldNum" sz="quarter" idx="12"/>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40816579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a:t>Klicka på ikonen </a:t>
            </a:r>
            <a:br>
              <a:rPr lang="sv-SE"/>
            </a:br>
            <a:br>
              <a:rPr lang="sv-SE"/>
            </a:br>
            <a:r>
              <a:rPr lang="sv-SE"/>
              <a:t>för att lägga till en bild</a:t>
            </a:r>
            <a:endParaRPr lang="en-US"/>
          </a:p>
        </p:txBody>
      </p:sp>
    </p:spTree>
    <p:extLst>
      <p:ext uri="{BB962C8B-B14F-4D97-AF65-F5344CB8AC3E}">
        <p14:creationId xmlns:p14="http://schemas.microsoft.com/office/powerpoint/2010/main" val="39839629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latshållare för bildnummer 2">
            <a:extLst>
              <a:ext uri="{FF2B5EF4-FFF2-40B4-BE49-F238E27FC236}">
                <a16:creationId xmlns:a16="http://schemas.microsoft.com/office/drawing/2014/main" id="{040785F0-4073-4C09-A77E-AF825CBA6233}"/>
              </a:ext>
            </a:extLst>
          </p:cNvPr>
          <p:cNvSpPr>
            <a:spLocks noGrp="1"/>
          </p:cNvSpPr>
          <p:nvPr>
            <p:ph type="sldNum" sz="quarter" idx="12"/>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5672291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solidFill>
                  <a:schemeClr val="tx1">
                    <a:lumMod val="95000"/>
                    <a:lumOff val="5000"/>
                  </a:schemeClr>
                </a:solidFill>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41869971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latshållare för bildnummer 2">
            <a:extLst>
              <a:ext uri="{FF2B5EF4-FFF2-40B4-BE49-F238E27FC236}">
                <a16:creationId xmlns:a16="http://schemas.microsoft.com/office/drawing/2014/main" id="{040785F0-4073-4C09-A77E-AF825CBA6233}"/>
              </a:ext>
            </a:extLst>
          </p:cNvPr>
          <p:cNvSpPr>
            <a:spLocks noGrp="1"/>
          </p:cNvSpPr>
          <p:nvPr>
            <p:ph type="sldNum" sz="quarter" idx="12"/>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7406511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p>
        </p:txBody>
      </p:sp>
      <p:sp>
        <p:nvSpPr>
          <p:cNvPr id="3" name="Content Placeholder 2"/>
          <p:cNvSpPr>
            <a:spLocks noGrp="1"/>
          </p:cNvSpPr>
          <p:nvPr>
            <p:ph sz="half" idx="1"/>
          </p:nvPr>
        </p:nvSpPr>
        <p:spPr>
          <a:xfrm>
            <a:off x="407988" y="1736729"/>
            <a:ext cx="5400000" cy="417671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Content Placeholder 3"/>
          <p:cNvSpPr>
            <a:spLocks noGrp="1"/>
          </p:cNvSpPr>
          <p:nvPr>
            <p:ph sz="half" idx="2"/>
          </p:nvPr>
        </p:nvSpPr>
        <p:spPr>
          <a:xfrm>
            <a:off x="6379250" y="1736729"/>
            <a:ext cx="5400000" cy="417671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5" name="Platshållare för bildnummer 4">
            <a:extLst>
              <a:ext uri="{FF2B5EF4-FFF2-40B4-BE49-F238E27FC236}">
                <a16:creationId xmlns:a16="http://schemas.microsoft.com/office/drawing/2014/main" id="{EC9B43C6-89FD-4564-BB62-9B67C1AE2E6A}"/>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2147408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Klicka här för att ändra format på bakgrundstexten</a:t>
            </a:r>
          </a:p>
        </p:txBody>
      </p:sp>
      <p:sp>
        <p:nvSpPr>
          <p:cNvPr id="4" name="Content Placeholder 3"/>
          <p:cNvSpPr>
            <a:spLocks noGrp="1"/>
          </p:cNvSpPr>
          <p:nvPr>
            <p:ph sz="half" idx="2"/>
          </p:nvPr>
        </p:nvSpPr>
        <p:spPr>
          <a:xfrm>
            <a:off x="407988" y="2281031"/>
            <a:ext cx="5278080" cy="3524684"/>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Klicka här för att ändra format på bakgrundstexten</a:t>
            </a:r>
          </a:p>
        </p:txBody>
      </p:sp>
      <p:sp>
        <p:nvSpPr>
          <p:cNvPr id="6" name="Content Placeholder 5"/>
          <p:cNvSpPr>
            <a:spLocks noGrp="1"/>
          </p:cNvSpPr>
          <p:nvPr>
            <p:ph sz="quarter" idx="4"/>
          </p:nvPr>
        </p:nvSpPr>
        <p:spPr>
          <a:xfrm>
            <a:off x="6432000" y="2281035"/>
            <a:ext cx="5280000" cy="352468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507884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1560A13A-DB3F-4AD5-B6AF-BDA0278A0A39}" type="datetimeFigureOut">
              <a:rPr lang="sv-SE" smtClean="0"/>
              <a:t>2023-03-08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F7C2F05B-BAF9-488D-83DE-20A7CCFAC190}" type="slidenum">
              <a:rPr lang="sv-SE" smtClean="0"/>
              <a:t>‹#›</a:t>
            </a:fld>
            <a:endParaRPr lang="sv-SE"/>
          </a:p>
        </p:txBody>
      </p:sp>
    </p:spTree>
    <p:extLst>
      <p:ext uri="{BB962C8B-B14F-4D97-AF65-F5344CB8AC3E}">
        <p14:creationId xmlns:p14="http://schemas.microsoft.com/office/powerpoint/2010/main" val="13227205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1839825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7598925"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5" name="Platshållare för bildnummer 4">
            <a:extLst>
              <a:ext uri="{FF2B5EF4-FFF2-40B4-BE49-F238E27FC236}">
                <a16:creationId xmlns:a16="http://schemas.microsoft.com/office/drawing/2014/main" id="{BA6D7259-E2CF-428A-9B5C-9AEE444FC134}"/>
              </a:ext>
            </a:extLst>
          </p:cNvPr>
          <p:cNvSpPr>
            <a:spLocks noGrp="1"/>
          </p:cNvSpPr>
          <p:nvPr>
            <p:ph type="sldNum" sz="quarter" idx="11"/>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4815549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407988"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6544503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p>
        </p:txBody>
      </p:sp>
      <p:sp>
        <p:nvSpPr>
          <p:cNvPr id="3" name="Picture Placeholder 2"/>
          <p:cNvSpPr>
            <a:spLocks noGrp="1"/>
          </p:cNvSpPr>
          <p:nvPr>
            <p:ph type="pic" idx="1" hasCustomPrompt="1"/>
          </p:nvPr>
        </p:nvSpPr>
        <p:spPr>
          <a:xfrm>
            <a:off x="407988"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6" name="Platshållare för bildnummer 5">
            <a:extLst>
              <a:ext uri="{FF2B5EF4-FFF2-40B4-BE49-F238E27FC236}">
                <a16:creationId xmlns:a16="http://schemas.microsoft.com/office/drawing/2014/main" id="{344BB15C-87DA-407B-A8B6-CA070A8D70E5}"/>
              </a:ext>
            </a:extLst>
          </p:cNvPr>
          <p:cNvSpPr>
            <a:spLocks noGrp="1"/>
          </p:cNvSpPr>
          <p:nvPr>
            <p:ph type="sldNum" sz="quarter" idx="16"/>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0088029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a:t>Klicka på ikonen </a:t>
            </a:r>
            <a:br>
              <a:rPr lang="sv-SE"/>
            </a:br>
            <a:br>
              <a:rPr lang="sv-SE"/>
            </a:br>
            <a:r>
              <a:rPr lang="sv-SE"/>
              <a:t>för att lägga till en bild</a:t>
            </a:r>
            <a:endParaRPr lang="en-US"/>
          </a:p>
        </p:txBody>
      </p:sp>
    </p:spTree>
    <p:extLst>
      <p:ext uri="{BB962C8B-B14F-4D97-AF65-F5344CB8AC3E}">
        <p14:creationId xmlns:p14="http://schemas.microsoft.com/office/powerpoint/2010/main" val="14684120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4C2CB002-9FCD-48CA-BEF4-9C216A36070A}"/>
              </a:ext>
            </a:extLst>
          </p:cNvPr>
          <p:cNvSpPr>
            <a:spLocks noGrp="1"/>
          </p:cNvSpPr>
          <p:nvPr>
            <p:ph type="ftr" sz="quarter" idx="11"/>
          </p:nvPr>
        </p:nvSpPr>
        <p:spPr>
          <a:xfrm>
            <a:off x="479999" y="6376989"/>
            <a:ext cx="5616000" cy="147636"/>
          </a:xfrm>
          <a:prstGeom prst="rect">
            <a:avLst/>
          </a:prstGeom>
        </p:spPr>
        <p:txBody>
          <a:bodyPr/>
          <a:lstStyle/>
          <a:p>
            <a:endParaRPr lang="sv-SE"/>
          </a:p>
        </p:txBody>
      </p:sp>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 ovan</a:t>
            </a:r>
            <a:br>
              <a:rPr lang="sv-SE"/>
            </a:br>
            <a:r>
              <a:rPr lang="sv-SE"/>
              <a:t>för att lägga till en bild</a:t>
            </a:r>
            <a:endParaRPr lang="en-US"/>
          </a:p>
        </p:txBody>
      </p:sp>
      <p:sp>
        <p:nvSpPr>
          <p:cNvPr id="6" name="Title 1">
            <a:extLst>
              <a:ext uri="{FF2B5EF4-FFF2-40B4-BE49-F238E27FC236}">
                <a16:creationId xmlns:a16="http://schemas.microsoft.com/office/drawing/2014/main" id="{5F556A3A-7138-45B2-8593-FAB5296ADD6C}"/>
              </a:ext>
            </a:extLst>
          </p:cNvPr>
          <p:cNvSpPr>
            <a:spLocks noGrp="1"/>
          </p:cNvSpPr>
          <p:nvPr>
            <p:ph type="ctrTitle"/>
          </p:nvPr>
        </p:nvSpPr>
        <p:spPr>
          <a:xfrm>
            <a:off x="1528841" y="2404809"/>
            <a:ext cx="9134323" cy="1113092"/>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spTree>
    <p:extLst>
      <p:ext uri="{BB962C8B-B14F-4D97-AF65-F5344CB8AC3E}">
        <p14:creationId xmlns:p14="http://schemas.microsoft.com/office/powerpoint/2010/main" val="24072373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3" name="Platshållare för bildnummer 2">
            <a:extLst>
              <a:ext uri="{FF2B5EF4-FFF2-40B4-BE49-F238E27FC236}">
                <a16:creationId xmlns:a16="http://schemas.microsoft.com/office/drawing/2014/main" id="{474F5195-589E-4BA5-AA31-A11EABAE756F}"/>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41148642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09523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 ovan</a:t>
            </a:r>
            <a:br>
              <a:rPr lang="sv-SE"/>
            </a:br>
            <a:r>
              <a:rPr lang="sv-SE"/>
              <a:t>för att lägga till en bild</a:t>
            </a:r>
            <a:endParaRPr lang="en-US"/>
          </a:p>
        </p:txBody>
      </p:sp>
      <p:sp>
        <p:nvSpPr>
          <p:cNvPr id="9" name="Title 1">
            <a:extLst>
              <a:ext uri="{FF2B5EF4-FFF2-40B4-BE49-F238E27FC236}">
                <a16:creationId xmlns:a16="http://schemas.microsoft.com/office/drawing/2014/main" id="{EAB74EFB-B5F9-4503-84BF-A1C8C3809B6F}"/>
              </a:ext>
            </a:extLst>
          </p:cNvPr>
          <p:cNvSpPr>
            <a:spLocks noGrp="1"/>
          </p:cNvSpPr>
          <p:nvPr>
            <p:ph type="ctrTitle"/>
          </p:nvPr>
        </p:nvSpPr>
        <p:spPr>
          <a:xfrm>
            <a:off x="1879600" y="1973603"/>
            <a:ext cx="8483640" cy="885112"/>
          </a:xfrm>
          <a:prstGeom prst="rect">
            <a:avLst/>
          </a:prstGeom>
        </p:spPr>
        <p:txBody>
          <a:bodyPr anchor="ctr" anchorCtr="0">
            <a:noAutofit/>
          </a:bodyPr>
          <a:lstStyle>
            <a:lvl1pPr algn="ctr">
              <a:lnSpc>
                <a:spcPct val="90000"/>
              </a:lnSpc>
              <a:defRPr sz="4000">
                <a:solidFill>
                  <a:schemeClr val="bg1"/>
                </a:solidFill>
              </a:defRPr>
            </a:lvl1pPr>
          </a:lstStyle>
          <a:p>
            <a:r>
              <a:rPr lang="sv-SE"/>
              <a:t>Klicka här för att ändra mall för rubrikformat</a:t>
            </a:r>
            <a:endParaRPr lang="en-US"/>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1706842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accent1"/>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sp>
        <p:nvSpPr>
          <p:cNvPr id="15" name="textruta 14">
            <a:extLst>
              <a:ext uri="{FF2B5EF4-FFF2-40B4-BE49-F238E27FC236}">
                <a16:creationId xmlns:a16="http://schemas.microsoft.com/office/drawing/2014/main" id="{F8CA43A6-7E16-4DBD-AD75-D68133193CDD}"/>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solidFill>
                  <a:schemeClr val="tx1">
                    <a:lumMod val="95000"/>
                    <a:lumOff val="5000"/>
                  </a:schemeClr>
                </a:solidFill>
              </a:rPr>
              <a:t>Hållbar stad – öppen för världen</a:t>
            </a:r>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15030245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sv-SE"/>
              <a:t>Klicka här för att ändra format</a:t>
            </a:r>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1560A13A-DB3F-4AD5-B6AF-BDA0278A0A39}" type="datetimeFigureOut">
              <a:rPr lang="sv-SE" smtClean="0"/>
              <a:t>2023-03-08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F7C2F05B-BAF9-488D-83DE-20A7CCFAC190}" type="slidenum">
              <a:rPr lang="sv-SE" smtClean="0"/>
              <a:t>‹#›</a:t>
            </a:fld>
            <a:endParaRPr lang="sv-SE"/>
          </a:p>
        </p:txBody>
      </p:sp>
    </p:spTree>
    <p:extLst>
      <p:ext uri="{BB962C8B-B14F-4D97-AF65-F5344CB8AC3E}">
        <p14:creationId xmlns:p14="http://schemas.microsoft.com/office/powerpoint/2010/main" val="41867282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solidFill>
                  <a:schemeClr val="tx1">
                    <a:lumMod val="95000"/>
                    <a:lumOff val="5000"/>
                  </a:schemeClr>
                </a:solidFill>
                <a:latin typeface="+mn-lt"/>
              </a:rPr>
              <a:t>Hållbar stad – öppen för världen</a:t>
            </a:r>
          </a:p>
        </p:txBody>
      </p:sp>
      <p:sp>
        <p:nvSpPr>
          <p:cNvPr id="2" name="textruta 1">
            <a:extLst>
              <a:ext uri="{FF2B5EF4-FFF2-40B4-BE49-F238E27FC236}">
                <a16:creationId xmlns:a16="http://schemas.microsoft.com/office/drawing/2014/main" id="{791AD600-C07A-4C4F-816C-2BE89532B957}"/>
              </a:ext>
            </a:extLst>
          </p:cNvPr>
          <p:cNvSpPr txBox="1"/>
          <p:nvPr userDrawn="1"/>
        </p:nvSpPr>
        <p:spPr>
          <a:xfrm>
            <a:off x="1420650" y="2405064"/>
            <a:ext cx="3026004" cy="309600"/>
          </a:xfrm>
          <a:prstGeom prst="rect">
            <a:avLst/>
          </a:prstGeom>
        </p:spPr>
        <p:txBody>
          <a:bodyPr vert="horz" lIns="0" tIns="0" rIns="0" bIns="0" rtlCol="0">
            <a:noAutofit/>
          </a:bodyPr>
          <a:lstStyle>
            <a:lvl1pPr lvl="0" indent="0" defTabSz="914332">
              <a:lnSpc>
                <a:spcPct val="100000"/>
              </a:lnSpc>
              <a:spcBef>
                <a:spcPts val="0"/>
              </a:spcBef>
              <a:spcAft>
                <a:spcPts val="300"/>
              </a:spcAft>
              <a:buFont typeface="Arial" panose="020B0604020202020204" pitchFamily="34" charset="0"/>
              <a:buNone/>
              <a:defRPr sz="1700" kern="0" baseline="0">
                <a:solidFill>
                  <a:schemeClr val="bg1"/>
                </a:solidFill>
                <a:latin typeface="+mj-lt"/>
              </a:defRPr>
            </a:lvl1pPr>
            <a:lvl2pPr marL="457167" indent="-230384" defTabSz="914332">
              <a:lnSpc>
                <a:spcPct val="110000"/>
              </a:lnSpc>
              <a:spcBef>
                <a:spcPts val="0"/>
              </a:spcBef>
              <a:spcAft>
                <a:spcPts val="300"/>
              </a:spcAft>
              <a:buFont typeface="Arial" panose="020B0604020202020204" pitchFamily="34" charset="0"/>
              <a:buChar char="–"/>
              <a:defRPr sz="1700"/>
            </a:lvl2pPr>
            <a:lvl3pPr marL="687548" indent="-230384" defTabSz="914332">
              <a:lnSpc>
                <a:spcPct val="110000"/>
              </a:lnSpc>
              <a:spcBef>
                <a:spcPts val="0"/>
              </a:spcBef>
              <a:spcAft>
                <a:spcPts val="300"/>
              </a:spcAft>
              <a:buFont typeface="Wingdings" panose="05000000000000000000" pitchFamily="2" charset="2"/>
              <a:buChar char="§"/>
              <a:defRPr sz="1700"/>
            </a:lvl3pPr>
            <a:lvl4pPr marL="914332" indent="-228584" defTabSz="914332">
              <a:lnSpc>
                <a:spcPct val="110000"/>
              </a:lnSpc>
              <a:spcBef>
                <a:spcPts val="0"/>
              </a:spcBef>
              <a:spcAft>
                <a:spcPts val="300"/>
              </a:spcAft>
              <a:buFont typeface="Arial" panose="020B0604020202020204" pitchFamily="34" charset="0"/>
              <a:buChar char="•"/>
              <a:defRPr sz="1700"/>
            </a:lvl4pPr>
            <a:lvl5pPr marL="1144714" indent="-228584" defTabSz="914332">
              <a:lnSpc>
                <a:spcPct val="110000"/>
              </a:lnSpc>
              <a:spcBef>
                <a:spcPts val="0"/>
              </a:spcBef>
              <a:spcAft>
                <a:spcPts val="300"/>
              </a:spcAft>
              <a:buFont typeface="Arial" panose="020B0604020202020204" pitchFamily="34" charset="0"/>
              <a:buChar char="•"/>
              <a:defRPr sz="1700"/>
            </a:lvl5pPr>
            <a:lvl6pPr marL="2514412" indent="-228584" defTabSz="914332">
              <a:lnSpc>
                <a:spcPct val="90000"/>
              </a:lnSpc>
              <a:spcBef>
                <a:spcPts val="500"/>
              </a:spcBef>
              <a:buFont typeface="Arial" panose="020B0604020202020204" pitchFamily="34" charset="0"/>
              <a:buChar char="•"/>
            </a:lvl6pPr>
            <a:lvl7pPr marL="2971578" indent="-228584" defTabSz="914332">
              <a:lnSpc>
                <a:spcPct val="90000"/>
              </a:lnSpc>
              <a:spcBef>
                <a:spcPts val="500"/>
              </a:spcBef>
              <a:buFont typeface="Arial" panose="020B0604020202020204" pitchFamily="34" charset="0"/>
              <a:buChar char="•"/>
            </a:lvl7pPr>
            <a:lvl8pPr marL="3428744" indent="-228584" defTabSz="914332">
              <a:lnSpc>
                <a:spcPct val="90000"/>
              </a:lnSpc>
              <a:spcBef>
                <a:spcPts val="500"/>
              </a:spcBef>
              <a:buFont typeface="Arial" panose="020B0604020202020204" pitchFamily="34" charset="0"/>
              <a:buChar char="•"/>
            </a:lvl8pPr>
            <a:lvl9pPr marL="3885910" indent="-228584" defTabSz="914332">
              <a:lnSpc>
                <a:spcPct val="90000"/>
              </a:lnSpc>
              <a:spcBef>
                <a:spcPts val="500"/>
              </a:spcBef>
              <a:buFont typeface="Arial" panose="020B0604020202020204" pitchFamily="34" charset="0"/>
              <a:buChar char="•"/>
            </a:lvl9pPr>
          </a:lstStyle>
          <a:p>
            <a:pPr lvl="0"/>
            <a:r>
              <a:rPr lang="sv-SE"/>
              <a:t>Kontakt</a:t>
            </a:r>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297795" y="401983"/>
            <a:ext cx="1481456" cy="499915"/>
          </a:xfrm>
          <a:prstGeom prst="rect">
            <a:avLst/>
          </a:prstGeom>
        </p:spPr>
      </p:pic>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a:t>Avdelning</a:t>
            </a:r>
            <a:br>
              <a:rPr lang="sv-SE"/>
            </a:br>
            <a:r>
              <a:rPr lang="sv-SE"/>
              <a:t>Område, Göteborgs Stad</a:t>
            </a:r>
            <a:br>
              <a:rPr lang="sv-SE"/>
            </a:br>
            <a:r>
              <a:rPr lang="sv-SE"/>
              <a:t>Namn</a:t>
            </a:r>
            <a:br>
              <a:rPr lang="sv-SE"/>
            </a:br>
            <a:r>
              <a:rPr lang="sv-SE"/>
              <a:t>namn@namn.se</a:t>
            </a:r>
          </a:p>
        </p:txBody>
      </p:sp>
    </p:spTree>
    <p:extLst>
      <p:ext uri="{BB962C8B-B14F-4D97-AF65-F5344CB8AC3E}">
        <p14:creationId xmlns:p14="http://schemas.microsoft.com/office/powerpoint/2010/main" val="11104959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6390760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solidFill>
                  <a:schemeClr val="tx1">
                    <a:lumMod val="95000"/>
                    <a:lumOff val="5000"/>
                  </a:schemeClr>
                </a:solidFill>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418699711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latshållare för bildnummer 2">
            <a:extLst>
              <a:ext uri="{FF2B5EF4-FFF2-40B4-BE49-F238E27FC236}">
                <a16:creationId xmlns:a16="http://schemas.microsoft.com/office/drawing/2014/main" id="{040785F0-4073-4C09-A77E-AF825CBA6233}"/>
              </a:ext>
            </a:extLst>
          </p:cNvPr>
          <p:cNvSpPr>
            <a:spLocks noGrp="1"/>
          </p:cNvSpPr>
          <p:nvPr>
            <p:ph type="sldNum" sz="quarter" idx="12"/>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7406511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p>
        </p:txBody>
      </p:sp>
      <p:sp>
        <p:nvSpPr>
          <p:cNvPr id="3" name="Content Placeholder 2"/>
          <p:cNvSpPr>
            <a:spLocks noGrp="1"/>
          </p:cNvSpPr>
          <p:nvPr>
            <p:ph sz="half" idx="1"/>
          </p:nvPr>
        </p:nvSpPr>
        <p:spPr>
          <a:xfrm>
            <a:off x="407988" y="1736729"/>
            <a:ext cx="5400000" cy="417671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Content Placeholder 3"/>
          <p:cNvSpPr>
            <a:spLocks noGrp="1"/>
          </p:cNvSpPr>
          <p:nvPr>
            <p:ph sz="half" idx="2"/>
          </p:nvPr>
        </p:nvSpPr>
        <p:spPr>
          <a:xfrm>
            <a:off x="6379250" y="1736729"/>
            <a:ext cx="5400000" cy="417671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5" name="Platshållare för bildnummer 4">
            <a:extLst>
              <a:ext uri="{FF2B5EF4-FFF2-40B4-BE49-F238E27FC236}">
                <a16:creationId xmlns:a16="http://schemas.microsoft.com/office/drawing/2014/main" id="{EC9B43C6-89FD-4564-BB62-9B67C1AE2E6A}"/>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2147408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Klicka här för att ändra format på bakgrundstexten</a:t>
            </a:r>
          </a:p>
        </p:txBody>
      </p:sp>
      <p:sp>
        <p:nvSpPr>
          <p:cNvPr id="4" name="Content Placeholder 3"/>
          <p:cNvSpPr>
            <a:spLocks noGrp="1"/>
          </p:cNvSpPr>
          <p:nvPr>
            <p:ph sz="half" idx="2"/>
          </p:nvPr>
        </p:nvSpPr>
        <p:spPr>
          <a:xfrm>
            <a:off x="407988" y="2281031"/>
            <a:ext cx="5278080" cy="3524684"/>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Klicka här för att ändra format på bakgrundstexten</a:t>
            </a:r>
          </a:p>
        </p:txBody>
      </p:sp>
      <p:sp>
        <p:nvSpPr>
          <p:cNvPr id="6" name="Content Placeholder 5"/>
          <p:cNvSpPr>
            <a:spLocks noGrp="1"/>
          </p:cNvSpPr>
          <p:nvPr>
            <p:ph sz="quarter" idx="4"/>
          </p:nvPr>
        </p:nvSpPr>
        <p:spPr>
          <a:xfrm>
            <a:off x="6432000" y="2281035"/>
            <a:ext cx="5280000" cy="352468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50788418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218398255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7598925"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5" name="Platshållare för bildnummer 4">
            <a:extLst>
              <a:ext uri="{FF2B5EF4-FFF2-40B4-BE49-F238E27FC236}">
                <a16:creationId xmlns:a16="http://schemas.microsoft.com/office/drawing/2014/main" id="{BA6D7259-E2CF-428A-9B5C-9AEE444FC134}"/>
              </a:ext>
            </a:extLst>
          </p:cNvPr>
          <p:cNvSpPr>
            <a:spLocks noGrp="1"/>
          </p:cNvSpPr>
          <p:nvPr>
            <p:ph type="sldNum" sz="quarter" idx="11"/>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48155490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3" name="Picture Placeholder 2"/>
          <p:cNvSpPr>
            <a:spLocks noGrp="1"/>
          </p:cNvSpPr>
          <p:nvPr>
            <p:ph type="pic" idx="1" hasCustomPrompt="1"/>
          </p:nvPr>
        </p:nvSpPr>
        <p:spPr>
          <a:xfrm>
            <a:off x="407988"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365445030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p>
        </p:txBody>
      </p:sp>
      <p:sp>
        <p:nvSpPr>
          <p:cNvPr id="3" name="Picture Placeholder 2"/>
          <p:cNvSpPr>
            <a:spLocks noGrp="1"/>
          </p:cNvSpPr>
          <p:nvPr>
            <p:ph type="pic" idx="1" hasCustomPrompt="1"/>
          </p:nvPr>
        </p:nvSpPr>
        <p:spPr>
          <a:xfrm>
            <a:off x="407988"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a:t>
            </a:r>
            <a:br>
              <a:rPr lang="sv-SE"/>
            </a:br>
            <a:br>
              <a:rPr lang="sv-SE"/>
            </a:br>
            <a:r>
              <a:rPr lang="sv-SE"/>
              <a:t>för att lägga till en bild</a:t>
            </a:r>
            <a:endParaRPr lang="en-US"/>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6" name="Platshållare för bildnummer 5">
            <a:extLst>
              <a:ext uri="{FF2B5EF4-FFF2-40B4-BE49-F238E27FC236}">
                <a16:creationId xmlns:a16="http://schemas.microsoft.com/office/drawing/2014/main" id="{344BB15C-87DA-407B-A8B6-CA070A8D70E5}"/>
              </a:ext>
            </a:extLst>
          </p:cNvPr>
          <p:cNvSpPr>
            <a:spLocks noGrp="1"/>
          </p:cNvSpPr>
          <p:nvPr>
            <p:ph type="sldNum" sz="quarter" idx="16"/>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10088029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1560A13A-DB3F-4AD5-B6AF-BDA0278A0A39}" type="datetimeFigureOut">
              <a:rPr lang="sv-SE" smtClean="0"/>
              <a:t>2023-03-08</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F7C2F05B-BAF9-488D-83DE-20A7CCFAC190}" type="slidenum">
              <a:rPr lang="sv-SE" smtClean="0"/>
              <a:t>‹#›</a:t>
            </a:fld>
            <a:endParaRPr lang="sv-SE"/>
          </a:p>
        </p:txBody>
      </p:sp>
    </p:spTree>
    <p:extLst>
      <p:ext uri="{BB962C8B-B14F-4D97-AF65-F5344CB8AC3E}">
        <p14:creationId xmlns:p14="http://schemas.microsoft.com/office/powerpoint/2010/main" val="359236055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a:t>Klicka på ikonen </a:t>
            </a:r>
            <a:br>
              <a:rPr lang="sv-SE"/>
            </a:br>
            <a:br>
              <a:rPr lang="sv-SE"/>
            </a:br>
            <a:r>
              <a:rPr lang="sv-SE"/>
              <a:t>för att lägga till en bild</a:t>
            </a:r>
            <a:endParaRPr lang="en-US"/>
          </a:p>
        </p:txBody>
      </p:sp>
    </p:spTree>
    <p:extLst>
      <p:ext uri="{BB962C8B-B14F-4D97-AF65-F5344CB8AC3E}">
        <p14:creationId xmlns:p14="http://schemas.microsoft.com/office/powerpoint/2010/main" val="146841209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4C2CB002-9FCD-48CA-BEF4-9C216A36070A}"/>
              </a:ext>
            </a:extLst>
          </p:cNvPr>
          <p:cNvSpPr>
            <a:spLocks noGrp="1"/>
          </p:cNvSpPr>
          <p:nvPr>
            <p:ph type="ftr" sz="quarter" idx="11"/>
          </p:nvPr>
        </p:nvSpPr>
        <p:spPr>
          <a:xfrm>
            <a:off x="479999" y="6376989"/>
            <a:ext cx="5616000" cy="147636"/>
          </a:xfrm>
          <a:prstGeom prst="rect">
            <a:avLst/>
          </a:prstGeom>
        </p:spPr>
        <p:txBody>
          <a:bodyPr/>
          <a:lstStyle/>
          <a:p>
            <a:endParaRPr lang="sv-SE"/>
          </a:p>
        </p:txBody>
      </p:sp>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 ovan</a:t>
            </a:r>
            <a:br>
              <a:rPr lang="sv-SE"/>
            </a:br>
            <a:r>
              <a:rPr lang="sv-SE"/>
              <a:t>för att lägga till en bild</a:t>
            </a:r>
            <a:endParaRPr lang="en-US"/>
          </a:p>
        </p:txBody>
      </p:sp>
      <p:sp>
        <p:nvSpPr>
          <p:cNvPr id="6" name="Title 1">
            <a:extLst>
              <a:ext uri="{FF2B5EF4-FFF2-40B4-BE49-F238E27FC236}">
                <a16:creationId xmlns:a16="http://schemas.microsoft.com/office/drawing/2014/main" id="{5F556A3A-7138-45B2-8593-FAB5296ADD6C}"/>
              </a:ext>
            </a:extLst>
          </p:cNvPr>
          <p:cNvSpPr>
            <a:spLocks noGrp="1"/>
          </p:cNvSpPr>
          <p:nvPr>
            <p:ph type="ctrTitle"/>
          </p:nvPr>
        </p:nvSpPr>
        <p:spPr>
          <a:xfrm>
            <a:off x="1528841" y="2404809"/>
            <a:ext cx="9134323" cy="1113092"/>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spTree>
    <p:extLst>
      <p:ext uri="{BB962C8B-B14F-4D97-AF65-F5344CB8AC3E}">
        <p14:creationId xmlns:p14="http://schemas.microsoft.com/office/powerpoint/2010/main" val="240723735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3" name="Platshållare för bildnummer 2">
            <a:extLst>
              <a:ext uri="{FF2B5EF4-FFF2-40B4-BE49-F238E27FC236}">
                <a16:creationId xmlns:a16="http://schemas.microsoft.com/office/drawing/2014/main" id="{474F5195-589E-4BA5-AA31-A11EABAE756F}"/>
              </a:ext>
            </a:extLst>
          </p:cNvPr>
          <p:cNvSpPr>
            <a:spLocks noGrp="1"/>
          </p:cNvSpPr>
          <p:nvPr>
            <p:ph type="sldNum" sz="quarter" idx="10"/>
          </p:nvPr>
        </p:nvSpPr>
        <p:spPr/>
        <p:txBody>
          <a:bodyPr/>
          <a:lstStyle/>
          <a:p>
            <a:fld id="{59C8BBA8-F427-4879-AAC6-186856FF899B}" type="slidenum">
              <a:rPr lang="sv-SE" smtClean="0"/>
              <a:pPr/>
              <a:t>‹#›</a:t>
            </a:fld>
            <a:endParaRPr lang="sv-SE"/>
          </a:p>
        </p:txBody>
      </p:sp>
    </p:spTree>
    <p:extLst>
      <p:ext uri="{BB962C8B-B14F-4D97-AF65-F5344CB8AC3E}">
        <p14:creationId xmlns:p14="http://schemas.microsoft.com/office/powerpoint/2010/main" val="411486421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095238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a:br>
            <a:br>
              <a:rPr lang="sv-SE"/>
            </a:br>
            <a:br>
              <a:rPr lang="sv-SE"/>
            </a:br>
            <a:r>
              <a:rPr lang="sv-SE"/>
              <a:t>Klicka på ikonen ovan</a:t>
            </a:r>
            <a:br>
              <a:rPr lang="sv-SE"/>
            </a:br>
            <a:r>
              <a:rPr lang="sv-SE"/>
              <a:t>för att lägga till en bild</a:t>
            </a:r>
            <a:endParaRPr lang="en-US"/>
          </a:p>
        </p:txBody>
      </p:sp>
      <p:sp>
        <p:nvSpPr>
          <p:cNvPr id="9" name="Title 1">
            <a:extLst>
              <a:ext uri="{FF2B5EF4-FFF2-40B4-BE49-F238E27FC236}">
                <a16:creationId xmlns:a16="http://schemas.microsoft.com/office/drawing/2014/main" id="{EAB74EFB-B5F9-4503-84BF-A1C8C3809B6F}"/>
              </a:ext>
            </a:extLst>
          </p:cNvPr>
          <p:cNvSpPr>
            <a:spLocks noGrp="1"/>
          </p:cNvSpPr>
          <p:nvPr>
            <p:ph type="ctrTitle"/>
          </p:nvPr>
        </p:nvSpPr>
        <p:spPr>
          <a:xfrm>
            <a:off x="1879600" y="1973603"/>
            <a:ext cx="8483640" cy="885112"/>
          </a:xfrm>
          <a:prstGeom prst="rect">
            <a:avLst/>
          </a:prstGeom>
        </p:spPr>
        <p:txBody>
          <a:bodyPr anchor="ctr" anchorCtr="0">
            <a:noAutofit/>
          </a:bodyPr>
          <a:lstStyle>
            <a:lvl1pPr algn="ctr">
              <a:lnSpc>
                <a:spcPct val="90000"/>
              </a:lnSpc>
              <a:defRPr sz="4000">
                <a:solidFill>
                  <a:schemeClr val="bg1"/>
                </a:solidFill>
              </a:defRPr>
            </a:lvl1pPr>
          </a:lstStyle>
          <a:p>
            <a:r>
              <a:rPr lang="sv-SE"/>
              <a:t>Klicka här för att ändra mall för rubrikformat</a:t>
            </a:r>
            <a:endParaRPr lang="en-US"/>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17068423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accent1"/>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a:p>
        </p:txBody>
      </p:sp>
      <p:sp>
        <p:nvSpPr>
          <p:cNvPr id="15" name="textruta 14">
            <a:extLst>
              <a:ext uri="{FF2B5EF4-FFF2-40B4-BE49-F238E27FC236}">
                <a16:creationId xmlns:a16="http://schemas.microsoft.com/office/drawing/2014/main" id="{F8CA43A6-7E16-4DBD-AD75-D68133193CDD}"/>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a:solidFill>
                  <a:schemeClr val="tx1">
                    <a:lumMod val="95000"/>
                    <a:lumOff val="5000"/>
                  </a:schemeClr>
                </a:solidFill>
              </a:rPr>
              <a:t>Hållbar stad – öppen för världen</a:t>
            </a:r>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150302456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a:solidFill>
                  <a:schemeClr val="tx1">
                    <a:lumMod val="95000"/>
                    <a:lumOff val="5000"/>
                  </a:schemeClr>
                </a:solidFill>
                <a:latin typeface="+mn-lt"/>
              </a:rPr>
              <a:t>Hållbar stad – öppen för världen</a:t>
            </a:r>
          </a:p>
        </p:txBody>
      </p:sp>
      <p:sp>
        <p:nvSpPr>
          <p:cNvPr id="2" name="textruta 1">
            <a:extLst>
              <a:ext uri="{FF2B5EF4-FFF2-40B4-BE49-F238E27FC236}">
                <a16:creationId xmlns:a16="http://schemas.microsoft.com/office/drawing/2014/main" id="{791AD600-C07A-4C4F-816C-2BE89532B957}"/>
              </a:ext>
            </a:extLst>
          </p:cNvPr>
          <p:cNvSpPr txBox="1"/>
          <p:nvPr userDrawn="1"/>
        </p:nvSpPr>
        <p:spPr>
          <a:xfrm>
            <a:off x="1420650" y="2405064"/>
            <a:ext cx="3026004" cy="309600"/>
          </a:xfrm>
          <a:prstGeom prst="rect">
            <a:avLst/>
          </a:prstGeom>
        </p:spPr>
        <p:txBody>
          <a:bodyPr vert="horz" lIns="0" tIns="0" rIns="0" bIns="0" rtlCol="0">
            <a:noAutofit/>
          </a:bodyPr>
          <a:lstStyle>
            <a:lvl1pPr lvl="0" indent="0" defTabSz="914332">
              <a:lnSpc>
                <a:spcPct val="100000"/>
              </a:lnSpc>
              <a:spcBef>
                <a:spcPts val="0"/>
              </a:spcBef>
              <a:spcAft>
                <a:spcPts val="300"/>
              </a:spcAft>
              <a:buFont typeface="Arial" panose="020B0604020202020204" pitchFamily="34" charset="0"/>
              <a:buNone/>
              <a:defRPr sz="1700" kern="0" baseline="0">
                <a:solidFill>
                  <a:schemeClr val="bg1"/>
                </a:solidFill>
                <a:latin typeface="+mj-lt"/>
              </a:defRPr>
            </a:lvl1pPr>
            <a:lvl2pPr marL="457167" indent="-230384" defTabSz="914332">
              <a:lnSpc>
                <a:spcPct val="110000"/>
              </a:lnSpc>
              <a:spcBef>
                <a:spcPts val="0"/>
              </a:spcBef>
              <a:spcAft>
                <a:spcPts val="300"/>
              </a:spcAft>
              <a:buFont typeface="Arial" panose="020B0604020202020204" pitchFamily="34" charset="0"/>
              <a:buChar char="–"/>
              <a:defRPr sz="1700"/>
            </a:lvl2pPr>
            <a:lvl3pPr marL="687548" indent="-230384" defTabSz="914332">
              <a:lnSpc>
                <a:spcPct val="110000"/>
              </a:lnSpc>
              <a:spcBef>
                <a:spcPts val="0"/>
              </a:spcBef>
              <a:spcAft>
                <a:spcPts val="300"/>
              </a:spcAft>
              <a:buFont typeface="Wingdings" panose="05000000000000000000" pitchFamily="2" charset="2"/>
              <a:buChar char="§"/>
              <a:defRPr sz="1700"/>
            </a:lvl3pPr>
            <a:lvl4pPr marL="914332" indent="-228584" defTabSz="914332">
              <a:lnSpc>
                <a:spcPct val="110000"/>
              </a:lnSpc>
              <a:spcBef>
                <a:spcPts val="0"/>
              </a:spcBef>
              <a:spcAft>
                <a:spcPts val="300"/>
              </a:spcAft>
              <a:buFont typeface="Arial" panose="020B0604020202020204" pitchFamily="34" charset="0"/>
              <a:buChar char="•"/>
              <a:defRPr sz="1700"/>
            </a:lvl4pPr>
            <a:lvl5pPr marL="1144714" indent="-228584" defTabSz="914332">
              <a:lnSpc>
                <a:spcPct val="110000"/>
              </a:lnSpc>
              <a:spcBef>
                <a:spcPts val="0"/>
              </a:spcBef>
              <a:spcAft>
                <a:spcPts val="300"/>
              </a:spcAft>
              <a:buFont typeface="Arial" panose="020B0604020202020204" pitchFamily="34" charset="0"/>
              <a:buChar char="•"/>
              <a:defRPr sz="1700"/>
            </a:lvl5pPr>
            <a:lvl6pPr marL="2514412" indent="-228584" defTabSz="914332">
              <a:lnSpc>
                <a:spcPct val="90000"/>
              </a:lnSpc>
              <a:spcBef>
                <a:spcPts val="500"/>
              </a:spcBef>
              <a:buFont typeface="Arial" panose="020B0604020202020204" pitchFamily="34" charset="0"/>
              <a:buChar char="•"/>
            </a:lvl6pPr>
            <a:lvl7pPr marL="2971578" indent="-228584" defTabSz="914332">
              <a:lnSpc>
                <a:spcPct val="90000"/>
              </a:lnSpc>
              <a:spcBef>
                <a:spcPts val="500"/>
              </a:spcBef>
              <a:buFont typeface="Arial" panose="020B0604020202020204" pitchFamily="34" charset="0"/>
              <a:buChar char="•"/>
            </a:lvl7pPr>
            <a:lvl8pPr marL="3428744" indent="-228584" defTabSz="914332">
              <a:lnSpc>
                <a:spcPct val="90000"/>
              </a:lnSpc>
              <a:spcBef>
                <a:spcPts val="500"/>
              </a:spcBef>
              <a:buFont typeface="Arial" panose="020B0604020202020204" pitchFamily="34" charset="0"/>
              <a:buChar char="•"/>
            </a:lvl8pPr>
            <a:lvl9pPr marL="3885910" indent="-228584" defTabSz="914332">
              <a:lnSpc>
                <a:spcPct val="90000"/>
              </a:lnSpc>
              <a:spcBef>
                <a:spcPts val="500"/>
              </a:spcBef>
              <a:buFont typeface="Arial" panose="020B0604020202020204" pitchFamily="34" charset="0"/>
              <a:buChar char="•"/>
            </a:lvl9pPr>
          </a:lstStyle>
          <a:p>
            <a:pPr lvl="0"/>
            <a:r>
              <a:rPr lang="sv-SE"/>
              <a:t>Kontakt</a:t>
            </a:r>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297795" y="401983"/>
            <a:ext cx="1481456" cy="499915"/>
          </a:xfrm>
          <a:prstGeom prst="rect">
            <a:avLst/>
          </a:prstGeom>
        </p:spPr>
      </p:pic>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a:t>Avdelning</a:t>
            </a:r>
            <a:br>
              <a:rPr lang="sv-SE"/>
            </a:br>
            <a:r>
              <a:rPr lang="sv-SE"/>
              <a:t>Område, Göteborgs Stad</a:t>
            </a:r>
            <a:br>
              <a:rPr lang="sv-SE"/>
            </a:br>
            <a:r>
              <a:rPr lang="sv-SE"/>
              <a:t>Namn</a:t>
            </a:r>
            <a:br>
              <a:rPr lang="sv-SE"/>
            </a:br>
            <a:r>
              <a:rPr lang="sv-SE"/>
              <a:t>namn@namn.se</a:t>
            </a:r>
          </a:p>
        </p:txBody>
      </p:sp>
    </p:spTree>
    <p:extLst>
      <p:ext uri="{BB962C8B-B14F-4D97-AF65-F5344CB8AC3E}">
        <p14:creationId xmlns:p14="http://schemas.microsoft.com/office/powerpoint/2010/main" val="111049596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639076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sv-SE"/>
              <a:t>Klicka här för att ändra format</a:t>
            </a:r>
          </a:p>
        </p:txBody>
      </p:sp>
      <p:sp>
        <p:nvSpPr>
          <p:cNvPr id="3" name="Platshållare för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1560A13A-DB3F-4AD5-B6AF-BDA0278A0A39}" type="datetimeFigureOut">
              <a:rPr lang="sv-SE" smtClean="0"/>
              <a:t>2023-03-08</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F7C2F05B-BAF9-488D-83DE-20A7CCFAC190}" type="slidenum">
              <a:rPr lang="sv-SE" smtClean="0"/>
              <a:t>‹#›</a:t>
            </a:fld>
            <a:endParaRPr lang="sv-SE"/>
          </a:p>
        </p:txBody>
      </p:sp>
    </p:spTree>
    <p:extLst>
      <p:ext uri="{BB962C8B-B14F-4D97-AF65-F5344CB8AC3E}">
        <p14:creationId xmlns:p14="http://schemas.microsoft.com/office/powerpoint/2010/main" val="3277650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1560A13A-DB3F-4AD5-B6AF-BDA0278A0A39}" type="datetimeFigureOut">
              <a:rPr lang="sv-SE" smtClean="0"/>
              <a:t>2023-03-08</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F7C2F05B-BAF9-488D-83DE-20A7CCFAC190}" type="slidenum">
              <a:rPr lang="sv-SE" smtClean="0"/>
              <a:t>‹#›</a:t>
            </a:fld>
            <a:endParaRPr lang="sv-SE"/>
          </a:p>
        </p:txBody>
      </p:sp>
    </p:spTree>
    <p:extLst>
      <p:ext uri="{BB962C8B-B14F-4D97-AF65-F5344CB8AC3E}">
        <p14:creationId xmlns:p14="http://schemas.microsoft.com/office/powerpoint/2010/main" val="32566096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1560A13A-DB3F-4AD5-B6AF-BDA0278A0A39}" type="datetimeFigureOut">
              <a:rPr lang="sv-SE" smtClean="0"/>
              <a:t>2023-03-08</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F7C2F05B-BAF9-488D-83DE-20A7CCFAC190}" type="slidenum">
              <a:rPr lang="sv-SE" smtClean="0"/>
              <a:t>‹#›</a:t>
            </a:fld>
            <a:endParaRPr lang="sv-SE"/>
          </a:p>
        </p:txBody>
      </p:sp>
    </p:spTree>
    <p:extLst>
      <p:ext uri="{BB962C8B-B14F-4D97-AF65-F5344CB8AC3E}">
        <p14:creationId xmlns:p14="http://schemas.microsoft.com/office/powerpoint/2010/main" val="3311076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format</a:t>
            </a:r>
          </a:p>
        </p:txBody>
      </p:sp>
      <p:sp>
        <p:nvSpPr>
          <p:cNvPr id="3" name="Platshållare för innehåll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1560A13A-DB3F-4AD5-B6AF-BDA0278A0A39}" type="datetimeFigureOut">
              <a:rPr lang="sv-SE" smtClean="0"/>
              <a:t>2023-03-08</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F7C2F05B-BAF9-488D-83DE-20A7CCFAC190}" type="slidenum">
              <a:rPr lang="sv-SE" smtClean="0"/>
              <a:t>‹#›</a:t>
            </a:fld>
            <a:endParaRPr lang="sv-SE"/>
          </a:p>
        </p:txBody>
      </p:sp>
    </p:spTree>
    <p:extLst>
      <p:ext uri="{BB962C8B-B14F-4D97-AF65-F5344CB8AC3E}">
        <p14:creationId xmlns:p14="http://schemas.microsoft.com/office/powerpoint/2010/main" val="15489655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format</a:t>
            </a:r>
          </a:p>
        </p:txBody>
      </p:sp>
      <p:sp>
        <p:nvSpPr>
          <p:cNvPr id="3" name="Platshållare för bild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1560A13A-DB3F-4AD5-B6AF-BDA0278A0A39}" type="datetimeFigureOut">
              <a:rPr lang="sv-SE" smtClean="0"/>
              <a:t>2023-03-08</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F7C2F05B-BAF9-488D-83DE-20A7CCFAC190}" type="slidenum">
              <a:rPr lang="sv-SE" smtClean="0"/>
              <a:t>‹#›</a:t>
            </a:fld>
            <a:endParaRPr lang="sv-SE"/>
          </a:p>
        </p:txBody>
      </p:sp>
    </p:spTree>
    <p:extLst>
      <p:ext uri="{BB962C8B-B14F-4D97-AF65-F5344CB8AC3E}">
        <p14:creationId xmlns:p14="http://schemas.microsoft.com/office/powerpoint/2010/main" val="41714538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image" Target="../media/image1.pn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theme" Target="../theme/theme2.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image" Target="../media/image1.png"/><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theme" Target="../theme/theme3.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60A13A-DB3F-4AD5-B6AF-BDA0278A0A39}" type="datetimeFigureOut">
              <a:rPr lang="sv-SE" smtClean="0"/>
              <a:t>2023-03-08</a:t>
            </a:fld>
            <a:endParaRPr lang="sv-SE"/>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C2F05B-BAF9-488D-83DE-20A7CCFAC190}" type="slidenum">
              <a:rPr lang="sv-SE" smtClean="0"/>
              <a:t>‹#›</a:t>
            </a:fld>
            <a:endParaRPr lang="sv-SE"/>
          </a:p>
        </p:txBody>
      </p:sp>
    </p:spTree>
    <p:extLst>
      <p:ext uri="{BB962C8B-B14F-4D97-AF65-F5344CB8AC3E}">
        <p14:creationId xmlns:p14="http://schemas.microsoft.com/office/powerpoint/2010/main" val="37072855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4410" r:id="rId13"/>
    <p:sldLayoutId id="2147484547" r:id="rId14"/>
    <p:sldLayoutId id="2147484548"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a:t>Klicka här för att ändra format</a:t>
            </a:r>
          </a:p>
        </p:txBody>
      </p:sp>
      <p:sp>
        <p:nvSpPr>
          <p:cNvPr id="8" name="textruta 7">
            <a:extLst>
              <a:ext uri="{FF2B5EF4-FFF2-40B4-BE49-F238E27FC236}">
                <a16:creationId xmlns:a16="http://schemas.microsoft.com/office/drawing/2014/main" id="{CAEB2E3D-92F2-44E1-BB5F-C8FAE387A996}"/>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a:solidFill>
                  <a:schemeClr val="tx1">
                    <a:lumMod val="95000"/>
                    <a:lumOff val="5000"/>
                  </a:schemeClr>
                </a:solidFill>
              </a:rPr>
              <a:t>Hållbar stad – öppen för världen</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18">
            <a:extLst>
              <a:ext uri="{28A0092B-C50C-407E-A947-70E740481C1C}">
                <a14:useLocalDpi xmlns:a14="http://schemas.microsoft.com/office/drawing/2010/main"/>
              </a:ext>
            </a:extLst>
          </a:blip>
          <a:stretch>
            <a:fillRect/>
          </a:stretch>
        </p:blipFill>
        <p:spPr>
          <a:xfrm>
            <a:off x="10297795" y="401983"/>
            <a:ext cx="1481456" cy="499915"/>
          </a:xfrm>
          <a:prstGeom prst="rect">
            <a:avLst/>
          </a:prstGeom>
        </p:spPr>
      </p:pic>
      <p:sp>
        <p:nvSpPr>
          <p:cNvPr id="2" name="Platshållare för bildnummer 1">
            <a:extLst>
              <a:ext uri="{FF2B5EF4-FFF2-40B4-BE49-F238E27FC236}">
                <a16:creationId xmlns:a16="http://schemas.microsoft.com/office/drawing/2014/main" id="{048D0267-35CA-45BC-A225-E420D66A8569}"/>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a:p>
        </p:txBody>
      </p:sp>
    </p:spTree>
    <p:extLst>
      <p:ext uri="{BB962C8B-B14F-4D97-AF65-F5344CB8AC3E}">
        <p14:creationId xmlns:p14="http://schemas.microsoft.com/office/powerpoint/2010/main" val="886967930"/>
      </p:ext>
    </p:extLst>
  </p:cSld>
  <p:clrMap bg1="lt1" tx1="dk1" bg2="lt2" tx2="dk2" accent1="accent1" accent2="accent2" accent3="accent3" accent4="accent4" accent5="accent5" accent6="accent6" hlink="hlink" folHlink="folHlink"/>
  <p:sldLayoutIdLst>
    <p:sldLayoutId id="2147484044" r:id="rId1"/>
    <p:sldLayoutId id="2147484048" r:id="rId2"/>
    <p:sldLayoutId id="2147484050" r:id="rId3"/>
    <p:sldLayoutId id="2147484051" r:id="rId4"/>
    <p:sldLayoutId id="2147484052" r:id="rId5"/>
    <p:sldLayoutId id="2147484053" r:id="rId6"/>
    <p:sldLayoutId id="2147484054" r:id="rId7"/>
    <p:sldLayoutId id="2147484055" r:id="rId8"/>
    <p:sldLayoutId id="2147484056" r:id="rId9"/>
    <p:sldLayoutId id="2147484049" r:id="rId10"/>
    <p:sldLayoutId id="2147484057" r:id="rId11"/>
    <p:sldLayoutId id="2147484058" r:id="rId12"/>
    <p:sldLayoutId id="2147484047" r:id="rId13"/>
    <p:sldLayoutId id="2147484408" r:id="rId14"/>
    <p:sldLayoutId id="2147484409" r:id="rId15"/>
    <p:sldLayoutId id="2147484043" r:id="rId16"/>
  </p:sldLayoutIdLst>
  <p:hf sldNum="0" hdr="0" ftr="0" dt="0"/>
  <p:txStyles>
    <p:titleStyle>
      <a:lvl1pPr algn="l" defTabSz="914332" rtl="0" eaLnBrk="1" latinLnBrk="0" hangingPunct="1">
        <a:lnSpc>
          <a:spcPct val="90000"/>
        </a:lnSpc>
        <a:spcBef>
          <a:spcPct val="0"/>
        </a:spcBef>
        <a:buNone/>
        <a:defRPr sz="3000" b="1" kern="0" spc="0" baseline="0">
          <a:solidFill>
            <a:schemeClr val="tx1">
              <a:lumMod val="95000"/>
              <a:lumOff val="5000"/>
            </a:schemeClr>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lumMod val="95000"/>
              <a:lumOff val="5000"/>
            </a:schemeClr>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lumMod val="95000"/>
              <a:lumOff val="5000"/>
            </a:schemeClr>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userDrawn="1">
          <p15:clr>
            <a:srgbClr val="F26B43"/>
          </p15:clr>
        </p15:guide>
        <p15:guide id="9" orient="horz" pos="255" userDrawn="1">
          <p15:clr>
            <a:srgbClr val="F26B43"/>
          </p15:clr>
        </p15:guide>
        <p15:guide id="10" pos="257" userDrawn="1">
          <p15:clr>
            <a:srgbClr val="F26B43"/>
          </p15:clr>
        </p15:guide>
        <p15:guide id="11" pos="7423" userDrawn="1">
          <p15:clr>
            <a:srgbClr val="F26B43"/>
          </p15:clr>
        </p15:guide>
        <p15:guide id="12" orient="horz" pos="4156" userDrawn="1">
          <p15:clr>
            <a:srgbClr val="F26B43"/>
          </p15:clr>
        </p15:guide>
        <p15:guide id="14" orient="horz" pos="1095" userDrawn="1">
          <p15:clr>
            <a:srgbClr val="F26B43"/>
          </p15:clr>
        </p15:guide>
        <p15:guide id="15" orient="horz" pos="550" userDrawn="1">
          <p15:clr>
            <a:srgbClr val="F26B43"/>
          </p15:clr>
        </p15:guide>
        <p15:guide id="16" orient="horz" pos="3725" userDrawn="1">
          <p15:clr>
            <a:srgbClr val="F26B43"/>
          </p15:clr>
        </p15:guide>
        <p15:guide id="17" orient="horz" pos="4065"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a:t>Klicka här för att ändra format</a:t>
            </a:r>
          </a:p>
        </p:txBody>
      </p:sp>
      <p:sp>
        <p:nvSpPr>
          <p:cNvPr id="8" name="textruta 7">
            <a:extLst>
              <a:ext uri="{FF2B5EF4-FFF2-40B4-BE49-F238E27FC236}">
                <a16:creationId xmlns:a16="http://schemas.microsoft.com/office/drawing/2014/main" id="{CAEB2E3D-92F2-44E1-BB5F-C8FAE387A996}"/>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a:solidFill>
                  <a:schemeClr val="tx1">
                    <a:lumMod val="95000"/>
                    <a:lumOff val="5000"/>
                  </a:schemeClr>
                </a:solidFill>
              </a:rPr>
              <a:t>Hållbar stad – öppen för världen</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18">
            <a:extLst>
              <a:ext uri="{28A0092B-C50C-407E-A947-70E740481C1C}">
                <a14:useLocalDpi xmlns:a14="http://schemas.microsoft.com/office/drawing/2010/main"/>
              </a:ext>
            </a:extLst>
          </a:blip>
          <a:stretch>
            <a:fillRect/>
          </a:stretch>
        </p:blipFill>
        <p:spPr>
          <a:xfrm>
            <a:off x="10297795" y="401983"/>
            <a:ext cx="1481456" cy="499915"/>
          </a:xfrm>
          <a:prstGeom prst="rect">
            <a:avLst/>
          </a:prstGeom>
        </p:spPr>
      </p:pic>
      <p:sp>
        <p:nvSpPr>
          <p:cNvPr id="2" name="Platshållare för bildnummer 1">
            <a:extLst>
              <a:ext uri="{FF2B5EF4-FFF2-40B4-BE49-F238E27FC236}">
                <a16:creationId xmlns:a16="http://schemas.microsoft.com/office/drawing/2014/main" id="{048D0267-35CA-45BC-A225-E420D66A8569}"/>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a:p>
        </p:txBody>
      </p:sp>
    </p:spTree>
    <p:extLst>
      <p:ext uri="{BB962C8B-B14F-4D97-AF65-F5344CB8AC3E}">
        <p14:creationId xmlns:p14="http://schemas.microsoft.com/office/powerpoint/2010/main" val="886967930"/>
      </p:ext>
    </p:extLst>
  </p:cSld>
  <p:clrMap bg1="lt1" tx1="dk1" bg2="lt2" tx2="dk2" accent1="accent1" accent2="accent2" accent3="accent3" accent4="accent4" accent5="accent5" accent6="accent6" hlink="hlink" folHlink="folHlink"/>
  <p:sldLayoutIdLst>
    <p:sldLayoutId id="2147484531" r:id="rId1"/>
    <p:sldLayoutId id="2147484532" r:id="rId2"/>
    <p:sldLayoutId id="2147484533" r:id="rId3"/>
    <p:sldLayoutId id="2147484534" r:id="rId4"/>
    <p:sldLayoutId id="2147484535" r:id="rId5"/>
    <p:sldLayoutId id="2147484536" r:id="rId6"/>
    <p:sldLayoutId id="2147484537" r:id="rId7"/>
    <p:sldLayoutId id="2147484538" r:id="rId8"/>
    <p:sldLayoutId id="2147484539" r:id="rId9"/>
    <p:sldLayoutId id="2147484540" r:id="rId10"/>
    <p:sldLayoutId id="2147484541" r:id="rId11"/>
    <p:sldLayoutId id="2147484542" r:id="rId12"/>
    <p:sldLayoutId id="2147484543" r:id="rId13"/>
    <p:sldLayoutId id="2147484544" r:id="rId14"/>
    <p:sldLayoutId id="2147484545" r:id="rId15"/>
    <p:sldLayoutId id="2147484546" r:id="rId16"/>
  </p:sldLayoutIdLst>
  <p:hf sldNum="0" hdr="0" ftr="0" dt="0"/>
  <p:txStyles>
    <p:titleStyle>
      <a:lvl1pPr algn="l" defTabSz="914332" rtl="0" eaLnBrk="1" latinLnBrk="0" hangingPunct="1">
        <a:lnSpc>
          <a:spcPct val="90000"/>
        </a:lnSpc>
        <a:spcBef>
          <a:spcPct val="0"/>
        </a:spcBef>
        <a:buNone/>
        <a:defRPr sz="3000" b="1" kern="0" spc="0" baseline="0">
          <a:solidFill>
            <a:schemeClr val="tx1">
              <a:lumMod val="95000"/>
              <a:lumOff val="5000"/>
            </a:schemeClr>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lumMod val="95000"/>
              <a:lumOff val="5000"/>
            </a:schemeClr>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lumMod val="95000"/>
              <a:lumOff val="5000"/>
            </a:schemeClr>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userDrawn="1">
          <p15:clr>
            <a:srgbClr val="F26B43"/>
          </p15:clr>
        </p15:guide>
        <p15:guide id="9" orient="horz" pos="255" userDrawn="1">
          <p15:clr>
            <a:srgbClr val="F26B43"/>
          </p15:clr>
        </p15:guide>
        <p15:guide id="10" pos="257" userDrawn="1">
          <p15:clr>
            <a:srgbClr val="F26B43"/>
          </p15:clr>
        </p15:guide>
        <p15:guide id="11" pos="7423" userDrawn="1">
          <p15:clr>
            <a:srgbClr val="F26B43"/>
          </p15:clr>
        </p15:guide>
        <p15:guide id="12" orient="horz" pos="4156" userDrawn="1">
          <p15:clr>
            <a:srgbClr val="F26B43"/>
          </p15:clr>
        </p15:guide>
        <p15:guide id="14" orient="horz" pos="1095" userDrawn="1">
          <p15:clr>
            <a:srgbClr val="F26B43"/>
          </p15:clr>
        </p15:guide>
        <p15:guide id="15" orient="horz" pos="550" userDrawn="1">
          <p15:clr>
            <a:srgbClr val="F26B43"/>
          </p15:clr>
        </p15:guide>
        <p15:guide id="16" orient="horz" pos="3725" userDrawn="1">
          <p15:clr>
            <a:srgbClr val="F26B43"/>
          </p15:clr>
        </p15:guide>
        <p15:guide id="17" orient="horz" pos="4065"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1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15.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7.png"/><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03A67CA-341E-39AA-7C73-595A1B45E8A6}"/>
              </a:ext>
            </a:extLst>
          </p:cNvPr>
          <p:cNvSpPr>
            <a:spLocks noGrp="1"/>
          </p:cNvSpPr>
          <p:nvPr>
            <p:ph type="title"/>
          </p:nvPr>
        </p:nvSpPr>
        <p:spPr>
          <a:xfrm>
            <a:off x="648929" y="629266"/>
            <a:ext cx="3505495" cy="1622321"/>
          </a:xfrm>
        </p:spPr>
        <p:txBody>
          <a:bodyPr>
            <a:normAutofit/>
          </a:bodyPr>
          <a:lstStyle/>
          <a:p>
            <a:r>
              <a:rPr lang="sv-SE"/>
              <a:t>Välkomna 5 </a:t>
            </a:r>
            <a:r>
              <a:rPr lang="sv-SE" err="1"/>
              <a:t>st</a:t>
            </a:r>
            <a:r>
              <a:rPr lang="sv-SE"/>
              <a:t> vid varje bord</a:t>
            </a:r>
          </a:p>
        </p:txBody>
      </p:sp>
      <p:sp>
        <p:nvSpPr>
          <p:cNvPr id="3" name="Platshållare för innehåll 2">
            <a:extLst>
              <a:ext uri="{FF2B5EF4-FFF2-40B4-BE49-F238E27FC236}">
                <a16:creationId xmlns:a16="http://schemas.microsoft.com/office/drawing/2014/main" id="{4690833C-58B6-DEFF-945F-9351779CF13C}"/>
              </a:ext>
            </a:extLst>
          </p:cNvPr>
          <p:cNvSpPr>
            <a:spLocks noGrp="1"/>
          </p:cNvSpPr>
          <p:nvPr>
            <p:ph idx="1"/>
          </p:nvPr>
        </p:nvSpPr>
        <p:spPr>
          <a:xfrm>
            <a:off x="648931" y="2438400"/>
            <a:ext cx="3505494" cy="3785419"/>
          </a:xfrm>
        </p:spPr>
        <p:txBody>
          <a:bodyPr>
            <a:normAutofit/>
          </a:bodyPr>
          <a:lstStyle/>
          <a:p>
            <a:r>
              <a:rPr lang="sv-SE" sz="2000"/>
              <a:t>Gå till ett bord med skylt med ditt val av område.</a:t>
            </a:r>
          </a:p>
          <a:p>
            <a:r>
              <a:rPr lang="sv-SE" sz="2000"/>
              <a:t>Sätt dig gärna med några du inte känner så väl.</a:t>
            </a:r>
          </a:p>
          <a:p>
            <a:r>
              <a:rPr lang="sv-SE" sz="2000"/>
              <a:t>Sitt </a:t>
            </a:r>
            <a:r>
              <a:rPr lang="sv-SE" sz="2000" b="1"/>
              <a:t>inte</a:t>
            </a:r>
            <a:r>
              <a:rPr lang="sv-SE" sz="2000"/>
              <a:t> med kollegor från skolledningsteamet i denna första delen.</a:t>
            </a:r>
          </a:p>
          <a:p>
            <a:pPr marL="0" indent="0">
              <a:buNone/>
            </a:pPr>
            <a:r>
              <a:rPr lang="sv-SE" sz="2000" err="1"/>
              <a:t>Wi-fi</a:t>
            </a:r>
            <a:endParaRPr lang="sv-SE" sz="2000"/>
          </a:p>
          <a:p>
            <a:pPr marL="0" indent="0">
              <a:buNone/>
            </a:pPr>
            <a:r>
              <a:rPr lang="sv-SE" sz="2000"/>
              <a:t>BEAT </a:t>
            </a:r>
            <a:r>
              <a:rPr lang="sv-SE" sz="2000" err="1"/>
              <a:t>Guest</a:t>
            </a:r>
            <a:endParaRPr lang="sv-SE" sz="2000"/>
          </a:p>
          <a:p>
            <a:pPr marL="0" indent="0">
              <a:buNone/>
            </a:pPr>
            <a:r>
              <a:rPr lang="sv-SE" sz="2000"/>
              <a:t>Lösen: </a:t>
            </a:r>
            <a:r>
              <a:rPr lang="sv-SE" sz="2000" err="1"/>
              <a:t>brewhousearena</a:t>
            </a:r>
            <a:endParaRPr lang="sv-SE" sz="2000"/>
          </a:p>
        </p:txBody>
      </p:sp>
      <p:sp>
        <p:nvSpPr>
          <p:cNvPr id="4103" name="Rectangle 4102">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5"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Coompanion Gotland - Gotlands officiella besöksplats">
            <a:extLst>
              <a:ext uri="{FF2B5EF4-FFF2-40B4-BE49-F238E27FC236}">
                <a16:creationId xmlns:a16="http://schemas.microsoft.com/office/drawing/2014/main" id="{626092DC-51AE-A002-8DB8-8D89936A396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405862" y="1249930"/>
            <a:ext cx="6019331" cy="4354894"/>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55579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F7C0D9-86B9-4736-B5EC-78AC7363951A}"/>
              </a:ext>
            </a:extLst>
          </p:cNvPr>
          <p:cNvSpPr>
            <a:spLocks noGrp="1"/>
          </p:cNvSpPr>
          <p:nvPr>
            <p:ph type="title"/>
          </p:nvPr>
        </p:nvSpPr>
        <p:spPr>
          <a:xfrm>
            <a:off x="407988" y="404813"/>
            <a:ext cx="9170279" cy="736959"/>
          </a:xfrm>
        </p:spPr>
        <p:txBody>
          <a:bodyPr anchor="ctr">
            <a:normAutofit/>
          </a:bodyPr>
          <a:lstStyle/>
          <a:p>
            <a:r>
              <a:rPr lang="sv-SE"/>
              <a:t>Valbara pass</a:t>
            </a:r>
          </a:p>
        </p:txBody>
      </p:sp>
      <p:graphicFrame>
        <p:nvGraphicFramePr>
          <p:cNvPr id="5" name="Platshållare för innehåll 2">
            <a:extLst>
              <a:ext uri="{FF2B5EF4-FFF2-40B4-BE49-F238E27FC236}">
                <a16:creationId xmlns:a16="http://schemas.microsoft.com/office/drawing/2014/main" id="{C6DD7A04-3E0A-4C7B-9019-A990EC7AD333}"/>
              </a:ext>
            </a:extLst>
          </p:cNvPr>
          <p:cNvGraphicFramePr>
            <a:graphicFrameLocks noGrp="1"/>
          </p:cNvGraphicFramePr>
          <p:nvPr>
            <p:ph sz="half" idx="2"/>
            <p:extLst>
              <p:ext uri="{D42A27DB-BD31-4B8C-83A1-F6EECF244321}">
                <p14:modId xmlns:p14="http://schemas.microsoft.com/office/powerpoint/2010/main" val="2819059501"/>
              </p:ext>
            </p:extLst>
          </p:nvPr>
        </p:nvGraphicFramePr>
        <p:xfrm>
          <a:off x="1299400" y="1141772"/>
          <a:ext cx="8950125" cy="54953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015860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WORKSHOP I KOLLEGAHANDLEDNING - PDF Free Download">
            <a:extLst>
              <a:ext uri="{FF2B5EF4-FFF2-40B4-BE49-F238E27FC236}">
                <a16:creationId xmlns:a16="http://schemas.microsoft.com/office/drawing/2014/main" id="{C4DF8665-D436-051A-6383-5662746DE60D}"/>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1354239" y="204379"/>
            <a:ext cx="7755037" cy="6010154"/>
          </a:xfrm>
          <a:prstGeom prst="rect">
            <a:avLst/>
          </a:prstGeom>
          <a:noFill/>
          <a:extLst>
            <a:ext uri="{909E8E84-426E-40DD-AFC4-6F175D3DCCD1}">
              <a14:hiddenFill xmlns:a14="http://schemas.microsoft.com/office/drawing/2010/main">
                <a:solidFill>
                  <a:srgbClr val="FFFFFF"/>
                </a:solidFill>
              </a14:hiddenFill>
            </a:ext>
          </a:extLst>
        </p:spPr>
      </p:pic>
      <p:sp>
        <p:nvSpPr>
          <p:cNvPr id="4" name="Rektangel: rundade hörn 3">
            <a:extLst>
              <a:ext uri="{FF2B5EF4-FFF2-40B4-BE49-F238E27FC236}">
                <a16:creationId xmlns:a16="http://schemas.microsoft.com/office/drawing/2014/main" id="{AD61F676-7D0F-C7BF-1B7C-34D19B7F5AB3}"/>
              </a:ext>
            </a:extLst>
          </p:cNvPr>
          <p:cNvSpPr/>
          <p:nvPr/>
        </p:nvSpPr>
        <p:spPr>
          <a:xfrm>
            <a:off x="1192193" y="204379"/>
            <a:ext cx="2349661" cy="54872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5" name="Bildobjekt 4">
            <a:extLst>
              <a:ext uri="{FF2B5EF4-FFF2-40B4-BE49-F238E27FC236}">
                <a16:creationId xmlns:a16="http://schemas.microsoft.com/office/drawing/2014/main" id="{EEF80BC0-91DD-4CD0-AB47-4867930F6DE3}"/>
              </a:ext>
            </a:extLst>
          </p:cNvPr>
          <p:cNvPicPr>
            <a:picLocks noChangeAspect="1"/>
          </p:cNvPicPr>
          <p:nvPr/>
        </p:nvPicPr>
        <p:blipFill>
          <a:blip r:embed="rId4"/>
          <a:stretch>
            <a:fillRect/>
          </a:stretch>
        </p:blipFill>
        <p:spPr>
          <a:xfrm>
            <a:off x="9936684" y="343260"/>
            <a:ext cx="1647825" cy="600075"/>
          </a:xfrm>
          <a:prstGeom prst="rect">
            <a:avLst/>
          </a:prstGeom>
        </p:spPr>
      </p:pic>
    </p:spTree>
    <p:extLst>
      <p:ext uri="{BB962C8B-B14F-4D97-AF65-F5344CB8AC3E}">
        <p14:creationId xmlns:p14="http://schemas.microsoft.com/office/powerpoint/2010/main" val="21189079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F7C0D9-86B9-4736-B5EC-78AC7363951A}"/>
              </a:ext>
            </a:extLst>
          </p:cNvPr>
          <p:cNvSpPr>
            <a:spLocks noGrp="1"/>
          </p:cNvSpPr>
          <p:nvPr>
            <p:ph type="title"/>
          </p:nvPr>
        </p:nvSpPr>
        <p:spPr>
          <a:xfrm>
            <a:off x="407988" y="404813"/>
            <a:ext cx="9170279" cy="736959"/>
          </a:xfrm>
        </p:spPr>
        <p:txBody>
          <a:bodyPr anchor="ctr">
            <a:normAutofit/>
          </a:bodyPr>
          <a:lstStyle/>
          <a:p>
            <a:r>
              <a:rPr lang="sv-SE" dirty="0"/>
              <a:t>Frågor som öppnar och leder vidare </a:t>
            </a:r>
          </a:p>
        </p:txBody>
      </p:sp>
      <p:sp>
        <p:nvSpPr>
          <p:cNvPr id="3" name="textruta 2">
            <a:extLst>
              <a:ext uri="{FF2B5EF4-FFF2-40B4-BE49-F238E27FC236}">
                <a16:creationId xmlns:a16="http://schemas.microsoft.com/office/drawing/2014/main" id="{D9EB9C5E-99EA-684A-4AC2-75E0745EC3FD}"/>
              </a:ext>
            </a:extLst>
          </p:cNvPr>
          <p:cNvSpPr txBox="1"/>
          <p:nvPr/>
        </p:nvSpPr>
        <p:spPr>
          <a:xfrm>
            <a:off x="297951" y="1784629"/>
            <a:ext cx="5404207" cy="3139321"/>
          </a:xfrm>
          <a:prstGeom prst="rect">
            <a:avLst/>
          </a:prstGeom>
          <a:noFill/>
        </p:spPr>
        <p:txBody>
          <a:bodyPr wrap="square" rtlCol="0">
            <a:spAutoFit/>
          </a:bodyPr>
          <a:lstStyle/>
          <a:p>
            <a:pPr algn="l" rtl="0" fontAlgn="base"/>
            <a:r>
              <a:rPr lang="sv-SE" sz="1800" b="1" i="0" dirty="0">
                <a:solidFill>
                  <a:srgbClr val="000000"/>
                </a:solidFill>
                <a:effectLst/>
                <a:latin typeface="Arial" panose="020B0604020202020204" pitchFamily="34" charset="0"/>
              </a:rPr>
              <a:t>Förståelsefrågor</a:t>
            </a:r>
            <a:r>
              <a:rPr lang="sv-SE" sz="1800" b="0" i="0" dirty="0">
                <a:solidFill>
                  <a:srgbClr val="000000"/>
                </a:solidFill>
                <a:effectLst/>
                <a:latin typeface="Arial" panose="020B0604020202020204" pitchFamily="34" charset="0"/>
              </a:rPr>
              <a:t> </a:t>
            </a:r>
            <a:endParaRPr lang="sv-SE" b="0" i="0" dirty="0">
              <a:solidFill>
                <a:srgbClr val="000000"/>
              </a:solidFill>
              <a:effectLst/>
              <a:latin typeface="Segoe UI" panose="020B0502040204020203" pitchFamily="34" charset="0"/>
            </a:endParaRPr>
          </a:p>
          <a:p>
            <a:pPr algn="l" rtl="0" fontAlgn="base"/>
            <a:r>
              <a:rPr lang="sv-SE" sz="1800" b="0" i="0" dirty="0">
                <a:solidFill>
                  <a:srgbClr val="000000"/>
                </a:solidFill>
                <a:effectLst/>
                <a:latin typeface="Arial" panose="020B0604020202020204" pitchFamily="34" charset="0"/>
              </a:rPr>
              <a:t>       </a:t>
            </a:r>
            <a:r>
              <a:rPr lang="sv-SE" sz="1800" b="0" i="0" dirty="0">
                <a:solidFill>
                  <a:srgbClr val="000000"/>
                </a:solidFill>
                <a:effectLst/>
                <a:latin typeface="Wingdings" panose="05000000000000000000" pitchFamily="2" charset="2"/>
              </a:rPr>
              <a:t></a:t>
            </a:r>
            <a:r>
              <a:rPr lang="sv-SE" sz="1800" b="0" i="0" dirty="0">
                <a:solidFill>
                  <a:srgbClr val="000000"/>
                </a:solidFill>
                <a:effectLst/>
                <a:latin typeface="Arial" panose="020B0604020202020204" pitchFamily="34" charset="0"/>
              </a:rPr>
              <a:t>Kan du ge exempel på….? </a:t>
            </a:r>
            <a:endParaRPr lang="sv-SE" b="0" i="0" dirty="0">
              <a:solidFill>
                <a:srgbClr val="000000"/>
              </a:solidFill>
              <a:effectLst/>
              <a:latin typeface="Segoe UI" panose="020B0502040204020203" pitchFamily="34" charset="0"/>
            </a:endParaRPr>
          </a:p>
          <a:p>
            <a:pPr algn="l" rtl="0" fontAlgn="base"/>
            <a:r>
              <a:rPr lang="sv-SE" sz="1800" b="0" i="0" dirty="0">
                <a:solidFill>
                  <a:srgbClr val="000000"/>
                </a:solidFill>
                <a:effectLst/>
                <a:latin typeface="Arial" panose="020B0604020202020204" pitchFamily="34" charset="0"/>
              </a:rPr>
              <a:t>       </a:t>
            </a:r>
            <a:r>
              <a:rPr lang="sv-SE" sz="1800" b="0" i="0" dirty="0">
                <a:solidFill>
                  <a:srgbClr val="000000"/>
                </a:solidFill>
                <a:effectLst/>
                <a:latin typeface="Wingdings" panose="05000000000000000000" pitchFamily="2" charset="2"/>
              </a:rPr>
              <a:t></a:t>
            </a:r>
            <a:r>
              <a:rPr lang="sv-SE" sz="1800" b="0" i="0" dirty="0">
                <a:solidFill>
                  <a:srgbClr val="000000"/>
                </a:solidFill>
                <a:effectLst/>
                <a:latin typeface="Arial" panose="020B0604020202020204" pitchFamily="34" charset="0"/>
              </a:rPr>
              <a:t>Vad menar du med att….? </a:t>
            </a:r>
            <a:endParaRPr lang="sv-SE" b="0" i="0" dirty="0">
              <a:solidFill>
                <a:srgbClr val="000000"/>
              </a:solidFill>
              <a:effectLst/>
              <a:latin typeface="Segoe UI" panose="020B0502040204020203" pitchFamily="34" charset="0"/>
            </a:endParaRPr>
          </a:p>
          <a:p>
            <a:pPr algn="l" rtl="0" fontAlgn="base"/>
            <a:r>
              <a:rPr lang="sv-SE" sz="1800" b="0" i="0" dirty="0">
                <a:solidFill>
                  <a:srgbClr val="000000"/>
                </a:solidFill>
                <a:effectLst/>
                <a:latin typeface="Arial" panose="020B0604020202020204" pitchFamily="34" charset="0"/>
              </a:rPr>
              <a:t>       </a:t>
            </a:r>
            <a:r>
              <a:rPr lang="sv-SE" sz="1800" b="0" i="0" dirty="0">
                <a:solidFill>
                  <a:srgbClr val="000000"/>
                </a:solidFill>
                <a:effectLst/>
                <a:latin typeface="Wingdings" panose="05000000000000000000" pitchFamily="2" charset="2"/>
              </a:rPr>
              <a:t></a:t>
            </a:r>
            <a:r>
              <a:rPr lang="sv-SE" sz="1800" b="0" i="0" dirty="0">
                <a:solidFill>
                  <a:srgbClr val="000000"/>
                </a:solidFill>
                <a:effectLst/>
                <a:latin typeface="Arial" panose="020B0604020202020204" pitchFamily="34" charset="0"/>
              </a:rPr>
              <a:t>   Hur påverkar det dig….? </a:t>
            </a:r>
            <a:endParaRPr lang="sv-SE" b="0" i="0" dirty="0">
              <a:solidFill>
                <a:srgbClr val="000000"/>
              </a:solidFill>
              <a:effectLst/>
              <a:latin typeface="Segoe UI" panose="020B0502040204020203" pitchFamily="34" charset="0"/>
            </a:endParaRPr>
          </a:p>
          <a:p>
            <a:pPr algn="l" rtl="0" fontAlgn="base"/>
            <a:r>
              <a:rPr lang="sv-SE" sz="1800" b="0" i="0" dirty="0">
                <a:solidFill>
                  <a:srgbClr val="000000"/>
                </a:solidFill>
                <a:effectLst/>
                <a:latin typeface="Wingdings" panose="05000000000000000000" pitchFamily="2" charset="2"/>
              </a:rPr>
              <a:t></a:t>
            </a:r>
            <a:r>
              <a:rPr lang="sv-SE" sz="1800" b="0" i="0" dirty="0">
                <a:solidFill>
                  <a:srgbClr val="000000"/>
                </a:solidFill>
                <a:effectLst/>
                <a:latin typeface="Arial" panose="020B0604020202020204" pitchFamily="34" charset="0"/>
              </a:rPr>
              <a:t>   Vad betyder det för dig att….? </a:t>
            </a:r>
            <a:endParaRPr lang="sv-SE" b="0" i="0" dirty="0">
              <a:solidFill>
                <a:srgbClr val="000000"/>
              </a:solidFill>
              <a:effectLst/>
              <a:latin typeface="Segoe UI" panose="020B0502040204020203" pitchFamily="34" charset="0"/>
            </a:endParaRPr>
          </a:p>
          <a:p>
            <a:pPr algn="l" rtl="0" fontAlgn="base"/>
            <a:r>
              <a:rPr lang="sv-SE" sz="1800" b="0" i="0" dirty="0">
                <a:solidFill>
                  <a:srgbClr val="000000"/>
                </a:solidFill>
                <a:effectLst/>
                <a:latin typeface="Wingdings" panose="05000000000000000000" pitchFamily="2" charset="2"/>
              </a:rPr>
              <a:t></a:t>
            </a:r>
            <a:r>
              <a:rPr lang="sv-SE" sz="1800" b="0" i="0" dirty="0">
                <a:solidFill>
                  <a:srgbClr val="000000"/>
                </a:solidFill>
                <a:effectLst/>
                <a:latin typeface="Arial" panose="020B0604020202020204" pitchFamily="34" charset="0"/>
              </a:rPr>
              <a:t>   Vad tänker du på när…..? </a:t>
            </a:r>
            <a:endParaRPr lang="sv-SE" b="0" i="0" dirty="0">
              <a:solidFill>
                <a:srgbClr val="000000"/>
              </a:solidFill>
              <a:effectLst/>
              <a:latin typeface="Segoe UI" panose="020B0502040204020203" pitchFamily="34" charset="0"/>
            </a:endParaRPr>
          </a:p>
          <a:p>
            <a:pPr algn="l" rtl="0" fontAlgn="base"/>
            <a:r>
              <a:rPr lang="sv-SE" sz="1800" b="0" i="0" dirty="0">
                <a:solidFill>
                  <a:srgbClr val="000000"/>
                </a:solidFill>
                <a:effectLst/>
                <a:latin typeface="Wingdings" panose="05000000000000000000" pitchFamily="2" charset="2"/>
              </a:rPr>
              <a:t></a:t>
            </a:r>
            <a:r>
              <a:rPr lang="sv-SE" sz="1800" b="0" i="0" dirty="0">
                <a:solidFill>
                  <a:srgbClr val="000000"/>
                </a:solidFill>
                <a:effectLst/>
                <a:latin typeface="Arial" panose="020B0604020202020204" pitchFamily="34" charset="0"/>
              </a:rPr>
              <a:t>   Vad menar du med kritisk? </a:t>
            </a:r>
            <a:endParaRPr lang="sv-SE" b="0" i="0" dirty="0">
              <a:solidFill>
                <a:srgbClr val="000000"/>
              </a:solidFill>
              <a:effectLst/>
              <a:latin typeface="Segoe UI" panose="020B0502040204020203" pitchFamily="34" charset="0"/>
            </a:endParaRPr>
          </a:p>
          <a:p>
            <a:pPr algn="l" rtl="0" fontAlgn="base"/>
            <a:r>
              <a:rPr lang="sv-SE" sz="1800" b="0" i="0" dirty="0">
                <a:solidFill>
                  <a:srgbClr val="000000"/>
                </a:solidFill>
                <a:effectLst/>
                <a:latin typeface="Wingdings" panose="05000000000000000000" pitchFamily="2" charset="2"/>
              </a:rPr>
              <a:t></a:t>
            </a:r>
            <a:r>
              <a:rPr lang="sv-SE" sz="1800" b="0" i="0" dirty="0">
                <a:solidFill>
                  <a:srgbClr val="000000"/>
                </a:solidFill>
                <a:effectLst/>
                <a:latin typeface="Arial" panose="020B0604020202020204" pitchFamily="34" charset="0"/>
              </a:rPr>
              <a:t>   Vad innebär det för dig att du måste? </a:t>
            </a:r>
            <a:endParaRPr lang="sv-SE" b="0" i="0" dirty="0">
              <a:solidFill>
                <a:srgbClr val="000000"/>
              </a:solidFill>
              <a:effectLst/>
              <a:latin typeface="Segoe UI" panose="020B0502040204020203" pitchFamily="34" charset="0"/>
            </a:endParaRPr>
          </a:p>
          <a:p>
            <a:pPr algn="l" rtl="0" fontAlgn="base"/>
            <a:r>
              <a:rPr lang="sv-SE" sz="1800" b="0" i="0" dirty="0">
                <a:solidFill>
                  <a:srgbClr val="000000"/>
                </a:solidFill>
                <a:effectLst/>
                <a:latin typeface="Wingdings" panose="05000000000000000000" pitchFamily="2" charset="2"/>
              </a:rPr>
              <a:t></a:t>
            </a:r>
            <a:r>
              <a:rPr lang="sv-SE" sz="1800" b="0" i="0" dirty="0">
                <a:solidFill>
                  <a:srgbClr val="000000"/>
                </a:solidFill>
                <a:effectLst/>
                <a:latin typeface="Arial" panose="020B0604020202020204" pitchFamily="34" charset="0"/>
              </a:rPr>
              <a:t>   Vad händer om du inte gör det? </a:t>
            </a:r>
            <a:endParaRPr lang="sv-SE" b="0" i="0" dirty="0">
              <a:solidFill>
                <a:srgbClr val="000000"/>
              </a:solidFill>
              <a:effectLst/>
              <a:latin typeface="Segoe UI" panose="020B0502040204020203" pitchFamily="34" charset="0"/>
            </a:endParaRPr>
          </a:p>
          <a:p>
            <a:pPr algn="l" rtl="0" fontAlgn="base"/>
            <a:r>
              <a:rPr lang="sv-SE" sz="1800" b="0" i="0" dirty="0">
                <a:solidFill>
                  <a:srgbClr val="000000"/>
                </a:solidFill>
                <a:effectLst/>
                <a:latin typeface="Wingdings" panose="05000000000000000000" pitchFamily="2" charset="2"/>
              </a:rPr>
              <a:t></a:t>
            </a:r>
            <a:r>
              <a:rPr lang="sv-SE" sz="1800" b="0" i="0" dirty="0">
                <a:solidFill>
                  <a:srgbClr val="000000"/>
                </a:solidFill>
                <a:effectLst/>
                <a:latin typeface="Arial" panose="020B0604020202020204" pitchFamily="34" charset="0"/>
              </a:rPr>
              <a:t>   Kan du beskriva hur en vanlig dag ser ut? </a:t>
            </a:r>
            <a:endParaRPr lang="sv-SE" b="0" i="0" dirty="0">
              <a:solidFill>
                <a:srgbClr val="000000"/>
              </a:solidFill>
              <a:effectLst/>
              <a:latin typeface="Segoe UI" panose="020B0502040204020203" pitchFamily="34" charset="0"/>
            </a:endParaRPr>
          </a:p>
          <a:p>
            <a:endParaRPr lang="sv-SE" dirty="0"/>
          </a:p>
        </p:txBody>
      </p:sp>
      <p:sp>
        <p:nvSpPr>
          <p:cNvPr id="5" name="textruta 4">
            <a:extLst>
              <a:ext uri="{FF2B5EF4-FFF2-40B4-BE49-F238E27FC236}">
                <a16:creationId xmlns:a16="http://schemas.microsoft.com/office/drawing/2014/main" id="{5DAE2D92-F92F-DD68-7C63-E1502883DE40}"/>
              </a:ext>
            </a:extLst>
          </p:cNvPr>
          <p:cNvSpPr txBox="1"/>
          <p:nvPr/>
        </p:nvSpPr>
        <p:spPr>
          <a:xfrm>
            <a:off x="5599417" y="1630517"/>
            <a:ext cx="5951716" cy="4247317"/>
          </a:xfrm>
          <a:prstGeom prst="rect">
            <a:avLst/>
          </a:prstGeom>
          <a:noFill/>
        </p:spPr>
        <p:txBody>
          <a:bodyPr wrap="square" rtlCol="0">
            <a:spAutoFit/>
          </a:bodyPr>
          <a:lstStyle/>
          <a:p>
            <a:pPr algn="l" rtl="0" fontAlgn="base"/>
            <a:r>
              <a:rPr lang="sv-SE" sz="1800" b="1" i="0" dirty="0">
                <a:solidFill>
                  <a:srgbClr val="000000"/>
                </a:solidFill>
                <a:effectLst/>
                <a:latin typeface="Arial" panose="020B0604020202020204" pitchFamily="34" charset="0"/>
              </a:rPr>
              <a:t>Positiv vision</a:t>
            </a:r>
            <a:r>
              <a:rPr lang="sv-SE" sz="1800" b="0" i="0" dirty="0">
                <a:solidFill>
                  <a:srgbClr val="000000"/>
                </a:solidFill>
                <a:effectLst/>
                <a:latin typeface="Arial" panose="020B0604020202020204" pitchFamily="34" charset="0"/>
              </a:rPr>
              <a:t> </a:t>
            </a:r>
            <a:endParaRPr lang="sv-SE" dirty="0">
              <a:solidFill>
                <a:srgbClr val="000000"/>
              </a:solidFill>
              <a:latin typeface="Arial" panose="020B0604020202020204" pitchFamily="34" charset="0"/>
            </a:endParaRPr>
          </a:p>
          <a:p>
            <a:pPr marL="285750" indent="-285750" algn="l" rtl="0" fontAlgn="base">
              <a:buFont typeface="Wingdings" panose="05000000000000000000" pitchFamily="2" charset="2"/>
              <a:buChar char="r"/>
            </a:pPr>
            <a:r>
              <a:rPr lang="sv-SE" sz="1800" b="0" i="0" dirty="0">
                <a:solidFill>
                  <a:srgbClr val="000000"/>
                </a:solidFill>
                <a:effectLst/>
                <a:latin typeface="Arial" panose="020B0604020202020204" pitchFamily="34" charset="0"/>
              </a:rPr>
              <a:t>Vad försöker du åstadkomma egentligen? </a:t>
            </a:r>
          </a:p>
          <a:p>
            <a:pPr marL="285750" indent="-285750" algn="l" rtl="0" fontAlgn="base">
              <a:buFont typeface="Wingdings" panose="05000000000000000000" pitchFamily="2" charset="2"/>
              <a:buChar char="r"/>
            </a:pPr>
            <a:r>
              <a:rPr lang="sv-SE" sz="1800" b="0" i="0" dirty="0">
                <a:solidFill>
                  <a:srgbClr val="000000"/>
                </a:solidFill>
                <a:effectLst/>
                <a:latin typeface="Arial" panose="020B0604020202020204" pitchFamily="34" charset="0"/>
              </a:rPr>
              <a:t>Beskriv en situation då det fungerade som du vill att det skall fungera. </a:t>
            </a:r>
          </a:p>
          <a:p>
            <a:pPr marL="285750" indent="-285750" algn="l" rtl="0" fontAlgn="base">
              <a:buFont typeface="Wingdings" panose="05000000000000000000" pitchFamily="2" charset="2"/>
              <a:buChar char="r"/>
            </a:pPr>
            <a:r>
              <a:rPr lang="sv-SE" dirty="0">
                <a:solidFill>
                  <a:srgbClr val="000000"/>
                </a:solidFill>
                <a:latin typeface="Arial" panose="020B0604020202020204" pitchFamily="34" charset="0"/>
              </a:rPr>
              <a:t>V</a:t>
            </a:r>
            <a:r>
              <a:rPr lang="sv-SE" sz="1800" b="0" i="0" dirty="0">
                <a:solidFill>
                  <a:srgbClr val="000000"/>
                </a:solidFill>
                <a:effectLst/>
                <a:latin typeface="Arial" panose="020B0604020202020204" pitchFamily="34" charset="0"/>
              </a:rPr>
              <a:t>ad är det som skiljer önskeläget från nuläget? </a:t>
            </a:r>
          </a:p>
          <a:p>
            <a:pPr marL="285750" indent="-285750" algn="l" rtl="0" fontAlgn="base">
              <a:buFont typeface="Wingdings" panose="05000000000000000000" pitchFamily="2" charset="2"/>
              <a:buChar char="r"/>
            </a:pPr>
            <a:r>
              <a:rPr lang="sv-SE" sz="1800" b="0" i="0" dirty="0">
                <a:solidFill>
                  <a:srgbClr val="000000"/>
                </a:solidFill>
                <a:effectLst/>
                <a:latin typeface="Arial" panose="020B0604020202020204" pitchFamily="34" charset="0"/>
              </a:rPr>
              <a:t>Hur vill du att situationen skall förändras? </a:t>
            </a:r>
          </a:p>
          <a:p>
            <a:pPr marL="285750" indent="-285750" algn="l" rtl="0" fontAlgn="base">
              <a:buFont typeface="Wingdings" panose="05000000000000000000" pitchFamily="2" charset="2"/>
              <a:buChar char="r"/>
            </a:pPr>
            <a:r>
              <a:rPr lang="sv-SE" sz="1800" b="0" i="0" dirty="0">
                <a:solidFill>
                  <a:srgbClr val="000000"/>
                </a:solidFill>
                <a:effectLst/>
                <a:latin typeface="Arial" panose="020B0604020202020204" pitchFamily="34" charset="0"/>
              </a:rPr>
              <a:t>Om vi spelar in en videofilm om när den positiva visionen är uppnådd. Vad ser och hör vi få? </a:t>
            </a:r>
          </a:p>
          <a:p>
            <a:pPr marL="285750" indent="-285750" algn="l" rtl="0" fontAlgn="base">
              <a:buFont typeface="Wingdings" panose="05000000000000000000" pitchFamily="2" charset="2"/>
              <a:buChar char="r"/>
            </a:pPr>
            <a:r>
              <a:rPr lang="sv-SE" sz="1800" b="0" i="0" dirty="0">
                <a:solidFill>
                  <a:srgbClr val="000000"/>
                </a:solidFill>
                <a:effectLst/>
                <a:latin typeface="Arial" panose="020B0604020202020204" pitchFamily="34" charset="0"/>
              </a:rPr>
              <a:t>Mirakelfrågan – Om du vaknar upp imorgon och dina problem är lösta. Hur ser det ut när problemen är borta (första tecknet)?</a:t>
            </a:r>
          </a:p>
          <a:p>
            <a:pPr marL="285750" indent="-285750" algn="l" rtl="0" fontAlgn="base">
              <a:buFont typeface="Wingdings" panose="05000000000000000000" pitchFamily="2" charset="2"/>
              <a:buChar char="r"/>
            </a:pPr>
            <a:r>
              <a:rPr lang="sv-SE" sz="1800" b="0" i="0" dirty="0">
                <a:solidFill>
                  <a:srgbClr val="000000"/>
                </a:solidFill>
                <a:effectLst/>
                <a:latin typeface="Arial" panose="020B0604020202020204" pitchFamily="34" charset="0"/>
              </a:rPr>
              <a:t>Undantagsfrågan – Kan du påminna sig vid vilka tillfällen problemet är mindre/svagare? </a:t>
            </a:r>
          </a:p>
          <a:p>
            <a:pPr marL="285750" indent="-285750" algn="l" rtl="0" fontAlgn="base">
              <a:buFont typeface="Wingdings" panose="05000000000000000000" pitchFamily="2" charset="2"/>
              <a:buChar char="r"/>
            </a:pPr>
            <a:r>
              <a:rPr lang="sv-SE" sz="1800" b="0" i="0" dirty="0">
                <a:solidFill>
                  <a:srgbClr val="000000"/>
                </a:solidFill>
                <a:effectLst/>
                <a:latin typeface="Arial" panose="020B0604020202020204" pitchFamily="34" charset="0"/>
              </a:rPr>
              <a:t>Skalfrågor 1-10 (1= sämsta läge, 10 = önskeläge). Var upplever du att ”problemet” befinner sig just nu? </a:t>
            </a:r>
          </a:p>
        </p:txBody>
      </p:sp>
    </p:spTree>
    <p:extLst>
      <p:ext uri="{BB962C8B-B14F-4D97-AF65-F5344CB8AC3E}">
        <p14:creationId xmlns:p14="http://schemas.microsoft.com/office/powerpoint/2010/main" val="21707795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DF7C0D9-86B9-4736-B5EC-78AC7363951A}"/>
              </a:ext>
            </a:extLst>
          </p:cNvPr>
          <p:cNvSpPr>
            <a:spLocks noGrp="1"/>
          </p:cNvSpPr>
          <p:nvPr>
            <p:ph type="title"/>
          </p:nvPr>
        </p:nvSpPr>
        <p:spPr>
          <a:xfrm>
            <a:off x="407988" y="404813"/>
            <a:ext cx="9170279" cy="736959"/>
          </a:xfrm>
        </p:spPr>
        <p:txBody>
          <a:bodyPr anchor="ctr">
            <a:normAutofit/>
          </a:bodyPr>
          <a:lstStyle/>
          <a:p>
            <a:r>
              <a:rPr lang="sv-SE" dirty="0"/>
              <a:t>Frågor som öppnar och leder vidare </a:t>
            </a:r>
          </a:p>
        </p:txBody>
      </p:sp>
      <p:sp>
        <p:nvSpPr>
          <p:cNvPr id="3" name="textruta 2">
            <a:extLst>
              <a:ext uri="{FF2B5EF4-FFF2-40B4-BE49-F238E27FC236}">
                <a16:creationId xmlns:a16="http://schemas.microsoft.com/office/drawing/2014/main" id="{D9EB9C5E-99EA-684A-4AC2-75E0745EC3FD}"/>
              </a:ext>
            </a:extLst>
          </p:cNvPr>
          <p:cNvSpPr txBox="1"/>
          <p:nvPr/>
        </p:nvSpPr>
        <p:spPr>
          <a:xfrm>
            <a:off x="407988" y="1484924"/>
            <a:ext cx="5404207" cy="2492990"/>
          </a:xfrm>
          <a:prstGeom prst="rect">
            <a:avLst/>
          </a:prstGeom>
          <a:noFill/>
        </p:spPr>
        <p:txBody>
          <a:bodyPr wrap="square" rtlCol="0">
            <a:spAutoFit/>
          </a:bodyPr>
          <a:lstStyle/>
          <a:p>
            <a:pPr algn="l" rtl="0" fontAlgn="base"/>
            <a:r>
              <a:rPr lang="sv-SE" sz="1800" b="1" i="0" dirty="0">
                <a:solidFill>
                  <a:srgbClr val="000000"/>
                </a:solidFill>
                <a:effectLst/>
                <a:latin typeface="Arial" panose="020B0604020202020204" pitchFamily="34" charset="0"/>
              </a:rPr>
              <a:t>Analys/Lärande</a:t>
            </a:r>
            <a:r>
              <a:rPr lang="sv-SE" sz="1800" b="0" i="0" dirty="0">
                <a:solidFill>
                  <a:srgbClr val="000000"/>
                </a:solidFill>
                <a:effectLst/>
                <a:latin typeface="Arial" panose="020B0604020202020204" pitchFamily="34" charset="0"/>
              </a:rPr>
              <a:t> </a:t>
            </a:r>
            <a:endParaRPr lang="sv-SE" b="0" i="0" dirty="0">
              <a:solidFill>
                <a:srgbClr val="000000"/>
              </a:solidFill>
              <a:effectLst/>
              <a:latin typeface="Segoe UI" panose="020B0502040204020203" pitchFamily="34" charset="0"/>
            </a:endParaRPr>
          </a:p>
          <a:p>
            <a:pPr marL="285750" indent="-285750" algn="l" rtl="0" fontAlgn="base">
              <a:buFont typeface="Wingdings" panose="05000000000000000000" pitchFamily="2" charset="2"/>
              <a:buChar char="r"/>
            </a:pPr>
            <a:r>
              <a:rPr lang="sv-SE" sz="2000" b="0" i="0" dirty="0">
                <a:solidFill>
                  <a:srgbClr val="000000"/>
                </a:solidFill>
                <a:effectLst/>
                <a:latin typeface="Arial" panose="020B0604020202020204" pitchFamily="34" charset="0"/>
              </a:rPr>
              <a:t>Vad hindrar dig? </a:t>
            </a:r>
          </a:p>
          <a:p>
            <a:pPr marL="285750" indent="-285750" algn="l" rtl="0" fontAlgn="base">
              <a:buFont typeface="Wingdings" panose="05000000000000000000" pitchFamily="2" charset="2"/>
              <a:buChar char="r"/>
            </a:pPr>
            <a:r>
              <a:rPr lang="sv-SE" sz="2000" b="0" i="0" dirty="0">
                <a:solidFill>
                  <a:srgbClr val="000000"/>
                </a:solidFill>
                <a:effectLst/>
                <a:latin typeface="Arial" panose="020B0604020202020204" pitchFamily="34" charset="0"/>
              </a:rPr>
              <a:t>Vad är problemet? </a:t>
            </a:r>
          </a:p>
          <a:p>
            <a:pPr marL="285750" indent="-285750" algn="l" rtl="0" fontAlgn="base">
              <a:buFont typeface="Wingdings" panose="05000000000000000000" pitchFamily="2" charset="2"/>
              <a:buChar char="r"/>
            </a:pPr>
            <a:r>
              <a:rPr lang="sv-SE" sz="2000" b="0" i="0" dirty="0">
                <a:solidFill>
                  <a:srgbClr val="000000"/>
                </a:solidFill>
                <a:effectLst/>
                <a:latin typeface="Arial" panose="020B0604020202020204" pitchFamily="34" charset="0"/>
              </a:rPr>
              <a:t>Vem äger problemet? </a:t>
            </a:r>
          </a:p>
          <a:p>
            <a:pPr marL="285750" indent="-285750" algn="l" rtl="0" fontAlgn="base">
              <a:buFont typeface="Wingdings" panose="05000000000000000000" pitchFamily="2" charset="2"/>
              <a:buChar char="r"/>
            </a:pPr>
            <a:r>
              <a:rPr lang="sv-SE" sz="2000" b="0" i="0" dirty="0">
                <a:solidFill>
                  <a:srgbClr val="000000"/>
                </a:solidFill>
                <a:effectLst/>
                <a:latin typeface="Arial" panose="020B0604020202020204" pitchFamily="34" charset="0"/>
              </a:rPr>
              <a:t>Vem är intresserad av problemet? </a:t>
            </a:r>
          </a:p>
          <a:p>
            <a:pPr marL="285750" indent="-285750" algn="l" rtl="0" fontAlgn="base">
              <a:buFont typeface="Wingdings" panose="05000000000000000000" pitchFamily="2" charset="2"/>
              <a:buChar char="r"/>
            </a:pPr>
            <a:r>
              <a:rPr lang="sv-SE" sz="2000" b="0" i="0" dirty="0">
                <a:solidFill>
                  <a:srgbClr val="000000"/>
                </a:solidFill>
                <a:effectLst/>
                <a:latin typeface="Arial" panose="020B0604020202020204" pitchFamily="34" charset="0"/>
              </a:rPr>
              <a:t>Vem har makt att göra något åt problemet? </a:t>
            </a:r>
          </a:p>
          <a:p>
            <a:pPr marL="285750" indent="-285750" algn="l" rtl="0" fontAlgn="base">
              <a:buFont typeface="Wingdings" panose="05000000000000000000" pitchFamily="2" charset="2"/>
              <a:buChar char="r"/>
            </a:pPr>
            <a:r>
              <a:rPr lang="sv-SE" sz="2000" b="0" i="0" dirty="0">
                <a:solidFill>
                  <a:srgbClr val="000000"/>
                </a:solidFill>
                <a:effectLst/>
                <a:latin typeface="Arial" panose="020B0604020202020204" pitchFamily="34" charset="0"/>
              </a:rPr>
              <a:t>Vad behöver jag lära mer om? </a:t>
            </a:r>
          </a:p>
          <a:p>
            <a:endParaRPr lang="sv-SE" dirty="0"/>
          </a:p>
        </p:txBody>
      </p:sp>
      <p:sp>
        <p:nvSpPr>
          <p:cNvPr id="5" name="textruta 4">
            <a:extLst>
              <a:ext uri="{FF2B5EF4-FFF2-40B4-BE49-F238E27FC236}">
                <a16:creationId xmlns:a16="http://schemas.microsoft.com/office/drawing/2014/main" id="{81B93AA4-8D4C-532A-7636-AE255924FEE8}"/>
              </a:ext>
            </a:extLst>
          </p:cNvPr>
          <p:cNvSpPr txBox="1"/>
          <p:nvPr/>
        </p:nvSpPr>
        <p:spPr>
          <a:xfrm>
            <a:off x="6246688" y="2250041"/>
            <a:ext cx="4520629" cy="3108543"/>
          </a:xfrm>
          <a:prstGeom prst="rect">
            <a:avLst/>
          </a:prstGeom>
          <a:noFill/>
        </p:spPr>
        <p:txBody>
          <a:bodyPr wrap="square" rtlCol="0">
            <a:spAutoFit/>
          </a:bodyPr>
          <a:lstStyle/>
          <a:p>
            <a:pPr algn="l" rtl="0" fontAlgn="base"/>
            <a:r>
              <a:rPr lang="sv-SE" sz="1800" b="1" i="0" dirty="0">
                <a:solidFill>
                  <a:srgbClr val="000000"/>
                </a:solidFill>
                <a:effectLst/>
                <a:latin typeface="Arial" panose="020B0604020202020204" pitchFamily="34" charset="0"/>
              </a:rPr>
              <a:t>Handlingsmöjligheter</a:t>
            </a:r>
            <a:r>
              <a:rPr lang="sv-SE" sz="1800" b="0" i="0" dirty="0">
                <a:solidFill>
                  <a:srgbClr val="000000"/>
                </a:solidFill>
                <a:effectLst/>
                <a:latin typeface="Arial" panose="020B0604020202020204" pitchFamily="34" charset="0"/>
              </a:rPr>
              <a:t> </a:t>
            </a:r>
            <a:endParaRPr lang="sv-SE" b="0" i="0" dirty="0">
              <a:solidFill>
                <a:srgbClr val="000000"/>
              </a:solidFill>
              <a:effectLst/>
              <a:latin typeface="Segoe UI" panose="020B0502040204020203" pitchFamily="34" charset="0"/>
            </a:endParaRPr>
          </a:p>
          <a:p>
            <a:pPr marL="285750" indent="-285750" algn="l" rtl="0" fontAlgn="base">
              <a:buFont typeface="Wingdings" panose="05000000000000000000" pitchFamily="2" charset="2"/>
              <a:buChar char="r"/>
            </a:pPr>
            <a:r>
              <a:rPr lang="sv-SE" sz="2000" b="0" i="0" dirty="0">
                <a:solidFill>
                  <a:srgbClr val="000000"/>
                </a:solidFill>
                <a:effectLst/>
                <a:latin typeface="Arial" panose="020B0604020202020204" pitchFamily="34" charset="0"/>
              </a:rPr>
              <a:t>Vad kan du göra åt det? </a:t>
            </a:r>
          </a:p>
          <a:p>
            <a:pPr marL="285750" indent="-285750" algn="l" rtl="0" fontAlgn="base">
              <a:buFont typeface="Wingdings" panose="05000000000000000000" pitchFamily="2" charset="2"/>
              <a:buChar char="r"/>
            </a:pPr>
            <a:r>
              <a:rPr lang="sv-SE" sz="2000" b="0" i="0" dirty="0">
                <a:solidFill>
                  <a:srgbClr val="000000"/>
                </a:solidFill>
                <a:effectLst/>
                <a:latin typeface="Arial" panose="020B0604020202020204" pitchFamily="34" charset="0"/>
              </a:rPr>
              <a:t>Vilka olika handlingsmöjligheter ser du idag? </a:t>
            </a:r>
          </a:p>
          <a:p>
            <a:pPr marL="285750" indent="-285750" algn="l" rtl="0" fontAlgn="base">
              <a:buFont typeface="Wingdings" panose="05000000000000000000" pitchFamily="2" charset="2"/>
              <a:buChar char="r"/>
            </a:pPr>
            <a:r>
              <a:rPr lang="sv-SE" sz="2000" b="0" i="0" dirty="0">
                <a:solidFill>
                  <a:srgbClr val="000000"/>
                </a:solidFill>
                <a:effectLst/>
                <a:latin typeface="Arial" panose="020B0604020202020204" pitchFamily="34" charset="0"/>
              </a:rPr>
              <a:t>Vilka nya vägar till hantering av problemet vill du utforska? </a:t>
            </a:r>
          </a:p>
          <a:p>
            <a:pPr marL="285750" indent="-285750" algn="l" rtl="0" fontAlgn="base">
              <a:buFont typeface="Wingdings" panose="05000000000000000000" pitchFamily="2" charset="2"/>
              <a:buChar char="r"/>
            </a:pPr>
            <a:r>
              <a:rPr lang="sv-SE" sz="2000" b="0" i="0" dirty="0">
                <a:solidFill>
                  <a:srgbClr val="000000"/>
                </a:solidFill>
                <a:effectLst/>
                <a:latin typeface="Arial" panose="020B0604020202020204" pitchFamily="34" charset="0"/>
              </a:rPr>
              <a:t>Hur och när kan vi se något konkret i handling? </a:t>
            </a:r>
          </a:p>
          <a:p>
            <a:pPr marL="285750" indent="-285750" algn="l" rtl="0" fontAlgn="base">
              <a:buFont typeface="Wingdings" panose="05000000000000000000" pitchFamily="2" charset="2"/>
              <a:buChar char="r"/>
            </a:pPr>
            <a:r>
              <a:rPr lang="sv-SE" sz="2000" b="0" i="0" dirty="0">
                <a:solidFill>
                  <a:srgbClr val="000000"/>
                </a:solidFill>
                <a:effectLst/>
                <a:latin typeface="Arial" panose="020B0604020202020204" pitchFamily="34" charset="0"/>
              </a:rPr>
              <a:t>Vad blir nästa steg? </a:t>
            </a:r>
          </a:p>
          <a:p>
            <a:endParaRPr lang="sv-SE" dirty="0"/>
          </a:p>
        </p:txBody>
      </p:sp>
      <p:sp>
        <p:nvSpPr>
          <p:cNvPr id="6" name="textruta 5">
            <a:extLst>
              <a:ext uri="{FF2B5EF4-FFF2-40B4-BE49-F238E27FC236}">
                <a16:creationId xmlns:a16="http://schemas.microsoft.com/office/drawing/2014/main" id="{1C77A6AD-683E-765B-F1CF-C608E451C295}"/>
              </a:ext>
            </a:extLst>
          </p:cNvPr>
          <p:cNvSpPr txBox="1"/>
          <p:nvPr/>
        </p:nvSpPr>
        <p:spPr>
          <a:xfrm>
            <a:off x="407988" y="4054662"/>
            <a:ext cx="4756935" cy="2185214"/>
          </a:xfrm>
          <a:prstGeom prst="rect">
            <a:avLst/>
          </a:prstGeom>
          <a:noFill/>
        </p:spPr>
        <p:txBody>
          <a:bodyPr wrap="square" rtlCol="0">
            <a:spAutoFit/>
          </a:bodyPr>
          <a:lstStyle/>
          <a:p>
            <a:pPr algn="l" rtl="0" fontAlgn="base"/>
            <a:r>
              <a:rPr lang="sv-SE" sz="1800" b="1" i="0" dirty="0">
                <a:solidFill>
                  <a:srgbClr val="000000"/>
                </a:solidFill>
                <a:effectLst/>
                <a:latin typeface="Arial" panose="020B0604020202020204" pitchFamily="34" charset="0"/>
              </a:rPr>
              <a:t>Lärande reflektion</a:t>
            </a:r>
            <a:r>
              <a:rPr lang="sv-SE" sz="1800" b="0" i="0" dirty="0">
                <a:solidFill>
                  <a:srgbClr val="000000"/>
                </a:solidFill>
                <a:effectLst/>
                <a:latin typeface="Arial" panose="020B0604020202020204" pitchFamily="34" charset="0"/>
              </a:rPr>
              <a:t> </a:t>
            </a:r>
            <a:endParaRPr lang="sv-SE" b="0" i="0" dirty="0">
              <a:solidFill>
                <a:srgbClr val="000000"/>
              </a:solidFill>
              <a:effectLst/>
              <a:latin typeface="Segoe UI" panose="020B0502040204020203" pitchFamily="34" charset="0"/>
            </a:endParaRPr>
          </a:p>
          <a:p>
            <a:pPr marL="285750" indent="-285750" algn="l" rtl="0" fontAlgn="base">
              <a:buFont typeface="Wingdings" panose="05000000000000000000" pitchFamily="2" charset="2"/>
              <a:buChar char="r"/>
            </a:pPr>
            <a:r>
              <a:rPr lang="sv-SE" sz="2000" b="0" i="0" dirty="0">
                <a:solidFill>
                  <a:srgbClr val="000000"/>
                </a:solidFill>
                <a:effectLst/>
                <a:latin typeface="Arial" panose="020B0604020202020204" pitchFamily="34" charset="0"/>
              </a:rPr>
              <a:t>Vad har du prövat? </a:t>
            </a:r>
          </a:p>
          <a:p>
            <a:pPr marL="285750" indent="-285750" algn="l" rtl="0" fontAlgn="base">
              <a:buFont typeface="Wingdings" panose="05000000000000000000" pitchFamily="2" charset="2"/>
              <a:buChar char="r"/>
            </a:pPr>
            <a:r>
              <a:rPr lang="sv-SE" sz="2000" b="0" i="0" dirty="0">
                <a:solidFill>
                  <a:srgbClr val="000000"/>
                </a:solidFill>
                <a:effectLst/>
                <a:latin typeface="Arial" panose="020B0604020202020204" pitchFamily="34" charset="0"/>
              </a:rPr>
              <a:t>Vad har du lärt dig hittills? (Slutsatser) </a:t>
            </a:r>
          </a:p>
          <a:p>
            <a:pPr marL="285750" indent="-285750" algn="l" rtl="0" fontAlgn="base">
              <a:buFont typeface="Wingdings" panose="05000000000000000000" pitchFamily="2" charset="2"/>
              <a:buChar char="r"/>
            </a:pPr>
            <a:r>
              <a:rPr lang="sv-SE" sz="2000" b="0" i="0" dirty="0">
                <a:solidFill>
                  <a:srgbClr val="000000"/>
                </a:solidFill>
                <a:effectLst/>
                <a:latin typeface="Arial" panose="020B0604020202020204" pitchFamily="34" charset="0"/>
              </a:rPr>
              <a:t>Vilka lärdomar har du/vi samlat? </a:t>
            </a:r>
          </a:p>
          <a:p>
            <a:pPr marL="285750" indent="-285750" algn="l" rtl="0" fontAlgn="base">
              <a:buFont typeface="Wingdings" panose="05000000000000000000" pitchFamily="2" charset="2"/>
              <a:buChar char="r"/>
            </a:pPr>
            <a:r>
              <a:rPr lang="sv-SE" sz="2000" b="0" i="0" dirty="0">
                <a:solidFill>
                  <a:srgbClr val="000000"/>
                </a:solidFill>
                <a:effectLst/>
                <a:latin typeface="Arial" panose="020B0604020202020204" pitchFamily="34" charset="0"/>
              </a:rPr>
              <a:t>Vad är nästa steg? </a:t>
            </a:r>
          </a:p>
          <a:p>
            <a:endParaRPr lang="sv-SE" dirty="0"/>
          </a:p>
        </p:txBody>
      </p:sp>
    </p:spTree>
    <p:extLst>
      <p:ext uri="{BB962C8B-B14F-4D97-AF65-F5344CB8AC3E}">
        <p14:creationId xmlns:p14="http://schemas.microsoft.com/office/powerpoint/2010/main" val="39287149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0" name="Rectangle 1039">
            <a:extLst>
              <a:ext uri="{FF2B5EF4-FFF2-40B4-BE49-F238E27FC236}">
                <a16:creationId xmlns:a16="http://schemas.microsoft.com/office/drawing/2014/main" id="{F94AA2BD-2E3F-4B1D-8127-5744B81153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2" name="Rectangle 1041">
            <a:extLst>
              <a:ext uri="{FF2B5EF4-FFF2-40B4-BE49-F238E27FC236}">
                <a16:creationId xmlns:a16="http://schemas.microsoft.com/office/drawing/2014/main" id="{4BD02261-2DC8-4AA8-9E16-7751AE892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9223"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044" name="Rectangle 1043">
            <a:extLst>
              <a:ext uri="{FF2B5EF4-FFF2-40B4-BE49-F238E27FC236}">
                <a16:creationId xmlns:a16="http://schemas.microsoft.com/office/drawing/2014/main" id="{3D752CF2-2291-40B5-B462-C17B174C1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80" y="2286000"/>
            <a:ext cx="43891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 name="Platshållare för innehåll 6">
            <a:extLst>
              <a:ext uri="{FF2B5EF4-FFF2-40B4-BE49-F238E27FC236}">
                <a16:creationId xmlns:a16="http://schemas.microsoft.com/office/drawing/2014/main" id="{00382BCE-E218-49FF-9C35-8AF8EFF762DD}"/>
              </a:ext>
            </a:extLst>
          </p:cNvPr>
          <p:cNvSpPr>
            <a:spLocks noGrp="1"/>
          </p:cNvSpPr>
          <p:nvPr>
            <p:ph sz="half" idx="10"/>
          </p:nvPr>
        </p:nvSpPr>
        <p:spPr>
          <a:xfrm>
            <a:off x="230829" y="1380932"/>
            <a:ext cx="5431382" cy="3584448"/>
          </a:xfrm>
        </p:spPr>
        <p:txBody>
          <a:bodyPr vert="horz" lIns="91440" tIns="45720" rIns="91440" bIns="45720" rtlCol="0" anchor="t">
            <a:normAutofit/>
          </a:bodyPr>
          <a:lstStyle/>
          <a:p>
            <a:pPr marL="0"/>
            <a:endParaRPr lang="en-US" sz="1800"/>
          </a:p>
          <a:p>
            <a:pPr marL="0"/>
            <a:endParaRPr lang="en-US" sz="1800"/>
          </a:p>
          <a:p>
            <a:pPr marL="0" indent="0">
              <a:buNone/>
            </a:pPr>
            <a:r>
              <a:rPr lang="en-US" sz="3600" b="1" i="0" u="none" strike="noStrike" err="1">
                <a:solidFill>
                  <a:schemeClr val="accent1">
                    <a:lumMod val="75000"/>
                  </a:schemeClr>
                </a:solidFill>
                <a:effectLst/>
              </a:rPr>
              <a:t>Välkomna</a:t>
            </a:r>
            <a:r>
              <a:rPr lang="en-US" sz="3600" b="1" i="0" u="none" strike="noStrike">
                <a:solidFill>
                  <a:schemeClr val="accent1">
                    <a:lumMod val="75000"/>
                  </a:schemeClr>
                </a:solidFill>
                <a:effectLst/>
              </a:rPr>
              <a:t> </a:t>
            </a:r>
            <a:r>
              <a:rPr lang="en-US" sz="3600" b="1" i="0" u="none" strike="noStrike" err="1">
                <a:solidFill>
                  <a:schemeClr val="accent1">
                    <a:lumMod val="75000"/>
                  </a:schemeClr>
                </a:solidFill>
                <a:effectLst/>
              </a:rPr>
              <a:t>tillbaka</a:t>
            </a:r>
            <a:r>
              <a:rPr lang="en-US" sz="3600" b="1" i="0" u="none" strike="noStrike">
                <a:solidFill>
                  <a:schemeClr val="accent1">
                    <a:lumMod val="75000"/>
                  </a:schemeClr>
                </a:solidFill>
                <a:effectLst/>
              </a:rPr>
              <a:t>  15.30</a:t>
            </a:r>
            <a:endParaRPr lang="en-US" sz="3600">
              <a:solidFill>
                <a:schemeClr val="accent1">
                  <a:lumMod val="75000"/>
                </a:schemeClr>
              </a:solidFill>
            </a:endParaRPr>
          </a:p>
        </p:txBody>
      </p:sp>
      <p:pic>
        <p:nvPicPr>
          <p:cNvPr id="1026" name="Picture 2" descr="Swedish FikaIllustrationer och vektorbilder - iStock">
            <a:extLst>
              <a:ext uri="{FF2B5EF4-FFF2-40B4-BE49-F238E27FC236}">
                <a16:creationId xmlns:a16="http://schemas.microsoft.com/office/drawing/2014/main" id="{8388122F-C007-1171-97C1-A80C0FBCC1F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 b="376"/>
          <a:stretch/>
        </p:blipFill>
        <p:spPr bwMode="auto">
          <a:xfrm>
            <a:off x="5308052" y="10"/>
            <a:ext cx="6883948" cy="6857990"/>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noFill/>
          <a:effectLst>
            <a:outerShdw blurRad="50800" dist="38100" dir="10800000" algn="r" rotWithShape="0">
              <a:schemeClr val="bg1">
                <a:lumMod val="85000"/>
                <a:alpha val="30000"/>
              </a:schemeClr>
            </a:outerShdw>
          </a:effectLst>
          <a:extLst>
            <a:ext uri="{909E8E84-426E-40DD-AFC4-6F175D3DCCD1}">
              <a14:hiddenFill xmlns:a14="http://schemas.microsoft.com/office/drawing/2010/main">
                <a:solidFill>
                  <a:srgbClr val="FFFFFF"/>
                </a:solidFill>
              </a14:hiddenFill>
            </a:ext>
          </a:extLst>
        </p:spPr>
      </p:pic>
      <p:sp>
        <p:nvSpPr>
          <p:cNvPr id="9" name="Platshållare för innehåll 6">
            <a:extLst>
              <a:ext uri="{FF2B5EF4-FFF2-40B4-BE49-F238E27FC236}">
                <a16:creationId xmlns:a16="http://schemas.microsoft.com/office/drawing/2014/main" id="{A755FA46-F803-2D42-B7A7-09D550F3B802}"/>
              </a:ext>
            </a:extLst>
          </p:cNvPr>
          <p:cNvSpPr txBox="1">
            <a:spLocks/>
          </p:cNvSpPr>
          <p:nvPr/>
        </p:nvSpPr>
        <p:spPr>
          <a:xfrm>
            <a:off x="2946520" y="3161767"/>
            <a:ext cx="5678925" cy="4194629"/>
          </a:xfrm>
          <a:prstGeom prst="rect">
            <a:avLst/>
          </a:prstGeom>
        </p:spPr>
        <p:txBody>
          <a:bodyPr vert="horz" lIns="0" tIns="0" rIns="0" bIns="0" rtlCol="0">
            <a:normAutofit/>
          </a:bodyPr>
          <a:lst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lumMod val="95000"/>
                    <a:lumOff val="5000"/>
                  </a:schemeClr>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lumMod val="95000"/>
                    <a:lumOff val="5000"/>
                  </a:schemeClr>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sv-SE"/>
          </a:p>
        </p:txBody>
      </p:sp>
      <p:pic>
        <p:nvPicPr>
          <p:cNvPr id="3" name="Bildobjekt 2">
            <a:extLst>
              <a:ext uri="{FF2B5EF4-FFF2-40B4-BE49-F238E27FC236}">
                <a16:creationId xmlns:a16="http://schemas.microsoft.com/office/drawing/2014/main" id="{71640F3C-B798-A65E-B1F5-04F882BFEBD3}"/>
              </a:ext>
            </a:extLst>
          </p:cNvPr>
          <p:cNvPicPr>
            <a:picLocks noChangeAspect="1"/>
          </p:cNvPicPr>
          <p:nvPr/>
        </p:nvPicPr>
        <p:blipFill>
          <a:blip r:embed="rId4"/>
          <a:stretch>
            <a:fillRect/>
          </a:stretch>
        </p:blipFill>
        <p:spPr>
          <a:xfrm>
            <a:off x="10260775" y="62184"/>
            <a:ext cx="1647825" cy="600075"/>
          </a:xfrm>
          <a:prstGeom prst="rect">
            <a:avLst/>
          </a:prstGeom>
        </p:spPr>
      </p:pic>
    </p:spTree>
    <p:extLst>
      <p:ext uri="{BB962C8B-B14F-4D97-AF65-F5344CB8AC3E}">
        <p14:creationId xmlns:p14="http://schemas.microsoft.com/office/powerpoint/2010/main" val="27128272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F505EEC4-543E-834A-E7C2-AD77DAE11AFD}"/>
              </a:ext>
            </a:extLst>
          </p:cNvPr>
          <p:cNvPicPr>
            <a:picLocks noChangeAspect="1"/>
          </p:cNvPicPr>
          <p:nvPr/>
        </p:nvPicPr>
        <p:blipFill>
          <a:blip r:embed="rId3"/>
          <a:stretch>
            <a:fillRect/>
          </a:stretch>
        </p:blipFill>
        <p:spPr>
          <a:xfrm rot="706048">
            <a:off x="8310236" y="468539"/>
            <a:ext cx="2852227" cy="1903455"/>
          </a:xfrm>
          <a:prstGeom prst="rect">
            <a:avLst/>
          </a:prstGeom>
          <a:ln>
            <a:solidFill>
              <a:schemeClr val="tx1"/>
            </a:solidFill>
          </a:ln>
        </p:spPr>
      </p:pic>
      <p:pic>
        <p:nvPicPr>
          <p:cNvPr id="2" name="Platshållare för bild 3">
            <a:extLst>
              <a:ext uri="{FF2B5EF4-FFF2-40B4-BE49-F238E27FC236}">
                <a16:creationId xmlns:a16="http://schemas.microsoft.com/office/drawing/2014/main" id="{5AA3C487-4D16-5243-B0E5-4D138938ACE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0" y="-142875"/>
            <a:ext cx="12192000" cy="7143750"/>
          </a:xfrm>
          <a:prstGeom prst="rect">
            <a:avLst/>
          </a:prstGeom>
          <a:noFill/>
        </p:spPr>
      </p:pic>
      <p:sp>
        <p:nvSpPr>
          <p:cNvPr id="5" name="Rubrik 4">
            <a:extLst>
              <a:ext uri="{FF2B5EF4-FFF2-40B4-BE49-F238E27FC236}">
                <a16:creationId xmlns:a16="http://schemas.microsoft.com/office/drawing/2014/main" id="{C7E7FC75-A20E-424A-AA37-450C4B5F8526}"/>
              </a:ext>
            </a:extLst>
          </p:cNvPr>
          <p:cNvSpPr>
            <a:spLocks noGrp="1"/>
          </p:cNvSpPr>
          <p:nvPr>
            <p:ph type="title"/>
          </p:nvPr>
        </p:nvSpPr>
        <p:spPr>
          <a:xfrm>
            <a:off x="788988" y="403235"/>
            <a:ext cx="9170279" cy="736959"/>
          </a:xfrm>
        </p:spPr>
        <p:txBody>
          <a:bodyPr>
            <a:normAutofit/>
          </a:bodyPr>
          <a:lstStyle/>
          <a:p>
            <a:r>
              <a:rPr lang="sv-SE" sz="3200"/>
              <a:t>Skolledningsteam</a:t>
            </a:r>
          </a:p>
        </p:txBody>
      </p:sp>
      <p:sp>
        <p:nvSpPr>
          <p:cNvPr id="7" name="Platshållare för innehåll 6">
            <a:extLst>
              <a:ext uri="{FF2B5EF4-FFF2-40B4-BE49-F238E27FC236}">
                <a16:creationId xmlns:a16="http://schemas.microsoft.com/office/drawing/2014/main" id="{00382BCE-E218-49FF-9C35-8AF8EFF762DD}"/>
              </a:ext>
            </a:extLst>
          </p:cNvPr>
          <p:cNvSpPr>
            <a:spLocks noGrp="1"/>
          </p:cNvSpPr>
          <p:nvPr>
            <p:ph sz="half" idx="10"/>
          </p:nvPr>
        </p:nvSpPr>
        <p:spPr>
          <a:xfrm>
            <a:off x="661305" y="1242013"/>
            <a:ext cx="10254344" cy="3968998"/>
          </a:xfrm>
        </p:spPr>
        <p:txBody>
          <a:bodyPr vert="horz" lIns="0" tIns="0" rIns="0" bIns="0" rtlCol="0" anchor="t">
            <a:noAutofit/>
          </a:bodyPr>
          <a:lstStyle/>
          <a:p>
            <a:pPr marL="0" indent="0">
              <a:buNone/>
            </a:pPr>
            <a:r>
              <a:rPr lang="sv-SE" sz="2000">
                <a:latin typeface="Calibri"/>
                <a:cs typeface="Times New Roman"/>
              </a:rPr>
              <a:t>Lyssna på varandra utifrån </a:t>
            </a:r>
            <a:r>
              <a:rPr lang="sv-SE" sz="2000" err="1">
                <a:latin typeface="Calibri"/>
                <a:cs typeface="Times New Roman"/>
              </a:rPr>
              <a:t>kollegahandledningen</a:t>
            </a:r>
            <a:r>
              <a:rPr lang="sv-SE" sz="2000">
                <a:latin typeface="Calibri"/>
                <a:cs typeface="Times New Roman"/>
              </a:rPr>
              <a:t>:</a:t>
            </a:r>
          </a:p>
          <a:p>
            <a:pPr lvl="1"/>
            <a:r>
              <a:rPr lang="sv-SE" sz="2000">
                <a:latin typeface="Calibri"/>
                <a:cs typeface="Times New Roman"/>
              </a:rPr>
              <a:t>Vad har jag hört/lärt mig?</a:t>
            </a:r>
          </a:p>
          <a:p>
            <a:pPr lvl="1"/>
            <a:r>
              <a:rPr lang="sv-SE" sz="2000">
                <a:latin typeface="Calibri"/>
                <a:cs typeface="Times New Roman"/>
              </a:rPr>
              <a:t>Vad tar jag med mig till mitt skolledningsteam och min verksamhet?</a:t>
            </a:r>
          </a:p>
          <a:p>
            <a:pPr marL="457200" lvl="1" indent="0">
              <a:buNone/>
            </a:pPr>
            <a:r>
              <a:rPr lang="sv-SE" sz="2000">
                <a:latin typeface="Calibri"/>
                <a:cs typeface="Times New Roman"/>
              </a:rPr>
              <a:t>Titta på effektmålen:</a:t>
            </a:r>
          </a:p>
          <a:p>
            <a:pPr lvl="1"/>
            <a:r>
              <a:rPr lang="sv-SE" sz="2000">
                <a:latin typeface="Calibri"/>
                <a:cs typeface="Times New Roman"/>
              </a:rPr>
              <a:t>Var står vi jämfört med effektmålen?</a:t>
            </a:r>
          </a:p>
          <a:p>
            <a:pPr lvl="1"/>
            <a:r>
              <a:rPr lang="sv-SE" sz="2000">
                <a:latin typeface="Calibri"/>
                <a:cs typeface="Times New Roman"/>
              </a:rPr>
              <a:t>Vilka är våra styrkor resp. utmaningar?</a:t>
            </a:r>
          </a:p>
          <a:p>
            <a:pPr lvl="1"/>
            <a:r>
              <a:rPr lang="sv-SE" sz="2000">
                <a:latin typeface="Calibri"/>
                <a:cs typeface="Times New Roman"/>
              </a:rPr>
              <a:t>Vilka steg behöver vi ta?</a:t>
            </a:r>
          </a:p>
          <a:p>
            <a:pPr lvl="1"/>
            <a:r>
              <a:rPr lang="sv-SE" sz="2000">
                <a:latin typeface="Calibri"/>
                <a:cs typeface="Times New Roman"/>
              </a:rPr>
              <a:t>Vilka ledarhandlingar behöver vidtas?</a:t>
            </a:r>
          </a:p>
          <a:p>
            <a:pPr marL="457200" lvl="1" indent="0">
              <a:buNone/>
            </a:pPr>
            <a:r>
              <a:rPr lang="sv-SE" sz="2000">
                <a:latin typeface="Calibri"/>
                <a:cs typeface="Times New Roman"/>
              </a:rPr>
              <a:t>Genomförande:</a:t>
            </a:r>
          </a:p>
          <a:p>
            <a:pPr lvl="1"/>
            <a:r>
              <a:rPr lang="sv-SE" sz="2000">
                <a:latin typeface="Calibri"/>
                <a:cs typeface="Times New Roman"/>
              </a:rPr>
              <a:t>Vilka kompetenser/resurser har vi?</a:t>
            </a:r>
          </a:p>
          <a:p>
            <a:pPr lvl="1"/>
            <a:r>
              <a:rPr lang="sv-SE" sz="2000">
                <a:latin typeface="Calibri"/>
                <a:cs typeface="Times New Roman"/>
              </a:rPr>
              <a:t>När börjar vi?</a:t>
            </a:r>
          </a:p>
          <a:p>
            <a:pPr lvl="1"/>
            <a:r>
              <a:rPr lang="sv-SE" sz="2000">
                <a:latin typeface="Calibri"/>
                <a:cs typeface="Times New Roman"/>
              </a:rPr>
              <a:t>Hur organiserar vi det?</a:t>
            </a:r>
          </a:p>
          <a:p>
            <a:pPr marL="457200" lvl="1" indent="0">
              <a:buNone/>
            </a:pPr>
            <a:endParaRPr lang="sv-SE" sz="2000">
              <a:latin typeface="Calibri"/>
              <a:cs typeface="Times New Roman"/>
            </a:endParaRPr>
          </a:p>
          <a:p>
            <a:pPr marL="457200" lvl="1" indent="0">
              <a:buNone/>
            </a:pPr>
            <a:endParaRPr lang="sv-SE" sz="2000">
              <a:latin typeface="Calibri"/>
              <a:cs typeface="Times New Roman"/>
            </a:endParaRPr>
          </a:p>
          <a:p>
            <a:pPr marL="285750" indent="-285750"/>
            <a:endParaRPr lang="sv-SE" sz="1600">
              <a:cs typeface="Calibri"/>
            </a:endParaRPr>
          </a:p>
        </p:txBody>
      </p:sp>
      <p:sp>
        <p:nvSpPr>
          <p:cNvPr id="9" name="Platshållare för innehåll 6">
            <a:extLst>
              <a:ext uri="{FF2B5EF4-FFF2-40B4-BE49-F238E27FC236}">
                <a16:creationId xmlns:a16="http://schemas.microsoft.com/office/drawing/2014/main" id="{A755FA46-F803-2D42-B7A7-09D550F3B802}"/>
              </a:ext>
            </a:extLst>
          </p:cNvPr>
          <p:cNvSpPr txBox="1">
            <a:spLocks/>
          </p:cNvSpPr>
          <p:nvPr/>
        </p:nvSpPr>
        <p:spPr>
          <a:xfrm>
            <a:off x="2946520" y="3161767"/>
            <a:ext cx="5678925" cy="4194629"/>
          </a:xfrm>
          <a:prstGeom prst="rect">
            <a:avLst/>
          </a:prstGeom>
        </p:spPr>
        <p:txBody>
          <a:bodyPr vert="horz" lIns="0" tIns="0" rIns="0" bIns="0" rtlCol="0">
            <a:normAutofit/>
          </a:bodyPr>
          <a:lst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lumMod val="95000"/>
                    <a:lumOff val="5000"/>
                  </a:schemeClr>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lumMod val="95000"/>
                    <a:lumOff val="5000"/>
                  </a:schemeClr>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lumMod val="95000"/>
                    <a:lumOff val="5000"/>
                  </a:schemeClr>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sv-SE"/>
          </a:p>
        </p:txBody>
      </p:sp>
      <p:pic>
        <p:nvPicPr>
          <p:cNvPr id="8" name="Bildobjekt 7">
            <a:extLst>
              <a:ext uri="{FF2B5EF4-FFF2-40B4-BE49-F238E27FC236}">
                <a16:creationId xmlns:a16="http://schemas.microsoft.com/office/drawing/2014/main" id="{86CF52EA-3944-936A-E269-551C27653DAB}"/>
              </a:ext>
            </a:extLst>
          </p:cNvPr>
          <p:cNvPicPr>
            <a:picLocks noChangeAspect="1"/>
          </p:cNvPicPr>
          <p:nvPr/>
        </p:nvPicPr>
        <p:blipFill>
          <a:blip r:embed="rId5"/>
          <a:stretch>
            <a:fillRect/>
          </a:stretch>
        </p:blipFill>
        <p:spPr>
          <a:xfrm rot="688652">
            <a:off x="5814849" y="3507535"/>
            <a:ext cx="2950461" cy="1843265"/>
          </a:xfrm>
          <a:prstGeom prst="rect">
            <a:avLst/>
          </a:prstGeom>
          <a:ln>
            <a:solidFill>
              <a:schemeClr val="tx1"/>
            </a:solidFill>
          </a:ln>
        </p:spPr>
      </p:pic>
      <p:pic>
        <p:nvPicPr>
          <p:cNvPr id="6" name="Bildobjekt 5">
            <a:extLst>
              <a:ext uri="{FF2B5EF4-FFF2-40B4-BE49-F238E27FC236}">
                <a16:creationId xmlns:a16="http://schemas.microsoft.com/office/drawing/2014/main" id="{BB767C7F-FE4C-D37E-5DE5-94F2E69C5AD9}"/>
              </a:ext>
            </a:extLst>
          </p:cNvPr>
          <p:cNvPicPr>
            <a:picLocks noChangeAspect="1"/>
          </p:cNvPicPr>
          <p:nvPr/>
        </p:nvPicPr>
        <p:blipFill>
          <a:blip r:embed="rId6"/>
          <a:stretch>
            <a:fillRect/>
          </a:stretch>
        </p:blipFill>
        <p:spPr>
          <a:xfrm>
            <a:off x="10403923" y="52354"/>
            <a:ext cx="1647825" cy="600075"/>
          </a:xfrm>
          <a:prstGeom prst="rect">
            <a:avLst/>
          </a:prstGeom>
        </p:spPr>
      </p:pic>
    </p:spTree>
    <p:extLst>
      <p:ext uri="{BB962C8B-B14F-4D97-AF65-F5344CB8AC3E}">
        <p14:creationId xmlns:p14="http://schemas.microsoft.com/office/powerpoint/2010/main" val="7201717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CAD427D-E6EB-A25F-6717-92D70C0F1C2B}"/>
              </a:ext>
            </a:extLst>
          </p:cNvPr>
          <p:cNvSpPr>
            <a:spLocks noGrp="1"/>
          </p:cNvSpPr>
          <p:nvPr>
            <p:ph type="title"/>
          </p:nvPr>
        </p:nvSpPr>
        <p:spPr>
          <a:xfrm>
            <a:off x="409575" y="79375"/>
            <a:ext cx="10906125" cy="1344613"/>
          </a:xfrm>
        </p:spPr>
        <p:txBody>
          <a:bodyPr/>
          <a:lstStyle/>
          <a:p>
            <a:r>
              <a:rPr lang="sv-SE">
                <a:cs typeface="Calibri Light"/>
              </a:rPr>
              <a:t>Erbjudande om kompetensutveckling</a:t>
            </a:r>
          </a:p>
        </p:txBody>
      </p:sp>
      <p:sp>
        <p:nvSpPr>
          <p:cNvPr id="3" name="Platshållare för innehåll 2">
            <a:extLst>
              <a:ext uri="{FF2B5EF4-FFF2-40B4-BE49-F238E27FC236}">
                <a16:creationId xmlns:a16="http://schemas.microsoft.com/office/drawing/2014/main" id="{00A38120-7ED9-5A97-BD54-4D9E0B1CB79B}"/>
              </a:ext>
            </a:extLst>
          </p:cNvPr>
          <p:cNvSpPr>
            <a:spLocks noGrp="1"/>
          </p:cNvSpPr>
          <p:nvPr>
            <p:ph sz="half" idx="10"/>
          </p:nvPr>
        </p:nvSpPr>
        <p:spPr>
          <a:xfrm>
            <a:off x="693300" y="1250953"/>
            <a:ext cx="10431900" cy="4766129"/>
          </a:xfrm>
        </p:spPr>
        <p:txBody>
          <a:bodyPr vert="horz" lIns="91440" tIns="45720" rIns="91440" bIns="45720" rtlCol="0" anchor="t">
            <a:noAutofit/>
          </a:bodyPr>
          <a:lstStyle/>
          <a:p>
            <a:r>
              <a:rPr lang="sv-SE" sz="2200">
                <a:ea typeface="+mn-lt"/>
                <a:cs typeface="+mn-lt"/>
              </a:rPr>
              <a:t>I mars publiceras stödmaterial och filmer om </a:t>
            </a:r>
            <a:r>
              <a:rPr lang="sv-SE" sz="2200" b="1">
                <a:ea typeface="+mn-lt"/>
                <a:cs typeface="+mn-lt"/>
              </a:rPr>
              <a:t>Ledarskap för tillgänglig lärmiljö</a:t>
            </a:r>
            <a:r>
              <a:rPr lang="sv-SE" sz="2200">
                <a:ea typeface="+mn-lt"/>
                <a:cs typeface="+mn-lt"/>
              </a:rPr>
              <a:t> på Lärarakademins webbsida. Materialet kan användas av lärare, skolledare och andra medarbetare för enskild kompetensutveckling och för kollegialt lärande.</a:t>
            </a:r>
          </a:p>
          <a:p>
            <a:r>
              <a:rPr lang="sv-SE" sz="2200">
                <a:ea typeface="+mn-lt"/>
                <a:cs typeface="+mn-lt"/>
              </a:rPr>
              <a:t>Under 2023 sker kompetensutveckling för lärare i förskoleklass i förskoleklassnätverket. Då finns möjlighet att ta del av litteratur och filmer för att stärka elevernas lärandeidentitet. </a:t>
            </a:r>
            <a:endParaRPr lang="sv-SE" sz="2200">
              <a:cs typeface="Calibri"/>
            </a:endParaRPr>
          </a:p>
          <a:p>
            <a:r>
              <a:rPr lang="sv-SE" sz="2200">
                <a:ea typeface="+mn-lt"/>
                <a:cs typeface="+mn-lt"/>
              </a:rPr>
              <a:t>Hösten 2023 kan medarbetare som främst arbetar i fritidshem ta del av en föreläsningsserie om didaktik, värdegrund och metodik i fritidshem med fokus på tillgängliga lärmiljöer.</a:t>
            </a:r>
            <a:endParaRPr lang="sv-SE" sz="2200">
              <a:cs typeface="Calibri"/>
            </a:endParaRPr>
          </a:p>
          <a:p>
            <a:r>
              <a:rPr lang="sv-SE" sz="2200">
                <a:ea typeface="+mn-lt"/>
                <a:cs typeface="+mn-lt"/>
              </a:rPr>
              <a:t>Från hösten 2023 kan grundsärskolans lärare ta del av en utbildningsserie om </a:t>
            </a:r>
            <a:r>
              <a:rPr lang="sv-SE" sz="2200" b="1">
                <a:ea typeface="+mn-lt"/>
                <a:cs typeface="+mn-lt"/>
              </a:rPr>
              <a:t>Alternativ och kompletterande kommunikation</a:t>
            </a:r>
            <a:r>
              <a:rPr lang="sv-SE" sz="2200">
                <a:ea typeface="+mn-lt"/>
                <a:cs typeface="+mn-lt"/>
              </a:rPr>
              <a:t> (AKK). Grundskoleförvaltningen erbjuder även fortbildning och stöd till grundsärskolor och deras arbetslag som behöver en extra skjuts i utvecklingsarbetet. </a:t>
            </a:r>
            <a:endParaRPr lang="sv-SE" sz="2200">
              <a:cs typeface="Calibri"/>
            </a:endParaRPr>
          </a:p>
          <a:p>
            <a:r>
              <a:rPr lang="sv-SE" sz="2200">
                <a:ea typeface="+mn-lt"/>
                <a:cs typeface="+mn-lt"/>
              </a:rPr>
              <a:t>Under 2022/2023 sker insatser för grundskolor som tar emot integrerade elever som ska läsa enligt grundsärskolans läroplan.</a:t>
            </a:r>
            <a:endParaRPr lang="sv-SE" sz="2200">
              <a:cs typeface="Calibri"/>
            </a:endParaRPr>
          </a:p>
          <a:p>
            <a:endParaRPr lang="sv-SE">
              <a:cs typeface="Calibri"/>
            </a:endParaRPr>
          </a:p>
        </p:txBody>
      </p:sp>
      <p:pic>
        <p:nvPicPr>
          <p:cNvPr id="5" name="Bild 5" descr="Glödlampa och kugghjul kontur">
            <a:extLst>
              <a:ext uri="{FF2B5EF4-FFF2-40B4-BE49-F238E27FC236}">
                <a16:creationId xmlns:a16="http://schemas.microsoft.com/office/drawing/2014/main" id="{436DC7F4-12F3-FC2B-D5FF-DB292496618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201275" y="171450"/>
            <a:ext cx="1628775" cy="1628775"/>
          </a:xfrm>
          <a:prstGeom prst="rect">
            <a:avLst/>
          </a:prstGeom>
        </p:spPr>
      </p:pic>
    </p:spTree>
    <p:extLst>
      <p:ext uri="{BB962C8B-B14F-4D97-AF65-F5344CB8AC3E}">
        <p14:creationId xmlns:p14="http://schemas.microsoft.com/office/powerpoint/2010/main" val="25988061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ack för idag – Hej Susies vardag">
            <a:extLst>
              <a:ext uri="{FF2B5EF4-FFF2-40B4-BE49-F238E27FC236}">
                <a16:creationId xmlns:a16="http://schemas.microsoft.com/office/drawing/2014/main" id="{ACD5CC5C-B3D7-27C4-3212-D3C36A19178A}"/>
              </a:ext>
            </a:extLst>
          </p:cNvPr>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r="3157" b="-2"/>
          <a:stretch/>
        </p:blipFill>
        <p:spPr bwMode="auto">
          <a:xfrm>
            <a:off x="407988" y="1736729"/>
            <a:ext cx="5400000" cy="4176710"/>
          </a:xfrm>
          <a:prstGeom prst="rect">
            <a:avLst/>
          </a:prstGeom>
          <a:solidFill>
            <a:srgbClr val="FFFFFF"/>
          </a:solidFill>
        </p:spPr>
      </p:pic>
      <p:pic>
        <p:nvPicPr>
          <p:cNvPr id="1028" name="Picture 4" descr="April: 3 273 218 bilder, stockfoton och vektorer | Shutterstock">
            <a:extLst>
              <a:ext uri="{FF2B5EF4-FFF2-40B4-BE49-F238E27FC236}">
                <a16:creationId xmlns:a16="http://schemas.microsoft.com/office/drawing/2014/main" id="{547D1BE2-DF28-2646-2541-E447EAE82F1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906" r="29643" b="-1"/>
          <a:stretch/>
        </p:blipFill>
        <p:spPr bwMode="auto">
          <a:xfrm>
            <a:off x="6379250" y="1736729"/>
            <a:ext cx="5400000" cy="4176710"/>
          </a:xfrm>
          <a:prstGeom prst="rect">
            <a:avLst/>
          </a:prstGeom>
          <a:solidFill>
            <a:srgbClr val="FFFFFF"/>
          </a:solidFill>
        </p:spPr>
      </p:pic>
    </p:spTree>
    <p:extLst>
      <p:ext uri="{BB962C8B-B14F-4D97-AF65-F5344CB8AC3E}">
        <p14:creationId xmlns:p14="http://schemas.microsoft.com/office/powerpoint/2010/main" val="28271108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EDBF401-1707-F354-F6DE-2C83D87D47F4}"/>
              </a:ext>
            </a:extLst>
          </p:cNvPr>
          <p:cNvSpPr>
            <a:spLocks noGrp="1"/>
          </p:cNvSpPr>
          <p:nvPr>
            <p:ph type="title"/>
          </p:nvPr>
        </p:nvSpPr>
        <p:spPr>
          <a:xfrm>
            <a:off x="6510028" y="1587412"/>
            <a:ext cx="5259707" cy="1325563"/>
          </a:xfrm>
        </p:spPr>
        <p:txBody>
          <a:bodyPr>
            <a:normAutofit/>
          </a:bodyPr>
          <a:lstStyle/>
          <a:p>
            <a:r>
              <a:rPr lang="sv-SE"/>
              <a:t>Välkomna till rektorsverkstad</a:t>
            </a:r>
          </a:p>
        </p:txBody>
      </p:sp>
      <p:sp>
        <p:nvSpPr>
          <p:cNvPr id="3103" name="Freeform: Shape 3090">
            <a:extLst>
              <a:ext uri="{FF2B5EF4-FFF2-40B4-BE49-F238E27FC236}">
                <a16:creationId xmlns:a16="http://schemas.microsoft.com/office/drawing/2014/main" id="{357DD0D3-F869-46D0-944C-6EC60E19E3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36816" cy="5254922"/>
          </a:xfrm>
          <a:custGeom>
            <a:avLst/>
            <a:gdLst>
              <a:gd name="connsiteX0" fmla="*/ 0 w 6136816"/>
              <a:gd name="connsiteY0" fmla="*/ 0 h 5254922"/>
              <a:gd name="connsiteX1" fmla="*/ 6136816 w 6136816"/>
              <a:gd name="connsiteY1" fmla="*/ 0 h 5254922"/>
              <a:gd name="connsiteX2" fmla="*/ 6134892 w 6136816"/>
              <a:gd name="connsiteY2" fmla="*/ 111520 h 5254922"/>
              <a:gd name="connsiteX3" fmla="*/ 6066513 w 6136816"/>
              <a:gd name="connsiteY3" fmla="*/ 752995 h 5254922"/>
              <a:gd name="connsiteX4" fmla="*/ 140712 w 6136816"/>
              <a:gd name="connsiteY4" fmla="*/ 5219363 h 5254922"/>
              <a:gd name="connsiteX5" fmla="*/ 0 w 6136816"/>
              <a:gd name="connsiteY5" fmla="*/ 5199534 h 525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36816" h="5254922">
                <a:moveTo>
                  <a:pt x="0" y="0"/>
                </a:moveTo>
                <a:lnTo>
                  <a:pt x="6136816" y="0"/>
                </a:lnTo>
                <a:lnTo>
                  <a:pt x="6134892" y="111520"/>
                </a:lnTo>
                <a:cubicBezTo>
                  <a:pt x="6124961" y="323936"/>
                  <a:pt x="6102367" y="538040"/>
                  <a:pt x="6066513" y="752995"/>
                </a:cubicBezTo>
                <a:cubicBezTo>
                  <a:pt x="5592281" y="3596146"/>
                  <a:pt x="2972232" y="5545369"/>
                  <a:pt x="140712" y="5219363"/>
                </a:cubicBezTo>
                <a:lnTo>
                  <a:pt x="0" y="5199534"/>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076" name="Picture 4" descr="Snödroppar | Snödroppen (Galanthus nivalis) är en av de bäst… | Flickr">
            <a:extLst>
              <a:ext uri="{FF2B5EF4-FFF2-40B4-BE49-F238E27FC236}">
                <a16:creationId xmlns:a16="http://schemas.microsoft.com/office/drawing/2014/main" id="{DD61318D-3CA4-9988-4AAD-6DBC01E5EC0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670" r="6054"/>
          <a:stretch/>
        </p:blipFill>
        <p:spPr bwMode="auto">
          <a:xfrm>
            <a:off x="1" y="2"/>
            <a:ext cx="5863721" cy="4984915"/>
          </a:xfrm>
          <a:custGeom>
            <a:avLst/>
            <a:gdLst/>
            <a:ahLst/>
            <a:cxnLst/>
            <a:rect l="l" t="t" r="r" b="b"/>
            <a:pathLst>
              <a:path w="5863721" h="4984915">
                <a:moveTo>
                  <a:pt x="0" y="0"/>
                </a:moveTo>
                <a:lnTo>
                  <a:pt x="5863721" y="0"/>
                </a:lnTo>
                <a:lnTo>
                  <a:pt x="5844576" y="326138"/>
                </a:lnTo>
                <a:cubicBezTo>
                  <a:pt x="5833049" y="448313"/>
                  <a:pt x="5817094" y="570952"/>
                  <a:pt x="5796589" y="693884"/>
                </a:cubicBezTo>
                <a:cubicBezTo>
                  <a:pt x="5344573" y="3403845"/>
                  <a:pt x="2847261" y="5261756"/>
                  <a:pt x="148386" y="4951022"/>
                </a:cubicBezTo>
                <a:lnTo>
                  <a:pt x="0" y="4930112"/>
                </a:lnTo>
                <a:close/>
              </a:path>
            </a:pathLst>
          </a:custGeom>
          <a:noFill/>
          <a:extLst>
            <a:ext uri="{909E8E84-426E-40DD-AFC4-6F175D3DCCD1}">
              <a14:hiddenFill xmlns:a14="http://schemas.microsoft.com/office/drawing/2010/main">
                <a:solidFill>
                  <a:srgbClr val="FFFFFF"/>
                </a:solidFill>
              </a14:hiddenFill>
            </a:ext>
          </a:extLst>
        </p:spPr>
      </p:pic>
      <p:sp>
        <p:nvSpPr>
          <p:cNvPr id="3" name="Platshållare för innehåll 2">
            <a:extLst>
              <a:ext uri="{FF2B5EF4-FFF2-40B4-BE49-F238E27FC236}">
                <a16:creationId xmlns:a16="http://schemas.microsoft.com/office/drawing/2014/main" id="{A3A09F50-0745-1115-0BF7-7516812FD997}"/>
              </a:ext>
            </a:extLst>
          </p:cNvPr>
          <p:cNvSpPr>
            <a:spLocks noGrp="1"/>
          </p:cNvSpPr>
          <p:nvPr>
            <p:ph idx="1"/>
          </p:nvPr>
        </p:nvSpPr>
        <p:spPr>
          <a:xfrm>
            <a:off x="5990985" y="3571105"/>
            <a:ext cx="5259714" cy="3375920"/>
          </a:xfrm>
        </p:spPr>
        <p:txBody>
          <a:bodyPr anchor="t">
            <a:normAutofit/>
          </a:bodyPr>
          <a:lstStyle/>
          <a:p>
            <a:pPr marL="0" indent="0">
              <a:buNone/>
            </a:pPr>
            <a:r>
              <a:rPr lang="sv-SE" sz="2400" dirty="0">
                <a:effectLst/>
                <a:latin typeface="Calibri"/>
                <a:ea typeface="Calibri"/>
                <a:cs typeface="Times New Roman"/>
              </a:rPr>
              <a:t>Syftet med denna rektorsverkstad är att </a:t>
            </a:r>
            <a:r>
              <a:rPr lang="sv-SE" sz="2400" dirty="0">
                <a:latin typeface="Calibri"/>
                <a:ea typeface="Calibri"/>
                <a:cs typeface="Times New Roman"/>
              </a:rPr>
              <a:t>i</a:t>
            </a:r>
            <a:r>
              <a:rPr lang="sv-SE" sz="2400" dirty="0">
                <a:effectLst/>
                <a:latin typeface="Calibri"/>
                <a:ea typeface="Calibri"/>
                <a:cs typeface="Times New Roman"/>
              </a:rPr>
              <a:t> det kollegiala samtalet få syn på vilka ledarhandlingar som behöver vidtas för att nå önskade effekter i verksamheten</a:t>
            </a:r>
            <a:endParaRPr lang="sv-SE" sz="1800">
              <a:ea typeface="Calibri"/>
              <a:cs typeface="Calibri" panose="020F0502020204030204"/>
            </a:endParaRPr>
          </a:p>
          <a:p>
            <a:endParaRPr lang="sv-SE" sz="1800"/>
          </a:p>
        </p:txBody>
      </p:sp>
    </p:spTree>
    <p:extLst>
      <p:ext uri="{BB962C8B-B14F-4D97-AF65-F5344CB8AC3E}">
        <p14:creationId xmlns:p14="http://schemas.microsoft.com/office/powerpoint/2010/main" val="193154720"/>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ubrik 1">
            <a:extLst>
              <a:ext uri="{FF2B5EF4-FFF2-40B4-BE49-F238E27FC236}">
                <a16:creationId xmlns:a16="http://schemas.microsoft.com/office/drawing/2014/main" id="{7E50A563-623C-05D7-F0CE-4524B4E9A35D}"/>
              </a:ext>
            </a:extLst>
          </p:cNvPr>
          <p:cNvSpPr>
            <a:spLocks noGrp="1"/>
          </p:cNvSpPr>
          <p:nvPr>
            <p:ph type="title"/>
          </p:nvPr>
        </p:nvSpPr>
        <p:spPr>
          <a:xfrm>
            <a:off x="630936" y="639520"/>
            <a:ext cx="3429000" cy="1719072"/>
          </a:xfrm>
        </p:spPr>
        <p:txBody>
          <a:bodyPr anchor="b">
            <a:normAutofit/>
          </a:bodyPr>
          <a:lstStyle/>
          <a:p>
            <a:r>
              <a:rPr lang="sv-SE" sz="3800"/>
              <a:t>Agenda rektorsverkstad 1 mars</a:t>
            </a:r>
          </a:p>
        </p:txBody>
      </p:sp>
      <p:sp>
        <p:nvSpPr>
          <p:cNvPr id="11"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latshållare för innehåll 2">
            <a:extLst>
              <a:ext uri="{FF2B5EF4-FFF2-40B4-BE49-F238E27FC236}">
                <a16:creationId xmlns:a16="http://schemas.microsoft.com/office/drawing/2014/main" id="{70038B35-44FD-34F6-2919-59E6FF3CDE01}"/>
              </a:ext>
            </a:extLst>
          </p:cNvPr>
          <p:cNvSpPr>
            <a:spLocks noGrp="1"/>
          </p:cNvSpPr>
          <p:nvPr>
            <p:ph idx="1"/>
          </p:nvPr>
        </p:nvSpPr>
        <p:spPr>
          <a:xfrm>
            <a:off x="630936" y="2807208"/>
            <a:ext cx="3429000" cy="3410712"/>
          </a:xfrm>
        </p:spPr>
        <p:txBody>
          <a:bodyPr anchor="t">
            <a:normAutofit/>
          </a:bodyPr>
          <a:lstStyle/>
          <a:p>
            <a:pPr>
              <a:spcAft>
                <a:spcPts val="600"/>
              </a:spcAft>
            </a:pPr>
            <a:r>
              <a:rPr lang="sv-SE" sz="2200">
                <a:latin typeface="Calibri"/>
                <a:cs typeface="Times New Roman"/>
              </a:rPr>
              <a:t>13.00 Inledning            </a:t>
            </a:r>
            <a:r>
              <a:rPr lang="sv-SE" sz="1800">
                <a:latin typeface="Calibri"/>
                <a:cs typeface="Times New Roman"/>
              </a:rPr>
              <a:t>Anna-Carin Öhman EC och Katarina Breidning VU</a:t>
            </a:r>
          </a:p>
          <a:p>
            <a:pPr>
              <a:spcAft>
                <a:spcPts val="600"/>
              </a:spcAft>
            </a:pPr>
            <a:r>
              <a:rPr lang="sv-SE" sz="2200">
                <a:latin typeface="Calibri"/>
                <a:cs typeface="Times New Roman"/>
              </a:rPr>
              <a:t>13.30 </a:t>
            </a:r>
            <a:r>
              <a:rPr lang="sv-SE" sz="2200" err="1">
                <a:latin typeface="Calibri"/>
                <a:cs typeface="Times New Roman"/>
              </a:rPr>
              <a:t>Kollegahandledning</a:t>
            </a:r>
            <a:endParaRPr lang="sv-SE" sz="2200">
              <a:latin typeface="Calibri"/>
              <a:cs typeface="Times New Roman"/>
            </a:endParaRPr>
          </a:p>
          <a:p>
            <a:pPr>
              <a:spcAft>
                <a:spcPts val="600"/>
              </a:spcAft>
            </a:pPr>
            <a:r>
              <a:rPr lang="sv-SE" sz="2200">
                <a:latin typeface="Calibri"/>
                <a:cs typeface="Times New Roman"/>
              </a:rPr>
              <a:t>15.00 Fika</a:t>
            </a:r>
          </a:p>
          <a:p>
            <a:pPr>
              <a:spcAft>
                <a:spcPts val="600"/>
              </a:spcAft>
            </a:pPr>
            <a:r>
              <a:rPr lang="sv-SE" sz="2200">
                <a:latin typeface="Calibri"/>
                <a:cs typeface="Times New Roman"/>
              </a:rPr>
              <a:t>15.30 Samtal i skolledningsteamen</a:t>
            </a:r>
          </a:p>
          <a:p>
            <a:pPr>
              <a:spcAft>
                <a:spcPts val="600"/>
              </a:spcAft>
            </a:pPr>
            <a:r>
              <a:rPr lang="sv-SE" sz="2200">
                <a:latin typeface="Calibri"/>
                <a:cs typeface="Times New Roman"/>
              </a:rPr>
              <a:t>16.15 Avslutning</a:t>
            </a:r>
          </a:p>
          <a:p>
            <a:endParaRPr lang="sv-SE" sz="2200"/>
          </a:p>
        </p:txBody>
      </p:sp>
      <p:pic>
        <p:nvPicPr>
          <p:cNvPr id="4" name="Picture 4">
            <a:extLst>
              <a:ext uri="{FF2B5EF4-FFF2-40B4-BE49-F238E27FC236}">
                <a16:creationId xmlns:a16="http://schemas.microsoft.com/office/drawing/2014/main" id="{301F5BE5-04ED-B09D-97A1-15EC30FA1CC6}"/>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140598" y="2079760"/>
            <a:ext cx="5761286" cy="3024675"/>
          </a:xfrm>
          <a:prstGeom prst="rect">
            <a:avLst/>
          </a:prstGeom>
          <a:noFill/>
          <a:extLst>
            <a:ext uri="{909E8E84-426E-40DD-AFC4-6F175D3DCCD1}">
              <a14:hiddenFill xmlns:a14="http://schemas.microsoft.com/office/drawing/2010/main">
                <a:solidFill>
                  <a:srgbClr val="FFFFFF"/>
                </a:solidFill>
              </a14:hiddenFill>
            </a:ext>
          </a:extLst>
        </p:spPr>
      </p:pic>
      <p:sp>
        <p:nvSpPr>
          <p:cNvPr id="5" name="Rektangel: rundade hörn 4">
            <a:extLst>
              <a:ext uri="{FF2B5EF4-FFF2-40B4-BE49-F238E27FC236}">
                <a16:creationId xmlns:a16="http://schemas.microsoft.com/office/drawing/2014/main" id="{6872A3EE-B58E-213D-D154-3442ECD9D161}"/>
              </a:ext>
            </a:extLst>
          </p:cNvPr>
          <p:cNvSpPr/>
          <p:nvPr/>
        </p:nvSpPr>
        <p:spPr>
          <a:xfrm>
            <a:off x="9515663" y="2393912"/>
            <a:ext cx="1386221" cy="516108"/>
          </a:xfrm>
          <a:prstGeom prst="roundRect">
            <a:avLst/>
          </a:prstGeom>
          <a:solidFill>
            <a:schemeClr val="bg2">
              <a:lumMod val="60000"/>
              <a:lumOff val="40000"/>
            </a:schemeClr>
          </a:solidFill>
          <a:ln w="38100">
            <a:solidFill>
              <a:schemeClr val="bg2">
                <a:lumMod val="75000"/>
              </a:schemeClr>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sv-SE" b="1">
                <a:solidFill>
                  <a:schemeClr val="tx1"/>
                </a:solidFill>
              </a:rPr>
              <a:t>25 januari</a:t>
            </a:r>
          </a:p>
        </p:txBody>
      </p:sp>
      <p:sp>
        <p:nvSpPr>
          <p:cNvPr id="6" name="Rektangel: rundade hörn 5">
            <a:extLst>
              <a:ext uri="{FF2B5EF4-FFF2-40B4-BE49-F238E27FC236}">
                <a16:creationId xmlns:a16="http://schemas.microsoft.com/office/drawing/2014/main" id="{FA5FAC55-07E7-90D7-A956-70196BDFFE6F}"/>
              </a:ext>
            </a:extLst>
          </p:cNvPr>
          <p:cNvSpPr/>
          <p:nvPr/>
        </p:nvSpPr>
        <p:spPr>
          <a:xfrm>
            <a:off x="4866032" y="4349346"/>
            <a:ext cx="1386222" cy="442956"/>
          </a:xfrm>
          <a:prstGeom prst="roundRect">
            <a:avLst/>
          </a:prstGeom>
          <a:solidFill>
            <a:schemeClr val="bg2">
              <a:lumMod val="60000"/>
              <a:lumOff val="40000"/>
            </a:schemeClr>
          </a:solidFill>
          <a:ln w="38100">
            <a:solidFill>
              <a:schemeClr val="bg2">
                <a:lumMod val="75000"/>
              </a:schemeClr>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sv-SE" b="1">
                <a:solidFill>
                  <a:schemeClr val="tx1"/>
                </a:solidFill>
              </a:rPr>
              <a:t>5 april</a:t>
            </a:r>
          </a:p>
        </p:txBody>
      </p:sp>
      <p:sp>
        <p:nvSpPr>
          <p:cNvPr id="7" name="Rektangel: rundade hörn 6">
            <a:extLst>
              <a:ext uri="{FF2B5EF4-FFF2-40B4-BE49-F238E27FC236}">
                <a16:creationId xmlns:a16="http://schemas.microsoft.com/office/drawing/2014/main" id="{AC69BF6F-3463-908C-51FC-D025053737EB}"/>
              </a:ext>
            </a:extLst>
          </p:cNvPr>
          <p:cNvSpPr/>
          <p:nvPr/>
        </p:nvSpPr>
        <p:spPr>
          <a:xfrm>
            <a:off x="4866033" y="2486017"/>
            <a:ext cx="1386221" cy="442956"/>
          </a:xfrm>
          <a:prstGeom prst="roundRect">
            <a:avLst/>
          </a:prstGeom>
          <a:solidFill>
            <a:schemeClr val="bg2">
              <a:lumMod val="60000"/>
              <a:lumOff val="40000"/>
            </a:schemeClr>
          </a:solidFill>
          <a:ln w="38100">
            <a:solidFill>
              <a:schemeClr val="bg2">
                <a:lumMod val="75000"/>
              </a:schemeClr>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sv-SE" b="1">
                <a:solidFill>
                  <a:schemeClr val="tx1"/>
                </a:solidFill>
              </a:rPr>
              <a:t>1 mars</a:t>
            </a:r>
          </a:p>
        </p:txBody>
      </p:sp>
      <p:pic>
        <p:nvPicPr>
          <p:cNvPr id="8" name="Bildobjekt 7">
            <a:extLst>
              <a:ext uri="{FF2B5EF4-FFF2-40B4-BE49-F238E27FC236}">
                <a16:creationId xmlns:a16="http://schemas.microsoft.com/office/drawing/2014/main" id="{4F26B136-5F60-3E48-DB09-449FD24BC54B}"/>
              </a:ext>
            </a:extLst>
          </p:cNvPr>
          <p:cNvPicPr>
            <a:picLocks noChangeAspect="1"/>
          </p:cNvPicPr>
          <p:nvPr/>
        </p:nvPicPr>
        <p:blipFill>
          <a:blip r:embed="rId4"/>
          <a:stretch>
            <a:fillRect/>
          </a:stretch>
        </p:blipFill>
        <p:spPr>
          <a:xfrm>
            <a:off x="9936684" y="343260"/>
            <a:ext cx="1647825" cy="600075"/>
          </a:xfrm>
          <a:prstGeom prst="rect">
            <a:avLst/>
          </a:prstGeom>
        </p:spPr>
      </p:pic>
    </p:spTree>
    <p:extLst>
      <p:ext uri="{BB962C8B-B14F-4D97-AF65-F5344CB8AC3E}">
        <p14:creationId xmlns:p14="http://schemas.microsoft.com/office/powerpoint/2010/main" val="39147015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817274CB-020C-452A-8F27-3E47E34F65B4}"/>
              </a:ext>
            </a:extLst>
          </p:cNvPr>
          <p:cNvPicPr>
            <a:picLocks noChangeAspect="1"/>
          </p:cNvPicPr>
          <p:nvPr/>
        </p:nvPicPr>
        <p:blipFill rotWithShape="1">
          <a:blip r:embed="rId3"/>
          <a:srcRect/>
          <a:stretch/>
        </p:blipFill>
        <p:spPr>
          <a:xfrm>
            <a:off x="0" y="10"/>
            <a:ext cx="12191980" cy="6857990"/>
          </a:xfrm>
          <a:prstGeom prst="round2SameRect">
            <a:avLst>
              <a:gd name="adj1" fmla="val 0"/>
              <a:gd name="adj2" fmla="val 0"/>
            </a:avLst>
          </a:prstGeom>
          <a:noFill/>
        </p:spPr>
      </p:pic>
      <p:pic>
        <p:nvPicPr>
          <p:cNvPr id="2" name="Bildobjekt 1">
            <a:extLst>
              <a:ext uri="{FF2B5EF4-FFF2-40B4-BE49-F238E27FC236}">
                <a16:creationId xmlns:a16="http://schemas.microsoft.com/office/drawing/2014/main" id="{C7BBC91F-3C41-CCDA-E00E-82A31F65EEBD}"/>
              </a:ext>
            </a:extLst>
          </p:cNvPr>
          <p:cNvPicPr>
            <a:picLocks noChangeAspect="1"/>
          </p:cNvPicPr>
          <p:nvPr/>
        </p:nvPicPr>
        <p:blipFill>
          <a:blip r:embed="rId4"/>
          <a:stretch>
            <a:fillRect/>
          </a:stretch>
        </p:blipFill>
        <p:spPr>
          <a:xfrm>
            <a:off x="9936684" y="343260"/>
            <a:ext cx="1647825" cy="600075"/>
          </a:xfrm>
          <a:prstGeom prst="rect">
            <a:avLst/>
          </a:prstGeom>
        </p:spPr>
      </p:pic>
    </p:spTree>
    <p:extLst>
      <p:ext uri="{BB962C8B-B14F-4D97-AF65-F5344CB8AC3E}">
        <p14:creationId xmlns:p14="http://schemas.microsoft.com/office/powerpoint/2010/main" val="34744495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tshållare för innehåll 4">
            <a:extLst>
              <a:ext uri="{FF2B5EF4-FFF2-40B4-BE49-F238E27FC236}">
                <a16:creationId xmlns:a16="http://schemas.microsoft.com/office/drawing/2014/main" id="{63E5136B-EB76-497D-B4E4-05E9EB381FB8}"/>
              </a:ext>
            </a:extLst>
          </p:cNvPr>
          <p:cNvPicPr>
            <a:picLocks noGrp="1"/>
          </p:cNvPicPr>
          <p:nvPr>
            <p:ph idx="11"/>
          </p:nvPr>
        </p:nvPicPr>
        <p:blipFill>
          <a:blip r:embed="rId3">
            <a:extLst>
              <a:ext uri="{28A0092B-C50C-407E-A947-70E740481C1C}">
                <a14:useLocalDpi xmlns:a14="http://schemas.microsoft.com/office/drawing/2010/main" val="0"/>
              </a:ext>
            </a:extLst>
          </a:blip>
          <a:stretch>
            <a:fillRect/>
          </a:stretch>
        </p:blipFill>
        <p:spPr bwMode="auto">
          <a:xfrm>
            <a:off x="1771167" y="727661"/>
            <a:ext cx="8154886" cy="4915150"/>
          </a:xfrm>
          <a:prstGeom prst="rect">
            <a:avLst/>
          </a:prstGeom>
          <a:noFill/>
          <a:ln>
            <a:noFill/>
          </a:ln>
        </p:spPr>
      </p:pic>
    </p:spTree>
    <p:extLst>
      <p:ext uri="{BB962C8B-B14F-4D97-AF65-F5344CB8AC3E}">
        <p14:creationId xmlns:p14="http://schemas.microsoft.com/office/powerpoint/2010/main" val="8587576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Bildobjekt 4" descr="En bild som visar text, recept&#10;&#10;Automatiskt genererad beskrivning">
            <a:extLst>
              <a:ext uri="{FF2B5EF4-FFF2-40B4-BE49-F238E27FC236}">
                <a16:creationId xmlns:a16="http://schemas.microsoft.com/office/drawing/2014/main" id="{1ACDCBA6-7156-06B2-5954-F5F36F8ED897}"/>
              </a:ext>
            </a:extLst>
          </p:cNvPr>
          <p:cNvPicPr>
            <a:picLocks noChangeAspect="1"/>
          </p:cNvPicPr>
          <p:nvPr/>
        </p:nvPicPr>
        <p:blipFill rotWithShape="1">
          <a:blip r:embed="rId3">
            <a:extLst>
              <a:ext uri="{28A0092B-C50C-407E-A947-70E740481C1C}">
                <a14:useLocalDpi xmlns:a14="http://schemas.microsoft.com/office/drawing/2010/main" val="0"/>
              </a:ext>
            </a:extLst>
          </a:blip>
          <a:srcRect l="11721" r="16702"/>
          <a:stretch/>
        </p:blipFill>
        <p:spPr>
          <a:xfrm>
            <a:off x="3945699" y="0"/>
            <a:ext cx="4020854" cy="6858000"/>
          </a:xfrm>
          <a:prstGeom prst="rect">
            <a:avLst/>
          </a:prstGeom>
        </p:spPr>
      </p:pic>
      <p:pic>
        <p:nvPicPr>
          <p:cNvPr id="2" name="Bildobjekt 1">
            <a:extLst>
              <a:ext uri="{FF2B5EF4-FFF2-40B4-BE49-F238E27FC236}">
                <a16:creationId xmlns:a16="http://schemas.microsoft.com/office/drawing/2014/main" id="{E4FD9F6E-F243-F075-4CCE-CE9D3F40C831}"/>
              </a:ext>
            </a:extLst>
          </p:cNvPr>
          <p:cNvPicPr>
            <a:picLocks noChangeAspect="1"/>
          </p:cNvPicPr>
          <p:nvPr/>
        </p:nvPicPr>
        <p:blipFill>
          <a:blip r:embed="rId4"/>
          <a:stretch>
            <a:fillRect/>
          </a:stretch>
        </p:blipFill>
        <p:spPr>
          <a:xfrm>
            <a:off x="9936684" y="343260"/>
            <a:ext cx="1647825" cy="600075"/>
          </a:xfrm>
          <a:prstGeom prst="rect">
            <a:avLst/>
          </a:prstGeom>
        </p:spPr>
      </p:pic>
    </p:spTree>
    <p:extLst>
      <p:ext uri="{BB962C8B-B14F-4D97-AF65-F5344CB8AC3E}">
        <p14:creationId xmlns:p14="http://schemas.microsoft.com/office/powerpoint/2010/main" val="21386137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817274CB-020C-452A-8F27-3E47E34F65B4}"/>
              </a:ext>
            </a:extLst>
          </p:cNvPr>
          <p:cNvPicPr>
            <a:picLocks noChangeAspect="1"/>
          </p:cNvPicPr>
          <p:nvPr/>
        </p:nvPicPr>
        <p:blipFill rotWithShape="1">
          <a:blip r:embed="rId3"/>
          <a:srcRect/>
          <a:stretch/>
        </p:blipFill>
        <p:spPr>
          <a:xfrm>
            <a:off x="0" y="10"/>
            <a:ext cx="12191980" cy="6857990"/>
          </a:xfrm>
          <a:prstGeom prst="round2SameRect">
            <a:avLst>
              <a:gd name="adj1" fmla="val 0"/>
              <a:gd name="adj2" fmla="val 0"/>
            </a:avLst>
          </a:prstGeom>
          <a:noFill/>
        </p:spPr>
      </p:pic>
      <p:pic>
        <p:nvPicPr>
          <p:cNvPr id="2" name="Bildobjekt 1">
            <a:extLst>
              <a:ext uri="{FF2B5EF4-FFF2-40B4-BE49-F238E27FC236}">
                <a16:creationId xmlns:a16="http://schemas.microsoft.com/office/drawing/2014/main" id="{2ABC2CCB-6BCB-43BC-BFC6-2BD7D8C9C7B4}"/>
              </a:ext>
            </a:extLst>
          </p:cNvPr>
          <p:cNvPicPr>
            <a:picLocks noChangeAspect="1"/>
          </p:cNvPicPr>
          <p:nvPr/>
        </p:nvPicPr>
        <p:blipFill>
          <a:blip r:embed="rId4"/>
          <a:stretch>
            <a:fillRect/>
          </a:stretch>
        </p:blipFill>
        <p:spPr>
          <a:xfrm>
            <a:off x="9936684" y="343260"/>
            <a:ext cx="1647825" cy="600075"/>
          </a:xfrm>
          <a:prstGeom prst="rect">
            <a:avLst/>
          </a:prstGeom>
        </p:spPr>
      </p:pic>
    </p:spTree>
    <p:extLst>
      <p:ext uri="{BB962C8B-B14F-4D97-AF65-F5344CB8AC3E}">
        <p14:creationId xmlns:p14="http://schemas.microsoft.com/office/powerpoint/2010/main" val="16197858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3ACFD4E-8F47-4B9A-8C83-5B54E7E64970}"/>
              </a:ext>
            </a:extLst>
          </p:cNvPr>
          <p:cNvSpPr>
            <a:spLocks noGrp="1"/>
          </p:cNvSpPr>
          <p:nvPr>
            <p:ph type="title"/>
          </p:nvPr>
        </p:nvSpPr>
        <p:spPr/>
        <p:txBody>
          <a:bodyPr>
            <a:normAutofit/>
          </a:bodyPr>
          <a:lstStyle/>
          <a:p>
            <a:r>
              <a:rPr lang="sv-SE"/>
              <a:t>Ett gemensamt ansvar för tillgänglig lärmiljö</a:t>
            </a:r>
          </a:p>
        </p:txBody>
      </p:sp>
      <p:sp>
        <p:nvSpPr>
          <p:cNvPr id="5" name="Likbent triangel 4">
            <a:extLst>
              <a:ext uri="{FF2B5EF4-FFF2-40B4-BE49-F238E27FC236}">
                <a16:creationId xmlns:a16="http://schemas.microsoft.com/office/drawing/2014/main" id="{12F73F00-EDC7-4B49-AA11-BAAA711FA3CC}"/>
              </a:ext>
            </a:extLst>
          </p:cNvPr>
          <p:cNvSpPr/>
          <p:nvPr/>
        </p:nvSpPr>
        <p:spPr>
          <a:xfrm>
            <a:off x="450711" y="4135348"/>
            <a:ext cx="3211714" cy="2147301"/>
          </a:xfrm>
          <a:prstGeom prst="triangle">
            <a:avLst>
              <a:gd name="adj" fmla="val 52315"/>
            </a:avLst>
          </a:prstGeom>
          <a:ln/>
        </p:spPr>
        <p:style>
          <a:lnRef idx="3">
            <a:schemeClr val="lt1"/>
          </a:lnRef>
          <a:fillRef idx="1">
            <a:schemeClr val="accent3"/>
          </a:fillRef>
          <a:effectRef idx="1">
            <a:schemeClr val="accent3"/>
          </a:effectRef>
          <a:fontRef idx="minor">
            <a:schemeClr val="lt1"/>
          </a:fontRef>
        </p:style>
        <p:txBody>
          <a:bodyPr rtlCol="0" anchor="ctr"/>
          <a:lstStyle/>
          <a:p>
            <a:pPr algn="ctr"/>
            <a:endParaRPr lang="sv-SE"/>
          </a:p>
        </p:txBody>
      </p:sp>
      <p:sp>
        <p:nvSpPr>
          <p:cNvPr id="12" name="Likbent triangel 11">
            <a:extLst>
              <a:ext uri="{FF2B5EF4-FFF2-40B4-BE49-F238E27FC236}">
                <a16:creationId xmlns:a16="http://schemas.microsoft.com/office/drawing/2014/main" id="{F3B5ADD7-D1F1-4795-8B3F-1DB6E8197EAF}"/>
              </a:ext>
            </a:extLst>
          </p:cNvPr>
          <p:cNvSpPr/>
          <p:nvPr/>
        </p:nvSpPr>
        <p:spPr>
          <a:xfrm>
            <a:off x="2403899" y="3508440"/>
            <a:ext cx="3211714" cy="2147301"/>
          </a:xfrm>
          <a:prstGeom prst="triangle">
            <a:avLst>
              <a:gd name="adj" fmla="val 52315"/>
            </a:avLst>
          </a:prstGeom>
          <a:ln/>
        </p:spPr>
        <p:style>
          <a:lnRef idx="3">
            <a:schemeClr val="lt1"/>
          </a:lnRef>
          <a:fillRef idx="1">
            <a:schemeClr val="accent3"/>
          </a:fillRef>
          <a:effectRef idx="1">
            <a:schemeClr val="accent3"/>
          </a:effectRef>
          <a:fontRef idx="minor">
            <a:schemeClr val="lt1"/>
          </a:fontRef>
        </p:style>
        <p:txBody>
          <a:bodyPr rtlCol="0" anchor="ctr"/>
          <a:lstStyle/>
          <a:p>
            <a:pPr algn="ctr"/>
            <a:endParaRPr lang="sv-SE"/>
          </a:p>
        </p:txBody>
      </p:sp>
      <p:sp>
        <p:nvSpPr>
          <p:cNvPr id="13" name="Likbent triangel 12">
            <a:extLst>
              <a:ext uri="{FF2B5EF4-FFF2-40B4-BE49-F238E27FC236}">
                <a16:creationId xmlns:a16="http://schemas.microsoft.com/office/drawing/2014/main" id="{8BF650AA-430E-4F8D-85C2-890335906BA3}"/>
              </a:ext>
            </a:extLst>
          </p:cNvPr>
          <p:cNvSpPr/>
          <p:nvPr/>
        </p:nvSpPr>
        <p:spPr>
          <a:xfrm>
            <a:off x="4357087" y="2879260"/>
            <a:ext cx="3211714" cy="2147301"/>
          </a:xfrm>
          <a:prstGeom prst="triangle">
            <a:avLst>
              <a:gd name="adj" fmla="val 52315"/>
            </a:avLst>
          </a:prstGeom>
          <a:ln/>
        </p:spPr>
        <p:style>
          <a:lnRef idx="3">
            <a:schemeClr val="lt1"/>
          </a:lnRef>
          <a:fillRef idx="1">
            <a:schemeClr val="accent3"/>
          </a:fillRef>
          <a:effectRef idx="1">
            <a:schemeClr val="accent3"/>
          </a:effectRef>
          <a:fontRef idx="minor">
            <a:schemeClr val="lt1"/>
          </a:fontRef>
        </p:style>
        <p:txBody>
          <a:bodyPr rtlCol="0" anchor="ctr"/>
          <a:lstStyle/>
          <a:p>
            <a:pPr algn="ctr"/>
            <a:endParaRPr lang="sv-SE"/>
          </a:p>
        </p:txBody>
      </p:sp>
      <p:sp>
        <p:nvSpPr>
          <p:cNvPr id="14" name="Likbent triangel 13">
            <a:extLst>
              <a:ext uri="{FF2B5EF4-FFF2-40B4-BE49-F238E27FC236}">
                <a16:creationId xmlns:a16="http://schemas.microsoft.com/office/drawing/2014/main" id="{52349423-4F9E-4FA5-A725-71D35DC6BFCF}"/>
              </a:ext>
            </a:extLst>
          </p:cNvPr>
          <p:cNvSpPr/>
          <p:nvPr/>
        </p:nvSpPr>
        <p:spPr>
          <a:xfrm>
            <a:off x="6310275" y="2242274"/>
            <a:ext cx="3211714" cy="2147301"/>
          </a:xfrm>
          <a:prstGeom prst="triangle">
            <a:avLst>
              <a:gd name="adj" fmla="val 52315"/>
            </a:avLst>
          </a:prstGeom>
          <a:ln/>
        </p:spPr>
        <p:style>
          <a:lnRef idx="3">
            <a:schemeClr val="lt1"/>
          </a:lnRef>
          <a:fillRef idx="1">
            <a:schemeClr val="accent3"/>
          </a:fillRef>
          <a:effectRef idx="1">
            <a:schemeClr val="accent3"/>
          </a:effectRef>
          <a:fontRef idx="minor">
            <a:schemeClr val="lt1"/>
          </a:fontRef>
        </p:style>
        <p:txBody>
          <a:bodyPr rtlCol="0" anchor="ctr"/>
          <a:lstStyle/>
          <a:p>
            <a:pPr algn="ctr"/>
            <a:endParaRPr lang="sv-SE"/>
          </a:p>
        </p:txBody>
      </p:sp>
      <p:sp>
        <p:nvSpPr>
          <p:cNvPr id="15" name="Likbent triangel 14">
            <a:extLst>
              <a:ext uri="{FF2B5EF4-FFF2-40B4-BE49-F238E27FC236}">
                <a16:creationId xmlns:a16="http://schemas.microsoft.com/office/drawing/2014/main" id="{0D0F71F3-57CD-464E-BD9E-16A90B961FE7}"/>
              </a:ext>
            </a:extLst>
          </p:cNvPr>
          <p:cNvSpPr/>
          <p:nvPr/>
        </p:nvSpPr>
        <p:spPr>
          <a:xfrm>
            <a:off x="8343403" y="1687284"/>
            <a:ext cx="3211714" cy="2147301"/>
          </a:xfrm>
          <a:prstGeom prst="triangle">
            <a:avLst>
              <a:gd name="adj" fmla="val 52315"/>
            </a:avLst>
          </a:prstGeom>
          <a:ln/>
        </p:spPr>
        <p:style>
          <a:lnRef idx="3">
            <a:schemeClr val="lt1"/>
          </a:lnRef>
          <a:fillRef idx="1">
            <a:schemeClr val="accent3"/>
          </a:fillRef>
          <a:effectRef idx="1">
            <a:schemeClr val="accent3"/>
          </a:effectRef>
          <a:fontRef idx="minor">
            <a:schemeClr val="lt1"/>
          </a:fontRef>
        </p:style>
        <p:txBody>
          <a:bodyPr rtlCol="0" anchor="ctr"/>
          <a:lstStyle/>
          <a:p>
            <a:pPr algn="ctr"/>
            <a:endParaRPr lang="sv-SE"/>
          </a:p>
        </p:txBody>
      </p:sp>
      <p:sp>
        <p:nvSpPr>
          <p:cNvPr id="16" name="Likbent triangel 15">
            <a:extLst>
              <a:ext uri="{FF2B5EF4-FFF2-40B4-BE49-F238E27FC236}">
                <a16:creationId xmlns:a16="http://schemas.microsoft.com/office/drawing/2014/main" id="{0CE530EA-6CDA-4ABE-9B0D-991D2E3080E4}"/>
              </a:ext>
            </a:extLst>
          </p:cNvPr>
          <p:cNvSpPr/>
          <p:nvPr/>
        </p:nvSpPr>
        <p:spPr>
          <a:xfrm>
            <a:off x="2403899" y="5111026"/>
            <a:ext cx="791364" cy="544715"/>
          </a:xfrm>
          <a:prstGeom prst="triangle">
            <a:avLst>
              <a:gd name="adj" fmla="val 50000"/>
            </a:avLst>
          </a:prstGeom>
          <a:solidFill>
            <a:schemeClr val="accent2"/>
          </a:solidFill>
          <a:ln>
            <a:solidFill>
              <a:schemeClr val="accent2">
                <a:lumMod val="75000"/>
              </a:schemeClr>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17" name="Likbent triangel 16">
            <a:extLst>
              <a:ext uri="{FF2B5EF4-FFF2-40B4-BE49-F238E27FC236}">
                <a16:creationId xmlns:a16="http://schemas.microsoft.com/office/drawing/2014/main" id="{AD48C122-852B-407A-809C-14969E460A84}"/>
              </a:ext>
            </a:extLst>
          </p:cNvPr>
          <p:cNvSpPr/>
          <p:nvPr/>
        </p:nvSpPr>
        <p:spPr>
          <a:xfrm>
            <a:off x="4316205" y="4511053"/>
            <a:ext cx="832982" cy="515508"/>
          </a:xfrm>
          <a:prstGeom prst="triangle">
            <a:avLst>
              <a:gd name="adj" fmla="val 51233"/>
            </a:avLst>
          </a:prstGeom>
          <a:solidFill>
            <a:schemeClr val="accent2"/>
          </a:solidFill>
          <a:ln>
            <a:solidFill>
              <a:schemeClr val="accent2">
                <a:lumMod val="75000"/>
              </a:schemeClr>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18" name="Likbent triangel 17">
            <a:extLst>
              <a:ext uri="{FF2B5EF4-FFF2-40B4-BE49-F238E27FC236}">
                <a16:creationId xmlns:a16="http://schemas.microsoft.com/office/drawing/2014/main" id="{5FFF3CC9-4DFF-49B2-BFED-67F993278CC2}"/>
              </a:ext>
            </a:extLst>
          </p:cNvPr>
          <p:cNvSpPr/>
          <p:nvPr/>
        </p:nvSpPr>
        <p:spPr>
          <a:xfrm>
            <a:off x="6310275" y="3834585"/>
            <a:ext cx="791364" cy="554990"/>
          </a:xfrm>
          <a:prstGeom prst="triangle">
            <a:avLst>
              <a:gd name="adj" fmla="val 50000"/>
            </a:avLst>
          </a:prstGeom>
          <a:solidFill>
            <a:schemeClr val="accent2"/>
          </a:solidFill>
          <a:ln>
            <a:solidFill>
              <a:schemeClr val="accent2">
                <a:lumMod val="75000"/>
              </a:schemeClr>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19" name="Likbent triangel 18">
            <a:extLst>
              <a:ext uri="{FF2B5EF4-FFF2-40B4-BE49-F238E27FC236}">
                <a16:creationId xmlns:a16="http://schemas.microsoft.com/office/drawing/2014/main" id="{9D74F79C-1CA0-4414-A33D-3CF8D75E107F}"/>
              </a:ext>
            </a:extLst>
          </p:cNvPr>
          <p:cNvSpPr/>
          <p:nvPr/>
        </p:nvSpPr>
        <p:spPr>
          <a:xfrm>
            <a:off x="8343403" y="3289870"/>
            <a:ext cx="791364" cy="544715"/>
          </a:xfrm>
          <a:prstGeom prst="triangle">
            <a:avLst>
              <a:gd name="adj" fmla="val 50000"/>
            </a:avLst>
          </a:prstGeom>
          <a:solidFill>
            <a:schemeClr val="accent2"/>
          </a:solidFill>
          <a:ln>
            <a:solidFill>
              <a:schemeClr val="accent2">
                <a:lumMod val="75000"/>
              </a:schemeClr>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p>
        </p:txBody>
      </p:sp>
      <p:sp>
        <p:nvSpPr>
          <p:cNvPr id="21" name="Pil: nedåtböjd 20">
            <a:extLst>
              <a:ext uri="{FF2B5EF4-FFF2-40B4-BE49-F238E27FC236}">
                <a16:creationId xmlns:a16="http://schemas.microsoft.com/office/drawing/2014/main" id="{B8256C45-81F2-422B-A742-1849FED35FB8}"/>
              </a:ext>
            </a:extLst>
          </p:cNvPr>
          <p:cNvSpPr/>
          <p:nvPr/>
        </p:nvSpPr>
        <p:spPr>
          <a:xfrm rot="20496316">
            <a:off x="1868339" y="4528437"/>
            <a:ext cx="1445460" cy="588124"/>
          </a:xfrm>
          <a:prstGeom prst="curvedDownArrow">
            <a:avLst/>
          </a:prstGeom>
          <a:solidFill>
            <a:schemeClr val="accent2">
              <a:lumMod val="75000"/>
            </a:schemeClr>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solidFill>
                <a:schemeClr val="tx1"/>
              </a:solidFill>
            </a:endParaRPr>
          </a:p>
        </p:txBody>
      </p:sp>
      <p:sp>
        <p:nvSpPr>
          <p:cNvPr id="24" name="Pil: uppåtböjd 23">
            <a:extLst>
              <a:ext uri="{FF2B5EF4-FFF2-40B4-BE49-F238E27FC236}">
                <a16:creationId xmlns:a16="http://schemas.microsoft.com/office/drawing/2014/main" id="{4133D760-740F-480A-A12E-29EC80C091E4}"/>
              </a:ext>
            </a:extLst>
          </p:cNvPr>
          <p:cNvSpPr/>
          <p:nvPr/>
        </p:nvSpPr>
        <p:spPr>
          <a:xfrm rot="20422760">
            <a:off x="2939695" y="5587202"/>
            <a:ext cx="1445460" cy="513893"/>
          </a:xfrm>
          <a:prstGeom prst="curvedUpArrow">
            <a:avLst/>
          </a:prstGeom>
          <a:solidFill>
            <a:schemeClr val="accent2">
              <a:lumMod val="75000"/>
            </a:schemeClr>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solidFill>
                <a:schemeClr val="tx1"/>
              </a:solidFill>
            </a:endParaRPr>
          </a:p>
        </p:txBody>
      </p:sp>
      <p:sp>
        <p:nvSpPr>
          <p:cNvPr id="25" name="Pil: uppåtböjd 24">
            <a:extLst>
              <a:ext uri="{FF2B5EF4-FFF2-40B4-BE49-F238E27FC236}">
                <a16:creationId xmlns:a16="http://schemas.microsoft.com/office/drawing/2014/main" id="{969C94D6-A75D-4E33-A647-F083D645E96F}"/>
              </a:ext>
            </a:extLst>
          </p:cNvPr>
          <p:cNvSpPr/>
          <p:nvPr/>
        </p:nvSpPr>
        <p:spPr>
          <a:xfrm rot="20422760">
            <a:off x="8776134" y="3695964"/>
            <a:ext cx="1445460" cy="513893"/>
          </a:xfrm>
          <a:prstGeom prst="curvedUpArrow">
            <a:avLst/>
          </a:prstGeom>
          <a:solidFill>
            <a:schemeClr val="accent2">
              <a:lumMod val="75000"/>
            </a:schemeClr>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solidFill>
                <a:schemeClr val="tx1"/>
              </a:solidFill>
            </a:endParaRPr>
          </a:p>
        </p:txBody>
      </p:sp>
      <p:sp>
        <p:nvSpPr>
          <p:cNvPr id="26" name="Pil: uppåtböjd 25">
            <a:extLst>
              <a:ext uri="{FF2B5EF4-FFF2-40B4-BE49-F238E27FC236}">
                <a16:creationId xmlns:a16="http://schemas.microsoft.com/office/drawing/2014/main" id="{81972122-1F4C-400F-A4D5-156BE113C189}"/>
              </a:ext>
            </a:extLst>
          </p:cNvPr>
          <p:cNvSpPr/>
          <p:nvPr/>
        </p:nvSpPr>
        <p:spPr>
          <a:xfrm rot="20422760">
            <a:off x="6773687" y="4353883"/>
            <a:ext cx="1445460" cy="513893"/>
          </a:xfrm>
          <a:prstGeom prst="curvedUpArrow">
            <a:avLst/>
          </a:prstGeom>
          <a:solidFill>
            <a:schemeClr val="accent2">
              <a:lumMod val="75000"/>
            </a:schemeClr>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solidFill>
                <a:schemeClr val="tx1"/>
              </a:solidFill>
            </a:endParaRPr>
          </a:p>
        </p:txBody>
      </p:sp>
      <p:sp>
        <p:nvSpPr>
          <p:cNvPr id="27" name="Pil: uppåtböjd 26">
            <a:extLst>
              <a:ext uri="{FF2B5EF4-FFF2-40B4-BE49-F238E27FC236}">
                <a16:creationId xmlns:a16="http://schemas.microsoft.com/office/drawing/2014/main" id="{B973C365-115E-44EB-9381-040C9F53C51B}"/>
              </a:ext>
            </a:extLst>
          </p:cNvPr>
          <p:cNvSpPr/>
          <p:nvPr/>
        </p:nvSpPr>
        <p:spPr>
          <a:xfrm rot="20422760">
            <a:off x="4800057" y="4948746"/>
            <a:ext cx="1445460" cy="513893"/>
          </a:xfrm>
          <a:prstGeom prst="curvedUpArrow">
            <a:avLst/>
          </a:prstGeom>
          <a:solidFill>
            <a:schemeClr val="accent2">
              <a:lumMod val="75000"/>
            </a:schemeClr>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solidFill>
                <a:schemeClr val="tx1"/>
              </a:solidFill>
            </a:endParaRPr>
          </a:p>
        </p:txBody>
      </p:sp>
      <p:sp>
        <p:nvSpPr>
          <p:cNvPr id="28" name="Pil: nedåtböjd 27">
            <a:extLst>
              <a:ext uri="{FF2B5EF4-FFF2-40B4-BE49-F238E27FC236}">
                <a16:creationId xmlns:a16="http://schemas.microsoft.com/office/drawing/2014/main" id="{8CAE8A3C-D252-4A46-8DC7-056A6E9B2170}"/>
              </a:ext>
            </a:extLst>
          </p:cNvPr>
          <p:cNvSpPr/>
          <p:nvPr/>
        </p:nvSpPr>
        <p:spPr>
          <a:xfrm rot="20496316">
            <a:off x="7833748" y="2731551"/>
            <a:ext cx="1445460" cy="588124"/>
          </a:xfrm>
          <a:prstGeom prst="curvedDownArrow">
            <a:avLst/>
          </a:prstGeom>
          <a:solidFill>
            <a:schemeClr val="accent2">
              <a:lumMod val="75000"/>
            </a:schemeClr>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solidFill>
                <a:schemeClr val="tx1"/>
              </a:solidFill>
            </a:endParaRPr>
          </a:p>
        </p:txBody>
      </p:sp>
      <p:sp>
        <p:nvSpPr>
          <p:cNvPr id="29" name="Pil: nedåtböjd 28">
            <a:extLst>
              <a:ext uri="{FF2B5EF4-FFF2-40B4-BE49-F238E27FC236}">
                <a16:creationId xmlns:a16="http://schemas.microsoft.com/office/drawing/2014/main" id="{32114F7E-1FA3-4A39-9B1E-6F0E2BAFD3B3}"/>
              </a:ext>
            </a:extLst>
          </p:cNvPr>
          <p:cNvSpPr/>
          <p:nvPr/>
        </p:nvSpPr>
        <p:spPr>
          <a:xfrm rot="20496316">
            <a:off x="5892135" y="3268164"/>
            <a:ext cx="1445460" cy="588124"/>
          </a:xfrm>
          <a:prstGeom prst="curvedDownArrow">
            <a:avLst/>
          </a:prstGeom>
          <a:solidFill>
            <a:schemeClr val="accent2">
              <a:lumMod val="75000"/>
            </a:schemeClr>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solidFill>
                <a:schemeClr val="tx1"/>
              </a:solidFill>
            </a:endParaRPr>
          </a:p>
        </p:txBody>
      </p:sp>
      <p:sp>
        <p:nvSpPr>
          <p:cNvPr id="30" name="Pil: nedåtböjd 29">
            <a:extLst>
              <a:ext uri="{FF2B5EF4-FFF2-40B4-BE49-F238E27FC236}">
                <a16:creationId xmlns:a16="http://schemas.microsoft.com/office/drawing/2014/main" id="{5B102BC1-7262-4AD2-AA7F-B48966F5DE7D}"/>
              </a:ext>
            </a:extLst>
          </p:cNvPr>
          <p:cNvSpPr/>
          <p:nvPr/>
        </p:nvSpPr>
        <p:spPr>
          <a:xfrm rot="20496316">
            <a:off x="3946527" y="3931362"/>
            <a:ext cx="1445460" cy="588124"/>
          </a:xfrm>
          <a:prstGeom prst="curvedDownArrow">
            <a:avLst/>
          </a:prstGeom>
          <a:solidFill>
            <a:schemeClr val="accent2">
              <a:lumMod val="75000"/>
            </a:schemeClr>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a:solidFill>
                <a:schemeClr val="tx1"/>
              </a:solidFill>
            </a:endParaRPr>
          </a:p>
        </p:txBody>
      </p:sp>
      <p:sp>
        <p:nvSpPr>
          <p:cNvPr id="31" name="textruta 30">
            <a:extLst>
              <a:ext uri="{FF2B5EF4-FFF2-40B4-BE49-F238E27FC236}">
                <a16:creationId xmlns:a16="http://schemas.microsoft.com/office/drawing/2014/main" id="{3DD4191F-A40C-4896-9CEA-FC9232A3E5D6}"/>
              </a:ext>
            </a:extLst>
          </p:cNvPr>
          <p:cNvSpPr txBox="1"/>
          <p:nvPr/>
        </p:nvSpPr>
        <p:spPr>
          <a:xfrm>
            <a:off x="107160" y="5383383"/>
            <a:ext cx="2239512" cy="646331"/>
          </a:xfrm>
          <a:prstGeom prst="rect">
            <a:avLst/>
          </a:prstGeom>
          <a:noFill/>
        </p:spPr>
        <p:txBody>
          <a:bodyPr wrap="square" rtlCol="0">
            <a:spAutoFit/>
          </a:bodyPr>
          <a:lstStyle/>
          <a:p>
            <a:r>
              <a:rPr lang="sv-SE"/>
              <a:t>Elev</a:t>
            </a:r>
          </a:p>
          <a:p>
            <a:r>
              <a:rPr lang="sv-SE"/>
              <a:t>Vårdnadshavare</a:t>
            </a:r>
          </a:p>
        </p:txBody>
      </p:sp>
      <p:sp>
        <p:nvSpPr>
          <p:cNvPr id="33" name="textruta 32">
            <a:extLst>
              <a:ext uri="{FF2B5EF4-FFF2-40B4-BE49-F238E27FC236}">
                <a16:creationId xmlns:a16="http://schemas.microsoft.com/office/drawing/2014/main" id="{C9708EA4-C3A1-4282-ADDE-87A3D6B24C8D}"/>
              </a:ext>
            </a:extLst>
          </p:cNvPr>
          <p:cNvSpPr txBox="1"/>
          <p:nvPr/>
        </p:nvSpPr>
        <p:spPr>
          <a:xfrm>
            <a:off x="649456" y="4600122"/>
            <a:ext cx="1430616" cy="369332"/>
          </a:xfrm>
          <a:prstGeom prst="rect">
            <a:avLst/>
          </a:prstGeom>
          <a:noFill/>
        </p:spPr>
        <p:txBody>
          <a:bodyPr wrap="square" rtlCol="0">
            <a:spAutoFit/>
          </a:bodyPr>
          <a:lstStyle/>
          <a:p>
            <a:r>
              <a:rPr lang="sv-SE"/>
              <a:t>Pedagoger</a:t>
            </a:r>
          </a:p>
        </p:txBody>
      </p:sp>
      <p:sp>
        <p:nvSpPr>
          <p:cNvPr id="34" name="textruta 33">
            <a:extLst>
              <a:ext uri="{FF2B5EF4-FFF2-40B4-BE49-F238E27FC236}">
                <a16:creationId xmlns:a16="http://schemas.microsoft.com/office/drawing/2014/main" id="{A1BC0487-E902-456C-897E-B73F0BFD1BD3}"/>
              </a:ext>
            </a:extLst>
          </p:cNvPr>
          <p:cNvSpPr txBox="1"/>
          <p:nvPr/>
        </p:nvSpPr>
        <p:spPr>
          <a:xfrm>
            <a:off x="2289444" y="3424287"/>
            <a:ext cx="2005761" cy="923330"/>
          </a:xfrm>
          <a:prstGeom prst="rect">
            <a:avLst/>
          </a:prstGeom>
          <a:noFill/>
        </p:spPr>
        <p:txBody>
          <a:bodyPr wrap="square" rtlCol="0">
            <a:spAutoFit/>
          </a:bodyPr>
          <a:lstStyle/>
          <a:p>
            <a:r>
              <a:rPr lang="sv-SE"/>
              <a:t>Förstelärare Samlad elevhälsa</a:t>
            </a:r>
          </a:p>
          <a:p>
            <a:r>
              <a:rPr lang="sv-SE"/>
              <a:t>Nyckelgrupper</a:t>
            </a:r>
          </a:p>
        </p:txBody>
      </p:sp>
      <p:sp>
        <p:nvSpPr>
          <p:cNvPr id="35" name="textruta 34">
            <a:extLst>
              <a:ext uri="{FF2B5EF4-FFF2-40B4-BE49-F238E27FC236}">
                <a16:creationId xmlns:a16="http://schemas.microsoft.com/office/drawing/2014/main" id="{E9279486-EDA9-4AEB-B5D5-E8A462B743B3}"/>
              </a:ext>
            </a:extLst>
          </p:cNvPr>
          <p:cNvSpPr txBox="1"/>
          <p:nvPr/>
        </p:nvSpPr>
        <p:spPr>
          <a:xfrm>
            <a:off x="4628432" y="2929183"/>
            <a:ext cx="863028" cy="369332"/>
          </a:xfrm>
          <a:prstGeom prst="rect">
            <a:avLst/>
          </a:prstGeom>
          <a:noFill/>
        </p:spPr>
        <p:txBody>
          <a:bodyPr wrap="square" rtlCol="0">
            <a:spAutoFit/>
          </a:bodyPr>
          <a:lstStyle/>
          <a:p>
            <a:r>
              <a:rPr lang="sv-SE"/>
              <a:t>Rektor </a:t>
            </a:r>
          </a:p>
        </p:txBody>
      </p:sp>
      <p:sp>
        <p:nvSpPr>
          <p:cNvPr id="36" name="textruta 35">
            <a:extLst>
              <a:ext uri="{FF2B5EF4-FFF2-40B4-BE49-F238E27FC236}">
                <a16:creationId xmlns:a16="http://schemas.microsoft.com/office/drawing/2014/main" id="{80DACC9C-E8A8-4D6C-A35E-ACC6E3154F9A}"/>
              </a:ext>
            </a:extLst>
          </p:cNvPr>
          <p:cNvSpPr txBox="1"/>
          <p:nvPr/>
        </p:nvSpPr>
        <p:spPr>
          <a:xfrm>
            <a:off x="6176125" y="2349121"/>
            <a:ext cx="1472801" cy="369332"/>
          </a:xfrm>
          <a:prstGeom prst="rect">
            <a:avLst/>
          </a:prstGeom>
          <a:noFill/>
        </p:spPr>
        <p:txBody>
          <a:bodyPr wrap="square" rtlCol="0">
            <a:spAutoFit/>
          </a:bodyPr>
          <a:lstStyle/>
          <a:p>
            <a:r>
              <a:rPr lang="sv-SE"/>
              <a:t>Förvaltning</a:t>
            </a:r>
          </a:p>
        </p:txBody>
      </p:sp>
      <p:sp>
        <p:nvSpPr>
          <p:cNvPr id="37" name="textruta 36">
            <a:extLst>
              <a:ext uri="{FF2B5EF4-FFF2-40B4-BE49-F238E27FC236}">
                <a16:creationId xmlns:a16="http://schemas.microsoft.com/office/drawing/2014/main" id="{4906E962-00B7-4D59-BECF-8052EF189398}"/>
              </a:ext>
            </a:extLst>
          </p:cNvPr>
          <p:cNvSpPr txBox="1"/>
          <p:nvPr/>
        </p:nvSpPr>
        <p:spPr>
          <a:xfrm>
            <a:off x="8587303" y="1859001"/>
            <a:ext cx="1094927" cy="369332"/>
          </a:xfrm>
          <a:prstGeom prst="rect">
            <a:avLst/>
          </a:prstGeom>
          <a:noFill/>
        </p:spPr>
        <p:txBody>
          <a:bodyPr wrap="square" rtlCol="0">
            <a:spAutoFit/>
          </a:bodyPr>
          <a:lstStyle/>
          <a:p>
            <a:r>
              <a:rPr lang="sv-SE"/>
              <a:t>Nämnd</a:t>
            </a:r>
          </a:p>
        </p:txBody>
      </p:sp>
      <p:sp>
        <p:nvSpPr>
          <p:cNvPr id="39" name="Rektangel: rundade hörn 38">
            <a:extLst>
              <a:ext uri="{FF2B5EF4-FFF2-40B4-BE49-F238E27FC236}">
                <a16:creationId xmlns:a16="http://schemas.microsoft.com/office/drawing/2014/main" id="{55553322-BE8A-41DE-AD99-E2F1798FFA0F}"/>
              </a:ext>
            </a:extLst>
          </p:cNvPr>
          <p:cNvSpPr/>
          <p:nvPr/>
        </p:nvSpPr>
        <p:spPr>
          <a:xfrm>
            <a:off x="8188504" y="5160935"/>
            <a:ext cx="3811711" cy="1579462"/>
          </a:xfrm>
          <a:prstGeom prst="roundRect">
            <a:avLst/>
          </a:prstGeom>
          <a:solidFill>
            <a:schemeClr val="bg1"/>
          </a:solidFill>
          <a:ln w="28575">
            <a:solidFill>
              <a:schemeClr val="tx1"/>
            </a:solidFill>
          </a:ln>
        </p:spPr>
        <p:style>
          <a:lnRef idx="3">
            <a:schemeClr val="lt1"/>
          </a:lnRef>
          <a:fillRef idx="1">
            <a:schemeClr val="accent1"/>
          </a:fillRef>
          <a:effectRef idx="1">
            <a:schemeClr val="accent1"/>
          </a:effectRef>
          <a:fontRef idx="minor">
            <a:schemeClr val="lt1"/>
          </a:fontRef>
        </p:style>
        <p:txBody>
          <a:bodyPr rtlCol="0" anchor="ctr"/>
          <a:lstStyle/>
          <a:p>
            <a:r>
              <a:rPr lang="sv-SE">
                <a:solidFill>
                  <a:sysClr val="windowText" lastClr="000000"/>
                </a:solidFill>
              </a:rPr>
              <a:t>Dialogytor mellan de olika delarna</a:t>
            </a:r>
          </a:p>
          <a:p>
            <a:pPr marL="285750" indent="-285750">
              <a:buFont typeface="Arial" panose="020B0604020202020204" pitchFamily="34" charset="0"/>
              <a:buChar char="•"/>
            </a:pPr>
            <a:r>
              <a:rPr lang="sv-SE">
                <a:solidFill>
                  <a:sysClr val="windowText" lastClr="000000"/>
                </a:solidFill>
              </a:rPr>
              <a:t>Roll</a:t>
            </a:r>
          </a:p>
          <a:p>
            <a:pPr marL="285750" indent="-285750">
              <a:buFont typeface="Arial" panose="020B0604020202020204" pitchFamily="34" charset="0"/>
              <a:buChar char="•"/>
            </a:pPr>
            <a:r>
              <a:rPr lang="sv-SE">
                <a:solidFill>
                  <a:sysClr val="windowText" lastClr="000000"/>
                </a:solidFill>
              </a:rPr>
              <a:t>Ansvar</a:t>
            </a:r>
          </a:p>
          <a:p>
            <a:pPr marL="285750" indent="-285750">
              <a:buFont typeface="Arial" panose="020B0604020202020204" pitchFamily="34" charset="0"/>
              <a:buChar char="•"/>
            </a:pPr>
            <a:r>
              <a:rPr lang="sv-SE">
                <a:solidFill>
                  <a:sysClr val="windowText" lastClr="000000"/>
                </a:solidFill>
              </a:rPr>
              <a:t>Mål och effekt</a:t>
            </a:r>
          </a:p>
        </p:txBody>
      </p:sp>
      <p:pic>
        <p:nvPicPr>
          <p:cNvPr id="3" name="Bildobjekt 2">
            <a:extLst>
              <a:ext uri="{FF2B5EF4-FFF2-40B4-BE49-F238E27FC236}">
                <a16:creationId xmlns:a16="http://schemas.microsoft.com/office/drawing/2014/main" id="{984C588A-B09F-8BCE-8C92-55A90DBC6A3B}"/>
              </a:ext>
            </a:extLst>
          </p:cNvPr>
          <p:cNvPicPr>
            <a:picLocks noChangeAspect="1"/>
          </p:cNvPicPr>
          <p:nvPr/>
        </p:nvPicPr>
        <p:blipFill>
          <a:blip r:embed="rId3"/>
          <a:stretch>
            <a:fillRect/>
          </a:stretch>
        </p:blipFill>
        <p:spPr>
          <a:xfrm>
            <a:off x="10094359" y="61851"/>
            <a:ext cx="1647825" cy="600075"/>
          </a:xfrm>
          <a:prstGeom prst="rect">
            <a:avLst/>
          </a:prstGeom>
        </p:spPr>
      </p:pic>
    </p:spTree>
    <p:extLst>
      <p:ext uri="{BB962C8B-B14F-4D97-AF65-F5344CB8AC3E}">
        <p14:creationId xmlns:p14="http://schemas.microsoft.com/office/powerpoint/2010/main" val="6000621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133A7C1-42C7-47AB-8078-E93069C576E8}"/>
              </a:ext>
            </a:extLst>
          </p:cNvPr>
          <p:cNvSpPr>
            <a:spLocks noGrp="1"/>
          </p:cNvSpPr>
          <p:nvPr>
            <p:ph type="title"/>
          </p:nvPr>
        </p:nvSpPr>
        <p:spPr>
          <a:xfrm>
            <a:off x="407988" y="404813"/>
            <a:ext cx="9170279" cy="736959"/>
          </a:xfrm>
        </p:spPr>
        <p:txBody>
          <a:bodyPr anchor="ctr">
            <a:normAutofit/>
          </a:bodyPr>
          <a:lstStyle/>
          <a:p>
            <a:r>
              <a:rPr lang="sv-SE"/>
              <a:t>Förväntade effekter</a:t>
            </a:r>
          </a:p>
        </p:txBody>
      </p:sp>
      <p:graphicFrame>
        <p:nvGraphicFramePr>
          <p:cNvPr id="5" name="Platshållare för innehåll 2">
            <a:extLst>
              <a:ext uri="{FF2B5EF4-FFF2-40B4-BE49-F238E27FC236}">
                <a16:creationId xmlns:a16="http://schemas.microsoft.com/office/drawing/2014/main" id="{31B4A2B6-349A-CDC9-74F2-4FAA7038E8F2}"/>
              </a:ext>
            </a:extLst>
          </p:cNvPr>
          <p:cNvGraphicFramePr>
            <a:graphicFrameLocks noGrp="1"/>
          </p:cNvGraphicFramePr>
          <p:nvPr>
            <p:ph idx="11"/>
            <p:extLst>
              <p:ext uri="{D42A27DB-BD31-4B8C-83A1-F6EECF244321}">
                <p14:modId xmlns:p14="http://schemas.microsoft.com/office/powerpoint/2010/main" val="1102108468"/>
              </p:ext>
            </p:extLst>
          </p:nvPr>
        </p:nvGraphicFramePr>
        <p:xfrm>
          <a:off x="522514" y="1344972"/>
          <a:ext cx="10613486" cy="47716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Bildobjekt 3">
            <a:extLst>
              <a:ext uri="{FF2B5EF4-FFF2-40B4-BE49-F238E27FC236}">
                <a16:creationId xmlns:a16="http://schemas.microsoft.com/office/drawing/2014/main" id="{080A8B3B-2DEB-2F7A-33C9-64449330E843}"/>
              </a:ext>
            </a:extLst>
          </p:cNvPr>
          <p:cNvPicPr>
            <a:picLocks noChangeAspect="1"/>
          </p:cNvPicPr>
          <p:nvPr/>
        </p:nvPicPr>
        <p:blipFill>
          <a:blip r:embed="rId7"/>
          <a:stretch>
            <a:fillRect/>
          </a:stretch>
        </p:blipFill>
        <p:spPr>
          <a:xfrm>
            <a:off x="9936684" y="343260"/>
            <a:ext cx="1647825" cy="600075"/>
          </a:xfrm>
          <a:prstGeom prst="rect">
            <a:avLst/>
          </a:prstGeom>
        </p:spPr>
      </p:pic>
    </p:spTree>
    <p:extLst>
      <p:ext uri="{BB962C8B-B14F-4D97-AF65-F5344CB8AC3E}">
        <p14:creationId xmlns:p14="http://schemas.microsoft.com/office/powerpoint/2010/main" val="639627441"/>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Göteborgs Stad – Blå dekor">
  <a:themeElements>
    <a:clrScheme name="Göteborgs Stad mörka">
      <a:dk1>
        <a:sysClr val="windowText" lastClr="000000"/>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Göteborgs Stad Powerpoint">
      <a:majorFont>
        <a:latin typeface="Arial Black"/>
        <a:ea typeface=""/>
        <a:cs typeface=""/>
      </a:majorFont>
      <a:minorFont>
        <a:latin typeface="Arial"/>
        <a:ea typeface=""/>
        <a:cs typeface=""/>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Grundskoleförvaltningen mall illustrationer 2022.potx" id="{39D8C454-60B9-4923-B061-D61CCDF8F6FF}" vid="{97FF003D-1053-4422-A2E8-5A3FE8094EC1}"/>
    </a:ext>
  </a:extLst>
</a:theme>
</file>

<file path=ppt/theme/theme3.xml><?xml version="1.0" encoding="utf-8"?>
<a:theme xmlns:a="http://schemas.openxmlformats.org/drawingml/2006/main" name="Göteborgs Stad – Blå dekor">
  <a:themeElements>
    <a:clrScheme name="Göteborgs Stad mörka">
      <a:dk1>
        <a:sysClr val="windowText" lastClr="000000"/>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Göteborgs Stad Powerpoint">
      <a:majorFont>
        <a:latin typeface="Arial Black"/>
        <a:ea typeface=""/>
        <a:cs typeface=""/>
      </a:majorFont>
      <a:minorFont>
        <a:latin typeface="Arial"/>
        <a:ea typeface=""/>
        <a:cs typeface=""/>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Presentation bilder 2023.pptx" id="{10467D20-3424-4EB2-8418-7E975D646959}" vid="{0D6698E4-FED5-4F9D-BF76-A28BB2FA8F05}"/>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e8d6515f-32fe-4b2b-bba2-68d03d5f884c">
      <Terms xmlns="http://schemas.microsoft.com/office/infopath/2007/PartnerControls"/>
    </lcf76f155ced4ddcb4097134ff3c332f>
    <TaxCatchAll xmlns="a0776b3a-78a2-4095-b1a4-7c5addda7b10"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E708B7F793FDFE42839A0CB5F0F4C5C4" ma:contentTypeVersion="15" ma:contentTypeDescription="Skapa ett nytt dokument." ma:contentTypeScope="" ma:versionID="cb50c433a500bb984d7c8465b5871643">
  <xsd:schema xmlns:xsd="http://www.w3.org/2001/XMLSchema" xmlns:xs="http://www.w3.org/2001/XMLSchema" xmlns:p="http://schemas.microsoft.com/office/2006/metadata/properties" xmlns:ns2="e8d6515f-32fe-4b2b-bba2-68d03d5f884c" xmlns:ns3="a0776b3a-78a2-4095-b1a4-7c5addda7b10" targetNamespace="http://schemas.microsoft.com/office/2006/metadata/properties" ma:root="true" ma:fieldsID="3e3fafdf73f8a73238f576ebe8e7558c" ns2:_="" ns3:_="">
    <xsd:import namespace="e8d6515f-32fe-4b2b-bba2-68d03d5f884c"/>
    <xsd:import namespace="a0776b3a-78a2-4095-b1a4-7c5addda7b10"/>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ServiceAutoKeyPoints" minOccurs="0"/>
                <xsd:element ref="ns2:MediaServiceKeyPoints" minOccurs="0"/>
                <xsd:element ref="ns2:MediaServiceAutoTags"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8d6515f-32fe-4b2b-bba2-68d03d5f884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Bildmarkeringar" ma:readOnly="false" ma:fieldId="{5cf76f15-5ced-4ddc-b409-7134ff3c332f}" ma:taxonomyMulti="true" ma:sspId="5ba0a079-088f-45e9-a2b8-c41055840053" ma:termSetId="09814cd3-568e-fe90-9814-8d621ff8fb84" ma:anchorId="fba54fb3-c3e1-fe81-a776-ca4b69148c4d" ma:open="true" ma:isKeyword="false">
      <xsd:complexType>
        <xsd:sequence>
          <xsd:element ref="pc:Terms" minOccurs="0" maxOccurs="1"/>
        </xsd:sequence>
      </xsd:complex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OCR" ma:index="22"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0776b3a-78a2-4095-b1a4-7c5addda7b10" elementFormDefault="qualified">
    <xsd:import namespace="http://schemas.microsoft.com/office/2006/documentManagement/types"/>
    <xsd:import namespace="http://schemas.microsoft.com/office/infopath/2007/PartnerControls"/>
    <xsd:element name="SharedWithUsers" ma:index="11"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Delat med information" ma:internalName="SharedWithDetails" ma:readOnly="true">
      <xsd:simpleType>
        <xsd:restriction base="dms:Note">
          <xsd:maxLength value="255"/>
        </xsd:restriction>
      </xsd:simpleType>
    </xsd:element>
    <xsd:element name="TaxCatchAll" ma:index="19" nillable="true" ma:displayName="Taxonomy Catch All Column" ma:hidden="true" ma:list="{e7b225f0-9804-411b-b7e0-26a4f4b7f356}" ma:internalName="TaxCatchAll" ma:showField="CatchAllData" ma:web="a0776b3a-78a2-4095-b1a4-7c5addda7b1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93ADF81-0842-468E-ADE8-0ED298F7CA8D}">
  <ds:schemaRefs>
    <ds:schemaRef ds:uri="http://schemas.microsoft.com/office/2006/documentManagement/types"/>
    <ds:schemaRef ds:uri="http://schemas.openxmlformats.org/package/2006/metadata/core-properties"/>
    <ds:schemaRef ds:uri="http://purl.org/dc/elements/1.1/"/>
    <ds:schemaRef ds:uri="http://schemas.microsoft.com/office/2006/metadata/properties"/>
    <ds:schemaRef ds:uri="http://schemas.microsoft.com/office/infopath/2007/PartnerControls"/>
    <ds:schemaRef ds:uri="a0776b3a-78a2-4095-b1a4-7c5addda7b10"/>
    <ds:schemaRef ds:uri="http://purl.org/dc/terms/"/>
    <ds:schemaRef ds:uri="e8d6515f-32fe-4b2b-bba2-68d03d5f884c"/>
    <ds:schemaRef ds:uri="http://www.w3.org/XML/1998/namespace"/>
    <ds:schemaRef ds:uri="http://purl.org/dc/dcmitype/"/>
  </ds:schemaRefs>
</ds:datastoreItem>
</file>

<file path=customXml/itemProps2.xml><?xml version="1.0" encoding="utf-8"?>
<ds:datastoreItem xmlns:ds="http://schemas.openxmlformats.org/officeDocument/2006/customXml" ds:itemID="{F166F38D-7A8A-437D-8FE3-B40514F27119}">
  <ds:schemaRefs>
    <ds:schemaRef ds:uri="http://schemas.microsoft.com/sharepoint/v3/contenttype/forms"/>
  </ds:schemaRefs>
</ds:datastoreItem>
</file>

<file path=customXml/itemProps3.xml><?xml version="1.0" encoding="utf-8"?>
<ds:datastoreItem xmlns:ds="http://schemas.openxmlformats.org/officeDocument/2006/customXml" ds:itemID="{D79A6ADB-C7F4-4CBA-9484-88827E411A80}">
  <ds:schemaRefs>
    <ds:schemaRef ds:uri="a0776b3a-78a2-4095-b1a4-7c5addda7b10"/>
    <ds:schemaRef ds:uri="e8d6515f-32fe-4b2b-bba2-68d03d5f884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1807</Words>
  <Application>Microsoft Office PowerPoint</Application>
  <PresentationFormat>Bredbild</PresentationFormat>
  <Paragraphs>225</Paragraphs>
  <Slides>17</Slides>
  <Notes>12</Notes>
  <HiddenSlides>0</HiddenSlides>
  <MMClips>0</MMClips>
  <ScaleCrop>false</ScaleCrop>
  <HeadingPairs>
    <vt:vector size="4" baseType="variant">
      <vt:variant>
        <vt:lpstr>Tema</vt:lpstr>
      </vt:variant>
      <vt:variant>
        <vt:i4>3</vt:i4>
      </vt:variant>
      <vt:variant>
        <vt:lpstr>Bildrubriker</vt:lpstr>
      </vt:variant>
      <vt:variant>
        <vt:i4>17</vt:i4>
      </vt:variant>
    </vt:vector>
  </HeadingPairs>
  <TitlesOfParts>
    <vt:vector size="20" baseType="lpstr">
      <vt:lpstr>Office-tema</vt:lpstr>
      <vt:lpstr>Göteborgs Stad – Blå dekor</vt:lpstr>
      <vt:lpstr>Göteborgs Stad – Blå dekor</vt:lpstr>
      <vt:lpstr>Välkomna 5 st vid varje bord</vt:lpstr>
      <vt:lpstr>Välkomna till rektorsverkstad</vt:lpstr>
      <vt:lpstr>Agenda rektorsverkstad 1 mars</vt:lpstr>
      <vt:lpstr>PowerPoint-presentation</vt:lpstr>
      <vt:lpstr>PowerPoint-presentation</vt:lpstr>
      <vt:lpstr>PowerPoint-presentation</vt:lpstr>
      <vt:lpstr>PowerPoint-presentation</vt:lpstr>
      <vt:lpstr>Ett gemensamt ansvar för tillgänglig lärmiljö</vt:lpstr>
      <vt:lpstr>Förväntade effekter</vt:lpstr>
      <vt:lpstr>Valbara pass</vt:lpstr>
      <vt:lpstr>PowerPoint-presentation</vt:lpstr>
      <vt:lpstr>Frågor som öppnar och leder vidare </vt:lpstr>
      <vt:lpstr>Frågor som öppnar och leder vidare </vt:lpstr>
      <vt:lpstr>PowerPoint-presentation</vt:lpstr>
      <vt:lpstr>Skolledningsteam</vt:lpstr>
      <vt:lpstr>Erbjudande om kompetensutveckling</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
  <cp:lastModifiedBy>Elin Svensson</cp:lastModifiedBy>
  <cp:revision>6</cp:revision>
  <dcterms:created xsi:type="dcterms:W3CDTF">2023-02-02T14:11:37Z</dcterms:created>
  <dcterms:modified xsi:type="dcterms:W3CDTF">2023-03-08T12:27:23Z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0x010100E708B7F793FDFE42839A0CB5F0F4C5C4</vt:lpwstr>
  </property>
  <property fmtid="{D5CDD505-2E9C-101B-9397-08002B2CF9AE}" pid="3" name="MediaServiceImageTags">
    <vt:lpwstr/>
  </property>
</Properties>
</file>