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13"/>
  </p:notesMasterIdLst>
  <p:handoutMasterIdLst>
    <p:handoutMasterId r:id="rId14"/>
  </p:handoutMasterIdLst>
  <p:sldIdLst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0"/>
    <a:srgbClr val="3F5564"/>
    <a:srgbClr val="0077BC"/>
    <a:srgbClr val="D53878"/>
    <a:srgbClr val="008391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B80A0-170A-4E86-BE32-2758515EC886}" v="17" dt="2022-05-17T08:19:11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807" autoAdjust="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oteborg.se/miljoklimat20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B8AFB5B-F7B7-4B89-8925-EDA7A392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Vi kraftsamlar för ett ekologiskt hållbart Göteborg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5008CD7-7CB9-47E1-8681-271452C3892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2030 ska Göteborg vara en ekologiskt hållbar stad. För att komma dit måste vi ställa om.</a:t>
            </a:r>
          </a:p>
          <a:p>
            <a:pPr marL="0" indent="0" algn="l">
              <a:buNone/>
            </a:pPr>
            <a:r>
              <a:rPr lang="sv-SE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Genom Göteborgs miljö- och klimatmål kan vi jobba tillsammans med gemensamma arbetssätt och strategier.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Läs mer om Göteborg Stads strategiska arbete för miljö och klimat: </a:t>
            </a:r>
            <a:r>
              <a:rPr lang="sv-SE" sz="2000" dirty="0">
                <a:hlinkClick r:id="rId2"/>
              </a:rPr>
              <a:t>goteborg.se/miljoklimat2030 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#miljöklimat2030</a:t>
            </a:r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962AD078-C8A4-4AE5-AEF1-0E2E609A0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150" t="35545" r="17140" b="2257"/>
          <a:stretch/>
        </p:blipFill>
        <p:spPr>
          <a:xfrm>
            <a:off x="655638" y="1600200"/>
            <a:ext cx="4176712" cy="4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3396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8EBC49C1-6180-4C9D-9B8D-3C1E50410938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BDB837A3-603F-461C-B148-DB61C10D661B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D2CAE3F2-BC92-4DFF-AEEE-E356BD821320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200127D2-FD5B-49B3-9C0C-2C7363B47D73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F05FF3CC-9949-4A4D-B478-6F1A5DB8E7A0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A6165CE6-4CC1-45ED-BC19-73C2186824F4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2F6D3D8E-1679-466C-BB18-4E9C6FC4AB31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516B551B-5582-498E-802A-D2457898B643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BA9E4B78B5FE41808E13EB41D8B2DC" ma:contentTypeVersion="12" ma:contentTypeDescription="Skapa ett nytt dokument." ma:contentTypeScope="" ma:versionID="2e80fb2908623a50391fb475fa65a1ea">
  <xsd:schema xmlns:xsd="http://www.w3.org/2001/XMLSchema" xmlns:xs="http://www.w3.org/2001/XMLSchema" xmlns:p="http://schemas.microsoft.com/office/2006/metadata/properties" xmlns:ns2="e204b405-b895-4ec3-9e46-74f679029d6d" xmlns:ns3="0e80fbcd-9370-48ec-9670-9d00b77f41c3" targetNamespace="http://schemas.microsoft.com/office/2006/metadata/properties" ma:root="true" ma:fieldsID="014f92ac668b9d471383cdad5c4bbf25" ns2:_="" ns3:_="">
    <xsd:import namespace="e204b405-b895-4ec3-9e46-74f679029d6d"/>
    <xsd:import namespace="0e80fbcd-9370-48ec-9670-9d00b77f4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4b405-b895-4ec3-9e46-74f679029d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fbcd-9370-48ec-9670-9d00b77f41c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3A9C57-1A93-4367-AB35-0B5AAF30D8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3416F5-5561-4139-B16C-5802D871AB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A29AF-F037-415A-B922-F3200ABA5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04b405-b895-4ec3-9e46-74f679029d6d"/>
    <ds:schemaRef ds:uri="0e80fbcd-9370-48ec-9670-9d00b77f4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</Words>
  <Application>Microsoft Office PowerPoint</Application>
  <PresentationFormat>Bredbild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</vt:i4>
      </vt:variant>
    </vt:vector>
  </HeadingPairs>
  <TitlesOfParts>
    <vt:vector size="14" baseType="lpstr">
      <vt:lpstr>Arial</vt:lpstr>
      <vt:lpstr>Arial Black</vt:lpstr>
      <vt:lpstr>Calibri</vt:lpstr>
      <vt:lpstr>Open Sans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Vi kraftsamlar för ett ekologiskt hållbart Göteborg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>annelie.karlsson@miljo.goteborg.se</dc:creator>
  <cp:lastModifiedBy>Veronica Orrebrink</cp:lastModifiedBy>
  <cp:revision>37</cp:revision>
  <dcterms:created xsi:type="dcterms:W3CDTF">2022-01-20T14:09:27Z</dcterms:created>
  <dcterms:modified xsi:type="dcterms:W3CDTF">2023-09-12T11:34:20Z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0x0101008DBA9E4B78B5FE41808E13EB41D8B2DC</vt:lpwstr>
  </property>
</Properties>
</file>