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7.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410" r:id="rId2"/>
    <p:sldMasterId id="2147484427" r:id="rId3"/>
    <p:sldMasterId id="2147484444" r:id="rId4"/>
    <p:sldMasterId id="2147484461" r:id="rId5"/>
    <p:sldMasterId id="2147484478" r:id="rId6"/>
    <p:sldMasterId id="2147484495" r:id="rId7"/>
    <p:sldMasterId id="2147484512" r:id="rId8"/>
  </p:sldMasterIdLst>
  <p:notesMasterIdLst>
    <p:notesMasterId r:id="rId49"/>
  </p:notesMasterIdLst>
  <p:handoutMasterIdLst>
    <p:handoutMasterId r:id="rId50"/>
  </p:handoutMasterIdLst>
  <p:sldIdLst>
    <p:sldId id="256" r:id="rId9"/>
    <p:sldId id="429" r:id="rId10"/>
    <p:sldId id="549" r:id="rId11"/>
    <p:sldId id="2218" r:id="rId12"/>
    <p:sldId id="2221" r:id="rId13"/>
    <p:sldId id="3794" r:id="rId14"/>
    <p:sldId id="3793" r:id="rId15"/>
    <p:sldId id="3792" r:id="rId16"/>
    <p:sldId id="3791" r:id="rId17"/>
    <p:sldId id="3790" r:id="rId18"/>
    <p:sldId id="3789" r:id="rId19"/>
    <p:sldId id="3788" r:id="rId20"/>
    <p:sldId id="3787" r:id="rId21"/>
    <p:sldId id="3786" r:id="rId22"/>
    <p:sldId id="3785" r:id="rId23"/>
    <p:sldId id="3784" r:id="rId24"/>
    <p:sldId id="3783" r:id="rId25"/>
    <p:sldId id="3782" r:id="rId26"/>
    <p:sldId id="3781" r:id="rId27"/>
    <p:sldId id="3780" r:id="rId28"/>
    <p:sldId id="3779" r:id="rId29"/>
    <p:sldId id="3778" r:id="rId30"/>
    <p:sldId id="3777" r:id="rId31"/>
    <p:sldId id="3776" r:id="rId32"/>
    <p:sldId id="3775" r:id="rId33"/>
    <p:sldId id="3774" r:id="rId34"/>
    <p:sldId id="3773" r:id="rId35"/>
    <p:sldId id="3795" r:id="rId36"/>
    <p:sldId id="301" r:id="rId37"/>
    <p:sldId id="421" r:id="rId38"/>
    <p:sldId id="2222" r:id="rId39"/>
    <p:sldId id="3771" r:id="rId40"/>
    <p:sldId id="313" r:id="rId41"/>
    <p:sldId id="428" r:id="rId42"/>
    <p:sldId id="3772" r:id="rId43"/>
    <p:sldId id="439" r:id="rId44"/>
    <p:sldId id="561" r:id="rId45"/>
    <p:sldId id="557" r:id="rId46"/>
    <p:sldId id="562" r:id="rId47"/>
    <p:sldId id="547" r:id="rId48"/>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3D7"/>
    <a:srgbClr val="C0DADD"/>
    <a:srgbClr val="BCD7DA"/>
    <a:srgbClr val="A3C8CD"/>
    <a:srgbClr val="3F5564"/>
    <a:srgbClr val="0077BC"/>
    <a:srgbClr val="D53878"/>
    <a:srgbClr val="008391"/>
    <a:srgbClr val="FBF2B4"/>
    <a:srgbClr val="F0CD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9CD52-B7CC-40BA-80F5-A52AD80FE0E8}" v="2" dt="2023-10-19T10:45:46.70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microsoft.com/office/2015/10/relationships/revisionInfo" Target="revisionInfo.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Fridén" userId="cf9c6fba-c4b4-4e9b-89d3-5389b6aa1e7a" providerId="ADAL" clId="{B26E26E1-EEE1-45B8-913D-CDFFDD2831E7}"/>
    <pc:docChg chg="custSel addSld delSld modSld">
      <pc:chgData name="Maria Fridén" userId="cf9c6fba-c4b4-4e9b-89d3-5389b6aa1e7a" providerId="ADAL" clId="{B26E26E1-EEE1-45B8-913D-CDFFDD2831E7}" dt="2023-10-18T19:49:54.823" v="2267" actId="20577"/>
      <pc:docMkLst>
        <pc:docMk/>
      </pc:docMkLst>
      <pc:sldChg chg="add modNotesTx">
        <pc:chgData name="Maria Fridén" userId="cf9c6fba-c4b4-4e9b-89d3-5389b6aa1e7a" providerId="ADAL" clId="{B26E26E1-EEE1-45B8-913D-CDFFDD2831E7}" dt="2023-10-17T12:34:38.197" v="760" actId="20577"/>
        <pc:sldMkLst>
          <pc:docMk/>
          <pc:sldMk cId="3514453433" sldId="313"/>
        </pc:sldMkLst>
      </pc:sldChg>
      <pc:sldChg chg="modSp add mod modNotesTx">
        <pc:chgData name="Maria Fridén" userId="cf9c6fba-c4b4-4e9b-89d3-5389b6aa1e7a" providerId="ADAL" clId="{B26E26E1-EEE1-45B8-913D-CDFFDD2831E7}" dt="2023-10-17T12:26:42.005" v="395" actId="20577"/>
        <pc:sldMkLst>
          <pc:docMk/>
          <pc:sldMk cId="2495804461" sldId="421"/>
        </pc:sldMkLst>
        <pc:spChg chg="mod">
          <ac:chgData name="Maria Fridén" userId="cf9c6fba-c4b4-4e9b-89d3-5389b6aa1e7a" providerId="ADAL" clId="{B26E26E1-EEE1-45B8-913D-CDFFDD2831E7}" dt="2023-10-17T07:05:56.759" v="1" actId="207"/>
          <ac:spMkLst>
            <pc:docMk/>
            <pc:sldMk cId="2495804461" sldId="421"/>
            <ac:spMk id="4" creationId="{AEE1AE45-11C7-DF24-4E5A-055DCD0708D2}"/>
          </ac:spMkLst>
        </pc:spChg>
      </pc:sldChg>
      <pc:sldChg chg="add setBg modNotesTx">
        <pc:chgData name="Maria Fridén" userId="cf9c6fba-c4b4-4e9b-89d3-5389b6aa1e7a" providerId="ADAL" clId="{B26E26E1-EEE1-45B8-913D-CDFFDD2831E7}" dt="2023-10-18T19:49:54.823" v="2267" actId="20577"/>
        <pc:sldMkLst>
          <pc:docMk/>
          <pc:sldMk cId="2290362165" sldId="428"/>
        </pc:sldMkLst>
      </pc:sldChg>
      <pc:sldChg chg="modSp mod">
        <pc:chgData name="Maria Fridén" userId="cf9c6fba-c4b4-4e9b-89d3-5389b6aa1e7a" providerId="ADAL" clId="{B26E26E1-EEE1-45B8-913D-CDFFDD2831E7}" dt="2023-10-17T12:22:31.537" v="126" actId="20577"/>
        <pc:sldMkLst>
          <pc:docMk/>
          <pc:sldMk cId="1702949272" sldId="2221"/>
        </pc:sldMkLst>
        <pc:spChg chg="mod">
          <ac:chgData name="Maria Fridén" userId="cf9c6fba-c4b4-4e9b-89d3-5389b6aa1e7a" providerId="ADAL" clId="{B26E26E1-EEE1-45B8-913D-CDFFDD2831E7}" dt="2023-10-17T12:22:31.537" v="126" actId="20577"/>
          <ac:spMkLst>
            <pc:docMk/>
            <pc:sldMk cId="1702949272" sldId="2221"/>
            <ac:spMk id="4" creationId="{756B2848-CAF7-BA46-86A4-95EDE5AEF18A}"/>
          </ac:spMkLst>
        </pc:spChg>
      </pc:sldChg>
      <pc:sldChg chg="modSp add mod modNotesTx">
        <pc:chgData name="Maria Fridén" userId="cf9c6fba-c4b4-4e9b-89d3-5389b6aa1e7a" providerId="ADAL" clId="{B26E26E1-EEE1-45B8-913D-CDFFDD2831E7}" dt="2023-10-18T19:07:57.752" v="1606" actId="20577"/>
        <pc:sldMkLst>
          <pc:docMk/>
          <pc:sldMk cId="2276210760" sldId="2222"/>
        </pc:sldMkLst>
        <pc:spChg chg="mod">
          <ac:chgData name="Maria Fridén" userId="cf9c6fba-c4b4-4e9b-89d3-5389b6aa1e7a" providerId="ADAL" clId="{B26E26E1-EEE1-45B8-913D-CDFFDD2831E7}" dt="2023-10-17T07:06:16.963" v="5" actId="27636"/>
          <ac:spMkLst>
            <pc:docMk/>
            <pc:sldMk cId="2276210760" sldId="2222"/>
            <ac:spMk id="13" creationId="{7A3075CA-367A-43A5-6FEE-28C01138FBDD}"/>
          </ac:spMkLst>
        </pc:spChg>
        <pc:spChg chg="mod">
          <ac:chgData name="Maria Fridén" userId="cf9c6fba-c4b4-4e9b-89d3-5389b6aa1e7a" providerId="ADAL" clId="{B26E26E1-EEE1-45B8-913D-CDFFDD2831E7}" dt="2023-10-17T07:06:16.965" v="6" actId="27636"/>
          <ac:spMkLst>
            <pc:docMk/>
            <pc:sldMk cId="2276210760" sldId="2222"/>
            <ac:spMk id="15" creationId="{7116288C-0E1B-2B0B-F8C1-C116733585C3}"/>
          </ac:spMkLst>
        </pc:spChg>
        <pc:spChg chg="mod">
          <ac:chgData name="Maria Fridén" userId="cf9c6fba-c4b4-4e9b-89d3-5389b6aa1e7a" providerId="ADAL" clId="{B26E26E1-EEE1-45B8-913D-CDFFDD2831E7}" dt="2023-10-17T07:06:16.966" v="7" actId="27636"/>
          <ac:spMkLst>
            <pc:docMk/>
            <pc:sldMk cId="2276210760" sldId="2222"/>
            <ac:spMk id="16" creationId="{B8E02EDF-E678-65F4-9E06-6D351B4484A0}"/>
          </ac:spMkLst>
        </pc:spChg>
      </pc:sldChg>
      <pc:sldChg chg="add del">
        <pc:chgData name="Maria Fridén" userId="cf9c6fba-c4b4-4e9b-89d3-5389b6aa1e7a" providerId="ADAL" clId="{B26E26E1-EEE1-45B8-913D-CDFFDD2831E7}" dt="2023-10-17T07:06:09.913" v="3"/>
        <pc:sldMkLst>
          <pc:docMk/>
          <pc:sldMk cId="3069676564" sldId="2222"/>
        </pc:sldMkLst>
      </pc:sldChg>
      <pc:sldChg chg="delSp modSp add mod modNotesTx">
        <pc:chgData name="Maria Fridén" userId="cf9c6fba-c4b4-4e9b-89d3-5389b6aa1e7a" providerId="ADAL" clId="{B26E26E1-EEE1-45B8-913D-CDFFDD2831E7}" dt="2023-10-18T19:19:12.756" v="1623" actId="20577"/>
        <pc:sldMkLst>
          <pc:docMk/>
          <pc:sldMk cId="4112656671" sldId="3771"/>
        </pc:sldMkLst>
        <pc:spChg chg="mod">
          <ac:chgData name="Maria Fridén" userId="cf9c6fba-c4b4-4e9b-89d3-5389b6aa1e7a" providerId="ADAL" clId="{B26E26E1-EEE1-45B8-913D-CDFFDD2831E7}" dt="2023-10-17T07:06:26.657" v="9" actId="27636"/>
          <ac:spMkLst>
            <pc:docMk/>
            <pc:sldMk cId="4112656671" sldId="3771"/>
            <ac:spMk id="2" creationId="{D1AD6136-02A0-4AAB-8230-CB8BB2134E0F}"/>
          </ac:spMkLst>
        </pc:spChg>
        <pc:spChg chg="mod">
          <ac:chgData name="Maria Fridén" userId="cf9c6fba-c4b4-4e9b-89d3-5389b6aa1e7a" providerId="ADAL" clId="{B26E26E1-EEE1-45B8-913D-CDFFDD2831E7}" dt="2023-10-17T07:06:37.808" v="11" actId="1076"/>
          <ac:spMkLst>
            <pc:docMk/>
            <pc:sldMk cId="4112656671" sldId="3771"/>
            <ac:spMk id="5" creationId="{E67B5B4D-14D3-EABF-1981-47FB0792242D}"/>
          </ac:spMkLst>
        </pc:spChg>
        <pc:spChg chg="del">
          <ac:chgData name="Maria Fridén" userId="cf9c6fba-c4b4-4e9b-89d3-5389b6aa1e7a" providerId="ADAL" clId="{B26E26E1-EEE1-45B8-913D-CDFFDD2831E7}" dt="2023-10-17T07:06:32.860" v="10" actId="478"/>
          <ac:spMkLst>
            <pc:docMk/>
            <pc:sldMk cId="4112656671" sldId="3771"/>
            <ac:spMk id="7" creationId="{1550B88F-754D-48AA-97C0-E47834318B88}"/>
          </ac:spMkLst>
        </pc:spChg>
      </pc:sldChg>
      <pc:sldChg chg="modSp add mod modNotesTx">
        <pc:chgData name="Maria Fridén" userId="cf9c6fba-c4b4-4e9b-89d3-5389b6aa1e7a" providerId="ADAL" clId="{B26E26E1-EEE1-45B8-913D-CDFFDD2831E7}" dt="2023-10-17T07:11:27.995" v="125" actId="20577"/>
        <pc:sldMkLst>
          <pc:docMk/>
          <pc:sldMk cId="1993112698" sldId="3772"/>
        </pc:sldMkLst>
        <pc:spChg chg="mod">
          <ac:chgData name="Maria Fridén" userId="cf9c6fba-c4b4-4e9b-89d3-5389b6aa1e7a" providerId="ADAL" clId="{B26E26E1-EEE1-45B8-913D-CDFFDD2831E7}" dt="2023-10-17T07:10:59.356" v="17"/>
          <ac:spMkLst>
            <pc:docMk/>
            <pc:sldMk cId="1993112698" sldId="3772"/>
            <ac:spMk id="5" creationId="{54EB04B9-FD9F-8905-5473-961000502D10}"/>
          </ac:spMkLst>
        </pc:spChg>
      </pc:sldChg>
      <pc:sldChg chg="modSp mod">
        <pc:chgData name="Maria Fridén" userId="cf9c6fba-c4b4-4e9b-89d3-5389b6aa1e7a" providerId="ADAL" clId="{B26E26E1-EEE1-45B8-913D-CDFFDD2831E7}" dt="2023-10-17T12:24:57.969" v="128" actId="27636"/>
        <pc:sldMkLst>
          <pc:docMk/>
          <pc:sldMk cId="1861110842" sldId="3775"/>
        </pc:sldMkLst>
        <pc:spChg chg="mod">
          <ac:chgData name="Maria Fridén" userId="cf9c6fba-c4b4-4e9b-89d3-5389b6aa1e7a" providerId="ADAL" clId="{B26E26E1-EEE1-45B8-913D-CDFFDD2831E7}" dt="2023-10-17T12:24:57.969" v="128" actId="27636"/>
          <ac:spMkLst>
            <pc:docMk/>
            <pc:sldMk cId="1861110842" sldId="3775"/>
            <ac:spMk id="3" creationId="{BA345331-0E40-4040-AD5E-BF83468C2F77}"/>
          </ac:spMkLst>
        </pc:spChg>
      </pc:sldChg>
    </pc:docChg>
  </pc:docChgLst>
  <pc:docChgLst>
    <pc:chgData name="Maria Fohlin Hagman" userId="S::maria.fohlin.hagman@grundskola.goteborg.se::7df72f05-16a7-4c27-b378-11503798cc80" providerId="AD" clId="Web-{4271F5C3-77E2-CE35-12AA-1E5862C105C6}"/>
    <pc:docChg chg="addSld modSld">
      <pc:chgData name="Maria Fohlin Hagman" userId="S::maria.fohlin.hagman@grundskola.goteborg.se::7df72f05-16a7-4c27-b378-11503798cc80" providerId="AD" clId="Web-{4271F5C3-77E2-CE35-12AA-1E5862C105C6}" dt="2023-10-17T07:43:31.740" v="45" actId="20577"/>
      <pc:docMkLst>
        <pc:docMk/>
      </pc:docMkLst>
      <pc:sldChg chg="add">
        <pc:chgData name="Maria Fohlin Hagman" userId="S::maria.fohlin.hagman@grundskola.goteborg.se::7df72f05-16a7-4c27-b378-11503798cc80" providerId="AD" clId="Web-{4271F5C3-77E2-CE35-12AA-1E5862C105C6}" dt="2023-10-17T07:41:56.909" v="0"/>
        <pc:sldMkLst>
          <pc:docMk/>
          <pc:sldMk cId="2422619463" sldId="3773"/>
        </pc:sldMkLst>
      </pc:sldChg>
      <pc:sldChg chg="modSp add">
        <pc:chgData name="Maria Fohlin Hagman" userId="S::maria.fohlin.hagman@grundskola.goteborg.se::7df72f05-16a7-4c27-b378-11503798cc80" providerId="AD" clId="Web-{4271F5C3-77E2-CE35-12AA-1E5862C105C6}" dt="2023-10-17T07:43:01.489" v="39" actId="20577"/>
        <pc:sldMkLst>
          <pc:docMk/>
          <pc:sldMk cId="74327269" sldId="3774"/>
        </pc:sldMkLst>
        <pc:spChg chg="mod">
          <ac:chgData name="Maria Fohlin Hagman" userId="S::maria.fohlin.hagman@grundskola.goteborg.se::7df72f05-16a7-4c27-b378-11503798cc80" providerId="AD" clId="Web-{4271F5C3-77E2-CE35-12AA-1E5862C105C6}" dt="2023-10-17T07:43:01.489" v="39" actId="20577"/>
          <ac:spMkLst>
            <pc:docMk/>
            <pc:sldMk cId="74327269" sldId="3774"/>
            <ac:spMk id="3" creationId="{AEB3C16F-5647-C3F1-B615-A972A08ADE13}"/>
          </ac:spMkLst>
        </pc:spChg>
      </pc:sldChg>
      <pc:sldChg chg="add">
        <pc:chgData name="Maria Fohlin Hagman" userId="S::maria.fohlin.hagman@grundskola.goteborg.se::7df72f05-16a7-4c27-b378-11503798cc80" providerId="AD" clId="Web-{4271F5C3-77E2-CE35-12AA-1E5862C105C6}" dt="2023-10-17T07:41:57.050" v="2"/>
        <pc:sldMkLst>
          <pc:docMk/>
          <pc:sldMk cId="1861110842" sldId="3775"/>
        </pc:sldMkLst>
      </pc:sldChg>
      <pc:sldChg chg="add">
        <pc:chgData name="Maria Fohlin Hagman" userId="S::maria.fohlin.hagman@grundskola.goteborg.se::7df72f05-16a7-4c27-b378-11503798cc80" providerId="AD" clId="Web-{4271F5C3-77E2-CE35-12AA-1E5862C105C6}" dt="2023-10-17T07:41:57.175" v="3"/>
        <pc:sldMkLst>
          <pc:docMk/>
          <pc:sldMk cId="3407599544" sldId="3776"/>
        </pc:sldMkLst>
      </pc:sldChg>
      <pc:sldChg chg="add">
        <pc:chgData name="Maria Fohlin Hagman" userId="S::maria.fohlin.hagman@grundskola.goteborg.se::7df72f05-16a7-4c27-b378-11503798cc80" providerId="AD" clId="Web-{4271F5C3-77E2-CE35-12AA-1E5862C105C6}" dt="2023-10-17T07:41:57.284" v="4"/>
        <pc:sldMkLst>
          <pc:docMk/>
          <pc:sldMk cId="780029926" sldId="3777"/>
        </pc:sldMkLst>
      </pc:sldChg>
      <pc:sldChg chg="add">
        <pc:chgData name="Maria Fohlin Hagman" userId="S::maria.fohlin.hagman@grundskola.goteborg.se::7df72f05-16a7-4c27-b378-11503798cc80" providerId="AD" clId="Web-{4271F5C3-77E2-CE35-12AA-1E5862C105C6}" dt="2023-10-17T07:41:57.300" v="5"/>
        <pc:sldMkLst>
          <pc:docMk/>
          <pc:sldMk cId="871602913" sldId="3778"/>
        </pc:sldMkLst>
      </pc:sldChg>
      <pc:sldChg chg="add">
        <pc:chgData name="Maria Fohlin Hagman" userId="S::maria.fohlin.hagman@grundskola.goteborg.se::7df72f05-16a7-4c27-b378-11503798cc80" providerId="AD" clId="Web-{4271F5C3-77E2-CE35-12AA-1E5862C105C6}" dt="2023-10-17T07:41:57.394" v="6"/>
        <pc:sldMkLst>
          <pc:docMk/>
          <pc:sldMk cId="2017399629" sldId="3779"/>
        </pc:sldMkLst>
      </pc:sldChg>
      <pc:sldChg chg="add">
        <pc:chgData name="Maria Fohlin Hagman" userId="S::maria.fohlin.hagman@grundskola.goteborg.se::7df72f05-16a7-4c27-b378-11503798cc80" providerId="AD" clId="Web-{4271F5C3-77E2-CE35-12AA-1E5862C105C6}" dt="2023-10-17T07:41:57.472" v="7"/>
        <pc:sldMkLst>
          <pc:docMk/>
          <pc:sldMk cId="2845745583" sldId="3780"/>
        </pc:sldMkLst>
      </pc:sldChg>
      <pc:sldChg chg="add">
        <pc:chgData name="Maria Fohlin Hagman" userId="S::maria.fohlin.hagman@grundskola.goteborg.se::7df72f05-16a7-4c27-b378-11503798cc80" providerId="AD" clId="Web-{4271F5C3-77E2-CE35-12AA-1E5862C105C6}" dt="2023-10-17T07:41:57.581" v="8"/>
        <pc:sldMkLst>
          <pc:docMk/>
          <pc:sldMk cId="334766643" sldId="3781"/>
        </pc:sldMkLst>
      </pc:sldChg>
      <pc:sldChg chg="add">
        <pc:chgData name="Maria Fohlin Hagman" userId="S::maria.fohlin.hagman@grundskola.goteborg.se::7df72f05-16a7-4c27-b378-11503798cc80" providerId="AD" clId="Web-{4271F5C3-77E2-CE35-12AA-1E5862C105C6}" dt="2023-10-17T07:41:57.784" v="9"/>
        <pc:sldMkLst>
          <pc:docMk/>
          <pc:sldMk cId="3184864494" sldId="3782"/>
        </pc:sldMkLst>
      </pc:sldChg>
      <pc:sldChg chg="add">
        <pc:chgData name="Maria Fohlin Hagman" userId="S::maria.fohlin.hagman@grundskola.goteborg.se::7df72f05-16a7-4c27-b378-11503798cc80" providerId="AD" clId="Web-{4271F5C3-77E2-CE35-12AA-1E5862C105C6}" dt="2023-10-17T07:41:57.847" v="10"/>
        <pc:sldMkLst>
          <pc:docMk/>
          <pc:sldMk cId="2826576302" sldId="3783"/>
        </pc:sldMkLst>
      </pc:sldChg>
      <pc:sldChg chg="add">
        <pc:chgData name="Maria Fohlin Hagman" userId="S::maria.fohlin.hagman@grundskola.goteborg.se::7df72f05-16a7-4c27-b378-11503798cc80" providerId="AD" clId="Web-{4271F5C3-77E2-CE35-12AA-1E5862C105C6}" dt="2023-10-17T07:41:57.941" v="11"/>
        <pc:sldMkLst>
          <pc:docMk/>
          <pc:sldMk cId="1792610752" sldId="3784"/>
        </pc:sldMkLst>
      </pc:sldChg>
      <pc:sldChg chg="add">
        <pc:chgData name="Maria Fohlin Hagman" userId="S::maria.fohlin.hagman@grundskola.goteborg.se::7df72f05-16a7-4c27-b378-11503798cc80" providerId="AD" clId="Web-{4271F5C3-77E2-CE35-12AA-1E5862C105C6}" dt="2023-10-17T07:41:58.003" v="12"/>
        <pc:sldMkLst>
          <pc:docMk/>
          <pc:sldMk cId="3806073662" sldId="3785"/>
        </pc:sldMkLst>
      </pc:sldChg>
      <pc:sldChg chg="add">
        <pc:chgData name="Maria Fohlin Hagman" userId="S::maria.fohlin.hagman@grundskola.goteborg.se::7df72f05-16a7-4c27-b378-11503798cc80" providerId="AD" clId="Web-{4271F5C3-77E2-CE35-12AA-1E5862C105C6}" dt="2023-10-17T07:41:58.097" v="13"/>
        <pc:sldMkLst>
          <pc:docMk/>
          <pc:sldMk cId="1783448788" sldId="3786"/>
        </pc:sldMkLst>
      </pc:sldChg>
      <pc:sldChg chg="add">
        <pc:chgData name="Maria Fohlin Hagman" userId="S::maria.fohlin.hagman@grundskola.goteborg.se::7df72f05-16a7-4c27-b378-11503798cc80" providerId="AD" clId="Web-{4271F5C3-77E2-CE35-12AA-1E5862C105C6}" dt="2023-10-17T07:41:58.112" v="14"/>
        <pc:sldMkLst>
          <pc:docMk/>
          <pc:sldMk cId="23359473" sldId="3787"/>
        </pc:sldMkLst>
      </pc:sldChg>
      <pc:sldChg chg="add">
        <pc:chgData name="Maria Fohlin Hagman" userId="S::maria.fohlin.hagman@grundskola.goteborg.se::7df72f05-16a7-4c27-b378-11503798cc80" providerId="AD" clId="Web-{4271F5C3-77E2-CE35-12AA-1E5862C105C6}" dt="2023-10-17T07:41:58.191" v="15"/>
        <pc:sldMkLst>
          <pc:docMk/>
          <pc:sldMk cId="1894282701" sldId="3788"/>
        </pc:sldMkLst>
      </pc:sldChg>
      <pc:sldChg chg="add">
        <pc:chgData name="Maria Fohlin Hagman" userId="S::maria.fohlin.hagman@grundskola.goteborg.se::7df72f05-16a7-4c27-b378-11503798cc80" providerId="AD" clId="Web-{4271F5C3-77E2-CE35-12AA-1E5862C105C6}" dt="2023-10-17T07:41:58.253" v="16"/>
        <pc:sldMkLst>
          <pc:docMk/>
          <pc:sldMk cId="4131420194" sldId="3789"/>
        </pc:sldMkLst>
      </pc:sldChg>
      <pc:sldChg chg="add">
        <pc:chgData name="Maria Fohlin Hagman" userId="S::maria.fohlin.hagman@grundskola.goteborg.se::7df72f05-16a7-4c27-b378-11503798cc80" providerId="AD" clId="Web-{4271F5C3-77E2-CE35-12AA-1E5862C105C6}" dt="2023-10-17T07:41:58.331" v="17"/>
        <pc:sldMkLst>
          <pc:docMk/>
          <pc:sldMk cId="752916988" sldId="3790"/>
        </pc:sldMkLst>
      </pc:sldChg>
      <pc:sldChg chg="add">
        <pc:chgData name="Maria Fohlin Hagman" userId="S::maria.fohlin.hagman@grundskola.goteborg.se::7df72f05-16a7-4c27-b378-11503798cc80" providerId="AD" clId="Web-{4271F5C3-77E2-CE35-12AA-1E5862C105C6}" dt="2023-10-17T07:41:58.441" v="18"/>
        <pc:sldMkLst>
          <pc:docMk/>
          <pc:sldMk cId="3487281026" sldId="3791"/>
        </pc:sldMkLst>
      </pc:sldChg>
      <pc:sldChg chg="modSp add">
        <pc:chgData name="Maria Fohlin Hagman" userId="S::maria.fohlin.hagman@grundskola.goteborg.se::7df72f05-16a7-4c27-b378-11503798cc80" providerId="AD" clId="Web-{4271F5C3-77E2-CE35-12AA-1E5862C105C6}" dt="2023-10-17T07:43:31.740" v="45" actId="20577"/>
        <pc:sldMkLst>
          <pc:docMk/>
          <pc:sldMk cId="2844555457" sldId="3792"/>
        </pc:sldMkLst>
        <pc:spChg chg="mod">
          <ac:chgData name="Maria Fohlin Hagman" userId="S::maria.fohlin.hagman@grundskola.goteborg.se::7df72f05-16a7-4c27-b378-11503798cc80" providerId="AD" clId="Web-{4271F5C3-77E2-CE35-12AA-1E5862C105C6}" dt="2023-10-17T07:43:31.740" v="45" actId="20577"/>
          <ac:spMkLst>
            <pc:docMk/>
            <pc:sldMk cId="2844555457" sldId="3792"/>
            <ac:spMk id="3" creationId="{345EA161-4432-D582-09F6-A10DA204CBFD}"/>
          </ac:spMkLst>
        </pc:spChg>
      </pc:sldChg>
      <pc:sldChg chg="add">
        <pc:chgData name="Maria Fohlin Hagman" userId="S::maria.fohlin.hagman@grundskola.goteborg.se::7df72f05-16a7-4c27-b378-11503798cc80" providerId="AD" clId="Web-{4271F5C3-77E2-CE35-12AA-1E5862C105C6}" dt="2023-10-17T07:41:58.581" v="20"/>
        <pc:sldMkLst>
          <pc:docMk/>
          <pc:sldMk cId="1401429646" sldId="3793"/>
        </pc:sldMkLst>
      </pc:sldChg>
      <pc:sldChg chg="add">
        <pc:chgData name="Maria Fohlin Hagman" userId="S::maria.fohlin.hagman@grundskola.goteborg.se::7df72f05-16a7-4c27-b378-11503798cc80" providerId="AD" clId="Web-{4271F5C3-77E2-CE35-12AA-1E5862C105C6}" dt="2023-10-17T07:41:58.706" v="21"/>
        <pc:sldMkLst>
          <pc:docMk/>
          <pc:sldMk cId="3783018532" sldId="3794"/>
        </pc:sldMkLst>
      </pc:sldChg>
    </pc:docChg>
  </pc:docChgLst>
  <pc:docChgLst>
    <pc:chgData name="Maria Fohlin Hagman" userId="S::maria.fohlin.hagman@grundskola.goteborg.se::7df72f05-16a7-4c27-b378-11503798cc80" providerId="AD" clId="Web-{F6D2601D-1C8C-8EFB-5673-4BCDB99BE77C}"/>
    <pc:docChg chg="modSld">
      <pc:chgData name="Maria Fohlin Hagman" userId="S::maria.fohlin.hagman@grundskola.goteborg.se::7df72f05-16a7-4c27-b378-11503798cc80" providerId="AD" clId="Web-{F6D2601D-1C8C-8EFB-5673-4BCDB99BE77C}" dt="2023-10-09T12:24:55.696" v="0" actId="1076"/>
      <pc:docMkLst>
        <pc:docMk/>
      </pc:docMkLst>
      <pc:sldChg chg="modSp">
        <pc:chgData name="Maria Fohlin Hagman" userId="S::maria.fohlin.hagman@grundskola.goteborg.se::7df72f05-16a7-4c27-b378-11503798cc80" providerId="AD" clId="Web-{F6D2601D-1C8C-8EFB-5673-4BCDB99BE77C}" dt="2023-10-09T12:24:55.696" v="0" actId="1076"/>
        <pc:sldMkLst>
          <pc:docMk/>
          <pc:sldMk cId="865521324" sldId="439"/>
        </pc:sldMkLst>
        <pc:picChg chg="mod">
          <ac:chgData name="Maria Fohlin Hagman" userId="S::maria.fohlin.hagman@grundskola.goteborg.se::7df72f05-16a7-4c27-b378-11503798cc80" providerId="AD" clId="Web-{F6D2601D-1C8C-8EFB-5673-4BCDB99BE77C}" dt="2023-10-09T12:24:55.696" v="0" actId="1076"/>
          <ac:picMkLst>
            <pc:docMk/>
            <pc:sldMk cId="865521324" sldId="439"/>
            <ac:picMk id="8" creationId="{FFB0726E-996B-0DB2-B95F-EE8998362AA2}"/>
          </ac:picMkLst>
        </pc:picChg>
      </pc:sldChg>
    </pc:docChg>
  </pc:docChgLst>
  <pc:docChgLst>
    <pc:chgData name="Birgitta Lager" userId="S::birgitta.lager@grundskola.goteborg.se::3f3b824e-37bb-4581-8bb1-59d49f27f497" providerId="AD" clId="Web-{95FA8977-6511-DE26-EDF2-349C90C86C53}"/>
    <pc:docChg chg="addSld delSld modSld">
      <pc:chgData name="Birgitta Lager" userId="S::birgitta.lager@grundskola.goteborg.se::3f3b824e-37bb-4581-8bb1-59d49f27f497" providerId="AD" clId="Web-{95FA8977-6511-DE26-EDF2-349C90C86C53}" dt="2023-10-17T13:23:16.274" v="251"/>
      <pc:docMkLst>
        <pc:docMk/>
      </pc:docMkLst>
      <pc:sldChg chg="modSp">
        <pc:chgData name="Birgitta Lager" userId="S::birgitta.lager@grundskola.goteborg.se::3f3b824e-37bb-4581-8bb1-59d49f27f497" providerId="AD" clId="Web-{95FA8977-6511-DE26-EDF2-349C90C86C53}" dt="2023-10-17T13:19:21.163" v="19" actId="20577"/>
        <pc:sldMkLst>
          <pc:docMk/>
          <pc:sldMk cId="3488036915" sldId="429"/>
        </pc:sldMkLst>
        <pc:spChg chg="mod">
          <ac:chgData name="Birgitta Lager" userId="S::birgitta.lager@grundskola.goteborg.se::3f3b824e-37bb-4581-8bb1-59d49f27f497" providerId="AD" clId="Web-{95FA8977-6511-DE26-EDF2-349C90C86C53}" dt="2023-10-17T13:19:21.163" v="19" actId="20577"/>
          <ac:spMkLst>
            <pc:docMk/>
            <pc:sldMk cId="3488036915" sldId="429"/>
            <ac:spMk id="3" creationId="{7D8D196E-9828-4E94-90FC-A6B88EA08E21}"/>
          </ac:spMkLst>
        </pc:spChg>
      </pc:sldChg>
      <pc:sldChg chg="modNotes">
        <pc:chgData name="Birgitta Lager" userId="S::birgitta.lager@grundskola.goteborg.se::3f3b824e-37bb-4581-8bb1-59d49f27f497" providerId="AD" clId="Web-{95FA8977-6511-DE26-EDF2-349C90C86C53}" dt="2023-10-17T13:23:16.274" v="251"/>
        <pc:sldMkLst>
          <pc:docMk/>
          <pc:sldMk cId="652051276" sldId="549"/>
        </pc:sldMkLst>
      </pc:sldChg>
      <pc:sldChg chg="del">
        <pc:chgData name="Birgitta Lager" userId="S::birgitta.lager@grundskola.goteborg.se::3f3b824e-37bb-4581-8bb1-59d49f27f497" providerId="AD" clId="Web-{95FA8977-6511-DE26-EDF2-349C90C86C53}" dt="2023-10-17T13:18:03.773" v="0"/>
        <pc:sldMkLst>
          <pc:docMk/>
          <pc:sldMk cId="3987298487" sldId="2216"/>
        </pc:sldMkLst>
      </pc:sldChg>
      <pc:sldChg chg="add">
        <pc:chgData name="Birgitta Lager" userId="S::birgitta.lager@grundskola.goteborg.se::3f3b824e-37bb-4581-8bb1-59d49f27f497" providerId="AD" clId="Web-{95FA8977-6511-DE26-EDF2-349C90C86C53}" dt="2023-10-17T13:18:14.538" v="1"/>
        <pc:sldMkLst>
          <pc:docMk/>
          <pc:sldMk cId="3543815496" sldId="3795"/>
        </pc:sldMkLst>
      </pc:sldChg>
    </pc:docChg>
  </pc:docChgLst>
  <pc:docChgLst>
    <pc:chgData name="Anita Molin" userId="0ad6c635-8e61-44b6-87ad-76a3cb42852d" providerId="ADAL" clId="{25B9CD52-B7CC-40BA-80F5-A52AD80FE0E8}"/>
    <pc:docChg chg="undo custSel addSld delSld modSld sldOrd modNotesMaster modHandout">
      <pc:chgData name="Anita Molin" userId="0ad6c635-8e61-44b6-87ad-76a3cb42852d" providerId="ADAL" clId="{25B9CD52-B7CC-40BA-80F5-A52AD80FE0E8}" dt="2023-10-19T10:45:46.704" v="1486"/>
      <pc:docMkLst>
        <pc:docMk/>
      </pc:docMkLst>
      <pc:sldChg chg="modSp mod modNotesTx">
        <pc:chgData name="Anita Molin" userId="0ad6c635-8e61-44b6-87ad-76a3cb42852d" providerId="ADAL" clId="{25B9CD52-B7CC-40BA-80F5-A52AD80FE0E8}" dt="2023-10-17T06:47:54.662" v="1387"/>
        <pc:sldMkLst>
          <pc:docMk/>
          <pc:sldMk cId="1013883863" sldId="256"/>
        </pc:sldMkLst>
        <pc:spChg chg="mod">
          <ac:chgData name="Anita Molin" userId="0ad6c635-8e61-44b6-87ad-76a3cb42852d" providerId="ADAL" clId="{25B9CD52-B7CC-40BA-80F5-A52AD80FE0E8}" dt="2023-09-25T13:16:31.287" v="71" actId="20577"/>
          <ac:spMkLst>
            <pc:docMk/>
            <pc:sldMk cId="1013883863" sldId="256"/>
            <ac:spMk id="8" creationId="{293F466C-0F62-4B66-9DBC-310B487C9A13}"/>
          </ac:spMkLst>
        </pc:spChg>
      </pc:sldChg>
      <pc:sldChg chg="del">
        <pc:chgData name="Anita Molin" userId="0ad6c635-8e61-44b6-87ad-76a3cb42852d" providerId="ADAL" clId="{25B9CD52-B7CC-40BA-80F5-A52AD80FE0E8}" dt="2023-09-25T13:25:56.036" v="119" actId="47"/>
        <pc:sldMkLst>
          <pc:docMk/>
          <pc:sldMk cId="675457166" sldId="257"/>
        </pc:sldMkLst>
      </pc:sldChg>
      <pc:sldChg chg="del">
        <pc:chgData name="Anita Molin" userId="0ad6c635-8e61-44b6-87ad-76a3cb42852d" providerId="ADAL" clId="{25B9CD52-B7CC-40BA-80F5-A52AD80FE0E8}" dt="2023-09-25T13:27:08.624" v="124" actId="47"/>
        <pc:sldMkLst>
          <pc:docMk/>
          <pc:sldMk cId="600414767" sldId="296"/>
        </pc:sldMkLst>
      </pc:sldChg>
      <pc:sldChg chg="del">
        <pc:chgData name="Anita Molin" userId="0ad6c635-8e61-44b6-87ad-76a3cb42852d" providerId="ADAL" clId="{25B9CD52-B7CC-40BA-80F5-A52AD80FE0E8}" dt="2023-09-25T13:27:08.624" v="124" actId="47"/>
        <pc:sldMkLst>
          <pc:docMk/>
          <pc:sldMk cId="3913581753" sldId="297"/>
        </pc:sldMkLst>
      </pc:sldChg>
      <pc:sldChg chg="del">
        <pc:chgData name="Anita Molin" userId="0ad6c635-8e61-44b6-87ad-76a3cb42852d" providerId="ADAL" clId="{25B9CD52-B7CC-40BA-80F5-A52AD80FE0E8}" dt="2023-09-25T13:25:56.036" v="119" actId="47"/>
        <pc:sldMkLst>
          <pc:docMk/>
          <pc:sldMk cId="1079006029" sldId="299"/>
        </pc:sldMkLst>
      </pc:sldChg>
      <pc:sldChg chg="del">
        <pc:chgData name="Anita Molin" userId="0ad6c635-8e61-44b6-87ad-76a3cb42852d" providerId="ADAL" clId="{25B9CD52-B7CC-40BA-80F5-A52AD80FE0E8}" dt="2023-09-25T13:27:08.624" v="124" actId="47"/>
        <pc:sldMkLst>
          <pc:docMk/>
          <pc:sldMk cId="3299386981" sldId="300"/>
        </pc:sldMkLst>
      </pc:sldChg>
      <pc:sldChg chg="del">
        <pc:chgData name="Anita Molin" userId="0ad6c635-8e61-44b6-87ad-76a3cb42852d" providerId="ADAL" clId="{25B9CD52-B7CC-40BA-80F5-A52AD80FE0E8}" dt="2023-09-25T13:26:22.186" v="122" actId="2696"/>
        <pc:sldMkLst>
          <pc:docMk/>
          <pc:sldMk cId="17890110" sldId="301"/>
        </pc:sldMkLst>
      </pc:sldChg>
      <pc:sldChg chg="modSp add mod ord">
        <pc:chgData name="Anita Molin" userId="0ad6c635-8e61-44b6-87ad-76a3cb42852d" providerId="ADAL" clId="{25B9CD52-B7CC-40BA-80F5-A52AD80FE0E8}" dt="2023-10-06T09:22:07.719" v="1088" actId="255"/>
        <pc:sldMkLst>
          <pc:docMk/>
          <pc:sldMk cId="2464820571" sldId="301"/>
        </pc:sldMkLst>
        <pc:spChg chg="mod">
          <ac:chgData name="Anita Molin" userId="0ad6c635-8e61-44b6-87ad-76a3cb42852d" providerId="ADAL" clId="{25B9CD52-B7CC-40BA-80F5-A52AD80FE0E8}" dt="2023-10-06T09:22:07.719" v="1088" actId="255"/>
          <ac:spMkLst>
            <pc:docMk/>
            <pc:sldMk cId="2464820571" sldId="301"/>
            <ac:spMk id="4" creationId="{BC111919-5772-364E-BBD1-B4DB6F993554}"/>
          </ac:spMkLst>
        </pc:spChg>
      </pc:sldChg>
      <pc:sldChg chg="del">
        <pc:chgData name="Anita Molin" userId="0ad6c635-8e61-44b6-87ad-76a3cb42852d" providerId="ADAL" clId="{25B9CD52-B7CC-40BA-80F5-A52AD80FE0E8}" dt="2023-09-25T13:27:08.624" v="124" actId="47"/>
        <pc:sldMkLst>
          <pc:docMk/>
          <pc:sldMk cId="3118593955" sldId="302"/>
        </pc:sldMkLst>
      </pc:sldChg>
      <pc:sldChg chg="del">
        <pc:chgData name="Anita Molin" userId="0ad6c635-8e61-44b6-87ad-76a3cb42852d" providerId="ADAL" clId="{25B9CD52-B7CC-40BA-80F5-A52AD80FE0E8}" dt="2023-10-06T09:17:26.300" v="1026" actId="47"/>
        <pc:sldMkLst>
          <pc:docMk/>
          <pc:sldMk cId="1834181830" sldId="308"/>
        </pc:sldMkLst>
      </pc:sldChg>
      <pc:sldChg chg="del">
        <pc:chgData name="Anita Molin" userId="0ad6c635-8e61-44b6-87ad-76a3cb42852d" providerId="ADAL" clId="{25B9CD52-B7CC-40BA-80F5-A52AD80FE0E8}" dt="2023-09-25T13:27:08.624" v="124" actId="47"/>
        <pc:sldMkLst>
          <pc:docMk/>
          <pc:sldMk cId="3514453433" sldId="313"/>
        </pc:sldMkLst>
      </pc:sldChg>
      <pc:sldChg chg="del">
        <pc:chgData name="Anita Molin" userId="0ad6c635-8e61-44b6-87ad-76a3cb42852d" providerId="ADAL" clId="{25B9CD52-B7CC-40BA-80F5-A52AD80FE0E8}" dt="2023-09-25T13:25:56.036" v="119" actId="47"/>
        <pc:sldMkLst>
          <pc:docMk/>
          <pc:sldMk cId="3279638382" sldId="324"/>
        </pc:sldMkLst>
      </pc:sldChg>
      <pc:sldChg chg="del">
        <pc:chgData name="Anita Molin" userId="0ad6c635-8e61-44b6-87ad-76a3cb42852d" providerId="ADAL" clId="{25B9CD52-B7CC-40BA-80F5-A52AD80FE0E8}" dt="2023-09-25T13:27:08.624" v="124" actId="47"/>
        <pc:sldMkLst>
          <pc:docMk/>
          <pc:sldMk cId="1233462972" sldId="354"/>
        </pc:sldMkLst>
      </pc:sldChg>
      <pc:sldChg chg="del">
        <pc:chgData name="Anita Molin" userId="0ad6c635-8e61-44b6-87ad-76a3cb42852d" providerId="ADAL" clId="{25B9CD52-B7CC-40BA-80F5-A52AD80FE0E8}" dt="2023-09-25T13:25:56.036" v="119" actId="47"/>
        <pc:sldMkLst>
          <pc:docMk/>
          <pc:sldMk cId="679691179" sldId="355"/>
        </pc:sldMkLst>
      </pc:sldChg>
      <pc:sldChg chg="del">
        <pc:chgData name="Anita Molin" userId="0ad6c635-8e61-44b6-87ad-76a3cb42852d" providerId="ADAL" clId="{25B9CD52-B7CC-40BA-80F5-A52AD80FE0E8}" dt="2023-09-25T13:25:56.036" v="119" actId="47"/>
        <pc:sldMkLst>
          <pc:docMk/>
          <pc:sldMk cId="433938020" sldId="356"/>
        </pc:sldMkLst>
      </pc:sldChg>
      <pc:sldChg chg="del">
        <pc:chgData name="Anita Molin" userId="0ad6c635-8e61-44b6-87ad-76a3cb42852d" providerId="ADAL" clId="{25B9CD52-B7CC-40BA-80F5-A52AD80FE0E8}" dt="2023-09-25T13:27:08.624" v="124" actId="47"/>
        <pc:sldMkLst>
          <pc:docMk/>
          <pc:sldMk cId="3128754271" sldId="357"/>
        </pc:sldMkLst>
      </pc:sldChg>
      <pc:sldChg chg="del ord">
        <pc:chgData name="Anita Molin" userId="0ad6c635-8e61-44b6-87ad-76a3cb42852d" providerId="ADAL" clId="{25B9CD52-B7CC-40BA-80F5-A52AD80FE0E8}" dt="2023-09-25T13:27:17.432" v="125" actId="47"/>
        <pc:sldMkLst>
          <pc:docMk/>
          <pc:sldMk cId="3020614866" sldId="373"/>
        </pc:sldMkLst>
      </pc:sldChg>
      <pc:sldChg chg="del">
        <pc:chgData name="Anita Molin" userId="0ad6c635-8e61-44b6-87ad-76a3cb42852d" providerId="ADAL" clId="{25B9CD52-B7CC-40BA-80F5-A52AD80FE0E8}" dt="2023-09-25T13:27:08.624" v="124" actId="47"/>
        <pc:sldMkLst>
          <pc:docMk/>
          <pc:sldMk cId="2406629538" sldId="377"/>
        </pc:sldMkLst>
      </pc:sldChg>
      <pc:sldChg chg="del">
        <pc:chgData name="Anita Molin" userId="0ad6c635-8e61-44b6-87ad-76a3cb42852d" providerId="ADAL" clId="{25B9CD52-B7CC-40BA-80F5-A52AD80FE0E8}" dt="2023-09-25T13:27:08.624" v="124" actId="47"/>
        <pc:sldMkLst>
          <pc:docMk/>
          <pc:sldMk cId="3561946167" sldId="381"/>
        </pc:sldMkLst>
      </pc:sldChg>
      <pc:sldChg chg="del">
        <pc:chgData name="Anita Molin" userId="0ad6c635-8e61-44b6-87ad-76a3cb42852d" providerId="ADAL" clId="{25B9CD52-B7CC-40BA-80F5-A52AD80FE0E8}" dt="2023-10-06T09:15:00.673" v="958" actId="47"/>
        <pc:sldMkLst>
          <pc:docMk/>
          <pc:sldMk cId="1586463380" sldId="393"/>
        </pc:sldMkLst>
      </pc:sldChg>
      <pc:sldChg chg="del">
        <pc:chgData name="Anita Molin" userId="0ad6c635-8e61-44b6-87ad-76a3cb42852d" providerId="ADAL" clId="{25B9CD52-B7CC-40BA-80F5-A52AD80FE0E8}" dt="2023-09-25T13:27:17.432" v="125" actId="47"/>
        <pc:sldMkLst>
          <pc:docMk/>
          <pc:sldMk cId="2554762174" sldId="397"/>
        </pc:sldMkLst>
      </pc:sldChg>
      <pc:sldChg chg="del">
        <pc:chgData name="Anita Molin" userId="0ad6c635-8e61-44b6-87ad-76a3cb42852d" providerId="ADAL" clId="{25B9CD52-B7CC-40BA-80F5-A52AD80FE0E8}" dt="2023-09-25T13:27:08.624" v="124" actId="47"/>
        <pc:sldMkLst>
          <pc:docMk/>
          <pc:sldMk cId="1260134080" sldId="398"/>
        </pc:sldMkLst>
      </pc:sldChg>
      <pc:sldChg chg="del">
        <pc:chgData name="Anita Molin" userId="0ad6c635-8e61-44b6-87ad-76a3cb42852d" providerId="ADAL" clId="{25B9CD52-B7CC-40BA-80F5-A52AD80FE0E8}" dt="2023-09-25T13:27:08.624" v="124" actId="47"/>
        <pc:sldMkLst>
          <pc:docMk/>
          <pc:sldMk cId="1235534750" sldId="420"/>
        </pc:sldMkLst>
      </pc:sldChg>
      <pc:sldChg chg="modSp del mod ord">
        <pc:chgData name="Anita Molin" userId="0ad6c635-8e61-44b6-87ad-76a3cb42852d" providerId="ADAL" clId="{25B9CD52-B7CC-40BA-80F5-A52AD80FE0E8}" dt="2023-10-06T09:13:58.589" v="913" actId="47"/>
        <pc:sldMkLst>
          <pc:docMk/>
          <pc:sldMk cId="2495804461" sldId="421"/>
        </pc:sldMkLst>
        <pc:spChg chg="mod">
          <ac:chgData name="Anita Molin" userId="0ad6c635-8e61-44b6-87ad-76a3cb42852d" providerId="ADAL" clId="{25B9CD52-B7CC-40BA-80F5-A52AD80FE0E8}" dt="2023-10-06T07:26:59.737" v="296" actId="20577"/>
          <ac:spMkLst>
            <pc:docMk/>
            <pc:sldMk cId="2495804461" sldId="421"/>
            <ac:spMk id="2" creationId="{6098534E-430D-4852-B8A9-EC637E270105}"/>
          </ac:spMkLst>
        </pc:spChg>
        <pc:spChg chg="mod">
          <ac:chgData name="Anita Molin" userId="0ad6c635-8e61-44b6-87ad-76a3cb42852d" providerId="ADAL" clId="{25B9CD52-B7CC-40BA-80F5-A52AD80FE0E8}" dt="2023-10-06T07:29:39.918" v="463"/>
          <ac:spMkLst>
            <pc:docMk/>
            <pc:sldMk cId="2495804461" sldId="421"/>
            <ac:spMk id="3" creationId="{57C227E5-AED7-43A0-8200-2D612F5A1ED6}"/>
          </ac:spMkLst>
        </pc:spChg>
      </pc:sldChg>
      <pc:sldChg chg="del">
        <pc:chgData name="Anita Molin" userId="0ad6c635-8e61-44b6-87ad-76a3cb42852d" providerId="ADAL" clId="{25B9CD52-B7CC-40BA-80F5-A52AD80FE0E8}" dt="2023-09-25T13:27:08.624" v="124" actId="47"/>
        <pc:sldMkLst>
          <pc:docMk/>
          <pc:sldMk cId="128882395" sldId="422"/>
        </pc:sldMkLst>
      </pc:sldChg>
      <pc:sldChg chg="del">
        <pc:chgData name="Anita Molin" userId="0ad6c635-8e61-44b6-87ad-76a3cb42852d" providerId="ADAL" clId="{25B9CD52-B7CC-40BA-80F5-A52AD80FE0E8}" dt="2023-09-25T13:27:08.624" v="124" actId="47"/>
        <pc:sldMkLst>
          <pc:docMk/>
          <pc:sldMk cId="1196496778" sldId="423"/>
        </pc:sldMkLst>
      </pc:sldChg>
      <pc:sldChg chg="del">
        <pc:chgData name="Anita Molin" userId="0ad6c635-8e61-44b6-87ad-76a3cb42852d" providerId="ADAL" clId="{25B9CD52-B7CC-40BA-80F5-A52AD80FE0E8}" dt="2023-09-25T13:27:08.624" v="124" actId="47"/>
        <pc:sldMkLst>
          <pc:docMk/>
          <pc:sldMk cId="873712893" sldId="424"/>
        </pc:sldMkLst>
      </pc:sldChg>
      <pc:sldChg chg="modSp del mod ord">
        <pc:chgData name="Anita Molin" userId="0ad6c635-8e61-44b6-87ad-76a3cb42852d" providerId="ADAL" clId="{25B9CD52-B7CC-40BA-80F5-A52AD80FE0E8}" dt="2023-10-06T09:14:02.263" v="914" actId="47"/>
        <pc:sldMkLst>
          <pc:docMk/>
          <pc:sldMk cId="2570657586" sldId="425"/>
        </pc:sldMkLst>
        <pc:spChg chg="mod">
          <ac:chgData name="Anita Molin" userId="0ad6c635-8e61-44b6-87ad-76a3cb42852d" providerId="ADAL" clId="{25B9CD52-B7CC-40BA-80F5-A52AD80FE0E8}" dt="2023-10-06T07:27:37.930" v="315" actId="20577"/>
          <ac:spMkLst>
            <pc:docMk/>
            <pc:sldMk cId="2570657586" sldId="425"/>
            <ac:spMk id="2" creationId="{F2D6CDC8-0BAA-4E0D-889D-B9C4D4659AE1}"/>
          </ac:spMkLst>
        </pc:spChg>
        <pc:spChg chg="mod">
          <ac:chgData name="Anita Molin" userId="0ad6c635-8e61-44b6-87ad-76a3cb42852d" providerId="ADAL" clId="{25B9CD52-B7CC-40BA-80F5-A52AD80FE0E8}" dt="2023-10-06T07:29:31.991" v="461" actId="20577"/>
          <ac:spMkLst>
            <pc:docMk/>
            <pc:sldMk cId="2570657586" sldId="425"/>
            <ac:spMk id="3" creationId="{F4C07ED7-C8FF-4300-BAF9-3E8D62B37CA0}"/>
          </ac:spMkLst>
        </pc:spChg>
      </pc:sldChg>
      <pc:sldChg chg="del">
        <pc:chgData name="Anita Molin" userId="0ad6c635-8e61-44b6-87ad-76a3cb42852d" providerId="ADAL" clId="{25B9CD52-B7CC-40BA-80F5-A52AD80FE0E8}" dt="2023-09-25T13:27:08.624" v="124" actId="47"/>
        <pc:sldMkLst>
          <pc:docMk/>
          <pc:sldMk cId="1673107363" sldId="426"/>
        </pc:sldMkLst>
      </pc:sldChg>
      <pc:sldChg chg="del">
        <pc:chgData name="Anita Molin" userId="0ad6c635-8e61-44b6-87ad-76a3cb42852d" providerId="ADAL" clId="{25B9CD52-B7CC-40BA-80F5-A52AD80FE0E8}" dt="2023-09-25T13:27:08.624" v="124" actId="47"/>
        <pc:sldMkLst>
          <pc:docMk/>
          <pc:sldMk cId="3286221849" sldId="427"/>
        </pc:sldMkLst>
      </pc:sldChg>
      <pc:sldChg chg="del">
        <pc:chgData name="Anita Molin" userId="0ad6c635-8e61-44b6-87ad-76a3cb42852d" providerId="ADAL" clId="{25B9CD52-B7CC-40BA-80F5-A52AD80FE0E8}" dt="2023-09-25T13:27:08.624" v="124" actId="47"/>
        <pc:sldMkLst>
          <pc:docMk/>
          <pc:sldMk cId="2290362165" sldId="428"/>
        </pc:sldMkLst>
      </pc:sldChg>
      <pc:sldChg chg="addSp delSp modSp mod modClrScheme chgLayout">
        <pc:chgData name="Anita Molin" userId="0ad6c635-8e61-44b6-87ad-76a3cb42852d" providerId="ADAL" clId="{25B9CD52-B7CC-40BA-80F5-A52AD80FE0E8}" dt="2023-10-17T06:39:45.144" v="1348" actId="26606"/>
        <pc:sldMkLst>
          <pc:docMk/>
          <pc:sldMk cId="3488036915" sldId="429"/>
        </pc:sldMkLst>
        <pc:spChg chg="mod">
          <ac:chgData name="Anita Molin" userId="0ad6c635-8e61-44b6-87ad-76a3cb42852d" providerId="ADAL" clId="{25B9CD52-B7CC-40BA-80F5-A52AD80FE0E8}" dt="2023-10-17T06:39:45.144" v="1348" actId="26606"/>
          <ac:spMkLst>
            <pc:docMk/>
            <pc:sldMk cId="3488036915" sldId="429"/>
            <ac:spMk id="2" creationId="{60272170-E402-41DC-B1CA-7274AD89D4AF}"/>
          </ac:spMkLst>
        </pc:spChg>
        <pc:spChg chg="mod">
          <ac:chgData name="Anita Molin" userId="0ad6c635-8e61-44b6-87ad-76a3cb42852d" providerId="ADAL" clId="{25B9CD52-B7CC-40BA-80F5-A52AD80FE0E8}" dt="2023-10-17T06:39:45.144" v="1348" actId="26606"/>
          <ac:spMkLst>
            <pc:docMk/>
            <pc:sldMk cId="3488036915" sldId="429"/>
            <ac:spMk id="3" creationId="{7D8D196E-9828-4E94-90FC-A6B88EA08E21}"/>
          </ac:spMkLst>
        </pc:spChg>
        <pc:spChg chg="add del mod">
          <ac:chgData name="Anita Molin" userId="0ad6c635-8e61-44b6-87ad-76a3cb42852d" providerId="ADAL" clId="{25B9CD52-B7CC-40BA-80F5-A52AD80FE0E8}" dt="2023-10-17T06:39:45.144" v="1348" actId="26606"/>
          <ac:spMkLst>
            <pc:docMk/>
            <pc:sldMk cId="3488036915" sldId="429"/>
            <ac:spMk id="5" creationId="{E5F1991B-3EA4-46D1-6B40-CDBE47F28E33}"/>
          </ac:spMkLst>
        </pc:spChg>
        <pc:picChg chg="del">
          <ac:chgData name="Anita Molin" userId="0ad6c635-8e61-44b6-87ad-76a3cb42852d" providerId="ADAL" clId="{25B9CD52-B7CC-40BA-80F5-A52AD80FE0E8}" dt="2023-10-17T06:39:27.822" v="1341" actId="478"/>
          <ac:picMkLst>
            <pc:docMk/>
            <pc:sldMk cId="3488036915" sldId="429"/>
            <ac:picMk id="6" creationId="{A569C39A-8966-4865-B99A-24C8EB497448}"/>
          </ac:picMkLst>
        </pc:picChg>
        <pc:picChg chg="add mod">
          <ac:chgData name="Anita Molin" userId="0ad6c635-8e61-44b6-87ad-76a3cb42852d" providerId="ADAL" clId="{25B9CD52-B7CC-40BA-80F5-A52AD80FE0E8}" dt="2023-10-17T06:39:45.144" v="1348" actId="26606"/>
          <ac:picMkLst>
            <pc:docMk/>
            <pc:sldMk cId="3488036915" sldId="429"/>
            <ac:picMk id="7" creationId="{71339511-CE1B-5E20-87CA-BA4EDF8BE7E0}"/>
          </ac:picMkLst>
        </pc:picChg>
      </pc:sldChg>
      <pc:sldChg chg="del">
        <pc:chgData name="Anita Molin" userId="0ad6c635-8e61-44b6-87ad-76a3cb42852d" providerId="ADAL" clId="{25B9CD52-B7CC-40BA-80F5-A52AD80FE0E8}" dt="2023-09-25T13:25:56.036" v="119" actId="47"/>
        <pc:sldMkLst>
          <pc:docMk/>
          <pc:sldMk cId="2791383451" sldId="430"/>
        </pc:sldMkLst>
      </pc:sldChg>
      <pc:sldChg chg="del">
        <pc:chgData name="Anita Molin" userId="0ad6c635-8e61-44b6-87ad-76a3cb42852d" providerId="ADAL" clId="{25B9CD52-B7CC-40BA-80F5-A52AD80FE0E8}" dt="2023-09-25T13:27:08.624" v="124" actId="47"/>
        <pc:sldMkLst>
          <pc:docMk/>
          <pc:sldMk cId="16942550" sldId="431"/>
        </pc:sldMkLst>
      </pc:sldChg>
      <pc:sldChg chg="del">
        <pc:chgData name="Anita Molin" userId="0ad6c635-8e61-44b6-87ad-76a3cb42852d" providerId="ADAL" clId="{25B9CD52-B7CC-40BA-80F5-A52AD80FE0E8}" dt="2023-09-25T13:25:56.036" v="119" actId="47"/>
        <pc:sldMkLst>
          <pc:docMk/>
          <pc:sldMk cId="214354496" sldId="432"/>
        </pc:sldMkLst>
      </pc:sldChg>
      <pc:sldChg chg="del">
        <pc:chgData name="Anita Molin" userId="0ad6c635-8e61-44b6-87ad-76a3cb42852d" providerId="ADAL" clId="{25B9CD52-B7CC-40BA-80F5-A52AD80FE0E8}" dt="2023-09-25T13:25:56.036" v="119" actId="47"/>
        <pc:sldMkLst>
          <pc:docMk/>
          <pc:sldMk cId="1034547820" sldId="433"/>
        </pc:sldMkLst>
      </pc:sldChg>
      <pc:sldChg chg="del">
        <pc:chgData name="Anita Molin" userId="0ad6c635-8e61-44b6-87ad-76a3cb42852d" providerId="ADAL" clId="{25B9CD52-B7CC-40BA-80F5-A52AD80FE0E8}" dt="2023-09-25T13:25:56.036" v="119" actId="47"/>
        <pc:sldMkLst>
          <pc:docMk/>
          <pc:sldMk cId="956016746" sldId="434"/>
        </pc:sldMkLst>
      </pc:sldChg>
      <pc:sldChg chg="del">
        <pc:chgData name="Anita Molin" userId="0ad6c635-8e61-44b6-87ad-76a3cb42852d" providerId="ADAL" clId="{25B9CD52-B7CC-40BA-80F5-A52AD80FE0E8}" dt="2023-09-25T13:27:08.624" v="124" actId="47"/>
        <pc:sldMkLst>
          <pc:docMk/>
          <pc:sldMk cId="2401969956" sldId="435"/>
        </pc:sldMkLst>
      </pc:sldChg>
      <pc:sldChg chg="del">
        <pc:chgData name="Anita Molin" userId="0ad6c635-8e61-44b6-87ad-76a3cb42852d" providerId="ADAL" clId="{25B9CD52-B7CC-40BA-80F5-A52AD80FE0E8}" dt="2023-09-25T13:26:22.186" v="122" actId="2696"/>
        <pc:sldMkLst>
          <pc:docMk/>
          <pc:sldMk cId="1501797810" sldId="436"/>
        </pc:sldMkLst>
      </pc:sldChg>
      <pc:sldChg chg="add del">
        <pc:chgData name="Anita Molin" userId="0ad6c635-8e61-44b6-87ad-76a3cb42852d" providerId="ADAL" clId="{25B9CD52-B7CC-40BA-80F5-A52AD80FE0E8}" dt="2023-10-06T09:14:57.897" v="957" actId="47"/>
        <pc:sldMkLst>
          <pc:docMk/>
          <pc:sldMk cId="1626618314" sldId="436"/>
        </pc:sldMkLst>
      </pc:sldChg>
      <pc:sldChg chg="addSp delSp modSp mod ord modClrScheme modShow chgLayout">
        <pc:chgData name="Anita Molin" userId="0ad6c635-8e61-44b6-87ad-76a3cb42852d" providerId="ADAL" clId="{25B9CD52-B7CC-40BA-80F5-A52AD80FE0E8}" dt="2023-10-06T09:00:25.549" v="502" actId="729"/>
        <pc:sldMkLst>
          <pc:docMk/>
          <pc:sldMk cId="865521324" sldId="439"/>
        </pc:sldMkLst>
        <pc:spChg chg="del mod ord">
          <ac:chgData name="Anita Molin" userId="0ad6c635-8e61-44b6-87ad-76a3cb42852d" providerId="ADAL" clId="{25B9CD52-B7CC-40BA-80F5-A52AD80FE0E8}" dt="2023-09-25T13:18:43.364" v="74" actId="700"/>
          <ac:spMkLst>
            <pc:docMk/>
            <pc:sldMk cId="865521324" sldId="439"/>
            <ac:spMk id="2" creationId="{99CDC224-1406-4B95-9D8D-857E0F1F2D49}"/>
          </ac:spMkLst>
        </pc:spChg>
        <pc:spChg chg="del">
          <ac:chgData name="Anita Molin" userId="0ad6c635-8e61-44b6-87ad-76a3cb42852d" providerId="ADAL" clId="{25B9CD52-B7CC-40BA-80F5-A52AD80FE0E8}" dt="2023-09-25T13:18:43.364" v="74" actId="700"/>
          <ac:spMkLst>
            <pc:docMk/>
            <pc:sldMk cId="865521324" sldId="439"/>
            <ac:spMk id="3" creationId="{BA345331-0E40-4040-AD5E-BF83468C2F77}"/>
          </ac:spMkLst>
        </pc:spChg>
        <pc:spChg chg="add del mod">
          <ac:chgData name="Anita Molin" userId="0ad6c635-8e61-44b6-87ad-76a3cb42852d" providerId="ADAL" clId="{25B9CD52-B7CC-40BA-80F5-A52AD80FE0E8}" dt="2023-09-25T13:18:43.364" v="74" actId="700"/>
          <ac:spMkLst>
            <pc:docMk/>
            <pc:sldMk cId="865521324" sldId="439"/>
            <ac:spMk id="5" creationId="{BE94EF06-9936-505A-EEC6-816C0015EF9E}"/>
          </ac:spMkLst>
        </pc:spChg>
        <pc:spChg chg="add del mod ord">
          <ac:chgData name="Anita Molin" userId="0ad6c635-8e61-44b6-87ad-76a3cb42852d" providerId="ADAL" clId="{25B9CD52-B7CC-40BA-80F5-A52AD80FE0E8}" dt="2023-09-25T13:18:49.376" v="76" actId="26606"/>
          <ac:spMkLst>
            <pc:docMk/>
            <pc:sldMk cId="865521324" sldId="439"/>
            <ac:spMk id="7" creationId="{7A12CEEB-C1C5-2A26-87B7-480A5B07B2F2}"/>
          </ac:spMkLst>
        </pc:spChg>
        <pc:spChg chg="add del mod">
          <ac:chgData name="Anita Molin" userId="0ad6c635-8e61-44b6-87ad-76a3cb42852d" providerId="ADAL" clId="{25B9CD52-B7CC-40BA-80F5-A52AD80FE0E8}" dt="2023-09-25T13:19:20.362" v="80" actId="700"/>
          <ac:spMkLst>
            <pc:docMk/>
            <pc:sldMk cId="865521324" sldId="439"/>
            <ac:spMk id="13" creationId="{87435BA5-E097-CD35-4FF5-96D67E63975D}"/>
          </ac:spMkLst>
        </pc:spChg>
        <pc:spChg chg="add del mod">
          <ac:chgData name="Anita Molin" userId="0ad6c635-8e61-44b6-87ad-76a3cb42852d" providerId="ADAL" clId="{25B9CD52-B7CC-40BA-80F5-A52AD80FE0E8}" dt="2023-09-25T13:19:10.984" v="79" actId="26606"/>
          <ac:spMkLst>
            <pc:docMk/>
            <pc:sldMk cId="865521324" sldId="439"/>
            <ac:spMk id="18" creationId="{08F1BD79-77B9-F16D-2872-53321FD77F64}"/>
          </ac:spMkLst>
        </pc:spChg>
        <pc:picChg chg="del">
          <ac:chgData name="Anita Molin" userId="0ad6c635-8e61-44b6-87ad-76a3cb42852d" providerId="ADAL" clId="{25B9CD52-B7CC-40BA-80F5-A52AD80FE0E8}" dt="2023-09-25T13:18:37.887" v="73" actId="478"/>
          <ac:picMkLst>
            <pc:docMk/>
            <pc:sldMk cId="865521324" sldId="439"/>
            <ac:picMk id="6" creationId="{592B731B-860D-47CC-9BBF-7F72BABCEBC1}"/>
          </ac:picMkLst>
        </pc:picChg>
        <pc:picChg chg="add mod">
          <ac:chgData name="Anita Molin" userId="0ad6c635-8e61-44b6-87ad-76a3cb42852d" providerId="ADAL" clId="{25B9CD52-B7CC-40BA-80F5-A52AD80FE0E8}" dt="2023-10-06T07:26:24.790" v="280" actId="1076"/>
          <ac:picMkLst>
            <pc:docMk/>
            <pc:sldMk cId="865521324" sldId="439"/>
            <ac:picMk id="8" creationId="{FFB0726E-996B-0DB2-B95F-EE8998362AA2}"/>
          </ac:picMkLst>
        </pc:picChg>
      </pc:sldChg>
      <pc:sldChg chg="del">
        <pc:chgData name="Anita Molin" userId="0ad6c635-8e61-44b6-87ad-76a3cb42852d" providerId="ADAL" clId="{25B9CD52-B7CC-40BA-80F5-A52AD80FE0E8}" dt="2023-09-25T13:25:56.036" v="119" actId="47"/>
        <pc:sldMkLst>
          <pc:docMk/>
          <pc:sldMk cId="3239865086" sldId="440"/>
        </pc:sldMkLst>
      </pc:sldChg>
      <pc:sldChg chg="del">
        <pc:chgData name="Anita Molin" userId="0ad6c635-8e61-44b6-87ad-76a3cb42852d" providerId="ADAL" clId="{25B9CD52-B7CC-40BA-80F5-A52AD80FE0E8}" dt="2023-09-25T13:27:08.624" v="124" actId="47"/>
        <pc:sldMkLst>
          <pc:docMk/>
          <pc:sldMk cId="2726985788" sldId="441"/>
        </pc:sldMkLst>
      </pc:sldChg>
      <pc:sldChg chg="del">
        <pc:chgData name="Anita Molin" userId="0ad6c635-8e61-44b6-87ad-76a3cb42852d" providerId="ADAL" clId="{25B9CD52-B7CC-40BA-80F5-A52AD80FE0E8}" dt="2023-09-25T13:27:08.624" v="124" actId="47"/>
        <pc:sldMkLst>
          <pc:docMk/>
          <pc:sldMk cId="1949310996" sldId="442"/>
        </pc:sldMkLst>
      </pc:sldChg>
      <pc:sldChg chg="del">
        <pc:chgData name="Anita Molin" userId="0ad6c635-8e61-44b6-87ad-76a3cb42852d" providerId="ADAL" clId="{25B9CD52-B7CC-40BA-80F5-A52AD80FE0E8}" dt="2023-09-25T13:27:08.624" v="124" actId="47"/>
        <pc:sldMkLst>
          <pc:docMk/>
          <pc:sldMk cId="3483638531" sldId="443"/>
        </pc:sldMkLst>
      </pc:sldChg>
      <pc:sldChg chg="del">
        <pc:chgData name="Anita Molin" userId="0ad6c635-8e61-44b6-87ad-76a3cb42852d" providerId="ADAL" clId="{25B9CD52-B7CC-40BA-80F5-A52AD80FE0E8}" dt="2023-09-25T13:27:08.624" v="124" actId="47"/>
        <pc:sldMkLst>
          <pc:docMk/>
          <pc:sldMk cId="2164064503" sldId="444"/>
        </pc:sldMkLst>
      </pc:sldChg>
      <pc:sldChg chg="del">
        <pc:chgData name="Anita Molin" userId="0ad6c635-8e61-44b6-87ad-76a3cb42852d" providerId="ADAL" clId="{25B9CD52-B7CC-40BA-80F5-A52AD80FE0E8}" dt="2023-09-25T13:27:08.624" v="124" actId="47"/>
        <pc:sldMkLst>
          <pc:docMk/>
          <pc:sldMk cId="1526651091" sldId="447"/>
        </pc:sldMkLst>
      </pc:sldChg>
      <pc:sldChg chg="del">
        <pc:chgData name="Anita Molin" userId="0ad6c635-8e61-44b6-87ad-76a3cb42852d" providerId="ADAL" clId="{25B9CD52-B7CC-40BA-80F5-A52AD80FE0E8}" dt="2023-09-25T13:27:08.624" v="124" actId="47"/>
        <pc:sldMkLst>
          <pc:docMk/>
          <pc:sldMk cId="77125041" sldId="448"/>
        </pc:sldMkLst>
      </pc:sldChg>
      <pc:sldChg chg="del">
        <pc:chgData name="Anita Molin" userId="0ad6c635-8e61-44b6-87ad-76a3cb42852d" providerId="ADAL" clId="{25B9CD52-B7CC-40BA-80F5-A52AD80FE0E8}" dt="2023-09-25T13:27:08.624" v="124" actId="47"/>
        <pc:sldMkLst>
          <pc:docMk/>
          <pc:sldMk cId="2101913060" sldId="449"/>
        </pc:sldMkLst>
      </pc:sldChg>
      <pc:sldChg chg="add del">
        <pc:chgData name="Anita Molin" userId="0ad6c635-8e61-44b6-87ad-76a3cb42852d" providerId="ADAL" clId="{25B9CD52-B7CC-40BA-80F5-A52AD80FE0E8}" dt="2023-09-25T13:28:18.480" v="128" actId="47"/>
        <pc:sldMkLst>
          <pc:docMk/>
          <pc:sldMk cId="116202279" sldId="450"/>
        </pc:sldMkLst>
      </pc:sldChg>
      <pc:sldChg chg="del">
        <pc:chgData name="Anita Molin" userId="0ad6c635-8e61-44b6-87ad-76a3cb42852d" providerId="ADAL" clId="{25B9CD52-B7CC-40BA-80F5-A52AD80FE0E8}" dt="2023-09-25T13:26:22.186" v="122" actId="2696"/>
        <pc:sldMkLst>
          <pc:docMk/>
          <pc:sldMk cId="3341265253" sldId="450"/>
        </pc:sldMkLst>
      </pc:sldChg>
      <pc:sldChg chg="add">
        <pc:chgData name="Anita Molin" userId="0ad6c635-8e61-44b6-87ad-76a3cb42852d" providerId="ADAL" clId="{25B9CD52-B7CC-40BA-80F5-A52AD80FE0E8}" dt="2023-09-25T13:29:55.768" v="129"/>
        <pc:sldMkLst>
          <pc:docMk/>
          <pc:sldMk cId="2550097861" sldId="547"/>
        </pc:sldMkLst>
      </pc:sldChg>
      <pc:sldChg chg="add ord modNotesTx">
        <pc:chgData name="Anita Molin" userId="0ad6c635-8e61-44b6-87ad-76a3cb42852d" providerId="ADAL" clId="{25B9CD52-B7CC-40BA-80F5-A52AD80FE0E8}" dt="2023-10-17T06:50:53.748" v="1484" actId="20577"/>
        <pc:sldMkLst>
          <pc:docMk/>
          <pc:sldMk cId="652051276" sldId="549"/>
        </pc:sldMkLst>
      </pc:sldChg>
      <pc:sldChg chg="add setBg">
        <pc:chgData name="Anita Molin" userId="0ad6c635-8e61-44b6-87ad-76a3cb42852d" providerId="ADAL" clId="{25B9CD52-B7CC-40BA-80F5-A52AD80FE0E8}" dt="2023-09-25T13:29:55.768" v="129"/>
        <pc:sldMkLst>
          <pc:docMk/>
          <pc:sldMk cId="2349065131" sldId="557"/>
        </pc:sldMkLst>
      </pc:sldChg>
      <pc:sldChg chg="add setBg">
        <pc:chgData name="Anita Molin" userId="0ad6c635-8e61-44b6-87ad-76a3cb42852d" providerId="ADAL" clId="{25B9CD52-B7CC-40BA-80F5-A52AD80FE0E8}" dt="2023-09-25T13:29:55.768" v="129"/>
        <pc:sldMkLst>
          <pc:docMk/>
          <pc:sldMk cId="4271017951" sldId="561"/>
        </pc:sldMkLst>
      </pc:sldChg>
      <pc:sldChg chg="modSp add mod ord">
        <pc:chgData name="Anita Molin" userId="0ad6c635-8e61-44b6-87ad-76a3cb42852d" providerId="ADAL" clId="{25B9CD52-B7CC-40BA-80F5-A52AD80FE0E8}" dt="2023-10-17T06:45:01.761" v="1381" actId="20577"/>
        <pc:sldMkLst>
          <pc:docMk/>
          <pc:sldMk cId="3579813106" sldId="562"/>
        </pc:sldMkLst>
        <pc:spChg chg="mod">
          <ac:chgData name="Anita Molin" userId="0ad6c635-8e61-44b6-87ad-76a3cb42852d" providerId="ADAL" clId="{25B9CD52-B7CC-40BA-80F5-A52AD80FE0E8}" dt="2023-10-17T06:45:01.761" v="1381" actId="20577"/>
          <ac:spMkLst>
            <pc:docMk/>
            <pc:sldMk cId="3579813106" sldId="562"/>
            <ac:spMk id="5" creationId="{5B78273F-6AAD-EB20-1FDC-3C391DD3168A}"/>
          </ac:spMkLst>
        </pc:spChg>
      </pc:sldChg>
      <pc:sldChg chg="modSp add del mod">
        <pc:chgData name="Anita Molin" userId="0ad6c635-8e61-44b6-87ad-76a3cb42852d" providerId="ADAL" clId="{25B9CD52-B7CC-40BA-80F5-A52AD80FE0E8}" dt="2023-10-06T09:35:49.558" v="1176" actId="47"/>
        <pc:sldMkLst>
          <pc:docMk/>
          <pc:sldMk cId="1877618994" sldId="565"/>
        </pc:sldMkLst>
        <pc:spChg chg="mod">
          <ac:chgData name="Anita Molin" userId="0ad6c635-8e61-44b6-87ad-76a3cb42852d" providerId="ADAL" clId="{25B9CD52-B7CC-40BA-80F5-A52AD80FE0E8}" dt="2023-10-06T09:29:59.733" v="1133" actId="20577"/>
          <ac:spMkLst>
            <pc:docMk/>
            <pc:sldMk cId="1877618994" sldId="565"/>
            <ac:spMk id="8" creationId="{A11BED29-2947-6773-31C2-BE9FB2D09EC2}"/>
          </ac:spMkLst>
        </pc:spChg>
      </pc:sldChg>
      <pc:sldChg chg="modSp add mod ord modNotesTx">
        <pc:chgData name="Anita Molin" userId="0ad6c635-8e61-44b6-87ad-76a3cb42852d" providerId="ADAL" clId="{25B9CD52-B7CC-40BA-80F5-A52AD80FE0E8}" dt="2023-10-06T09:18:13.359" v="1038" actId="20577"/>
        <pc:sldMkLst>
          <pc:docMk/>
          <pc:sldMk cId="3987298487" sldId="2216"/>
        </pc:sldMkLst>
        <pc:spChg chg="mod">
          <ac:chgData name="Anita Molin" userId="0ad6c635-8e61-44b6-87ad-76a3cb42852d" providerId="ADAL" clId="{25B9CD52-B7CC-40BA-80F5-A52AD80FE0E8}" dt="2023-10-06T09:04:28.574" v="546" actId="20577"/>
          <ac:spMkLst>
            <pc:docMk/>
            <pc:sldMk cId="3987298487" sldId="2216"/>
            <ac:spMk id="2" creationId="{E6E95940-7984-43A8-AA9E-6215B71CD5CA}"/>
          </ac:spMkLst>
        </pc:spChg>
      </pc:sldChg>
      <pc:sldChg chg="addSp delSp modSp new del mod modClrScheme chgLayout">
        <pc:chgData name="Anita Molin" userId="0ad6c635-8e61-44b6-87ad-76a3cb42852d" providerId="ADAL" clId="{25B9CD52-B7CC-40BA-80F5-A52AD80FE0E8}" dt="2023-10-06T09:13:04.354" v="887" actId="47"/>
        <pc:sldMkLst>
          <pc:docMk/>
          <pc:sldMk cId="1322687133" sldId="2217"/>
        </pc:sldMkLst>
        <pc:spChg chg="mod">
          <ac:chgData name="Anita Molin" userId="0ad6c635-8e61-44b6-87ad-76a3cb42852d" providerId="ADAL" clId="{25B9CD52-B7CC-40BA-80F5-A52AD80FE0E8}" dt="2023-10-06T07:25:05.973" v="279" actId="20577"/>
          <ac:spMkLst>
            <pc:docMk/>
            <pc:sldMk cId="1322687133" sldId="2217"/>
            <ac:spMk id="2" creationId="{6DBC1C94-8948-8AD1-2B96-D918BAFA3206}"/>
          </ac:spMkLst>
        </pc:spChg>
        <pc:spChg chg="del">
          <ac:chgData name="Anita Molin" userId="0ad6c635-8e61-44b6-87ad-76a3cb42852d" providerId="ADAL" clId="{25B9CD52-B7CC-40BA-80F5-A52AD80FE0E8}" dt="2023-09-25T13:28:12.247" v="127" actId="26606"/>
          <ac:spMkLst>
            <pc:docMk/>
            <pc:sldMk cId="1322687133" sldId="2217"/>
            <ac:spMk id="3" creationId="{EB6A4888-554F-7FB6-C0C9-5F873F2366DE}"/>
          </ac:spMkLst>
        </pc:spChg>
        <pc:spChg chg="del">
          <ac:chgData name="Anita Molin" userId="0ad6c635-8e61-44b6-87ad-76a3cb42852d" providerId="ADAL" clId="{25B9CD52-B7CC-40BA-80F5-A52AD80FE0E8}" dt="2023-09-25T13:28:04.599" v="126"/>
          <ac:spMkLst>
            <pc:docMk/>
            <pc:sldMk cId="1322687133" sldId="2217"/>
            <ac:spMk id="4" creationId="{925CF82F-4AFF-FC8E-ABBB-DF8BE2F0FF0B}"/>
          </ac:spMkLst>
        </pc:spChg>
        <pc:spChg chg="add mod">
          <ac:chgData name="Anita Molin" userId="0ad6c635-8e61-44b6-87ad-76a3cb42852d" providerId="ADAL" clId="{25B9CD52-B7CC-40BA-80F5-A52AD80FE0E8}" dt="2023-09-25T13:28:12.247" v="127" actId="26606"/>
          <ac:spMkLst>
            <pc:docMk/>
            <pc:sldMk cId="1322687133" sldId="2217"/>
            <ac:spMk id="10" creationId="{535CAAFD-6151-3AEC-1B19-E95815792245}"/>
          </ac:spMkLst>
        </pc:spChg>
        <pc:picChg chg="add mod">
          <ac:chgData name="Anita Molin" userId="0ad6c635-8e61-44b6-87ad-76a3cb42852d" providerId="ADAL" clId="{25B9CD52-B7CC-40BA-80F5-A52AD80FE0E8}" dt="2023-09-25T13:28:12.247" v="127" actId="26606"/>
          <ac:picMkLst>
            <pc:docMk/>
            <pc:sldMk cId="1322687133" sldId="2217"/>
            <ac:picMk id="5" creationId="{70E33EFE-407F-2F82-919C-746FA49D6449}"/>
          </ac:picMkLst>
        </pc:picChg>
      </pc:sldChg>
      <pc:sldChg chg="addSp delSp modSp new mod ord modClrScheme chgLayout modNotesTx">
        <pc:chgData name="Anita Molin" userId="0ad6c635-8e61-44b6-87ad-76a3cb42852d" providerId="ADAL" clId="{25B9CD52-B7CC-40BA-80F5-A52AD80FE0E8}" dt="2023-10-12T08:08:57.056" v="1183" actId="20577"/>
        <pc:sldMkLst>
          <pc:docMk/>
          <pc:sldMk cId="1344126913" sldId="2218"/>
        </pc:sldMkLst>
        <pc:spChg chg="mod">
          <ac:chgData name="Anita Molin" userId="0ad6c635-8e61-44b6-87ad-76a3cb42852d" providerId="ADAL" clId="{25B9CD52-B7CC-40BA-80F5-A52AD80FE0E8}" dt="2023-10-06T09:30:14.223" v="1157" actId="20577"/>
          <ac:spMkLst>
            <pc:docMk/>
            <pc:sldMk cId="1344126913" sldId="2218"/>
            <ac:spMk id="2" creationId="{D9A6ABFC-99C3-3A6A-E6BA-A6202A449DF1}"/>
          </ac:spMkLst>
        </pc:spChg>
        <pc:spChg chg="mod">
          <ac:chgData name="Anita Molin" userId="0ad6c635-8e61-44b6-87ad-76a3cb42852d" providerId="ADAL" clId="{25B9CD52-B7CC-40BA-80F5-A52AD80FE0E8}" dt="2023-10-06T09:34:59.250" v="1169" actId="20577"/>
          <ac:spMkLst>
            <pc:docMk/>
            <pc:sldMk cId="1344126913" sldId="2218"/>
            <ac:spMk id="3" creationId="{128F0D1B-127F-E20A-CAF0-4537EB4F361C}"/>
          </ac:spMkLst>
        </pc:spChg>
        <pc:spChg chg="add mod">
          <ac:chgData name="Anita Molin" userId="0ad6c635-8e61-44b6-87ad-76a3cb42852d" providerId="ADAL" clId="{25B9CD52-B7CC-40BA-80F5-A52AD80FE0E8}" dt="2023-10-12T08:08:57.056" v="1183" actId="20577"/>
          <ac:spMkLst>
            <pc:docMk/>
            <pc:sldMk cId="1344126913" sldId="2218"/>
            <ac:spMk id="4" creationId="{222C75C9-66E7-DA7E-A24A-D13493160B1F}"/>
          </ac:spMkLst>
        </pc:spChg>
        <pc:spChg chg="del">
          <ac:chgData name="Anita Molin" userId="0ad6c635-8e61-44b6-87ad-76a3cb42852d" providerId="ADAL" clId="{25B9CD52-B7CC-40BA-80F5-A52AD80FE0E8}" dt="2023-10-06T09:23:23.712" v="1089"/>
          <ac:spMkLst>
            <pc:docMk/>
            <pc:sldMk cId="1344126913" sldId="2218"/>
            <ac:spMk id="4" creationId="{5EDA265F-1395-08BF-13D1-6949E44333A0}"/>
          </ac:spMkLst>
        </pc:spChg>
        <pc:picChg chg="add mod">
          <ac:chgData name="Anita Molin" userId="0ad6c635-8e61-44b6-87ad-76a3cb42852d" providerId="ADAL" clId="{25B9CD52-B7CC-40BA-80F5-A52AD80FE0E8}" dt="2023-10-06T09:23:32.840" v="1090" actId="26606"/>
          <ac:picMkLst>
            <pc:docMk/>
            <pc:sldMk cId="1344126913" sldId="2218"/>
            <ac:picMk id="1026" creationId="{4337E846-8AEE-6175-0A96-2D43642ABCFE}"/>
          </ac:picMkLst>
        </pc:picChg>
      </pc:sldChg>
      <pc:sldChg chg="add del">
        <pc:chgData name="Anita Molin" userId="0ad6c635-8e61-44b6-87ad-76a3cb42852d" providerId="ADAL" clId="{25B9CD52-B7CC-40BA-80F5-A52AD80FE0E8}" dt="2023-10-06T09:15:10.246" v="959" actId="47"/>
        <pc:sldMkLst>
          <pc:docMk/>
          <pc:sldMk cId="2786908392" sldId="2219"/>
        </pc:sldMkLst>
      </pc:sldChg>
      <pc:sldChg chg="modSp new del mod">
        <pc:chgData name="Anita Molin" userId="0ad6c635-8e61-44b6-87ad-76a3cb42852d" providerId="ADAL" clId="{25B9CD52-B7CC-40BA-80F5-A52AD80FE0E8}" dt="2023-10-06T09:13:29.262" v="889" actId="47"/>
        <pc:sldMkLst>
          <pc:docMk/>
          <pc:sldMk cId="2775941543" sldId="2220"/>
        </pc:sldMkLst>
        <pc:spChg chg="mod">
          <ac:chgData name="Anita Molin" userId="0ad6c635-8e61-44b6-87ad-76a3cb42852d" providerId="ADAL" clId="{25B9CD52-B7CC-40BA-80F5-A52AD80FE0E8}" dt="2023-10-06T08:17:33.859" v="486" actId="20577"/>
          <ac:spMkLst>
            <pc:docMk/>
            <pc:sldMk cId="2775941543" sldId="2220"/>
            <ac:spMk id="2" creationId="{0B7E3326-A065-7689-3766-2FEE2DAA0016}"/>
          </ac:spMkLst>
        </pc:spChg>
      </pc:sldChg>
      <pc:sldChg chg="addSp delSp modSp add mod">
        <pc:chgData name="Anita Molin" userId="0ad6c635-8e61-44b6-87ad-76a3cb42852d" providerId="ADAL" clId="{25B9CD52-B7CC-40BA-80F5-A52AD80FE0E8}" dt="2023-10-06T09:21:07.599" v="1071" actId="255"/>
        <pc:sldMkLst>
          <pc:docMk/>
          <pc:sldMk cId="1702949272" sldId="2221"/>
        </pc:sldMkLst>
        <pc:spChg chg="add del">
          <ac:chgData name="Anita Molin" userId="0ad6c635-8e61-44b6-87ad-76a3cb42852d" providerId="ADAL" clId="{25B9CD52-B7CC-40BA-80F5-A52AD80FE0E8}" dt="2023-10-06T09:20:31.591" v="1055" actId="22"/>
          <ac:spMkLst>
            <pc:docMk/>
            <pc:sldMk cId="1702949272" sldId="2221"/>
            <ac:spMk id="3" creationId="{08CEA9C1-8FE0-31D8-5D22-A36B70AA3E24}"/>
          </ac:spMkLst>
        </pc:spChg>
        <pc:spChg chg="mod">
          <ac:chgData name="Anita Molin" userId="0ad6c635-8e61-44b6-87ad-76a3cb42852d" providerId="ADAL" clId="{25B9CD52-B7CC-40BA-80F5-A52AD80FE0E8}" dt="2023-10-06T09:21:07.599" v="1071" actId="255"/>
          <ac:spMkLst>
            <pc:docMk/>
            <pc:sldMk cId="1702949272" sldId="2221"/>
            <ac:spMk id="4" creationId="{756B2848-CAF7-BA46-86A4-95EDE5AEF18A}"/>
          </ac:spMkLst>
        </pc:spChg>
      </pc:sldChg>
      <pc:sldChg chg="modSp add del mod">
        <pc:chgData name="Anita Molin" userId="0ad6c635-8e61-44b6-87ad-76a3cb42852d" providerId="ADAL" clId="{25B9CD52-B7CC-40BA-80F5-A52AD80FE0E8}" dt="2023-10-06T09:14:52.741" v="956" actId="47"/>
        <pc:sldMkLst>
          <pc:docMk/>
          <pc:sldMk cId="378187811" sldId="2222"/>
        </pc:sldMkLst>
        <pc:spChg chg="mod">
          <ac:chgData name="Anita Molin" userId="0ad6c635-8e61-44b6-87ad-76a3cb42852d" providerId="ADAL" clId="{25B9CD52-B7CC-40BA-80F5-A52AD80FE0E8}" dt="2023-10-06T09:14:20.186" v="941" actId="20577"/>
          <ac:spMkLst>
            <pc:docMk/>
            <pc:sldMk cId="378187811" sldId="2222"/>
            <ac:spMk id="4" creationId="{756B2848-CAF7-BA46-86A4-95EDE5AEF18A}"/>
          </ac:spMkLst>
        </pc:spChg>
      </pc:sldChg>
      <pc:sldChg chg="new del">
        <pc:chgData name="Anita Molin" userId="0ad6c635-8e61-44b6-87ad-76a3cb42852d" providerId="ADAL" clId="{25B9CD52-B7CC-40BA-80F5-A52AD80FE0E8}" dt="2023-10-06T09:15:41.058" v="964" actId="47"/>
        <pc:sldMkLst>
          <pc:docMk/>
          <pc:sldMk cId="1359195850" sldId="2222"/>
        </pc:sldMkLst>
      </pc:sldChg>
      <pc:sldChg chg="modSp new del mod ord">
        <pc:chgData name="Anita Molin" userId="0ad6c635-8e61-44b6-87ad-76a3cb42852d" providerId="ADAL" clId="{25B9CD52-B7CC-40BA-80F5-A52AD80FE0E8}" dt="2023-10-17T06:43:40.445" v="1353" actId="47"/>
        <pc:sldMkLst>
          <pc:docMk/>
          <pc:sldMk cId="1140831926" sldId="2223"/>
        </pc:sldMkLst>
        <pc:spChg chg="mod">
          <ac:chgData name="Anita Molin" userId="0ad6c635-8e61-44b6-87ad-76a3cb42852d" providerId="ADAL" clId="{25B9CD52-B7CC-40BA-80F5-A52AD80FE0E8}" dt="2023-10-06T09:15:47.384" v="975" actId="20577"/>
          <ac:spMkLst>
            <pc:docMk/>
            <pc:sldMk cId="1140831926" sldId="2223"/>
            <ac:spMk id="2" creationId="{A5301E6B-6436-69CB-DC33-2233985D482D}"/>
          </ac:spMkLst>
        </pc:spChg>
      </pc:sldChg>
      <pc:sldChg chg="addSp delSp modSp new del mod">
        <pc:chgData name="Anita Molin" userId="0ad6c635-8e61-44b6-87ad-76a3cb42852d" providerId="ADAL" clId="{25B9CD52-B7CC-40BA-80F5-A52AD80FE0E8}" dt="2023-10-17T06:46:45.461" v="1383" actId="47"/>
        <pc:sldMkLst>
          <pc:docMk/>
          <pc:sldMk cId="26414181" sldId="2224"/>
        </pc:sldMkLst>
        <pc:spChg chg="mod">
          <ac:chgData name="Anita Molin" userId="0ad6c635-8e61-44b6-87ad-76a3cb42852d" providerId="ADAL" clId="{25B9CD52-B7CC-40BA-80F5-A52AD80FE0E8}" dt="2023-10-17T06:42:18.542" v="1350" actId="26606"/>
          <ac:spMkLst>
            <pc:docMk/>
            <pc:sldMk cId="26414181" sldId="2224"/>
            <ac:spMk id="2" creationId="{FBE1D333-DBEA-6A7F-3C93-3584EEEE4662}"/>
          </ac:spMkLst>
        </pc:spChg>
        <pc:spChg chg="mod">
          <ac:chgData name="Anita Molin" userId="0ad6c635-8e61-44b6-87ad-76a3cb42852d" providerId="ADAL" clId="{25B9CD52-B7CC-40BA-80F5-A52AD80FE0E8}" dt="2023-10-17T06:42:31.673" v="1351" actId="255"/>
          <ac:spMkLst>
            <pc:docMk/>
            <pc:sldMk cId="26414181" sldId="2224"/>
            <ac:spMk id="3" creationId="{94B649FC-A113-7E4F-CD0D-082C1725A6DB}"/>
          </ac:spMkLst>
        </pc:spChg>
        <pc:spChg chg="del">
          <ac:chgData name="Anita Molin" userId="0ad6c635-8e61-44b6-87ad-76a3cb42852d" providerId="ADAL" clId="{25B9CD52-B7CC-40BA-80F5-A52AD80FE0E8}" dt="2023-10-17T06:42:12.049" v="1349"/>
          <ac:spMkLst>
            <pc:docMk/>
            <pc:sldMk cId="26414181" sldId="2224"/>
            <ac:spMk id="4" creationId="{D56240A0-7DE1-DDCB-3969-5068C6D21958}"/>
          </ac:spMkLst>
        </pc:spChg>
        <pc:picChg chg="add mod">
          <ac:chgData name="Anita Molin" userId="0ad6c635-8e61-44b6-87ad-76a3cb42852d" providerId="ADAL" clId="{25B9CD52-B7CC-40BA-80F5-A52AD80FE0E8}" dt="2023-10-17T06:42:18.542" v="1350" actId="26606"/>
          <ac:picMkLst>
            <pc:docMk/>
            <pc:sldMk cId="26414181" sldId="2224"/>
            <ac:picMk id="5" creationId="{68C09540-70CB-9AE1-DB62-0A8EF83CC6BD}"/>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3F2CC4-DF3B-4C6C-AF4E-C411E7788EB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6992327-308D-454D-99CD-FECCB549010F}">
      <dgm:prSet/>
      <dgm:spPr/>
      <dgm:t>
        <a:bodyPr/>
        <a:lstStyle/>
        <a:p>
          <a:pPr>
            <a:lnSpc>
              <a:spcPct val="100000"/>
            </a:lnSpc>
          </a:pPr>
          <a:r>
            <a:rPr lang="en-US"/>
            <a:t>14/9 Grundläggande utbildning kring dokumentation av  det systematiska värdegrundsarbetet</a:t>
          </a:r>
        </a:p>
      </dgm:t>
    </dgm:pt>
    <dgm:pt modelId="{1F8C45A5-B80A-4DDB-8866-9C0EE23C0D13}" type="parTrans" cxnId="{CB8F9553-B226-4B92-A518-B83FD5AB0FB4}">
      <dgm:prSet/>
      <dgm:spPr/>
      <dgm:t>
        <a:bodyPr/>
        <a:lstStyle/>
        <a:p>
          <a:endParaRPr lang="en-US"/>
        </a:p>
      </dgm:t>
    </dgm:pt>
    <dgm:pt modelId="{4AA3F496-1C3D-4639-9CF7-5BAD8BFD6274}" type="sibTrans" cxnId="{CB8F9553-B226-4B92-A518-B83FD5AB0FB4}">
      <dgm:prSet/>
      <dgm:spPr/>
      <dgm:t>
        <a:bodyPr/>
        <a:lstStyle/>
        <a:p>
          <a:endParaRPr lang="en-US"/>
        </a:p>
      </dgm:t>
    </dgm:pt>
    <dgm:pt modelId="{3E3D4CDD-1571-4E69-BA69-EECA14CEA0EF}">
      <dgm:prSet/>
      <dgm:spPr/>
      <dgm:t>
        <a:bodyPr/>
        <a:lstStyle/>
        <a:p>
          <a:pPr>
            <a:lnSpc>
              <a:spcPct val="100000"/>
            </a:lnSpc>
          </a:pPr>
          <a:r>
            <a:rPr lang="en-US"/>
            <a:t>5/10 Undersöka, kartlägga, analysera och formulera utvärderingsbara mål</a:t>
          </a:r>
        </a:p>
      </dgm:t>
    </dgm:pt>
    <dgm:pt modelId="{F4A35F73-BA65-4352-B6E5-95CCFFD700A9}" type="parTrans" cxnId="{9381887E-3091-40D7-AF4D-AAC37179D74C}">
      <dgm:prSet/>
      <dgm:spPr/>
      <dgm:t>
        <a:bodyPr/>
        <a:lstStyle/>
        <a:p>
          <a:endParaRPr lang="en-US"/>
        </a:p>
      </dgm:t>
    </dgm:pt>
    <dgm:pt modelId="{CBF48DD3-1617-472F-98DB-97086AFE319B}" type="sibTrans" cxnId="{9381887E-3091-40D7-AF4D-AAC37179D74C}">
      <dgm:prSet/>
      <dgm:spPr/>
      <dgm:t>
        <a:bodyPr/>
        <a:lstStyle/>
        <a:p>
          <a:endParaRPr lang="en-US"/>
        </a:p>
      </dgm:t>
    </dgm:pt>
    <dgm:pt modelId="{1B40039E-D7BF-4AB9-9D87-19BA048EF40F}">
      <dgm:prSet/>
      <dgm:spPr/>
      <dgm:t>
        <a:bodyPr/>
        <a:lstStyle/>
        <a:p>
          <a:pPr>
            <a:lnSpc>
              <a:spcPct val="100000"/>
            </a:lnSpc>
          </a:pPr>
          <a:r>
            <a:rPr lang="en-US"/>
            <a:t>19/10 Systematiken i värdegrundsarbetet och elevers delaktighet</a:t>
          </a:r>
        </a:p>
      </dgm:t>
    </dgm:pt>
    <dgm:pt modelId="{CB282479-F5C4-4BD6-9645-9DD4BBE2D871}" type="parTrans" cxnId="{F1DF5F1B-7B85-42AA-A667-174EB3F0C479}">
      <dgm:prSet/>
      <dgm:spPr/>
      <dgm:t>
        <a:bodyPr/>
        <a:lstStyle/>
        <a:p>
          <a:endParaRPr lang="en-US"/>
        </a:p>
      </dgm:t>
    </dgm:pt>
    <dgm:pt modelId="{69BED9C5-35C6-4203-8D29-853D556C0353}" type="sibTrans" cxnId="{F1DF5F1B-7B85-42AA-A667-174EB3F0C479}">
      <dgm:prSet/>
      <dgm:spPr/>
      <dgm:t>
        <a:bodyPr/>
        <a:lstStyle/>
        <a:p>
          <a:endParaRPr lang="en-US"/>
        </a:p>
      </dgm:t>
    </dgm:pt>
    <dgm:pt modelId="{00A7A16B-808C-4146-980B-EA42DB083863}" type="pres">
      <dgm:prSet presAssocID="{083F2CC4-DF3B-4C6C-AF4E-C411E7788EB5}" presName="root" presStyleCnt="0">
        <dgm:presLayoutVars>
          <dgm:dir/>
          <dgm:resizeHandles val="exact"/>
        </dgm:presLayoutVars>
      </dgm:prSet>
      <dgm:spPr/>
    </dgm:pt>
    <dgm:pt modelId="{B4D1E39F-9A09-45B6-A1F4-29B6C1B67217}" type="pres">
      <dgm:prSet presAssocID="{C6992327-308D-454D-99CD-FECCB549010F}" presName="compNode" presStyleCnt="0"/>
      <dgm:spPr/>
    </dgm:pt>
    <dgm:pt modelId="{5BDBBA44-F2EE-480B-8F5C-05ACD44B7026}" type="pres">
      <dgm:prSet presAssocID="{C6992327-308D-454D-99CD-FECCB549010F}" presName="bgRect" presStyleLbl="bgShp" presStyleIdx="0" presStyleCnt="3"/>
      <dgm:spPr/>
    </dgm:pt>
    <dgm:pt modelId="{55E15792-744F-42FA-A16D-475240951127}" type="pres">
      <dgm:prSet presAssocID="{C6992327-308D-454D-99CD-FECCB549010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öcker"/>
        </a:ext>
      </dgm:extLst>
    </dgm:pt>
    <dgm:pt modelId="{7874D8AD-AE50-41BA-AC5A-C1DE88D3E8C8}" type="pres">
      <dgm:prSet presAssocID="{C6992327-308D-454D-99CD-FECCB549010F}" presName="spaceRect" presStyleCnt="0"/>
      <dgm:spPr/>
    </dgm:pt>
    <dgm:pt modelId="{EF3DC70F-A669-4E76-A315-263DA33FAC02}" type="pres">
      <dgm:prSet presAssocID="{C6992327-308D-454D-99CD-FECCB549010F}" presName="parTx" presStyleLbl="revTx" presStyleIdx="0" presStyleCnt="3">
        <dgm:presLayoutVars>
          <dgm:chMax val="0"/>
          <dgm:chPref val="0"/>
        </dgm:presLayoutVars>
      </dgm:prSet>
      <dgm:spPr/>
    </dgm:pt>
    <dgm:pt modelId="{1B5FEC26-819C-4FAA-A050-82303B330C7E}" type="pres">
      <dgm:prSet presAssocID="{4AA3F496-1C3D-4639-9CF7-5BAD8BFD6274}" presName="sibTrans" presStyleCnt="0"/>
      <dgm:spPr/>
    </dgm:pt>
    <dgm:pt modelId="{83DDA936-5829-49CC-9773-16858118F17B}" type="pres">
      <dgm:prSet presAssocID="{3E3D4CDD-1571-4E69-BA69-EECA14CEA0EF}" presName="compNode" presStyleCnt="0"/>
      <dgm:spPr/>
    </dgm:pt>
    <dgm:pt modelId="{6E14F94A-2EB7-4134-B91C-84AC07ABFAE5}" type="pres">
      <dgm:prSet presAssocID="{3E3D4CDD-1571-4E69-BA69-EECA14CEA0EF}" presName="bgRect" presStyleLbl="bgShp" presStyleIdx="1" presStyleCnt="3"/>
      <dgm:spPr/>
    </dgm:pt>
    <dgm:pt modelId="{418FE35D-FB08-43DE-BBF8-D3E649ABBD60}" type="pres">
      <dgm:prSet presAssocID="{3E3D4CDD-1571-4E69-BA69-EECA14CEA0E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560323AD-A4D4-4133-AD57-CCC71DFCB635}" type="pres">
      <dgm:prSet presAssocID="{3E3D4CDD-1571-4E69-BA69-EECA14CEA0EF}" presName="spaceRect" presStyleCnt="0"/>
      <dgm:spPr/>
    </dgm:pt>
    <dgm:pt modelId="{BBE4FB89-B2E0-4D3B-8B65-3B04A52E25A4}" type="pres">
      <dgm:prSet presAssocID="{3E3D4CDD-1571-4E69-BA69-EECA14CEA0EF}" presName="parTx" presStyleLbl="revTx" presStyleIdx="1" presStyleCnt="3">
        <dgm:presLayoutVars>
          <dgm:chMax val="0"/>
          <dgm:chPref val="0"/>
        </dgm:presLayoutVars>
      </dgm:prSet>
      <dgm:spPr/>
    </dgm:pt>
    <dgm:pt modelId="{0FAA81F6-CC60-463A-A67A-7C55666DDFF8}" type="pres">
      <dgm:prSet presAssocID="{CBF48DD3-1617-472F-98DB-97086AFE319B}" presName="sibTrans" presStyleCnt="0"/>
      <dgm:spPr/>
    </dgm:pt>
    <dgm:pt modelId="{1B2E4D34-5234-4D0D-ACF5-433942FDF5D8}" type="pres">
      <dgm:prSet presAssocID="{1B40039E-D7BF-4AB9-9D87-19BA048EF40F}" presName="compNode" presStyleCnt="0"/>
      <dgm:spPr/>
    </dgm:pt>
    <dgm:pt modelId="{27D287AF-E7D6-4AB9-B26F-281A30CA61A0}" type="pres">
      <dgm:prSet presAssocID="{1B40039E-D7BF-4AB9-9D87-19BA048EF40F}" presName="bgRect" presStyleLbl="bgShp" presStyleIdx="2" presStyleCnt="3"/>
      <dgm:spPr/>
    </dgm:pt>
    <dgm:pt modelId="{A4AF8BD0-1495-4AFF-9D75-C2F353FF358A}" type="pres">
      <dgm:prSet presAssocID="{1B40039E-D7BF-4AB9-9D87-19BA048EF40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ål"/>
        </a:ext>
      </dgm:extLst>
    </dgm:pt>
    <dgm:pt modelId="{1962FC36-E6E2-4BF5-BECF-3551EF858240}" type="pres">
      <dgm:prSet presAssocID="{1B40039E-D7BF-4AB9-9D87-19BA048EF40F}" presName="spaceRect" presStyleCnt="0"/>
      <dgm:spPr/>
    </dgm:pt>
    <dgm:pt modelId="{4EA43BE4-6D34-4C41-9439-90F0C34DD1B9}" type="pres">
      <dgm:prSet presAssocID="{1B40039E-D7BF-4AB9-9D87-19BA048EF40F}" presName="parTx" presStyleLbl="revTx" presStyleIdx="2" presStyleCnt="3">
        <dgm:presLayoutVars>
          <dgm:chMax val="0"/>
          <dgm:chPref val="0"/>
        </dgm:presLayoutVars>
      </dgm:prSet>
      <dgm:spPr/>
    </dgm:pt>
  </dgm:ptLst>
  <dgm:cxnLst>
    <dgm:cxn modelId="{F1DF5F1B-7B85-42AA-A667-174EB3F0C479}" srcId="{083F2CC4-DF3B-4C6C-AF4E-C411E7788EB5}" destId="{1B40039E-D7BF-4AB9-9D87-19BA048EF40F}" srcOrd="2" destOrd="0" parTransId="{CB282479-F5C4-4BD6-9645-9DD4BBE2D871}" sibTransId="{69BED9C5-35C6-4203-8D29-853D556C0353}"/>
    <dgm:cxn modelId="{F4549630-D2F1-4947-BA32-BE166A5C8EC3}" type="presOf" srcId="{1B40039E-D7BF-4AB9-9D87-19BA048EF40F}" destId="{4EA43BE4-6D34-4C41-9439-90F0C34DD1B9}" srcOrd="0" destOrd="0" presId="urn:microsoft.com/office/officeart/2018/2/layout/IconVerticalSolidList"/>
    <dgm:cxn modelId="{716AAC3D-2304-4BF5-89F3-EEB1827FFF42}" type="presOf" srcId="{3E3D4CDD-1571-4E69-BA69-EECA14CEA0EF}" destId="{BBE4FB89-B2E0-4D3B-8B65-3B04A52E25A4}" srcOrd="0" destOrd="0" presId="urn:microsoft.com/office/officeart/2018/2/layout/IconVerticalSolidList"/>
    <dgm:cxn modelId="{CB8F9553-B226-4B92-A518-B83FD5AB0FB4}" srcId="{083F2CC4-DF3B-4C6C-AF4E-C411E7788EB5}" destId="{C6992327-308D-454D-99CD-FECCB549010F}" srcOrd="0" destOrd="0" parTransId="{1F8C45A5-B80A-4DDB-8866-9C0EE23C0D13}" sibTransId="{4AA3F496-1C3D-4639-9CF7-5BAD8BFD6274}"/>
    <dgm:cxn modelId="{9381887E-3091-40D7-AF4D-AAC37179D74C}" srcId="{083F2CC4-DF3B-4C6C-AF4E-C411E7788EB5}" destId="{3E3D4CDD-1571-4E69-BA69-EECA14CEA0EF}" srcOrd="1" destOrd="0" parTransId="{F4A35F73-BA65-4352-B6E5-95CCFFD700A9}" sibTransId="{CBF48DD3-1617-472F-98DB-97086AFE319B}"/>
    <dgm:cxn modelId="{FB7B8294-E6B5-451E-B4FE-54F8196EBA98}" type="presOf" srcId="{083F2CC4-DF3B-4C6C-AF4E-C411E7788EB5}" destId="{00A7A16B-808C-4146-980B-EA42DB083863}" srcOrd="0" destOrd="0" presId="urn:microsoft.com/office/officeart/2018/2/layout/IconVerticalSolidList"/>
    <dgm:cxn modelId="{EC2A38D9-054C-4713-BD2B-6A6B3905B47B}" type="presOf" srcId="{C6992327-308D-454D-99CD-FECCB549010F}" destId="{EF3DC70F-A669-4E76-A315-263DA33FAC02}" srcOrd="0" destOrd="0" presId="urn:microsoft.com/office/officeart/2018/2/layout/IconVerticalSolidList"/>
    <dgm:cxn modelId="{81E08380-37B8-4248-BAD2-268F4969BB08}" type="presParOf" srcId="{00A7A16B-808C-4146-980B-EA42DB083863}" destId="{B4D1E39F-9A09-45B6-A1F4-29B6C1B67217}" srcOrd="0" destOrd="0" presId="urn:microsoft.com/office/officeart/2018/2/layout/IconVerticalSolidList"/>
    <dgm:cxn modelId="{7A232D18-ED98-4B3E-B299-8720987C34B4}" type="presParOf" srcId="{B4D1E39F-9A09-45B6-A1F4-29B6C1B67217}" destId="{5BDBBA44-F2EE-480B-8F5C-05ACD44B7026}" srcOrd="0" destOrd="0" presId="urn:microsoft.com/office/officeart/2018/2/layout/IconVerticalSolidList"/>
    <dgm:cxn modelId="{0653E847-2058-4C00-BCED-75CE635C042F}" type="presParOf" srcId="{B4D1E39F-9A09-45B6-A1F4-29B6C1B67217}" destId="{55E15792-744F-42FA-A16D-475240951127}" srcOrd="1" destOrd="0" presId="urn:microsoft.com/office/officeart/2018/2/layout/IconVerticalSolidList"/>
    <dgm:cxn modelId="{FD36AE01-1B91-4FD2-931C-73A1EB440EE7}" type="presParOf" srcId="{B4D1E39F-9A09-45B6-A1F4-29B6C1B67217}" destId="{7874D8AD-AE50-41BA-AC5A-C1DE88D3E8C8}" srcOrd="2" destOrd="0" presId="urn:microsoft.com/office/officeart/2018/2/layout/IconVerticalSolidList"/>
    <dgm:cxn modelId="{FE397340-2072-45A4-BEB5-07D987A34CBF}" type="presParOf" srcId="{B4D1E39F-9A09-45B6-A1F4-29B6C1B67217}" destId="{EF3DC70F-A669-4E76-A315-263DA33FAC02}" srcOrd="3" destOrd="0" presId="urn:microsoft.com/office/officeart/2018/2/layout/IconVerticalSolidList"/>
    <dgm:cxn modelId="{5E9AE3A8-D393-4B84-BC04-398B1053CA2F}" type="presParOf" srcId="{00A7A16B-808C-4146-980B-EA42DB083863}" destId="{1B5FEC26-819C-4FAA-A050-82303B330C7E}" srcOrd="1" destOrd="0" presId="urn:microsoft.com/office/officeart/2018/2/layout/IconVerticalSolidList"/>
    <dgm:cxn modelId="{29490D49-8078-4423-AD91-66F2CC45D8EB}" type="presParOf" srcId="{00A7A16B-808C-4146-980B-EA42DB083863}" destId="{83DDA936-5829-49CC-9773-16858118F17B}" srcOrd="2" destOrd="0" presId="urn:microsoft.com/office/officeart/2018/2/layout/IconVerticalSolidList"/>
    <dgm:cxn modelId="{85BBECE2-DF98-4C94-A81C-FD4F1D4C797B}" type="presParOf" srcId="{83DDA936-5829-49CC-9773-16858118F17B}" destId="{6E14F94A-2EB7-4134-B91C-84AC07ABFAE5}" srcOrd="0" destOrd="0" presId="urn:microsoft.com/office/officeart/2018/2/layout/IconVerticalSolidList"/>
    <dgm:cxn modelId="{46F892DF-3189-42D7-A854-CAD5E45C0533}" type="presParOf" srcId="{83DDA936-5829-49CC-9773-16858118F17B}" destId="{418FE35D-FB08-43DE-BBF8-D3E649ABBD60}" srcOrd="1" destOrd="0" presId="urn:microsoft.com/office/officeart/2018/2/layout/IconVerticalSolidList"/>
    <dgm:cxn modelId="{1C44A018-D174-46A6-96D0-62EB263F76E0}" type="presParOf" srcId="{83DDA936-5829-49CC-9773-16858118F17B}" destId="{560323AD-A4D4-4133-AD57-CCC71DFCB635}" srcOrd="2" destOrd="0" presId="urn:microsoft.com/office/officeart/2018/2/layout/IconVerticalSolidList"/>
    <dgm:cxn modelId="{ED32B267-E67B-4647-AB0B-D213A06E095C}" type="presParOf" srcId="{83DDA936-5829-49CC-9773-16858118F17B}" destId="{BBE4FB89-B2E0-4D3B-8B65-3B04A52E25A4}" srcOrd="3" destOrd="0" presId="urn:microsoft.com/office/officeart/2018/2/layout/IconVerticalSolidList"/>
    <dgm:cxn modelId="{29746BC8-1321-4D5E-8EC4-D4918650134C}" type="presParOf" srcId="{00A7A16B-808C-4146-980B-EA42DB083863}" destId="{0FAA81F6-CC60-463A-A67A-7C55666DDFF8}" srcOrd="3" destOrd="0" presId="urn:microsoft.com/office/officeart/2018/2/layout/IconVerticalSolidList"/>
    <dgm:cxn modelId="{6D8E2D2E-80B5-4348-A045-7B68CB2A4ABB}" type="presParOf" srcId="{00A7A16B-808C-4146-980B-EA42DB083863}" destId="{1B2E4D34-5234-4D0D-ACF5-433942FDF5D8}" srcOrd="4" destOrd="0" presId="urn:microsoft.com/office/officeart/2018/2/layout/IconVerticalSolidList"/>
    <dgm:cxn modelId="{77B6C92C-8B4D-4E5D-8054-DFA8E2D78074}" type="presParOf" srcId="{1B2E4D34-5234-4D0D-ACF5-433942FDF5D8}" destId="{27D287AF-E7D6-4AB9-B26F-281A30CA61A0}" srcOrd="0" destOrd="0" presId="urn:microsoft.com/office/officeart/2018/2/layout/IconVerticalSolidList"/>
    <dgm:cxn modelId="{B2C13351-B126-499D-91E2-C27267E1938E}" type="presParOf" srcId="{1B2E4D34-5234-4D0D-ACF5-433942FDF5D8}" destId="{A4AF8BD0-1495-4AFF-9D75-C2F353FF358A}" srcOrd="1" destOrd="0" presId="urn:microsoft.com/office/officeart/2018/2/layout/IconVerticalSolidList"/>
    <dgm:cxn modelId="{DE99A155-B57B-4BF9-8FBC-4C2D82E68BDA}" type="presParOf" srcId="{1B2E4D34-5234-4D0D-ACF5-433942FDF5D8}" destId="{1962FC36-E6E2-4BF5-BECF-3551EF858240}" srcOrd="2" destOrd="0" presId="urn:microsoft.com/office/officeart/2018/2/layout/IconVerticalSolidList"/>
    <dgm:cxn modelId="{9E23233B-05A4-4DE6-8895-D793A1D9E894}" type="presParOf" srcId="{1B2E4D34-5234-4D0D-ACF5-433942FDF5D8}" destId="{4EA43BE4-6D34-4C41-9439-90F0C34DD1B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4DFD06-204E-442D-B404-99D5B6EE8D6E}"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sv-SE"/>
        </a:p>
      </dgm:t>
    </dgm:pt>
    <dgm:pt modelId="{BC582CF1-6C87-4D9D-968E-8EB3D377E868}">
      <dgm:prSet phldrT="[Text]"/>
      <dgm:spPr/>
      <dgm:t>
        <a:bodyPr/>
        <a:lstStyle/>
        <a:p>
          <a:r>
            <a:rPr lang="sv-SE" b="1"/>
            <a:t>Biträdande rektor leder trygghetsgruppen</a:t>
          </a:r>
        </a:p>
      </dgm:t>
    </dgm:pt>
    <dgm:pt modelId="{FDC859C7-EA01-4C6C-B2F2-917A7AA3DC67}" type="parTrans" cxnId="{DE89DAFB-C402-474B-B56C-FFCB68883C65}">
      <dgm:prSet/>
      <dgm:spPr/>
      <dgm:t>
        <a:bodyPr/>
        <a:lstStyle/>
        <a:p>
          <a:endParaRPr lang="sv-SE"/>
        </a:p>
      </dgm:t>
    </dgm:pt>
    <dgm:pt modelId="{5C6513C8-55EF-42FA-9020-D8565AC98A69}" type="sibTrans" cxnId="{DE89DAFB-C402-474B-B56C-FFCB68883C65}">
      <dgm:prSet/>
      <dgm:spPr/>
      <dgm:t>
        <a:bodyPr/>
        <a:lstStyle/>
        <a:p>
          <a:endParaRPr lang="sv-SE"/>
        </a:p>
      </dgm:t>
    </dgm:pt>
    <dgm:pt modelId="{00A94B06-7EE0-45C8-99C6-3BFF58F86A5F}">
      <dgm:prSet phldrT="[Text]"/>
      <dgm:spPr/>
      <dgm:t>
        <a:bodyPr/>
        <a:lstStyle/>
        <a:p>
          <a:r>
            <a:rPr lang="sv-SE" b="1"/>
            <a:t>Trygghetsgruppen </a:t>
          </a:r>
          <a:r>
            <a:rPr lang="sv-SE"/>
            <a:t>-  deltagare från varje åk, kurator, fritidsassistent</a:t>
          </a:r>
        </a:p>
      </dgm:t>
    </dgm:pt>
    <dgm:pt modelId="{234B6EE1-83F9-4FE2-931C-DE0DEA4BE918}" type="parTrans" cxnId="{32666A29-DCFA-41F0-B6A9-7A2F80914305}">
      <dgm:prSet/>
      <dgm:spPr/>
      <dgm:t>
        <a:bodyPr/>
        <a:lstStyle/>
        <a:p>
          <a:endParaRPr lang="sv-SE"/>
        </a:p>
      </dgm:t>
    </dgm:pt>
    <dgm:pt modelId="{59C61EEE-D324-43A3-844F-A2F81D4CD796}" type="sibTrans" cxnId="{32666A29-DCFA-41F0-B6A9-7A2F80914305}">
      <dgm:prSet/>
      <dgm:spPr/>
      <dgm:t>
        <a:bodyPr/>
        <a:lstStyle/>
        <a:p>
          <a:endParaRPr lang="sv-SE"/>
        </a:p>
      </dgm:t>
    </dgm:pt>
    <dgm:pt modelId="{5B04CCDA-B0EA-426A-AC5D-3707BDCCF850}">
      <dgm:prSet phldrT="[Text]"/>
      <dgm:spPr/>
      <dgm:t>
        <a:bodyPr/>
        <a:lstStyle/>
        <a:p>
          <a:r>
            <a:rPr lang="sv-SE" b="1"/>
            <a:t>Information på arbetslag varje vecka </a:t>
          </a:r>
          <a:r>
            <a:rPr lang="sv-SE"/>
            <a:t>– uppgifter att utföra på mentorstid </a:t>
          </a:r>
        </a:p>
      </dgm:t>
    </dgm:pt>
    <dgm:pt modelId="{8B740F7C-D52C-4A7F-969B-679189924D8A}" type="parTrans" cxnId="{A6D70EDE-845A-4FF3-B3FB-CDCBF9C5EDCE}">
      <dgm:prSet/>
      <dgm:spPr/>
      <dgm:t>
        <a:bodyPr/>
        <a:lstStyle/>
        <a:p>
          <a:endParaRPr lang="sv-SE"/>
        </a:p>
      </dgm:t>
    </dgm:pt>
    <dgm:pt modelId="{523EF1C7-5BE7-4152-AEEB-21E7B4F6B501}" type="sibTrans" cxnId="{A6D70EDE-845A-4FF3-B3FB-CDCBF9C5EDCE}">
      <dgm:prSet/>
      <dgm:spPr/>
      <dgm:t>
        <a:bodyPr/>
        <a:lstStyle/>
        <a:p>
          <a:endParaRPr lang="sv-SE"/>
        </a:p>
      </dgm:t>
    </dgm:pt>
    <dgm:pt modelId="{E3C6984C-B243-4F66-BD33-1006A38959F1}">
      <dgm:prSet phldrT="[Text]"/>
      <dgm:spPr/>
      <dgm:t>
        <a:bodyPr/>
        <a:lstStyle/>
        <a:p>
          <a:r>
            <a:rPr lang="sv-SE" b="1"/>
            <a:t>Information på studiedagar </a:t>
          </a:r>
          <a:r>
            <a:rPr lang="sv-SE"/>
            <a:t>både juni och Augusti</a:t>
          </a:r>
        </a:p>
        <a:p>
          <a:r>
            <a:rPr lang="sv-SE" b="1"/>
            <a:t>APT – stående punkt</a:t>
          </a:r>
          <a:r>
            <a:rPr lang="sv-SE"/>
            <a:t> och tid avsatt varje APT</a:t>
          </a:r>
        </a:p>
      </dgm:t>
    </dgm:pt>
    <dgm:pt modelId="{EE427E1C-CC39-4463-869A-46D886A7E847}" type="parTrans" cxnId="{7BDD3FFB-0D38-471E-BD57-86F7201B1283}">
      <dgm:prSet/>
      <dgm:spPr/>
      <dgm:t>
        <a:bodyPr/>
        <a:lstStyle/>
        <a:p>
          <a:endParaRPr lang="sv-SE"/>
        </a:p>
      </dgm:t>
    </dgm:pt>
    <dgm:pt modelId="{B1F626F8-4906-4ACF-9AA5-27110687B70D}" type="sibTrans" cxnId="{7BDD3FFB-0D38-471E-BD57-86F7201B1283}">
      <dgm:prSet/>
      <dgm:spPr/>
      <dgm:t>
        <a:bodyPr/>
        <a:lstStyle/>
        <a:p>
          <a:endParaRPr lang="sv-SE"/>
        </a:p>
      </dgm:t>
    </dgm:pt>
    <dgm:pt modelId="{C2FAB054-775C-497B-9C53-B7C7EEB87CB6}">
      <dgm:prSet phldrT="[Text]"/>
      <dgm:spPr/>
      <dgm:t>
        <a:bodyPr/>
        <a:lstStyle/>
        <a:p>
          <a:r>
            <a:rPr lang="sv-SE" b="1"/>
            <a:t>Elevrådet –</a:t>
          </a:r>
          <a:r>
            <a:rPr lang="sv-SE"/>
            <a:t> en från trygghetsteamet deltar alltid i elevrådet</a:t>
          </a:r>
        </a:p>
      </dgm:t>
    </dgm:pt>
    <dgm:pt modelId="{AB87FE07-7166-43ED-9E30-09563E14AB30}" type="parTrans" cxnId="{9D6A3BF7-BC43-436C-9577-0E17D59082A3}">
      <dgm:prSet/>
      <dgm:spPr/>
      <dgm:t>
        <a:bodyPr/>
        <a:lstStyle/>
        <a:p>
          <a:endParaRPr lang="sv-SE"/>
        </a:p>
      </dgm:t>
    </dgm:pt>
    <dgm:pt modelId="{8D3B10C7-B5E4-4851-9C98-45045FD36490}" type="sibTrans" cxnId="{9D6A3BF7-BC43-436C-9577-0E17D59082A3}">
      <dgm:prSet/>
      <dgm:spPr/>
      <dgm:t>
        <a:bodyPr/>
        <a:lstStyle/>
        <a:p>
          <a:endParaRPr lang="sv-SE"/>
        </a:p>
      </dgm:t>
    </dgm:pt>
    <dgm:pt modelId="{39B02DB1-09C9-419E-AC4E-D5CC1FED05AE}">
      <dgm:prSet phldrT="[Text]"/>
      <dgm:spPr/>
      <dgm:t>
        <a:bodyPr/>
        <a:lstStyle/>
        <a:p>
          <a:r>
            <a:rPr lang="sv-SE" b="1"/>
            <a:t>Klassråden -</a:t>
          </a:r>
        </a:p>
      </dgm:t>
    </dgm:pt>
    <dgm:pt modelId="{2B6D3083-4010-4015-95B0-9FC202A2E5C5}" type="parTrans" cxnId="{847FB326-5567-4F7C-B5E4-FBE491D3240A}">
      <dgm:prSet/>
      <dgm:spPr/>
      <dgm:t>
        <a:bodyPr/>
        <a:lstStyle/>
        <a:p>
          <a:endParaRPr lang="sv-SE"/>
        </a:p>
      </dgm:t>
    </dgm:pt>
    <dgm:pt modelId="{7B4A25B4-57A3-4712-BF34-DD3F25B8F643}" type="sibTrans" cxnId="{847FB326-5567-4F7C-B5E4-FBE491D3240A}">
      <dgm:prSet/>
      <dgm:spPr/>
      <dgm:t>
        <a:bodyPr/>
        <a:lstStyle/>
        <a:p>
          <a:endParaRPr lang="sv-SE"/>
        </a:p>
      </dgm:t>
    </dgm:pt>
    <dgm:pt modelId="{685042C5-C364-45AC-95D0-218C8B435A20}" type="pres">
      <dgm:prSet presAssocID="{8D4DFD06-204E-442D-B404-99D5B6EE8D6E}" presName="hierChild1" presStyleCnt="0">
        <dgm:presLayoutVars>
          <dgm:chPref val="1"/>
          <dgm:dir/>
          <dgm:animOne val="branch"/>
          <dgm:animLvl val="lvl"/>
          <dgm:resizeHandles/>
        </dgm:presLayoutVars>
      </dgm:prSet>
      <dgm:spPr/>
    </dgm:pt>
    <dgm:pt modelId="{82BC64E0-3811-4342-B402-A7CA8E4841C8}" type="pres">
      <dgm:prSet presAssocID="{BC582CF1-6C87-4D9D-968E-8EB3D377E868}" presName="hierRoot1" presStyleCnt="0"/>
      <dgm:spPr/>
    </dgm:pt>
    <dgm:pt modelId="{E5A9AF80-69CC-4DBA-9534-FB47753BE106}" type="pres">
      <dgm:prSet presAssocID="{BC582CF1-6C87-4D9D-968E-8EB3D377E868}" presName="composite" presStyleCnt="0"/>
      <dgm:spPr/>
    </dgm:pt>
    <dgm:pt modelId="{8BA2FE7F-EDD8-4692-9FB5-D0F8C4B7EC0D}" type="pres">
      <dgm:prSet presAssocID="{BC582CF1-6C87-4D9D-968E-8EB3D377E868}" presName="background" presStyleLbl="node0" presStyleIdx="0" presStyleCnt="1"/>
      <dgm:spPr>
        <a:solidFill>
          <a:srgbClr val="FFC000"/>
        </a:solidFill>
      </dgm:spPr>
    </dgm:pt>
    <dgm:pt modelId="{4F2DE3E6-F6B7-4AB6-BAFB-B2CE84E9F1E1}" type="pres">
      <dgm:prSet presAssocID="{BC582CF1-6C87-4D9D-968E-8EB3D377E868}" presName="text" presStyleLbl="fgAcc0" presStyleIdx="0" presStyleCnt="1" custLinFactNeighborX="694" custLinFactNeighborY="6154">
        <dgm:presLayoutVars>
          <dgm:chPref val="3"/>
        </dgm:presLayoutVars>
      </dgm:prSet>
      <dgm:spPr/>
    </dgm:pt>
    <dgm:pt modelId="{3E4F4CC1-D592-42EB-8398-E6526A3CE7F9}" type="pres">
      <dgm:prSet presAssocID="{BC582CF1-6C87-4D9D-968E-8EB3D377E868}" presName="hierChild2" presStyleCnt="0"/>
      <dgm:spPr/>
    </dgm:pt>
    <dgm:pt modelId="{B91F06C4-DEB7-4564-A003-A3E81BFC4313}" type="pres">
      <dgm:prSet presAssocID="{234B6EE1-83F9-4FE2-931C-DE0DEA4BE918}" presName="Name10" presStyleLbl="parChTrans1D2" presStyleIdx="0" presStyleCnt="2"/>
      <dgm:spPr/>
    </dgm:pt>
    <dgm:pt modelId="{6AFE0C0F-1451-49DE-BBCA-5B6CA85F90A2}" type="pres">
      <dgm:prSet presAssocID="{00A94B06-7EE0-45C8-99C6-3BFF58F86A5F}" presName="hierRoot2" presStyleCnt="0"/>
      <dgm:spPr/>
    </dgm:pt>
    <dgm:pt modelId="{8AB3A1D8-C85D-4AB1-989A-056F37C6149C}" type="pres">
      <dgm:prSet presAssocID="{00A94B06-7EE0-45C8-99C6-3BFF58F86A5F}" presName="composite2" presStyleCnt="0"/>
      <dgm:spPr/>
    </dgm:pt>
    <dgm:pt modelId="{6745529D-7B1D-48C9-A76B-A1316A422973}" type="pres">
      <dgm:prSet presAssocID="{00A94B06-7EE0-45C8-99C6-3BFF58F86A5F}" presName="background2" presStyleLbl="node2" presStyleIdx="0" presStyleCnt="2"/>
      <dgm:spPr>
        <a:solidFill>
          <a:srgbClr val="FFC000"/>
        </a:solidFill>
      </dgm:spPr>
    </dgm:pt>
    <dgm:pt modelId="{2FF933CF-A12D-47CA-9572-CEC058DAA4DD}" type="pres">
      <dgm:prSet presAssocID="{00A94B06-7EE0-45C8-99C6-3BFF58F86A5F}" presName="text2" presStyleLbl="fgAcc2" presStyleIdx="0" presStyleCnt="2">
        <dgm:presLayoutVars>
          <dgm:chPref val="3"/>
        </dgm:presLayoutVars>
      </dgm:prSet>
      <dgm:spPr/>
    </dgm:pt>
    <dgm:pt modelId="{07858DE6-013E-4BC2-A453-358CD217115F}" type="pres">
      <dgm:prSet presAssocID="{00A94B06-7EE0-45C8-99C6-3BFF58F86A5F}" presName="hierChild3" presStyleCnt="0"/>
      <dgm:spPr/>
    </dgm:pt>
    <dgm:pt modelId="{7A78D593-D5E4-4DB9-B985-73DB6A91B2FC}" type="pres">
      <dgm:prSet presAssocID="{8B740F7C-D52C-4A7F-969B-679189924D8A}" presName="Name17" presStyleLbl="parChTrans1D3" presStyleIdx="0" presStyleCnt="3"/>
      <dgm:spPr/>
    </dgm:pt>
    <dgm:pt modelId="{7F17F551-C36B-4D30-9D87-6410DD7306D0}" type="pres">
      <dgm:prSet presAssocID="{5B04CCDA-B0EA-426A-AC5D-3707BDCCF850}" presName="hierRoot3" presStyleCnt="0"/>
      <dgm:spPr/>
    </dgm:pt>
    <dgm:pt modelId="{82401F91-F221-4C99-BD52-DE944AF58DC1}" type="pres">
      <dgm:prSet presAssocID="{5B04CCDA-B0EA-426A-AC5D-3707BDCCF850}" presName="composite3" presStyleCnt="0"/>
      <dgm:spPr/>
    </dgm:pt>
    <dgm:pt modelId="{3033EC88-CFE6-46BA-B72F-C2D419E20282}" type="pres">
      <dgm:prSet presAssocID="{5B04CCDA-B0EA-426A-AC5D-3707BDCCF850}" presName="background3" presStyleLbl="node3" presStyleIdx="0" presStyleCnt="3"/>
      <dgm:spPr>
        <a:solidFill>
          <a:srgbClr val="FFC000"/>
        </a:solidFill>
      </dgm:spPr>
    </dgm:pt>
    <dgm:pt modelId="{7EC4792A-27A0-45B4-B5DD-D4462EDFBF13}" type="pres">
      <dgm:prSet presAssocID="{5B04CCDA-B0EA-426A-AC5D-3707BDCCF850}" presName="text3" presStyleLbl="fgAcc3" presStyleIdx="0" presStyleCnt="3">
        <dgm:presLayoutVars>
          <dgm:chPref val="3"/>
        </dgm:presLayoutVars>
      </dgm:prSet>
      <dgm:spPr/>
    </dgm:pt>
    <dgm:pt modelId="{76AED89B-54A5-4C82-94D1-A938BA954108}" type="pres">
      <dgm:prSet presAssocID="{5B04CCDA-B0EA-426A-AC5D-3707BDCCF850}" presName="hierChild4" presStyleCnt="0"/>
      <dgm:spPr/>
    </dgm:pt>
    <dgm:pt modelId="{F19BD825-486E-4021-BBCC-E534C3DD40A0}" type="pres">
      <dgm:prSet presAssocID="{EE427E1C-CC39-4463-869A-46D886A7E847}" presName="Name17" presStyleLbl="parChTrans1D3" presStyleIdx="1" presStyleCnt="3"/>
      <dgm:spPr/>
    </dgm:pt>
    <dgm:pt modelId="{5C144A6D-0B86-4FC1-82BB-E0B3EC67366C}" type="pres">
      <dgm:prSet presAssocID="{E3C6984C-B243-4F66-BD33-1006A38959F1}" presName="hierRoot3" presStyleCnt="0"/>
      <dgm:spPr/>
    </dgm:pt>
    <dgm:pt modelId="{83D3A317-F1A2-45B9-983D-BEB34309212D}" type="pres">
      <dgm:prSet presAssocID="{E3C6984C-B243-4F66-BD33-1006A38959F1}" presName="composite3" presStyleCnt="0"/>
      <dgm:spPr/>
    </dgm:pt>
    <dgm:pt modelId="{B98BDDD4-DD90-40B1-A5AF-6955F0B0F8DE}" type="pres">
      <dgm:prSet presAssocID="{E3C6984C-B243-4F66-BD33-1006A38959F1}" presName="background3" presStyleLbl="node3" presStyleIdx="1" presStyleCnt="3"/>
      <dgm:spPr>
        <a:solidFill>
          <a:srgbClr val="FFC000"/>
        </a:solidFill>
      </dgm:spPr>
    </dgm:pt>
    <dgm:pt modelId="{348B606B-54E3-4178-B9EB-2743C21E89D4}" type="pres">
      <dgm:prSet presAssocID="{E3C6984C-B243-4F66-BD33-1006A38959F1}" presName="text3" presStyleLbl="fgAcc3" presStyleIdx="1" presStyleCnt="3">
        <dgm:presLayoutVars>
          <dgm:chPref val="3"/>
        </dgm:presLayoutVars>
      </dgm:prSet>
      <dgm:spPr/>
    </dgm:pt>
    <dgm:pt modelId="{8535073A-A49D-4D18-B531-8A5E65A8966A}" type="pres">
      <dgm:prSet presAssocID="{E3C6984C-B243-4F66-BD33-1006A38959F1}" presName="hierChild4" presStyleCnt="0"/>
      <dgm:spPr/>
    </dgm:pt>
    <dgm:pt modelId="{E60595E1-5F18-49D4-8FA8-2ACA6F2C2099}" type="pres">
      <dgm:prSet presAssocID="{AB87FE07-7166-43ED-9E30-09563E14AB30}" presName="Name10" presStyleLbl="parChTrans1D2" presStyleIdx="1" presStyleCnt="2"/>
      <dgm:spPr/>
    </dgm:pt>
    <dgm:pt modelId="{DFE25116-078D-47BB-AB3E-F3A833E09836}" type="pres">
      <dgm:prSet presAssocID="{C2FAB054-775C-497B-9C53-B7C7EEB87CB6}" presName="hierRoot2" presStyleCnt="0"/>
      <dgm:spPr/>
    </dgm:pt>
    <dgm:pt modelId="{60E62B62-B2EC-4E03-8543-B1CB419BE874}" type="pres">
      <dgm:prSet presAssocID="{C2FAB054-775C-497B-9C53-B7C7EEB87CB6}" presName="composite2" presStyleCnt="0"/>
      <dgm:spPr/>
    </dgm:pt>
    <dgm:pt modelId="{25D01D49-A156-4DB2-9814-AEE8C68A24C7}" type="pres">
      <dgm:prSet presAssocID="{C2FAB054-775C-497B-9C53-B7C7EEB87CB6}" presName="background2" presStyleLbl="node2" presStyleIdx="1" presStyleCnt="2"/>
      <dgm:spPr>
        <a:solidFill>
          <a:srgbClr val="FFC000"/>
        </a:solidFill>
      </dgm:spPr>
    </dgm:pt>
    <dgm:pt modelId="{B112CC6D-67C1-41CE-B565-DED53DDE9905}" type="pres">
      <dgm:prSet presAssocID="{C2FAB054-775C-497B-9C53-B7C7EEB87CB6}" presName="text2" presStyleLbl="fgAcc2" presStyleIdx="1" presStyleCnt="2">
        <dgm:presLayoutVars>
          <dgm:chPref val="3"/>
        </dgm:presLayoutVars>
      </dgm:prSet>
      <dgm:spPr/>
    </dgm:pt>
    <dgm:pt modelId="{D5B15940-6C5A-4146-962C-8F394C887DDB}" type="pres">
      <dgm:prSet presAssocID="{C2FAB054-775C-497B-9C53-B7C7EEB87CB6}" presName="hierChild3" presStyleCnt="0"/>
      <dgm:spPr/>
    </dgm:pt>
    <dgm:pt modelId="{D0CE05AF-EF21-4594-B753-51F2E0992A8A}" type="pres">
      <dgm:prSet presAssocID="{2B6D3083-4010-4015-95B0-9FC202A2E5C5}" presName="Name17" presStyleLbl="parChTrans1D3" presStyleIdx="2" presStyleCnt="3"/>
      <dgm:spPr/>
    </dgm:pt>
    <dgm:pt modelId="{3D188DDF-D0F8-415D-B2FF-5C0EEA51E4F9}" type="pres">
      <dgm:prSet presAssocID="{39B02DB1-09C9-419E-AC4E-D5CC1FED05AE}" presName="hierRoot3" presStyleCnt="0"/>
      <dgm:spPr/>
    </dgm:pt>
    <dgm:pt modelId="{B39CA22C-3E6D-462A-9A6E-F0CF7B0EA2C6}" type="pres">
      <dgm:prSet presAssocID="{39B02DB1-09C9-419E-AC4E-D5CC1FED05AE}" presName="composite3" presStyleCnt="0"/>
      <dgm:spPr/>
    </dgm:pt>
    <dgm:pt modelId="{F00538F7-F4CA-41FD-A703-69C58D6DE9F2}" type="pres">
      <dgm:prSet presAssocID="{39B02DB1-09C9-419E-AC4E-D5CC1FED05AE}" presName="background3" presStyleLbl="node3" presStyleIdx="2" presStyleCnt="3"/>
      <dgm:spPr>
        <a:solidFill>
          <a:srgbClr val="FFC000"/>
        </a:solidFill>
      </dgm:spPr>
    </dgm:pt>
    <dgm:pt modelId="{CC1A9F38-B888-4535-97F3-2F7D92938F51}" type="pres">
      <dgm:prSet presAssocID="{39B02DB1-09C9-419E-AC4E-D5CC1FED05AE}" presName="text3" presStyleLbl="fgAcc3" presStyleIdx="2" presStyleCnt="3" custLinFactNeighborX="7138" custLinFactNeighborY="5101">
        <dgm:presLayoutVars>
          <dgm:chPref val="3"/>
        </dgm:presLayoutVars>
      </dgm:prSet>
      <dgm:spPr/>
    </dgm:pt>
    <dgm:pt modelId="{DDBDAF19-4063-4E6B-9194-3D54FE819F23}" type="pres">
      <dgm:prSet presAssocID="{39B02DB1-09C9-419E-AC4E-D5CC1FED05AE}" presName="hierChild4" presStyleCnt="0"/>
      <dgm:spPr/>
    </dgm:pt>
  </dgm:ptLst>
  <dgm:cxnLst>
    <dgm:cxn modelId="{9AFB370A-EF22-4255-AB22-47253C8500F0}" type="presOf" srcId="{2B6D3083-4010-4015-95B0-9FC202A2E5C5}" destId="{D0CE05AF-EF21-4594-B753-51F2E0992A8A}" srcOrd="0" destOrd="0" presId="urn:microsoft.com/office/officeart/2005/8/layout/hierarchy1"/>
    <dgm:cxn modelId="{AE195915-A68F-4D47-853A-ADBB94AC7BFA}" type="presOf" srcId="{8B740F7C-D52C-4A7F-969B-679189924D8A}" destId="{7A78D593-D5E4-4DB9-B985-73DB6A91B2FC}" srcOrd="0" destOrd="0" presId="urn:microsoft.com/office/officeart/2005/8/layout/hierarchy1"/>
    <dgm:cxn modelId="{2C944D24-2B8A-4174-B8DC-EF83912C4F2F}" type="presOf" srcId="{5B04CCDA-B0EA-426A-AC5D-3707BDCCF850}" destId="{7EC4792A-27A0-45B4-B5DD-D4462EDFBF13}" srcOrd="0" destOrd="0" presId="urn:microsoft.com/office/officeart/2005/8/layout/hierarchy1"/>
    <dgm:cxn modelId="{847FB326-5567-4F7C-B5E4-FBE491D3240A}" srcId="{C2FAB054-775C-497B-9C53-B7C7EEB87CB6}" destId="{39B02DB1-09C9-419E-AC4E-D5CC1FED05AE}" srcOrd="0" destOrd="0" parTransId="{2B6D3083-4010-4015-95B0-9FC202A2E5C5}" sibTransId="{7B4A25B4-57A3-4712-BF34-DD3F25B8F643}"/>
    <dgm:cxn modelId="{32666A29-DCFA-41F0-B6A9-7A2F80914305}" srcId="{BC582CF1-6C87-4D9D-968E-8EB3D377E868}" destId="{00A94B06-7EE0-45C8-99C6-3BFF58F86A5F}" srcOrd="0" destOrd="0" parTransId="{234B6EE1-83F9-4FE2-931C-DE0DEA4BE918}" sibTransId="{59C61EEE-D324-43A3-844F-A2F81D4CD796}"/>
    <dgm:cxn modelId="{0F1C9F34-8E14-4E0A-A442-246049AF6F34}" type="presOf" srcId="{AB87FE07-7166-43ED-9E30-09563E14AB30}" destId="{E60595E1-5F18-49D4-8FA8-2ACA6F2C2099}" srcOrd="0" destOrd="0" presId="urn:microsoft.com/office/officeart/2005/8/layout/hierarchy1"/>
    <dgm:cxn modelId="{56FE6F3D-25B1-4820-9DB6-8981738814DD}" type="presOf" srcId="{BC582CF1-6C87-4D9D-968E-8EB3D377E868}" destId="{4F2DE3E6-F6B7-4AB6-BAFB-B2CE84E9F1E1}" srcOrd="0" destOrd="0" presId="urn:microsoft.com/office/officeart/2005/8/layout/hierarchy1"/>
    <dgm:cxn modelId="{4012A9A0-1513-4ADF-9763-8433FFDBBF93}" type="presOf" srcId="{234B6EE1-83F9-4FE2-931C-DE0DEA4BE918}" destId="{B91F06C4-DEB7-4564-A003-A3E81BFC4313}" srcOrd="0" destOrd="0" presId="urn:microsoft.com/office/officeart/2005/8/layout/hierarchy1"/>
    <dgm:cxn modelId="{89CD49A1-FB38-425B-8FA2-59724864AC3B}" type="presOf" srcId="{8D4DFD06-204E-442D-B404-99D5B6EE8D6E}" destId="{685042C5-C364-45AC-95D0-218C8B435A20}" srcOrd="0" destOrd="0" presId="urn:microsoft.com/office/officeart/2005/8/layout/hierarchy1"/>
    <dgm:cxn modelId="{F42375A7-3C8D-4A8F-908E-B75A98289B1D}" type="presOf" srcId="{C2FAB054-775C-497B-9C53-B7C7EEB87CB6}" destId="{B112CC6D-67C1-41CE-B565-DED53DDE9905}" srcOrd="0" destOrd="0" presId="urn:microsoft.com/office/officeart/2005/8/layout/hierarchy1"/>
    <dgm:cxn modelId="{5DE78DB0-DD89-4B6C-A17E-A004E5E8A116}" type="presOf" srcId="{39B02DB1-09C9-419E-AC4E-D5CC1FED05AE}" destId="{CC1A9F38-B888-4535-97F3-2F7D92938F51}" srcOrd="0" destOrd="0" presId="urn:microsoft.com/office/officeart/2005/8/layout/hierarchy1"/>
    <dgm:cxn modelId="{54BD12BC-4697-4DB5-B0EB-5FA969063BD1}" type="presOf" srcId="{00A94B06-7EE0-45C8-99C6-3BFF58F86A5F}" destId="{2FF933CF-A12D-47CA-9572-CEC058DAA4DD}" srcOrd="0" destOrd="0" presId="urn:microsoft.com/office/officeart/2005/8/layout/hierarchy1"/>
    <dgm:cxn modelId="{AD0907DD-93FB-4FBB-9ACC-FE7BD3A892CE}" type="presOf" srcId="{E3C6984C-B243-4F66-BD33-1006A38959F1}" destId="{348B606B-54E3-4178-B9EB-2743C21E89D4}" srcOrd="0" destOrd="0" presId="urn:microsoft.com/office/officeart/2005/8/layout/hierarchy1"/>
    <dgm:cxn modelId="{A6D70EDE-845A-4FF3-B3FB-CDCBF9C5EDCE}" srcId="{00A94B06-7EE0-45C8-99C6-3BFF58F86A5F}" destId="{5B04CCDA-B0EA-426A-AC5D-3707BDCCF850}" srcOrd="0" destOrd="0" parTransId="{8B740F7C-D52C-4A7F-969B-679189924D8A}" sibTransId="{523EF1C7-5BE7-4152-AEEB-21E7B4F6B501}"/>
    <dgm:cxn modelId="{9D6A3BF7-BC43-436C-9577-0E17D59082A3}" srcId="{BC582CF1-6C87-4D9D-968E-8EB3D377E868}" destId="{C2FAB054-775C-497B-9C53-B7C7EEB87CB6}" srcOrd="1" destOrd="0" parTransId="{AB87FE07-7166-43ED-9E30-09563E14AB30}" sibTransId="{8D3B10C7-B5E4-4851-9C98-45045FD36490}"/>
    <dgm:cxn modelId="{B10AF1FA-F5B7-4B76-B023-4B08B50D0605}" type="presOf" srcId="{EE427E1C-CC39-4463-869A-46D886A7E847}" destId="{F19BD825-486E-4021-BBCC-E534C3DD40A0}" srcOrd="0" destOrd="0" presId="urn:microsoft.com/office/officeart/2005/8/layout/hierarchy1"/>
    <dgm:cxn modelId="{7BDD3FFB-0D38-471E-BD57-86F7201B1283}" srcId="{00A94B06-7EE0-45C8-99C6-3BFF58F86A5F}" destId="{E3C6984C-B243-4F66-BD33-1006A38959F1}" srcOrd="1" destOrd="0" parTransId="{EE427E1C-CC39-4463-869A-46D886A7E847}" sibTransId="{B1F626F8-4906-4ACF-9AA5-27110687B70D}"/>
    <dgm:cxn modelId="{DE89DAFB-C402-474B-B56C-FFCB68883C65}" srcId="{8D4DFD06-204E-442D-B404-99D5B6EE8D6E}" destId="{BC582CF1-6C87-4D9D-968E-8EB3D377E868}" srcOrd="0" destOrd="0" parTransId="{FDC859C7-EA01-4C6C-B2F2-917A7AA3DC67}" sibTransId="{5C6513C8-55EF-42FA-9020-D8565AC98A69}"/>
    <dgm:cxn modelId="{BFD01523-4676-43C9-A23B-EAE4FB0BC0AA}" type="presParOf" srcId="{685042C5-C364-45AC-95D0-218C8B435A20}" destId="{82BC64E0-3811-4342-B402-A7CA8E4841C8}" srcOrd="0" destOrd="0" presId="urn:microsoft.com/office/officeart/2005/8/layout/hierarchy1"/>
    <dgm:cxn modelId="{FE33AA1F-785D-48AE-82DE-4323B826312D}" type="presParOf" srcId="{82BC64E0-3811-4342-B402-A7CA8E4841C8}" destId="{E5A9AF80-69CC-4DBA-9534-FB47753BE106}" srcOrd="0" destOrd="0" presId="urn:microsoft.com/office/officeart/2005/8/layout/hierarchy1"/>
    <dgm:cxn modelId="{69B2965A-5B94-469E-9B94-E5ED3C27C00A}" type="presParOf" srcId="{E5A9AF80-69CC-4DBA-9534-FB47753BE106}" destId="{8BA2FE7F-EDD8-4692-9FB5-D0F8C4B7EC0D}" srcOrd="0" destOrd="0" presId="urn:microsoft.com/office/officeart/2005/8/layout/hierarchy1"/>
    <dgm:cxn modelId="{79FC3117-2029-401B-8AAE-B3D7363D2A87}" type="presParOf" srcId="{E5A9AF80-69CC-4DBA-9534-FB47753BE106}" destId="{4F2DE3E6-F6B7-4AB6-BAFB-B2CE84E9F1E1}" srcOrd="1" destOrd="0" presId="urn:microsoft.com/office/officeart/2005/8/layout/hierarchy1"/>
    <dgm:cxn modelId="{60868E9A-231B-4C1A-873A-CFAD835C03A9}" type="presParOf" srcId="{82BC64E0-3811-4342-B402-A7CA8E4841C8}" destId="{3E4F4CC1-D592-42EB-8398-E6526A3CE7F9}" srcOrd="1" destOrd="0" presId="urn:microsoft.com/office/officeart/2005/8/layout/hierarchy1"/>
    <dgm:cxn modelId="{7F41FA31-AC14-4658-AC78-4700628A3F4A}" type="presParOf" srcId="{3E4F4CC1-D592-42EB-8398-E6526A3CE7F9}" destId="{B91F06C4-DEB7-4564-A003-A3E81BFC4313}" srcOrd="0" destOrd="0" presId="urn:microsoft.com/office/officeart/2005/8/layout/hierarchy1"/>
    <dgm:cxn modelId="{4C9BC747-9107-4702-B3A9-1B3EE3BF6F0C}" type="presParOf" srcId="{3E4F4CC1-D592-42EB-8398-E6526A3CE7F9}" destId="{6AFE0C0F-1451-49DE-BBCA-5B6CA85F90A2}" srcOrd="1" destOrd="0" presId="urn:microsoft.com/office/officeart/2005/8/layout/hierarchy1"/>
    <dgm:cxn modelId="{872EEE7A-5BFA-495E-BB08-4916E14BEA1C}" type="presParOf" srcId="{6AFE0C0F-1451-49DE-BBCA-5B6CA85F90A2}" destId="{8AB3A1D8-C85D-4AB1-989A-056F37C6149C}" srcOrd="0" destOrd="0" presId="urn:microsoft.com/office/officeart/2005/8/layout/hierarchy1"/>
    <dgm:cxn modelId="{3A533FAE-7ABA-4862-86E5-722B9F92CD10}" type="presParOf" srcId="{8AB3A1D8-C85D-4AB1-989A-056F37C6149C}" destId="{6745529D-7B1D-48C9-A76B-A1316A422973}" srcOrd="0" destOrd="0" presId="urn:microsoft.com/office/officeart/2005/8/layout/hierarchy1"/>
    <dgm:cxn modelId="{AD079C88-910F-4706-83D5-B25A65059F09}" type="presParOf" srcId="{8AB3A1D8-C85D-4AB1-989A-056F37C6149C}" destId="{2FF933CF-A12D-47CA-9572-CEC058DAA4DD}" srcOrd="1" destOrd="0" presId="urn:microsoft.com/office/officeart/2005/8/layout/hierarchy1"/>
    <dgm:cxn modelId="{6DCF059A-DC37-4CE6-B1D7-B378099D43D4}" type="presParOf" srcId="{6AFE0C0F-1451-49DE-BBCA-5B6CA85F90A2}" destId="{07858DE6-013E-4BC2-A453-358CD217115F}" srcOrd="1" destOrd="0" presId="urn:microsoft.com/office/officeart/2005/8/layout/hierarchy1"/>
    <dgm:cxn modelId="{C12DDB79-AF0F-493D-ADC2-B06A541C63D4}" type="presParOf" srcId="{07858DE6-013E-4BC2-A453-358CD217115F}" destId="{7A78D593-D5E4-4DB9-B985-73DB6A91B2FC}" srcOrd="0" destOrd="0" presId="urn:microsoft.com/office/officeart/2005/8/layout/hierarchy1"/>
    <dgm:cxn modelId="{D0CACFF3-37E7-4BB5-A2A1-3C814DC30A6D}" type="presParOf" srcId="{07858DE6-013E-4BC2-A453-358CD217115F}" destId="{7F17F551-C36B-4D30-9D87-6410DD7306D0}" srcOrd="1" destOrd="0" presId="urn:microsoft.com/office/officeart/2005/8/layout/hierarchy1"/>
    <dgm:cxn modelId="{664F4C6B-998F-4583-AA7D-EC6341782EEC}" type="presParOf" srcId="{7F17F551-C36B-4D30-9D87-6410DD7306D0}" destId="{82401F91-F221-4C99-BD52-DE944AF58DC1}" srcOrd="0" destOrd="0" presId="urn:microsoft.com/office/officeart/2005/8/layout/hierarchy1"/>
    <dgm:cxn modelId="{57499F13-9E8D-49C8-9960-5FDA7C9DADB3}" type="presParOf" srcId="{82401F91-F221-4C99-BD52-DE944AF58DC1}" destId="{3033EC88-CFE6-46BA-B72F-C2D419E20282}" srcOrd="0" destOrd="0" presId="urn:microsoft.com/office/officeart/2005/8/layout/hierarchy1"/>
    <dgm:cxn modelId="{46AA0A44-2494-41E3-AE46-2C8528193F1C}" type="presParOf" srcId="{82401F91-F221-4C99-BD52-DE944AF58DC1}" destId="{7EC4792A-27A0-45B4-B5DD-D4462EDFBF13}" srcOrd="1" destOrd="0" presId="urn:microsoft.com/office/officeart/2005/8/layout/hierarchy1"/>
    <dgm:cxn modelId="{B35CF143-4471-46AF-862A-30973C058FE5}" type="presParOf" srcId="{7F17F551-C36B-4D30-9D87-6410DD7306D0}" destId="{76AED89B-54A5-4C82-94D1-A938BA954108}" srcOrd="1" destOrd="0" presId="urn:microsoft.com/office/officeart/2005/8/layout/hierarchy1"/>
    <dgm:cxn modelId="{AF09E83C-76EC-479B-9D2D-A5DAA5C3061B}" type="presParOf" srcId="{07858DE6-013E-4BC2-A453-358CD217115F}" destId="{F19BD825-486E-4021-BBCC-E534C3DD40A0}" srcOrd="2" destOrd="0" presId="urn:microsoft.com/office/officeart/2005/8/layout/hierarchy1"/>
    <dgm:cxn modelId="{FEA5A6EA-91A8-4DBF-B944-B4B5D08CE53E}" type="presParOf" srcId="{07858DE6-013E-4BC2-A453-358CD217115F}" destId="{5C144A6D-0B86-4FC1-82BB-E0B3EC67366C}" srcOrd="3" destOrd="0" presId="urn:microsoft.com/office/officeart/2005/8/layout/hierarchy1"/>
    <dgm:cxn modelId="{1BBD90D5-7228-44B2-8946-77B44C5AC034}" type="presParOf" srcId="{5C144A6D-0B86-4FC1-82BB-E0B3EC67366C}" destId="{83D3A317-F1A2-45B9-983D-BEB34309212D}" srcOrd="0" destOrd="0" presId="urn:microsoft.com/office/officeart/2005/8/layout/hierarchy1"/>
    <dgm:cxn modelId="{ADC8F2D9-C5FB-49F5-8FBC-D143985CED1A}" type="presParOf" srcId="{83D3A317-F1A2-45B9-983D-BEB34309212D}" destId="{B98BDDD4-DD90-40B1-A5AF-6955F0B0F8DE}" srcOrd="0" destOrd="0" presId="urn:microsoft.com/office/officeart/2005/8/layout/hierarchy1"/>
    <dgm:cxn modelId="{1943A112-0A03-4DA6-A19A-35397FC9D9DD}" type="presParOf" srcId="{83D3A317-F1A2-45B9-983D-BEB34309212D}" destId="{348B606B-54E3-4178-B9EB-2743C21E89D4}" srcOrd="1" destOrd="0" presId="urn:microsoft.com/office/officeart/2005/8/layout/hierarchy1"/>
    <dgm:cxn modelId="{EFB29CC1-D43B-4F4E-84C1-F44A16807FB5}" type="presParOf" srcId="{5C144A6D-0B86-4FC1-82BB-E0B3EC67366C}" destId="{8535073A-A49D-4D18-B531-8A5E65A8966A}" srcOrd="1" destOrd="0" presId="urn:microsoft.com/office/officeart/2005/8/layout/hierarchy1"/>
    <dgm:cxn modelId="{5931996D-DDE0-45DE-BA2C-042CF3A09DFF}" type="presParOf" srcId="{3E4F4CC1-D592-42EB-8398-E6526A3CE7F9}" destId="{E60595E1-5F18-49D4-8FA8-2ACA6F2C2099}" srcOrd="2" destOrd="0" presId="urn:microsoft.com/office/officeart/2005/8/layout/hierarchy1"/>
    <dgm:cxn modelId="{B40C2B81-E256-4296-8B83-B670296BE1CF}" type="presParOf" srcId="{3E4F4CC1-D592-42EB-8398-E6526A3CE7F9}" destId="{DFE25116-078D-47BB-AB3E-F3A833E09836}" srcOrd="3" destOrd="0" presId="urn:microsoft.com/office/officeart/2005/8/layout/hierarchy1"/>
    <dgm:cxn modelId="{311364F7-A68B-482A-B2AD-24F591E75BE1}" type="presParOf" srcId="{DFE25116-078D-47BB-AB3E-F3A833E09836}" destId="{60E62B62-B2EC-4E03-8543-B1CB419BE874}" srcOrd="0" destOrd="0" presId="urn:microsoft.com/office/officeart/2005/8/layout/hierarchy1"/>
    <dgm:cxn modelId="{9576BBF7-801D-4A77-900F-73FE760493AB}" type="presParOf" srcId="{60E62B62-B2EC-4E03-8543-B1CB419BE874}" destId="{25D01D49-A156-4DB2-9814-AEE8C68A24C7}" srcOrd="0" destOrd="0" presId="urn:microsoft.com/office/officeart/2005/8/layout/hierarchy1"/>
    <dgm:cxn modelId="{17C6833A-D473-403B-9EAB-1CF376C4E627}" type="presParOf" srcId="{60E62B62-B2EC-4E03-8543-B1CB419BE874}" destId="{B112CC6D-67C1-41CE-B565-DED53DDE9905}" srcOrd="1" destOrd="0" presId="urn:microsoft.com/office/officeart/2005/8/layout/hierarchy1"/>
    <dgm:cxn modelId="{D720130D-A589-40D6-96D5-BBB89C202BBF}" type="presParOf" srcId="{DFE25116-078D-47BB-AB3E-F3A833E09836}" destId="{D5B15940-6C5A-4146-962C-8F394C887DDB}" srcOrd="1" destOrd="0" presId="urn:microsoft.com/office/officeart/2005/8/layout/hierarchy1"/>
    <dgm:cxn modelId="{BBD16568-A219-4C08-8FC2-3E3F89E11A16}" type="presParOf" srcId="{D5B15940-6C5A-4146-962C-8F394C887DDB}" destId="{D0CE05AF-EF21-4594-B753-51F2E0992A8A}" srcOrd="0" destOrd="0" presId="urn:microsoft.com/office/officeart/2005/8/layout/hierarchy1"/>
    <dgm:cxn modelId="{DE162E6C-7C93-415E-896C-4526AE4B39C4}" type="presParOf" srcId="{D5B15940-6C5A-4146-962C-8F394C887DDB}" destId="{3D188DDF-D0F8-415D-B2FF-5C0EEA51E4F9}" srcOrd="1" destOrd="0" presId="urn:microsoft.com/office/officeart/2005/8/layout/hierarchy1"/>
    <dgm:cxn modelId="{AD248835-F503-4D4D-93F6-06D6E2EDBB62}" type="presParOf" srcId="{3D188DDF-D0F8-415D-B2FF-5C0EEA51E4F9}" destId="{B39CA22C-3E6D-462A-9A6E-F0CF7B0EA2C6}" srcOrd="0" destOrd="0" presId="urn:microsoft.com/office/officeart/2005/8/layout/hierarchy1"/>
    <dgm:cxn modelId="{BDB9316E-FCA2-4656-B8F3-5BAC4947C9BD}" type="presParOf" srcId="{B39CA22C-3E6D-462A-9A6E-F0CF7B0EA2C6}" destId="{F00538F7-F4CA-41FD-A703-69C58D6DE9F2}" srcOrd="0" destOrd="0" presId="urn:microsoft.com/office/officeart/2005/8/layout/hierarchy1"/>
    <dgm:cxn modelId="{64DB55E7-FF85-4DFE-A938-A621FCBC3694}" type="presParOf" srcId="{B39CA22C-3E6D-462A-9A6E-F0CF7B0EA2C6}" destId="{CC1A9F38-B888-4535-97F3-2F7D92938F51}" srcOrd="1" destOrd="0" presId="urn:microsoft.com/office/officeart/2005/8/layout/hierarchy1"/>
    <dgm:cxn modelId="{2D95360B-B182-47C9-801B-02F2190C526F}" type="presParOf" srcId="{3D188DDF-D0F8-415D-B2FF-5C0EEA51E4F9}" destId="{DDBDAF19-4063-4E6B-9194-3D54FE819F2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53AFD6-90FC-42EA-80C9-9E9DF965B282}" type="doc">
      <dgm:prSet loTypeId="urn:microsoft.com/office/officeart/2005/8/layout/hProcess9" loCatId="process" qsTypeId="urn:microsoft.com/office/officeart/2005/8/quickstyle/simple1" qsCatId="simple" csTypeId="urn:microsoft.com/office/officeart/2005/8/colors/accent1_2" csCatId="accent1" phldr="1"/>
      <dgm:spPr/>
    </dgm:pt>
    <dgm:pt modelId="{0E5911F6-B2A5-4C10-89EE-93E1ED4919FF}">
      <dgm:prSet phldrT="[Text]" custT="1"/>
      <dgm:spPr>
        <a:solidFill>
          <a:srgbClr val="FFC000"/>
        </a:solidFill>
      </dgm:spPr>
      <dgm:t>
        <a:bodyPr/>
        <a:lstStyle/>
        <a:p>
          <a:r>
            <a:rPr lang="sv-SE" sz="1800" b="1"/>
            <a:t>Kartläggning</a:t>
          </a:r>
        </a:p>
      </dgm:t>
    </dgm:pt>
    <dgm:pt modelId="{637CDDFE-9277-4C69-B7E8-E1CFC33FED62}" type="parTrans" cxnId="{41ACD128-8FED-48D3-B81D-322DBF1053C1}">
      <dgm:prSet/>
      <dgm:spPr/>
      <dgm:t>
        <a:bodyPr/>
        <a:lstStyle/>
        <a:p>
          <a:endParaRPr lang="sv-SE"/>
        </a:p>
      </dgm:t>
    </dgm:pt>
    <dgm:pt modelId="{9704C0DA-74E3-4EB1-B31C-14BCAAA58A8D}" type="sibTrans" cxnId="{41ACD128-8FED-48D3-B81D-322DBF1053C1}">
      <dgm:prSet/>
      <dgm:spPr/>
      <dgm:t>
        <a:bodyPr/>
        <a:lstStyle/>
        <a:p>
          <a:endParaRPr lang="sv-SE"/>
        </a:p>
      </dgm:t>
    </dgm:pt>
    <dgm:pt modelId="{AE35F06D-BA37-49A2-A5C3-F612EC419E30}">
      <dgm:prSet phldrT="[Text]" custT="1"/>
      <dgm:spPr>
        <a:solidFill>
          <a:srgbClr val="FFC000"/>
        </a:solidFill>
      </dgm:spPr>
      <dgm:t>
        <a:bodyPr/>
        <a:lstStyle/>
        <a:p>
          <a:r>
            <a:rPr lang="sv-SE" sz="1600" b="1"/>
            <a:t>Följa upp åtgärder och utvärdera</a:t>
          </a:r>
        </a:p>
      </dgm:t>
    </dgm:pt>
    <dgm:pt modelId="{15D71C6D-A407-4597-9323-FD3AF4BC7B4C}" type="parTrans" cxnId="{E2E3F374-6931-4E41-9123-D5EE88C043AF}">
      <dgm:prSet/>
      <dgm:spPr/>
      <dgm:t>
        <a:bodyPr/>
        <a:lstStyle/>
        <a:p>
          <a:endParaRPr lang="sv-SE"/>
        </a:p>
      </dgm:t>
    </dgm:pt>
    <dgm:pt modelId="{BDD587A0-E723-4F7E-B3E0-3A237BB042FC}" type="sibTrans" cxnId="{E2E3F374-6931-4E41-9123-D5EE88C043AF}">
      <dgm:prSet/>
      <dgm:spPr/>
      <dgm:t>
        <a:bodyPr/>
        <a:lstStyle/>
        <a:p>
          <a:endParaRPr lang="sv-SE"/>
        </a:p>
      </dgm:t>
    </dgm:pt>
    <dgm:pt modelId="{A2837C51-C2F5-4FF0-9046-6B688395E894}">
      <dgm:prSet phldrT="[Text]"/>
      <dgm:spPr>
        <a:solidFill>
          <a:srgbClr val="FFC000"/>
        </a:solidFill>
      </dgm:spPr>
      <dgm:t>
        <a:bodyPr/>
        <a:lstStyle/>
        <a:p>
          <a:r>
            <a:rPr lang="sv-SE" b="1"/>
            <a:t>Skriva ny PDK</a:t>
          </a:r>
        </a:p>
      </dgm:t>
    </dgm:pt>
    <dgm:pt modelId="{6C2B0E37-7E95-4CF9-84E9-F254A23BD065}" type="parTrans" cxnId="{5530001A-1B7C-4A11-BF0A-26BFAABE8A61}">
      <dgm:prSet/>
      <dgm:spPr/>
      <dgm:t>
        <a:bodyPr/>
        <a:lstStyle/>
        <a:p>
          <a:endParaRPr lang="sv-SE"/>
        </a:p>
      </dgm:t>
    </dgm:pt>
    <dgm:pt modelId="{70B32260-6232-4B0F-89D0-5A6F414413DD}" type="sibTrans" cxnId="{5530001A-1B7C-4A11-BF0A-26BFAABE8A61}">
      <dgm:prSet/>
      <dgm:spPr/>
      <dgm:t>
        <a:bodyPr/>
        <a:lstStyle/>
        <a:p>
          <a:endParaRPr lang="sv-SE"/>
        </a:p>
      </dgm:t>
    </dgm:pt>
    <dgm:pt modelId="{0CBDBCBF-B4DA-4D9C-BB14-BC8C0BE83D48}">
      <dgm:prSet/>
      <dgm:spPr>
        <a:solidFill>
          <a:srgbClr val="FFC000"/>
        </a:solidFill>
      </dgm:spPr>
      <dgm:t>
        <a:bodyPr/>
        <a:lstStyle/>
        <a:p>
          <a:r>
            <a:rPr lang="sv-SE" b="1"/>
            <a:t>Skapa mål och  åtgärder utifrån analys av kartläggningarna</a:t>
          </a:r>
        </a:p>
      </dgm:t>
    </dgm:pt>
    <dgm:pt modelId="{CE787A84-7457-4C04-8052-F47DE2E07AEC}" type="parTrans" cxnId="{A45CA720-E486-4A7E-B728-245521AA3DC1}">
      <dgm:prSet/>
      <dgm:spPr/>
      <dgm:t>
        <a:bodyPr/>
        <a:lstStyle/>
        <a:p>
          <a:endParaRPr lang="sv-SE"/>
        </a:p>
      </dgm:t>
    </dgm:pt>
    <dgm:pt modelId="{1610AFA0-8A5E-4FAB-A20C-5695C585EB01}" type="sibTrans" cxnId="{A45CA720-E486-4A7E-B728-245521AA3DC1}">
      <dgm:prSet/>
      <dgm:spPr/>
      <dgm:t>
        <a:bodyPr/>
        <a:lstStyle/>
        <a:p>
          <a:endParaRPr lang="sv-SE"/>
        </a:p>
      </dgm:t>
    </dgm:pt>
    <dgm:pt modelId="{A4FA9831-0A64-459D-815F-AAB6A673D974}" type="pres">
      <dgm:prSet presAssocID="{BB53AFD6-90FC-42EA-80C9-9E9DF965B282}" presName="CompostProcess" presStyleCnt="0">
        <dgm:presLayoutVars>
          <dgm:dir/>
          <dgm:resizeHandles val="exact"/>
        </dgm:presLayoutVars>
      </dgm:prSet>
      <dgm:spPr/>
    </dgm:pt>
    <dgm:pt modelId="{6D2B0DC7-5465-4E5C-997E-D49EB93B3D29}" type="pres">
      <dgm:prSet presAssocID="{BB53AFD6-90FC-42EA-80C9-9E9DF965B282}" presName="arrow" presStyleLbl="bgShp" presStyleIdx="0" presStyleCnt="1" custScaleX="117647" custLinFactNeighborX="1875"/>
      <dgm:spPr/>
    </dgm:pt>
    <dgm:pt modelId="{1861848E-9844-4702-86BD-AE406F1AF361}" type="pres">
      <dgm:prSet presAssocID="{BB53AFD6-90FC-42EA-80C9-9E9DF965B282}" presName="linearProcess" presStyleCnt="0"/>
      <dgm:spPr/>
    </dgm:pt>
    <dgm:pt modelId="{C84B49E0-9140-4B8F-9EA7-1B18756C6489}" type="pres">
      <dgm:prSet presAssocID="{0E5911F6-B2A5-4C10-89EE-93E1ED4919FF}" presName="textNode" presStyleLbl="node1" presStyleIdx="0" presStyleCnt="4" custScaleX="71324" custScaleY="58175" custLinFactX="-6316" custLinFactNeighborX="-100000" custLinFactNeighborY="0">
        <dgm:presLayoutVars>
          <dgm:bulletEnabled val="1"/>
        </dgm:presLayoutVars>
      </dgm:prSet>
      <dgm:spPr/>
    </dgm:pt>
    <dgm:pt modelId="{3B930DF5-E272-4370-B36E-E9CE9EAC1F3C}" type="pres">
      <dgm:prSet presAssocID="{9704C0DA-74E3-4EB1-B31C-14BCAAA58A8D}" presName="sibTrans" presStyleCnt="0"/>
      <dgm:spPr/>
    </dgm:pt>
    <dgm:pt modelId="{E92F7ECD-C751-406A-AE21-A0B94DE6B8AE}" type="pres">
      <dgm:prSet presAssocID="{0CBDBCBF-B4DA-4D9C-BB14-BC8C0BE83D48}" presName="textNode" presStyleLbl="node1" presStyleIdx="1" presStyleCnt="4" custScaleX="75536" custScaleY="64259" custLinFactX="-305" custLinFactNeighborX="-100000" custLinFactNeighborY="2281">
        <dgm:presLayoutVars>
          <dgm:bulletEnabled val="1"/>
        </dgm:presLayoutVars>
      </dgm:prSet>
      <dgm:spPr/>
    </dgm:pt>
    <dgm:pt modelId="{DE7A17B7-C50D-490B-A91E-78432BFAF6F6}" type="pres">
      <dgm:prSet presAssocID="{1610AFA0-8A5E-4FAB-A20C-5695C585EB01}" presName="sibTrans" presStyleCnt="0"/>
      <dgm:spPr/>
    </dgm:pt>
    <dgm:pt modelId="{321D7240-C84F-4866-AD0D-DCBD0977451D}" type="pres">
      <dgm:prSet presAssocID="{AE35F06D-BA37-49A2-A5C3-F612EC419E30}" presName="textNode" presStyleLbl="node1" presStyleIdx="2" presStyleCnt="4" custScaleX="73410" custScaleY="66417" custLinFactNeighborX="-29059" custLinFactNeighborY="7163">
        <dgm:presLayoutVars>
          <dgm:bulletEnabled val="1"/>
        </dgm:presLayoutVars>
      </dgm:prSet>
      <dgm:spPr/>
    </dgm:pt>
    <dgm:pt modelId="{CC54BE31-71FF-46B0-96F7-CB9B2874F6FE}" type="pres">
      <dgm:prSet presAssocID="{BDD587A0-E723-4F7E-B3E0-3A237BB042FC}" presName="sibTrans" presStyleCnt="0"/>
      <dgm:spPr/>
    </dgm:pt>
    <dgm:pt modelId="{E0B260DA-A3A8-43FA-ADD6-F936FBC8D596}" type="pres">
      <dgm:prSet presAssocID="{A2837C51-C2F5-4FF0-9046-6B688395E894}" presName="textNode" presStyleLbl="node1" presStyleIdx="3" presStyleCnt="4" custScaleX="66910" custScaleY="61216" custLinFactNeighborX="31729" custLinFactNeighborY="3041">
        <dgm:presLayoutVars>
          <dgm:bulletEnabled val="1"/>
        </dgm:presLayoutVars>
      </dgm:prSet>
      <dgm:spPr/>
    </dgm:pt>
  </dgm:ptLst>
  <dgm:cxnLst>
    <dgm:cxn modelId="{EE9ACE09-881E-4853-AD17-09CDD3CF367C}" type="presOf" srcId="{0CBDBCBF-B4DA-4D9C-BB14-BC8C0BE83D48}" destId="{E92F7ECD-C751-406A-AE21-A0B94DE6B8AE}" srcOrd="0" destOrd="0" presId="urn:microsoft.com/office/officeart/2005/8/layout/hProcess9"/>
    <dgm:cxn modelId="{C7D59C19-F627-49F5-8EC3-8FBEED7FA382}" type="presOf" srcId="{BB53AFD6-90FC-42EA-80C9-9E9DF965B282}" destId="{A4FA9831-0A64-459D-815F-AAB6A673D974}" srcOrd="0" destOrd="0" presId="urn:microsoft.com/office/officeart/2005/8/layout/hProcess9"/>
    <dgm:cxn modelId="{5530001A-1B7C-4A11-BF0A-26BFAABE8A61}" srcId="{BB53AFD6-90FC-42EA-80C9-9E9DF965B282}" destId="{A2837C51-C2F5-4FF0-9046-6B688395E894}" srcOrd="3" destOrd="0" parTransId="{6C2B0E37-7E95-4CF9-84E9-F254A23BD065}" sibTransId="{70B32260-6232-4B0F-89D0-5A6F414413DD}"/>
    <dgm:cxn modelId="{A45CA720-E486-4A7E-B728-245521AA3DC1}" srcId="{BB53AFD6-90FC-42EA-80C9-9E9DF965B282}" destId="{0CBDBCBF-B4DA-4D9C-BB14-BC8C0BE83D48}" srcOrd="1" destOrd="0" parTransId="{CE787A84-7457-4C04-8052-F47DE2E07AEC}" sibTransId="{1610AFA0-8A5E-4FAB-A20C-5695C585EB01}"/>
    <dgm:cxn modelId="{41ACD128-8FED-48D3-B81D-322DBF1053C1}" srcId="{BB53AFD6-90FC-42EA-80C9-9E9DF965B282}" destId="{0E5911F6-B2A5-4C10-89EE-93E1ED4919FF}" srcOrd="0" destOrd="0" parTransId="{637CDDFE-9277-4C69-B7E8-E1CFC33FED62}" sibTransId="{9704C0DA-74E3-4EB1-B31C-14BCAAA58A8D}"/>
    <dgm:cxn modelId="{F54C7C2E-1AD0-4442-9DBD-4AFF18249087}" type="presOf" srcId="{A2837C51-C2F5-4FF0-9046-6B688395E894}" destId="{E0B260DA-A3A8-43FA-ADD6-F936FBC8D596}" srcOrd="0" destOrd="0" presId="urn:microsoft.com/office/officeart/2005/8/layout/hProcess9"/>
    <dgm:cxn modelId="{3F56C72F-C64B-4110-A737-81574328DB8E}" type="presOf" srcId="{0E5911F6-B2A5-4C10-89EE-93E1ED4919FF}" destId="{C84B49E0-9140-4B8F-9EA7-1B18756C6489}" srcOrd="0" destOrd="0" presId="urn:microsoft.com/office/officeart/2005/8/layout/hProcess9"/>
    <dgm:cxn modelId="{E6267D37-8D0B-43AF-9AA3-0D7667C0E138}" type="presOf" srcId="{AE35F06D-BA37-49A2-A5C3-F612EC419E30}" destId="{321D7240-C84F-4866-AD0D-DCBD0977451D}" srcOrd="0" destOrd="0" presId="urn:microsoft.com/office/officeart/2005/8/layout/hProcess9"/>
    <dgm:cxn modelId="{E2E3F374-6931-4E41-9123-D5EE88C043AF}" srcId="{BB53AFD6-90FC-42EA-80C9-9E9DF965B282}" destId="{AE35F06D-BA37-49A2-A5C3-F612EC419E30}" srcOrd="2" destOrd="0" parTransId="{15D71C6D-A407-4597-9323-FD3AF4BC7B4C}" sibTransId="{BDD587A0-E723-4F7E-B3E0-3A237BB042FC}"/>
    <dgm:cxn modelId="{0EAE898A-7CB7-428E-AB55-C0D05DBA2665}" type="presParOf" srcId="{A4FA9831-0A64-459D-815F-AAB6A673D974}" destId="{6D2B0DC7-5465-4E5C-997E-D49EB93B3D29}" srcOrd="0" destOrd="0" presId="urn:microsoft.com/office/officeart/2005/8/layout/hProcess9"/>
    <dgm:cxn modelId="{8A6FD726-A769-438B-9678-9CED71E651BA}" type="presParOf" srcId="{A4FA9831-0A64-459D-815F-AAB6A673D974}" destId="{1861848E-9844-4702-86BD-AE406F1AF361}" srcOrd="1" destOrd="0" presId="urn:microsoft.com/office/officeart/2005/8/layout/hProcess9"/>
    <dgm:cxn modelId="{281587EF-9D67-472F-BE9C-7F6904717826}" type="presParOf" srcId="{1861848E-9844-4702-86BD-AE406F1AF361}" destId="{C84B49E0-9140-4B8F-9EA7-1B18756C6489}" srcOrd="0" destOrd="0" presId="urn:microsoft.com/office/officeart/2005/8/layout/hProcess9"/>
    <dgm:cxn modelId="{ACF583CC-A54C-43FE-8ED2-0FAF0CF37370}" type="presParOf" srcId="{1861848E-9844-4702-86BD-AE406F1AF361}" destId="{3B930DF5-E272-4370-B36E-E9CE9EAC1F3C}" srcOrd="1" destOrd="0" presId="urn:microsoft.com/office/officeart/2005/8/layout/hProcess9"/>
    <dgm:cxn modelId="{0E760F64-DF72-4139-9492-B72BD14AE01B}" type="presParOf" srcId="{1861848E-9844-4702-86BD-AE406F1AF361}" destId="{E92F7ECD-C751-406A-AE21-A0B94DE6B8AE}" srcOrd="2" destOrd="0" presId="urn:microsoft.com/office/officeart/2005/8/layout/hProcess9"/>
    <dgm:cxn modelId="{729F17A5-4E11-4A41-8892-08430E3E45E8}" type="presParOf" srcId="{1861848E-9844-4702-86BD-AE406F1AF361}" destId="{DE7A17B7-C50D-490B-A91E-78432BFAF6F6}" srcOrd="3" destOrd="0" presId="urn:microsoft.com/office/officeart/2005/8/layout/hProcess9"/>
    <dgm:cxn modelId="{6AEEFF6F-2395-4571-B088-6F3EAFD47211}" type="presParOf" srcId="{1861848E-9844-4702-86BD-AE406F1AF361}" destId="{321D7240-C84F-4866-AD0D-DCBD0977451D}" srcOrd="4" destOrd="0" presId="urn:microsoft.com/office/officeart/2005/8/layout/hProcess9"/>
    <dgm:cxn modelId="{EF2F1B87-BAA1-4318-A64E-7977C5488CCA}" type="presParOf" srcId="{1861848E-9844-4702-86BD-AE406F1AF361}" destId="{CC54BE31-71FF-46B0-96F7-CB9B2874F6FE}" srcOrd="5" destOrd="0" presId="urn:microsoft.com/office/officeart/2005/8/layout/hProcess9"/>
    <dgm:cxn modelId="{469169CF-44F9-40EE-AFEF-C3B16E76A213}" type="presParOf" srcId="{1861848E-9844-4702-86BD-AE406F1AF361}" destId="{E0B260DA-A3A8-43FA-ADD6-F936FBC8D59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678598-C71D-4095-880F-B5236CD02D1A}"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en-US"/>
        </a:p>
      </dgm:t>
    </dgm:pt>
    <dgm:pt modelId="{3CFFDD68-9CEF-49B1-9152-636887CCBD15}">
      <dgm:prSet/>
      <dgm:spPr/>
      <dgm:t>
        <a:bodyPr/>
        <a:lstStyle/>
        <a:p>
          <a:r>
            <a:rPr lang="en-US" b="1"/>
            <a:t>Skapa </a:t>
          </a:r>
          <a:r>
            <a:rPr lang="en-US" b="1" err="1"/>
            <a:t>ett</a:t>
          </a:r>
          <a:r>
            <a:rPr lang="en-US" b="1"/>
            <a:t> </a:t>
          </a:r>
          <a:r>
            <a:rPr lang="en-US" b="1" err="1"/>
            <a:t>tydligt</a:t>
          </a:r>
          <a:r>
            <a:rPr lang="en-US" b="1"/>
            <a:t> </a:t>
          </a:r>
          <a:r>
            <a:rPr lang="en-US" b="1" err="1"/>
            <a:t>årshjul</a:t>
          </a:r>
          <a:r>
            <a:rPr lang="en-US" b="1"/>
            <a:t> </a:t>
          </a:r>
          <a:r>
            <a:rPr lang="en-US" b="1" err="1"/>
            <a:t>kring</a:t>
          </a:r>
          <a:r>
            <a:rPr lang="en-US" b="1"/>
            <a:t> </a:t>
          </a:r>
          <a:r>
            <a:rPr lang="en-US" b="1" err="1"/>
            <a:t>arbetet</a:t>
          </a:r>
          <a:endParaRPr lang="en-US"/>
        </a:p>
      </dgm:t>
    </dgm:pt>
    <dgm:pt modelId="{A164E000-B495-42D7-B513-F6C03E8926D7}" type="parTrans" cxnId="{F26404C9-459A-4A4D-9957-62EB8EB1EE00}">
      <dgm:prSet/>
      <dgm:spPr/>
      <dgm:t>
        <a:bodyPr/>
        <a:lstStyle/>
        <a:p>
          <a:endParaRPr lang="en-US"/>
        </a:p>
      </dgm:t>
    </dgm:pt>
    <dgm:pt modelId="{3218FD7A-619C-4D37-9C48-78CBDA1C21B9}" type="sibTrans" cxnId="{F26404C9-459A-4A4D-9957-62EB8EB1EE00}">
      <dgm:prSet/>
      <dgm:spPr/>
      <dgm:t>
        <a:bodyPr/>
        <a:lstStyle/>
        <a:p>
          <a:endParaRPr lang="en-US"/>
        </a:p>
      </dgm:t>
    </dgm:pt>
    <dgm:pt modelId="{9C787670-3E22-411F-8B3C-D51706DDBBB4}">
      <dgm:prSet/>
      <dgm:spPr/>
      <dgm:t>
        <a:bodyPr/>
        <a:lstStyle/>
        <a:p>
          <a:r>
            <a:rPr lang="en-US" b="1" err="1"/>
            <a:t>Definiera</a:t>
          </a:r>
          <a:r>
            <a:rPr lang="en-US" b="1"/>
            <a:t> </a:t>
          </a:r>
          <a:r>
            <a:rPr lang="en-US" b="1" err="1"/>
            <a:t>tillsammans</a:t>
          </a:r>
          <a:r>
            <a:rPr lang="en-US" b="1"/>
            <a:t> med </a:t>
          </a:r>
          <a:r>
            <a:rPr lang="en-US" b="1" err="1"/>
            <a:t>ansvarig</a:t>
          </a:r>
          <a:r>
            <a:rPr lang="en-US" b="1"/>
            <a:t> </a:t>
          </a:r>
          <a:r>
            <a:rPr lang="en-US" b="1" err="1"/>
            <a:t>rektor</a:t>
          </a:r>
          <a:r>
            <a:rPr lang="en-US" b="1"/>
            <a:t> </a:t>
          </a:r>
          <a:r>
            <a:rPr lang="en-US" b="1" err="1"/>
            <a:t>och</a:t>
          </a:r>
          <a:r>
            <a:rPr lang="en-US" b="1"/>
            <a:t> </a:t>
          </a:r>
          <a:r>
            <a:rPr lang="en-US" b="1" err="1"/>
            <a:t>eller</a:t>
          </a:r>
          <a:r>
            <a:rPr lang="en-US" b="1"/>
            <a:t> </a:t>
          </a:r>
          <a:r>
            <a:rPr lang="en-US" b="1" err="1"/>
            <a:t>bitr</a:t>
          </a:r>
          <a:r>
            <a:rPr lang="en-US" b="1"/>
            <a:t> </a:t>
          </a:r>
          <a:r>
            <a:rPr lang="en-US" b="1" err="1"/>
            <a:t>rektor</a:t>
          </a:r>
          <a:r>
            <a:rPr lang="en-US" b="1"/>
            <a:t> om </a:t>
          </a:r>
          <a:r>
            <a:rPr lang="en-US" b="1" err="1"/>
            <a:t>hur</a:t>
          </a:r>
          <a:r>
            <a:rPr lang="en-US" b="1"/>
            <a:t> </a:t>
          </a:r>
          <a:r>
            <a:rPr lang="en-US" b="1" err="1"/>
            <a:t>hela</a:t>
          </a:r>
          <a:r>
            <a:rPr lang="en-US" b="1"/>
            <a:t> </a:t>
          </a:r>
          <a:r>
            <a:rPr lang="en-US" b="1" err="1"/>
            <a:t>PDK:processen</a:t>
          </a:r>
          <a:r>
            <a:rPr lang="en-US" b="1"/>
            <a:t> ser </a:t>
          </a:r>
          <a:r>
            <a:rPr lang="en-US" b="1" err="1"/>
            <a:t>ut</a:t>
          </a:r>
          <a:r>
            <a:rPr lang="en-US" b="1"/>
            <a:t> </a:t>
          </a:r>
          <a:r>
            <a:rPr lang="en-US" b="1" err="1"/>
            <a:t>på</a:t>
          </a:r>
          <a:r>
            <a:rPr lang="en-US" b="1"/>
            <a:t> skolan. </a:t>
          </a:r>
        </a:p>
      </dgm:t>
    </dgm:pt>
    <dgm:pt modelId="{CABB77CA-A4CC-4193-9D4F-A190239266E5}" type="parTrans" cxnId="{1C7A4D0D-542A-418E-98E2-D41BF017CF8D}">
      <dgm:prSet/>
      <dgm:spPr/>
      <dgm:t>
        <a:bodyPr/>
        <a:lstStyle/>
        <a:p>
          <a:endParaRPr lang="en-US"/>
        </a:p>
      </dgm:t>
    </dgm:pt>
    <dgm:pt modelId="{2FC3CE6E-2B93-4D66-9C0E-CA3FAC7CB366}" type="sibTrans" cxnId="{1C7A4D0D-542A-418E-98E2-D41BF017CF8D}">
      <dgm:prSet/>
      <dgm:spPr/>
      <dgm:t>
        <a:bodyPr/>
        <a:lstStyle/>
        <a:p>
          <a:endParaRPr lang="en-US"/>
        </a:p>
      </dgm:t>
    </dgm:pt>
    <dgm:pt modelId="{C3F32427-C917-4D71-BE53-1BF99EAE4326}">
      <dgm:prSet/>
      <dgm:spPr/>
      <dgm:t>
        <a:bodyPr/>
        <a:lstStyle/>
        <a:p>
          <a:r>
            <a:rPr lang="en-US" b="1" err="1"/>
            <a:t>När</a:t>
          </a:r>
          <a:r>
            <a:rPr lang="en-US" b="1"/>
            <a:t> </a:t>
          </a:r>
          <a:r>
            <a:rPr lang="en-US" b="1" err="1"/>
            <a:t>och</a:t>
          </a:r>
          <a:r>
            <a:rPr lang="en-US" b="1"/>
            <a:t> i </a:t>
          </a:r>
          <a:r>
            <a:rPr lang="en-US" b="1" err="1"/>
            <a:t>vilka</a:t>
          </a:r>
          <a:r>
            <a:rPr lang="en-US" b="1"/>
            <a:t> forum </a:t>
          </a:r>
          <a:r>
            <a:rPr lang="en-US" b="1" err="1"/>
            <a:t>följs</a:t>
          </a:r>
          <a:r>
            <a:rPr lang="en-US" b="1"/>
            <a:t> de </a:t>
          </a:r>
          <a:r>
            <a:rPr lang="en-US" b="1" err="1"/>
            <a:t>olika</a:t>
          </a:r>
          <a:r>
            <a:rPr lang="en-US" b="1"/>
            <a:t> </a:t>
          </a:r>
          <a:r>
            <a:rPr lang="en-US" b="1" err="1"/>
            <a:t>delarna</a:t>
          </a:r>
          <a:r>
            <a:rPr lang="en-US" b="1"/>
            <a:t> </a:t>
          </a:r>
          <a:r>
            <a:rPr lang="en-US" b="1" err="1"/>
            <a:t>upp</a:t>
          </a:r>
          <a:r>
            <a:rPr lang="en-US" b="1"/>
            <a:t> under </a:t>
          </a:r>
          <a:r>
            <a:rPr lang="en-US" b="1" err="1"/>
            <a:t>året</a:t>
          </a:r>
          <a:r>
            <a:rPr lang="en-US" b="1"/>
            <a:t>? </a:t>
          </a:r>
        </a:p>
      </dgm:t>
    </dgm:pt>
    <dgm:pt modelId="{3DF772C2-F5C8-4804-A913-40E09267A926}" type="parTrans" cxnId="{636F2BA5-3900-4AD5-A136-C07593680AEC}">
      <dgm:prSet/>
      <dgm:spPr/>
      <dgm:t>
        <a:bodyPr/>
        <a:lstStyle/>
        <a:p>
          <a:endParaRPr lang="en-US"/>
        </a:p>
      </dgm:t>
    </dgm:pt>
    <dgm:pt modelId="{FA94487A-91BB-423C-8E1B-B31BF164A203}" type="sibTrans" cxnId="{636F2BA5-3900-4AD5-A136-C07593680AEC}">
      <dgm:prSet/>
      <dgm:spPr/>
      <dgm:t>
        <a:bodyPr/>
        <a:lstStyle/>
        <a:p>
          <a:endParaRPr lang="en-US"/>
        </a:p>
      </dgm:t>
    </dgm:pt>
    <dgm:pt modelId="{A4F01B96-F89F-4167-8178-A0924EE96969}">
      <dgm:prSet/>
      <dgm:spPr/>
      <dgm:t>
        <a:bodyPr/>
        <a:lstStyle/>
        <a:p>
          <a:r>
            <a:rPr lang="en-US" b="1" err="1"/>
            <a:t>Vad</a:t>
          </a:r>
          <a:r>
            <a:rPr lang="en-US" b="1"/>
            <a:t> ska </a:t>
          </a:r>
          <a:r>
            <a:rPr lang="en-US" b="1" err="1"/>
            <a:t>göras</a:t>
          </a:r>
          <a:r>
            <a:rPr lang="en-US" b="1"/>
            <a:t>? Vem </a:t>
          </a:r>
          <a:r>
            <a:rPr lang="en-US" b="1" err="1"/>
            <a:t>ansvar</a:t>
          </a:r>
          <a:r>
            <a:rPr lang="en-US" b="1"/>
            <a:t> för </a:t>
          </a:r>
          <a:r>
            <a:rPr lang="en-US" b="1" err="1"/>
            <a:t>vad</a:t>
          </a:r>
          <a:r>
            <a:rPr lang="en-US" b="1"/>
            <a:t>? </a:t>
          </a:r>
          <a:r>
            <a:rPr lang="en-US" b="1" err="1"/>
            <a:t>När</a:t>
          </a:r>
          <a:r>
            <a:rPr lang="en-US" b="1"/>
            <a:t> ska det </a:t>
          </a:r>
          <a:r>
            <a:rPr lang="en-US" b="1" err="1"/>
            <a:t>göras</a:t>
          </a:r>
          <a:r>
            <a:rPr lang="en-US" b="1"/>
            <a:t>?</a:t>
          </a:r>
        </a:p>
      </dgm:t>
    </dgm:pt>
    <dgm:pt modelId="{5F2B2D88-82F4-4E95-94FF-AF39441E00DD}" type="parTrans" cxnId="{BB75CE36-C20A-4390-8E66-23BE4AC9DAE7}">
      <dgm:prSet/>
      <dgm:spPr/>
      <dgm:t>
        <a:bodyPr/>
        <a:lstStyle/>
        <a:p>
          <a:endParaRPr lang="en-US"/>
        </a:p>
      </dgm:t>
    </dgm:pt>
    <dgm:pt modelId="{B7FFC9D3-23C6-4ACA-9109-8AF20FC28430}" type="sibTrans" cxnId="{BB75CE36-C20A-4390-8E66-23BE4AC9DAE7}">
      <dgm:prSet/>
      <dgm:spPr/>
      <dgm:t>
        <a:bodyPr/>
        <a:lstStyle/>
        <a:p>
          <a:endParaRPr lang="en-US"/>
        </a:p>
      </dgm:t>
    </dgm:pt>
    <dgm:pt modelId="{E5DBFF72-B015-4BD0-9C91-60D0238DA946}">
      <dgm:prSet/>
      <dgm:spPr/>
      <dgm:t>
        <a:bodyPr/>
        <a:lstStyle/>
        <a:p>
          <a:r>
            <a:rPr lang="en-US" b="1" err="1"/>
            <a:t>Hur</a:t>
          </a:r>
          <a:r>
            <a:rPr lang="en-US" b="1"/>
            <a:t> </a:t>
          </a:r>
          <a:r>
            <a:rPr lang="en-US" b="1" err="1"/>
            <a:t>och</a:t>
          </a:r>
          <a:r>
            <a:rPr lang="en-US" b="1"/>
            <a:t> </a:t>
          </a:r>
          <a:r>
            <a:rPr lang="en-US" b="1" err="1"/>
            <a:t>när</a:t>
          </a:r>
          <a:r>
            <a:rPr lang="en-US" b="1"/>
            <a:t> </a:t>
          </a:r>
          <a:r>
            <a:rPr lang="en-US" b="1" err="1"/>
            <a:t>involveras</a:t>
          </a:r>
          <a:r>
            <a:rPr lang="en-US" b="1"/>
            <a:t> </a:t>
          </a:r>
          <a:r>
            <a:rPr lang="en-US" b="1" err="1"/>
            <a:t>elever</a:t>
          </a:r>
          <a:r>
            <a:rPr lang="en-US" b="1"/>
            <a:t> </a:t>
          </a:r>
          <a:r>
            <a:rPr lang="en-US" b="1" err="1"/>
            <a:t>och</a:t>
          </a:r>
          <a:r>
            <a:rPr lang="en-US" b="1"/>
            <a:t> personal </a:t>
          </a:r>
          <a:r>
            <a:rPr lang="en-US" b="1" err="1"/>
            <a:t>på</a:t>
          </a:r>
          <a:r>
            <a:rPr lang="en-US" b="1"/>
            <a:t> skolan i </a:t>
          </a:r>
          <a:r>
            <a:rPr lang="en-US" b="1" err="1"/>
            <a:t>alla</a:t>
          </a:r>
          <a:r>
            <a:rPr lang="en-US" b="1"/>
            <a:t> </a:t>
          </a:r>
          <a:r>
            <a:rPr lang="en-US" b="1" err="1"/>
            <a:t>delar</a:t>
          </a:r>
          <a:r>
            <a:rPr lang="en-US" b="1"/>
            <a:t> i </a:t>
          </a:r>
          <a:r>
            <a:rPr lang="en-US" b="1" err="1"/>
            <a:t>processen</a:t>
          </a:r>
          <a:r>
            <a:rPr lang="en-US" b="1"/>
            <a:t>?</a:t>
          </a:r>
        </a:p>
      </dgm:t>
    </dgm:pt>
    <dgm:pt modelId="{ADD8C48C-466C-4DCF-BED8-D7F070649E50}" type="parTrans" cxnId="{F8A8C961-14AF-4382-BC99-7AE72BD2BE80}">
      <dgm:prSet/>
      <dgm:spPr/>
      <dgm:t>
        <a:bodyPr/>
        <a:lstStyle/>
        <a:p>
          <a:endParaRPr lang="en-US"/>
        </a:p>
      </dgm:t>
    </dgm:pt>
    <dgm:pt modelId="{65CF7D0E-200C-4D6B-8BA9-8D052A515787}" type="sibTrans" cxnId="{F8A8C961-14AF-4382-BC99-7AE72BD2BE80}">
      <dgm:prSet/>
      <dgm:spPr/>
      <dgm:t>
        <a:bodyPr/>
        <a:lstStyle/>
        <a:p>
          <a:endParaRPr lang="en-US"/>
        </a:p>
      </dgm:t>
    </dgm:pt>
    <dgm:pt modelId="{B3435E87-D0D8-4D8E-9827-EA3138B34DC4}" type="pres">
      <dgm:prSet presAssocID="{C4678598-C71D-4095-880F-B5236CD02D1A}" presName="outerComposite" presStyleCnt="0">
        <dgm:presLayoutVars>
          <dgm:chMax val="5"/>
          <dgm:dir/>
          <dgm:resizeHandles val="exact"/>
        </dgm:presLayoutVars>
      </dgm:prSet>
      <dgm:spPr/>
    </dgm:pt>
    <dgm:pt modelId="{FB365F52-7E06-4704-B3C2-2E52767B4452}" type="pres">
      <dgm:prSet presAssocID="{C4678598-C71D-4095-880F-B5236CD02D1A}" presName="dummyMaxCanvas" presStyleCnt="0">
        <dgm:presLayoutVars/>
      </dgm:prSet>
      <dgm:spPr/>
    </dgm:pt>
    <dgm:pt modelId="{C1FB6A1C-8FAB-44F4-B2ED-F05378716966}" type="pres">
      <dgm:prSet presAssocID="{C4678598-C71D-4095-880F-B5236CD02D1A}" presName="FiveNodes_1" presStyleLbl="node1" presStyleIdx="0" presStyleCnt="5">
        <dgm:presLayoutVars>
          <dgm:bulletEnabled val="1"/>
        </dgm:presLayoutVars>
      </dgm:prSet>
      <dgm:spPr/>
    </dgm:pt>
    <dgm:pt modelId="{91561D94-AFE7-4B37-ACC0-E819F9E3ED55}" type="pres">
      <dgm:prSet presAssocID="{C4678598-C71D-4095-880F-B5236CD02D1A}" presName="FiveNodes_2" presStyleLbl="node1" presStyleIdx="1" presStyleCnt="5">
        <dgm:presLayoutVars>
          <dgm:bulletEnabled val="1"/>
        </dgm:presLayoutVars>
      </dgm:prSet>
      <dgm:spPr/>
    </dgm:pt>
    <dgm:pt modelId="{1733881D-C446-4980-9A19-C3941C6C7EC8}" type="pres">
      <dgm:prSet presAssocID="{C4678598-C71D-4095-880F-B5236CD02D1A}" presName="FiveNodes_3" presStyleLbl="node1" presStyleIdx="2" presStyleCnt="5">
        <dgm:presLayoutVars>
          <dgm:bulletEnabled val="1"/>
        </dgm:presLayoutVars>
      </dgm:prSet>
      <dgm:spPr/>
    </dgm:pt>
    <dgm:pt modelId="{2BE73CF9-4EB5-4C83-89D2-782835E09C3B}" type="pres">
      <dgm:prSet presAssocID="{C4678598-C71D-4095-880F-B5236CD02D1A}" presName="FiveNodes_4" presStyleLbl="node1" presStyleIdx="3" presStyleCnt="5">
        <dgm:presLayoutVars>
          <dgm:bulletEnabled val="1"/>
        </dgm:presLayoutVars>
      </dgm:prSet>
      <dgm:spPr/>
    </dgm:pt>
    <dgm:pt modelId="{0EC8D543-1672-4D42-AB00-8F4C3EEAF720}" type="pres">
      <dgm:prSet presAssocID="{C4678598-C71D-4095-880F-B5236CD02D1A}" presName="FiveNodes_5" presStyleLbl="node1" presStyleIdx="4" presStyleCnt="5">
        <dgm:presLayoutVars>
          <dgm:bulletEnabled val="1"/>
        </dgm:presLayoutVars>
      </dgm:prSet>
      <dgm:spPr/>
    </dgm:pt>
    <dgm:pt modelId="{52E3E3A8-00EE-48D8-9B10-1B5AF248CD08}" type="pres">
      <dgm:prSet presAssocID="{C4678598-C71D-4095-880F-B5236CD02D1A}" presName="FiveConn_1-2" presStyleLbl="fgAccFollowNode1" presStyleIdx="0" presStyleCnt="4">
        <dgm:presLayoutVars>
          <dgm:bulletEnabled val="1"/>
        </dgm:presLayoutVars>
      </dgm:prSet>
      <dgm:spPr/>
    </dgm:pt>
    <dgm:pt modelId="{2C6441AE-531B-469E-8EA4-063C694E298F}" type="pres">
      <dgm:prSet presAssocID="{C4678598-C71D-4095-880F-B5236CD02D1A}" presName="FiveConn_2-3" presStyleLbl="fgAccFollowNode1" presStyleIdx="1" presStyleCnt="4">
        <dgm:presLayoutVars>
          <dgm:bulletEnabled val="1"/>
        </dgm:presLayoutVars>
      </dgm:prSet>
      <dgm:spPr/>
    </dgm:pt>
    <dgm:pt modelId="{582721E0-D4B3-46F0-9A4F-D5662FF47464}" type="pres">
      <dgm:prSet presAssocID="{C4678598-C71D-4095-880F-B5236CD02D1A}" presName="FiveConn_3-4" presStyleLbl="fgAccFollowNode1" presStyleIdx="2" presStyleCnt="4">
        <dgm:presLayoutVars>
          <dgm:bulletEnabled val="1"/>
        </dgm:presLayoutVars>
      </dgm:prSet>
      <dgm:spPr/>
    </dgm:pt>
    <dgm:pt modelId="{CAA0A4C0-5F07-41BD-9519-579F8F7543C1}" type="pres">
      <dgm:prSet presAssocID="{C4678598-C71D-4095-880F-B5236CD02D1A}" presName="FiveConn_4-5" presStyleLbl="fgAccFollowNode1" presStyleIdx="3" presStyleCnt="4">
        <dgm:presLayoutVars>
          <dgm:bulletEnabled val="1"/>
        </dgm:presLayoutVars>
      </dgm:prSet>
      <dgm:spPr/>
    </dgm:pt>
    <dgm:pt modelId="{C3CE192F-1936-4AE6-9F6B-3F9F2999A333}" type="pres">
      <dgm:prSet presAssocID="{C4678598-C71D-4095-880F-B5236CD02D1A}" presName="FiveNodes_1_text" presStyleLbl="node1" presStyleIdx="4" presStyleCnt="5">
        <dgm:presLayoutVars>
          <dgm:bulletEnabled val="1"/>
        </dgm:presLayoutVars>
      </dgm:prSet>
      <dgm:spPr/>
    </dgm:pt>
    <dgm:pt modelId="{51FCD3AE-C608-44DC-8007-41D792929FF6}" type="pres">
      <dgm:prSet presAssocID="{C4678598-C71D-4095-880F-B5236CD02D1A}" presName="FiveNodes_2_text" presStyleLbl="node1" presStyleIdx="4" presStyleCnt="5">
        <dgm:presLayoutVars>
          <dgm:bulletEnabled val="1"/>
        </dgm:presLayoutVars>
      </dgm:prSet>
      <dgm:spPr/>
    </dgm:pt>
    <dgm:pt modelId="{DEEDD7F6-0079-45A3-9E83-0D10AFF29560}" type="pres">
      <dgm:prSet presAssocID="{C4678598-C71D-4095-880F-B5236CD02D1A}" presName="FiveNodes_3_text" presStyleLbl="node1" presStyleIdx="4" presStyleCnt="5">
        <dgm:presLayoutVars>
          <dgm:bulletEnabled val="1"/>
        </dgm:presLayoutVars>
      </dgm:prSet>
      <dgm:spPr/>
    </dgm:pt>
    <dgm:pt modelId="{6E0F5926-7226-4A12-9802-300D45865EF8}" type="pres">
      <dgm:prSet presAssocID="{C4678598-C71D-4095-880F-B5236CD02D1A}" presName="FiveNodes_4_text" presStyleLbl="node1" presStyleIdx="4" presStyleCnt="5">
        <dgm:presLayoutVars>
          <dgm:bulletEnabled val="1"/>
        </dgm:presLayoutVars>
      </dgm:prSet>
      <dgm:spPr/>
    </dgm:pt>
    <dgm:pt modelId="{12F1D1F4-701B-45E6-99CA-DED15AD80139}" type="pres">
      <dgm:prSet presAssocID="{C4678598-C71D-4095-880F-B5236CD02D1A}" presName="FiveNodes_5_text" presStyleLbl="node1" presStyleIdx="4" presStyleCnt="5">
        <dgm:presLayoutVars>
          <dgm:bulletEnabled val="1"/>
        </dgm:presLayoutVars>
      </dgm:prSet>
      <dgm:spPr/>
    </dgm:pt>
  </dgm:ptLst>
  <dgm:cxnLst>
    <dgm:cxn modelId="{D9076E09-1105-47BA-883F-F96F72DB3C18}" type="presOf" srcId="{9C787670-3E22-411F-8B3C-D51706DDBBB4}" destId="{91561D94-AFE7-4B37-ACC0-E819F9E3ED55}" srcOrd="0" destOrd="0" presId="urn:microsoft.com/office/officeart/2005/8/layout/vProcess5"/>
    <dgm:cxn modelId="{1C7A4D0D-542A-418E-98E2-D41BF017CF8D}" srcId="{C4678598-C71D-4095-880F-B5236CD02D1A}" destId="{9C787670-3E22-411F-8B3C-D51706DDBBB4}" srcOrd="1" destOrd="0" parTransId="{CABB77CA-A4CC-4193-9D4F-A190239266E5}" sibTransId="{2FC3CE6E-2B93-4D66-9C0E-CA3FAC7CB366}"/>
    <dgm:cxn modelId="{C3DD9C15-349C-444C-8093-5996AC500709}" type="presOf" srcId="{FA94487A-91BB-423C-8E1B-B31BF164A203}" destId="{582721E0-D4B3-46F0-9A4F-D5662FF47464}" srcOrd="0" destOrd="0" presId="urn:microsoft.com/office/officeart/2005/8/layout/vProcess5"/>
    <dgm:cxn modelId="{914E291D-4BED-4AA8-A418-D38AD61D5D3E}" type="presOf" srcId="{3CFFDD68-9CEF-49B1-9152-636887CCBD15}" destId="{C1FB6A1C-8FAB-44F4-B2ED-F05378716966}" srcOrd="0" destOrd="0" presId="urn:microsoft.com/office/officeart/2005/8/layout/vProcess5"/>
    <dgm:cxn modelId="{3756832C-5D8D-4D5E-B14B-DFE4F5B8C7CB}" type="presOf" srcId="{3CFFDD68-9CEF-49B1-9152-636887CCBD15}" destId="{C3CE192F-1936-4AE6-9F6B-3F9F2999A333}" srcOrd="1" destOrd="0" presId="urn:microsoft.com/office/officeart/2005/8/layout/vProcess5"/>
    <dgm:cxn modelId="{89347D33-E4F3-49DC-BFB4-4D6599E2974B}" type="presOf" srcId="{2FC3CE6E-2B93-4D66-9C0E-CA3FAC7CB366}" destId="{2C6441AE-531B-469E-8EA4-063C694E298F}" srcOrd="0" destOrd="0" presId="urn:microsoft.com/office/officeart/2005/8/layout/vProcess5"/>
    <dgm:cxn modelId="{BB75CE36-C20A-4390-8E66-23BE4AC9DAE7}" srcId="{C4678598-C71D-4095-880F-B5236CD02D1A}" destId="{A4F01B96-F89F-4167-8178-A0924EE96969}" srcOrd="3" destOrd="0" parTransId="{5F2B2D88-82F4-4E95-94FF-AF39441E00DD}" sibTransId="{B7FFC9D3-23C6-4ACA-9109-8AF20FC28430}"/>
    <dgm:cxn modelId="{3CA5285C-FA5D-426A-B320-C8EDB2E6FB0F}" type="presOf" srcId="{9C787670-3E22-411F-8B3C-D51706DDBBB4}" destId="{51FCD3AE-C608-44DC-8007-41D792929FF6}" srcOrd="1" destOrd="0" presId="urn:microsoft.com/office/officeart/2005/8/layout/vProcess5"/>
    <dgm:cxn modelId="{F8A8C961-14AF-4382-BC99-7AE72BD2BE80}" srcId="{C4678598-C71D-4095-880F-B5236CD02D1A}" destId="{E5DBFF72-B015-4BD0-9C91-60D0238DA946}" srcOrd="4" destOrd="0" parTransId="{ADD8C48C-466C-4DCF-BED8-D7F070649E50}" sibTransId="{65CF7D0E-200C-4D6B-8BA9-8D052A515787}"/>
    <dgm:cxn modelId="{13879D45-BE2D-42B8-B91F-ECBB35F0F6E1}" type="presOf" srcId="{C4678598-C71D-4095-880F-B5236CD02D1A}" destId="{B3435E87-D0D8-4D8E-9827-EA3138B34DC4}" srcOrd="0" destOrd="0" presId="urn:microsoft.com/office/officeart/2005/8/layout/vProcess5"/>
    <dgm:cxn modelId="{2E2DEF49-A150-4CAA-83DF-CECAE4799862}" type="presOf" srcId="{B7FFC9D3-23C6-4ACA-9109-8AF20FC28430}" destId="{CAA0A4C0-5F07-41BD-9519-579F8F7543C1}" srcOrd="0" destOrd="0" presId="urn:microsoft.com/office/officeart/2005/8/layout/vProcess5"/>
    <dgm:cxn modelId="{03CA6F6C-AD7C-4247-8270-7F6C8ECE67DF}" type="presOf" srcId="{E5DBFF72-B015-4BD0-9C91-60D0238DA946}" destId="{12F1D1F4-701B-45E6-99CA-DED15AD80139}" srcOrd="1" destOrd="0" presId="urn:microsoft.com/office/officeart/2005/8/layout/vProcess5"/>
    <dgm:cxn modelId="{16C5A951-6880-4AA6-BE76-2E7B75C83874}" type="presOf" srcId="{C3F32427-C917-4D71-BE53-1BF99EAE4326}" destId="{DEEDD7F6-0079-45A3-9E83-0D10AFF29560}" srcOrd="1" destOrd="0" presId="urn:microsoft.com/office/officeart/2005/8/layout/vProcess5"/>
    <dgm:cxn modelId="{A07D147A-1958-46AF-9C6B-A0A5EE3A98B9}" type="presOf" srcId="{C3F32427-C917-4D71-BE53-1BF99EAE4326}" destId="{1733881D-C446-4980-9A19-C3941C6C7EC8}" srcOrd="0" destOrd="0" presId="urn:microsoft.com/office/officeart/2005/8/layout/vProcess5"/>
    <dgm:cxn modelId="{7AECB384-9164-4DC6-B9A6-FAC70D0000AA}" type="presOf" srcId="{E5DBFF72-B015-4BD0-9C91-60D0238DA946}" destId="{0EC8D543-1672-4D42-AB00-8F4C3EEAF720}" srcOrd="0" destOrd="0" presId="urn:microsoft.com/office/officeart/2005/8/layout/vProcess5"/>
    <dgm:cxn modelId="{636F2BA5-3900-4AD5-A136-C07593680AEC}" srcId="{C4678598-C71D-4095-880F-B5236CD02D1A}" destId="{C3F32427-C917-4D71-BE53-1BF99EAE4326}" srcOrd="2" destOrd="0" parTransId="{3DF772C2-F5C8-4804-A913-40E09267A926}" sibTransId="{FA94487A-91BB-423C-8E1B-B31BF164A203}"/>
    <dgm:cxn modelId="{F26404C9-459A-4A4D-9957-62EB8EB1EE00}" srcId="{C4678598-C71D-4095-880F-B5236CD02D1A}" destId="{3CFFDD68-9CEF-49B1-9152-636887CCBD15}" srcOrd="0" destOrd="0" parTransId="{A164E000-B495-42D7-B513-F6C03E8926D7}" sibTransId="{3218FD7A-619C-4D37-9C48-78CBDA1C21B9}"/>
    <dgm:cxn modelId="{F8B215CE-1EA7-4D17-B575-74CDFE07109B}" type="presOf" srcId="{A4F01B96-F89F-4167-8178-A0924EE96969}" destId="{6E0F5926-7226-4A12-9802-300D45865EF8}" srcOrd="1" destOrd="0" presId="urn:microsoft.com/office/officeart/2005/8/layout/vProcess5"/>
    <dgm:cxn modelId="{8FB945CF-B238-47F9-ABCE-5B8D17802147}" type="presOf" srcId="{3218FD7A-619C-4D37-9C48-78CBDA1C21B9}" destId="{52E3E3A8-00EE-48D8-9B10-1B5AF248CD08}" srcOrd="0" destOrd="0" presId="urn:microsoft.com/office/officeart/2005/8/layout/vProcess5"/>
    <dgm:cxn modelId="{483172D1-88EF-4856-A6DB-0C6F99F03F27}" type="presOf" srcId="{A4F01B96-F89F-4167-8178-A0924EE96969}" destId="{2BE73CF9-4EB5-4C83-89D2-782835E09C3B}" srcOrd="0" destOrd="0" presId="urn:microsoft.com/office/officeart/2005/8/layout/vProcess5"/>
    <dgm:cxn modelId="{265E0C43-4F2B-4A99-BA5B-93CCFB2C1B4D}" type="presParOf" srcId="{B3435E87-D0D8-4D8E-9827-EA3138B34DC4}" destId="{FB365F52-7E06-4704-B3C2-2E52767B4452}" srcOrd="0" destOrd="0" presId="urn:microsoft.com/office/officeart/2005/8/layout/vProcess5"/>
    <dgm:cxn modelId="{7DE4657F-67C8-4774-91A4-E083934A0EB7}" type="presParOf" srcId="{B3435E87-D0D8-4D8E-9827-EA3138B34DC4}" destId="{C1FB6A1C-8FAB-44F4-B2ED-F05378716966}" srcOrd="1" destOrd="0" presId="urn:microsoft.com/office/officeart/2005/8/layout/vProcess5"/>
    <dgm:cxn modelId="{67C1925C-865E-447F-B7B0-3E8CBC6CE00E}" type="presParOf" srcId="{B3435E87-D0D8-4D8E-9827-EA3138B34DC4}" destId="{91561D94-AFE7-4B37-ACC0-E819F9E3ED55}" srcOrd="2" destOrd="0" presId="urn:microsoft.com/office/officeart/2005/8/layout/vProcess5"/>
    <dgm:cxn modelId="{452B176E-AD1D-4AA0-AA2D-E4AEE9DC081E}" type="presParOf" srcId="{B3435E87-D0D8-4D8E-9827-EA3138B34DC4}" destId="{1733881D-C446-4980-9A19-C3941C6C7EC8}" srcOrd="3" destOrd="0" presId="urn:microsoft.com/office/officeart/2005/8/layout/vProcess5"/>
    <dgm:cxn modelId="{A1EFD430-CEEB-4ECD-987A-2D00D7804AFE}" type="presParOf" srcId="{B3435E87-D0D8-4D8E-9827-EA3138B34DC4}" destId="{2BE73CF9-4EB5-4C83-89D2-782835E09C3B}" srcOrd="4" destOrd="0" presId="urn:microsoft.com/office/officeart/2005/8/layout/vProcess5"/>
    <dgm:cxn modelId="{81C9F1CD-40DE-47CE-B231-B74C65D53590}" type="presParOf" srcId="{B3435E87-D0D8-4D8E-9827-EA3138B34DC4}" destId="{0EC8D543-1672-4D42-AB00-8F4C3EEAF720}" srcOrd="5" destOrd="0" presId="urn:microsoft.com/office/officeart/2005/8/layout/vProcess5"/>
    <dgm:cxn modelId="{D4B48BB1-53A1-4FE9-ADC6-D3B7C7DB2825}" type="presParOf" srcId="{B3435E87-D0D8-4D8E-9827-EA3138B34DC4}" destId="{52E3E3A8-00EE-48D8-9B10-1B5AF248CD08}" srcOrd="6" destOrd="0" presId="urn:microsoft.com/office/officeart/2005/8/layout/vProcess5"/>
    <dgm:cxn modelId="{A8AF456B-A391-4DAA-B716-0E32C0162FF5}" type="presParOf" srcId="{B3435E87-D0D8-4D8E-9827-EA3138B34DC4}" destId="{2C6441AE-531B-469E-8EA4-063C694E298F}" srcOrd="7" destOrd="0" presId="urn:microsoft.com/office/officeart/2005/8/layout/vProcess5"/>
    <dgm:cxn modelId="{FF8C32CF-4068-4E24-AA1A-D04438CB26DC}" type="presParOf" srcId="{B3435E87-D0D8-4D8E-9827-EA3138B34DC4}" destId="{582721E0-D4B3-46F0-9A4F-D5662FF47464}" srcOrd="8" destOrd="0" presId="urn:microsoft.com/office/officeart/2005/8/layout/vProcess5"/>
    <dgm:cxn modelId="{A0F056F6-E412-4165-8D1F-403962C64E56}" type="presParOf" srcId="{B3435E87-D0D8-4D8E-9827-EA3138B34DC4}" destId="{CAA0A4C0-5F07-41BD-9519-579F8F7543C1}" srcOrd="9" destOrd="0" presId="urn:microsoft.com/office/officeart/2005/8/layout/vProcess5"/>
    <dgm:cxn modelId="{804509A2-0F11-47D2-8CBD-90CFFB436C55}" type="presParOf" srcId="{B3435E87-D0D8-4D8E-9827-EA3138B34DC4}" destId="{C3CE192F-1936-4AE6-9F6B-3F9F2999A333}" srcOrd="10" destOrd="0" presId="urn:microsoft.com/office/officeart/2005/8/layout/vProcess5"/>
    <dgm:cxn modelId="{38BE982D-BB14-4465-8A4C-9D3D60A5E486}" type="presParOf" srcId="{B3435E87-D0D8-4D8E-9827-EA3138B34DC4}" destId="{51FCD3AE-C608-44DC-8007-41D792929FF6}" srcOrd="11" destOrd="0" presId="urn:microsoft.com/office/officeart/2005/8/layout/vProcess5"/>
    <dgm:cxn modelId="{4660F269-E8FA-4AA2-82B0-320DDA58A9FF}" type="presParOf" srcId="{B3435E87-D0D8-4D8E-9827-EA3138B34DC4}" destId="{DEEDD7F6-0079-45A3-9E83-0D10AFF29560}" srcOrd="12" destOrd="0" presId="urn:microsoft.com/office/officeart/2005/8/layout/vProcess5"/>
    <dgm:cxn modelId="{2D5F56CD-2799-4B3B-B67C-F7B50C864A2D}" type="presParOf" srcId="{B3435E87-D0D8-4D8E-9827-EA3138B34DC4}" destId="{6E0F5926-7226-4A12-9802-300D45865EF8}" srcOrd="13" destOrd="0" presId="urn:microsoft.com/office/officeart/2005/8/layout/vProcess5"/>
    <dgm:cxn modelId="{4FCD155F-B55F-49CE-B097-390556E6D54C}" type="presParOf" srcId="{B3435E87-D0D8-4D8E-9827-EA3138B34DC4}" destId="{12F1D1F4-701B-45E6-99CA-DED15AD80139}" srcOrd="14" destOrd="0" presId="urn:microsoft.com/office/officeart/2005/8/layout/vProcess5"/>
  </dgm:cxnLst>
  <dgm:bg>
    <a:solidFill>
      <a:schemeClr val="accent3"/>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BBA44-F2EE-480B-8F5C-05ACD44B7026}">
      <dsp:nvSpPr>
        <dsp:cNvPr id="0" name=""/>
        <dsp:cNvSpPr/>
      </dsp:nvSpPr>
      <dsp:spPr>
        <a:xfrm>
          <a:off x="0" y="509"/>
          <a:ext cx="10080000" cy="11926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E15792-744F-42FA-A16D-475240951127}">
      <dsp:nvSpPr>
        <dsp:cNvPr id="0" name=""/>
        <dsp:cNvSpPr/>
      </dsp:nvSpPr>
      <dsp:spPr>
        <a:xfrm>
          <a:off x="360761" y="268844"/>
          <a:ext cx="655930" cy="6559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3DC70F-A669-4E76-A315-263DA33FAC02}">
      <dsp:nvSpPr>
        <dsp:cNvPr id="0" name=""/>
        <dsp:cNvSpPr/>
      </dsp:nvSpPr>
      <dsp:spPr>
        <a:xfrm>
          <a:off x="1377454" y="509"/>
          <a:ext cx="8702545" cy="119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17" tIns="126217" rIns="126217" bIns="126217" numCol="1" spcCol="1270" anchor="ctr" anchorCtr="0">
          <a:noAutofit/>
        </a:bodyPr>
        <a:lstStyle/>
        <a:p>
          <a:pPr marL="0" lvl="0" indent="0" algn="l" defTabSz="1111250">
            <a:lnSpc>
              <a:spcPct val="100000"/>
            </a:lnSpc>
            <a:spcBef>
              <a:spcPct val="0"/>
            </a:spcBef>
            <a:spcAft>
              <a:spcPct val="35000"/>
            </a:spcAft>
            <a:buNone/>
          </a:pPr>
          <a:r>
            <a:rPr lang="en-US" sz="2500" kern="1200"/>
            <a:t>14/9 Grundläggande utbildning kring dokumentation av  det systematiska värdegrundsarbetet</a:t>
          </a:r>
        </a:p>
      </dsp:txBody>
      <dsp:txXfrm>
        <a:off x="1377454" y="509"/>
        <a:ext cx="8702545" cy="1192601"/>
      </dsp:txXfrm>
    </dsp:sp>
    <dsp:sp modelId="{6E14F94A-2EB7-4134-B91C-84AC07ABFAE5}">
      <dsp:nvSpPr>
        <dsp:cNvPr id="0" name=""/>
        <dsp:cNvSpPr/>
      </dsp:nvSpPr>
      <dsp:spPr>
        <a:xfrm>
          <a:off x="0" y="1491261"/>
          <a:ext cx="10080000" cy="11926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8FE35D-FB08-43DE-BBF8-D3E649ABBD60}">
      <dsp:nvSpPr>
        <dsp:cNvPr id="0" name=""/>
        <dsp:cNvSpPr/>
      </dsp:nvSpPr>
      <dsp:spPr>
        <a:xfrm>
          <a:off x="360761" y="1759596"/>
          <a:ext cx="655930" cy="6559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4FB89-B2E0-4D3B-8B65-3B04A52E25A4}">
      <dsp:nvSpPr>
        <dsp:cNvPr id="0" name=""/>
        <dsp:cNvSpPr/>
      </dsp:nvSpPr>
      <dsp:spPr>
        <a:xfrm>
          <a:off x="1377454" y="1491261"/>
          <a:ext cx="8702545" cy="119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17" tIns="126217" rIns="126217" bIns="126217" numCol="1" spcCol="1270" anchor="ctr" anchorCtr="0">
          <a:noAutofit/>
        </a:bodyPr>
        <a:lstStyle/>
        <a:p>
          <a:pPr marL="0" lvl="0" indent="0" algn="l" defTabSz="1111250">
            <a:lnSpc>
              <a:spcPct val="100000"/>
            </a:lnSpc>
            <a:spcBef>
              <a:spcPct val="0"/>
            </a:spcBef>
            <a:spcAft>
              <a:spcPct val="35000"/>
            </a:spcAft>
            <a:buNone/>
          </a:pPr>
          <a:r>
            <a:rPr lang="en-US" sz="2500" kern="1200"/>
            <a:t>5/10 Undersöka, kartlägga, analysera och formulera utvärderingsbara mål</a:t>
          </a:r>
        </a:p>
      </dsp:txBody>
      <dsp:txXfrm>
        <a:off x="1377454" y="1491261"/>
        <a:ext cx="8702545" cy="1192601"/>
      </dsp:txXfrm>
    </dsp:sp>
    <dsp:sp modelId="{27D287AF-E7D6-4AB9-B26F-281A30CA61A0}">
      <dsp:nvSpPr>
        <dsp:cNvPr id="0" name=""/>
        <dsp:cNvSpPr/>
      </dsp:nvSpPr>
      <dsp:spPr>
        <a:xfrm>
          <a:off x="0" y="2982013"/>
          <a:ext cx="10080000" cy="11926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AF8BD0-1495-4AFF-9D75-C2F353FF358A}">
      <dsp:nvSpPr>
        <dsp:cNvPr id="0" name=""/>
        <dsp:cNvSpPr/>
      </dsp:nvSpPr>
      <dsp:spPr>
        <a:xfrm>
          <a:off x="360761" y="3250348"/>
          <a:ext cx="655930" cy="6559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A43BE4-6D34-4C41-9439-90F0C34DD1B9}">
      <dsp:nvSpPr>
        <dsp:cNvPr id="0" name=""/>
        <dsp:cNvSpPr/>
      </dsp:nvSpPr>
      <dsp:spPr>
        <a:xfrm>
          <a:off x="1377454" y="2982013"/>
          <a:ext cx="8702545" cy="119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17" tIns="126217" rIns="126217" bIns="126217" numCol="1" spcCol="1270" anchor="ctr" anchorCtr="0">
          <a:noAutofit/>
        </a:bodyPr>
        <a:lstStyle/>
        <a:p>
          <a:pPr marL="0" lvl="0" indent="0" algn="l" defTabSz="1111250">
            <a:lnSpc>
              <a:spcPct val="100000"/>
            </a:lnSpc>
            <a:spcBef>
              <a:spcPct val="0"/>
            </a:spcBef>
            <a:spcAft>
              <a:spcPct val="35000"/>
            </a:spcAft>
            <a:buNone/>
          </a:pPr>
          <a:r>
            <a:rPr lang="en-US" sz="2500" kern="1200"/>
            <a:t>19/10 Systematiken i värdegrundsarbetet och elevers delaktighet</a:t>
          </a:r>
        </a:p>
      </dsp:txBody>
      <dsp:txXfrm>
        <a:off x="1377454" y="2982013"/>
        <a:ext cx="8702545" cy="1192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E05AF-EF21-4594-B753-51F2E0992A8A}">
      <dsp:nvSpPr>
        <dsp:cNvPr id="0" name=""/>
        <dsp:cNvSpPr/>
      </dsp:nvSpPr>
      <dsp:spPr>
        <a:xfrm>
          <a:off x="7470339" y="3398628"/>
          <a:ext cx="155318" cy="635184"/>
        </a:xfrm>
        <a:custGeom>
          <a:avLst/>
          <a:gdLst/>
          <a:ahLst/>
          <a:cxnLst/>
          <a:rect l="0" t="0" r="0" b="0"/>
          <a:pathLst>
            <a:path>
              <a:moveTo>
                <a:pt x="0" y="0"/>
              </a:moveTo>
              <a:lnTo>
                <a:pt x="0" y="433608"/>
              </a:lnTo>
              <a:lnTo>
                <a:pt x="155318" y="433608"/>
              </a:lnTo>
              <a:lnTo>
                <a:pt x="155318" y="635184"/>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0595E1-5F18-49D4-8FA8-2ACA6F2C2099}">
      <dsp:nvSpPr>
        <dsp:cNvPr id="0" name=""/>
        <dsp:cNvSpPr/>
      </dsp:nvSpPr>
      <dsp:spPr>
        <a:xfrm>
          <a:off x="5490829" y="1469101"/>
          <a:ext cx="1979510" cy="547804"/>
        </a:xfrm>
        <a:custGeom>
          <a:avLst/>
          <a:gdLst/>
          <a:ahLst/>
          <a:cxnLst/>
          <a:rect l="0" t="0" r="0" b="0"/>
          <a:pathLst>
            <a:path>
              <a:moveTo>
                <a:pt x="0" y="0"/>
              </a:moveTo>
              <a:lnTo>
                <a:pt x="0" y="346227"/>
              </a:lnTo>
              <a:lnTo>
                <a:pt x="1979510" y="346227"/>
              </a:lnTo>
              <a:lnTo>
                <a:pt x="1979510" y="54780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9BD825-486E-4021-BBCC-E534C3DD40A0}">
      <dsp:nvSpPr>
        <dsp:cNvPr id="0" name=""/>
        <dsp:cNvSpPr/>
      </dsp:nvSpPr>
      <dsp:spPr>
        <a:xfrm>
          <a:off x="3481117" y="3398628"/>
          <a:ext cx="1329740" cy="632835"/>
        </a:xfrm>
        <a:custGeom>
          <a:avLst/>
          <a:gdLst/>
          <a:ahLst/>
          <a:cxnLst/>
          <a:rect l="0" t="0" r="0" b="0"/>
          <a:pathLst>
            <a:path>
              <a:moveTo>
                <a:pt x="0" y="0"/>
              </a:moveTo>
              <a:lnTo>
                <a:pt x="0" y="431259"/>
              </a:lnTo>
              <a:lnTo>
                <a:pt x="1329740" y="431259"/>
              </a:lnTo>
              <a:lnTo>
                <a:pt x="1329740" y="63283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78D593-D5E4-4DB9-B985-73DB6A91B2FC}">
      <dsp:nvSpPr>
        <dsp:cNvPr id="0" name=""/>
        <dsp:cNvSpPr/>
      </dsp:nvSpPr>
      <dsp:spPr>
        <a:xfrm>
          <a:off x="2151376" y="3398628"/>
          <a:ext cx="1329740" cy="632835"/>
        </a:xfrm>
        <a:custGeom>
          <a:avLst/>
          <a:gdLst/>
          <a:ahLst/>
          <a:cxnLst/>
          <a:rect l="0" t="0" r="0" b="0"/>
          <a:pathLst>
            <a:path>
              <a:moveTo>
                <a:pt x="1329740" y="0"/>
              </a:moveTo>
              <a:lnTo>
                <a:pt x="1329740" y="431259"/>
              </a:lnTo>
              <a:lnTo>
                <a:pt x="0" y="431259"/>
              </a:lnTo>
              <a:lnTo>
                <a:pt x="0" y="63283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1F06C4-DEB7-4564-A003-A3E81BFC4313}">
      <dsp:nvSpPr>
        <dsp:cNvPr id="0" name=""/>
        <dsp:cNvSpPr/>
      </dsp:nvSpPr>
      <dsp:spPr>
        <a:xfrm>
          <a:off x="3481117" y="1469101"/>
          <a:ext cx="2009712" cy="547804"/>
        </a:xfrm>
        <a:custGeom>
          <a:avLst/>
          <a:gdLst/>
          <a:ahLst/>
          <a:cxnLst/>
          <a:rect l="0" t="0" r="0" b="0"/>
          <a:pathLst>
            <a:path>
              <a:moveTo>
                <a:pt x="2009712" y="0"/>
              </a:moveTo>
              <a:lnTo>
                <a:pt x="2009712" y="346227"/>
              </a:lnTo>
              <a:lnTo>
                <a:pt x="0" y="346227"/>
              </a:lnTo>
              <a:lnTo>
                <a:pt x="0" y="54780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A2FE7F-EDD8-4692-9FB5-D0F8C4B7EC0D}">
      <dsp:nvSpPr>
        <dsp:cNvPr id="0" name=""/>
        <dsp:cNvSpPr/>
      </dsp:nvSpPr>
      <dsp:spPr>
        <a:xfrm>
          <a:off x="4402860" y="87380"/>
          <a:ext cx="2175939" cy="1381721"/>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2DE3E6-F6B7-4AB6-BAFB-B2CE84E9F1E1}">
      <dsp:nvSpPr>
        <dsp:cNvPr id="0" name=""/>
        <dsp:cNvSpPr/>
      </dsp:nvSpPr>
      <dsp:spPr>
        <a:xfrm>
          <a:off x="4644631" y="317062"/>
          <a:ext cx="2175939" cy="138172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a:t>Biträdande rektor leder trygghetsgruppen</a:t>
          </a:r>
        </a:p>
      </dsp:txBody>
      <dsp:txXfrm>
        <a:off x="4685100" y="357531"/>
        <a:ext cx="2095001" cy="1300783"/>
      </dsp:txXfrm>
    </dsp:sp>
    <dsp:sp modelId="{6745529D-7B1D-48C9-A76B-A1316A422973}">
      <dsp:nvSpPr>
        <dsp:cNvPr id="0" name=""/>
        <dsp:cNvSpPr/>
      </dsp:nvSpPr>
      <dsp:spPr>
        <a:xfrm>
          <a:off x="2393148" y="2016906"/>
          <a:ext cx="2175939" cy="1381721"/>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F933CF-A12D-47CA-9572-CEC058DAA4DD}">
      <dsp:nvSpPr>
        <dsp:cNvPr id="0" name=""/>
        <dsp:cNvSpPr/>
      </dsp:nvSpPr>
      <dsp:spPr>
        <a:xfrm>
          <a:off x="2634919" y="2246588"/>
          <a:ext cx="2175939" cy="138172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a:t>Trygghetsgruppen </a:t>
          </a:r>
          <a:r>
            <a:rPr lang="sv-SE" sz="1400" kern="1200"/>
            <a:t>-  deltagare från varje åk, kurator, fritidsassistent</a:t>
          </a:r>
        </a:p>
      </dsp:txBody>
      <dsp:txXfrm>
        <a:off x="2675388" y="2287057"/>
        <a:ext cx="2095001" cy="1300783"/>
      </dsp:txXfrm>
    </dsp:sp>
    <dsp:sp modelId="{3033EC88-CFE6-46BA-B72F-C2D419E20282}">
      <dsp:nvSpPr>
        <dsp:cNvPr id="0" name=""/>
        <dsp:cNvSpPr/>
      </dsp:nvSpPr>
      <dsp:spPr>
        <a:xfrm>
          <a:off x="1063407" y="4031463"/>
          <a:ext cx="2175939" cy="1381721"/>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C4792A-27A0-45B4-B5DD-D4462EDFBF13}">
      <dsp:nvSpPr>
        <dsp:cNvPr id="0" name=""/>
        <dsp:cNvSpPr/>
      </dsp:nvSpPr>
      <dsp:spPr>
        <a:xfrm>
          <a:off x="1305178" y="4261146"/>
          <a:ext cx="2175939" cy="138172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a:t>Information på arbetslag varje vecka </a:t>
          </a:r>
          <a:r>
            <a:rPr lang="sv-SE" sz="1400" kern="1200"/>
            <a:t>– uppgifter att utföra på mentorstid </a:t>
          </a:r>
        </a:p>
      </dsp:txBody>
      <dsp:txXfrm>
        <a:off x="1345647" y="4301615"/>
        <a:ext cx="2095001" cy="1300783"/>
      </dsp:txXfrm>
    </dsp:sp>
    <dsp:sp modelId="{B98BDDD4-DD90-40B1-A5AF-6955F0B0F8DE}">
      <dsp:nvSpPr>
        <dsp:cNvPr id="0" name=""/>
        <dsp:cNvSpPr/>
      </dsp:nvSpPr>
      <dsp:spPr>
        <a:xfrm>
          <a:off x="3722888" y="4031463"/>
          <a:ext cx="2175939" cy="1381721"/>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8B606B-54E3-4178-B9EB-2743C21E89D4}">
      <dsp:nvSpPr>
        <dsp:cNvPr id="0" name=""/>
        <dsp:cNvSpPr/>
      </dsp:nvSpPr>
      <dsp:spPr>
        <a:xfrm>
          <a:off x="3964659" y="4261146"/>
          <a:ext cx="2175939" cy="138172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a:t>Information på studiedagar </a:t>
          </a:r>
          <a:r>
            <a:rPr lang="sv-SE" sz="1400" kern="1200"/>
            <a:t>både juni och Augusti</a:t>
          </a:r>
        </a:p>
        <a:p>
          <a:pPr marL="0" lvl="0" indent="0" algn="ctr" defTabSz="622300">
            <a:lnSpc>
              <a:spcPct val="90000"/>
            </a:lnSpc>
            <a:spcBef>
              <a:spcPct val="0"/>
            </a:spcBef>
            <a:spcAft>
              <a:spcPct val="35000"/>
            </a:spcAft>
            <a:buNone/>
          </a:pPr>
          <a:r>
            <a:rPr lang="sv-SE" sz="1400" b="1" kern="1200"/>
            <a:t>APT – stående punkt</a:t>
          </a:r>
          <a:r>
            <a:rPr lang="sv-SE" sz="1400" kern="1200"/>
            <a:t> och tid avsatt varje APT</a:t>
          </a:r>
        </a:p>
      </dsp:txBody>
      <dsp:txXfrm>
        <a:off x="4005128" y="4301615"/>
        <a:ext cx="2095001" cy="1300783"/>
      </dsp:txXfrm>
    </dsp:sp>
    <dsp:sp modelId="{25D01D49-A156-4DB2-9814-AEE8C68A24C7}">
      <dsp:nvSpPr>
        <dsp:cNvPr id="0" name=""/>
        <dsp:cNvSpPr/>
      </dsp:nvSpPr>
      <dsp:spPr>
        <a:xfrm>
          <a:off x="6382370" y="2016906"/>
          <a:ext cx="2175939" cy="1381721"/>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2CC6D-67C1-41CE-B565-DED53DDE9905}">
      <dsp:nvSpPr>
        <dsp:cNvPr id="0" name=""/>
        <dsp:cNvSpPr/>
      </dsp:nvSpPr>
      <dsp:spPr>
        <a:xfrm>
          <a:off x="6624141" y="2246588"/>
          <a:ext cx="2175939" cy="138172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a:t>Elevrådet –</a:t>
          </a:r>
          <a:r>
            <a:rPr lang="sv-SE" sz="1400" kern="1200"/>
            <a:t> en från trygghetsteamet deltar alltid i elevrådet</a:t>
          </a:r>
        </a:p>
      </dsp:txBody>
      <dsp:txXfrm>
        <a:off x="6664610" y="2287057"/>
        <a:ext cx="2095001" cy="1300783"/>
      </dsp:txXfrm>
    </dsp:sp>
    <dsp:sp modelId="{F00538F7-F4CA-41FD-A703-69C58D6DE9F2}">
      <dsp:nvSpPr>
        <dsp:cNvPr id="0" name=""/>
        <dsp:cNvSpPr/>
      </dsp:nvSpPr>
      <dsp:spPr>
        <a:xfrm>
          <a:off x="6537688" y="4033812"/>
          <a:ext cx="2175939" cy="1381721"/>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1A9F38-B888-4535-97F3-2F7D92938F51}">
      <dsp:nvSpPr>
        <dsp:cNvPr id="0" name=""/>
        <dsp:cNvSpPr/>
      </dsp:nvSpPr>
      <dsp:spPr>
        <a:xfrm>
          <a:off x="6779459" y="4263495"/>
          <a:ext cx="2175939" cy="138172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a:t>Klassråden -</a:t>
          </a:r>
        </a:p>
      </dsp:txBody>
      <dsp:txXfrm>
        <a:off x="6819928" y="4303964"/>
        <a:ext cx="2095001" cy="1300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B0DC7-5465-4E5C-997E-D49EB93B3D29}">
      <dsp:nvSpPr>
        <dsp:cNvPr id="0" name=""/>
        <dsp:cNvSpPr/>
      </dsp:nvSpPr>
      <dsp:spPr>
        <a:xfrm>
          <a:off x="5" y="0"/>
          <a:ext cx="10104996" cy="419737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4B49E0-9140-4B8F-9EA7-1B18756C6489}">
      <dsp:nvSpPr>
        <dsp:cNvPr id="0" name=""/>
        <dsp:cNvSpPr/>
      </dsp:nvSpPr>
      <dsp:spPr>
        <a:xfrm>
          <a:off x="90552" y="1610322"/>
          <a:ext cx="2162187" cy="976728"/>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a:t>Kartläggning</a:t>
          </a:r>
        </a:p>
      </dsp:txBody>
      <dsp:txXfrm>
        <a:off x="138232" y="1658002"/>
        <a:ext cx="2066827" cy="881368"/>
      </dsp:txXfrm>
    </dsp:sp>
    <dsp:sp modelId="{E92F7ECD-C751-406A-AE21-A0B94DE6B8AE}">
      <dsp:nvSpPr>
        <dsp:cNvPr id="0" name=""/>
        <dsp:cNvSpPr/>
      </dsp:nvSpPr>
      <dsp:spPr>
        <a:xfrm>
          <a:off x="2601982" y="1597545"/>
          <a:ext cx="2289874" cy="1078875"/>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a:t>Skapa mål och  åtgärder utifrån analys av kartläggningarna</a:t>
          </a:r>
        </a:p>
      </dsp:txBody>
      <dsp:txXfrm>
        <a:off x="2654648" y="1650211"/>
        <a:ext cx="2184542" cy="973543"/>
      </dsp:txXfrm>
    </dsp:sp>
    <dsp:sp modelId="{321D7240-C84F-4866-AD0D-DCBD0977451D}">
      <dsp:nvSpPr>
        <dsp:cNvPr id="0" name=""/>
        <dsp:cNvSpPr/>
      </dsp:nvSpPr>
      <dsp:spPr>
        <a:xfrm>
          <a:off x="5186606" y="1661395"/>
          <a:ext cx="2225424" cy="111510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a:t>Följa upp åtgärder och utvärdera</a:t>
          </a:r>
        </a:p>
      </dsp:txBody>
      <dsp:txXfrm>
        <a:off x="5241041" y="1715830"/>
        <a:ext cx="2116554" cy="1006237"/>
      </dsp:txXfrm>
    </dsp:sp>
    <dsp:sp modelId="{E0B260DA-A3A8-43FA-ADD6-F936FBC8D596}">
      <dsp:nvSpPr>
        <dsp:cNvPr id="0" name=""/>
        <dsp:cNvSpPr/>
      </dsp:nvSpPr>
      <dsp:spPr>
        <a:xfrm>
          <a:off x="7680577" y="1635850"/>
          <a:ext cx="2028377" cy="1027785"/>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a:t>Skriva ny PDK</a:t>
          </a:r>
        </a:p>
      </dsp:txBody>
      <dsp:txXfrm>
        <a:off x="7730749" y="1686022"/>
        <a:ext cx="1928033" cy="927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B6A1C-8FAB-44F4-B2ED-F05378716966}">
      <dsp:nvSpPr>
        <dsp:cNvPr id="0" name=""/>
        <dsp:cNvSpPr/>
      </dsp:nvSpPr>
      <dsp:spPr>
        <a:xfrm>
          <a:off x="0" y="0"/>
          <a:ext cx="8294151" cy="75503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Skapa </a:t>
          </a:r>
          <a:r>
            <a:rPr lang="en-US" sz="2000" b="1" kern="1200" err="1"/>
            <a:t>ett</a:t>
          </a:r>
          <a:r>
            <a:rPr lang="en-US" sz="2000" b="1" kern="1200"/>
            <a:t> </a:t>
          </a:r>
          <a:r>
            <a:rPr lang="en-US" sz="2000" b="1" kern="1200" err="1"/>
            <a:t>tydligt</a:t>
          </a:r>
          <a:r>
            <a:rPr lang="en-US" sz="2000" b="1" kern="1200"/>
            <a:t> </a:t>
          </a:r>
          <a:r>
            <a:rPr lang="en-US" sz="2000" b="1" kern="1200" err="1"/>
            <a:t>årshjul</a:t>
          </a:r>
          <a:r>
            <a:rPr lang="en-US" sz="2000" b="1" kern="1200"/>
            <a:t> </a:t>
          </a:r>
          <a:r>
            <a:rPr lang="en-US" sz="2000" b="1" kern="1200" err="1"/>
            <a:t>kring</a:t>
          </a:r>
          <a:r>
            <a:rPr lang="en-US" sz="2000" b="1" kern="1200"/>
            <a:t> </a:t>
          </a:r>
          <a:r>
            <a:rPr lang="en-US" sz="2000" b="1" kern="1200" err="1"/>
            <a:t>arbetet</a:t>
          </a:r>
          <a:endParaRPr lang="en-US" sz="2000" kern="1200"/>
        </a:p>
      </dsp:txBody>
      <dsp:txXfrm>
        <a:off x="22114" y="22114"/>
        <a:ext cx="7391072" cy="710805"/>
      </dsp:txXfrm>
    </dsp:sp>
    <dsp:sp modelId="{91561D94-AFE7-4B37-ACC0-E819F9E3ED55}">
      <dsp:nvSpPr>
        <dsp:cNvPr id="0" name=""/>
        <dsp:cNvSpPr/>
      </dsp:nvSpPr>
      <dsp:spPr>
        <a:xfrm>
          <a:off x="619368" y="859898"/>
          <a:ext cx="8294151" cy="75503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err="1"/>
            <a:t>Definiera</a:t>
          </a:r>
          <a:r>
            <a:rPr lang="en-US" sz="2000" b="1" kern="1200"/>
            <a:t> </a:t>
          </a:r>
          <a:r>
            <a:rPr lang="en-US" sz="2000" b="1" kern="1200" err="1"/>
            <a:t>tillsammans</a:t>
          </a:r>
          <a:r>
            <a:rPr lang="en-US" sz="2000" b="1" kern="1200"/>
            <a:t> med </a:t>
          </a:r>
          <a:r>
            <a:rPr lang="en-US" sz="2000" b="1" kern="1200" err="1"/>
            <a:t>ansvarig</a:t>
          </a:r>
          <a:r>
            <a:rPr lang="en-US" sz="2000" b="1" kern="1200"/>
            <a:t> </a:t>
          </a:r>
          <a:r>
            <a:rPr lang="en-US" sz="2000" b="1" kern="1200" err="1"/>
            <a:t>rektor</a:t>
          </a:r>
          <a:r>
            <a:rPr lang="en-US" sz="2000" b="1" kern="1200"/>
            <a:t> </a:t>
          </a:r>
          <a:r>
            <a:rPr lang="en-US" sz="2000" b="1" kern="1200" err="1"/>
            <a:t>och</a:t>
          </a:r>
          <a:r>
            <a:rPr lang="en-US" sz="2000" b="1" kern="1200"/>
            <a:t> </a:t>
          </a:r>
          <a:r>
            <a:rPr lang="en-US" sz="2000" b="1" kern="1200" err="1"/>
            <a:t>eller</a:t>
          </a:r>
          <a:r>
            <a:rPr lang="en-US" sz="2000" b="1" kern="1200"/>
            <a:t> </a:t>
          </a:r>
          <a:r>
            <a:rPr lang="en-US" sz="2000" b="1" kern="1200" err="1"/>
            <a:t>bitr</a:t>
          </a:r>
          <a:r>
            <a:rPr lang="en-US" sz="2000" b="1" kern="1200"/>
            <a:t> </a:t>
          </a:r>
          <a:r>
            <a:rPr lang="en-US" sz="2000" b="1" kern="1200" err="1"/>
            <a:t>rektor</a:t>
          </a:r>
          <a:r>
            <a:rPr lang="en-US" sz="2000" b="1" kern="1200"/>
            <a:t> om </a:t>
          </a:r>
          <a:r>
            <a:rPr lang="en-US" sz="2000" b="1" kern="1200" err="1"/>
            <a:t>hur</a:t>
          </a:r>
          <a:r>
            <a:rPr lang="en-US" sz="2000" b="1" kern="1200"/>
            <a:t> </a:t>
          </a:r>
          <a:r>
            <a:rPr lang="en-US" sz="2000" b="1" kern="1200" err="1"/>
            <a:t>hela</a:t>
          </a:r>
          <a:r>
            <a:rPr lang="en-US" sz="2000" b="1" kern="1200"/>
            <a:t> </a:t>
          </a:r>
          <a:r>
            <a:rPr lang="en-US" sz="2000" b="1" kern="1200" err="1"/>
            <a:t>PDK:processen</a:t>
          </a:r>
          <a:r>
            <a:rPr lang="en-US" sz="2000" b="1" kern="1200"/>
            <a:t> ser </a:t>
          </a:r>
          <a:r>
            <a:rPr lang="en-US" sz="2000" b="1" kern="1200" err="1"/>
            <a:t>ut</a:t>
          </a:r>
          <a:r>
            <a:rPr lang="en-US" sz="2000" b="1" kern="1200"/>
            <a:t> </a:t>
          </a:r>
          <a:r>
            <a:rPr lang="en-US" sz="2000" b="1" kern="1200" err="1"/>
            <a:t>på</a:t>
          </a:r>
          <a:r>
            <a:rPr lang="en-US" sz="2000" b="1" kern="1200"/>
            <a:t> skolan. </a:t>
          </a:r>
        </a:p>
      </dsp:txBody>
      <dsp:txXfrm>
        <a:off x="641482" y="882012"/>
        <a:ext cx="7139783" cy="710805"/>
      </dsp:txXfrm>
    </dsp:sp>
    <dsp:sp modelId="{1733881D-C446-4980-9A19-C3941C6C7EC8}">
      <dsp:nvSpPr>
        <dsp:cNvPr id="0" name=""/>
        <dsp:cNvSpPr/>
      </dsp:nvSpPr>
      <dsp:spPr>
        <a:xfrm>
          <a:off x="1238736" y="1719797"/>
          <a:ext cx="8294151" cy="75503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err="1"/>
            <a:t>När</a:t>
          </a:r>
          <a:r>
            <a:rPr lang="en-US" sz="2000" b="1" kern="1200"/>
            <a:t> </a:t>
          </a:r>
          <a:r>
            <a:rPr lang="en-US" sz="2000" b="1" kern="1200" err="1"/>
            <a:t>och</a:t>
          </a:r>
          <a:r>
            <a:rPr lang="en-US" sz="2000" b="1" kern="1200"/>
            <a:t> i </a:t>
          </a:r>
          <a:r>
            <a:rPr lang="en-US" sz="2000" b="1" kern="1200" err="1"/>
            <a:t>vilka</a:t>
          </a:r>
          <a:r>
            <a:rPr lang="en-US" sz="2000" b="1" kern="1200"/>
            <a:t> forum </a:t>
          </a:r>
          <a:r>
            <a:rPr lang="en-US" sz="2000" b="1" kern="1200" err="1"/>
            <a:t>följs</a:t>
          </a:r>
          <a:r>
            <a:rPr lang="en-US" sz="2000" b="1" kern="1200"/>
            <a:t> de </a:t>
          </a:r>
          <a:r>
            <a:rPr lang="en-US" sz="2000" b="1" kern="1200" err="1"/>
            <a:t>olika</a:t>
          </a:r>
          <a:r>
            <a:rPr lang="en-US" sz="2000" b="1" kern="1200"/>
            <a:t> </a:t>
          </a:r>
          <a:r>
            <a:rPr lang="en-US" sz="2000" b="1" kern="1200" err="1"/>
            <a:t>delarna</a:t>
          </a:r>
          <a:r>
            <a:rPr lang="en-US" sz="2000" b="1" kern="1200"/>
            <a:t> </a:t>
          </a:r>
          <a:r>
            <a:rPr lang="en-US" sz="2000" b="1" kern="1200" err="1"/>
            <a:t>upp</a:t>
          </a:r>
          <a:r>
            <a:rPr lang="en-US" sz="2000" b="1" kern="1200"/>
            <a:t> under </a:t>
          </a:r>
          <a:r>
            <a:rPr lang="en-US" sz="2000" b="1" kern="1200" err="1"/>
            <a:t>året</a:t>
          </a:r>
          <a:r>
            <a:rPr lang="en-US" sz="2000" b="1" kern="1200"/>
            <a:t>? </a:t>
          </a:r>
        </a:p>
      </dsp:txBody>
      <dsp:txXfrm>
        <a:off x="1260850" y="1741911"/>
        <a:ext cx="7139783" cy="710805"/>
      </dsp:txXfrm>
    </dsp:sp>
    <dsp:sp modelId="{2BE73CF9-4EB5-4C83-89D2-782835E09C3B}">
      <dsp:nvSpPr>
        <dsp:cNvPr id="0" name=""/>
        <dsp:cNvSpPr/>
      </dsp:nvSpPr>
      <dsp:spPr>
        <a:xfrm>
          <a:off x="1858105" y="2579696"/>
          <a:ext cx="8294151" cy="75503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err="1"/>
            <a:t>Vad</a:t>
          </a:r>
          <a:r>
            <a:rPr lang="en-US" sz="2000" b="1" kern="1200"/>
            <a:t> ska </a:t>
          </a:r>
          <a:r>
            <a:rPr lang="en-US" sz="2000" b="1" kern="1200" err="1"/>
            <a:t>göras</a:t>
          </a:r>
          <a:r>
            <a:rPr lang="en-US" sz="2000" b="1" kern="1200"/>
            <a:t>? Vem </a:t>
          </a:r>
          <a:r>
            <a:rPr lang="en-US" sz="2000" b="1" kern="1200" err="1"/>
            <a:t>ansvar</a:t>
          </a:r>
          <a:r>
            <a:rPr lang="en-US" sz="2000" b="1" kern="1200"/>
            <a:t> för </a:t>
          </a:r>
          <a:r>
            <a:rPr lang="en-US" sz="2000" b="1" kern="1200" err="1"/>
            <a:t>vad</a:t>
          </a:r>
          <a:r>
            <a:rPr lang="en-US" sz="2000" b="1" kern="1200"/>
            <a:t>? </a:t>
          </a:r>
          <a:r>
            <a:rPr lang="en-US" sz="2000" b="1" kern="1200" err="1"/>
            <a:t>När</a:t>
          </a:r>
          <a:r>
            <a:rPr lang="en-US" sz="2000" b="1" kern="1200"/>
            <a:t> ska det </a:t>
          </a:r>
          <a:r>
            <a:rPr lang="en-US" sz="2000" b="1" kern="1200" err="1"/>
            <a:t>göras</a:t>
          </a:r>
          <a:r>
            <a:rPr lang="en-US" sz="2000" b="1" kern="1200"/>
            <a:t>?</a:t>
          </a:r>
        </a:p>
      </dsp:txBody>
      <dsp:txXfrm>
        <a:off x="1880219" y="2601810"/>
        <a:ext cx="7139783" cy="710805"/>
      </dsp:txXfrm>
    </dsp:sp>
    <dsp:sp modelId="{0EC8D543-1672-4D42-AB00-8F4C3EEAF720}">
      <dsp:nvSpPr>
        <dsp:cNvPr id="0" name=""/>
        <dsp:cNvSpPr/>
      </dsp:nvSpPr>
      <dsp:spPr>
        <a:xfrm>
          <a:off x="2477473" y="3439595"/>
          <a:ext cx="8294151" cy="75503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err="1"/>
            <a:t>Hur</a:t>
          </a:r>
          <a:r>
            <a:rPr lang="en-US" sz="2000" b="1" kern="1200"/>
            <a:t> </a:t>
          </a:r>
          <a:r>
            <a:rPr lang="en-US" sz="2000" b="1" kern="1200" err="1"/>
            <a:t>och</a:t>
          </a:r>
          <a:r>
            <a:rPr lang="en-US" sz="2000" b="1" kern="1200"/>
            <a:t> </a:t>
          </a:r>
          <a:r>
            <a:rPr lang="en-US" sz="2000" b="1" kern="1200" err="1"/>
            <a:t>när</a:t>
          </a:r>
          <a:r>
            <a:rPr lang="en-US" sz="2000" b="1" kern="1200"/>
            <a:t> </a:t>
          </a:r>
          <a:r>
            <a:rPr lang="en-US" sz="2000" b="1" kern="1200" err="1"/>
            <a:t>involveras</a:t>
          </a:r>
          <a:r>
            <a:rPr lang="en-US" sz="2000" b="1" kern="1200"/>
            <a:t> </a:t>
          </a:r>
          <a:r>
            <a:rPr lang="en-US" sz="2000" b="1" kern="1200" err="1"/>
            <a:t>elever</a:t>
          </a:r>
          <a:r>
            <a:rPr lang="en-US" sz="2000" b="1" kern="1200"/>
            <a:t> </a:t>
          </a:r>
          <a:r>
            <a:rPr lang="en-US" sz="2000" b="1" kern="1200" err="1"/>
            <a:t>och</a:t>
          </a:r>
          <a:r>
            <a:rPr lang="en-US" sz="2000" b="1" kern="1200"/>
            <a:t> personal </a:t>
          </a:r>
          <a:r>
            <a:rPr lang="en-US" sz="2000" b="1" kern="1200" err="1"/>
            <a:t>på</a:t>
          </a:r>
          <a:r>
            <a:rPr lang="en-US" sz="2000" b="1" kern="1200"/>
            <a:t> skolan i </a:t>
          </a:r>
          <a:r>
            <a:rPr lang="en-US" sz="2000" b="1" kern="1200" err="1"/>
            <a:t>alla</a:t>
          </a:r>
          <a:r>
            <a:rPr lang="en-US" sz="2000" b="1" kern="1200"/>
            <a:t> </a:t>
          </a:r>
          <a:r>
            <a:rPr lang="en-US" sz="2000" b="1" kern="1200" err="1"/>
            <a:t>delar</a:t>
          </a:r>
          <a:r>
            <a:rPr lang="en-US" sz="2000" b="1" kern="1200"/>
            <a:t> i </a:t>
          </a:r>
          <a:r>
            <a:rPr lang="en-US" sz="2000" b="1" kern="1200" err="1"/>
            <a:t>processen</a:t>
          </a:r>
          <a:r>
            <a:rPr lang="en-US" sz="2000" b="1" kern="1200"/>
            <a:t>?</a:t>
          </a:r>
        </a:p>
      </dsp:txBody>
      <dsp:txXfrm>
        <a:off x="2499587" y="3461709"/>
        <a:ext cx="7139783" cy="710805"/>
      </dsp:txXfrm>
    </dsp:sp>
    <dsp:sp modelId="{52E3E3A8-00EE-48D8-9B10-1B5AF248CD08}">
      <dsp:nvSpPr>
        <dsp:cNvPr id="0" name=""/>
        <dsp:cNvSpPr/>
      </dsp:nvSpPr>
      <dsp:spPr>
        <a:xfrm>
          <a:off x="7803379" y="551593"/>
          <a:ext cx="490771" cy="490771"/>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913802" y="551593"/>
        <a:ext cx="269925" cy="369305"/>
      </dsp:txXfrm>
    </dsp:sp>
    <dsp:sp modelId="{2C6441AE-531B-469E-8EA4-063C694E298F}">
      <dsp:nvSpPr>
        <dsp:cNvPr id="0" name=""/>
        <dsp:cNvSpPr/>
      </dsp:nvSpPr>
      <dsp:spPr>
        <a:xfrm>
          <a:off x="8422748" y="1411492"/>
          <a:ext cx="490771" cy="490771"/>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533171" y="1411492"/>
        <a:ext cx="269925" cy="369305"/>
      </dsp:txXfrm>
    </dsp:sp>
    <dsp:sp modelId="{582721E0-D4B3-46F0-9A4F-D5662FF47464}">
      <dsp:nvSpPr>
        <dsp:cNvPr id="0" name=""/>
        <dsp:cNvSpPr/>
      </dsp:nvSpPr>
      <dsp:spPr>
        <a:xfrm>
          <a:off x="9042116" y="2258807"/>
          <a:ext cx="490771" cy="490771"/>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152539" y="2258807"/>
        <a:ext cx="269925" cy="369305"/>
      </dsp:txXfrm>
    </dsp:sp>
    <dsp:sp modelId="{CAA0A4C0-5F07-41BD-9519-579F8F7543C1}">
      <dsp:nvSpPr>
        <dsp:cNvPr id="0" name=""/>
        <dsp:cNvSpPr/>
      </dsp:nvSpPr>
      <dsp:spPr>
        <a:xfrm>
          <a:off x="9661484" y="3127095"/>
          <a:ext cx="490771" cy="490771"/>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771907" y="3127095"/>
        <a:ext cx="269925" cy="36930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191BB566-3845-4DC0-8CE2-DC15231A2062}" type="datetime1">
              <a:rPr lang="sv-SE" smtClean="0"/>
              <a:t>2023-10-19</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F995FFDC-F934-4037-B505-500B08CD3B8C}" type="datetime1">
              <a:rPr lang="sv-SE" smtClean="0"/>
              <a:t>2023-10-19</a:t>
            </a:fld>
            <a:endParaRPr lang="sv-SE"/>
          </a:p>
        </p:txBody>
      </p:sp>
      <p:sp>
        <p:nvSpPr>
          <p:cNvPr id="4" name="Platshållare för bildobjekt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a:t>
            </a:fld>
            <a:endParaRPr lang="sv-SE"/>
          </a:p>
        </p:txBody>
      </p:sp>
    </p:spTree>
    <p:extLst>
      <p:ext uri="{BB962C8B-B14F-4D97-AF65-F5344CB8AC3E}">
        <p14:creationId xmlns:p14="http://schemas.microsoft.com/office/powerpoint/2010/main" val="3560939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2124367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solidFill>
                  <a:srgbClr val="000000"/>
                </a:solidFill>
                <a:effectLst/>
                <a:ea typeface="Times New Roman" panose="02020603050405020304" pitchFamily="18" charset="0"/>
              </a:rPr>
              <a:t>Många elever uppger att de hellre agerar passivt vid kränkningar än tar kontakt med vuxna.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solidFill>
                  <a:srgbClr val="000000"/>
                </a:solidFill>
                <a:effectLst/>
                <a:ea typeface="Times New Roman" panose="02020603050405020304" pitchFamily="18" charset="0"/>
              </a:rPr>
              <a:t>Enligt redogörelse i kränkningsärendena men även utifrån statistiken är korridoren vid skolans entré den plats där flest kränkningar sker.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solidFill>
                  <a:srgbClr val="000000"/>
                </a:solidFill>
                <a:effectLst/>
                <a:ea typeface="Times New Roman" panose="02020603050405020304" pitchFamily="18" charset="0"/>
              </a:rPr>
              <a:t>I 77% av alla ärenden är det pojkar som blir kränkta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solidFill>
                <a:srgbClr val="000000"/>
              </a:solidFill>
              <a:effectLst/>
              <a:ea typeface="Times New Roman" panose="02020603050405020304" pitchFamily="18" charset="0"/>
            </a:endParaRP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12</a:t>
            </a:fld>
            <a:endParaRPr lang="sv-SE"/>
          </a:p>
        </p:txBody>
      </p:sp>
    </p:spTree>
    <p:extLst>
      <p:ext uri="{BB962C8B-B14F-4D97-AF65-F5344CB8AC3E}">
        <p14:creationId xmlns:p14="http://schemas.microsoft.com/office/powerpoint/2010/main" val="4055197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13</a:t>
            </a:fld>
            <a:endParaRPr lang="sv-SE"/>
          </a:p>
        </p:txBody>
      </p:sp>
    </p:spTree>
    <p:extLst>
      <p:ext uri="{BB962C8B-B14F-4D97-AF65-F5344CB8AC3E}">
        <p14:creationId xmlns:p14="http://schemas.microsoft.com/office/powerpoint/2010/main" val="2784407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14</a:t>
            </a:fld>
            <a:endParaRPr lang="sv-SE"/>
          </a:p>
        </p:txBody>
      </p:sp>
    </p:spTree>
    <p:extLst>
      <p:ext uri="{BB962C8B-B14F-4D97-AF65-F5344CB8AC3E}">
        <p14:creationId xmlns:p14="http://schemas.microsoft.com/office/powerpoint/2010/main" val="3657049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15</a:t>
            </a:fld>
            <a:endParaRPr lang="sv-SE"/>
          </a:p>
        </p:txBody>
      </p:sp>
    </p:spTree>
    <p:extLst>
      <p:ext uri="{BB962C8B-B14F-4D97-AF65-F5344CB8AC3E}">
        <p14:creationId xmlns:p14="http://schemas.microsoft.com/office/powerpoint/2010/main" val="3412886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16</a:t>
            </a:fld>
            <a:endParaRPr lang="sv-SE"/>
          </a:p>
        </p:txBody>
      </p:sp>
    </p:spTree>
    <p:extLst>
      <p:ext uri="{BB962C8B-B14F-4D97-AF65-F5344CB8AC3E}">
        <p14:creationId xmlns:p14="http://schemas.microsoft.com/office/powerpoint/2010/main" val="3479242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17</a:t>
            </a:fld>
            <a:endParaRPr lang="sv-SE"/>
          </a:p>
        </p:txBody>
      </p:sp>
    </p:spTree>
    <p:extLst>
      <p:ext uri="{BB962C8B-B14F-4D97-AF65-F5344CB8AC3E}">
        <p14:creationId xmlns:p14="http://schemas.microsoft.com/office/powerpoint/2010/main" val="2470544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18</a:t>
            </a:fld>
            <a:endParaRPr lang="sv-SE"/>
          </a:p>
        </p:txBody>
      </p:sp>
    </p:spTree>
    <p:extLst>
      <p:ext uri="{BB962C8B-B14F-4D97-AF65-F5344CB8AC3E}">
        <p14:creationId xmlns:p14="http://schemas.microsoft.com/office/powerpoint/2010/main" val="1658838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19</a:t>
            </a:fld>
            <a:endParaRPr lang="sv-SE"/>
          </a:p>
        </p:txBody>
      </p:sp>
    </p:spTree>
    <p:extLst>
      <p:ext uri="{BB962C8B-B14F-4D97-AF65-F5344CB8AC3E}">
        <p14:creationId xmlns:p14="http://schemas.microsoft.com/office/powerpoint/2010/main" val="732434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20</a:t>
            </a:fld>
            <a:endParaRPr lang="sv-SE"/>
          </a:p>
        </p:txBody>
      </p:sp>
    </p:spTree>
    <p:extLst>
      <p:ext uri="{BB962C8B-B14F-4D97-AF65-F5344CB8AC3E}">
        <p14:creationId xmlns:p14="http://schemas.microsoft.com/office/powerpoint/2010/main" val="3086874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2504368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21</a:t>
            </a:fld>
            <a:endParaRPr lang="sv-SE"/>
          </a:p>
        </p:txBody>
      </p:sp>
    </p:spTree>
    <p:extLst>
      <p:ext uri="{BB962C8B-B14F-4D97-AF65-F5344CB8AC3E}">
        <p14:creationId xmlns:p14="http://schemas.microsoft.com/office/powerpoint/2010/main" val="1156048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22</a:t>
            </a:fld>
            <a:endParaRPr lang="sv-SE"/>
          </a:p>
        </p:txBody>
      </p:sp>
    </p:spTree>
    <p:extLst>
      <p:ext uri="{BB962C8B-B14F-4D97-AF65-F5344CB8AC3E}">
        <p14:creationId xmlns:p14="http://schemas.microsoft.com/office/powerpoint/2010/main" val="1781240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23</a:t>
            </a:fld>
            <a:endParaRPr lang="sv-SE"/>
          </a:p>
        </p:txBody>
      </p:sp>
    </p:spTree>
    <p:extLst>
      <p:ext uri="{BB962C8B-B14F-4D97-AF65-F5344CB8AC3E}">
        <p14:creationId xmlns:p14="http://schemas.microsoft.com/office/powerpoint/2010/main" val="211866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24</a:t>
            </a:fld>
            <a:endParaRPr lang="sv-SE"/>
          </a:p>
        </p:txBody>
      </p:sp>
    </p:spTree>
    <p:extLst>
      <p:ext uri="{BB962C8B-B14F-4D97-AF65-F5344CB8AC3E}">
        <p14:creationId xmlns:p14="http://schemas.microsoft.com/office/powerpoint/2010/main" val="1994209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25</a:t>
            </a:fld>
            <a:endParaRPr lang="sv-SE"/>
          </a:p>
        </p:txBody>
      </p:sp>
    </p:spTree>
    <p:extLst>
      <p:ext uri="{BB962C8B-B14F-4D97-AF65-F5344CB8AC3E}">
        <p14:creationId xmlns:p14="http://schemas.microsoft.com/office/powerpoint/2010/main" val="1783797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26</a:t>
            </a:fld>
            <a:endParaRPr lang="sv-SE"/>
          </a:p>
        </p:txBody>
      </p:sp>
    </p:spTree>
    <p:extLst>
      <p:ext uri="{BB962C8B-B14F-4D97-AF65-F5344CB8AC3E}">
        <p14:creationId xmlns:p14="http://schemas.microsoft.com/office/powerpoint/2010/main" val="2058431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27</a:t>
            </a:fld>
            <a:endParaRPr lang="sv-SE"/>
          </a:p>
        </p:txBody>
      </p:sp>
    </p:spTree>
    <p:extLst>
      <p:ext uri="{BB962C8B-B14F-4D97-AF65-F5344CB8AC3E}">
        <p14:creationId xmlns:p14="http://schemas.microsoft.com/office/powerpoint/2010/main" val="1959445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Birgitta</a:t>
            </a:r>
          </a:p>
          <a:p>
            <a:r>
              <a:rPr lang="sv-SE"/>
              <a:t>Om du inte är skolledare, vad behöver du i din roll få stöd i?</a:t>
            </a:r>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28</a:t>
            </a:fld>
            <a:endParaRPr lang="sv-SE"/>
          </a:p>
        </p:txBody>
      </p:sp>
    </p:spTree>
    <p:extLst>
      <p:ext uri="{BB962C8B-B14F-4D97-AF65-F5344CB8AC3E}">
        <p14:creationId xmlns:p14="http://schemas.microsoft.com/office/powerpoint/2010/main" val="3545751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29</a:t>
            </a:fld>
            <a:endParaRPr lang="sv-SE"/>
          </a:p>
        </p:txBody>
      </p:sp>
    </p:spTree>
    <p:extLst>
      <p:ext uri="{BB962C8B-B14F-4D97-AF65-F5344CB8AC3E}">
        <p14:creationId xmlns:p14="http://schemas.microsoft.com/office/powerpoint/2010/main" val="1047968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Surra med din granne – lyft något som känns svårt och något som känns lätt med att involvera elever i arbetet med PDK</a:t>
            </a:r>
          </a:p>
          <a:p>
            <a:endParaRPr lang="sv-SE"/>
          </a:p>
          <a:p>
            <a:r>
              <a:rPr lang="sv-SE"/>
              <a:t>Lyft några saker som sagts i helgrupp</a:t>
            </a:r>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30</a:t>
            </a:fld>
            <a:endParaRPr lang="sv-SE"/>
          </a:p>
        </p:txBody>
      </p:sp>
    </p:spTree>
    <p:extLst>
      <p:ext uri="{BB962C8B-B14F-4D97-AF65-F5344CB8AC3E}">
        <p14:creationId xmlns:p14="http://schemas.microsoft.com/office/powerpoint/2010/main" val="1502296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fontAlgn="base">
              <a:buSzPts val="1000"/>
              <a:buNone/>
              <a:tabLst>
                <a:tab pos="457200" algn="l"/>
              </a:tabLst>
            </a:pPr>
            <a:r>
              <a:rPr lang="sv-SE" sz="1200" b="1">
                <a:effectLst/>
                <a:ea typeface="Times New Roman" panose="02020603050405020304" pitchFamily="18" charset="0"/>
              </a:rPr>
              <a:t>Utbildningstillfälle 1</a:t>
            </a:r>
          </a:p>
          <a:p>
            <a:pPr marL="0" lvl="0" indent="0" fontAlgn="base">
              <a:lnSpc>
                <a:spcPct val="100000"/>
              </a:lnSpc>
              <a:buSzPts val="1000"/>
              <a:buNone/>
              <a:tabLst>
                <a:tab pos="457200" algn="l"/>
              </a:tabLst>
            </a:pPr>
            <a:r>
              <a:rPr lang="sv-SE" sz="1200">
                <a:effectLst/>
              </a:rPr>
              <a:t>Hur skriver jag planen mot diskriminering och kränkande behandling i </a:t>
            </a:r>
            <a:r>
              <a:rPr lang="sv-SE" sz="1200" err="1">
                <a:effectLst/>
              </a:rPr>
              <a:t>Stratsys</a:t>
            </a:r>
            <a:r>
              <a:rPr lang="sv-SE" sz="1200">
                <a:effectLst/>
              </a:rPr>
              <a:t>. Grundläggande dokumentation i </a:t>
            </a:r>
            <a:r>
              <a:rPr lang="sv-SE" sz="1200" err="1">
                <a:effectLst/>
              </a:rPr>
              <a:t>Stratsys</a:t>
            </a:r>
            <a:r>
              <a:rPr lang="sv-SE" sz="1200">
                <a:effectLst/>
              </a:rPr>
              <a:t>, vad ser vi för vanliga brister i dag? </a:t>
            </a:r>
            <a:endParaRPr lang="sv-SE" sz="1200">
              <a:effectLst/>
              <a:cs typeface="Arial"/>
            </a:endParaRPr>
          </a:p>
          <a:p>
            <a:pPr fontAlgn="base">
              <a:buSzPts val="1000"/>
              <a:tabLst>
                <a:tab pos="457200" algn="l"/>
              </a:tabLst>
            </a:pPr>
            <a:r>
              <a:rPr lang="sv-SE" sz="1200">
                <a:effectLst/>
              </a:rPr>
              <a:t>Vilken kritik på planerna får vi från Skolinspektionen? Utredning och juridik</a:t>
            </a:r>
            <a:r>
              <a:rPr lang="sv-SE"/>
              <a:t> </a:t>
            </a:r>
            <a:endParaRPr lang="sv-SE" sz="1200">
              <a:cs typeface="Arial"/>
            </a:endParaRPr>
          </a:p>
          <a:p>
            <a:pPr fontAlgn="base">
              <a:buSzPts val="1000"/>
              <a:tabLst>
                <a:tab pos="457200" algn="l"/>
              </a:tabLst>
            </a:pPr>
            <a:r>
              <a:rPr lang="sv-SE" sz="1200">
                <a:effectLst/>
              </a:rPr>
              <a:t>Fördjupning kring diskrimineringsgrunderna med exempel hur ett arbete kan byggas upp och bli en levande del av skolans arbete. </a:t>
            </a:r>
            <a:r>
              <a:rPr lang="sv-SE" sz="1200" err="1">
                <a:effectLst/>
              </a:rPr>
              <a:t>Jättestenskolan</a:t>
            </a:r>
            <a:r>
              <a:rPr lang="sv-SE"/>
              <a:t> </a:t>
            </a:r>
          </a:p>
          <a:p>
            <a:pPr>
              <a:buSzPts val="1000"/>
              <a:tabLst>
                <a:tab pos="457200" algn="l"/>
              </a:tabLst>
            </a:pPr>
            <a:r>
              <a:rPr lang="sv-SE">
                <a:cs typeface="Arial"/>
              </a:rPr>
              <a:t>Utvärdering visade att Jättestensskolans konkreta exempel var givande och inspirerande. Det man skulle vilja haft mer av var konkreta exempel på HUR man skriver fram åtgärder i </a:t>
            </a:r>
            <a:r>
              <a:rPr lang="sv-SE" err="1">
                <a:cs typeface="Arial"/>
              </a:rPr>
              <a:t>Stratsys</a:t>
            </a:r>
            <a:r>
              <a:rPr lang="sv-SE">
                <a:cs typeface="Arial"/>
              </a:rPr>
              <a:t>.</a:t>
            </a:r>
            <a:endParaRPr lang="sv-SE" sz="1200">
              <a:cs typeface="Arial"/>
            </a:endParaRPr>
          </a:p>
          <a:p>
            <a:pPr marL="0" lvl="0" indent="0" fontAlgn="base">
              <a:buSzPts val="1000"/>
              <a:buNone/>
              <a:tabLst>
                <a:tab pos="457200" algn="l"/>
              </a:tabLst>
            </a:pPr>
            <a:endParaRPr lang="sv-SE" sz="1200" b="0">
              <a:effectLst/>
              <a:ea typeface="Times New Roman" panose="02020603050405020304" pitchFamily="18" charset="0"/>
            </a:endParaRPr>
          </a:p>
          <a:p>
            <a:pPr marL="0" lvl="0" indent="0" fontAlgn="base">
              <a:buSzPts val="1000"/>
              <a:buNone/>
              <a:tabLst>
                <a:tab pos="457200" algn="l"/>
              </a:tabLst>
            </a:pPr>
            <a:endParaRPr lang="sv-SE" sz="1200" b="1">
              <a:effectLst/>
              <a:ea typeface="Times New Roman" panose="02020603050405020304" pitchFamily="18" charset="0"/>
            </a:endParaRPr>
          </a:p>
          <a:p>
            <a:pPr marL="0" lvl="0" indent="0" fontAlgn="base">
              <a:buSzPts val="1000"/>
              <a:buNone/>
              <a:tabLst>
                <a:tab pos="457200" algn="l"/>
              </a:tabLst>
            </a:pPr>
            <a:r>
              <a:rPr lang="sv-SE" sz="1200" b="1">
                <a:effectLst/>
                <a:ea typeface="Times New Roman" panose="02020603050405020304" pitchFamily="18" charset="0"/>
              </a:rPr>
              <a:t>Utbildningstillfälle 2</a:t>
            </a:r>
            <a:endParaRPr lang="sv-SE" sz="1200" b="1">
              <a:effectLst/>
              <a:ea typeface="Times New Roman" panose="02020603050405020304" pitchFamily="18" charset="0"/>
              <a:cs typeface="Arial"/>
            </a:endParaRPr>
          </a:p>
          <a:p>
            <a:pPr marL="0" lvl="0" indent="0" fontAlgn="base">
              <a:buSzPts val="1000"/>
              <a:buNone/>
              <a:tabLst>
                <a:tab pos="457200" algn="l"/>
              </a:tabLst>
            </a:pPr>
            <a:r>
              <a:rPr lang="sv-SE" sz="1200">
                <a:effectLst/>
                <a:ea typeface="Times New Roman" panose="02020603050405020304" pitchFamily="18" charset="0"/>
              </a:rPr>
              <a:t>Vad är skillnaden mellan det främjande och förebyggande arbetet? </a:t>
            </a:r>
            <a:endParaRPr lang="sv-SE" sz="1200">
              <a:effectLst/>
              <a:ea typeface="Times New Roman" panose="02020603050405020304" pitchFamily="18" charset="0"/>
              <a:cs typeface="Arial"/>
            </a:endParaRPr>
          </a:p>
          <a:p>
            <a:pPr marL="0" lvl="0" indent="0" fontAlgn="base">
              <a:buSzPts val="1000"/>
              <a:buNone/>
              <a:tabLst>
                <a:tab pos="457200" algn="l"/>
              </a:tabLst>
            </a:pPr>
            <a:r>
              <a:rPr lang="sv-SE" sz="1200">
                <a:effectLst/>
                <a:ea typeface="Times New Roman" panose="02020603050405020304" pitchFamily="18" charset="0"/>
              </a:rPr>
              <a:t>Kartläggningsmetoder</a:t>
            </a:r>
            <a:endParaRPr lang="sv-SE" sz="1200">
              <a:effectLst/>
              <a:ea typeface="Times New Roman" panose="02020603050405020304" pitchFamily="18" charset="0"/>
              <a:cs typeface="Arial"/>
            </a:endParaRPr>
          </a:p>
          <a:p>
            <a:pPr marL="0" lvl="0" indent="0" fontAlgn="base">
              <a:buSzPts val="1000"/>
              <a:buNone/>
              <a:tabLst>
                <a:tab pos="457200" algn="l"/>
              </a:tabLst>
            </a:pPr>
            <a:r>
              <a:rPr lang="sv-SE" sz="1200">
                <a:effectLst/>
                <a:ea typeface="Times New Roman" panose="02020603050405020304" pitchFamily="18" charset="0"/>
              </a:rPr>
              <a:t>Hur blir det digitala kränkningsverktyget ett viktigt underlag i kartläggningen? </a:t>
            </a:r>
            <a:r>
              <a:rPr lang="sv-SE" sz="1200">
                <a:ea typeface="Times New Roman" panose="02020603050405020304" pitchFamily="18" charset="0"/>
              </a:rPr>
              <a:t>Hanna Hermansson och Kerstin Kloo, koordinatorer, utredning och juridik.</a:t>
            </a:r>
            <a:endParaRPr lang="sv-SE" sz="1200">
              <a:effectLst/>
              <a:ea typeface="Times New Roman" panose="02020603050405020304" pitchFamily="18" charset="0"/>
              <a:cs typeface="Arial"/>
            </a:endParaRPr>
          </a:p>
          <a:p>
            <a:pPr marL="0" lvl="0" indent="0" fontAlgn="base">
              <a:buSzPts val="1000"/>
              <a:buNone/>
              <a:tabLst>
                <a:tab pos="457200" algn="l"/>
              </a:tabLst>
            </a:pPr>
            <a:r>
              <a:rPr lang="sv-SE" sz="1200" i="0">
                <a:ea typeface="Times New Roman" panose="02020603050405020304" pitchFamily="18" charset="0"/>
              </a:rPr>
              <a:t>Vad händer på nätet och hur kan vi få syn på det?</a:t>
            </a:r>
            <a:r>
              <a:rPr lang="sv-SE" sz="1200" i="0">
                <a:effectLst/>
                <a:ea typeface="Times New Roman" panose="02020603050405020304" pitchFamily="18" charset="0"/>
              </a:rPr>
              <a:t> </a:t>
            </a:r>
            <a:r>
              <a:rPr lang="sv-SE" sz="1200">
                <a:effectLst/>
                <a:ea typeface="Times New Roman" panose="02020603050405020304" pitchFamily="18" charset="0"/>
              </a:rPr>
              <a:t>Malin </a:t>
            </a:r>
            <a:r>
              <a:rPr lang="sv-SE" sz="1200">
                <a:ea typeface="Times New Roman" panose="02020603050405020304" pitchFamily="18" charset="0"/>
              </a:rPr>
              <a:t>Eriksson,</a:t>
            </a:r>
            <a:r>
              <a:rPr lang="sv-SE" sz="1200">
                <a:effectLst/>
                <a:ea typeface="Times New Roman" panose="02020603050405020304" pitchFamily="18" charset="0"/>
              </a:rPr>
              <a:t> Digitalt lärande</a:t>
            </a:r>
            <a:endParaRPr lang="sv-SE" sz="1200">
              <a:effectLst/>
              <a:ea typeface="Times New Roman" panose="02020603050405020304" pitchFamily="18" charset="0"/>
              <a:cs typeface="Arial"/>
            </a:endParaRPr>
          </a:p>
          <a:p>
            <a:pPr fontAlgn="base">
              <a:buSzPts val="1000"/>
              <a:tabLst>
                <a:tab pos="457200" algn="l"/>
              </a:tabLst>
            </a:pPr>
            <a:r>
              <a:rPr lang="sv-SE" sz="1200">
                <a:effectLst/>
                <a:ea typeface="Times New Roman" panose="02020603050405020304" pitchFamily="18" charset="0"/>
              </a:rPr>
              <a:t>Hur kan man analysera sina kartläggningar?</a:t>
            </a:r>
            <a:r>
              <a:rPr lang="sv-SE">
                <a:ea typeface="Times New Roman" panose="02020603050405020304" pitchFamily="18" charset="0"/>
              </a:rPr>
              <a:t> </a:t>
            </a:r>
            <a:r>
              <a:rPr lang="sv-SE" sz="1200">
                <a:effectLst/>
                <a:ea typeface="Times New Roman" panose="02020603050405020304" pitchFamily="18" charset="0"/>
              </a:rPr>
              <a:t> Hur kan man formulera utvärderingsbara mål? </a:t>
            </a:r>
            <a:r>
              <a:rPr lang="sv-SE">
                <a:ea typeface="Times New Roman" panose="02020603050405020304" pitchFamily="18" charset="0"/>
              </a:rPr>
              <a:t> </a:t>
            </a:r>
            <a:endParaRPr lang="sv-SE">
              <a:ea typeface="Times New Roman" panose="02020603050405020304" pitchFamily="18" charset="0"/>
              <a:cs typeface="Arial"/>
            </a:endParaRPr>
          </a:p>
          <a:p>
            <a:pPr>
              <a:buSzPts val="1000"/>
              <a:tabLst>
                <a:tab pos="457200" algn="l"/>
              </a:tabLst>
            </a:pPr>
            <a:r>
              <a:rPr lang="sv-SE">
                <a:ea typeface="Times New Roman" panose="02020603050405020304" pitchFamily="18" charset="0"/>
                <a:cs typeface="Arial"/>
              </a:rPr>
              <a:t>Utvärdering visade hur viktigt det är att få in många perspektiv, elevers och personals delaktighet i analysarbetet. Man önskar mer om hur utvärderingsbara mål formuleras.</a:t>
            </a:r>
            <a:endParaRPr lang="sv-SE" sz="1200">
              <a:effectLst/>
              <a:ea typeface="Times New Roman" panose="02020603050405020304" pitchFamily="18" charset="0"/>
              <a:cs typeface="Arial"/>
            </a:endParaRP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3330366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Prata lite generellt om elevers delaktighet och inflytande i skolan, saker som jag är säker på att ni vet och har tänkt på men bra att påminnas om</a:t>
            </a:r>
          </a:p>
          <a:p>
            <a:endParaRPr lang="sv-SE"/>
          </a:p>
          <a:p>
            <a:endParaRPr lang="sv-SE"/>
          </a:p>
          <a:p>
            <a:r>
              <a:rPr lang="sv-SE"/>
              <a:t>Barnen är i överväldigande majoritet i vår verksamhet. Det är för eleverna skolan som institution finns, det är </a:t>
            </a:r>
            <a:r>
              <a:rPr lang="sv-SE" err="1"/>
              <a:t>pga</a:t>
            </a:r>
            <a:r>
              <a:rPr lang="sv-SE"/>
              <a:t> dem vi har vårt jobb. </a:t>
            </a:r>
          </a:p>
          <a:p>
            <a:r>
              <a:rPr lang="sv-SE"/>
              <a:t>Det är rimligt att de har rätt att vara delaktiga i och kunna påverka beslut som berör dem, rimligt att de involveras i kvalitetsarbetet på skolan, i värdegrundsarbetet inte minst som ju är det vi fokuserar på idag. Och inte bara för att det är deras rättighet som det slås fast i skolans styrdokument utan också för att de är resurser i vårt arbete.</a:t>
            </a:r>
          </a:p>
          <a:p>
            <a:endParaRPr lang="sv-SE"/>
          </a:p>
          <a:p>
            <a:r>
              <a:rPr lang="sv-SE"/>
              <a:t>Delaktighet och inflytande hänger ihop med principen om barnets bästa, som ju vi alltid ska beakta, det ska styra oss i vårt arbete. Och det är ju en princip som vi har enats om just för att kompensera för den väldigt stora makt som vuxna över barn eller hur. Vi skyddar barn genom att tillämpa principen om barns bästa och för att komma fram till vad som är barns bästa behöver vi ofta, inte alltid, lyssna till barnet eller barnen själva. Låta dem komma till tals och beakta det de säger eller uttrycker.</a:t>
            </a:r>
          </a:p>
          <a:p>
            <a:endParaRPr lang="sv-SE"/>
          </a:p>
          <a:p>
            <a:endParaRPr lang="sv-SE"/>
          </a:p>
          <a:p>
            <a:r>
              <a:rPr lang="sv-SE"/>
              <a:t>Vi på GT utgör 0,76 % av vår organisation</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31</a:t>
            </a:fld>
            <a:endParaRPr lang="sv-SE"/>
          </a:p>
        </p:txBody>
      </p:sp>
    </p:spTree>
    <p:extLst>
      <p:ext uri="{BB962C8B-B14F-4D97-AF65-F5344CB8AC3E}">
        <p14:creationId xmlns:p14="http://schemas.microsoft.com/office/powerpoint/2010/main" val="2790477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Våra elever är som sagt både rättighetsbärare och vi i och med det skyldiga att tillgodose deras rättigheter, i det här fallet rätten till delaktighet och inflytande i det systematiska kvalitetsarbetet i skolan</a:t>
            </a:r>
          </a:p>
          <a:p>
            <a:endParaRPr lang="sv-SE">
              <a:cs typeface="Arial"/>
            </a:endParaRPr>
          </a:p>
          <a:p>
            <a:r>
              <a:rPr lang="sv-SE">
                <a:cs typeface="Arial"/>
              </a:rPr>
              <a:t>Men vi är också helt beroende av dem i våra strävanden efter att utveckla en så bra skola som möjligt. Och om vi smalnar av det till det vi pratar om idag, värdegrundsarbete och att arbeta fram en bra PDK, så är eleverna och deras tankar, åsikter och förslag, deras kunskap nödvändiga för att planen ska få de effekter vi önskar. </a:t>
            </a:r>
          </a:p>
          <a:p>
            <a:endParaRPr lang="sv-SE">
              <a:cs typeface="Arial"/>
            </a:endParaRPr>
          </a:p>
          <a:p>
            <a:r>
              <a:rPr lang="sv-SE">
                <a:cs typeface="Arial"/>
              </a:rPr>
              <a:t>De är experterna på att gå i skolan</a:t>
            </a:r>
          </a:p>
          <a:p>
            <a:r>
              <a:rPr lang="sv-SE">
                <a:cs typeface="Arial"/>
              </a:rPr>
              <a:t>De ser och vet saker vuxna omöjligt kan veta</a:t>
            </a:r>
          </a:p>
          <a:p>
            <a:r>
              <a:rPr lang="sv-SE">
                <a:cs typeface="Arial"/>
              </a:rPr>
              <a:t>De kommer påverkas av åtgärderna/insatserna så de behöver vara delaktiga</a:t>
            </a:r>
          </a:p>
          <a:p>
            <a:r>
              <a:rPr lang="sv-SE">
                <a:cs typeface="Arial"/>
              </a:rPr>
              <a:t>Och vår utgångspunkt ska alltid vara att de vill bidra i arbetet </a:t>
            </a:r>
          </a:p>
          <a:p>
            <a:r>
              <a:rPr lang="sv-SE">
                <a:cs typeface="Arial"/>
              </a:rPr>
              <a:t>Och när vi involverar dem på bra sätt, låter arbetet genomsyras av deras perspektiv och också återkopplar till dem hur de påverkat -  så säger vi ”ni är kompetenta” ”era röster spelar roll” ”vi vill samarbeta med er och dela vår makt med er” och det är oerhört kraftfullt.</a:t>
            </a:r>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32</a:t>
            </a:fld>
            <a:endParaRPr lang="sv-SE"/>
          </a:p>
        </p:txBody>
      </p:sp>
    </p:spTree>
    <p:extLst>
      <p:ext uri="{BB962C8B-B14F-4D97-AF65-F5344CB8AC3E}">
        <p14:creationId xmlns:p14="http://schemas.microsoft.com/office/powerpoint/2010/main" val="1864482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b="0" i="0" u="none" strike="noStrike">
                <a:solidFill>
                  <a:srgbClr val="000000"/>
                </a:solidFill>
                <a:effectLst/>
                <a:latin typeface="Arial" panose="020B0604020202020204" pitchFamily="34" charset="0"/>
              </a:rPr>
              <a:t>Vi vet att om våra elever upplever delaktighet, känslan av att de ingår i ett sammanhang och om de får känna att de blir lyssnade till , att deras röster spelar roll då mår de också bättre och lär bättre. Det vet vi med säkerhet. Delaktighet är för människor ett grundläggande behov.</a:t>
            </a:r>
            <a:r>
              <a:rPr lang="en-US" b="0" i="0">
                <a:solidFill>
                  <a:srgbClr val="000000"/>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sv-SE" b="0" i="0" u="none" strike="noStrike">
                <a:solidFill>
                  <a:srgbClr val="000000"/>
                </a:solidFill>
                <a:effectLst/>
                <a:latin typeface="Arial" panose="020B0604020202020204" pitchFamily="34" charset="0"/>
              </a:rPr>
              <a:t>Skollagen, barnkonventionen, forskning och olika studier pekar på betydelsen av elevers delaktighet, både när det gäller måluppfyllelsen i skolan, rätten till inflytande och elevernas hälsa.  </a:t>
            </a:r>
            <a:r>
              <a:rPr lang="sv-SE" b="0" i="0">
                <a:solidFill>
                  <a:srgbClr val="000000"/>
                </a:solidFill>
                <a:effectLst/>
                <a:latin typeface="Arial" panose="020B0604020202020204" pitchFamily="34" charset="0"/>
              </a:rPr>
              <a:t>​</a:t>
            </a:r>
            <a:endParaRPr lang="sv-SE" b="0" i="0">
              <a:solidFill>
                <a:srgbClr val="444444"/>
              </a:solidFill>
              <a:effectLst/>
              <a:latin typeface="Calibri" panose="020F0502020204030204" pitchFamily="34" charset="0"/>
            </a:endParaRPr>
          </a:p>
          <a:p>
            <a:pPr algn="l" rtl="0" fontAlgn="base"/>
            <a:r>
              <a:rPr lang="sv-SE" b="0" i="0">
                <a:solidFill>
                  <a:srgbClr val="000000"/>
                </a:solidFill>
                <a:effectLst/>
                <a:latin typeface="Arial" panose="020B0604020202020204" pitchFamily="34" charset="0"/>
              </a:rPr>
              <a:t>​</a:t>
            </a:r>
            <a:endParaRPr lang="sv-SE" b="0" i="0">
              <a:solidFill>
                <a:srgbClr val="444444"/>
              </a:solidFill>
              <a:effectLst/>
              <a:latin typeface="Calibri" panose="020F0502020204030204" pitchFamily="34" charset="0"/>
            </a:endParaRPr>
          </a:p>
          <a:p>
            <a:pPr algn="l" rtl="0" fontAlgn="base"/>
            <a:r>
              <a:rPr lang="sv-SE" b="0" i="0" u="none" strike="noStrike">
                <a:solidFill>
                  <a:srgbClr val="000000"/>
                </a:solidFill>
                <a:effectLst/>
                <a:latin typeface="Arial" panose="020B0604020202020204" pitchFamily="34" charset="0"/>
              </a:rPr>
              <a:t>I samtal med elever, lärare, rektorer och elevhälsan uttrycks att delaktighet och inflytande i skolan är viktigt för att känna motivation, meningsfullhet och sammanhang. Det beskrivs också att det bidrar till lugn och färre incidenter, mer arbetsro och trygghet. Dialog och delaktighet ger också minskad skadegörelse och skapar tillit. Genom att involvera elever i olika processer skapas känslan av ett delat ansvar för skolan, det blir ett förhållningssätt som genomsyrar skolan. </a:t>
            </a:r>
            <a:r>
              <a:rPr lang="en-US" b="0" i="0">
                <a:solidFill>
                  <a:srgbClr val="000000"/>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sv-SE" b="0" i="0">
                <a:solidFill>
                  <a:srgbClr val="000000"/>
                </a:solidFill>
                <a:effectLst/>
                <a:latin typeface="Arial" panose="020B0604020202020204" pitchFamily="34" charset="0"/>
              </a:rPr>
              <a:t>​</a:t>
            </a:r>
            <a:endParaRPr lang="sv-SE" b="0" i="0">
              <a:solidFill>
                <a:srgbClr val="444444"/>
              </a:solidFill>
              <a:effectLst/>
              <a:latin typeface="Calibri" panose="020F0502020204030204" pitchFamily="34" charset="0"/>
            </a:endParaRPr>
          </a:p>
          <a:p>
            <a:pPr algn="l" rtl="0" fontAlgn="base"/>
            <a:r>
              <a:rPr lang="sv-SE" b="0" i="0" u="none" strike="noStrike">
                <a:solidFill>
                  <a:srgbClr val="000000"/>
                </a:solidFill>
                <a:effectLst/>
                <a:latin typeface="Arial" panose="020B0604020202020204" pitchFamily="34" charset="0"/>
              </a:rPr>
              <a:t>Det finns alltså mycket att vinna på ett systematiskt arbete med delaktighet och inflytande. När delaktighet och inflytande blir ett förhållningssätt kan det fungera som ett verktyg för arbete med olika typer av frågor. </a:t>
            </a:r>
          </a:p>
          <a:p>
            <a:pPr algn="l" rtl="0" fontAlgn="base"/>
            <a:endParaRPr lang="en-US" b="0" i="0">
              <a:solidFill>
                <a:srgbClr val="444444"/>
              </a:solidFill>
              <a:effectLst/>
              <a:latin typeface="Calibri" panose="020F0502020204030204" pitchFamily="34" charset="0"/>
            </a:endParaRPr>
          </a:p>
          <a:p>
            <a:pPr algn="l" rtl="0" fontAlgn="base"/>
            <a:r>
              <a:rPr lang="sv-SE" b="0" i="0" u="none" strike="noStrike">
                <a:solidFill>
                  <a:srgbClr val="000000"/>
                </a:solidFill>
                <a:effectLst/>
                <a:latin typeface="Arial" panose="020B0604020202020204" pitchFamily="34" charset="0"/>
              </a:rPr>
              <a:t>Eleverna vill vara delaktiga, men det är viktigt för dem att det är ”på riktigt” så att det gör skillnad. Utvecklingsområden som lyfts fram i samtalen är </a:t>
            </a:r>
            <a:r>
              <a:rPr lang="sv-SE" b="0" i="0" u="none" strike="noStrike" err="1">
                <a:solidFill>
                  <a:srgbClr val="000000"/>
                </a:solidFill>
                <a:effectLst/>
                <a:latin typeface="Arial" panose="020B0604020202020204" pitchFamily="34" charset="0"/>
              </a:rPr>
              <a:t>bla</a:t>
            </a:r>
            <a:r>
              <a:rPr lang="sv-SE" b="0" i="0" u="none" strike="noStrike">
                <a:solidFill>
                  <a:srgbClr val="000000"/>
                </a:solidFill>
                <a:effectLst/>
                <a:latin typeface="Arial" panose="020B0604020202020204" pitchFamily="34" charset="0"/>
              </a:rPr>
              <a:t> hur delaktighet och inflytande kan hänga ihop med riktiga, viktiga frågor som tex likabehandling, undervisningens kvalitet, trygghet, och bli en del av det systematiska kvalitetsarbetet. Eleverna lyfter särskilt att de vill ha inflytande över undervisningssituationen, tex vilka metoder som används i klassrummet eller hur redovisningar kan gå till. Dvs inte vad men hur vi lär och arbetar i klassrummet.</a:t>
            </a:r>
            <a:r>
              <a:rPr lang="en-US" b="0" i="0">
                <a:solidFill>
                  <a:srgbClr val="000000"/>
                </a:solidFill>
                <a:effectLst/>
                <a:latin typeface="Arial" panose="020B0604020202020204" pitchFamily="34" charset="0"/>
              </a:rPr>
              <a:t>​</a:t>
            </a:r>
            <a:endParaRPr lang="en-US" b="0" i="0">
              <a:solidFill>
                <a:srgbClr val="444444"/>
              </a:solidFill>
              <a:effectLst/>
              <a:latin typeface="Calibri" panose="020F0502020204030204" pitchFamily="34" charset="0"/>
            </a:endParaRP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33</a:t>
            </a:fld>
            <a:endParaRPr lang="sv-SE"/>
          </a:p>
        </p:txBody>
      </p:sp>
    </p:spTree>
    <p:extLst>
      <p:ext uri="{BB962C8B-B14F-4D97-AF65-F5344CB8AC3E}">
        <p14:creationId xmlns:p14="http://schemas.microsoft.com/office/powerpoint/2010/main" val="1603398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Vad menar vi då när vi pratar om elevers delaktighet och inflytande i skolan? Ett hjälpsamt sätt att tänka kring det tycker vi är att dela upp det i lite olika sorters delaktighet.</a:t>
            </a:r>
          </a:p>
          <a:p>
            <a:endParaRPr lang="sv-SE"/>
          </a:p>
          <a:p>
            <a:r>
              <a:rPr lang="sv-SE"/>
              <a:t>Jag presenterar den här modellen och sen ska ni få samtal om den utifrån hur elever kan vara delaktiga i och ha inflytande över just värdegrundsarbetet och PDK.</a:t>
            </a:r>
          </a:p>
          <a:p>
            <a:endParaRPr lang="sv-SE"/>
          </a:p>
          <a:p>
            <a:r>
              <a:rPr lang="sv-SE"/>
              <a:t>Som individ, alltså enskild elev så ska jag ha möjlighet att i mer formella situationer göras delaktig kring min skolgång, i min utvecklingsplan, på utvecklingssamtalet tex, lagstadgade saker vi ska göra. Jag kan också som enskild elev påverka arbetsformer på olika sätt.</a:t>
            </a:r>
          </a:p>
          <a:p>
            <a:endParaRPr lang="sv-SE"/>
          </a:p>
          <a:p>
            <a:r>
              <a:rPr lang="sv-SE"/>
              <a:t>Också kollektivt, alltså grupper av elever ska ges möjlighet att påverka i mer formella beslutsprocesser, detta gör vi ofta i olika former av råd. Klassrådet det allra viktigaste, gräsrötterna i det här systemet. Att regelbundet få lov att uttrycka sin mening i sin klass kring skolsituationen mer på gruppnivå. Och att ha representanter som för det vidare och som har god kontakt och samarbete med skolledning och elevrådsansvarig vuxen. Men vi kan ha andra råd eller grupper också, vi vill kanske träffa slumpmässigt utvalda elever ibland för att prata om olika teman, trygghet, undervisning…</a:t>
            </a:r>
          </a:p>
          <a:p>
            <a:r>
              <a:rPr lang="sv-SE"/>
              <a:t>Arbetsmiljöarbetet genom elevskyddsombud är ett annat sätt att arbeta med elevinflytande mer formellt. </a:t>
            </a:r>
          </a:p>
          <a:p>
            <a:endParaRPr lang="sv-SE"/>
          </a:p>
          <a:p>
            <a:r>
              <a:rPr lang="sv-SE"/>
              <a:t>Men vi ska också möjliggöra för våra elever att vara delaktiga och kunna påverka mer informellt, och här handlar det ju om det dagliga samarbetet, era relationer med era elever. Enskild elev ska i samråd med er kunna framföra vad hen behöver, och tillsammans med vuxen ta ansvar för sitt lärande. Och här handlar det om hur vi vuxna i skolan lyssnar, hur goda relationer vi har, hur vi möter upp elevens synpunkter, vilja. Hur jag förklarar vad jag tänker göra av det, vad jag kan möta och vad jag kanske inte kan ordna med och varför.</a:t>
            </a:r>
          </a:p>
          <a:p>
            <a:endParaRPr lang="sv-SE"/>
          </a:p>
          <a:p>
            <a:r>
              <a:rPr lang="sv-SE"/>
              <a:t>Ge exempel på varje fält</a:t>
            </a:r>
          </a:p>
          <a:p>
            <a:endParaRPr lang="sv-SE"/>
          </a:p>
          <a:p>
            <a:r>
              <a:rPr lang="sv-SE"/>
              <a:t>Samma sak på gruppnivå, en grupp elever ska kunna driva en fråga men här hamnar ju också mkt av det viktiga arbete som sker med att involvera grupper av elever i rastaktiviteter tex.</a:t>
            </a:r>
          </a:p>
          <a:p>
            <a:r>
              <a:rPr lang="sv-SE"/>
              <a:t>som klass tex så ska vi vuxna i skolan uppmuntra delaktighet, handlar om hur vi fånga upp klassens/gruppens reaktioner på olika saker som händer i klassrummet, att bjuda in deras tankar kring saker och ting och moderera sådana samtal i klassen. Hur jag lyssnar.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grunden är elevsynen, den styr hur vi beter oss och hur villiga vi är att möjliggöra elevers inflytande, dela med oss av vår makt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Vi behöver vara genuint nyfikna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Se eleverna som kompetenta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Som några som kan lära oss saker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Som resurser, som vi är beroende av för att hitta de bästa lösningarna i stort och smått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Bra att gå tillbaka till det och definiera elevsyn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Vikten av struktur och kultur</a:t>
            </a:r>
          </a:p>
          <a:p>
            <a:endParaRPr lang="sv-SE"/>
          </a:p>
          <a:p>
            <a:endParaRPr lang="sv-SE"/>
          </a:p>
          <a:p>
            <a:r>
              <a:rPr lang="sv-SE">
                <a:effectLst/>
                <a:latin typeface="Calibri" panose="020F0502020204030204" pitchFamily="34" charset="0"/>
              </a:rPr>
              <a:t>Samtal i klassråd/mentorstid, elevintervjuer i slumpade grupper</a:t>
            </a:r>
          </a:p>
          <a:p>
            <a:pPr marL="0" marR="0">
              <a:spcBef>
                <a:spcPts val="0"/>
              </a:spcBef>
              <a:spcAft>
                <a:spcPts val="0"/>
              </a:spcAft>
            </a:pPr>
            <a:r>
              <a:rPr lang="sv-SE">
                <a:effectLst/>
                <a:latin typeface="Calibri" panose="020F0502020204030204" pitchFamily="34" charset="0"/>
              </a:rPr>
              <a:t>Trygghetsvandring </a:t>
            </a:r>
          </a:p>
          <a:p>
            <a:pPr marL="0" marR="0">
              <a:spcBef>
                <a:spcPts val="0"/>
              </a:spcBef>
              <a:spcAft>
                <a:spcPts val="0"/>
              </a:spcAft>
            </a:pPr>
            <a:r>
              <a:rPr lang="sv-SE">
                <a:effectLst/>
                <a:latin typeface="Calibri" panose="020F0502020204030204" pitchFamily="34" charset="0"/>
              </a:rPr>
              <a:t>Arbetsgrupp där elevrepresentanter finns med </a:t>
            </a:r>
          </a:p>
          <a:p>
            <a:pPr marL="0" marR="0">
              <a:spcBef>
                <a:spcPts val="0"/>
              </a:spcBef>
              <a:spcAft>
                <a:spcPts val="0"/>
              </a:spcAft>
            </a:pPr>
            <a:r>
              <a:rPr lang="sv-SE">
                <a:effectLst/>
                <a:latin typeface="Calibri" panose="020F0502020204030204" pitchFamily="34" charset="0"/>
              </a:rPr>
              <a:t>Tänka hur vi kan få med oss elever med mindre resurser att uttrycka sig och delta.</a:t>
            </a:r>
          </a:p>
          <a:p>
            <a:pPr marL="0" marR="0">
              <a:spcBef>
                <a:spcPts val="0"/>
              </a:spcBef>
              <a:spcAft>
                <a:spcPts val="0"/>
              </a:spcAft>
            </a:pPr>
            <a:r>
              <a:rPr lang="sv-SE">
                <a:latin typeface="Calibri" panose="020F0502020204030204" pitchFamily="34" charset="0"/>
              </a:rPr>
              <a:t>Vikten av informella </a:t>
            </a:r>
            <a:r>
              <a:rPr lang="sv-SE" err="1">
                <a:latin typeface="Calibri" panose="020F0502020204030204" pitchFamily="34" charset="0"/>
              </a:rPr>
              <a:t>samta</a:t>
            </a:r>
            <a:endParaRPr lang="sv-SE">
              <a:latin typeface="Calibri" panose="020F0502020204030204" pitchFamily="34" charset="0"/>
            </a:endParaRPr>
          </a:p>
          <a:p>
            <a:pPr marL="0" marR="0">
              <a:spcBef>
                <a:spcPts val="0"/>
              </a:spcBef>
              <a:spcAft>
                <a:spcPts val="0"/>
              </a:spcAft>
            </a:pPr>
            <a:r>
              <a:rPr lang="sv-SE">
                <a:latin typeface="Calibri" panose="020F0502020204030204" pitchFamily="34" charset="0"/>
              </a:rPr>
              <a:t>Visa filmsnutt?</a:t>
            </a:r>
            <a:endParaRPr lang="sv-SE">
              <a:effectLst/>
              <a:latin typeface="Calibri" panose="020F0502020204030204" pitchFamily="34" charset="0"/>
            </a:endParaRPr>
          </a:p>
          <a:p>
            <a:endParaRPr lang="sv-SE"/>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34</a:t>
            </a:fld>
            <a:endParaRPr lang="sv-SE"/>
          </a:p>
        </p:txBody>
      </p:sp>
    </p:spTree>
    <p:extLst>
      <p:ext uri="{BB962C8B-B14F-4D97-AF65-F5344CB8AC3E}">
        <p14:creationId xmlns:p14="http://schemas.microsoft.com/office/powerpoint/2010/main" val="1463583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Samtal i trios utifrån fyrfältaren </a:t>
            </a:r>
          </a:p>
          <a:p>
            <a:endParaRPr lang="sv-SE"/>
          </a:p>
          <a:p>
            <a:r>
              <a:rPr lang="sv-SE"/>
              <a:t>Återkoppling storgrupp, dela något </a:t>
            </a:r>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35</a:t>
            </a:fld>
            <a:endParaRPr lang="sv-SE"/>
          </a:p>
        </p:txBody>
      </p:sp>
    </p:spTree>
    <p:extLst>
      <p:ext uri="{BB962C8B-B14F-4D97-AF65-F5344CB8AC3E}">
        <p14:creationId xmlns:p14="http://schemas.microsoft.com/office/powerpoint/2010/main" val="25403965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37</a:t>
            </a:fld>
            <a:endParaRPr lang="sv-SE"/>
          </a:p>
        </p:txBody>
      </p:sp>
    </p:spTree>
    <p:extLst>
      <p:ext uri="{BB962C8B-B14F-4D97-AF65-F5344CB8AC3E}">
        <p14:creationId xmlns:p14="http://schemas.microsoft.com/office/powerpoint/2010/main" val="237616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38</a:t>
            </a:fld>
            <a:endParaRPr lang="sv-SE"/>
          </a:p>
        </p:txBody>
      </p:sp>
    </p:spTree>
    <p:extLst>
      <p:ext uri="{BB962C8B-B14F-4D97-AF65-F5344CB8AC3E}">
        <p14:creationId xmlns:p14="http://schemas.microsoft.com/office/powerpoint/2010/main" val="12760933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39</a:t>
            </a:fld>
            <a:endParaRPr lang="sv-SE"/>
          </a:p>
        </p:txBody>
      </p:sp>
    </p:spTree>
    <p:extLst>
      <p:ext uri="{BB962C8B-B14F-4D97-AF65-F5344CB8AC3E}">
        <p14:creationId xmlns:p14="http://schemas.microsoft.com/office/powerpoint/2010/main" val="38101699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40</a:t>
            </a:fld>
            <a:endParaRPr lang="sv-SE"/>
          </a:p>
        </p:txBody>
      </p:sp>
    </p:spTree>
    <p:extLst>
      <p:ext uri="{BB962C8B-B14F-4D97-AF65-F5344CB8AC3E}">
        <p14:creationId xmlns:p14="http://schemas.microsoft.com/office/powerpoint/2010/main" val="332102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Anita</a:t>
            </a:r>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3629871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1478301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En ansvarig biträdande rektor </a:t>
            </a:r>
          </a:p>
          <a:p>
            <a:r>
              <a:rPr lang="sv-SE"/>
              <a:t>Arbetsgrupp representanter från varje åk med tydlig uppdragsbeskrivning som är kommunicerad med alla på skolan</a:t>
            </a:r>
          </a:p>
          <a:p>
            <a:r>
              <a:rPr lang="sv-SE"/>
              <a:t>Stående punkt på APT normer och värden</a:t>
            </a:r>
          </a:p>
          <a:p>
            <a:r>
              <a:rPr lang="sv-SE"/>
              <a:t>Stående punkt på någon av junidagarna och i augusti</a:t>
            </a:r>
          </a:p>
          <a:p>
            <a:r>
              <a:rPr lang="sv-SE"/>
              <a:t>Juni dagen – </a:t>
            </a:r>
          </a:p>
          <a:p>
            <a:r>
              <a:rPr lang="sv-SE"/>
              <a:t>Augustidagen – </a:t>
            </a:r>
          </a:p>
          <a:p>
            <a:r>
              <a:rPr lang="sv-SE"/>
              <a:t>Genomarbetad plan för uppstarten höstterminen </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72253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36136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229706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Maria</a:t>
            </a:r>
          </a:p>
        </p:txBody>
      </p:sp>
      <p:sp>
        <p:nvSpPr>
          <p:cNvPr id="4" name="Platshållare för datum 3"/>
          <p:cNvSpPr>
            <a:spLocks noGrp="1"/>
          </p:cNvSpPr>
          <p:nvPr>
            <p:ph type="dt" idx="1"/>
          </p:nvPr>
        </p:nvSpPr>
        <p:spPr/>
        <p:txBody>
          <a:bodyPr/>
          <a:lstStyle/>
          <a:p>
            <a:fld id="{F995FFDC-F934-4037-B505-500B08CD3B8C}" type="datetime1">
              <a:rPr lang="sv-SE" smtClean="0"/>
              <a:t>2023-10-19</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3003069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811878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562116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43038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087165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108323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04035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78765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5883367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3886726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23942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12937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556983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653569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28542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180063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431153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1369446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5724193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7027287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137005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281774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65796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45635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30721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88807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31503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03241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2909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52246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05355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606708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0490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53767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6787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1350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20277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972498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5150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4120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514120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848191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970678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6799046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229012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383832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859057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082183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377983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4292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40954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94007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868409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08605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7301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012043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81040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266406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56113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602658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6383635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0420958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97697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50915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459298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002743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315633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18994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8277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45453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5383248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2420113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19730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image" Target="../media/image1.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4.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heme" Target="../theme/theme5.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image" Target="../media/image1.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heme" Target="../theme/theme6.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image" Target="../media/image1.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theme" Target="../theme/theme7.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theme" Target="../theme/theme8.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 id="2147484529" r:id="rId17"/>
    <p:sldLayoutId id="2147484530" r:id="rId18"/>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3.gif"/></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38.jpe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play.mediaflowpro.com/ovp/11/55CBMXOZN4"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a:extLst>
              <a:ext uri="{FF2B5EF4-FFF2-40B4-BE49-F238E27FC236}">
                <a16:creationId xmlns:a16="http://schemas.microsoft.com/office/drawing/2014/main" id="{14F193DE-619D-46C1-AB8E-B127FE476F2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786" b="7786"/>
          <a:stretch>
            <a:fillRect/>
          </a:stretch>
        </p:blipFill>
        <p:spPr/>
      </p:pic>
      <p:pic>
        <p:nvPicPr>
          <p:cNvPr id="3" name="Bildobjekt 2">
            <a:extLst>
              <a:ext uri="{FF2B5EF4-FFF2-40B4-BE49-F238E27FC236}">
                <a16:creationId xmlns:a16="http://schemas.microsoft.com/office/drawing/2014/main" id="{BD7A0BF1-C02C-5C4E-B2A3-731FFE4B9D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1482" t="35165" r="27356"/>
          <a:stretch/>
        </p:blipFill>
        <p:spPr>
          <a:xfrm rot="10800000">
            <a:off x="-16329" y="2975955"/>
            <a:ext cx="12192000" cy="3898667"/>
          </a:xfrm>
          <a:prstGeom prst="rect">
            <a:avLst/>
          </a:prstGeom>
        </p:spPr>
      </p:pic>
      <p:sp>
        <p:nvSpPr>
          <p:cNvPr id="8" name="textruta 7">
            <a:extLst>
              <a:ext uri="{FF2B5EF4-FFF2-40B4-BE49-F238E27FC236}">
                <a16:creationId xmlns:a16="http://schemas.microsoft.com/office/drawing/2014/main" id="{293F466C-0F62-4B66-9DBC-310B487C9A13}"/>
              </a:ext>
            </a:extLst>
          </p:cNvPr>
          <p:cNvSpPr txBox="1"/>
          <p:nvPr/>
        </p:nvSpPr>
        <p:spPr>
          <a:xfrm>
            <a:off x="407988" y="4575751"/>
            <a:ext cx="11286841" cy="1754326"/>
          </a:xfrm>
          <a:prstGeom prst="rect">
            <a:avLst/>
          </a:prstGeom>
          <a:solidFill>
            <a:schemeClr val="accent1">
              <a:alpha val="0"/>
            </a:schemeClr>
          </a:solidFill>
        </p:spPr>
        <p:txBody>
          <a:bodyPr wrap="square" rtlCol="0">
            <a:spAutoFit/>
          </a:bodyPr>
          <a:lstStyle/>
          <a:p>
            <a:r>
              <a:rPr lang="sv-SE" sz="4000">
                <a:solidFill>
                  <a:schemeClr val="bg1"/>
                </a:solidFill>
                <a:latin typeface="+mj-lt"/>
              </a:rPr>
              <a:t>Grundskoleförvaltningen</a:t>
            </a:r>
            <a:br>
              <a:rPr lang="sv-SE" sz="3600">
                <a:solidFill>
                  <a:schemeClr val="bg1"/>
                </a:solidFill>
                <a:latin typeface="+mj-lt"/>
              </a:rPr>
            </a:br>
            <a:r>
              <a:rPr lang="sv-SE" sz="2800">
                <a:solidFill>
                  <a:schemeClr val="bg1"/>
                </a:solidFill>
                <a:effectLst/>
                <a:ea typeface="Times New Roman" panose="02020603050405020304" pitchFamily="18" charset="0"/>
              </a:rPr>
              <a:t>Systematiken i värdegrundsarbetet och elevers delaktighet </a:t>
            </a:r>
          </a:p>
          <a:p>
            <a:r>
              <a:rPr lang="sv-SE" sz="2000">
                <a:solidFill>
                  <a:schemeClr val="bg1"/>
                </a:solidFill>
              </a:rPr>
              <a:t>2023-10-19</a:t>
            </a:r>
            <a:br>
              <a:rPr lang="sv-SE" sz="2000">
                <a:solidFill>
                  <a:schemeClr val="bg1"/>
                </a:solidFill>
              </a:rPr>
            </a:br>
            <a:r>
              <a:rPr lang="sv-SE" sz="2000">
                <a:solidFill>
                  <a:schemeClr val="bg1"/>
                </a:solidFill>
              </a:rPr>
              <a:t>Birgitta Lager och Anita Molin</a:t>
            </a:r>
          </a:p>
        </p:txBody>
      </p:sp>
    </p:spTree>
    <p:extLst>
      <p:ext uri="{BB962C8B-B14F-4D97-AF65-F5344CB8AC3E}">
        <p14:creationId xmlns:p14="http://schemas.microsoft.com/office/powerpoint/2010/main" val="101388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8075FE-A5AD-490C-9449-F8767F864CFF}"/>
              </a:ext>
            </a:extLst>
          </p:cNvPr>
          <p:cNvSpPr>
            <a:spLocks noGrp="1"/>
          </p:cNvSpPr>
          <p:nvPr>
            <p:ph type="title"/>
          </p:nvPr>
        </p:nvSpPr>
        <p:spPr>
          <a:xfrm>
            <a:off x="320306" y="717964"/>
            <a:ext cx="10201557" cy="736959"/>
          </a:xfrm>
        </p:spPr>
        <p:txBody>
          <a:bodyPr>
            <a:normAutofit fontScale="90000"/>
          </a:bodyPr>
          <a:lstStyle/>
          <a:p>
            <a:r>
              <a:rPr lang="sv-SE">
                <a:solidFill>
                  <a:schemeClr val="bg1"/>
                </a:solidFill>
              </a:rPr>
              <a:t>Exempel på hur processen PDK </a:t>
            </a:r>
            <a:br>
              <a:rPr lang="sv-SE">
                <a:solidFill>
                  <a:schemeClr val="bg1"/>
                </a:solidFill>
              </a:rPr>
            </a:br>
            <a:r>
              <a:rPr lang="sv-SE">
                <a:solidFill>
                  <a:schemeClr val="bg1"/>
                </a:solidFill>
              </a:rPr>
              <a:t>kan se ut på en skola</a:t>
            </a:r>
          </a:p>
        </p:txBody>
      </p:sp>
      <p:graphicFrame>
        <p:nvGraphicFramePr>
          <p:cNvPr id="4" name="Platshållare för innehåll 3">
            <a:extLst>
              <a:ext uri="{FF2B5EF4-FFF2-40B4-BE49-F238E27FC236}">
                <a16:creationId xmlns:a16="http://schemas.microsoft.com/office/drawing/2014/main" id="{CD1AF365-CD2C-4FE9-A96B-D3C357AFB9DC}"/>
              </a:ext>
            </a:extLst>
          </p:cNvPr>
          <p:cNvGraphicFramePr>
            <a:graphicFrameLocks noGrp="1"/>
          </p:cNvGraphicFramePr>
          <p:nvPr>
            <p:ph idx="11"/>
            <p:extLst>
              <p:ext uri="{D42A27DB-BD31-4B8C-83A1-F6EECF244321}">
                <p14:modId xmlns:p14="http://schemas.microsoft.com/office/powerpoint/2010/main" val="3910056155"/>
              </p:ext>
            </p:extLst>
          </p:nvPr>
        </p:nvGraphicFramePr>
        <p:xfrm>
          <a:off x="1055689" y="1716065"/>
          <a:ext cx="10105002" cy="4197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2916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7615B1-E2B6-4078-AE56-DE37CEC3F5CF}"/>
              </a:ext>
            </a:extLst>
          </p:cNvPr>
          <p:cNvSpPr>
            <a:spLocks noGrp="1"/>
          </p:cNvSpPr>
          <p:nvPr>
            <p:ph type="title"/>
          </p:nvPr>
        </p:nvSpPr>
        <p:spPr/>
        <p:txBody>
          <a:bodyPr>
            <a:normAutofit fontScale="90000"/>
          </a:bodyPr>
          <a:lstStyle/>
          <a:p>
            <a:r>
              <a:rPr lang="sv-SE">
                <a:solidFill>
                  <a:schemeClr val="bg1"/>
                </a:solidFill>
              </a:rPr>
              <a:t>Ett exempel från vår PDK grundskola 7-9 från kartläggning till utvärdering av åtgärd kopplat till risk </a:t>
            </a:r>
          </a:p>
        </p:txBody>
      </p:sp>
      <p:sp>
        <p:nvSpPr>
          <p:cNvPr id="3" name="Platshållare för innehåll 2">
            <a:extLst>
              <a:ext uri="{FF2B5EF4-FFF2-40B4-BE49-F238E27FC236}">
                <a16:creationId xmlns:a16="http://schemas.microsoft.com/office/drawing/2014/main" id="{B46835D2-6E96-4D09-BECE-33DD248CDAD8}"/>
              </a:ext>
            </a:extLst>
          </p:cNvPr>
          <p:cNvSpPr>
            <a:spLocks noGrp="1"/>
          </p:cNvSpPr>
          <p:nvPr>
            <p:ph sz="half" idx="10"/>
          </p:nvPr>
        </p:nvSpPr>
        <p:spPr>
          <a:xfrm>
            <a:off x="417075" y="1736728"/>
            <a:ext cx="6058881" cy="4538812"/>
          </a:xfrm>
        </p:spPr>
        <p:txBody>
          <a:bodyPr>
            <a:normAutofit fontScale="92500" lnSpcReduction="20000"/>
          </a:bodyPr>
          <a:lstStyle/>
          <a:p>
            <a:pPr marL="0" indent="0">
              <a:buNone/>
            </a:pPr>
            <a:r>
              <a:rPr lang="sv-SE" sz="2800" b="1">
                <a:solidFill>
                  <a:schemeClr val="bg1"/>
                </a:solidFill>
              </a:rPr>
              <a:t>Kartläggningsmetoder</a:t>
            </a:r>
          </a:p>
          <a:p>
            <a:pPr marL="0" indent="0">
              <a:buNone/>
            </a:pPr>
            <a:endParaRPr lang="sv-SE" sz="2800" b="1">
              <a:solidFill>
                <a:schemeClr val="bg1"/>
              </a:solidFill>
            </a:endParaRPr>
          </a:p>
          <a:p>
            <a:pPr>
              <a:spcAft>
                <a:spcPts val="600"/>
              </a:spcAft>
            </a:pPr>
            <a:r>
              <a:rPr lang="sv-SE" sz="2400">
                <a:solidFill>
                  <a:schemeClr val="bg1"/>
                </a:solidFill>
                <a:effectLst/>
                <a:ea typeface="Times New Roman" panose="02020603050405020304" pitchFamily="18" charset="0"/>
              </a:rPr>
              <a:t>Enkät - som eleverna utfört terminsvis.</a:t>
            </a:r>
          </a:p>
          <a:p>
            <a:pPr>
              <a:spcAft>
                <a:spcPts val="600"/>
              </a:spcAft>
            </a:pPr>
            <a:r>
              <a:rPr lang="sv-SE" sz="2400">
                <a:solidFill>
                  <a:schemeClr val="bg1"/>
                </a:solidFill>
                <a:effectLst/>
                <a:ea typeface="Times New Roman" panose="02020603050405020304" pitchFamily="18" charset="0"/>
              </a:rPr>
              <a:t>Analys av kränkningar som kommit in i kränkningsverktyget DF respons.</a:t>
            </a:r>
          </a:p>
          <a:p>
            <a:pPr>
              <a:spcAft>
                <a:spcPts val="600"/>
              </a:spcAft>
            </a:pPr>
            <a:r>
              <a:rPr lang="sv-SE" sz="2400">
                <a:solidFill>
                  <a:schemeClr val="bg1"/>
                </a:solidFill>
                <a:effectLst/>
                <a:ea typeface="Times New Roman" panose="02020603050405020304" pitchFamily="18" charset="0"/>
              </a:rPr>
              <a:t>Dialog  i arbetslaget</a:t>
            </a:r>
          </a:p>
          <a:p>
            <a:pPr>
              <a:spcAft>
                <a:spcPts val="600"/>
              </a:spcAft>
            </a:pPr>
            <a:r>
              <a:rPr lang="sv-SE" sz="2400">
                <a:solidFill>
                  <a:schemeClr val="bg1"/>
                </a:solidFill>
                <a:effectLst/>
                <a:ea typeface="Times New Roman" panose="02020603050405020304" pitchFamily="18" charset="0"/>
              </a:rPr>
              <a:t>Dialog med elever - undervisningsråd</a:t>
            </a:r>
          </a:p>
          <a:p>
            <a:pPr>
              <a:spcAft>
                <a:spcPts val="600"/>
              </a:spcAft>
            </a:pPr>
            <a:r>
              <a:rPr lang="sv-SE" sz="2400">
                <a:solidFill>
                  <a:schemeClr val="bg1"/>
                </a:solidFill>
                <a:effectLst/>
                <a:ea typeface="Times New Roman" panose="02020603050405020304" pitchFamily="18" charset="0"/>
              </a:rPr>
              <a:t>Dialog i elevrådet</a:t>
            </a:r>
          </a:p>
          <a:p>
            <a:pPr>
              <a:spcAft>
                <a:spcPts val="600"/>
              </a:spcAft>
            </a:pPr>
            <a:r>
              <a:rPr lang="sv-SE" sz="2400">
                <a:solidFill>
                  <a:schemeClr val="bg1"/>
                </a:solidFill>
                <a:effectLst/>
                <a:ea typeface="Times New Roman" panose="02020603050405020304" pitchFamily="18" charset="0"/>
              </a:rPr>
              <a:t>Dialog med vårdnadshavare</a:t>
            </a:r>
          </a:p>
          <a:p>
            <a:pPr>
              <a:spcAft>
                <a:spcPts val="600"/>
              </a:spcAft>
            </a:pPr>
            <a:r>
              <a:rPr lang="sv-SE" sz="2400">
                <a:solidFill>
                  <a:schemeClr val="bg1"/>
                </a:solidFill>
                <a:effectLst/>
                <a:ea typeface="Times New Roman" panose="02020603050405020304" pitchFamily="18" charset="0"/>
              </a:rPr>
              <a:t>Hälsosamtal</a:t>
            </a:r>
          </a:p>
          <a:p>
            <a:pPr marL="0" indent="0">
              <a:buNone/>
            </a:pPr>
            <a:endParaRPr lang="sv-SE" sz="2800"/>
          </a:p>
          <a:p>
            <a:endParaRPr lang="sv-SE" sz="2800"/>
          </a:p>
        </p:txBody>
      </p:sp>
      <p:pic>
        <p:nvPicPr>
          <p:cNvPr id="6" name="Platshållare för bild 5">
            <a:extLst>
              <a:ext uri="{FF2B5EF4-FFF2-40B4-BE49-F238E27FC236}">
                <a16:creationId xmlns:a16="http://schemas.microsoft.com/office/drawing/2014/main" id="{D438781B-2003-4E77-BAAF-CA39DF99BFB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250" r="1250"/>
          <a:stretch>
            <a:fillRect/>
          </a:stretch>
        </p:blipFill>
        <p:spPr/>
      </p:pic>
    </p:spTree>
    <p:extLst>
      <p:ext uri="{BB962C8B-B14F-4D97-AF65-F5344CB8AC3E}">
        <p14:creationId xmlns:p14="http://schemas.microsoft.com/office/powerpoint/2010/main" val="4131420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668E58-F176-4C43-AE55-C51CD94D3366}"/>
              </a:ext>
            </a:extLst>
          </p:cNvPr>
          <p:cNvSpPr>
            <a:spLocks noGrp="1"/>
          </p:cNvSpPr>
          <p:nvPr>
            <p:ph type="title"/>
          </p:nvPr>
        </p:nvSpPr>
        <p:spPr/>
        <p:txBody>
          <a:bodyPr/>
          <a:lstStyle/>
          <a:p>
            <a:r>
              <a:rPr lang="sv-SE">
                <a:solidFill>
                  <a:schemeClr val="bg1"/>
                </a:solidFill>
              </a:rPr>
              <a:t>En risk vi identifierade </a:t>
            </a:r>
          </a:p>
        </p:txBody>
      </p:sp>
      <p:pic>
        <p:nvPicPr>
          <p:cNvPr id="6" name="Platshållare för bild 5">
            <a:extLst>
              <a:ext uri="{FF2B5EF4-FFF2-40B4-BE49-F238E27FC236}">
                <a16:creationId xmlns:a16="http://schemas.microsoft.com/office/drawing/2014/main" id="{C185A6E1-D052-4698-B30F-C397F60DD31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6625" r="16625"/>
          <a:stretch>
            <a:fillRect/>
          </a:stretch>
        </p:blipFill>
        <p:spPr/>
      </p:pic>
      <p:sp>
        <p:nvSpPr>
          <p:cNvPr id="4" name="Platshållare för innehåll 3">
            <a:extLst>
              <a:ext uri="{FF2B5EF4-FFF2-40B4-BE49-F238E27FC236}">
                <a16:creationId xmlns:a16="http://schemas.microsoft.com/office/drawing/2014/main" id="{13E20152-73F3-F334-C82A-50BDF953566F}"/>
              </a:ext>
            </a:extLst>
          </p:cNvPr>
          <p:cNvSpPr>
            <a:spLocks noGrp="1"/>
          </p:cNvSpPr>
          <p:nvPr>
            <p:ph sz="half" idx="10"/>
          </p:nvPr>
        </p:nvSpPr>
        <p:spPr>
          <a:xfrm>
            <a:off x="323767" y="1376413"/>
            <a:ext cx="6599203" cy="4650741"/>
          </a:xfrm>
        </p:spPr>
        <p:txBody>
          <a:bodyPr>
            <a:normAutofit fontScale="92500"/>
          </a:bodyPr>
          <a:lstStyle/>
          <a:p>
            <a:pPr marL="0" indent="0">
              <a:spcAft>
                <a:spcPts val="600"/>
              </a:spcAft>
              <a:buNone/>
            </a:pPr>
            <a:r>
              <a:rPr lang="sv-SE" sz="2600" b="1">
                <a:solidFill>
                  <a:schemeClr val="bg1"/>
                </a:solidFill>
                <a:effectLst/>
                <a:ea typeface="Times New Roman" panose="02020603050405020304" pitchFamily="18" charset="0"/>
              </a:rPr>
              <a:t>Hög grad av kränkningar på sociala medier</a:t>
            </a:r>
          </a:p>
          <a:p>
            <a:pPr marL="0" indent="0">
              <a:spcAft>
                <a:spcPts val="600"/>
              </a:spcAft>
              <a:buNone/>
            </a:pPr>
            <a:r>
              <a:rPr lang="sv-SE" sz="1800">
                <a:solidFill>
                  <a:schemeClr val="bg1"/>
                </a:solidFill>
                <a:effectLst/>
                <a:ea typeface="Times New Roman" panose="02020603050405020304" pitchFamily="18" charset="0"/>
              </a:rPr>
              <a:t>Kränkningar i form av blickar och kommentarer vanligt sammankopplade till entrén</a:t>
            </a:r>
          </a:p>
          <a:p>
            <a:pPr marL="0" indent="0">
              <a:buNone/>
            </a:pPr>
            <a:r>
              <a:rPr lang="sv-SE" sz="1800">
                <a:solidFill>
                  <a:schemeClr val="bg1"/>
                </a:solidFill>
                <a:effectLst/>
                <a:ea typeface="Times New Roman" panose="02020603050405020304" pitchFamily="18" charset="0"/>
              </a:rPr>
              <a:t>Även verbala kränkningar och kränkningar på sociala medier förekommer i hög grad</a:t>
            </a:r>
          </a:p>
          <a:p>
            <a:pPr marL="0" lvl="0" indent="0">
              <a:spcAft>
                <a:spcPts val="600"/>
              </a:spcAft>
              <a:buNone/>
            </a:pPr>
            <a:r>
              <a:rPr lang="sv-SE" sz="1800">
                <a:solidFill>
                  <a:schemeClr val="bg1"/>
                </a:solidFill>
                <a:effectLst/>
                <a:ea typeface="Times New Roman" panose="02020603050405020304" pitchFamily="18" charset="0"/>
              </a:rPr>
              <a:t>Fysiska kränkningar har ökat markant sedan förra läsårets rapport </a:t>
            </a:r>
          </a:p>
          <a:p>
            <a:pPr marL="0" indent="0">
              <a:spcAft>
                <a:spcPts val="600"/>
              </a:spcAft>
              <a:buNone/>
            </a:pPr>
            <a:r>
              <a:rPr lang="sv-SE" sz="1800">
                <a:solidFill>
                  <a:schemeClr val="bg1"/>
                </a:solidFill>
                <a:effectLst/>
                <a:ea typeface="Times New Roman" panose="02020603050405020304" pitchFamily="18" charset="0"/>
              </a:rPr>
              <a:t>Hot om våld ökar </a:t>
            </a:r>
          </a:p>
          <a:p>
            <a:pPr marL="0" indent="0">
              <a:spcAft>
                <a:spcPts val="600"/>
              </a:spcAft>
              <a:buNone/>
            </a:pPr>
            <a:r>
              <a:rPr lang="sv-SE" sz="1800">
                <a:solidFill>
                  <a:schemeClr val="bg1"/>
                </a:solidFill>
                <a:effectLst/>
                <a:ea typeface="Times New Roman" panose="02020603050405020304" pitchFamily="18" charset="0"/>
              </a:rPr>
              <a:t>Mer än 50% av alla kränkningar sker i årskurs 7</a:t>
            </a:r>
          </a:p>
          <a:p>
            <a:pPr marL="0" indent="0">
              <a:spcAft>
                <a:spcPts val="600"/>
              </a:spcAft>
              <a:buNone/>
            </a:pPr>
            <a:r>
              <a:rPr lang="sv-SE" sz="1800">
                <a:solidFill>
                  <a:schemeClr val="bg1"/>
                </a:solidFill>
                <a:ea typeface="Times New Roman" panose="02020603050405020304" pitchFamily="18" charset="0"/>
              </a:rPr>
              <a:t>I</a:t>
            </a:r>
            <a:r>
              <a:rPr lang="sv-SE" sz="1800">
                <a:solidFill>
                  <a:schemeClr val="bg1"/>
                </a:solidFill>
                <a:effectLst/>
                <a:ea typeface="Times New Roman" panose="02020603050405020304" pitchFamily="18" charset="0"/>
              </a:rPr>
              <a:t> samtal med elever så är det en homofobisk tendenser i vissa grupper. </a:t>
            </a:r>
          </a:p>
          <a:p>
            <a:pPr marL="0" indent="0">
              <a:spcAft>
                <a:spcPts val="600"/>
              </a:spcAft>
              <a:buNone/>
            </a:pPr>
            <a:r>
              <a:rPr lang="sv-SE" sz="1800">
                <a:solidFill>
                  <a:schemeClr val="bg1"/>
                </a:solidFill>
                <a:effectLst/>
                <a:ea typeface="Times New Roman" panose="02020603050405020304" pitchFamily="18" charset="0"/>
              </a:rPr>
              <a:t>Machostrukturer börjar synas mer och mer bland elever på skolan uttrycker sig kränkande mot kvinnor både lärare och elever.</a:t>
            </a:r>
          </a:p>
          <a:p>
            <a:pPr marL="0" indent="0">
              <a:spcAft>
                <a:spcPts val="600"/>
              </a:spcAft>
              <a:buNone/>
            </a:pPr>
            <a:endParaRPr lang="sv-SE" sz="1800">
              <a:solidFill>
                <a:srgbClr val="000000"/>
              </a:solidFill>
              <a:effectLst/>
              <a:ea typeface="Times New Roman" panose="02020603050405020304" pitchFamily="18" charset="0"/>
            </a:endParaRPr>
          </a:p>
          <a:p>
            <a:pPr marL="0" indent="0">
              <a:buNone/>
            </a:pPr>
            <a:endParaRPr lang="sv-SE"/>
          </a:p>
        </p:txBody>
      </p:sp>
    </p:spTree>
    <p:extLst>
      <p:ext uri="{BB962C8B-B14F-4D97-AF65-F5344CB8AC3E}">
        <p14:creationId xmlns:p14="http://schemas.microsoft.com/office/powerpoint/2010/main" val="1894282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Tankebubbla: moln 2">
            <a:extLst>
              <a:ext uri="{FF2B5EF4-FFF2-40B4-BE49-F238E27FC236}">
                <a16:creationId xmlns:a16="http://schemas.microsoft.com/office/drawing/2014/main" id="{345EA161-4432-D582-09F6-A10DA204CBFD}"/>
              </a:ext>
            </a:extLst>
          </p:cNvPr>
          <p:cNvSpPr/>
          <p:nvPr/>
        </p:nvSpPr>
        <p:spPr>
          <a:xfrm>
            <a:off x="1624263" y="709863"/>
            <a:ext cx="9386115" cy="4939375"/>
          </a:xfrm>
          <a:prstGeom prst="cloudCallout">
            <a:avLst>
              <a:gd name="adj1" fmla="val -41038"/>
              <a:gd name="adj2" fmla="val 60500"/>
            </a:avLst>
          </a:prstGeom>
          <a:solidFill>
            <a:srgbClr val="C7E7DD"/>
          </a:solidFill>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3200" i="1">
                <a:solidFill>
                  <a:schemeClr val="tx1"/>
                </a:solidFill>
              </a:rPr>
              <a:t>Hur får eleverna återkoppling av resultatet av kartläggningen på min skola? </a:t>
            </a:r>
          </a:p>
          <a:p>
            <a:pPr algn="ctr"/>
            <a:endParaRPr lang="sv-SE" sz="3200" i="1">
              <a:solidFill>
                <a:schemeClr val="tx1"/>
              </a:solidFill>
            </a:endParaRPr>
          </a:p>
          <a:p>
            <a:pPr algn="ctr"/>
            <a:r>
              <a:rPr lang="sv-SE" sz="3200" i="1">
                <a:solidFill>
                  <a:schemeClr val="tx1"/>
                </a:solidFill>
              </a:rPr>
              <a:t>Hur kan eleverna vara delaktiga i förslag på åtgärder m.m.</a:t>
            </a:r>
          </a:p>
        </p:txBody>
      </p:sp>
    </p:spTree>
    <p:extLst>
      <p:ext uri="{BB962C8B-B14F-4D97-AF65-F5344CB8AC3E}">
        <p14:creationId xmlns:p14="http://schemas.microsoft.com/office/powerpoint/2010/main" val="23359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1EF87-281A-47FF-8B39-5826AC6F8408}"/>
              </a:ext>
            </a:extLst>
          </p:cNvPr>
          <p:cNvSpPr>
            <a:spLocks noGrp="1"/>
          </p:cNvSpPr>
          <p:nvPr>
            <p:ph type="title"/>
          </p:nvPr>
        </p:nvSpPr>
        <p:spPr>
          <a:xfrm>
            <a:off x="383924" y="0"/>
            <a:ext cx="9170279" cy="736959"/>
          </a:xfrm>
        </p:spPr>
        <p:txBody>
          <a:bodyPr anchor="ctr">
            <a:normAutofit/>
          </a:bodyPr>
          <a:lstStyle/>
          <a:p>
            <a:r>
              <a:rPr lang="sv-SE">
                <a:solidFill>
                  <a:schemeClr val="bg1"/>
                </a:solidFill>
              </a:rPr>
              <a:t>Mål kopplat till risken – åtgärd - uppföljning</a:t>
            </a:r>
          </a:p>
        </p:txBody>
      </p:sp>
      <p:pic>
        <p:nvPicPr>
          <p:cNvPr id="14" name="Platshållare för innehåll 13">
            <a:extLst>
              <a:ext uri="{FF2B5EF4-FFF2-40B4-BE49-F238E27FC236}">
                <a16:creationId xmlns:a16="http://schemas.microsoft.com/office/drawing/2014/main" id="{97DB8AF3-9FBC-C2BA-6722-7FEFC2C456B7}"/>
              </a:ext>
            </a:extLst>
          </p:cNvPr>
          <p:cNvPicPr>
            <a:picLocks noGrp="1" noChangeAspect="1"/>
          </p:cNvPicPr>
          <p:nvPr>
            <p:ph idx="11"/>
          </p:nvPr>
        </p:nvPicPr>
        <p:blipFill>
          <a:blip r:embed="rId3"/>
          <a:stretch>
            <a:fillRect/>
          </a:stretch>
        </p:blipFill>
        <p:spPr>
          <a:xfrm>
            <a:off x="1792706" y="753414"/>
            <a:ext cx="7363326" cy="5611147"/>
          </a:xfrm>
        </p:spPr>
      </p:pic>
    </p:spTree>
    <p:extLst>
      <p:ext uri="{BB962C8B-B14F-4D97-AF65-F5344CB8AC3E}">
        <p14:creationId xmlns:p14="http://schemas.microsoft.com/office/powerpoint/2010/main" val="1783448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DAF0A3-451C-401E-BFC4-9ADCDD4D1A69}"/>
              </a:ext>
            </a:extLst>
          </p:cNvPr>
          <p:cNvSpPr>
            <a:spLocks noGrp="1"/>
          </p:cNvSpPr>
          <p:nvPr>
            <p:ph type="title"/>
          </p:nvPr>
        </p:nvSpPr>
        <p:spPr/>
        <p:txBody>
          <a:bodyPr/>
          <a:lstStyle/>
          <a:p>
            <a:r>
              <a:rPr lang="sv-SE">
                <a:solidFill>
                  <a:schemeClr val="bg1"/>
                </a:solidFill>
              </a:rPr>
              <a:t>Exempel från anpassad grundskola</a:t>
            </a:r>
          </a:p>
        </p:txBody>
      </p:sp>
      <p:sp>
        <p:nvSpPr>
          <p:cNvPr id="3" name="Platshållare för innehåll 2">
            <a:extLst>
              <a:ext uri="{FF2B5EF4-FFF2-40B4-BE49-F238E27FC236}">
                <a16:creationId xmlns:a16="http://schemas.microsoft.com/office/drawing/2014/main" id="{830C6982-2D6C-44C5-8C52-474ECB95483F}"/>
              </a:ext>
            </a:extLst>
          </p:cNvPr>
          <p:cNvSpPr>
            <a:spLocks noGrp="1"/>
          </p:cNvSpPr>
          <p:nvPr>
            <p:ph sz="half" idx="10"/>
          </p:nvPr>
        </p:nvSpPr>
        <p:spPr/>
        <p:txBody>
          <a:bodyPr/>
          <a:lstStyle/>
          <a:p>
            <a:pPr marL="0" indent="0">
              <a:buNone/>
            </a:pPr>
            <a:endParaRPr lang="sv-SE">
              <a:solidFill>
                <a:schemeClr val="bg1"/>
              </a:solidFill>
            </a:endParaRPr>
          </a:p>
          <a:p>
            <a:pPr marL="0" indent="0" algn="l">
              <a:buNone/>
            </a:pPr>
            <a:r>
              <a:rPr lang="sv-SE" sz="2800" b="1" i="0">
                <a:solidFill>
                  <a:schemeClr val="bg1"/>
                </a:solidFill>
                <a:effectLst/>
                <a:latin typeface="Roboto" panose="02000000000000000000" pitchFamily="2" charset="0"/>
              </a:rPr>
              <a:t>Kartläggningsmetoder:</a:t>
            </a:r>
            <a:endParaRPr lang="sv-SE" sz="2800" b="0" i="0">
              <a:solidFill>
                <a:schemeClr val="bg1"/>
              </a:solidFill>
              <a:effectLst/>
              <a:latin typeface="Roboto" panose="02000000000000000000" pitchFamily="2" charset="0"/>
            </a:endParaRPr>
          </a:p>
          <a:p>
            <a:pPr algn="l"/>
            <a:r>
              <a:rPr lang="sv-SE" b="0" i="0">
                <a:solidFill>
                  <a:schemeClr val="bg1"/>
                </a:solidFill>
                <a:effectLst/>
                <a:latin typeface="Roboto" panose="02000000000000000000" pitchFamily="2" charset="0"/>
              </a:rPr>
              <a:t>Elevenkät med </a:t>
            </a:r>
            <a:r>
              <a:rPr lang="sv-SE" b="0" i="0" err="1">
                <a:solidFill>
                  <a:schemeClr val="bg1"/>
                </a:solidFill>
                <a:effectLst/>
                <a:latin typeface="Roboto" panose="02000000000000000000" pitchFamily="2" charset="0"/>
              </a:rPr>
              <a:t>bildstöd</a:t>
            </a:r>
            <a:endParaRPr lang="sv-SE" b="0" i="0">
              <a:solidFill>
                <a:schemeClr val="bg1"/>
              </a:solidFill>
              <a:effectLst/>
              <a:latin typeface="Roboto" panose="02000000000000000000" pitchFamily="2" charset="0"/>
            </a:endParaRPr>
          </a:p>
          <a:p>
            <a:pPr algn="l"/>
            <a:r>
              <a:rPr lang="sv-SE" b="0" i="0">
                <a:solidFill>
                  <a:schemeClr val="bg1"/>
                </a:solidFill>
                <a:effectLst/>
                <a:latin typeface="Roboto" panose="02000000000000000000" pitchFamily="2" charset="0"/>
              </a:rPr>
              <a:t>Observationer som personalen gjort</a:t>
            </a:r>
          </a:p>
          <a:p>
            <a:pPr algn="l"/>
            <a:r>
              <a:rPr lang="sv-SE" b="0" i="0">
                <a:solidFill>
                  <a:schemeClr val="bg1"/>
                </a:solidFill>
                <a:effectLst/>
                <a:latin typeface="Roboto" panose="02000000000000000000" pitchFamily="2" charset="0"/>
              </a:rPr>
              <a:t>Information från vårdnadshavare genom enkät och utvecklingssamtal samt vardaglig kontakt</a:t>
            </a:r>
          </a:p>
          <a:p>
            <a:endParaRPr lang="sv-SE"/>
          </a:p>
        </p:txBody>
      </p:sp>
      <p:pic>
        <p:nvPicPr>
          <p:cNvPr id="6" name="Platshållare för bild 5" descr="En bild som visar text, visitkort, vektorgrafik&#10;&#10;Automatiskt genererad beskrivning">
            <a:extLst>
              <a:ext uri="{FF2B5EF4-FFF2-40B4-BE49-F238E27FC236}">
                <a16:creationId xmlns:a16="http://schemas.microsoft.com/office/drawing/2014/main" id="{3960AA98-8D07-43DA-B2E8-62F017B74D3A}"/>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6583" r="16583"/>
          <a:stretch>
            <a:fillRect/>
          </a:stretch>
        </p:blipFill>
        <p:spPr/>
      </p:pic>
    </p:spTree>
    <p:extLst>
      <p:ext uri="{BB962C8B-B14F-4D97-AF65-F5344CB8AC3E}">
        <p14:creationId xmlns:p14="http://schemas.microsoft.com/office/powerpoint/2010/main" val="3806073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FF07FB-B44C-4D2A-8651-8C70D45E1796}"/>
              </a:ext>
            </a:extLst>
          </p:cNvPr>
          <p:cNvSpPr>
            <a:spLocks noGrp="1"/>
          </p:cNvSpPr>
          <p:nvPr>
            <p:ph type="title"/>
          </p:nvPr>
        </p:nvSpPr>
        <p:spPr/>
        <p:txBody>
          <a:bodyPr/>
          <a:lstStyle/>
          <a:p>
            <a:r>
              <a:rPr lang="sv-SE">
                <a:solidFill>
                  <a:schemeClr val="bg1"/>
                </a:solidFill>
              </a:rPr>
              <a:t>En risk vi identifierade </a:t>
            </a:r>
          </a:p>
        </p:txBody>
      </p:sp>
      <p:sp>
        <p:nvSpPr>
          <p:cNvPr id="3" name="Platshållare för innehåll 2">
            <a:extLst>
              <a:ext uri="{FF2B5EF4-FFF2-40B4-BE49-F238E27FC236}">
                <a16:creationId xmlns:a16="http://schemas.microsoft.com/office/drawing/2014/main" id="{AE976226-F324-4703-9505-F91AEFB5D512}"/>
              </a:ext>
            </a:extLst>
          </p:cNvPr>
          <p:cNvSpPr>
            <a:spLocks noGrp="1"/>
          </p:cNvSpPr>
          <p:nvPr>
            <p:ph sz="half" idx="10"/>
          </p:nvPr>
        </p:nvSpPr>
        <p:spPr>
          <a:xfrm>
            <a:off x="417075" y="1736728"/>
            <a:ext cx="6765778" cy="4194629"/>
          </a:xfrm>
        </p:spPr>
        <p:txBody>
          <a:bodyPr>
            <a:normAutofit fontScale="77500" lnSpcReduction="20000"/>
          </a:bodyPr>
          <a:lstStyle/>
          <a:p>
            <a:pPr marL="0" indent="0">
              <a:buNone/>
            </a:pPr>
            <a:r>
              <a:rPr lang="sv-SE" sz="3300" b="1" i="0">
                <a:solidFill>
                  <a:schemeClr val="bg1"/>
                </a:solidFill>
                <a:effectLst/>
                <a:latin typeface="Roboto" panose="02000000000000000000" pitchFamily="2" charset="0"/>
              </a:rPr>
              <a:t>Elever som uppvisar tecken på otrygghet vid personalbyte </a:t>
            </a:r>
          </a:p>
          <a:p>
            <a:pPr algn="l"/>
            <a:r>
              <a:rPr lang="sv-SE" b="0" i="0">
                <a:solidFill>
                  <a:schemeClr val="bg1"/>
                </a:solidFill>
                <a:effectLst/>
                <a:latin typeface="Roboto" panose="02000000000000000000" pitchFamily="2" charset="0"/>
              </a:rPr>
              <a:t> Elever blir otrygga om personalen inte arbetar med tydliggörande pedagogik. Det vill säga:	</a:t>
            </a:r>
          </a:p>
          <a:p>
            <a:pPr marL="0" indent="0" algn="l">
              <a:buNone/>
            </a:pPr>
            <a:r>
              <a:rPr lang="sv-SE" b="0" i="0">
                <a:solidFill>
                  <a:schemeClr val="bg1"/>
                </a:solidFill>
                <a:effectLst/>
                <a:latin typeface="Roboto" panose="02000000000000000000" pitchFamily="2" charset="0"/>
              </a:rPr>
              <a:t>	Vad ska jag göra?</a:t>
            </a:r>
          </a:p>
          <a:p>
            <a:pPr marL="0" indent="0" algn="l">
              <a:buNone/>
            </a:pPr>
            <a:r>
              <a:rPr lang="sv-SE" b="0" i="0">
                <a:solidFill>
                  <a:schemeClr val="bg1"/>
                </a:solidFill>
                <a:effectLst/>
                <a:latin typeface="Roboto" panose="02000000000000000000" pitchFamily="2" charset="0"/>
              </a:rPr>
              <a:t>	Med vem ska göra det?</a:t>
            </a:r>
          </a:p>
          <a:p>
            <a:pPr marL="0" indent="0" algn="l">
              <a:buNone/>
            </a:pPr>
            <a:r>
              <a:rPr lang="sv-SE" b="0" i="0">
                <a:solidFill>
                  <a:schemeClr val="bg1"/>
                </a:solidFill>
                <a:effectLst/>
                <a:latin typeface="Roboto" panose="02000000000000000000" pitchFamily="2" charset="0"/>
              </a:rPr>
              <a:t>	Var ska jag göra det?</a:t>
            </a:r>
          </a:p>
          <a:p>
            <a:pPr marL="0" indent="0" algn="l">
              <a:buNone/>
            </a:pPr>
            <a:r>
              <a:rPr lang="sv-SE" b="0" i="0">
                <a:solidFill>
                  <a:schemeClr val="bg1"/>
                </a:solidFill>
                <a:effectLst/>
                <a:latin typeface="Roboto" panose="02000000000000000000" pitchFamily="2" charset="0"/>
              </a:rPr>
              <a:t>	Hur länge ska jag göra det?</a:t>
            </a:r>
          </a:p>
          <a:p>
            <a:pPr marL="0" indent="0" algn="l">
              <a:buNone/>
            </a:pPr>
            <a:r>
              <a:rPr lang="sv-SE">
                <a:solidFill>
                  <a:schemeClr val="bg1"/>
                </a:solidFill>
                <a:latin typeface="Roboto" panose="02000000000000000000" pitchFamily="2" charset="0"/>
              </a:rPr>
              <a:t>	V</a:t>
            </a:r>
            <a:r>
              <a:rPr lang="sv-SE" b="0" i="0">
                <a:solidFill>
                  <a:schemeClr val="bg1"/>
                </a:solidFill>
                <a:effectLst/>
                <a:latin typeface="Roboto" panose="02000000000000000000" pitchFamily="2" charset="0"/>
              </a:rPr>
              <a:t>ad ska jag göra sedan?</a:t>
            </a:r>
          </a:p>
          <a:p>
            <a:pPr algn="l"/>
            <a:r>
              <a:rPr lang="sv-SE" b="0" i="0">
                <a:solidFill>
                  <a:schemeClr val="bg1"/>
                </a:solidFill>
                <a:effectLst/>
                <a:latin typeface="Roboto" panose="02000000000000000000" pitchFamily="2" charset="0"/>
              </a:rPr>
              <a:t>Elever känner sig otrygga med personal som de inte känner, eller vid många personalbyten</a:t>
            </a:r>
          </a:p>
          <a:p>
            <a:pPr algn="l"/>
            <a:r>
              <a:rPr lang="sv-SE" b="0" i="0">
                <a:solidFill>
                  <a:schemeClr val="bg1"/>
                </a:solidFill>
                <a:effectLst/>
                <a:latin typeface="Roboto" panose="02000000000000000000" pitchFamily="2" charset="0"/>
              </a:rPr>
              <a:t>Det är risk för otrygghet när elev får åka med främmande chaufförer gällande taxi</a:t>
            </a:r>
          </a:p>
          <a:p>
            <a:endParaRPr lang="sv-SE"/>
          </a:p>
        </p:txBody>
      </p:sp>
      <p:pic>
        <p:nvPicPr>
          <p:cNvPr id="6" name="Platshållare för bild 5" descr="En bild som visar text, klocka, clipart&#10;&#10;Automatiskt genererad beskrivning">
            <a:extLst>
              <a:ext uri="{FF2B5EF4-FFF2-40B4-BE49-F238E27FC236}">
                <a16:creationId xmlns:a16="http://schemas.microsoft.com/office/drawing/2014/main" id="{63ACB6E7-2404-4F65-9A46-0ED6A32361EA}"/>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6625" b="16625"/>
          <a:stretch>
            <a:fillRect/>
          </a:stretch>
        </p:blipFill>
        <p:spPr/>
      </p:pic>
    </p:spTree>
    <p:extLst>
      <p:ext uri="{BB962C8B-B14F-4D97-AF65-F5344CB8AC3E}">
        <p14:creationId xmlns:p14="http://schemas.microsoft.com/office/powerpoint/2010/main" val="1792610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BAC600-A148-E9DE-C0D3-5FD4413FC393}"/>
              </a:ext>
            </a:extLst>
          </p:cNvPr>
          <p:cNvSpPr>
            <a:spLocks noGrp="1"/>
          </p:cNvSpPr>
          <p:nvPr>
            <p:ph type="title"/>
          </p:nvPr>
        </p:nvSpPr>
        <p:spPr>
          <a:xfrm>
            <a:off x="335798" y="104024"/>
            <a:ext cx="9170279" cy="736959"/>
          </a:xfrm>
        </p:spPr>
        <p:txBody>
          <a:bodyPr/>
          <a:lstStyle/>
          <a:p>
            <a:r>
              <a:rPr lang="sv-SE">
                <a:solidFill>
                  <a:schemeClr val="bg1"/>
                </a:solidFill>
              </a:rPr>
              <a:t>Mål kopplat till risken – åtgärd - uppföljning</a:t>
            </a:r>
          </a:p>
        </p:txBody>
      </p:sp>
      <p:pic>
        <p:nvPicPr>
          <p:cNvPr id="5" name="Platshållare för innehåll 4">
            <a:extLst>
              <a:ext uri="{FF2B5EF4-FFF2-40B4-BE49-F238E27FC236}">
                <a16:creationId xmlns:a16="http://schemas.microsoft.com/office/drawing/2014/main" id="{2F2155E0-A4B0-3AD8-7A11-F5BF7AE0E801}"/>
              </a:ext>
            </a:extLst>
          </p:cNvPr>
          <p:cNvPicPr>
            <a:picLocks noGrp="1" noChangeAspect="1"/>
          </p:cNvPicPr>
          <p:nvPr>
            <p:ph idx="11"/>
          </p:nvPr>
        </p:nvPicPr>
        <p:blipFill>
          <a:blip r:embed="rId3"/>
          <a:stretch>
            <a:fillRect/>
          </a:stretch>
        </p:blipFill>
        <p:spPr>
          <a:xfrm>
            <a:off x="1618269" y="840983"/>
            <a:ext cx="7104626" cy="5504004"/>
          </a:xfrm>
        </p:spPr>
      </p:pic>
    </p:spTree>
    <p:extLst>
      <p:ext uri="{BB962C8B-B14F-4D97-AF65-F5344CB8AC3E}">
        <p14:creationId xmlns:p14="http://schemas.microsoft.com/office/powerpoint/2010/main" val="2826576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descr="En bild som visar text&#10;&#10;Automatiskt genererad beskrivning">
            <a:extLst>
              <a:ext uri="{FF2B5EF4-FFF2-40B4-BE49-F238E27FC236}">
                <a16:creationId xmlns:a16="http://schemas.microsoft.com/office/drawing/2014/main" id="{80DB5CAF-A7B9-4495-8F2C-376ABA48CA8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65" b="7865"/>
          <a:stretch>
            <a:fillRect/>
          </a:stretch>
        </p:blipFill>
        <p:spPr>
          <a:xfrm>
            <a:off x="-108285" y="-197548"/>
            <a:ext cx="12192000" cy="6858000"/>
          </a:xfrm>
        </p:spPr>
      </p:pic>
      <p:pic>
        <p:nvPicPr>
          <p:cNvPr id="6" name="Bildobjekt 5">
            <a:extLst>
              <a:ext uri="{FF2B5EF4-FFF2-40B4-BE49-F238E27FC236}">
                <a16:creationId xmlns:a16="http://schemas.microsoft.com/office/drawing/2014/main" id="{0F1A1E4F-5A76-D444-B862-F08536824B6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683" t="50000" r="13126"/>
          <a:stretch/>
        </p:blipFill>
        <p:spPr>
          <a:xfrm>
            <a:off x="-108285" y="-197548"/>
            <a:ext cx="12360443" cy="6490064"/>
          </a:xfrm>
          <a:prstGeom prst="rect">
            <a:avLst/>
          </a:prstGeom>
        </p:spPr>
      </p:pic>
      <p:sp>
        <p:nvSpPr>
          <p:cNvPr id="4" name="Rubrik 2">
            <a:extLst>
              <a:ext uri="{FF2B5EF4-FFF2-40B4-BE49-F238E27FC236}">
                <a16:creationId xmlns:a16="http://schemas.microsoft.com/office/drawing/2014/main" id="{9A86E1EE-7F2D-6343-A585-5B7DD40F8306}"/>
              </a:ext>
            </a:extLst>
          </p:cNvPr>
          <p:cNvSpPr>
            <a:spLocks noGrp="1"/>
          </p:cNvSpPr>
          <p:nvPr>
            <p:ph type="ctrTitle"/>
          </p:nvPr>
        </p:nvSpPr>
        <p:spPr>
          <a:xfrm>
            <a:off x="385011" y="-197548"/>
            <a:ext cx="11610473" cy="2796369"/>
          </a:xfrm>
        </p:spPr>
        <p:txBody>
          <a:bodyPr/>
          <a:lstStyle/>
          <a:p>
            <a:pPr algn="l"/>
            <a:br>
              <a:rPr lang="sv-SE">
                <a:solidFill>
                  <a:schemeClr val="tx1"/>
                </a:solidFill>
              </a:rPr>
            </a:br>
            <a:br>
              <a:rPr lang="sv-SE">
                <a:solidFill>
                  <a:schemeClr val="tx1"/>
                </a:solidFill>
              </a:rPr>
            </a:br>
            <a:br>
              <a:rPr lang="sv-SE">
                <a:solidFill>
                  <a:schemeClr val="tx1"/>
                </a:solidFill>
              </a:rPr>
            </a:br>
            <a:r>
              <a:rPr lang="sv-SE">
                <a:solidFill>
                  <a:schemeClr val="tx1"/>
                </a:solidFill>
              </a:rPr>
              <a:t>Tips – </a:t>
            </a:r>
            <a:br>
              <a:rPr lang="sv-SE">
                <a:solidFill>
                  <a:schemeClr val="tx1"/>
                </a:solidFill>
              </a:rPr>
            </a:br>
            <a:r>
              <a:rPr lang="sv-SE" sz="3600">
                <a:solidFill>
                  <a:schemeClr val="tx1"/>
                </a:solidFill>
              </a:rPr>
              <a:t> </a:t>
            </a:r>
            <a:br>
              <a:rPr lang="sv-SE" sz="3600">
                <a:solidFill>
                  <a:schemeClr val="tx1"/>
                </a:solidFill>
              </a:rPr>
            </a:br>
            <a:r>
              <a:rPr lang="sv-SE" sz="3600">
                <a:solidFill>
                  <a:schemeClr val="tx1"/>
                </a:solidFill>
              </a:rPr>
              <a:t>ha inte för många åtgärder utan satsa på några stycken och djupa er i dem. </a:t>
            </a:r>
            <a:br>
              <a:rPr lang="sv-SE" sz="3600">
                <a:solidFill>
                  <a:schemeClr val="tx1"/>
                </a:solidFill>
              </a:rPr>
            </a:br>
            <a:r>
              <a:rPr lang="sv-SE" sz="3600">
                <a:solidFill>
                  <a:schemeClr val="tx1"/>
                </a:solidFill>
              </a:rPr>
              <a:t>Få med alla på skolan kring dessa.</a:t>
            </a:r>
            <a:endParaRPr lang="sv-SE">
              <a:solidFill>
                <a:schemeClr val="tx1"/>
              </a:solidFill>
            </a:endParaRPr>
          </a:p>
        </p:txBody>
      </p:sp>
    </p:spTree>
    <p:extLst>
      <p:ext uri="{BB962C8B-B14F-4D97-AF65-F5344CB8AC3E}">
        <p14:creationId xmlns:p14="http://schemas.microsoft.com/office/powerpoint/2010/main" val="3184864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10" name="Platshållare för bild 9" descr="En bild som visar text, säte, vektorgrafik&#10;&#10;Automatiskt genererad beskrivning">
            <a:extLst>
              <a:ext uri="{FF2B5EF4-FFF2-40B4-BE49-F238E27FC236}">
                <a16:creationId xmlns:a16="http://schemas.microsoft.com/office/drawing/2014/main" id="{AD26398E-5959-40CF-8C69-3CF21762C15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1875" b="21875"/>
          <a:stretch>
            <a:fillRect/>
          </a:stretch>
        </p:blipFill>
        <p:spPr/>
      </p:pic>
      <p:pic>
        <p:nvPicPr>
          <p:cNvPr id="8" name="Bildobjekt 7">
            <a:extLst>
              <a:ext uri="{FF2B5EF4-FFF2-40B4-BE49-F238E27FC236}">
                <a16:creationId xmlns:a16="http://schemas.microsoft.com/office/drawing/2014/main" id="{F4128198-7161-4443-85FE-FFD2164891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760" r="32075" b="30846"/>
          <a:stretch/>
        </p:blipFill>
        <p:spPr>
          <a:xfrm>
            <a:off x="0" y="3110948"/>
            <a:ext cx="12192000" cy="3747053"/>
          </a:xfrm>
          <a:prstGeom prst="rect">
            <a:avLst/>
          </a:prstGeom>
        </p:spPr>
      </p:pic>
      <p:sp>
        <p:nvSpPr>
          <p:cNvPr id="6" name="Rubrik 2">
            <a:extLst>
              <a:ext uri="{FF2B5EF4-FFF2-40B4-BE49-F238E27FC236}">
                <a16:creationId xmlns:a16="http://schemas.microsoft.com/office/drawing/2014/main" id="{6539AAA0-CC1B-A745-8884-75A4D99F9625}"/>
              </a:ext>
            </a:extLst>
          </p:cNvPr>
          <p:cNvSpPr txBox="1">
            <a:spLocks/>
          </p:cNvSpPr>
          <p:nvPr/>
        </p:nvSpPr>
        <p:spPr>
          <a:xfrm>
            <a:off x="407988" y="5140296"/>
            <a:ext cx="11382959" cy="1113092"/>
          </a:xfrm>
          <a:prstGeom prst="rect">
            <a:avLst/>
          </a:prstGeom>
        </p:spPr>
        <p:txBody>
          <a:bodyPr vert="horz" lIns="0" tIns="45720" rIns="0" bIns="45720" rtlCol="0" anchor="ctr" anchorCtr="0">
            <a:noAutofit/>
          </a:bodyPr>
          <a:lstStyle>
            <a:lvl1pPr algn="ctr" defTabSz="914332" rtl="0" eaLnBrk="1" latinLnBrk="0" hangingPunct="1">
              <a:lnSpc>
                <a:spcPct val="90000"/>
              </a:lnSpc>
              <a:spcBef>
                <a:spcPct val="0"/>
              </a:spcBef>
              <a:buNone/>
              <a:defRPr sz="4500" b="1" kern="0" spc="0" baseline="0">
                <a:solidFill>
                  <a:schemeClr val="bg1"/>
                </a:solidFill>
                <a:latin typeface="+mj-lt"/>
                <a:ea typeface="+mj-ea"/>
                <a:cs typeface="+mj-cs"/>
              </a:defRPr>
            </a:lvl1pPr>
          </a:lstStyle>
          <a:p>
            <a:pPr algn="l"/>
            <a:r>
              <a:rPr lang="sv-SE" sz="6600"/>
              <a:t>…Men hur får man rulle på detta arbetet?</a:t>
            </a:r>
          </a:p>
        </p:txBody>
      </p:sp>
    </p:spTree>
    <p:extLst>
      <p:ext uri="{BB962C8B-B14F-4D97-AF65-F5344CB8AC3E}">
        <p14:creationId xmlns:p14="http://schemas.microsoft.com/office/powerpoint/2010/main" val="334766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272170-E402-41DC-B1CA-7274AD89D4AF}"/>
              </a:ext>
            </a:extLst>
          </p:cNvPr>
          <p:cNvSpPr>
            <a:spLocks noGrp="1"/>
          </p:cNvSpPr>
          <p:nvPr>
            <p:ph type="title"/>
          </p:nvPr>
        </p:nvSpPr>
        <p:spPr>
          <a:xfrm>
            <a:off x="407988" y="404813"/>
            <a:ext cx="9170279" cy="736959"/>
          </a:xfrm>
        </p:spPr>
        <p:txBody>
          <a:bodyPr anchor="ctr">
            <a:normAutofit/>
          </a:bodyPr>
          <a:lstStyle/>
          <a:p>
            <a:r>
              <a:rPr lang="sv-SE"/>
              <a:t>Dagens program</a:t>
            </a:r>
          </a:p>
        </p:txBody>
      </p:sp>
      <p:sp>
        <p:nvSpPr>
          <p:cNvPr id="3" name="Platshållare för innehåll 2">
            <a:extLst>
              <a:ext uri="{FF2B5EF4-FFF2-40B4-BE49-F238E27FC236}">
                <a16:creationId xmlns:a16="http://schemas.microsoft.com/office/drawing/2014/main" id="{7D8D196E-9828-4E94-90FC-A6B88EA08E21}"/>
              </a:ext>
            </a:extLst>
          </p:cNvPr>
          <p:cNvSpPr>
            <a:spLocks noGrp="1"/>
          </p:cNvSpPr>
          <p:nvPr>
            <p:ph sz="half" idx="1"/>
          </p:nvPr>
        </p:nvSpPr>
        <p:spPr>
          <a:xfrm>
            <a:off x="407988" y="1736729"/>
            <a:ext cx="5400000" cy="4176710"/>
          </a:xfrm>
        </p:spPr>
        <p:txBody>
          <a:bodyPr vert="horz" lIns="0" tIns="0" rIns="0" bIns="0" rtlCol="0" anchor="t">
            <a:normAutofit/>
          </a:bodyPr>
          <a:lstStyle/>
          <a:p>
            <a:pPr marL="342900" indent="-342900" fontAlgn="base">
              <a:lnSpc>
                <a:spcPct val="100000"/>
              </a:lnSpc>
              <a:buSzPts val="1000"/>
              <a:buFont typeface="Symbol" panose="05050102010706020507" pitchFamily="18" charset="2"/>
              <a:buChar char=""/>
              <a:tabLst>
                <a:tab pos="457200" algn="l"/>
              </a:tabLst>
            </a:pPr>
            <a:r>
              <a:rPr lang="sv-SE" sz="1400">
                <a:effectLst/>
              </a:rPr>
              <a:t>13:00-13:10 Incheckning och summering av utbildningstillfälle 1 och 2</a:t>
            </a:r>
            <a:r>
              <a:rPr lang="sv-SE" sz="1400"/>
              <a:t> </a:t>
            </a:r>
            <a:endParaRPr lang="sv-SE" sz="1400">
              <a:effectLst/>
            </a:endParaRPr>
          </a:p>
          <a:p>
            <a:pPr marL="342900" lvl="0" indent="-342900" fontAlgn="base">
              <a:lnSpc>
                <a:spcPct val="100000"/>
              </a:lnSpc>
              <a:buSzPts val="1000"/>
              <a:buFont typeface="Symbol" panose="05050102010706020507" pitchFamily="18" charset="2"/>
              <a:buChar char=""/>
              <a:tabLst>
                <a:tab pos="457200" algn="l"/>
              </a:tabLst>
            </a:pPr>
            <a:r>
              <a:rPr lang="sv-SE" sz="1400">
                <a:effectLst/>
              </a:rPr>
              <a:t>13:10-13:30 Ängåsfilmen Vad vi ser är verksamt? </a:t>
            </a:r>
            <a:r>
              <a:rPr lang="sv-SE" sz="1400"/>
              <a:t>V</a:t>
            </a:r>
            <a:r>
              <a:rPr lang="sv-SE" sz="1400">
                <a:effectLst/>
              </a:rPr>
              <a:t>ilka faktorer skapar delaktighet och systematik? Hur blir värdegrundsarbetet hela skolans angelägenhet? </a:t>
            </a:r>
            <a:endParaRPr lang="sv-SE" sz="1400">
              <a:effectLst/>
              <a:cs typeface="Arial"/>
            </a:endParaRPr>
          </a:p>
          <a:p>
            <a:pPr marL="342900" lvl="0" indent="-342900" fontAlgn="base">
              <a:lnSpc>
                <a:spcPct val="100000"/>
              </a:lnSpc>
              <a:buSzPts val="1000"/>
              <a:buFont typeface="Symbol" panose="05050102010706020507" pitchFamily="18" charset="2"/>
              <a:buChar char=""/>
              <a:tabLst>
                <a:tab pos="457200" algn="l"/>
              </a:tabLst>
            </a:pPr>
            <a:r>
              <a:rPr lang="sv-SE" sz="1400">
                <a:effectLst/>
              </a:rPr>
              <a:t>13:30-14:30 Hur kan jag praktiskt organisera för en systematik genom hela processen</a:t>
            </a:r>
            <a:r>
              <a:rPr lang="sv-SE" sz="1400"/>
              <a:t>? Hur arbeta vi med värdegrundsarbetet i anpassad grundskola? </a:t>
            </a:r>
            <a:r>
              <a:rPr lang="sv-SE" sz="1400">
                <a:effectLst/>
              </a:rPr>
              <a:t>Maria </a:t>
            </a:r>
            <a:r>
              <a:rPr lang="sv-SE" sz="1400" err="1">
                <a:effectLst/>
              </a:rPr>
              <a:t>Fohlin</a:t>
            </a:r>
            <a:r>
              <a:rPr lang="sv-SE" sz="1400">
                <a:effectLst/>
              </a:rPr>
              <a:t> Hagman, biträdande rektor, </a:t>
            </a:r>
            <a:r>
              <a:rPr lang="sv-SE" sz="1400" err="1">
                <a:effectLst/>
              </a:rPr>
              <a:t>Torslandaskolan</a:t>
            </a:r>
            <a:r>
              <a:rPr lang="sv-SE" sz="1400">
                <a:effectLst/>
              </a:rPr>
              <a:t>.</a:t>
            </a:r>
            <a:endParaRPr lang="sv-SE" sz="1400">
              <a:effectLst/>
              <a:cs typeface="Arial"/>
            </a:endParaRPr>
          </a:p>
          <a:p>
            <a:pPr marL="342900" lvl="0" indent="-342900" fontAlgn="base">
              <a:lnSpc>
                <a:spcPct val="100000"/>
              </a:lnSpc>
              <a:buSzPts val="1000"/>
              <a:buFont typeface="Symbol" panose="05050102010706020507" pitchFamily="18" charset="2"/>
              <a:buChar char=""/>
              <a:tabLst>
                <a:tab pos="457200" algn="l"/>
              </a:tabLst>
            </a:pPr>
            <a:r>
              <a:rPr lang="sv-SE" sz="1400"/>
              <a:t>14:30-14:45 Fika</a:t>
            </a:r>
            <a:endParaRPr lang="sv-SE" sz="1400">
              <a:cs typeface="Arial"/>
            </a:endParaRPr>
          </a:p>
          <a:p>
            <a:pPr marL="342900" lvl="0" indent="-342900" fontAlgn="base">
              <a:lnSpc>
                <a:spcPct val="100000"/>
              </a:lnSpc>
              <a:buSzPts val="1000"/>
              <a:buFont typeface="Symbol" panose="05050102010706020507" pitchFamily="18" charset="2"/>
              <a:buChar char=""/>
              <a:tabLst>
                <a:tab pos="457200" algn="l"/>
              </a:tabLst>
            </a:pPr>
            <a:r>
              <a:rPr lang="sv-SE" sz="1400">
                <a:effectLst/>
              </a:rPr>
              <a:t>14:45-14:55 När delar av arbetet med PDK delegeras, vad är viktigt att tänka på?</a:t>
            </a:r>
            <a:endParaRPr lang="sv-SE" sz="1400">
              <a:effectLst/>
              <a:cs typeface="Arial"/>
            </a:endParaRPr>
          </a:p>
          <a:p>
            <a:pPr marL="342900" lvl="0" indent="-342900" fontAlgn="base">
              <a:lnSpc>
                <a:spcPct val="100000"/>
              </a:lnSpc>
              <a:buSzPts val="1000"/>
              <a:buFont typeface="Symbol" panose="05050102010706020507" pitchFamily="18" charset="2"/>
              <a:buChar char=""/>
              <a:tabLst>
                <a:tab pos="457200" algn="l"/>
              </a:tabLst>
            </a:pPr>
            <a:r>
              <a:rPr lang="sv-SE" sz="1400">
                <a:effectLst/>
              </a:rPr>
              <a:t>14:55-15:40 Hur kan eleverna bli delaktiga på riktigt?  Maria Fridén, Verksamhetsutvecklare Demokrati</a:t>
            </a:r>
            <a:endParaRPr lang="sv-SE" sz="1400">
              <a:effectLst/>
              <a:cs typeface="Arial"/>
            </a:endParaRPr>
          </a:p>
          <a:p>
            <a:pPr marL="342900" lvl="0" indent="-342900" fontAlgn="base">
              <a:lnSpc>
                <a:spcPct val="100000"/>
              </a:lnSpc>
              <a:buSzPts val="1000"/>
              <a:buFont typeface="Symbol" panose="05050102010706020507" pitchFamily="18" charset="2"/>
              <a:buChar char=""/>
              <a:tabLst>
                <a:tab pos="457200" algn="l"/>
              </a:tabLst>
            </a:pPr>
            <a:r>
              <a:rPr lang="sv-SE" sz="1400">
                <a:effectLst/>
              </a:rPr>
              <a:t>15:40-16:00 Var ni hittar vidare stöd samt Utvärdering</a:t>
            </a:r>
            <a:endParaRPr lang="sv-SE" sz="1400">
              <a:effectLst/>
              <a:cs typeface="Arial"/>
            </a:endParaRPr>
          </a:p>
          <a:p>
            <a:pPr marL="229870" indent="-229870">
              <a:lnSpc>
                <a:spcPct val="100000"/>
              </a:lnSpc>
            </a:pPr>
            <a:endParaRPr lang="sv-SE" sz="1400">
              <a:cs typeface="Arial"/>
            </a:endParaRPr>
          </a:p>
        </p:txBody>
      </p:sp>
      <p:pic>
        <p:nvPicPr>
          <p:cNvPr id="7" name="Platshållare för bild 7" descr="En bild som visar person, inomhus, fönster, barn&#10;&#10;Automatiskt genererad beskrivning">
            <a:extLst>
              <a:ext uri="{FF2B5EF4-FFF2-40B4-BE49-F238E27FC236}">
                <a16:creationId xmlns:a16="http://schemas.microsoft.com/office/drawing/2014/main" id="{71339511-CE1B-5E20-87CA-BA4EDF8BE7E0}"/>
              </a:ext>
            </a:extLst>
          </p:cNvPr>
          <p:cNvPicPr>
            <a:picLocks noGrp="1" noChangeAspect="1"/>
          </p:cNvPicPr>
          <p:nvPr/>
        </p:nvPicPr>
        <p:blipFill rotWithShape="1">
          <a:blip r:embed="rId3" cstate="screen">
            <a:extLst>
              <a:ext uri="{28A0092B-C50C-407E-A947-70E740481C1C}">
                <a14:useLocalDpi xmlns:a14="http://schemas.microsoft.com/office/drawing/2010/main"/>
              </a:ext>
            </a:extLst>
          </a:blip>
          <a:srcRect r="-3" b="35027"/>
          <a:stretch/>
        </p:blipFill>
        <p:spPr>
          <a:xfrm>
            <a:off x="6379250" y="1736729"/>
            <a:ext cx="5400000" cy="4176710"/>
          </a:xfrm>
          <a:prstGeom prst="rect">
            <a:avLst/>
          </a:prstGeom>
          <a:noFill/>
        </p:spPr>
      </p:pic>
    </p:spTree>
    <p:extLst>
      <p:ext uri="{BB962C8B-B14F-4D97-AF65-F5344CB8AC3E}">
        <p14:creationId xmlns:p14="http://schemas.microsoft.com/office/powerpoint/2010/main" val="3488036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272170-E402-41DC-B1CA-7274AD89D4AF}"/>
              </a:ext>
            </a:extLst>
          </p:cNvPr>
          <p:cNvSpPr>
            <a:spLocks noGrp="1"/>
          </p:cNvSpPr>
          <p:nvPr>
            <p:ph type="title"/>
          </p:nvPr>
        </p:nvSpPr>
        <p:spPr/>
        <p:txBody>
          <a:bodyPr>
            <a:normAutofit fontScale="90000"/>
          </a:bodyPr>
          <a:lstStyle/>
          <a:p>
            <a:r>
              <a:rPr lang="sv-SE">
                <a:solidFill>
                  <a:schemeClr val="bg1"/>
                </a:solidFill>
              </a:rPr>
              <a:t>Vad behöver vi göra för att det ska bli hela skolans angelägenhet?</a:t>
            </a:r>
          </a:p>
        </p:txBody>
      </p:sp>
      <p:sp>
        <p:nvSpPr>
          <p:cNvPr id="3" name="Platshållare för innehåll 2">
            <a:extLst>
              <a:ext uri="{FF2B5EF4-FFF2-40B4-BE49-F238E27FC236}">
                <a16:creationId xmlns:a16="http://schemas.microsoft.com/office/drawing/2014/main" id="{7D8D196E-9828-4E94-90FC-A6B88EA08E21}"/>
              </a:ext>
            </a:extLst>
          </p:cNvPr>
          <p:cNvSpPr>
            <a:spLocks noGrp="1"/>
          </p:cNvSpPr>
          <p:nvPr>
            <p:ph sz="half" idx="10"/>
          </p:nvPr>
        </p:nvSpPr>
        <p:spPr/>
        <p:txBody>
          <a:bodyPr>
            <a:normAutofit lnSpcReduction="10000"/>
          </a:bodyPr>
          <a:lstStyle/>
          <a:p>
            <a:r>
              <a:rPr lang="sv-SE">
                <a:solidFill>
                  <a:schemeClr val="bg1"/>
                </a:solidFill>
              </a:rPr>
              <a:t>Ha en </a:t>
            </a:r>
            <a:r>
              <a:rPr lang="sv-SE" b="1">
                <a:solidFill>
                  <a:schemeClr val="bg1"/>
                </a:solidFill>
              </a:rPr>
              <a:t>tydlig organisation </a:t>
            </a:r>
            <a:r>
              <a:rPr lang="sv-SE">
                <a:solidFill>
                  <a:schemeClr val="bg1"/>
                </a:solidFill>
              </a:rPr>
              <a:t>och </a:t>
            </a:r>
            <a:r>
              <a:rPr lang="sv-SE" b="1">
                <a:solidFill>
                  <a:schemeClr val="bg1"/>
                </a:solidFill>
              </a:rPr>
              <a:t>systematisera värdegrundsarbete på skolan</a:t>
            </a:r>
            <a:r>
              <a:rPr lang="sv-SE">
                <a:solidFill>
                  <a:schemeClr val="bg1"/>
                </a:solidFill>
              </a:rPr>
              <a:t>, genom t ex ett </a:t>
            </a:r>
            <a:r>
              <a:rPr lang="sv-SE" err="1">
                <a:solidFill>
                  <a:schemeClr val="bg1"/>
                </a:solidFill>
              </a:rPr>
              <a:t>årshjul</a:t>
            </a:r>
            <a:r>
              <a:rPr lang="sv-SE">
                <a:solidFill>
                  <a:schemeClr val="bg1"/>
                </a:solidFill>
              </a:rPr>
              <a:t>.</a:t>
            </a:r>
          </a:p>
          <a:p>
            <a:r>
              <a:rPr lang="sv-SE">
                <a:solidFill>
                  <a:schemeClr val="bg1"/>
                </a:solidFill>
              </a:rPr>
              <a:t>Eventuellt </a:t>
            </a:r>
            <a:r>
              <a:rPr lang="sv-SE" b="1">
                <a:solidFill>
                  <a:schemeClr val="bg1"/>
                </a:solidFill>
              </a:rPr>
              <a:t>utse en grupp som leder arbetet på skolan</a:t>
            </a:r>
            <a:r>
              <a:rPr lang="sv-SE">
                <a:solidFill>
                  <a:schemeClr val="bg1"/>
                </a:solidFill>
              </a:rPr>
              <a:t> som har tät kontakt med ansvarig skolledaren</a:t>
            </a:r>
          </a:p>
          <a:p>
            <a:r>
              <a:rPr lang="sv-SE" b="1">
                <a:solidFill>
                  <a:schemeClr val="bg1"/>
                </a:solidFill>
              </a:rPr>
              <a:t>Ha en plan för att PDK ska implementeras</a:t>
            </a:r>
            <a:r>
              <a:rPr lang="sv-SE">
                <a:solidFill>
                  <a:schemeClr val="bg1"/>
                </a:solidFill>
              </a:rPr>
              <a:t> hos alla</a:t>
            </a:r>
          </a:p>
          <a:p>
            <a:r>
              <a:rPr lang="sv-SE" b="1">
                <a:solidFill>
                  <a:schemeClr val="bg1"/>
                </a:solidFill>
              </a:rPr>
              <a:t>Involvera elever i alla stegen </a:t>
            </a:r>
          </a:p>
          <a:p>
            <a:r>
              <a:rPr lang="sv-SE">
                <a:solidFill>
                  <a:schemeClr val="bg1"/>
                </a:solidFill>
              </a:rPr>
              <a:t>Följ upp åtgärder t ex </a:t>
            </a:r>
            <a:r>
              <a:rPr lang="sv-SE" b="1">
                <a:solidFill>
                  <a:schemeClr val="bg1"/>
                </a:solidFill>
              </a:rPr>
              <a:t>stående punkt på APT </a:t>
            </a:r>
          </a:p>
          <a:p>
            <a:r>
              <a:rPr lang="sv-SE" b="1">
                <a:solidFill>
                  <a:schemeClr val="bg1"/>
                </a:solidFill>
              </a:rPr>
              <a:t>Involvera kök, städ och vaktmästeri</a:t>
            </a:r>
          </a:p>
          <a:p>
            <a:endParaRPr lang="sv-SE"/>
          </a:p>
        </p:txBody>
      </p:sp>
      <p:pic>
        <p:nvPicPr>
          <p:cNvPr id="6" name="Platshållare för bild 5">
            <a:extLst>
              <a:ext uri="{FF2B5EF4-FFF2-40B4-BE49-F238E27FC236}">
                <a16:creationId xmlns:a16="http://schemas.microsoft.com/office/drawing/2014/main" id="{A569C39A-8966-4865-B99A-24C8EB49744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6687" r="16687"/>
          <a:stretch>
            <a:fillRect/>
          </a:stretch>
        </p:blipFill>
        <p:spPr/>
      </p:pic>
    </p:spTree>
    <p:extLst>
      <p:ext uri="{BB962C8B-B14F-4D97-AF65-F5344CB8AC3E}">
        <p14:creationId xmlns:p14="http://schemas.microsoft.com/office/powerpoint/2010/main" val="284574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C3D5CB20-122C-41EE-BF4A-D738DC7E8861}"/>
              </a:ext>
            </a:extLst>
          </p:cNvPr>
          <p:cNvPicPr>
            <a:picLocks noGrp="1" noChangeAspect="1"/>
          </p:cNvPicPr>
          <p:nvPr>
            <p:ph idx="11"/>
          </p:nvPr>
        </p:nvPicPr>
        <p:blipFill>
          <a:blip r:embed="rId3"/>
          <a:stretch>
            <a:fillRect/>
          </a:stretch>
        </p:blipFill>
        <p:spPr>
          <a:xfrm>
            <a:off x="558174" y="105293"/>
            <a:ext cx="11253870" cy="6647414"/>
          </a:xfrm>
        </p:spPr>
      </p:pic>
    </p:spTree>
    <p:extLst>
      <p:ext uri="{BB962C8B-B14F-4D97-AF65-F5344CB8AC3E}">
        <p14:creationId xmlns:p14="http://schemas.microsoft.com/office/powerpoint/2010/main" val="2017399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Tankebubbla: moln 2">
            <a:extLst>
              <a:ext uri="{FF2B5EF4-FFF2-40B4-BE49-F238E27FC236}">
                <a16:creationId xmlns:a16="http://schemas.microsoft.com/office/drawing/2014/main" id="{345EA161-4432-D582-09F6-A10DA204CBFD}"/>
              </a:ext>
            </a:extLst>
          </p:cNvPr>
          <p:cNvSpPr/>
          <p:nvPr/>
        </p:nvSpPr>
        <p:spPr>
          <a:xfrm>
            <a:off x="1624263" y="709863"/>
            <a:ext cx="9386115" cy="4939375"/>
          </a:xfrm>
          <a:prstGeom prst="cloudCallout">
            <a:avLst>
              <a:gd name="adj1" fmla="val -41038"/>
              <a:gd name="adj2" fmla="val 60500"/>
            </a:avLst>
          </a:prstGeom>
          <a:solidFill>
            <a:srgbClr val="C7E7DD"/>
          </a:solidFill>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3200" i="1">
                <a:solidFill>
                  <a:schemeClr val="tx1"/>
                </a:solidFill>
              </a:rPr>
              <a:t>Hur får vi systematik på vårt arbete på vår skola?</a:t>
            </a:r>
          </a:p>
        </p:txBody>
      </p:sp>
    </p:spTree>
    <p:extLst>
      <p:ext uri="{BB962C8B-B14F-4D97-AF65-F5344CB8AC3E}">
        <p14:creationId xmlns:p14="http://schemas.microsoft.com/office/powerpoint/2010/main" val="871602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a:extLst>
              <a:ext uri="{FF2B5EF4-FFF2-40B4-BE49-F238E27FC236}">
                <a16:creationId xmlns:a16="http://schemas.microsoft.com/office/drawing/2014/main" id="{5B137105-5E7E-4648-8322-38FB9E00F06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101" b="8101"/>
          <a:stretch>
            <a:fillRect/>
          </a:stretch>
        </p:blipFill>
        <p:spPr/>
      </p:pic>
      <p:pic>
        <p:nvPicPr>
          <p:cNvPr id="4" name="Bildobjekt 3">
            <a:extLst>
              <a:ext uri="{FF2B5EF4-FFF2-40B4-BE49-F238E27FC236}">
                <a16:creationId xmlns:a16="http://schemas.microsoft.com/office/drawing/2014/main" id="{2FC16B19-FB2A-944C-9EC9-981A42F5AE5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110" r="7110" b="51501"/>
          <a:stretch/>
        </p:blipFill>
        <p:spPr>
          <a:xfrm>
            <a:off x="0" y="3429001"/>
            <a:ext cx="12192000" cy="3429000"/>
          </a:xfrm>
          <a:prstGeom prst="rect">
            <a:avLst/>
          </a:prstGeom>
        </p:spPr>
      </p:pic>
      <p:sp>
        <p:nvSpPr>
          <p:cNvPr id="3" name="Rubrik 2">
            <a:extLst>
              <a:ext uri="{FF2B5EF4-FFF2-40B4-BE49-F238E27FC236}">
                <a16:creationId xmlns:a16="http://schemas.microsoft.com/office/drawing/2014/main" id="{F5E6F64C-79F7-4FFF-BA17-98CE364C65BA}"/>
              </a:ext>
            </a:extLst>
          </p:cNvPr>
          <p:cNvSpPr>
            <a:spLocks noGrp="1"/>
          </p:cNvSpPr>
          <p:nvPr>
            <p:ph type="ctrTitle"/>
          </p:nvPr>
        </p:nvSpPr>
        <p:spPr>
          <a:xfrm>
            <a:off x="407988" y="5140296"/>
            <a:ext cx="9417155" cy="1113092"/>
          </a:xfrm>
        </p:spPr>
        <p:txBody>
          <a:bodyPr/>
          <a:lstStyle/>
          <a:p>
            <a:pPr algn="l"/>
            <a:r>
              <a:rPr lang="sv-SE" sz="6600"/>
              <a:t>Torslandaskolan 7-9 </a:t>
            </a:r>
            <a:r>
              <a:rPr lang="sv-SE" sz="6600" err="1"/>
              <a:t>Årshjul</a:t>
            </a:r>
            <a:r>
              <a:rPr lang="sv-SE" sz="6600"/>
              <a:t> </a:t>
            </a:r>
          </a:p>
        </p:txBody>
      </p:sp>
    </p:spTree>
    <p:extLst>
      <p:ext uri="{BB962C8B-B14F-4D97-AF65-F5344CB8AC3E}">
        <p14:creationId xmlns:p14="http://schemas.microsoft.com/office/powerpoint/2010/main" val="780029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E50F94B-59E7-2A93-B00B-FC09F2200977}"/>
              </a:ext>
            </a:extLst>
          </p:cNvPr>
          <p:cNvPicPr>
            <a:picLocks noChangeAspect="1"/>
          </p:cNvPicPr>
          <p:nvPr/>
        </p:nvPicPr>
        <p:blipFill rotWithShape="1">
          <a:blip r:embed="rId3"/>
          <a:srcRect l="444"/>
          <a:stretch/>
        </p:blipFill>
        <p:spPr>
          <a:xfrm>
            <a:off x="20" y="10"/>
            <a:ext cx="12191980" cy="6857990"/>
          </a:xfrm>
          <a:prstGeom prst="round2SameRect">
            <a:avLst>
              <a:gd name="adj1" fmla="val 0"/>
              <a:gd name="adj2" fmla="val 0"/>
            </a:avLst>
          </a:prstGeom>
          <a:noFill/>
        </p:spPr>
      </p:pic>
    </p:spTree>
    <p:extLst>
      <p:ext uri="{BB962C8B-B14F-4D97-AF65-F5344CB8AC3E}">
        <p14:creationId xmlns:p14="http://schemas.microsoft.com/office/powerpoint/2010/main" val="3407599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CDC224-1406-4B95-9D8D-857E0F1F2D49}"/>
              </a:ext>
            </a:extLst>
          </p:cNvPr>
          <p:cNvSpPr>
            <a:spLocks noGrp="1"/>
          </p:cNvSpPr>
          <p:nvPr>
            <p:ph type="title"/>
          </p:nvPr>
        </p:nvSpPr>
        <p:spPr/>
        <p:txBody>
          <a:bodyPr/>
          <a:lstStyle/>
          <a:p>
            <a:r>
              <a:rPr lang="sv-SE" b="0">
                <a:solidFill>
                  <a:schemeClr val="bg1"/>
                </a:solidFill>
              </a:rPr>
              <a:t>Löpande under året</a:t>
            </a:r>
          </a:p>
        </p:txBody>
      </p:sp>
      <p:sp>
        <p:nvSpPr>
          <p:cNvPr id="3" name="Platshållare för innehåll 2">
            <a:extLst>
              <a:ext uri="{FF2B5EF4-FFF2-40B4-BE49-F238E27FC236}">
                <a16:creationId xmlns:a16="http://schemas.microsoft.com/office/drawing/2014/main" id="{BA345331-0E40-4040-AD5E-BF83468C2F77}"/>
              </a:ext>
            </a:extLst>
          </p:cNvPr>
          <p:cNvSpPr>
            <a:spLocks noGrp="1"/>
          </p:cNvSpPr>
          <p:nvPr>
            <p:ph sz="half" idx="10"/>
          </p:nvPr>
        </p:nvSpPr>
        <p:spPr/>
        <p:txBody>
          <a:bodyPr>
            <a:normAutofit/>
          </a:bodyPr>
          <a:lstStyle/>
          <a:p>
            <a:r>
              <a:rPr lang="sv-SE" b="1">
                <a:solidFill>
                  <a:schemeClr val="bg1"/>
                </a:solidFill>
                <a:latin typeface="Roboto Medium" panose="020B0604020202020204" pitchFamily="2" charset="0"/>
                <a:ea typeface="Roboto Medium" panose="020B0604020202020204" pitchFamily="2" charset="0"/>
                <a:cs typeface="Roboto Medium" panose="020B0604020202020204" pitchFamily="2" charset="0"/>
              </a:rPr>
              <a:t>En gång /vecka </a:t>
            </a:r>
            <a:r>
              <a:rPr lang="sv-SE" b="1">
                <a:solidFill>
                  <a:schemeClr val="bg1"/>
                </a:solidFill>
                <a:effectLst/>
                <a:latin typeface="Roboto Medium" panose="020B0604020202020204" pitchFamily="2" charset="0"/>
                <a:ea typeface="Roboto Medium" panose="020B0604020202020204" pitchFamily="2" charset="0"/>
                <a:cs typeface="Roboto Medium" panose="020B0604020202020204" pitchFamily="2" charset="0"/>
              </a:rPr>
              <a:t>Mentorstid</a:t>
            </a:r>
            <a:r>
              <a:rPr lang="sv-SE" b="1">
                <a:solidFill>
                  <a:schemeClr val="bg1"/>
                </a:solidFill>
                <a:latin typeface="Roboto Medium" panose="020B0604020202020204" pitchFamily="2" charset="0"/>
                <a:ea typeface="Roboto Medium" panose="020B0604020202020204" pitchFamily="2" charset="0"/>
                <a:cs typeface="Roboto Medium" panose="020B0604020202020204" pitchFamily="2" charset="0"/>
              </a:rPr>
              <a:t> - </a:t>
            </a:r>
            <a:r>
              <a:rPr lang="sv-SE" b="1">
                <a:solidFill>
                  <a:schemeClr val="bg1"/>
                </a:solidFill>
                <a:effectLst/>
                <a:latin typeface="Roboto Medium" panose="020B0604020202020204" pitchFamily="2" charset="0"/>
                <a:ea typeface="Roboto Medium" panose="020B0604020202020204" pitchFamily="2" charset="0"/>
                <a:cs typeface="Roboto Medium" panose="020B0604020202020204" pitchFamily="2" charset="0"/>
              </a:rPr>
              <a:t> tar upp aktuella frågor och information för diskussion.</a:t>
            </a:r>
          </a:p>
          <a:p>
            <a:r>
              <a:rPr lang="sv-SE" b="1">
                <a:solidFill>
                  <a:schemeClr val="bg1"/>
                </a:solidFill>
                <a:latin typeface="Roboto Medium" panose="020B0604020202020204" pitchFamily="2" charset="0"/>
                <a:ea typeface="Roboto Medium" panose="020B0604020202020204" pitchFamily="2" charset="0"/>
                <a:cs typeface="Roboto Medium" panose="020B0604020202020204" pitchFamily="2" charset="0"/>
              </a:rPr>
              <a:t>Gemensamhetstärkande aktiviteter- </a:t>
            </a:r>
            <a:r>
              <a:rPr lang="sv-SE" b="1">
                <a:solidFill>
                  <a:schemeClr val="bg1"/>
                </a:solidFill>
                <a:effectLst/>
                <a:latin typeface="Roboto Medium" panose="020B0604020202020204" pitchFamily="2" charset="0"/>
                <a:ea typeface="Roboto Medium" panose="020B0604020202020204" pitchFamily="2" charset="0"/>
                <a:cs typeface="Roboto Medium" panose="020B0604020202020204" pitchFamily="2" charset="0"/>
              </a:rPr>
              <a:t>Vid starten av terminen har skolan uppstartsdagar där alla årskurser har dagar där arbetet går ut på att stärka gruppen/klassen.</a:t>
            </a:r>
          </a:p>
          <a:p>
            <a:r>
              <a:rPr lang="sv-SE" b="1">
                <a:solidFill>
                  <a:schemeClr val="bg1"/>
                </a:solidFill>
                <a:effectLst/>
                <a:latin typeface="Roboto Medium" panose="020B0604020202020204" pitchFamily="2" charset="0"/>
                <a:ea typeface="Roboto Medium" panose="020B0604020202020204" pitchFamily="2" charset="0"/>
                <a:cs typeface="Roboto Medium" panose="020B0604020202020204" pitchFamily="2" charset="0"/>
              </a:rPr>
              <a:t>Implementering av PDK - Lärare får kännedom om innehållet i PDK – n vid terminsstart </a:t>
            </a:r>
            <a:r>
              <a:rPr lang="sv-SE" b="1">
                <a:solidFill>
                  <a:schemeClr val="bg1"/>
                </a:solidFill>
                <a:latin typeface="Roboto Medium" panose="020B0604020202020204" pitchFamily="2" charset="0"/>
                <a:ea typeface="Roboto Medium" panose="020B0604020202020204" pitchFamily="2" charset="0"/>
                <a:cs typeface="Roboto Medium" panose="020B0604020202020204" pitchFamily="2" charset="0"/>
              </a:rPr>
              <a:t>höstterminens start</a:t>
            </a:r>
            <a:r>
              <a:rPr lang="sv-SE" b="1">
                <a:solidFill>
                  <a:schemeClr val="bg1"/>
                </a:solidFill>
                <a:effectLst/>
                <a:latin typeface="Roboto Medium" panose="020B0604020202020204" pitchFamily="2" charset="0"/>
                <a:ea typeface="Roboto Medium" panose="020B0604020202020204" pitchFamily="2" charset="0"/>
                <a:cs typeface="Roboto Medium" panose="020B0604020202020204" pitchFamily="2" charset="0"/>
              </a:rPr>
              <a:t>. Mentorer arbetar med innehållet på mentorstiden tillsammans med eleverna.</a:t>
            </a:r>
          </a:p>
          <a:p>
            <a:endParaRPr lang="sv-SE"/>
          </a:p>
        </p:txBody>
      </p:sp>
      <p:pic>
        <p:nvPicPr>
          <p:cNvPr id="6" name="Platshållare för bild 5">
            <a:extLst>
              <a:ext uri="{FF2B5EF4-FFF2-40B4-BE49-F238E27FC236}">
                <a16:creationId xmlns:a16="http://schemas.microsoft.com/office/drawing/2014/main" id="{592B731B-860D-47CC-9BBF-7F72BABCEBC1}"/>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861110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EB3C16F-5647-C3F1-B615-A972A08ADE13}"/>
              </a:ext>
            </a:extLst>
          </p:cNvPr>
          <p:cNvSpPr>
            <a:spLocks noGrp="1"/>
          </p:cNvSpPr>
          <p:nvPr>
            <p:ph idx="11"/>
          </p:nvPr>
        </p:nvSpPr>
        <p:spPr>
          <a:xfrm>
            <a:off x="450937" y="1164920"/>
            <a:ext cx="10910170" cy="5160723"/>
          </a:xfrm>
        </p:spPr>
        <p:txBody>
          <a:bodyPr vert="horz" lIns="0" tIns="0" rIns="0" bIns="0" rtlCol="0" anchor="t">
            <a:normAutofit/>
          </a:bodyPr>
          <a:lstStyle/>
          <a:p>
            <a:pPr marL="229870" indent="-229870"/>
            <a:r>
              <a:rPr lang="sv-SE">
                <a:solidFill>
                  <a:schemeClr val="bg1"/>
                </a:solidFill>
                <a:effectLst/>
                <a:latin typeface="Roboto Medium" panose="02000000000000000000" pitchFamily="2" charset="0"/>
                <a:ea typeface="Roboto Medium" panose="02000000000000000000" pitchFamily="2" charset="0"/>
                <a:cs typeface="Roboto Medium" panose="02000000000000000000" pitchFamily="2" charset="0"/>
              </a:rPr>
              <a:t>Diskutera värdegrundsfrågor utifrån resultaten från elevenkäten och kränkningsanmälningarna </a:t>
            </a:r>
            <a:endParaRPr lang="en-US"/>
          </a:p>
          <a:p>
            <a:pPr marL="229870" indent="-229870"/>
            <a:r>
              <a:rPr lang="sv-SE">
                <a:solidFill>
                  <a:schemeClr val="bg1"/>
                </a:solidFill>
                <a:effectLst/>
                <a:latin typeface="Roboto Medium"/>
                <a:ea typeface="Roboto Medium"/>
                <a:cs typeface="Roboto Medium"/>
              </a:rPr>
              <a:t>Uppföljning på mentorstid nästkommande vecka + på arbetslagsmöten en gång i veckan </a:t>
            </a:r>
            <a:r>
              <a:rPr lang="sv-SE">
                <a:solidFill>
                  <a:schemeClr val="bg1"/>
                </a:solidFill>
                <a:latin typeface="Roboto Medium"/>
                <a:ea typeface="Roboto Medium"/>
                <a:cs typeface="Roboto Medium"/>
              </a:rPr>
              <a:t>+ elevråd</a:t>
            </a:r>
            <a:endParaRPr lang="sv-SE">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p>
            <a:pPr marL="229870" indent="-229870"/>
            <a:r>
              <a:rPr lang="sv-SE">
                <a:solidFill>
                  <a:schemeClr val="bg1"/>
                </a:solidFill>
                <a:latin typeface="Roboto Medium" panose="02000000000000000000" pitchFamily="2" charset="0"/>
                <a:ea typeface="Roboto Medium" panose="02000000000000000000" pitchFamily="2" charset="0"/>
                <a:cs typeface="Roboto Medium" panose="02000000000000000000" pitchFamily="2" charset="0"/>
              </a:rPr>
              <a:t>Framtagande av ordningsregler – elevrådet leder detta i klasserna tillsammans med rektor och ansvarig lärare</a:t>
            </a:r>
          </a:p>
          <a:p>
            <a:pPr marL="229870" indent="-229870"/>
            <a:r>
              <a:rPr lang="sv-SE" sz="2000">
                <a:solidFill>
                  <a:schemeClr val="bg1"/>
                </a:solidFill>
                <a:effectLst/>
                <a:latin typeface="Roboto Medium" panose="020B0604020202020204" pitchFamily="2" charset="0"/>
                <a:ea typeface="Roboto Medium" panose="020B0604020202020204" pitchFamily="2" charset="0"/>
                <a:cs typeface="Roboto Medium" panose="020B0604020202020204" pitchFamily="2" charset="0"/>
              </a:rPr>
              <a:t>Gemensam lektionsstruktur. Tydlig struktur när det gäller start, arbete och avslut under lektionerna. </a:t>
            </a:r>
            <a:endParaRPr lang="sv-SE" sz="2000">
              <a:solidFill>
                <a:schemeClr val="bg1"/>
              </a:solidFill>
              <a:latin typeface="Roboto Medium" panose="020B0604020202020204" pitchFamily="2" charset="0"/>
              <a:ea typeface="Roboto Medium" panose="020B0604020202020204" pitchFamily="2" charset="0"/>
              <a:cs typeface="Roboto Medium" panose="020B0604020202020204" pitchFamily="2" charset="0"/>
            </a:endParaRPr>
          </a:p>
          <a:p>
            <a:pPr marL="229870" indent="-229870"/>
            <a:r>
              <a:rPr lang="sv-SE" sz="2000">
                <a:solidFill>
                  <a:schemeClr val="bg1"/>
                </a:solidFill>
                <a:effectLst/>
                <a:latin typeface="Roboto Medium" panose="020B0604020202020204" pitchFamily="2" charset="0"/>
                <a:ea typeface="Roboto Medium" panose="020B0604020202020204" pitchFamily="2" charset="0"/>
                <a:cs typeface="Roboto Medium" panose="020B0604020202020204" pitchFamily="2" charset="0"/>
              </a:rPr>
              <a:t>Rapportering i kränkningsverktyget samt analys av inkomna kränkningar, - Trygghetsgruppen sammanställer kränkningsanmälningarna och skickar ut/presenterar för lärarna. - Lärarna arbetar med resultatet med eleverna på mentorstiden.</a:t>
            </a:r>
          </a:p>
          <a:p>
            <a:pPr marL="229870" indent="-229870"/>
            <a:endParaRPr lang="sv-SE">
              <a:latin typeface="Roboto Medium" panose="02000000000000000000" pitchFamily="2" charset="0"/>
              <a:ea typeface="Roboto Medium" panose="02000000000000000000" pitchFamily="2" charset="0"/>
              <a:cs typeface="Roboto Medium" panose="02000000000000000000" pitchFamily="2" charset="0"/>
            </a:endParaRPr>
          </a:p>
        </p:txBody>
      </p:sp>
    </p:spTree>
    <p:extLst>
      <p:ext uri="{BB962C8B-B14F-4D97-AF65-F5344CB8AC3E}">
        <p14:creationId xmlns:p14="http://schemas.microsoft.com/office/powerpoint/2010/main" val="74327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4D01784B-9A8A-43C6-AAD4-969D4D65EDA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119" y="1139868"/>
            <a:ext cx="11417980" cy="4994232"/>
          </a:xfrm>
          <a:prstGeom prst="rect">
            <a:avLst/>
          </a:prstGeom>
        </p:spPr>
      </p:pic>
      <p:sp>
        <p:nvSpPr>
          <p:cNvPr id="7" name="Platshållare för text 2">
            <a:extLst>
              <a:ext uri="{FF2B5EF4-FFF2-40B4-BE49-F238E27FC236}">
                <a16:creationId xmlns:a16="http://schemas.microsoft.com/office/drawing/2014/main" id="{676C483F-5404-C841-963C-D878EBA959BD}"/>
              </a:ext>
            </a:extLst>
          </p:cNvPr>
          <p:cNvSpPr txBox="1">
            <a:spLocks/>
          </p:cNvSpPr>
          <p:nvPr/>
        </p:nvSpPr>
        <p:spPr>
          <a:xfrm>
            <a:off x="1553227" y="1741118"/>
            <a:ext cx="8329809" cy="3494761"/>
          </a:xfrm>
          <a:prstGeom prst="rect">
            <a:avLst/>
          </a:prstGeom>
        </p:spPr>
        <p:txBody>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3600" b="1">
                <a:latin typeface="+mj-lt"/>
              </a:rPr>
              <a:t>Tack</a:t>
            </a:r>
          </a:p>
          <a:p>
            <a:pPr marL="0" indent="0" algn="ctr">
              <a:buNone/>
            </a:pPr>
            <a:endParaRPr lang="sv-SE" sz="1600" b="1">
              <a:latin typeface="+mj-lt"/>
            </a:endParaRPr>
          </a:p>
          <a:p>
            <a:pPr marL="0" indent="0" algn="ctr">
              <a:buNone/>
            </a:pPr>
            <a:endParaRPr lang="sv-SE" sz="1600" b="1">
              <a:latin typeface="+mj-lt"/>
            </a:endParaRPr>
          </a:p>
          <a:p>
            <a:pPr marL="0" indent="0" algn="ctr">
              <a:buNone/>
            </a:pPr>
            <a:r>
              <a:rPr lang="sv-SE" sz="1600" b="1"/>
              <a:t>Maria Fohlin Hagman</a:t>
            </a:r>
          </a:p>
          <a:p>
            <a:pPr marL="0" indent="0" algn="ctr">
              <a:buNone/>
            </a:pPr>
            <a:r>
              <a:rPr lang="sv-SE" sz="1600" b="1"/>
              <a:t>Maria.fohlin.hagman@grundskola.goteborg.se</a:t>
            </a:r>
          </a:p>
        </p:txBody>
      </p:sp>
      <p:pic>
        <p:nvPicPr>
          <p:cNvPr id="3" name="Bildobjekt 2">
            <a:extLst>
              <a:ext uri="{FF2B5EF4-FFF2-40B4-BE49-F238E27FC236}">
                <a16:creationId xmlns:a16="http://schemas.microsoft.com/office/drawing/2014/main" id="{8E125BAF-0175-2512-93B9-9832064C1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053" y="1874729"/>
            <a:ext cx="607511" cy="405007"/>
          </a:xfrm>
          <a:prstGeom prst="rect">
            <a:avLst/>
          </a:prstGeom>
        </p:spPr>
      </p:pic>
    </p:spTree>
    <p:extLst>
      <p:ext uri="{BB962C8B-B14F-4D97-AF65-F5344CB8AC3E}">
        <p14:creationId xmlns:p14="http://schemas.microsoft.com/office/powerpoint/2010/main" val="2422619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E95940-7984-43A8-AA9E-6215B71CD5CA}"/>
              </a:ext>
            </a:extLst>
          </p:cNvPr>
          <p:cNvSpPr>
            <a:spLocks noGrp="1"/>
          </p:cNvSpPr>
          <p:nvPr>
            <p:ph type="title"/>
          </p:nvPr>
        </p:nvSpPr>
        <p:spPr>
          <a:xfrm>
            <a:off x="407988" y="404813"/>
            <a:ext cx="9170279" cy="736959"/>
          </a:xfrm>
        </p:spPr>
        <p:txBody>
          <a:bodyPr anchor="ctr">
            <a:noAutofit/>
          </a:bodyPr>
          <a:lstStyle/>
          <a:p>
            <a:r>
              <a:rPr lang="sv-SE" sz="3200"/>
              <a:t>Då delar av arbetet med PDK delegeras från rektor så är det viktigt att</a:t>
            </a:r>
          </a:p>
        </p:txBody>
      </p:sp>
      <p:graphicFrame>
        <p:nvGraphicFramePr>
          <p:cNvPr id="6" name="Platshållare för innehåll 2">
            <a:extLst>
              <a:ext uri="{FF2B5EF4-FFF2-40B4-BE49-F238E27FC236}">
                <a16:creationId xmlns:a16="http://schemas.microsoft.com/office/drawing/2014/main" id="{C0137F1C-955F-CA8E-CB7F-7550CC2E3CE2}"/>
              </a:ext>
            </a:extLst>
          </p:cNvPr>
          <p:cNvGraphicFramePr>
            <a:graphicFrameLocks noGrp="1"/>
          </p:cNvGraphicFramePr>
          <p:nvPr>
            <p:ph sz="half" idx="10"/>
          </p:nvPr>
        </p:nvGraphicFramePr>
        <p:xfrm>
          <a:off x="417075" y="1736728"/>
          <a:ext cx="10771625" cy="4194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3815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a:extLst>
              <a:ext uri="{FF2B5EF4-FFF2-40B4-BE49-F238E27FC236}">
                <a16:creationId xmlns:a16="http://schemas.microsoft.com/office/drawing/2014/main" id="{AB8BB48A-0499-48EC-8111-9150FE1C86D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65" b="7865"/>
          <a:stretch>
            <a:fillRect/>
          </a:stretch>
        </p:blipFill>
        <p:spPr/>
      </p:pic>
      <p:pic>
        <p:nvPicPr>
          <p:cNvPr id="7" name="Bildobjekt 6">
            <a:extLst>
              <a:ext uri="{FF2B5EF4-FFF2-40B4-BE49-F238E27FC236}">
                <a16:creationId xmlns:a16="http://schemas.microsoft.com/office/drawing/2014/main" id="{C5CEAA29-3AD0-674A-A285-6EEAD33EB37F}"/>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5455" t="1" r="8179" b="62725"/>
          <a:stretch/>
        </p:blipFill>
        <p:spPr>
          <a:xfrm rot="10800000">
            <a:off x="-9939" y="-1"/>
            <a:ext cx="12192000" cy="3652023"/>
          </a:xfrm>
          <a:prstGeom prst="rect">
            <a:avLst/>
          </a:prstGeom>
        </p:spPr>
      </p:pic>
      <p:sp>
        <p:nvSpPr>
          <p:cNvPr id="4" name="Rubrik 2">
            <a:extLst>
              <a:ext uri="{FF2B5EF4-FFF2-40B4-BE49-F238E27FC236}">
                <a16:creationId xmlns:a16="http://schemas.microsoft.com/office/drawing/2014/main" id="{BC111919-5772-364E-BBD1-B4DB6F993554}"/>
              </a:ext>
            </a:extLst>
          </p:cNvPr>
          <p:cNvSpPr>
            <a:spLocks noGrp="1"/>
          </p:cNvSpPr>
          <p:nvPr>
            <p:ph type="ctrTitle"/>
          </p:nvPr>
        </p:nvSpPr>
        <p:spPr>
          <a:xfrm>
            <a:off x="407988" y="404813"/>
            <a:ext cx="8835591" cy="1887450"/>
          </a:xfrm>
        </p:spPr>
        <p:txBody>
          <a:bodyPr/>
          <a:lstStyle/>
          <a:p>
            <a:pPr algn="l"/>
            <a:r>
              <a:rPr lang="sv-SE" sz="3600">
                <a:effectLst/>
                <a:latin typeface="Calibri" panose="020F0502020204030204" pitchFamily="34" charset="0"/>
                <a:ea typeface="Times New Roman" panose="02020603050405020304" pitchFamily="18" charset="0"/>
              </a:rPr>
              <a:t>Hur kan eleverna bli delaktiga på riktigt?  </a:t>
            </a:r>
            <a:br>
              <a:rPr lang="sv-SE" sz="3600">
                <a:effectLst/>
                <a:latin typeface="Calibri" panose="020F0502020204030204" pitchFamily="34" charset="0"/>
                <a:ea typeface="Times New Roman" panose="02020603050405020304" pitchFamily="18" charset="0"/>
              </a:rPr>
            </a:br>
            <a:r>
              <a:rPr lang="sv-SE" sz="2400">
                <a:effectLst/>
                <a:latin typeface="Calibri" panose="020F0502020204030204" pitchFamily="34" charset="0"/>
                <a:ea typeface="Times New Roman" panose="02020603050405020304" pitchFamily="18" charset="0"/>
              </a:rPr>
              <a:t>Maria Fridén, Verksamhetsutvecklare Demokrati</a:t>
            </a:r>
            <a:br>
              <a:rPr lang="sv-SE" sz="4800">
                <a:effectLst/>
                <a:latin typeface="Times New Roman" panose="02020603050405020304" pitchFamily="18" charset="0"/>
                <a:ea typeface="Times New Roman" panose="02020603050405020304" pitchFamily="18" charset="0"/>
              </a:rPr>
            </a:br>
            <a:endParaRPr lang="sv-SE">
              <a:solidFill>
                <a:schemeClr val="tx1"/>
              </a:solidFill>
            </a:endParaRPr>
          </a:p>
        </p:txBody>
      </p:sp>
    </p:spTree>
    <p:extLst>
      <p:ext uri="{BB962C8B-B14F-4D97-AF65-F5344CB8AC3E}">
        <p14:creationId xmlns:p14="http://schemas.microsoft.com/office/powerpoint/2010/main" val="246482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CE9F6B-03E2-4E40-AE01-47D20486213D}"/>
              </a:ext>
            </a:extLst>
          </p:cNvPr>
          <p:cNvSpPr>
            <a:spLocks noGrp="1"/>
          </p:cNvSpPr>
          <p:nvPr>
            <p:ph type="title"/>
          </p:nvPr>
        </p:nvSpPr>
        <p:spPr>
          <a:xfrm>
            <a:off x="407988" y="404813"/>
            <a:ext cx="9170279" cy="736959"/>
          </a:xfrm>
        </p:spPr>
        <p:txBody>
          <a:bodyPr anchor="ctr">
            <a:normAutofit/>
          </a:bodyPr>
          <a:lstStyle/>
          <a:p>
            <a:r>
              <a:rPr lang="sv-SE" sz="4000"/>
              <a:t>Höstens utbildningar </a:t>
            </a:r>
          </a:p>
        </p:txBody>
      </p:sp>
      <p:graphicFrame>
        <p:nvGraphicFramePr>
          <p:cNvPr id="11" name="Platshållare för innehåll 2">
            <a:extLst>
              <a:ext uri="{FF2B5EF4-FFF2-40B4-BE49-F238E27FC236}">
                <a16:creationId xmlns:a16="http://schemas.microsoft.com/office/drawing/2014/main" id="{EA2E4BAC-6A8E-63E3-54F1-DD411BC661F5}"/>
              </a:ext>
            </a:extLst>
          </p:cNvPr>
          <p:cNvGraphicFramePr>
            <a:graphicFrameLocks noGrp="1"/>
          </p:cNvGraphicFramePr>
          <p:nvPr>
            <p:ph idx="11"/>
          </p:nvPr>
        </p:nvGraphicFramePr>
        <p:xfrm>
          <a:off x="1056000" y="1738313"/>
          <a:ext cx="10080000" cy="4175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2051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98534E-430D-4852-B8A9-EC637E270105}"/>
              </a:ext>
            </a:extLst>
          </p:cNvPr>
          <p:cNvSpPr>
            <a:spLocks noGrp="1"/>
          </p:cNvSpPr>
          <p:nvPr>
            <p:ph type="title"/>
          </p:nvPr>
        </p:nvSpPr>
        <p:spPr/>
        <p:txBody>
          <a:bodyPr>
            <a:normAutofit/>
          </a:bodyPr>
          <a:lstStyle/>
          <a:p>
            <a:r>
              <a:rPr lang="sv-SE" sz="3600">
                <a:latin typeface="Arial Black" panose="020B0A04020102020204" pitchFamily="34" charset="0"/>
              </a:rPr>
              <a:t>Check in </a:t>
            </a:r>
          </a:p>
        </p:txBody>
      </p:sp>
      <p:pic>
        <p:nvPicPr>
          <p:cNvPr id="6" name="Platshållare för bild 5">
            <a:extLst>
              <a:ext uri="{FF2B5EF4-FFF2-40B4-BE49-F238E27FC236}">
                <a16:creationId xmlns:a16="http://schemas.microsoft.com/office/drawing/2014/main" id="{E1094735-244C-4056-ADA4-8F37D487E431}"/>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6687" b="16687"/>
          <a:stretch>
            <a:fillRect/>
          </a:stretch>
        </p:blipFill>
        <p:spPr/>
      </p:pic>
      <p:sp>
        <p:nvSpPr>
          <p:cNvPr id="4" name="Flödesschema: Koppling 3">
            <a:extLst>
              <a:ext uri="{FF2B5EF4-FFF2-40B4-BE49-F238E27FC236}">
                <a16:creationId xmlns:a16="http://schemas.microsoft.com/office/drawing/2014/main" id="{AEE1AE45-11C7-DF24-4E5A-055DCD0708D2}"/>
              </a:ext>
            </a:extLst>
          </p:cNvPr>
          <p:cNvSpPr/>
          <p:nvPr/>
        </p:nvSpPr>
        <p:spPr>
          <a:xfrm>
            <a:off x="983342" y="1788886"/>
            <a:ext cx="5112657" cy="4124552"/>
          </a:xfrm>
          <a:prstGeom prst="flowChartConnector">
            <a:avLst/>
          </a:prstGeom>
          <a:solidFill>
            <a:srgbClr val="B5D3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a:t>Vad känns lätt och vad känns svårt med att involvera elever i arbetet med PDK?</a:t>
            </a:r>
          </a:p>
        </p:txBody>
      </p:sp>
    </p:spTree>
    <p:extLst>
      <p:ext uri="{BB962C8B-B14F-4D97-AF65-F5344CB8AC3E}">
        <p14:creationId xmlns:p14="http://schemas.microsoft.com/office/powerpoint/2010/main" val="2495804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BCFA3A-B97D-402C-8C22-84EFB67ABB5A}"/>
              </a:ext>
            </a:extLst>
          </p:cNvPr>
          <p:cNvSpPr>
            <a:spLocks noGrp="1"/>
          </p:cNvSpPr>
          <p:nvPr>
            <p:ph type="title"/>
          </p:nvPr>
        </p:nvSpPr>
        <p:spPr>
          <a:xfrm>
            <a:off x="407988" y="404813"/>
            <a:ext cx="9170279" cy="736959"/>
          </a:xfrm>
        </p:spPr>
        <p:txBody>
          <a:bodyPr anchor="ctr">
            <a:normAutofit/>
          </a:bodyPr>
          <a:lstStyle/>
          <a:p>
            <a:pPr algn="ctr"/>
            <a:r>
              <a:rPr lang="sv-SE" sz="3600">
                <a:latin typeface="Arial Black" panose="020B0A04020102020204" pitchFamily="34" charset="0"/>
              </a:rPr>
              <a:t>Eleverna är i majoritet</a:t>
            </a:r>
          </a:p>
        </p:txBody>
      </p:sp>
      <p:pic>
        <p:nvPicPr>
          <p:cNvPr id="3" name="Platshållare för innehåll 7" descr="En bild som visar glas, bord&#10;&#10;Automatiskt genererad beskrivning">
            <a:extLst>
              <a:ext uri="{FF2B5EF4-FFF2-40B4-BE49-F238E27FC236}">
                <a16:creationId xmlns:a16="http://schemas.microsoft.com/office/drawing/2014/main" id="{4FA14321-6E10-45A4-91A5-9EE7DD073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588" y="3309370"/>
            <a:ext cx="1008849" cy="1653851"/>
          </a:xfrm>
          <a:prstGeom prst="rect">
            <a:avLst/>
          </a:prstGeom>
          <a:noFill/>
        </p:spPr>
      </p:pic>
      <p:sp>
        <p:nvSpPr>
          <p:cNvPr id="13" name="Text Placeholder 3">
            <a:extLst>
              <a:ext uri="{FF2B5EF4-FFF2-40B4-BE49-F238E27FC236}">
                <a16:creationId xmlns:a16="http://schemas.microsoft.com/office/drawing/2014/main" id="{7A3075CA-367A-43A5-6FEE-28C01138FBDD}"/>
              </a:ext>
            </a:extLst>
          </p:cNvPr>
          <p:cNvSpPr>
            <a:spLocks noGrp="1"/>
          </p:cNvSpPr>
          <p:nvPr>
            <p:ph type="body" sz="half" idx="2"/>
          </p:nvPr>
        </p:nvSpPr>
        <p:spPr>
          <a:xfrm>
            <a:off x="407988" y="5528974"/>
            <a:ext cx="3600000" cy="384464"/>
          </a:xfrm>
        </p:spPr>
        <p:txBody>
          <a:bodyPr>
            <a:normAutofit fontScale="77500" lnSpcReduction="20000"/>
          </a:bodyPr>
          <a:lstStyle/>
          <a:p>
            <a:pPr algn="ctr"/>
            <a:r>
              <a:rPr lang="en-US" sz="3500">
                <a:latin typeface="+mj-lt"/>
              </a:rPr>
              <a:t>49 136</a:t>
            </a:r>
            <a:endParaRPr lang="en-US">
              <a:latin typeface="+mj-lt"/>
            </a:endParaRPr>
          </a:p>
        </p:txBody>
      </p:sp>
      <p:pic>
        <p:nvPicPr>
          <p:cNvPr id="4" name="Platshållare för innehåll 5" descr="En bild som visar spel, bord, ritning&#10;&#10;Automatiskt genererad beskrivning">
            <a:extLst>
              <a:ext uri="{FF2B5EF4-FFF2-40B4-BE49-F238E27FC236}">
                <a16:creationId xmlns:a16="http://schemas.microsoft.com/office/drawing/2014/main" id="{E21F96DC-3234-41D2-962B-9F5E58BF0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88" y="1768545"/>
            <a:ext cx="3600000" cy="3600000"/>
          </a:xfrm>
          <a:prstGeom prst="rect">
            <a:avLst/>
          </a:prstGeom>
          <a:noFill/>
        </p:spPr>
      </p:pic>
      <p:sp>
        <p:nvSpPr>
          <p:cNvPr id="15" name="Text Placeholder 5">
            <a:extLst>
              <a:ext uri="{FF2B5EF4-FFF2-40B4-BE49-F238E27FC236}">
                <a16:creationId xmlns:a16="http://schemas.microsoft.com/office/drawing/2014/main" id="{7116288C-0E1B-2B0B-F8C1-C116733585C3}"/>
              </a:ext>
            </a:extLst>
          </p:cNvPr>
          <p:cNvSpPr>
            <a:spLocks noGrp="1"/>
          </p:cNvSpPr>
          <p:nvPr>
            <p:ph type="body" sz="half" idx="15"/>
          </p:nvPr>
        </p:nvSpPr>
        <p:spPr>
          <a:xfrm>
            <a:off x="4296000" y="5528974"/>
            <a:ext cx="3600000" cy="384464"/>
          </a:xfrm>
        </p:spPr>
        <p:txBody>
          <a:bodyPr>
            <a:normAutofit fontScale="92500" lnSpcReduction="10000"/>
          </a:bodyPr>
          <a:lstStyle/>
          <a:p>
            <a:pPr algn="ctr"/>
            <a:r>
              <a:rPr lang="en-US" sz="2700">
                <a:latin typeface="+mj-lt"/>
              </a:rPr>
              <a:t>10 144</a:t>
            </a:r>
          </a:p>
        </p:txBody>
      </p:sp>
      <p:pic>
        <p:nvPicPr>
          <p:cNvPr id="5" name="Platshållare för innehåll 5" descr="En bild som visar klocka&#10;&#10;Automatiskt genererad beskrivning">
            <a:extLst>
              <a:ext uri="{FF2B5EF4-FFF2-40B4-BE49-F238E27FC236}">
                <a16:creationId xmlns:a16="http://schemas.microsoft.com/office/drawing/2014/main" id="{999C7316-C1C7-478E-B3D6-0A28ECE384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4076" y="3309370"/>
            <a:ext cx="2443847" cy="1631268"/>
          </a:xfrm>
          <a:prstGeom prst="rect">
            <a:avLst/>
          </a:prstGeom>
          <a:noFill/>
        </p:spPr>
      </p:pic>
      <p:sp>
        <p:nvSpPr>
          <p:cNvPr id="16" name="Text Placeholder 7">
            <a:extLst>
              <a:ext uri="{FF2B5EF4-FFF2-40B4-BE49-F238E27FC236}">
                <a16:creationId xmlns:a16="http://schemas.microsoft.com/office/drawing/2014/main" id="{B8E02EDF-E678-65F4-9E06-6D351B4484A0}"/>
              </a:ext>
            </a:extLst>
          </p:cNvPr>
          <p:cNvSpPr>
            <a:spLocks noGrp="1"/>
          </p:cNvSpPr>
          <p:nvPr>
            <p:ph type="body" sz="half" idx="14"/>
          </p:nvPr>
        </p:nvSpPr>
        <p:spPr>
          <a:xfrm>
            <a:off x="8184013" y="5528974"/>
            <a:ext cx="3600000" cy="384464"/>
          </a:xfrm>
        </p:spPr>
        <p:txBody>
          <a:bodyPr>
            <a:normAutofit lnSpcReduction="10000"/>
          </a:bodyPr>
          <a:lstStyle/>
          <a:p>
            <a:pPr algn="ctr"/>
            <a:r>
              <a:rPr lang="en-US" sz="2500">
                <a:latin typeface="+mj-lt"/>
              </a:rPr>
              <a:t>Ca 450</a:t>
            </a:r>
          </a:p>
        </p:txBody>
      </p:sp>
    </p:spTree>
    <p:extLst>
      <p:ext uri="{BB962C8B-B14F-4D97-AF65-F5344CB8AC3E}">
        <p14:creationId xmlns:p14="http://schemas.microsoft.com/office/powerpoint/2010/main" val="2276210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AD6136-02A0-4AAB-8230-CB8BB2134E0F}"/>
              </a:ext>
            </a:extLst>
          </p:cNvPr>
          <p:cNvSpPr>
            <a:spLocks noGrp="1"/>
          </p:cNvSpPr>
          <p:nvPr>
            <p:ph type="title"/>
          </p:nvPr>
        </p:nvSpPr>
        <p:spPr/>
        <p:txBody>
          <a:bodyPr>
            <a:normAutofit fontScale="90000"/>
          </a:bodyPr>
          <a:lstStyle/>
          <a:p>
            <a:r>
              <a:rPr lang="sv-SE" sz="3600">
                <a:latin typeface="Arial Black" panose="020B0A04020102020204" pitchFamily="34" charset="0"/>
              </a:rPr>
              <a:t>Eleverna är rättighetsbärare och resurser </a:t>
            </a:r>
          </a:p>
        </p:txBody>
      </p:sp>
      <p:pic>
        <p:nvPicPr>
          <p:cNvPr id="8" name="Platshållare för bild 6" descr="En bild som visar text, clipart, vektorgrafik&#10;&#10;Automatiskt genererad beskrivning">
            <a:extLst>
              <a:ext uri="{FF2B5EF4-FFF2-40B4-BE49-F238E27FC236}">
                <a16:creationId xmlns:a16="http://schemas.microsoft.com/office/drawing/2014/main" id="{35BD82B7-6259-40C0-AA30-E53720F6CB64}"/>
              </a:ext>
            </a:extLst>
          </p:cNvPr>
          <p:cNvPicPr>
            <a:picLocks noChangeAspect="1"/>
          </p:cNvPicPr>
          <p:nvPr/>
        </p:nvPicPr>
        <p:blipFill>
          <a:blip r:embed="rId3">
            <a:extLst>
              <a:ext uri="{28A0092B-C50C-407E-A947-70E740481C1C}">
                <a14:useLocalDpi xmlns:a14="http://schemas.microsoft.com/office/drawing/2010/main" val="0"/>
              </a:ext>
            </a:extLst>
          </a:blip>
          <a:srcRect t="16625" b="16625"/>
          <a:stretch>
            <a:fillRect/>
          </a:stretch>
        </p:blipFill>
        <p:spPr>
          <a:xfrm>
            <a:off x="7598925" y="1736728"/>
            <a:ext cx="4176000" cy="4175125"/>
          </a:xfrm>
          <a:prstGeom prst="rect">
            <a:avLst/>
          </a:prstGeom>
          <a:solidFill>
            <a:schemeClr val="bg1">
              <a:lumMod val="85000"/>
            </a:schemeClr>
          </a:solidFill>
        </p:spPr>
      </p:pic>
      <p:sp>
        <p:nvSpPr>
          <p:cNvPr id="5" name="Platshållare för innehåll 4">
            <a:extLst>
              <a:ext uri="{FF2B5EF4-FFF2-40B4-BE49-F238E27FC236}">
                <a16:creationId xmlns:a16="http://schemas.microsoft.com/office/drawing/2014/main" id="{E67B5B4D-14D3-EABF-1981-47FB0792242D}"/>
              </a:ext>
            </a:extLst>
          </p:cNvPr>
          <p:cNvSpPr>
            <a:spLocks noGrp="1"/>
          </p:cNvSpPr>
          <p:nvPr>
            <p:ph sz="half" idx="10"/>
          </p:nvPr>
        </p:nvSpPr>
        <p:spPr>
          <a:xfrm>
            <a:off x="746235" y="1862852"/>
            <a:ext cx="5688013" cy="4194629"/>
          </a:xfrm>
        </p:spPr>
        <p:txBody>
          <a:bodyPr/>
          <a:lstStyle/>
          <a:p>
            <a:r>
              <a:rPr lang="sv-SE"/>
              <a:t>De är experter på sin skola</a:t>
            </a:r>
          </a:p>
          <a:p>
            <a:r>
              <a:rPr lang="sv-SE"/>
              <a:t>Ser och vet saker som vuxna i skolan inte gör</a:t>
            </a:r>
          </a:p>
          <a:p>
            <a:r>
              <a:rPr lang="sv-SE"/>
              <a:t>Är föremål för våra åtgärder</a:t>
            </a:r>
          </a:p>
          <a:p>
            <a:r>
              <a:rPr lang="sv-SE"/>
              <a:t>Vill bidra om de ges rätt förutsättningar </a:t>
            </a:r>
          </a:p>
        </p:txBody>
      </p:sp>
    </p:spTree>
    <p:extLst>
      <p:ext uri="{BB962C8B-B14F-4D97-AF65-F5344CB8AC3E}">
        <p14:creationId xmlns:p14="http://schemas.microsoft.com/office/powerpoint/2010/main" val="4112656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2A01D9-1692-4681-86BA-7D3C9ADA0635}"/>
              </a:ext>
            </a:extLst>
          </p:cNvPr>
          <p:cNvSpPr>
            <a:spLocks noGrp="1"/>
          </p:cNvSpPr>
          <p:nvPr>
            <p:ph type="title"/>
          </p:nvPr>
        </p:nvSpPr>
        <p:spPr/>
        <p:txBody>
          <a:bodyPr>
            <a:normAutofit/>
          </a:bodyPr>
          <a:lstStyle/>
          <a:p>
            <a:r>
              <a:rPr lang="sv-SE" sz="3600">
                <a:latin typeface="Arial Black" panose="020B0A04020102020204" pitchFamily="34" charset="0"/>
              </a:rPr>
              <a:t>Kraften i delaktighet </a:t>
            </a:r>
          </a:p>
        </p:txBody>
      </p:sp>
      <p:sp>
        <p:nvSpPr>
          <p:cNvPr id="4" name="Platshållare för innehåll 3">
            <a:extLst>
              <a:ext uri="{FF2B5EF4-FFF2-40B4-BE49-F238E27FC236}">
                <a16:creationId xmlns:a16="http://schemas.microsoft.com/office/drawing/2014/main" id="{5A05C3D7-2CC0-414C-9B53-CFAF1D6A0329}"/>
              </a:ext>
            </a:extLst>
          </p:cNvPr>
          <p:cNvSpPr>
            <a:spLocks noGrp="1"/>
          </p:cNvSpPr>
          <p:nvPr>
            <p:ph sz="half" idx="10"/>
          </p:nvPr>
        </p:nvSpPr>
        <p:spPr/>
        <p:txBody>
          <a:bodyPr>
            <a:normAutofit/>
          </a:bodyPr>
          <a:lstStyle/>
          <a:p>
            <a:r>
              <a:rPr lang="sv-SE" b="0" i="0">
                <a:solidFill>
                  <a:srgbClr val="000000"/>
                </a:solidFill>
                <a:effectLst/>
              </a:rPr>
              <a:t>Sambandet mellan upplevd delaktighet, välmående och lärande är väl etablerat. Skollagen, barnkonventionen, forskning och olika studier pekar på betydelsen av elevers delaktighet, både när det gäller måluppfyllelsen i skolan, rätten till inflytande och elevernas hälsa.  </a:t>
            </a:r>
            <a:endParaRPr lang="sv-SE"/>
          </a:p>
        </p:txBody>
      </p:sp>
      <p:pic>
        <p:nvPicPr>
          <p:cNvPr id="8" name="Platshållare för bild 7">
            <a:extLst>
              <a:ext uri="{FF2B5EF4-FFF2-40B4-BE49-F238E27FC236}">
                <a16:creationId xmlns:a16="http://schemas.microsoft.com/office/drawing/2014/main" id="{51534003-4AC3-4EEB-94EA-50E0FDDD58F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6625" b="16625"/>
          <a:stretch>
            <a:fillRect/>
          </a:stretch>
        </p:blipFill>
        <p:spPr/>
      </p:pic>
    </p:spTree>
    <p:extLst>
      <p:ext uri="{BB962C8B-B14F-4D97-AF65-F5344CB8AC3E}">
        <p14:creationId xmlns:p14="http://schemas.microsoft.com/office/powerpoint/2010/main" val="3514453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DAF0A3-451C-401E-BFC4-9ADCDD4D1A69}"/>
              </a:ext>
            </a:extLst>
          </p:cNvPr>
          <p:cNvSpPr>
            <a:spLocks noGrp="1"/>
          </p:cNvSpPr>
          <p:nvPr>
            <p:ph type="title"/>
          </p:nvPr>
        </p:nvSpPr>
        <p:spPr>
          <a:xfrm>
            <a:off x="877197" y="190717"/>
            <a:ext cx="9170279" cy="736959"/>
          </a:xfrm>
        </p:spPr>
        <p:txBody>
          <a:bodyPr>
            <a:normAutofit/>
          </a:bodyPr>
          <a:lstStyle/>
          <a:p>
            <a:r>
              <a:rPr lang="sv-SE"/>
              <a:t>Elevers delaktighet och inflytande i skolan </a:t>
            </a:r>
          </a:p>
        </p:txBody>
      </p:sp>
      <p:cxnSp>
        <p:nvCxnSpPr>
          <p:cNvPr id="8" name="Rak koppling 7">
            <a:extLst>
              <a:ext uri="{FF2B5EF4-FFF2-40B4-BE49-F238E27FC236}">
                <a16:creationId xmlns:a16="http://schemas.microsoft.com/office/drawing/2014/main" id="{A7B8F99B-098D-0721-0691-1CF8526CC44C}"/>
              </a:ext>
            </a:extLst>
          </p:cNvPr>
          <p:cNvCxnSpPr>
            <a:cxnSpLocks/>
          </p:cNvCxnSpPr>
          <p:nvPr/>
        </p:nvCxnSpPr>
        <p:spPr>
          <a:xfrm flipH="1">
            <a:off x="5857911" y="1299410"/>
            <a:ext cx="1" cy="4872790"/>
          </a:xfrm>
          <a:prstGeom prst="line">
            <a:avLst/>
          </a:prstGeom>
        </p:spPr>
        <p:style>
          <a:lnRef idx="1">
            <a:schemeClr val="accent5"/>
          </a:lnRef>
          <a:fillRef idx="0">
            <a:schemeClr val="accent5"/>
          </a:fillRef>
          <a:effectRef idx="0">
            <a:schemeClr val="accent5"/>
          </a:effectRef>
          <a:fontRef idx="minor">
            <a:schemeClr val="tx1"/>
          </a:fontRef>
        </p:style>
      </p:cxnSp>
      <p:cxnSp>
        <p:nvCxnSpPr>
          <p:cNvPr id="9" name="Rak koppling 8">
            <a:extLst>
              <a:ext uri="{FF2B5EF4-FFF2-40B4-BE49-F238E27FC236}">
                <a16:creationId xmlns:a16="http://schemas.microsoft.com/office/drawing/2014/main" id="{FEF5F5F2-05BF-25C1-1F2B-E8AFCD36CCFA}"/>
              </a:ext>
            </a:extLst>
          </p:cNvPr>
          <p:cNvCxnSpPr>
            <a:cxnSpLocks/>
            <a:stCxn id="15" idx="1"/>
          </p:cNvCxnSpPr>
          <p:nvPr/>
        </p:nvCxnSpPr>
        <p:spPr>
          <a:xfrm flipH="1">
            <a:off x="1984217" y="3687160"/>
            <a:ext cx="8023715" cy="48645"/>
          </a:xfrm>
          <a:prstGeom prst="line">
            <a:avLst/>
          </a:prstGeom>
        </p:spPr>
        <p:style>
          <a:lnRef idx="1">
            <a:schemeClr val="accent5"/>
          </a:lnRef>
          <a:fillRef idx="0">
            <a:schemeClr val="accent5"/>
          </a:fillRef>
          <a:effectRef idx="0">
            <a:schemeClr val="accent5"/>
          </a:effectRef>
          <a:fontRef idx="minor">
            <a:schemeClr val="tx1"/>
          </a:fontRef>
        </p:style>
      </p:cxnSp>
      <p:sp>
        <p:nvSpPr>
          <p:cNvPr id="12" name="textruta 11">
            <a:extLst>
              <a:ext uri="{FF2B5EF4-FFF2-40B4-BE49-F238E27FC236}">
                <a16:creationId xmlns:a16="http://schemas.microsoft.com/office/drawing/2014/main" id="{67B44F15-A90C-3AD3-625A-BE8F1B658921}"/>
              </a:ext>
            </a:extLst>
          </p:cNvPr>
          <p:cNvSpPr txBox="1"/>
          <p:nvPr/>
        </p:nvSpPr>
        <p:spPr>
          <a:xfrm>
            <a:off x="5106404" y="904436"/>
            <a:ext cx="1507932" cy="369332"/>
          </a:xfrm>
          <a:prstGeom prst="rect">
            <a:avLst/>
          </a:prstGeom>
          <a:noFill/>
        </p:spPr>
        <p:txBody>
          <a:bodyPr wrap="square" rtlCol="0">
            <a:spAutoFit/>
          </a:bodyPr>
          <a:lstStyle/>
          <a:p>
            <a:r>
              <a:rPr lang="sv-SE" b="1"/>
              <a:t>Individuellt </a:t>
            </a:r>
          </a:p>
        </p:txBody>
      </p:sp>
      <p:sp>
        <p:nvSpPr>
          <p:cNvPr id="13" name="textruta 12">
            <a:extLst>
              <a:ext uri="{FF2B5EF4-FFF2-40B4-BE49-F238E27FC236}">
                <a16:creationId xmlns:a16="http://schemas.microsoft.com/office/drawing/2014/main" id="{AE3F6ED1-1782-7AAA-FEAA-6FF995CEB387}"/>
              </a:ext>
            </a:extLst>
          </p:cNvPr>
          <p:cNvSpPr txBox="1"/>
          <p:nvPr/>
        </p:nvSpPr>
        <p:spPr>
          <a:xfrm>
            <a:off x="5242108" y="6356866"/>
            <a:ext cx="1507932" cy="369332"/>
          </a:xfrm>
          <a:prstGeom prst="rect">
            <a:avLst/>
          </a:prstGeom>
          <a:noFill/>
        </p:spPr>
        <p:txBody>
          <a:bodyPr wrap="square" rtlCol="0">
            <a:spAutoFit/>
          </a:bodyPr>
          <a:lstStyle/>
          <a:p>
            <a:r>
              <a:rPr lang="sv-SE" b="1"/>
              <a:t>Kollektivt</a:t>
            </a:r>
          </a:p>
        </p:txBody>
      </p:sp>
      <p:sp>
        <p:nvSpPr>
          <p:cNvPr id="14" name="textruta 13">
            <a:extLst>
              <a:ext uri="{FF2B5EF4-FFF2-40B4-BE49-F238E27FC236}">
                <a16:creationId xmlns:a16="http://schemas.microsoft.com/office/drawing/2014/main" id="{83861E1B-1FB9-C420-7519-A693CF9B870E}"/>
              </a:ext>
            </a:extLst>
          </p:cNvPr>
          <p:cNvSpPr txBox="1"/>
          <p:nvPr/>
        </p:nvSpPr>
        <p:spPr>
          <a:xfrm>
            <a:off x="877197" y="3502494"/>
            <a:ext cx="1507932" cy="369332"/>
          </a:xfrm>
          <a:prstGeom prst="rect">
            <a:avLst/>
          </a:prstGeom>
          <a:noFill/>
        </p:spPr>
        <p:txBody>
          <a:bodyPr wrap="square" rtlCol="0">
            <a:spAutoFit/>
          </a:bodyPr>
          <a:lstStyle/>
          <a:p>
            <a:r>
              <a:rPr lang="sv-SE" b="1"/>
              <a:t>Formellt </a:t>
            </a:r>
          </a:p>
        </p:txBody>
      </p:sp>
      <p:sp>
        <p:nvSpPr>
          <p:cNvPr id="15" name="textruta 14">
            <a:extLst>
              <a:ext uri="{FF2B5EF4-FFF2-40B4-BE49-F238E27FC236}">
                <a16:creationId xmlns:a16="http://schemas.microsoft.com/office/drawing/2014/main" id="{FC41A018-82F5-5493-A0B7-E5990FB7C66E}"/>
              </a:ext>
            </a:extLst>
          </p:cNvPr>
          <p:cNvSpPr txBox="1"/>
          <p:nvPr/>
        </p:nvSpPr>
        <p:spPr>
          <a:xfrm>
            <a:off x="10007932" y="3502494"/>
            <a:ext cx="1249924" cy="369332"/>
          </a:xfrm>
          <a:prstGeom prst="rect">
            <a:avLst/>
          </a:prstGeom>
          <a:noFill/>
        </p:spPr>
        <p:txBody>
          <a:bodyPr wrap="square" rtlCol="0">
            <a:spAutoFit/>
          </a:bodyPr>
          <a:lstStyle/>
          <a:p>
            <a:r>
              <a:rPr lang="sv-SE" b="1"/>
              <a:t>Informellt</a:t>
            </a:r>
          </a:p>
        </p:txBody>
      </p:sp>
      <p:sp>
        <p:nvSpPr>
          <p:cNvPr id="26" name="textruta 25">
            <a:extLst>
              <a:ext uri="{FF2B5EF4-FFF2-40B4-BE49-F238E27FC236}">
                <a16:creationId xmlns:a16="http://schemas.microsoft.com/office/drawing/2014/main" id="{77737D2F-4A0B-3631-6F6A-ABA0F67C6FDF}"/>
              </a:ext>
            </a:extLst>
          </p:cNvPr>
          <p:cNvSpPr txBox="1"/>
          <p:nvPr/>
        </p:nvSpPr>
        <p:spPr>
          <a:xfrm>
            <a:off x="2284007" y="1988040"/>
            <a:ext cx="2107517" cy="369332"/>
          </a:xfrm>
          <a:prstGeom prst="rect">
            <a:avLst/>
          </a:prstGeom>
          <a:noFill/>
        </p:spPr>
        <p:txBody>
          <a:bodyPr wrap="square" rtlCol="0">
            <a:spAutoFit/>
          </a:bodyPr>
          <a:lstStyle/>
          <a:p>
            <a:r>
              <a:rPr lang="sv-SE"/>
              <a:t> </a:t>
            </a:r>
          </a:p>
        </p:txBody>
      </p:sp>
      <p:sp>
        <p:nvSpPr>
          <p:cNvPr id="3" name="Rektangel: rundade hörn 2">
            <a:extLst>
              <a:ext uri="{FF2B5EF4-FFF2-40B4-BE49-F238E27FC236}">
                <a16:creationId xmlns:a16="http://schemas.microsoft.com/office/drawing/2014/main" id="{D083BA43-BFF3-65CB-401F-3F55081CBAD5}"/>
              </a:ext>
            </a:extLst>
          </p:cNvPr>
          <p:cNvSpPr/>
          <p:nvPr/>
        </p:nvSpPr>
        <p:spPr>
          <a:xfrm>
            <a:off x="903116" y="1609691"/>
            <a:ext cx="2107513" cy="736960"/>
          </a:xfrm>
          <a:prstGeom prst="roundRect">
            <a:avLst/>
          </a:prstGeom>
          <a:solidFill>
            <a:schemeClr val="bg1">
              <a:lumMod val="95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lang="sv-SE">
                <a:solidFill>
                  <a:schemeClr val="tx1"/>
                </a:solidFill>
              </a:rPr>
              <a:t>Individuella utvecklingsplaner</a:t>
            </a:r>
          </a:p>
        </p:txBody>
      </p:sp>
      <p:sp>
        <p:nvSpPr>
          <p:cNvPr id="4" name="Rektangel: rundade hörn 3">
            <a:extLst>
              <a:ext uri="{FF2B5EF4-FFF2-40B4-BE49-F238E27FC236}">
                <a16:creationId xmlns:a16="http://schemas.microsoft.com/office/drawing/2014/main" id="{65865D3F-02B7-22D4-48F8-EC50A87507F9}"/>
              </a:ext>
            </a:extLst>
          </p:cNvPr>
          <p:cNvSpPr/>
          <p:nvPr/>
        </p:nvSpPr>
        <p:spPr>
          <a:xfrm>
            <a:off x="2058881" y="2827088"/>
            <a:ext cx="2107512" cy="566390"/>
          </a:xfrm>
          <a:prstGeom prst="roundRect">
            <a:avLst/>
          </a:prstGeom>
          <a:solidFill>
            <a:schemeClr val="bg1">
              <a:lumMod val="9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a:solidFill>
                  <a:schemeClr val="tx1"/>
                </a:solidFill>
              </a:rPr>
              <a:t>Utvecklingssamtal</a:t>
            </a:r>
          </a:p>
        </p:txBody>
      </p:sp>
      <p:sp>
        <p:nvSpPr>
          <p:cNvPr id="5" name="Rektangel: rundade hörn 4">
            <a:extLst>
              <a:ext uri="{FF2B5EF4-FFF2-40B4-BE49-F238E27FC236}">
                <a16:creationId xmlns:a16="http://schemas.microsoft.com/office/drawing/2014/main" id="{8A76C747-C18C-4F8E-A0DC-F4BB766FD718}"/>
              </a:ext>
            </a:extLst>
          </p:cNvPr>
          <p:cNvSpPr/>
          <p:nvPr/>
        </p:nvSpPr>
        <p:spPr>
          <a:xfrm>
            <a:off x="3730414" y="1992575"/>
            <a:ext cx="1670396" cy="564866"/>
          </a:xfrm>
          <a:prstGeom prst="roundRect">
            <a:avLst/>
          </a:prstGeom>
          <a:solidFill>
            <a:schemeClr val="bg1">
              <a:lumMod val="95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lang="sv-SE">
                <a:solidFill>
                  <a:schemeClr val="tx1"/>
                </a:solidFill>
              </a:rPr>
              <a:t>Arbetsformer</a:t>
            </a:r>
            <a:r>
              <a:rPr lang="sv-SE"/>
              <a:t> </a:t>
            </a:r>
          </a:p>
        </p:txBody>
      </p:sp>
      <p:sp>
        <p:nvSpPr>
          <p:cNvPr id="6" name="Rektangel: rundade hörn 5">
            <a:extLst>
              <a:ext uri="{FF2B5EF4-FFF2-40B4-BE49-F238E27FC236}">
                <a16:creationId xmlns:a16="http://schemas.microsoft.com/office/drawing/2014/main" id="{97D5FE96-711C-8E7D-F5F3-018F7ACC2D20}"/>
              </a:ext>
            </a:extLst>
          </p:cNvPr>
          <p:cNvSpPr/>
          <p:nvPr/>
        </p:nvSpPr>
        <p:spPr>
          <a:xfrm>
            <a:off x="6418607" y="1929573"/>
            <a:ext cx="4267196" cy="1062154"/>
          </a:xfrm>
          <a:prstGeom prst="roundRect">
            <a:avLst/>
          </a:prstGeom>
          <a:solidFill>
            <a:schemeClr val="accent4">
              <a:lumMod val="20000"/>
              <a:lumOff val="80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lang="sv-SE">
                <a:solidFill>
                  <a:schemeClr val="tx1"/>
                </a:solidFill>
              </a:rPr>
              <a:t>Inflytande över sitt lärande genom val av tex arbetssätt, arbetsredskap och redovisning i samråd med lärare</a:t>
            </a:r>
          </a:p>
        </p:txBody>
      </p:sp>
      <p:sp>
        <p:nvSpPr>
          <p:cNvPr id="7" name="Rektangel: rundade hörn 6">
            <a:extLst>
              <a:ext uri="{FF2B5EF4-FFF2-40B4-BE49-F238E27FC236}">
                <a16:creationId xmlns:a16="http://schemas.microsoft.com/office/drawing/2014/main" id="{2CDE13C0-8E6E-7DF6-8986-768F682170B1}"/>
              </a:ext>
            </a:extLst>
          </p:cNvPr>
          <p:cNvSpPr/>
          <p:nvPr/>
        </p:nvSpPr>
        <p:spPr>
          <a:xfrm>
            <a:off x="2355415" y="4165508"/>
            <a:ext cx="2874495" cy="750333"/>
          </a:xfrm>
          <a:prstGeom prst="roundRect">
            <a:avLst/>
          </a:prstGeom>
          <a:solidFill>
            <a:schemeClr val="bg2">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lang="sv-SE">
                <a:solidFill>
                  <a:schemeClr val="tx1"/>
                </a:solidFill>
              </a:rPr>
              <a:t>Klassråd/elevråd/matråd/övriga forum</a:t>
            </a:r>
          </a:p>
        </p:txBody>
      </p:sp>
      <p:sp>
        <p:nvSpPr>
          <p:cNvPr id="10" name="Rektangel: rundade hörn 9">
            <a:extLst>
              <a:ext uri="{FF2B5EF4-FFF2-40B4-BE49-F238E27FC236}">
                <a16:creationId xmlns:a16="http://schemas.microsoft.com/office/drawing/2014/main" id="{4D320917-D1E4-F44A-2B24-467DA2E088CE}"/>
              </a:ext>
            </a:extLst>
          </p:cNvPr>
          <p:cNvSpPr/>
          <p:nvPr/>
        </p:nvSpPr>
        <p:spPr>
          <a:xfrm>
            <a:off x="1718329" y="5372378"/>
            <a:ext cx="2584599" cy="646331"/>
          </a:xfrm>
          <a:prstGeom prst="roundRect">
            <a:avLst/>
          </a:prstGeom>
          <a:solidFill>
            <a:schemeClr val="bg2">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lang="sv-SE">
                <a:solidFill>
                  <a:schemeClr val="tx1"/>
                </a:solidFill>
              </a:rPr>
              <a:t>Arbetsmiljöarbete (elevskyddsombud) </a:t>
            </a:r>
          </a:p>
        </p:txBody>
      </p:sp>
      <p:sp>
        <p:nvSpPr>
          <p:cNvPr id="33" name="Rektangel: rundade hörn 32">
            <a:extLst>
              <a:ext uri="{FF2B5EF4-FFF2-40B4-BE49-F238E27FC236}">
                <a16:creationId xmlns:a16="http://schemas.microsoft.com/office/drawing/2014/main" id="{70E35A7C-6E0C-DA11-FCD3-7C4811123C3F}"/>
              </a:ext>
            </a:extLst>
          </p:cNvPr>
          <p:cNvSpPr/>
          <p:nvPr/>
        </p:nvSpPr>
        <p:spPr>
          <a:xfrm>
            <a:off x="6418607" y="4057472"/>
            <a:ext cx="2077694" cy="1142191"/>
          </a:xfrm>
          <a:prstGeom prst="roundRect">
            <a:avLst/>
          </a:prstGeom>
          <a:solidFill>
            <a:schemeClr val="accent2">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lang="sv-SE">
                <a:solidFill>
                  <a:schemeClr val="tx1"/>
                </a:solidFill>
              </a:rPr>
              <a:t>Grupp av elever som arbetar för förändring i skolan  </a:t>
            </a:r>
          </a:p>
        </p:txBody>
      </p:sp>
      <p:sp>
        <p:nvSpPr>
          <p:cNvPr id="34" name="Rektangel: rundade hörn 33">
            <a:extLst>
              <a:ext uri="{FF2B5EF4-FFF2-40B4-BE49-F238E27FC236}">
                <a16:creationId xmlns:a16="http://schemas.microsoft.com/office/drawing/2014/main" id="{DD38A0EF-44B2-820C-0014-358744CF2F1A}"/>
              </a:ext>
            </a:extLst>
          </p:cNvPr>
          <p:cNvSpPr/>
          <p:nvPr/>
        </p:nvSpPr>
        <p:spPr>
          <a:xfrm>
            <a:off x="8702692" y="4057472"/>
            <a:ext cx="2251665" cy="1142191"/>
          </a:xfrm>
          <a:prstGeom prst="roundRect">
            <a:avLst/>
          </a:prstGeom>
          <a:solidFill>
            <a:schemeClr val="accent2">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lang="sv-SE">
                <a:solidFill>
                  <a:schemeClr val="tx1"/>
                </a:solidFill>
              </a:rPr>
              <a:t>Möjlighet till engagemang och fatta beslut i vardagen  </a:t>
            </a:r>
          </a:p>
        </p:txBody>
      </p:sp>
      <p:sp>
        <p:nvSpPr>
          <p:cNvPr id="35" name="Rektangel: rundade hörn 34">
            <a:extLst>
              <a:ext uri="{FF2B5EF4-FFF2-40B4-BE49-F238E27FC236}">
                <a16:creationId xmlns:a16="http://schemas.microsoft.com/office/drawing/2014/main" id="{FC9C4F36-8D28-7840-B7A9-AEE46521BD05}"/>
              </a:ext>
            </a:extLst>
          </p:cNvPr>
          <p:cNvSpPr/>
          <p:nvPr/>
        </p:nvSpPr>
        <p:spPr>
          <a:xfrm>
            <a:off x="6418607" y="5453764"/>
            <a:ext cx="2697195" cy="941836"/>
          </a:xfrm>
          <a:prstGeom prst="roundRect">
            <a:avLst/>
          </a:prstGeom>
          <a:solidFill>
            <a:schemeClr val="accent2">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lang="sv-SE">
                <a:solidFill>
                  <a:schemeClr val="tx1"/>
                </a:solidFill>
              </a:rPr>
              <a:t>Inflytande på undervisning, arbetssätt och skolmiljö </a:t>
            </a:r>
          </a:p>
        </p:txBody>
      </p:sp>
      <p:sp>
        <p:nvSpPr>
          <p:cNvPr id="36" name="Rektangel: rundade hörn 35">
            <a:extLst>
              <a:ext uri="{FF2B5EF4-FFF2-40B4-BE49-F238E27FC236}">
                <a16:creationId xmlns:a16="http://schemas.microsoft.com/office/drawing/2014/main" id="{42F7BC00-FB04-A438-3598-43BEF1166A6A}"/>
              </a:ext>
            </a:extLst>
          </p:cNvPr>
          <p:cNvSpPr/>
          <p:nvPr/>
        </p:nvSpPr>
        <p:spPr>
          <a:xfrm>
            <a:off x="9372999" y="5384074"/>
            <a:ext cx="1581358" cy="1020202"/>
          </a:xfrm>
          <a:prstGeom prst="roundRect">
            <a:avLst/>
          </a:prstGeom>
          <a:solidFill>
            <a:schemeClr val="accent2">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lang="sv-SE">
                <a:solidFill>
                  <a:schemeClr val="tx1"/>
                </a:solidFill>
              </a:rPr>
              <a:t>Möjlighet till dialog och resonerande </a:t>
            </a:r>
          </a:p>
        </p:txBody>
      </p:sp>
    </p:spTree>
    <p:extLst>
      <p:ext uri="{BB962C8B-B14F-4D97-AF65-F5344CB8AC3E}">
        <p14:creationId xmlns:p14="http://schemas.microsoft.com/office/powerpoint/2010/main" val="229036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0" grpId="0" animBg="1"/>
      <p:bldP spid="33" grpId="0" animBg="1"/>
      <p:bldP spid="34" grpId="0" animBg="1"/>
      <p:bldP spid="35"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tbubbla: rektangel med rundade hörn 4">
            <a:extLst>
              <a:ext uri="{FF2B5EF4-FFF2-40B4-BE49-F238E27FC236}">
                <a16:creationId xmlns:a16="http://schemas.microsoft.com/office/drawing/2014/main" id="{54EB04B9-FD9F-8905-5473-961000502D10}"/>
              </a:ext>
            </a:extLst>
          </p:cNvPr>
          <p:cNvSpPr/>
          <p:nvPr/>
        </p:nvSpPr>
        <p:spPr>
          <a:xfrm>
            <a:off x="1073026" y="1489186"/>
            <a:ext cx="4615253" cy="3879628"/>
          </a:xfrm>
          <a:prstGeom prst="wedgeRoundRectCallout">
            <a:avLst/>
          </a:prstGeom>
          <a:solidFill>
            <a:schemeClr val="accent6">
              <a:lumMod val="60000"/>
              <a:lumOff val="4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3200" b="1"/>
              <a:t>Hur kan vi göra elever delaktiga och låta deras kunskap påverka arbetet med PDK?</a:t>
            </a:r>
          </a:p>
          <a:p>
            <a:pPr algn="ctr"/>
            <a:r>
              <a:rPr lang="sv-SE" sz="3200" b="1"/>
              <a:t> </a:t>
            </a:r>
          </a:p>
        </p:txBody>
      </p:sp>
      <p:pic>
        <p:nvPicPr>
          <p:cNvPr id="6" name="Platshållare för bild 5" descr="En bild som visar text, vektorgrafik&#10;&#10;Automatiskt genererad beskrivning">
            <a:extLst>
              <a:ext uri="{FF2B5EF4-FFF2-40B4-BE49-F238E27FC236}">
                <a16:creationId xmlns:a16="http://schemas.microsoft.com/office/drawing/2014/main" id="{31E87B71-3F83-3F26-D044-F032FFC9D40D}"/>
              </a:ext>
            </a:extLst>
          </p:cNvPr>
          <p:cNvPicPr>
            <a:picLocks noChangeAspect="1"/>
          </p:cNvPicPr>
          <p:nvPr/>
        </p:nvPicPr>
        <p:blipFill>
          <a:blip r:embed="rId3">
            <a:extLst>
              <a:ext uri="{28A0092B-C50C-407E-A947-70E740481C1C}">
                <a14:useLocalDpi xmlns:a14="http://schemas.microsoft.com/office/drawing/2010/main" val="0"/>
              </a:ext>
            </a:extLst>
          </a:blip>
          <a:srcRect t="16687" b="16687"/>
          <a:stretch>
            <a:fillRect/>
          </a:stretch>
        </p:blipFill>
        <p:spPr>
          <a:xfrm>
            <a:off x="7207039" y="1407278"/>
            <a:ext cx="4110145" cy="4109284"/>
          </a:xfrm>
          <a:prstGeom prst="rect">
            <a:avLst/>
          </a:prstGeom>
          <a:gradFill>
            <a:gsLst>
              <a:gs pos="0">
                <a:schemeClr val="accent1">
                  <a:lumMod val="5000"/>
                  <a:lumOff val="95000"/>
                </a:schemeClr>
              </a:gs>
              <a:gs pos="3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993112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Bildobjekt 7" descr="En bild som visar text, handskrift, Post-it, Anslagstavla&#10;&#10;Automatiskt genererad beskrivning">
            <a:extLst>
              <a:ext uri="{FF2B5EF4-FFF2-40B4-BE49-F238E27FC236}">
                <a16:creationId xmlns:a16="http://schemas.microsoft.com/office/drawing/2014/main" id="{FFB0726E-996B-0DB2-B95F-EE8998362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237" y="335056"/>
            <a:ext cx="8073814" cy="6055360"/>
          </a:xfrm>
          <a:prstGeom prst="rect">
            <a:avLst/>
          </a:prstGeom>
          <a:noFill/>
        </p:spPr>
      </p:pic>
    </p:spTree>
    <p:extLst>
      <p:ext uri="{BB962C8B-B14F-4D97-AF65-F5344CB8AC3E}">
        <p14:creationId xmlns:p14="http://schemas.microsoft.com/office/powerpoint/2010/main" val="865521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DA22BFC-C253-9EDE-4DC9-B9C3B9851556}"/>
              </a:ext>
            </a:extLst>
          </p:cNvPr>
          <p:cNvSpPr>
            <a:spLocks noGrp="1"/>
          </p:cNvSpPr>
          <p:nvPr>
            <p:ph type="title"/>
          </p:nvPr>
        </p:nvSpPr>
        <p:spPr>
          <a:xfrm>
            <a:off x="407988" y="404813"/>
            <a:ext cx="9170279" cy="736959"/>
          </a:xfrm>
        </p:spPr>
        <p:txBody>
          <a:bodyPr>
            <a:normAutofit fontScale="90000"/>
          </a:bodyPr>
          <a:lstStyle/>
          <a:p>
            <a:r>
              <a:rPr lang="sv-SE" sz="3600"/>
              <a:t>Stöd i värdegrundsarbetet </a:t>
            </a:r>
            <a:br>
              <a:rPr lang="sv-SE" sz="3600"/>
            </a:br>
            <a:r>
              <a:rPr lang="sv-SE" sz="2700"/>
              <a:t>15:45-15:50</a:t>
            </a:r>
            <a:endParaRPr lang="en-US" sz="2700"/>
          </a:p>
        </p:txBody>
      </p:sp>
      <p:sp>
        <p:nvSpPr>
          <p:cNvPr id="2" name="textruta 1">
            <a:extLst>
              <a:ext uri="{FF2B5EF4-FFF2-40B4-BE49-F238E27FC236}">
                <a16:creationId xmlns:a16="http://schemas.microsoft.com/office/drawing/2014/main" id="{77C08433-DFFC-F6F7-2D9A-939945322306}"/>
              </a:ext>
            </a:extLst>
          </p:cNvPr>
          <p:cNvSpPr txBox="1"/>
          <p:nvPr/>
        </p:nvSpPr>
        <p:spPr>
          <a:xfrm>
            <a:off x="300434" y="1714315"/>
            <a:ext cx="6077967" cy="4216539"/>
          </a:xfrm>
          <a:prstGeom prst="rect">
            <a:avLst/>
          </a:prstGeom>
          <a:noFill/>
        </p:spPr>
        <p:txBody>
          <a:bodyPr wrap="square" lIns="91440" tIns="45720" rIns="91440" bIns="45720" rtlCol="0" anchor="t">
            <a:spAutoFit/>
          </a:bodyPr>
          <a:lstStyle/>
          <a:p>
            <a:r>
              <a:rPr lang="sv-SE" sz="2400" b="1">
                <a:cs typeface="Arial"/>
              </a:rPr>
              <a:t>Under "Vår Grundskoleförvaltning"</a:t>
            </a:r>
          </a:p>
          <a:p>
            <a:pPr marL="0" indent="0">
              <a:lnSpc>
                <a:spcPct val="100000"/>
              </a:lnSpc>
              <a:buNone/>
            </a:pPr>
            <a:r>
              <a:rPr lang="sv-SE" sz="1800"/>
              <a:t>Under: Vår grundskoleförvaltning, skola och utbildning,  Normer och värden hittar du:</a:t>
            </a:r>
            <a:endParaRPr lang="sv-SE" sz="1800">
              <a:cs typeface="Arial"/>
            </a:endParaRPr>
          </a:p>
          <a:p>
            <a:pPr marL="229870" indent="-229870">
              <a:lnSpc>
                <a:spcPct val="100000"/>
              </a:lnSpc>
            </a:pPr>
            <a:r>
              <a:rPr lang="sv-SE" sz="1800"/>
              <a:t>Fortbildningsmaterial och undervisningsmaterial </a:t>
            </a:r>
            <a:endParaRPr lang="sv-SE" sz="1800">
              <a:cs typeface="Arial"/>
            </a:endParaRPr>
          </a:p>
          <a:p>
            <a:pPr marL="229870" indent="-229870"/>
            <a:r>
              <a:rPr lang="sv-SE" sz="1800"/>
              <a:t>Under boxen ”systematiskt värdegrundsarbete” </a:t>
            </a:r>
            <a:r>
              <a:rPr lang="sv-SE"/>
              <a:t>ligger stödmaterial</a:t>
            </a:r>
            <a:r>
              <a:rPr lang="sv-SE" sz="1800"/>
              <a:t> för att skriva </a:t>
            </a:r>
            <a:r>
              <a:rPr lang="sv-SE" sz="1800" i="1"/>
              <a:t>PDK samt trygghetsenkäter.</a:t>
            </a:r>
            <a:endParaRPr lang="sv-SE" sz="1800" i="1">
              <a:cs typeface="Arial"/>
            </a:endParaRPr>
          </a:p>
          <a:p>
            <a:pPr marL="0" indent="0">
              <a:lnSpc>
                <a:spcPct val="100000"/>
              </a:lnSpc>
              <a:buNone/>
            </a:pPr>
            <a:endParaRPr lang="sv-SE" sz="1800" i="1"/>
          </a:p>
          <a:p>
            <a:r>
              <a:rPr lang="sv-SE" sz="2400" b="1"/>
              <a:t>Lärarakademin </a:t>
            </a:r>
            <a:endParaRPr lang="sv-SE" sz="2400" b="1">
              <a:cs typeface="Arial"/>
            </a:endParaRPr>
          </a:p>
          <a:p>
            <a:pPr>
              <a:lnSpc>
                <a:spcPct val="100000"/>
              </a:lnSpc>
            </a:pPr>
            <a:r>
              <a:rPr lang="sv-SE" sz="1800"/>
              <a:t>Under Normer och värden ligger förvaltningens eget material</a:t>
            </a:r>
            <a:endParaRPr lang="sv-SE" sz="1800">
              <a:cs typeface="Arial"/>
            </a:endParaRPr>
          </a:p>
          <a:p>
            <a:endParaRPr lang="sv-SE">
              <a:cs typeface="Arial"/>
            </a:endParaRPr>
          </a:p>
          <a:p>
            <a:r>
              <a:rPr lang="sv-SE" sz="2000" b="1">
                <a:cs typeface="Arial"/>
              </a:rPr>
              <a:t>Det mest relevanta och aktuella hittas under MR årshjulet</a:t>
            </a:r>
            <a:endParaRPr lang="sv-SE" sz="2000"/>
          </a:p>
          <a:p>
            <a:endParaRPr lang="sv-SE">
              <a:cs typeface="Arial"/>
            </a:endParaRPr>
          </a:p>
        </p:txBody>
      </p:sp>
      <p:pic>
        <p:nvPicPr>
          <p:cNvPr id="3" name="Picture 3">
            <a:extLst>
              <a:ext uri="{FF2B5EF4-FFF2-40B4-BE49-F238E27FC236}">
                <a16:creationId xmlns:a16="http://schemas.microsoft.com/office/drawing/2014/main" id="{F2CC5A65-4A48-F721-CAB2-454C6924B03F}"/>
              </a:ext>
            </a:extLst>
          </p:cNvPr>
          <p:cNvPicPr>
            <a:picLocks noChangeAspect="1"/>
          </p:cNvPicPr>
          <p:nvPr/>
        </p:nvPicPr>
        <p:blipFill>
          <a:blip r:embed="rId3"/>
          <a:stretch>
            <a:fillRect/>
          </a:stretch>
        </p:blipFill>
        <p:spPr>
          <a:xfrm>
            <a:off x="6729664" y="1939304"/>
            <a:ext cx="5269830" cy="3781498"/>
          </a:xfrm>
          <a:prstGeom prst="rect">
            <a:avLst/>
          </a:prstGeom>
        </p:spPr>
      </p:pic>
    </p:spTree>
    <p:extLst>
      <p:ext uri="{BB962C8B-B14F-4D97-AF65-F5344CB8AC3E}">
        <p14:creationId xmlns:p14="http://schemas.microsoft.com/office/powerpoint/2010/main" val="4271017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EB1C5A-48EA-5F4A-E9CB-6CD8AC88DDF7}"/>
              </a:ext>
            </a:extLst>
          </p:cNvPr>
          <p:cNvSpPr>
            <a:spLocks noGrp="1"/>
          </p:cNvSpPr>
          <p:nvPr>
            <p:ph type="title"/>
          </p:nvPr>
        </p:nvSpPr>
        <p:spPr/>
        <p:txBody>
          <a:bodyPr/>
          <a:lstStyle/>
          <a:p>
            <a:r>
              <a:rPr lang="sv-SE"/>
              <a:t>Kontakta för frågor som rör</a:t>
            </a:r>
          </a:p>
        </p:txBody>
      </p:sp>
      <p:sp>
        <p:nvSpPr>
          <p:cNvPr id="3" name="Platshållare för innehåll 2">
            <a:extLst>
              <a:ext uri="{FF2B5EF4-FFF2-40B4-BE49-F238E27FC236}">
                <a16:creationId xmlns:a16="http://schemas.microsoft.com/office/drawing/2014/main" id="{B4F71F66-2EB2-35F3-AB10-FF1022157094}"/>
              </a:ext>
            </a:extLst>
          </p:cNvPr>
          <p:cNvSpPr>
            <a:spLocks noGrp="1"/>
          </p:cNvSpPr>
          <p:nvPr>
            <p:ph sz="half" idx="1"/>
          </p:nvPr>
        </p:nvSpPr>
        <p:spPr/>
        <p:txBody>
          <a:bodyPr/>
          <a:lstStyle/>
          <a:p>
            <a:pPr marL="0" indent="0">
              <a:buNone/>
            </a:pPr>
            <a:r>
              <a:rPr lang="sv-SE" sz="2200" b="1"/>
              <a:t>Hur rapporter och/eller statistik tas fram</a:t>
            </a:r>
          </a:p>
          <a:p>
            <a:pPr marL="0" indent="0">
              <a:buNone/>
            </a:pPr>
            <a:r>
              <a:rPr lang="sv-SE"/>
              <a:t>Koordinatorerna i utbildningsområdet</a:t>
            </a:r>
          </a:p>
          <a:p>
            <a:r>
              <a:rPr lang="sv-SE"/>
              <a:t>Centrum: Louise Högberg</a:t>
            </a:r>
          </a:p>
          <a:p>
            <a:r>
              <a:rPr lang="sv-SE"/>
              <a:t>Nordost: </a:t>
            </a:r>
            <a:r>
              <a:rPr lang="sv-SE">
                <a:effectLst/>
                <a:latin typeface="Calibri" panose="020F0502020204030204" pitchFamily="34" charset="0"/>
              </a:rPr>
              <a:t>Agneta Wikevall Larsson</a:t>
            </a:r>
            <a:endParaRPr lang="sv-SE"/>
          </a:p>
          <a:p>
            <a:r>
              <a:rPr lang="sv-SE"/>
              <a:t>Sydväst: Kerstin Kloo</a:t>
            </a:r>
          </a:p>
          <a:p>
            <a:r>
              <a:rPr lang="sv-SE"/>
              <a:t>Hisingen: Hanna Hermansson</a:t>
            </a:r>
          </a:p>
          <a:p>
            <a:endParaRPr lang="sv-SE"/>
          </a:p>
        </p:txBody>
      </p:sp>
      <p:sp>
        <p:nvSpPr>
          <p:cNvPr id="4" name="Platshållare för innehåll 3">
            <a:extLst>
              <a:ext uri="{FF2B5EF4-FFF2-40B4-BE49-F238E27FC236}">
                <a16:creationId xmlns:a16="http://schemas.microsoft.com/office/drawing/2014/main" id="{4F556BBA-D515-BBF4-86C0-445F516C3056}"/>
              </a:ext>
            </a:extLst>
          </p:cNvPr>
          <p:cNvSpPr>
            <a:spLocks noGrp="1"/>
          </p:cNvSpPr>
          <p:nvPr>
            <p:ph sz="half" idx="2"/>
          </p:nvPr>
        </p:nvSpPr>
        <p:spPr/>
        <p:txBody>
          <a:bodyPr vert="horz" lIns="0" tIns="0" rIns="0" bIns="0" rtlCol="0" anchor="t">
            <a:normAutofit/>
          </a:bodyPr>
          <a:lstStyle/>
          <a:p>
            <a:pPr marL="0" indent="0">
              <a:buNone/>
            </a:pPr>
            <a:r>
              <a:rPr lang="sv-SE" sz="2200" b="1"/>
              <a:t>Stöd i skrivandet av planen i </a:t>
            </a:r>
            <a:r>
              <a:rPr lang="sv-SE" sz="2200" b="1" err="1"/>
              <a:t>Stratsys</a:t>
            </a:r>
            <a:r>
              <a:rPr lang="sv-SE" sz="2200" b="1"/>
              <a:t> eller arbetsgången inför upprättande</a:t>
            </a:r>
          </a:p>
          <a:p>
            <a:pPr marL="0" indent="0">
              <a:buNone/>
            </a:pPr>
            <a:r>
              <a:rPr lang="sv-SE"/>
              <a:t>Verksamhetsutvecklare i utbildningsområdet</a:t>
            </a:r>
            <a:endParaRPr lang="sv-SE">
              <a:cs typeface="Arial"/>
            </a:endParaRPr>
          </a:p>
          <a:p>
            <a:pPr marL="229870" indent="-229870"/>
            <a:r>
              <a:rPr lang="sv-SE"/>
              <a:t>Centrum: Katarina </a:t>
            </a:r>
            <a:r>
              <a:rPr lang="sv-SE" err="1"/>
              <a:t>Breidning</a:t>
            </a:r>
            <a:endParaRPr lang="sv-SE" err="1">
              <a:cs typeface="Arial"/>
            </a:endParaRPr>
          </a:p>
          <a:p>
            <a:pPr marL="229870" indent="-229870"/>
            <a:r>
              <a:rPr lang="sv-SE"/>
              <a:t>Nordost: Håkan Glimhage, Jenny </a:t>
            </a:r>
            <a:r>
              <a:rPr lang="sv-SE" err="1"/>
              <a:t>Almhöjd</a:t>
            </a:r>
            <a:r>
              <a:rPr lang="sv-SE"/>
              <a:t>, Elin Svensson och Birgitta Lager</a:t>
            </a:r>
            <a:endParaRPr lang="sv-SE">
              <a:cs typeface="Arial"/>
            </a:endParaRPr>
          </a:p>
          <a:p>
            <a:pPr marL="229870" indent="-229870"/>
            <a:r>
              <a:rPr lang="sv-SE"/>
              <a:t>Sydväst: Elin Persson och Ingela </a:t>
            </a:r>
            <a:r>
              <a:rPr lang="sv-SE" err="1"/>
              <a:t>Sjörén</a:t>
            </a:r>
            <a:endParaRPr lang="sv-SE" err="1">
              <a:cs typeface="Arial"/>
            </a:endParaRPr>
          </a:p>
          <a:p>
            <a:pPr marL="229870" indent="-229870"/>
            <a:r>
              <a:rPr lang="sv-SE"/>
              <a:t>Hisingen: Cecilia Lyrheden, Annika Stenberg och Cecilia Hellgren</a:t>
            </a:r>
            <a:endParaRPr lang="sv-SE">
              <a:cs typeface="Arial"/>
            </a:endParaRPr>
          </a:p>
          <a:p>
            <a:pPr marL="229870" indent="-229870"/>
            <a:endParaRPr lang="sv-SE">
              <a:cs typeface="Arial"/>
            </a:endParaRPr>
          </a:p>
        </p:txBody>
      </p:sp>
    </p:spTree>
    <p:extLst>
      <p:ext uri="{BB962C8B-B14F-4D97-AF65-F5344CB8AC3E}">
        <p14:creationId xmlns:p14="http://schemas.microsoft.com/office/powerpoint/2010/main" val="2349065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B78273F-6AAD-EB20-1FDC-3C391DD3168A}"/>
              </a:ext>
            </a:extLst>
          </p:cNvPr>
          <p:cNvSpPr>
            <a:spLocks noGrp="1"/>
          </p:cNvSpPr>
          <p:nvPr>
            <p:ph type="title"/>
          </p:nvPr>
        </p:nvSpPr>
        <p:spPr/>
        <p:txBody>
          <a:bodyPr>
            <a:normAutofit fontScale="90000"/>
          </a:bodyPr>
          <a:lstStyle/>
          <a:p>
            <a:br>
              <a:rPr lang="sv-SE"/>
            </a:br>
            <a:br>
              <a:rPr lang="sv-SE"/>
            </a:br>
            <a:endParaRPr lang="sv-SE" sz="2000" b="0">
              <a:solidFill>
                <a:srgbClr val="FFFFFF"/>
              </a:solidFill>
            </a:endParaRPr>
          </a:p>
          <a:p>
            <a:br>
              <a:rPr lang="sv-SE" sz="3300">
                <a:solidFill>
                  <a:srgbClr val="252B36"/>
                </a:solidFill>
                <a:ea typeface="+mj-lt"/>
                <a:cs typeface="+mj-lt"/>
              </a:rPr>
            </a:br>
            <a:br>
              <a:rPr lang="sv-SE" sz="3300">
                <a:ea typeface="+mj-lt"/>
                <a:cs typeface="+mj-lt"/>
              </a:rPr>
            </a:br>
            <a:br>
              <a:rPr lang="sv-SE" sz="3300">
                <a:ea typeface="+mj-lt"/>
                <a:cs typeface="+mj-lt"/>
              </a:rPr>
            </a:br>
            <a:br>
              <a:rPr lang="sv-SE" sz="3300">
                <a:ea typeface="+mj-lt"/>
                <a:cs typeface="+mj-lt"/>
              </a:rPr>
            </a:br>
            <a:br>
              <a:rPr lang="sv-SE" sz="3300">
                <a:ea typeface="+mj-lt"/>
                <a:cs typeface="+mj-lt"/>
              </a:rPr>
            </a:br>
            <a:br>
              <a:rPr lang="sv-SE" sz="3300">
                <a:ea typeface="+mj-lt"/>
                <a:cs typeface="+mj-lt"/>
              </a:rPr>
            </a:br>
            <a:r>
              <a:rPr lang="sv-SE" sz="3300" err="1">
                <a:solidFill>
                  <a:srgbClr val="252B36"/>
                </a:solidFill>
                <a:ea typeface="+mj-lt"/>
                <a:cs typeface="+mj-lt"/>
              </a:rPr>
              <a:t>Mentimeter</a:t>
            </a:r>
            <a:br>
              <a:rPr lang="sv-SE" sz="3300">
                <a:ea typeface="+mj-lt"/>
                <a:cs typeface="+mj-lt"/>
              </a:rPr>
            </a:br>
            <a:br>
              <a:rPr lang="sv-SE" sz="3300">
                <a:ea typeface="+mj-lt"/>
                <a:cs typeface="+mj-lt"/>
              </a:rPr>
            </a:br>
            <a:r>
              <a:rPr lang="sv-SE" sz="3300">
                <a:solidFill>
                  <a:srgbClr val="252B36"/>
                </a:solidFill>
                <a:ea typeface="+mj-lt"/>
                <a:cs typeface="+mj-lt"/>
              </a:rPr>
              <a:t>Detta tar jag med mig från eftermiddagen</a:t>
            </a:r>
            <a:br>
              <a:rPr lang="sv-SE" sz="3300">
                <a:solidFill>
                  <a:srgbClr val="252B36"/>
                </a:solidFill>
                <a:ea typeface="+mj-lt"/>
                <a:cs typeface="+mj-lt"/>
              </a:rPr>
            </a:br>
            <a:br>
              <a:rPr lang="sv-SE" sz="3300">
                <a:ea typeface="+mj-lt"/>
                <a:cs typeface="+mj-lt"/>
              </a:rPr>
            </a:br>
            <a:r>
              <a:rPr lang="sv-SE" sz="3300">
                <a:solidFill>
                  <a:srgbClr val="252B36"/>
                </a:solidFill>
                <a:ea typeface="+mj-lt"/>
                <a:cs typeface="+mj-lt"/>
              </a:rPr>
              <a:t>Detta skulle jag velat veta mer om</a:t>
            </a:r>
            <a:br>
              <a:rPr lang="sv-SE" sz="3300">
                <a:ea typeface="+mj-lt"/>
                <a:cs typeface="+mj-lt"/>
              </a:rPr>
            </a:br>
            <a:br>
              <a:rPr lang="sv-SE" sz="3300">
                <a:ea typeface="+mj-lt"/>
                <a:cs typeface="+mj-lt"/>
              </a:rPr>
            </a:br>
            <a:endParaRPr lang="sv-SE" sz="3300">
              <a:solidFill>
                <a:srgbClr val="252B36"/>
              </a:solidFill>
            </a:endParaRPr>
          </a:p>
          <a:p>
            <a:endParaRPr lang="sv-SE"/>
          </a:p>
        </p:txBody>
      </p:sp>
    </p:spTree>
    <p:extLst>
      <p:ext uri="{BB962C8B-B14F-4D97-AF65-F5344CB8AC3E}">
        <p14:creationId xmlns:p14="http://schemas.microsoft.com/office/powerpoint/2010/main" val="357981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6ABFC-99C3-3A6A-E6BA-A6202A449DF1}"/>
              </a:ext>
            </a:extLst>
          </p:cNvPr>
          <p:cNvSpPr>
            <a:spLocks noGrp="1"/>
          </p:cNvSpPr>
          <p:nvPr>
            <p:ph type="title"/>
          </p:nvPr>
        </p:nvSpPr>
        <p:spPr>
          <a:xfrm>
            <a:off x="407988" y="404813"/>
            <a:ext cx="9170279" cy="736959"/>
          </a:xfrm>
        </p:spPr>
        <p:txBody>
          <a:bodyPr anchor="ctr">
            <a:normAutofit/>
          </a:bodyPr>
          <a:lstStyle/>
          <a:p>
            <a:r>
              <a:rPr lang="sv-SE"/>
              <a:t>Ängåsskolans arbete mot kränkningar</a:t>
            </a:r>
          </a:p>
        </p:txBody>
      </p:sp>
      <p:sp>
        <p:nvSpPr>
          <p:cNvPr id="3" name="Platshållare för innehåll 2">
            <a:extLst>
              <a:ext uri="{FF2B5EF4-FFF2-40B4-BE49-F238E27FC236}">
                <a16:creationId xmlns:a16="http://schemas.microsoft.com/office/drawing/2014/main" id="{128F0D1B-127F-E20A-CAF0-4537EB4F361C}"/>
              </a:ext>
            </a:extLst>
          </p:cNvPr>
          <p:cNvSpPr>
            <a:spLocks noGrp="1"/>
          </p:cNvSpPr>
          <p:nvPr>
            <p:ph sz="half" idx="1"/>
          </p:nvPr>
        </p:nvSpPr>
        <p:spPr>
          <a:xfrm>
            <a:off x="407988" y="1736729"/>
            <a:ext cx="5400000" cy="4176710"/>
          </a:xfrm>
        </p:spPr>
        <p:txBody>
          <a:bodyPr>
            <a:normAutofit/>
          </a:bodyPr>
          <a:lstStyle/>
          <a:p>
            <a:pPr marL="0" indent="0">
              <a:buNone/>
            </a:pPr>
            <a:endParaRPr lang="sv-SE"/>
          </a:p>
          <a:p>
            <a:pPr marL="0" indent="0">
              <a:buNone/>
            </a:pPr>
            <a:endParaRPr lang="sv-SE"/>
          </a:p>
          <a:p>
            <a:endParaRPr lang="sv-SE"/>
          </a:p>
        </p:txBody>
      </p:sp>
      <p:pic>
        <p:nvPicPr>
          <p:cNvPr id="1026" name="Picture 2">
            <a:extLst>
              <a:ext uri="{FF2B5EF4-FFF2-40B4-BE49-F238E27FC236}">
                <a16:creationId xmlns:a16="http://schemas.microsoft.com/office/drawing/2014/main" id="{4337E846-8AEE-6175-0A96-2D43642ABCFE}"/>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6568" r="10708"/>
          <a:stretch/>
        </p:blipFill>
        <p:spPr bwMode="auto">
          <a:xfrm>
            <a:off x="6379250" y="1736729"/>
            <a:ext cx="5400000" cy="4176710"/>
          </a:xfrm>
          <a:prstGeom prst="rect">
            <a:avLst/>
          </a:prstGeom>
          <a:solidFill>
            <a:srgbClr val="FFFFFF"/>
          </a:solidFill>
        </p:spPr>
      </p:pic>
      <p:sp>
        <p:nvSpPr>
          <p:cNvPr id="4" name="Tankebubbla: moln 3">
            <a:extLst>
              <a:ext uri="{FF2B5EF4-FFF2-40B4-BE49-F238E27FC236}">
                <a16:creationId xmlns:a16="http://schemas.microsoft.com/office/drawing/2014/main" id="{222C75C9-66E7-DA7E-A24A-D13493160B1F}"/>
              </a:ext>
            </a:extLst>
          </p:cNvPr>
          <p:cNvSpPr/>
          <p:nvPr/>
        </p:nvSpPr>
        <p:spPr>
          <a:xfrm>
            <a:off x="527463" y="1737409"/>
            <a:ext cx="5161049" cy="3383181"/>
          </a:xfrm>
          <a:prstGeom prst="cloudCallout">
            <a:avLst>
              <a:gd name="adj1" fmla="val -41038"/>
              <a:gd name="adj2" fmla="val 60500"/>
            </a:avLst>
          </a:prstGeom>
          <a:solidFill>
            <a:srgbClr val="C7E7DD"/>
          </a:solidFill>
          <a:ln/>
        </p:spPr>
        <p:style>
          <a:lnRef idx="3">
            <a:schemeClr val="lt1"/>
          </a:lnRef>
          <a:fillRef idx="1">
            <a:schemeClr val="accent1"/>
          </a:fillRef>
          <a:effectRef idx="1">
            <a:schemeClr val="accent1"/>
          </a:effectRef>
          <a:fontRef idx="minor">
            <a:schemeClr val="lt1"/>
          </a:fontRef>
        </p:style>
        <p:txBody>
          <a:bodyPr rtlCol="0" anchor="ctr"/>
          <a:lstStyle/>
          <a:p>
            <a:r>
              <a:rPr lang="sv-SE" sz="1800">
                <a:solidFill>
                  <a:schemeClr val="tx1"/>
                </a:solidFill>
              </a:rPr>
              <a:t>V</a:t>
            </a:r>
            <a:r>
              <a:rPr lang="sv-SE" sz="1800">
                <a:solidFill>
                  <a:schemeClr val="tx1"/>
                </a:solidFill>
                <a:effectLst/>
              </a:rPr>
              <a:t>ilka faktorer skapar delaktighet och systematik?</a:t>
            </a:r>
          </a:p>
          <a:p>
            <a:endParaRPr lang="sv-SE" sz="1800">
              <a:solidFill>
                <a:schemeClr val="tx1"/>
              </a:solidFill>
            </a:endParaRPr>
          </a:p>
          <a:p>
            <a:r>
              <a:rPr lang="sv-SE" sz="1800">
                <a:solidFill>
                  <a:schemeClr val="tx1"/>
                </a:solidFill>
                <a:effectLst/>
              </a:rPr>
              <a:t>Hur blir värdegrundsarbetet hela skolans angelägenhet?</a:t>
            </a:r>
          </a:p>
          <a:p>
            <a:endParaRPr lang="sv-SE">
              <a:solidFill>
                <a:schemeClr val="tx1"/>
              </a:solidFill>
            </a:endParaRPr>
          </a:p>
          <a:p>
            <a:r>
              <a:rPr lang="sv-SE" sz="1800">
                <a:solidFill>
                  <a:schemeClr val="tx1"/>
                </a:solidFill>
                <a:effectLst/>
                <a:hlinkClick r:id="rId4"/>
              </a:rPr>
              <a:t>Film</a:t>
            </a:r>
            <a:endParaRPr lang="sv-SE" sz="1800">
              <a:solidFill>
                <a:schemeClr val="tx1"/>
              </a:solidFill>
              <a:effectLst/>
            </a:endParaRPr>
          </a:p>
        </p:txBody>
      </p:sp>
    </p:spTree>
    <p:extLst>
      <p:ext uri="{BB962C8B-B14F-4D97-AF65-F5344CB8AC3E}">
        <p14:creationId xmlns:p14="http://schemas.microsoft.com/office/powerpoint/2010/main" val="1344126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AB89641-A633-439F-8BF9-FEA321B839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37" y="1200150"/>
            <a:ext cx="11280161" cy="4933950"/>
          </a:xfrm>
          <a:prstGeom prst="rect">
            <a:avLst/>
          </a:prstGeom>
        </p:spPr>
      </p:pic>
      <p:sp>
        <p:nvSpPr>
          <p:cNvPr id="6" name="Platshållare för text 2">
            <a:extLst>
              <a:ext uri="{FF2B5EF4-FFF2-40B4-BE49-F238E27FC236}">
                <a16:creationId xmlns:a16="http://schemas.microsoft.com/office/drawing/2014/main" id="{F0AE9463-EA22-444B-8F3D-E6E85C8E1C56}"/>
              </a:ext>
              <a:ext uri="{C183D7F6-B498-43B3-948B-1728B52AA6E4}">
                <adec:decorative xmlns:adec="http://schemas.microsoft.com/office/drawing/2017/decorative" val="1"/>
              </a:ext>
            </a:extLst>
          </p:cNvPr>
          <p:cNvSpPr txBox="1">
            <a:spLocks/>
          </p:cNvSpPr>
          <p:nvPr/>
        </p:nvSpPr>
        <p:spPr>
          <a:xfrm>
            <a:off x="1504877" y="2057423"/>
            <a:ext cx="8392800" cy="3160037"/>
          </a:xfrm>
          <a:prstGeom prst="rect">
            <a:avLst/>
          </a:prstGeom>
        </p:spPr>
        <p:txBody>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079" rtl="0" eaLnBrk="1" fontAlgn="auto" latinLnBrk="0" hangingPunct="1">
              <a:lnSpc>
                <a:spcPct val="110000"/>
              </a:lnSpc>
              <a:spcBef>
                <a:spcPts val="800"/>
              </a:spcBef>
              <a:spcAft>
                <a:spcPts val="400"/>
              </a:spcAft>
              <a:buClrTx/>
              <a:buSzTx/>
              <a:buFont typeface="Arial" panose="020B0604020202020204" pitchFamily="34" charset="0"/>
              <a:buNone/>
              <a:tabLst/>
              <a:defRPr/>
            </a:pPr>
            <a:r>
              <a:rPr kumimoji="0" lang="sv-SE" sz="1600" b="1" i="0" u="none" strike="noStrike" kern="1200" cap="none" spc="0" normalizeH="0" baseline="0" noProof="0">
                <a:ln>
                  <a:noFill/>
                </a:ln>
                <a:solidFill>
                  <a:prstClr val="black"/>
                </a:solidFill>
                <a:effectLst/>
                <a:uLnTx/>
                <a:uFillTx/>
                <a:latin typeface="Arial Black"/>
                <a:ea typeface="+mn-ea"/>
                <a:cs typeface="+mn-cs"/>
              </a:rPr>
              <a:t>Kontakt</a:t>
            </a:r>
          </a:p>
          <a:p>
            <a:pPr marL="0" marR="0" lvl="0" indent="0" algn="l" defTabSz="1219079" rtl="0" eaLnBrk="1" fontAlgn="auto" latinLnBrk="0" hangingPunct="1">
              <a:lnSpc>
                <a:spcPct val="110000"/>
              </a:lnSpc>
              <a:spcBef>
                <a:spcPts val="800"/>
              </a:spcBef>
              <a:spcAft>
                <a:spcPts val="400"/>
              </a:spcAft>
              <a:buClrTx/>
              <a:buSzTx/>
              <a:buFont typeface="Arial" panose="020B0604020202020204" pitchFamily="34" charset="0"/>
              <a:buNone/>
              <a:tabLst/>
              <a:defRPr/>
            </a:pPr>
            <a: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t>Avdelning: Kvalitet, samordning och utveckling</a:t>
            </a:r>
          </a:p>
          <a:p>
            <a:pPr marL="0" marR="0" lvl="0" indent="0" algn="l" defTabSz="1219079" rtl="0" eaLnBrk="1" fontAlgn="auto" latinLnBrk="0" hangingPunct="1">
              <a:lnSpc>
                <a:spcPct val="110000"/>
              </a:lnSpc>
              <a:spcBef>
                <a:spcPts val="800"/>
              </a:spcBef>
              <a:spcAft>
                <a:spcPts val="400"/>
              </a:spcAft>
              <a:buClrTx/>
              <a:buSzTx/>
              <a:buFont typeface="Arial" panose="020B0604020202020204" pitchFamily="34" charset="0"/>
              <a:buNone/>
              <a:tabLst/>
              <a:defRPr/>
            </a:pPr>
            <a: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t>Område, Göteborgs Stad</a:t>
            </a:r>
          </a:p>
          <a:p>
            <a:pPr marL="0" marR="0" lvl="0" indent="0" algn="l" defTabSz="1219079" rtl="0" eaLnBrk="1" fontAlgn="auto" latinLnBrk="0" hangingPunct="1">
              <a:lnSpc>
                <a:spcPct val="110000"/>
              </a:lnSpc>
              <a:spcBef>
                <a:spcPts val="800"/>
              </a:spcBef>
              <a:spcAft>
                <a:spcPts val="400"/>
              </a:spcAft>
              <a:buClrTx/>
              <a:buSzTx/>
              <a:buFont typeface="Arial" panose="020B0604020202020204" pitchFamily="34" charset="0"/>
              <a:buNone/>
              <a:tabLst/>
              <a:defRPr/>
            </a:pPr>
            <a: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t>Namn</a:t>
            </a:r>
          </a:p>
          <a:p>
            <a:pPr marL="0" indent="0">
              <a:buNone/>
            </a:pPr>
            <a:r>
              <a:rPr lang="sv-SE" sz="1600" b="1"/>
              <a:t>Birgitta Lager, birgitta.lager@grundskola.goteborg.se</a:t>
            </a:r>
            <a:endParaRPr lang="sv-SE" sz="1600" b="1">
              <a:cs typeface="Arial"/>
            </a:endParaRPr>
          </a:p>
          <a:p>
            <a:pPr marL="0" indent="0">
              <a:buNone/>
            </a:pPr>
            <a:r>
              <a:rPr lang="sv-SE" sz="1600" b="1"/>
              <a:t>Anita Molin, anita.molin@grundskola.goteborg.se</a:t>
            </a:r>
            <a:endParaRPr lang="sv-SE" sz="1600" b="1">
              <a:cs typeface="Arial"/>
            </a:endParaRPr>
          </a:p>
          <a:p>
            <a:pPr marL="0" marR="0" lvl="0" indent="0" algn="l" defTabSz="1219079" rtl="0" eaLnBrk="1" fontAlgn="auto" latinLnBrk="0" hangingPunct="1">
              <a:lnSpc>
                <a:spcPct val="110000"/>
              </a:lnSpc>
              <a:spcBef>
                <a:spcPts val="800"/>
              </a:spcBef>
              <a:spcAft>
                <a:spcPts val="400"/>
              </a:spcAft>
              <a:buClrTx/>
              <a:buSzTx/>
              <a:buFont typeface="Arial" panose="020B0604020202020204" pitchFamily="34" charset="0"/>
              <a:buNone/>
              <a:tabLst/>
              <a:defRPr/>
            </a:pPr>
            <a:endParaRPr kumimoji="0" lang="sv-SE" sz="1600" b="1"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5009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1BDE3A28-30BF-4A1C-B49B-8B91428F593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9769" b="33981"/>
          <a:stretch/>
        </p:blipFill>
        <p:spPr>
          <a:xfrm>
            <a:off x="0" y="0"/>
            <a:ext cx="12192000" cy="6858000"/>
          </a:xfrm>
        </p:spPr>
      </p:pic>
      <p:pic>
        <p:nvPicPr>
          <p:cNvPr id="8" name="Bildobjekt 7">
            <a:extLst>
              <a:ext uri="{FF2B5EF4-FFF2-40B4-BE49-F238E27FC236}">
                <a16:creationId xmlns:a16="http://schemas.microsoft.com/office/drawing/2014/main" id="{ECB48768-725F-824D-B2FF-3B75FF9777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779" r="5047" b="42952"/>
          <a:stretch/>
        </p:blipFill>
        <p:spPr>
          <a:xfrm>
            <a:off x="0" y="2951922"/>
            <a:ext cx="12191999" cy="3906079"/>
          </a:xfrm>
          <a:prstGeom prst="rect">
            <a:avLst/>
          </a:prstGeom>
        </p:spPr>
      </p:pic>
      <p:sp>
        <p:nvSpPr>
          <p:cNvPr id="4" name="Rubrik 2">
            <a:extLst>
              <a:ext uri="{FF2B5EF4-FFF2-40B4-BE49-F238E27FC236}">
                <a16:creationId xmlns:a16="http://schemas.microsoft.com/office/drawing/2014/main" id="{756B2848-CAF7-BA46-86A4-95EDE5AEF18A}"/>
              </a:ext>
            </a:extLst>
          </p:cNvPr>
          <p:cNvSpPr txBox="1">
            <a:spLocks/>
          </p:cNvSpPr>
          <p:nvPr/>
        </p:nvSpPr>
        <p:spPr>
          <a:xfrm>
            <a:off x="407988" y="5140296"/>
            <a:ext cx="9417155" cy="1113092"/>
          </a:xfrm>
          <a:prstGeom prst="rect">
            <a:avLst/>
          </a:prstGeom>
        </p:spPr>
        <p:txBody>
          <a:bodyPr vert="horz" lIns="0" tIns="45720" rIns="0" bIns="45720" rtlCol="0" anchor="ctr" anchorCtr="0">
            <a:noAutofit/>
          </a:bodyPr>
          <a:lstStyle>
            <a:lvl1pPr algn="ctr" defTabSz="914332" rtl="0" eaLnBrk="1" latinLnBrk="0" hangingPunct="1">
              <a:lnSpc>
                <a:spcPct val="90000"/>
              </a:lnSpc>
              <a:spcBef>
                <a:spcPct val="0"/>
              </a:spcBef>
              <a:buNone/>
              <a:defRPr sz="4500" b="1" kern="0" spc="0" baseline="0">
                <a:solidFill>
                  <a:schemeClr val="bg1"/>
                </a:solidFill>
                <a:latin typeface="+mj-lt"/>
                <a:ea typeface="+mj-ea"/>
                <a:cs typeface="+mj-cs"/>
              </a:defRPr>
            </a:lvl1pPr>
          </a:lstStyle>
          <a:p>
            <a:pPr algn="l"/>
            <a:r>
              <a:rPr lang="sv-SE" sz="3600">
                <a:effectLst/>
                <a:latin typeface="Calibri" panose="020F0502020204030204" pitchFamily="34" charset="0"/>
                <a:ea typeface="Times New Roman" panose="02020603050405020304" pitchFamily="18" charset="0"/>
              </a:rPr>
              <a:t>Hur kan jag praktiskt organisera för en systematik genom hela processen</a:t>
            </a:r>
            <a:r>
              <a:rPr lang="sv-SE" sz="3600">
                <a:latin typeface="Calibri" panose="020F0502020204030204" pitchFamily="34" charset="0"/>
                <a:ea typeface="Times New Roman" panose="02020603050405020304" pitchFamily="18" charset="0"/>
              </a:rPr>
              <a:t>? Hur arbetar vi med värdegrundsarbetet i anpassad grundskola? </a:t>
            </a:r>
            <a:r>
              <a:rPr lang="sv-SE" sz="1600">
                <a:effectLst/>
                <a:latin typeface="Calibri" panose="020F0502020204030204" pitchFamily="34" charset="0"/>
                <a:ea typeface="Times New Roman" panose="02020603050405020304" pitchFamily="18" charset="0"/>
              </a:rPr>
              <a:t>Maria Fohlin Hagman, biträdande rektor, </a:t>
            </a:r>
            <a:r>
              <a:rPr lang="sv-SE" sz="1600" err="1">
                <a:effectLst/>
                <a:latin typeface="Calibri" panose="020F0502020204030204" pitchFamily="34" charset="0"/>
                <a:ea typeface="Times New Roman" panose="02020603050405020304" pitchFamily="18" charset="0"/>
              </a:rPr>
              <a:t>Torslandaskolan</a:t>
            </a:r>
            <a:endParaRPr lang="sv-SE" sz="1600">
              <a:effectLst/>
              <a:latin typeface="Calibri" panose="020F0502020204030204" pitchFamily="34" charset="0"/>
              <a:ea typeface="Times New Roman" panose="02020603050405020304" pitchFamily="18" charset="0"/>
            </a:endParaRPr>
          </a:p>
          <a:p>
            <a:pPr algn="l"/>
            <a:endParaRPr lang="sv-SE" sz="3600"/>
          </a:p>
        </p:txBody>
      </p:sp>
    </p:spTree>
    <p:extLst>
      <p:ext uri="{BB962C8B-B14F-4D97-AF65-F5344CB8AC3E}">
        <p14:creationId xmlns:p14="http://schemas.microsoft.com/office/powerpoint/2010/main" val="1702949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1BDE3A28-30BF-4A1C-B49B-8B91428F5934}"/>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9769" b="33981"/>
          <a:stretch/>
        </p:blipFill>
        <p:spPr>
          <a:xfrm>
            <a:off x="0" y="0"/>
            <a:ext cx="12192000" cy="6858000"/>
          </a:xfrm>
        </p:spPr>
      </p:pic>
      <p:pic>
        <p:nvPicPr>
          <p:cNvPr id="8" name="Bildobjekt 7">
            <a:extLst>
              <a:ext uri="{FF2B5EF4-FFF2-40B4-BE49-F238E27FC236}">
                <a16:creationId xmlns:a16="http://schemas.microsoft.com/office/drawing/2014/main" id="{ECB48768-725F-824D-B2FF-3B75FF9777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779" r="5047" b="42952"/>
          <a:stretch/>
        </p:blipFill>
        <p:spPr>
          <a:xfrm>
            <a:off x="0" y="2951922"/>
            <a:ext cx="12191999" cy="3906079"/>
          </a:xfrm>
          <a:prstGeom prst="rect">
            <a:avLst/>
          </a:prstGeom>
        </p:spPr>
      </p:pic>
      <p:sp>
        <p:nvSpPr>
          <p:cNvPr id="4" name="Rubrik 2">
            <a:extLst>
              <a:ext uri="{FF2B5EF4-FFF2-40B4-BE49-F238E27FC236}">
                <a16:creationId xmlns:a16="http://schemas.microsoft.com/office/drawing/2014/main" id="{756B2848-CAF7-BA46-86A4-95EDE5AEF18A}"/>
              </a:ext>
            </a:extLst>
          </p:cNvPr>
          <p:cNvSpPr txBox="1">
            <a:spLocks/>
          </p:cNvSpPr>
          <p:nvPr/>
        </p:nvSpPr>
        <p:spPr>
          <a:xfrm>
            <a:off x="407988" y="5140296"/>
            <a:ext cx="9417155" cy="1113092"/>
          </a:xfrm>
          <a:prstGeom prst="rect">
            <a:avLst/>
          </a:prstGeom>
        </p:spPr>
        <p:txBody>
          <a:bodyPr vert="horz" lIns="0" tIns="45720" rIns="0" bIns="45720" rtlCol="0" anchor="ctr" anchorCtr="0">
            <a:noAutofit/>
          </a:bodyPr>
          <a:lstStyle>
            <a:lvl1pPr algn="ctr" defTabSz="914332" rtl="0" eaLnBrk="1" latinLnBrk="0" hangingPunct="1">
              <a:lnSpc>
                <a:spcPct val="90000"/>
              </a:lnSpc>
              <a:spcBef>
                <a:spcPct val="0"/>
              </a:spcBef>
              <a:buNone/>
              <a:defRPr sz="4500" b="1" kern="0" spc="0" baseline="0">
                <a:solidFill>
                  <a:schemeClr val="bg1"/>
                </a:solidFill>
                <a:latin typeface="+mj-lt"/>
                <a:ea typeface="+mj-ea"/>
                <a:cs typeface="+mj-cs"/>
              </a:defRPr>
            </a:lvl1pPr>
          </a:lstStyle>
          <a:p>
            <a:pPr algn="l"/>
            <a:r>
              <a:rPr lang="sv-SE" sz="4800"/>
              <a:t>Organisationen kring </a:t>
            </a:r>
            <a:r>
              <a:rPr lang="sv-SE" sz="4800" err="1"/>
              <a:t>värdergrundsarbetet</a:t>
            </a:r>
            <a:r>
              <a:rPr lang="sv-SE" sz="4800"/>
              <a:t> på Torslandaskolan 7-9</a:t>
            </a:r>
          </a:p>
        </p:txBody>
      </p:sp>
    </p:spTree>
    <p:extLst>
      <p:ext uri="{BB962C8B-B14F-4D97-AF65-F5344CB8AC3E}">
        <p14:creationId xmlns:p14="http://schemas.microsoft.com/office/powerpoint/2010/main" val="3783018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1FBA163-6261-37FC-6655-50FFA4108D68}"/>
              </a:ext>
            </a:extLst>
          </p:cNvPr>
          <p:cNvGraphicFramePr/>
          <p:nvPr>
            <p:extLst>
              <p:ext uri="{D42A27DB-BD31-4B8C-83A1-F6EECF244321}">
                <p14:modId xmlns:p14="http://schemas.microsoft.com/office/powerpoint/2010/main" val="2285919118"/>
              </p:ext>
            </p:extLst>
          </p:nvPr>
        </p:nvGraphicFramePr>
        <p:xfrm>
          <a:off x="531796" y="394636"/>
          <a:ext cx="9863488" cy="564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42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Tankebubbla: moln 2">
            <a:extLst>
              <a:ext uri="{FF2B5EF4-FFF2-40B4-BE49-F238E27FC236}">
                <a16:creationId xmlns:a16="http://schemas.microsoft.com/office/drawing/2014/main" id="{345EA161-4432-D582-09F6-A10DA204CBFD}"/>
              </a:ext>
            </a:extLst>
          </p:cNvPr>
          <p:cNvSpPr/>
          <p:nvPr/>
        </p:nvSpPr>
        <p:spPr>
          <a:xfrm>
            <a:off x="1624263" y="709863"/>
            <a:ext cx="9386115" cy="4939375"/>
          </a:xfrm>
          <a:prstGeom prst="cloudCallout">
            <a:avLst>
              <a:gd name="adj1" fmla="val -41038"/>
              <a:gd name="adj2" fmla="val 60500"/>
            </a:avLst>
          </a:prstGeom>
          <a:solidFill>
            <a:srgbClr val="C7E7DD"/>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3200" i="1">
                <a:solidFill>
                  <a:schemeClr val="tx1"/>
                </a:solidFill>
              </a:rPr>
              <a:t>Hur ser organisationen ut kring värdegrundsarbete på vår skola</a:t>
            </a:r>
          </a:p>
        </p:txBody>
      </p:sp>
    </p:spTree>
    <p:extLst>
      <p:ext uri="{BB962C8B-B14F-4D97-AF65-F5344CB8AC3E}">
        <p14:creationId xmlns:p14="http://schemas.microsoft.com/office/powerpoint/2010/main" val="2844555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a:extLst>
              <a:ext uri="{FF2B5EF4-FFF2-40B4-BE49-F238E27FC236}">
                <a16:creationId xmlns:a16="http://schemas.microsoft.com/office/drawing/2014/main" id="{9EBD581B-1362-4D05-9595-02FD48036E2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1875" b="21875"/>
          <a:stretch>
            <a:fillRect/>
          </a:stretch>
        </p:blipFill>
        <p:spPr/>
      </p:pic>
      <p:pic>
        <p:nvPicPr>
          <p:cNvPr id="3" name="Bildobjekt 2">
            <a:extLst>
              <a:ext uri="{FF2B5EF4-FFF2-40B4-BE49-F238E27FC236}">
                <a16:creationId xmlns:a16="http://schemas.microsoft.com/office/drawing/2014/main" id="{A861D4A2-2618-C941-8F1E-8F7A5587A775}"/>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6869" r="6869" b="61449"/>
          <a:stretch/>
        </p:blipFill>
        <p:spPr>
          <a:xfrm rot="10800000">
            <a:off x="-9939" y="-1"/>
            <a:ext cx="12192000" cy="3781652"/>
          </a:xfrm>
          <a:prstGeom prst="rect">
            <a:avLst/>
          </a:prstGeom>
        </p:spPr>
      </p:pic>
      <p:sp>
        <p:nvSpPr>
          <p:cNvPr id="6" name="Rubrik 2">
            <a:extLst>
              <a:ext uri="{FF2B5EF4-FFF2-40B4-BE49-F238E27FC236}">
                <a16:creationId xmlns:a16="http://schemas.microsoft.com/office/drawing/2014/main" id="{83206E15-CF09-004D-8038-ADBFDB5D6EC4}"/>
              </a:ext>
            </a:extLst>
          </p:cNvPr>
          <p:cNvSpPr>
            <a:spLocks noGrp="1"/>
          </p:cNvSpPr>
          <p:nvPr>
            <p:ph type="ctrTitle"/>
          </p:nvPr>
        </p:nvSpPr>
        <p:spPr>
          <a:xfrm>
            <a:off x="407988" y="625221"/>
            <a:ext cx="8835591" cy="1113092"/>
          </a:xfrm>
        </p:spPr>
        <p:txBody>
          <a:bodyPr/>
          <a:lstStyle/>
          <a:p>
            <a:pPr algn="l"/>
            <a:r>
              <a:rPr lang="sv-SE">
                <a:solidFill>
                  <a:schemeClr val="tx1"/>
                </a:solidFill>
              </a:rPr>
              <a:t>Nu över till PDK arbete</a:t>
            </a:r>
          </a:p>
        </p:txBody>
      </p:sp>
    </p:spTree>
    <p:extLst>
      <p:ext uri="{BB962C8B-B14F-4D97-AF65-F5344CB8AC3E}">
        <p14:creationId xmlns:p14="http://schemas.microsoft.com/office/powerpoint/2010/main" val="3487281026"/>
      </p:ext>
    </p:extLst>
  </p:cSld>
  <p:clrMapOvr>
    <a:masterClrMapping/>
  </p:clrMapOvr>
</p:sld>
</file>

<file path=ppt/theme/theme1.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owerPointmall med illustrationer 2022.sv-SE.pptx" id="{02AD0BF2-A539-44A8-A092-E4960693EFC9}" vid="{9963F6B2-E23E-44F8-9300-0C1F7EF8271D}"/>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owerPointmall med illustrationer 2022.sv-SE.pptx" id="{02AD0BF2-A539-44A8-A092-E4960693EFC9}" vid="{757DE640-215E-4206-9CE0-152E55352142}"/>
    </a:ext>
  </a:extLst>
</a:theme>
</file>

<file path=ppt/theme/theme3.xml><?xml version="1.0" encoding="utf-8"?>
<a:theme xmlns:a="http://schemas.openxmlformats.org/drawingml/2006/main" name="Göteborgs Stad – Röd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owerPointmall med illustrationer 2022.sv-SE.pptx" id="{02AD0BF2-A539-44A8-A092-E4960693EFC9}" vid="{3C9CBA82-B1A1-4257-855E-6B4819BE91E4}"/>
    </a:ext>
  </a:extLst>
</a:theme>
</file>

<file path=ppt/theme/theme4.xml><?xml version="1.0" encoding="utf-8"?>
<a:theme xmlns:a="http://schemas.openxmlformats.org/drawingml/2006/main" name="Göteborgs Stad – Turkos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owerPointmall med illustrationer 2022.sv-SE.pptx" id="{02AD0BF2-A539-44A8-A092-E4960693EFC9}" vid="{DB58EEBC-6BD2-407C-8A6A-6B896A85C136}"/>
    </a:ext>
  </a:extLst>
</a:theme>
</file>

<file path=ppt/theme/theme5.xml><?xml version="1.0" encoding="utf-8"?>
<a:theme xmlns:a="http://schemas.openxmlformats.org/drawingml/2006/main" name="Göteborgs Stad – Ros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owerPointmall med illustrationer 2022.sv-SE.pptx" id="{02AD0BF2-A539-44A8-A092-E4960693EFC9}" vid="{B7F33516-4616-41B5-9A18-00E8C9F13BB9}"/>
    </a:ext>
  </a:extLst>
</a:theme>
</file>

<file path=ppt/theme/theme6.xml><?xml version="1.0" encoding="utf-8"?>
<a:theme xmlns:a="http://schemas.openxmlformats.org/drawingml/2006/main" name="Göteborgs Stad – Grön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owerPointmall med illustrationer 2022.sv-SE.pptx" id="{02AD0BF2-A539-44A8-A092-E4960693EFC9}" vid="{1BDE1F03-65C3-4018-9A8A-91CFB3D658FF}"/>
    </a:ext>
  </a:extLst>
</a:theme>
</file>

<file path=ppt/theme/theme7.xml><?xml version="1.0" encoding="utf-8"?>
<a:theme xmlns:a="http://schemas.openxmlformats.org/drawingml/2006/main" name="Göteborgs Stad – Lil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owerPointmall med illustrationer 2022.sv-SE.pptx" id="{02AD0BF2-A539-44A8-A092-E4960693EFC9}" vid="{45B84A2C-8322-4144-9414-4EF8FB7517C5}"/>
    </a:ext>
  </a:extLst>
</a:theme>
</file>

<file path=ppt/theme/theme8.xml><?xml version="1.0" encoding="utf-8"?>
<a:theme xmlns:a="http://schemas.openxmlformats.org/drawingml/2006/main" name="Göteborgs Stad – Gul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owerPointmall med illustrationer 2022.sv-SE.pptx" id="{02AD0BF2-A539-44A8-A092-E4960693EFC9}" vid="{D0205F1A-E04B-43EE-A3F5-A29AEBF34EC5}"/>
    </a:ext>
  </a:extLst>
</a:theme>
</file>

<file path=ppt/theme/theme9.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Widescreen</PresentationFormat>
  <Slides>40</Slides>
  <Notes>38</Notes>
  <HiddenSlides>1</HiddenSlides>
  <ScaleCrop>false</ScaleCrop>
  <HeadingPairs>
    <vt:vector size="4" baseType="variant">
      <vt:variant>
        <vt:lpstr>Theme</vt:lpstr>
      </vt:variant>
      <vt:variant>
        <vt:i4>8</vt:i4>
      </vt:variant>
      <vt:variant>
        <vt:lpstr>Slide Titles</vt:lpstr>
      </vt:variant>
      <vt:variant>
        <vt:i4>40</vt:i4>
      </vt:variant>
    </vt:vector>
  </HeadingPairs>
  <TitlesOfParts>
    <vt:vector size="48" baseType="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PowerPoint Presentation</vt:lpstr>
      <vt:lpstr>Dagens program</vt:lpstr>
      <vt:lpstr>Höstens utbildningar </vt:lpstr>
      <vt:lpstr>Ängåsskolans arbete mot kränkningar</vt:lpstr>
      <vt:lpstr>PowerPoint Presentation</vt:lpstr>
      <vt:lpstr>PowerPoint Presentation</vt:lpstr>
      <vt:lpstr>PowerPoint Presentation</vt:lpstr>
      <vt:lpstr>PowerPoint Presentation</vt:lpstr>
      <vt:lpstr>Nu över till PDK arbete</vt:lpstr>
      <vt:lpstr>Exempel på hur processen PDK  kan se ut på en skola</vt:lpstr>
      <vt:lpstr>Ett exempel från vår PDK grundskola 7-9 från kartläggning till utvärdering av åtgärd kopplat till risk </vt:lpstr>
      <vt:lpstr>En risk vi identifierade </vt:lpstr>
      <vt:lpstr>PowerPoint Presentation</vt:lpstr>
      <vt:lpstr>Mål kopplat till risken – åtgärd - uppföljning</vt:lpstr>
      <vt:lpstr>Exempel från anpassad grundskola</vt:lpstr>
      <vt:lpstr>En risk vi identifierade </vt:lpstr>
      <vt:lpstr>Mål kopplat till risken – åtgärd - uppföljning</vt:lpstr>
      <vt:lpstr>   Tips –    ha inte för många åtgärder utan satsa på några stycken och djupa er i dem.  Få med alla på skolan kring dessa.</vt:lpstr>
      <vt:lpstr>PowerPoint Presentation</vt:lpstr>
      <vt:lpstr>Vad behöver vi göra för att det ska bli hela skolans angelägenhet?</vt:lpstr>
      <vt:lpstr>PowerPoint Presentation</vt:lpstr>
      <vt:lpstr>PowerPoint Presentation</vt:lpstr>
      <vt:lpstr>Torslandaskolan 7-9 Årshjul </vt:lpstr>
      <vt:lpstr>PowerPoint Presentation</vt:lpstr>
      <vt:lpstr>Löpande under året</vt:lpstr>
      <vt:lpstr>PowerPoint Presentation</vt:lpstr>
      <vt:lpstr>PowerPoint Presentation</vt:lpstr>
      <vt:lpstr>Då delar av arbetet med PDK delegeras från rektor så är det viktigt att</vt:lpstr>
      <vt:lpstr>Hur kan eleverna bli delaktiga på riktigt?   Maria Fridén, Verksamhetsutvecklare Demokrati </vt:lpstr>
      <vt:lpstr>Check in </vt:lpstr>
      <vt:lpstr>Eleverna är i majoritet</vt:lpstr>
      <vt:lpstr>Eleverna är rättighetsbärare och resurser </vt:lpstr>
      <vt:lpstr>Kraften i delaktighet </vt:lpstr>
      <vt:lpstr>Elevers delaktighet och inflytande i skolan </vt:lpstr>
      <vt:lpstr>PowerPoint Presentation</vt:lpstr>
      <vt:lpstr>PowerPoint Presentation</vt:lpstr>
      <vt:lpstr>Stöd i värdegrundsarbetet  15:45-15:50</vt:lpstr>
      <vt:lpstr>Kontakta för frågor som rör</vt:lpstr>
      <vt:lpstr>         Mentimeter  Detta tar jag med mig från eftermiddagen  Detta skulle jag velat veta mer om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PowerPointmall med illustrationer 2023</dc:title>
  <dc:creator>Grundskoleförvaltningen</dc:creator>
  <cp:revision>1</cp:revision>
  <cp:lastPrinted>2023-10-19T10:45:49Z</cp:lastPrinted>
  <dcterms:created xsi:type="dcterms:W3CDTF">2020-02-27T10:02:57Z</dcterms:created>
  <dcterms:modified xsi:type="dcterms:W3CDTF">2023-10-19T12:45:56Z</dcterms:modified>
</cp:coreProperties>
</file>