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3.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4.xml" ContentType="application/vnd.openxmlformats-officedocument.theme+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5.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6.xml" ContentType="application/vnd.openxmlformats-officedocument.theme+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theme/theme7.xml" ContentType="application/vnd.openxmlformats-officedocument.theme+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theme/theme8.xml" ContentType="application/vnd.openxmlformats-officedocument.theme+xml"/>
  <Override PartName="/ppt/slideLayouts/slideLayout129.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42" r:id="rId4"/>
    <p:sldMasterId id="2147484410" r:id="rId5"/>
    <p:sldMasterId id="2147484427" r:id="rId6"/>
    <p:sldMasterId id="2147484444" r:id="rId7"/>
    <p:sldMasterId id="2147484461" r:id="rId8"/>
    <p:sldMasterId id="2147484478" r:id="rId9"/>
    <p:sldMasterId id="2147484495" r:id="rId10"/>
    <p:sldMasterId id="2147484512" r:id="rId11"/>
    <p:sldMasterId id="2147484529" r:id="rId12"/>
  </p:sldMasterIdLst>
  <p:notesMasterIdLst>
    <p:notesMasterId r:id="rId47"/>
  </p:notesMasterIdLst>
  <p:handoutMasterIdLst>
    <p:handoutMasterId r:id="rId48"/>
  </p:handoutMasterIdLst>
  <p:sldIdLst>
    <p:sldId id="283" r:id="rId13"/>
    <p:sldId id="284" r:id="rId14"/>
    <p:sldId id="2147472616" r:id="rId15"/>
    <p:sldId id="2147472617" r:id="rId16"/>
    <p:sldId id="2147472619" r:id="rId17"/>
    <p:sldId id="2147472618" r:id="rId18"/>
    <p:sldId id="2147472626" r:id="rId19"/>
    <p:sldId id="2147472620" r:id="rId20"/>
    <p:sldId id="2147472621" r:id="rId21"/>
    <p:sldId id="304" r:id="rId22"/>
    <p:sldId id="288" r:id="rId23"/>
    <p:sldId id="2147472612" r:id="rId24"/>
    <p:sldId id="2147472614" r:id="rId25"/>
    <p:sldId id="2147472624" r:id="rId26"/>
    <p:sldId id="2147472605" r:id="rId27"/>
    <p:sldId id="292" r:id="rId28"/>
    <p:sldId id="2147472606" r:id="rId29"/>
    <p:sldId id="305" r:id="rId30"/>
    <p:sldId id="2147472603" r:id="rId31"/>
    <p:sldId id="2147472442" r:id="rId32"/>
    <p:sldId id="2147471915" r:id="rId33"/>
    <p:sldId id="2147472601" r:id="rId34"/>
    <p:sldId id="2147472602" r:id="rId35"/>
    <p:sldId id="264" r:id="rId36"/>
    <p:sldId id="2147472623" r:id="rId37"/>
    <p:sldId id="2147472625" r:id="rId38"/>
    <p:sldId id="2142534074" r:id="rId39"/>
    <p:sldId id="2147472627" r:id="rId40"/>
    <p:sldId id="2147472628" r:id="rId41"/>
    <p:sldId id="2142534072" r:id="rId42"/>
    <p:sldId id="2142534073" r:id="rId43"/>
    <p:sldId id="301" r:id="rId44"/>
    <p:sldId id="302" r:id="rId45"/>
    <p:sldId id="303" r:id="rId4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E245D90-6F7B-44C4-FAFF-011BF53CA901}" name="Kristina Eberth" initials="KE" userId="S::kristina.eberth@demokratimedborgarservice.goteborg.se::9b37723a-5063-4892-b94c-22f6131f9b9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391"/>
    <a:srgbClr val="DBD1E6"/>
    <a:srgbClr val="D53878"/>
    <a:srgbClr val="FFF2B0"/>
    <a:srgbClr val="3F5564"/>
    <a:srgbClr val="0077BC"/>
    <a:srgbClr val="FBF2B4"/>
    <a:srgbClr val="F0CD50"/>
    <a:srgbClr val="4675B7"/>
    <a:srgbClr val="D2D8D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B11A32C-3178-4DA1-BA87-16F5CDB79587}" v="612" dt="2024-11-14T13:55:13.371"/>
  </p1510:revLst>
</p1510:revInfo>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llanmörkt format 2 - Dekorfärg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D27102A9-8310-4765-A935-A1911B00CA55}" styleName="Ljust format 1 - Dekorfärg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C4B1156A-380E-4F78-BDF5-A606A8083BF9}" styleName="Mellanmörkt format 4 - Dekorfärg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E8B1032C-EA38-4F05-BA0D-38AFFFC7BED3}" styleName="Ljust format 3 - Dekorfärg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ED083AE6-46FA-4A59-8FB0-9F97EB10719F}" styleName="Ljust format 3 - Dekorfärg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EB9631B5-78F2-41C9-869B-9F39066F8104}" styleName="Mellanmörkt format 3 - Dekorfärg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17292A2E-F333-43FB-9621-5CBBE7FDCDCB}" styleName="Ljust format 2 - Dekorfärg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5597" autoAdjust="0"/>
  </p:normalViewPr>
  <p:slideViewPr>
    <p:cSldViewPr snapToGrid="0">
      <p:cViewPr varScale="1">
        <p:scale>
          <a:sx n="53" d="100"/>
          <a:sy n="53" d="100"/>
        </p:scale>
        <p:origin x="1108" y="40"/>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9" Type="http://schemas.openxmlformats.org/officeDocument/2006/relationships/slide" Target="slides/slide27.xml"/><Relationship Id="rId3" Type="http://schemas.openxmlformats.org/officeDocument/2006/relationships/customXml" Target="../customXml/item3.xml"/><Relationship Id="rId21" Type="http://schemas.openxmlformats.org/officeDocument/2006/relationships/slide" Target="slides/slide9.xml"/><Relationship Id="rId34" Type="http://schemas.openxmlformats.org/officeDocument/2006/relationships/slide" Target="slides/slide22.xml"/><Relationship Id="rId42" Type="http://schemas.openxmlformats.org/officeDocument/2006/relationships/slide" Target="slides/slide30.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slide" Target="slides/slide26.xml"/><Relationship Id="rId46" Type="http://schemas.openxmlformats.org/officeDocument/2006/relationships/slide" Target="slides/slide34.xml"/><Relationship Id="rId2" Type="http://schemas.openxmlformats.org/officeDocument/2006/relationships/customXml" Target="../customXml/item2.xml"/><Relationship Id="rId16" Type="http://schemas.openxmlformats.org/officeDocument/2006/relationships/slide" Target="slides/slide4.xml"/><Relationship Id="rId20" Type="http://schemas.openxmlformats.org/officeDocument/2006/relationships/slide" Target="slides/slide8.xml"/><Relationship Id="rId29" Type="http://schemas.openxmlformats.org/officeDocument/2006/relationships/slide" Target="slides/slide17.xml"/><Relationship Id="rId41" Type="http://schemas.openxmlformats.org/officeDocument/2006/relationships/slide" Target="slides/slide29.xml"/><Relationship Id="rId54"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slide" Target="slides/slide25.xml"/><Relationship Id="rId40" Type="http://schemas.openxmlformats.org/officeDocument/2006/relationships/slide" Target="slides/slide28.xml"/><Relationship Id="rId45" Type="http://schemas.openxmlformats.org/officeDocument/2006/relationships/slide" Target="slides/slide33.xml"/><Relationship Id="rId53"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49" Type="http://schemas.openxmlformats.org/officeDocument/2006/relationships/presProps" Target="presProps.xml"/><Relationship Id="rId10" Type="http://schemas.openxmlformats.org/officeDocument/2006/relationships/slideMaster" Target="slideMasters/slideMaster7.xml"/><Relationship Id="rId19" Type="http://schemas.openxmlformats.org/officeDocument/2006/relationships/slide" Target="slides/slide7.xml"/><Relationship Id="rId31" Type="http://schemas.openxmlformats.org/officeDocument/2006/relationships/slide" Target="slides/slide19.xml"/><Relationship Id="rId44" Type="http://schemas.openxmlformats.org/officeDocument/2006/relationships/slide" Target="slides/slide32.xml"/><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 Id="rId43" Type="http://schemas.openxmlformats.org/officeDocument/2006/relationships/slide" Target="slides/slide31.xml"/><Relationship Id="rId48" Type="http://schemas.openxmlformats.org/officeDocument/2006/relationships/handoutMaster" Target="handoutMasters/handoutMaster1.xml"/><Relationship Id="rId8" Type="http://schemas.openxmlformats.org/officeDocument/2006/relationships/slideMaster" Target="slideMasters/slideMaster5.xml"/><Relationship Id="rId51"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07CC187-DA5D-45E3-8B7A-FF45E1AA8495}" type="doc">
      <dgm:prSet loTypeId="urn:microsoft.com/office/officeart/2005/8/layout/radial1" loCatId="relationship" qsTypeId="urn:microsoft.com/office/officeart/2005/8/quickstyle/simple1" qsCatId="simple" csTypeId="urn:microsoft.com/office/officeart/2005/8/colors/colorful1" csCatId="colorful" phldr="1"/>
      <dgm:spPr/>
      <dgm:t>
        <a:bodyPr/>
        <a:lstStyle/>
        <a:p>
          <a:endParaRPr lang="sv-SE"/>
        </a:p>
      </dgm:t>
    </dgm:pt>
    <dgm:pt modelId="{DD1D8675-FB29-4325-B1E7-975AD4F6D1A4}">
      <dgm:prSet phldrT="[Text]" custT="1"/>
      <dgm:spPr/>
      <dgm:t>
        <a:bodyPr/>
        <a:lstStyle/>
        <a:p>
          <a:r>
            <a:rPr lang="sv-SE" sz="1400" dirty="0"/>
            <a:t>Samordnings-grupp</a:t>
          </a:r>
        </a:p>
      </dgm:t>
    </dgm:pt>
    <dgm:pt modelId="{3506DA5A-8E11-4A7E-A86E-021AB41FDD7A}" type="parTrans" cxnId="{819C9345-4F5A-4511-AA0B-BDD4B8E18B3E}">
      <dgm:prSet/>
      <dgm:spPr/>
      <dgm:t>
        <a:bodyPr/>
        <a:lstStyle/>
        <a:p>
          <a:endParaRPr lang="sv-SE" sz="1400"/>
        </a:p>
      </dgm:t>
    </dgm:pt>
    <dgm:pt modelId="{B0319859-E14F-439B-9699-AD645637C999}" type="sibTrans" cxnId="{819C9345-4F5A-4511-AA0B-BDD4B8E18B3E}">
      <dgm:prSet/>
      <dgm:spPr/>
      <dgm:t>
        <a:bodyPr/>
        <a:lstStyle/>
        <a:p>
          <a:endParaRPr lang="sv-SE" sz="1400"/>
        </a:p>
      </dgm:t>
    </dgm:pt>
    <dgm:pt modelId="{333741C9-61AA-4843-86CA-582F60E2C4E3}">
      <dgm:prSet phldrT="[Text]" custT="1"/>
      <dgm:spPr/>
      <dgm:t>
        <a:bodyPr/>
        <a:lstStyle/>
        <a:p>
          <a:r>
            <a:rPr lang="sv-SE" sz="1400" dirty="0"/>
            <a:t>Demografi</a:t>
          </a:r>
        </a:p>
      </dgm:t>
    </dgm:pt>
    <dgm:pt modelId="{E76FEF07-89D5-48B4-8E4D-13E97718A6CE}" type="parTrans" cxnId="{B01B8627-1987-4A21-8A69-60BC0A1A7CDF}">
      <dgm:prSet custT="1"/>
      <dgm:spPr/>
      <dgm:t>
        <a:bodyPr/>
        <a:lstStyle/>
        <a:p>
          <a:endParaRPr lang="sv-SE" sz="1400"/>
        </a:p>
      </dgm:t>
    </dgm:pt>
    <dgm:pt modelId="{F6D7BBE7-48D3-4FE8-B9A2-4AB25A71E220}" type="sibTrans" cxnId="{B01B8627-1987-4A21-8A69-60BC0A1A7CDF}">
      <dgm:prSet/>
      <dgm:spPr/>
      <dgm:t>
        <a:bodyPr/>
        <a:lstStyle/>
        <a:p>
          <a:endParaRPr lang="sv-SE" sz="1400"/>
        </a:p>
      </dgm:t>
    </dgm:pt>
    <dgm:pt modelId="{D9076A3B-63C6-4BF5-92CA-891927DA31A6}">
      <dgm:prSet phldrT="[Text]" custT="1"/>
      <dgm:spPr/>
      <dgm:t>
        <a:bodyPr/>
        <a:lstStyle/>
        <a:p>
          <a:r>
            <a:rPr lang="sv-SE" sz="1400" dirty="0"/>
            <a:t>Infra-struktur</a:t>
          </a:r>
        </a:p>
      </dgm:t>
    </dgm:pt>
    <dgm:pt modelId="{5033AE93-3633-4918-82C1-0BEA1C2B40EF}" type="parTrans" cxnId="{83BAADAB-B213-4507-8A55-C6B6534BE8EF}">
      <dgm:prSet custT="1"/>
      <dgm:spPr/>
      <dgm:t>
        <a:bodyPr/>
        <a:lstStyle/>
        <a:p>
          <a:endParaRPr lang="sv-SE" sz="1400"/>
        </a:p>
      </dgm:t>
    </dgm:pt>
    <dgm:pt modelId="{D2AD7A37-0A0F-4089-9A3A-EA33197BC52A}" type="sibTrans" cxnId="{83BAADAB-B213-4507-8A55-C6B6534BE8EF}">
      <dgm:prSet/>
      <dgm:spPr/>
      <dgm:t>
        <a:bodyPr/>
        <a:lstStyle/>
        <a:p>
          <a:endParaRPr lang="sv-SE" sz="1400"/>
        </a:p>
      </dgm:t>
    </dgm:pt>
    <dgm:pt modelId="{98BB98D0-5AE7-43B7-9177-A2B589CC2141}">
      <dgm:prSet phldrT="[Text]" custT="1"/>
      <dgm:spPr/>
      <dgm:t>
        <a:bodyPr/>
        <a:lstStyle/>
        <a:p>
          <a:r>
            <a:rPr lang="sv-SE" sz="1400" dirty="0"/>
            <a:t>Offentliga verksam-heter och resurser</a:t>
          </a:r>
        </a:p>
      </dgm:t>
    </dgm:pt>
    <dgm:pt modelId="{CDE8C904-10D2-432B-B881-031CE4514E1F}" type="parTrans" cxnId="{DCF73A97-8548-48FE-9B1E-5B5A23D4391D}">
      <dgm:prSet custT="1"/>
      <dgm:spPr/>
      <dgm:t>
        <a:bodyPr/>
        <a:lstStyle/>
        <a:p>
          <a:endParaRPr lang="sv-SE" sz="1400"/>
        </a:p>
      </dgm:t>
    </dgm:pt>
    <dgm:pt modelId="{715B2022-E6FA-4B85-9072-7CAD532AA56E}" type="sibTrans" cxnId="{DCF73A97-8548-48FE-9B1E-5B5A23D4391D}">
      <dgm:prSet/>
      <dgm:spPr/>
      <dgm:t>
        <a:bodyPr/>
        <a:lstStyle/>
        <a:p>
          <a:endParaRPr lang="sv-SE" sz="1400"/>
        </a:p>
      </dgm:t>
    </dgm:pt>
    <dgm:pt modelId="{A50B839A-C235-4C96-915B-5E67CBDDA504}">
      <dgm:prSet phldrT="[Text]" custT="1"/>
      <dgm:spPr/>
      <dgm:t>
        <a:bodyPr/>
        <a:lstStyle/>
        <a:p>
          <a:r>
            <a:rPr lang="sv-SE" sz="1400" dirty="0"/>
            <a:t>Fritid och kultur</a:t>
          </a:r>
        </a:p>
      </dgm:t>
    </dgm:pt>
    <dgm:pt modelId="{0DE3FD67-6085-4FF9-8B71-B2456566107E}" type="parTrans" cxnId="{6D39EBC1-23BA-4A91-9A80-460DBCA890D1}">
      <dgm:prSet custT="1"/>
      <dgm:spPr/>
      <dgm:t>
        <a:bodyPr/>
        <a:lstStyle/>
        <a:p>
          <a:endParaRPr lang="sv-SE" sz="1400"/>
        </a:p>
      </dgm:t>
    </dgm:pt>
    <dgm:pt modelId="{F15B4758-643B-4801-B9C2-0C9011886F03}" type="sibTrans" cxnId="{6D39EBC1-23BA-4A91-9A80-460DBCA890D1}">
      <dgm:prSet/>
      <dgm:spPr/>
      <dgm:t>
        <a:bodyPr/>
        <a:lstStyle/>
        <a:p>
          <a:endParaRPr lang="sv-SE" sz="1400"/>
        </a:p>
      </dgm:t>
    </dgm:pt>
    <dgm:pt modelId="{F9F2CA26-A6FA-4325-9B6D-3426B7959FC5}">
      <dgm:prSet phldrT="[Text]" custT="1"/>
      <dgm:spPr/>
      <dgm:t>
        <a:bodyPr/>
        <a:lstStyle/>
        <a:p>
          <a:r>
            <a:rPr lang="sv-SE" sz="1400" dirty="0"/>
            <a:t>Planering och </a:t>
          </a:r>
          <a:r>
            <a:rPr lang="sv-SE" sz="1400" dirty="0" err="1"/>
            <a:t>bebyggel</a:t>
          </a:r>
          <a:r>
            <a:rPr lang="sv-SE" sz="1400" dirty="0"/>
            <a:t>-</a:t>
          </a:r>
          <a:r>
            <a:rPr lang="sv-SE" sz="1400" dirty="0" err="1"/>
            <a:t>seut</a:t>
          </a:r>
          <a:r>
            <a:rPr lang="sv-SE" sz="1400" dirty="0"/>
            <a:t>-veckling</a:t>
          </a:r>
        </a:p>
      </dgm:t>
    </dgm:pt>
    <dgm:pt modelId="{D86BACB2-C86B-499D-8E57-DB86605A51C1}" type="parTrans" cxnId="{0A56ECFC-DE0F-4F11-AE49-E4F817DC1750}">
      <dgm:prSet custT="1"/>
      <dgm:spPr/>
      <dgm:t>
        <a:bodyPr/>
        <a:lstStyle/>
        <a:p>
          <a:endParaRPr lang="sv-SE" sz="1400"/>
        </a:p>
      </dgm:t>
    </dgm:pt>
    <dgm:pt modelId="{3F9395BF-982D-4D64-B4E7-543E7707D565}" type="sibTrans" cxnId="{0A56ECFC-DE0F-4F11-AE49-E4F817DC1750}">
      <dgm:prSet/>
      <dgm:spPr/>
      <dgm:t>
        <a:bodyPr/>
        <a:lstStyle/>
        <a:p>
          <a:endParaRPr lang="sv-SE" sz="1400"/>
        </a:p>
      </dgm:t>
    </dgm:pt>
    <dgm:pt modelId="{7A625478-7D45-4B00-8D38-3B0BCF652D98}">
      <dgm:prSet phldrT="[Text]" custT="1"/>
      <dgm:spPr/>
      <dgm:t>
        <a:bodyPr/>
        <a:lstStyle/>
        <a:p>
          <a:r>
            <a:rPr lang="sv-SE" sz="1400" dirty="0"/>
            <a:t>Näringsliv</a:t>
          </a:r>
        </a:p>
      </dgm:t>
    </dgm:pt>
    <dgm:pt modelId="{1BCA82C9-15A4-4895-B2C1-0DFA0F1E0186}" type="parTrans" cxnId="{16F1E597-16B3-40EC-83D1-4BC12411900F}">
      <dgm:prSet custT="1"/>
      <dgm:spPr/>
      <dgm:t>
        <a:bodyPr/>
        <a:lstStyle/>
        <a:p>
          <a:endParaRPr lang="sv-SE" sz="1400"/>
        </a:p>
      </dgm:t>
    </dgm:pt>
    <dgm:pt modelId="{8FA7A7F1-3E1F-4476-BE3D-34325FA6A36B}" type="sibTrans" cxnId="{16F1E597-16B3-40EC-83D1-4BC12411900F}">
      <dgm:prSet/>
      <dgm:spPr/>
      <dgm:t>
        <a:bodyPr/>
        <a:lstStyle/>
        <a:p>
          <a:endParaRPr lang="sv-SE" sz="1400"/>
        </a:p>
      </dgm:t>
    </dgm:pt>
    <dgm:pt modelId="{32F6C652-5B45-4261-B70E-4B3D839221FD}">
      <dgm:prSet phldrT="[Text]" custT="1"/>
      <dgm:spPr/>
      <dgm:t>
        <a:bodyPr/>
        <a:lstStyle/>
        <a:p>
          <a:r>
            <a:rPr lang="sv-SE" sz="1400" dirty="0"/>
            <a:t>Kris och beredskap</a:t>
          </a:r>
        </a:p>
      </dgm:t>
    </dgm:pt>
    <dgm:pt modelId="{E83E1E1A-C35F-429F-9FF5-4EA350AD76BE}" type="parTrans" cxnId="{9CA455CA-94C2-45DD-A786-4910691025B3}">
      <dgm:prSet custT="1"/>
      <dgm:spPr/>
      <dgm:t>
        <a:bodyPr/>
        <a:lstStyle/>
        <a:p>
          <a:endParaRPr lang="sv-SE" sz="1400"/>
        </a:p>
      </dgm:t>
    </dgm:pt>
    <dgm:pt modelId="{036C4FFF-0753-43B8-8E67-64F6550A71B7}" type="sibTrans" cxnId="{9CA455CA-94C2-45DD-A786-4910691025B3}">
      <dgm:prSet/>
      <dgm:spPr/>
      <dgm:t>
        <a:bodyPr/>
        <a:lstStyle/>
        <a:p>
          <a:endParaRPr lang="sv-SE" sz="1400"/>
        </a:p>
      </dgm:t>
    </dgm:pt>
    <dgm:pt modelId="{6F7C47EB-3530-4D35-83D0-DD8A77BD9EDE}" type="pres">
      <dgm:prSet presAssocID="{707CC187-DA5D-45E3-8B7A-FF45E1AA8495}" presName="cycle" presStyleCnt="0">
        <dgm:presLayoutVars>
          <dgm:chMax val="1"/>
          <dgm:dir/>
          <dgm:animLvl val="ctr"/>
          <dgm:resizeHandles val="exact"/>
        </dgm:presLayoutVars>
      </dgm:prSet>
      <dgm:spPr/>
    </dgm:pt>
    <dgm:pt modelId="{58272505-909A-4C94-AA8A-9D1953C25584}" type="pres">
      <dgm:prSet presAssocID="{DD1D8675-FB29-4325-B1E7-975AD4F6D1A4}" presName="centerShape" presStyleLbl="node0" presStyleIdx="0" presStyleCnt="1" custScaleX="137189" custScaleY="137189"/>
      <dgm:spPr/>
    </dgm:pt>
    <dgm:pt modelId="{9BA815F4-C312-463E-B93B-AAD4CB7A8A4D}" type="pres">
      <dgm:prSet presAssocID="{E76FEF07-89D5-48B4-8E4D-13E97718A6CE}" presName="Name9" presStyleLbl="parChTrans1D2" presStyleIdx="0" presStyleCnt="7"/>
      <dgm:spPr/>
    </dgm:pt>
    <dgm:pt modelId="{D39B4C73-CDD3-47DB-B9CF-6534E82ABC48}" type="pres">
      <dgm:prSet presAssocID="{E76FEF07-89D5-48B4-8E4D-13E97718A6CE}" presName="connTx" presStyleLbl="parChTrans1D2" presStyleIdx="0" presStyleCnt="7"/>
      <dgm:spPr/>
    </dgm:pt>
    <dgm:pt modelId="{C30D01FF-347F-47B2-B5D2-92CB1C28C681}" type="pres">
      <dgm:prSet presAssocID="{333741C9-61AA-4843-86CA-582F60E2C4E3}" presName="node" presStyleLbl="node1" presStyleIdx="0" presStyleCnt="7">
        <dgm:presLayoutVars>
          <dgm:bulletEnabled val="1"/>
        </dgm:presLayoutVars>
      </dgm:prSet>
      <dgm:spPr/>
    </dgm:pt>
    <dgm:pt modelId="{C0D059FD-2EE0-4F37-835B-3ED7A937284F}" type="pres">
      <dgm:prSet presAssocID="{5033AE93-3633-4918-82C1-0BEA1C2B40EF}" presName="Name9" presStyleLbl="parChTrans1D2" presStyleIdx="1" presStyleCnt="7"/>
      <dgm:spPr/>
    </dgm:pt>
    <dgm:pt modelId="{BE7E54BA-125B-40BB-BF1E-098F540036F8}" type="pres">
      <dgm:prSet presAssocID="{5033AE93-3633-4918-82C1-0BEA1C2B40EF}" presName="connTx" presStyleLbl="parChTrans1D2" presStyleIdx="1" presStyleCnt="7"/>
      <dgm:spPr/>
    </dgm:pt>
    <dgm:pt modelId="{B0AEC283-8447-429E-93D5-486D9FEE8A25}" type="pres">
      <dgm:prSet presAssocID="{D9076A3B-63C6-4BF5-92CA-891927DA31A6}" presName="node" presStyleLbl="node1" presStyleIdx="1" presStyleCnt="7">
        <dgm:presLayoutVars>
          <dgm:bulletEnabled val="1"/>
        </dgm:presLayoutVars>
      </dgm:prSet>
      <dgm:spPr/>
    </dgm:pt>
    <dgm:pt modelId="{529837F6-6412-44A1-BC8C-504A16C6C0BC}" type="pres">
      <dgm:prSet presAssocID="{CDE8C904-10D2-432B-B881-031CE4514E1F}" presName="Name9" presStyleLbl="parChTrans1D2" presStyleIdx="2" presStyleCnt="7"/>
      <dgm:spPr/>
    </dgm:pt>
    <dgm:pt modelId="{DC0DB88F-FF2B-4539-9FBE-69A6798B3024}" type="pres">
      <dgm:prSet presAssocID="{CDE8C904-10D2-432B-B881-031CE4514E1F}" presName="connTx" presStyleLbl="parChTrans1D2" presStyleIdx="2" presStyleCnt="7"/>
      <dgm:spPr/>
    </dgm:pt>
    <dgm:pt modelId="{6F0C7890-2CD2-4021-A6B1-6C84E93177BD}" type="pres">
      <dgm:prSet presAssocID="{98BB98D0-5AE7-43B7-9177-A2B589CC2141}" presName="node" presStyleLbl="node1" presStyleIdx="2" presStyleCnt="7">
        <dgm:presLayoutVars>
          <dgm:bulletEnabled val="1"/>
        </dgm:presLayoutVars>
      </dgm:prSet>
      <dgm:spPr/>
    </dgm:pt>
    <dgm:pt modelId="{A1E12785-065F-45A1-A717-A60B504F603D}" type="pres">
      <dgm:prSet presAssocID="{0DE3FD67-6085-4FF9-8B71-B2456566107E}" presName="Name9" presStyleLbl="parChTrans1D2" presStyleIdx="3" presStyleCnt="7"/>
      <dgm:spPr/>
    </dgm:pt>
    <dgm:pt modelId="{0CCC47C1-C367-4082-B612-908DE7111E47}" type="pres">
      <dgm:prSet presAssocID="{0DE3FD67-6085-4FF9-8B71-B2456566107E}" presName="connTx" presStyleLbl="parChTrans1D2" presStyleIdx="3" presStyleCnt="7"/>
      <dgm:spPr/>
    </dgm:pt>
    <dgm:pt modelId="{BC648435-E2CF-431F-91E2-30E742C9533E}" type="pres">
      <dgm:prSet presAssocID="{A50B839A-C235-4C96-915B-5E67CBDDA504}" presName="node" presStyleLbl="node1" presStyleIdx="3" presStyleCnt="7">
        <dgm:presLayoutVars>
          <dgm:bulletEnabled val="1"/>
        </dgm:presLayoutVars>
      </dgm:prSet>
      <dgm:spPr/>
    </dgm:pt>
    <dgm:pt modelId="{849872D5-8E5D-4E15-BDED-A4649D7CB9E4}" type="pres">
      <dgm:prSet presAssocID="{D86BACB2-C86B-499D-8E57-DB86605A51C1}" presName="Name9" presStyleLbl="parChTrans1D2" presStyleIdx="4" presStyleCnt="7"/>
      <dgm:spPr/>
    </dgm:pt>
    <dgm:pt modelId="{0A6D83EB-BEE2-4DC3-A815-343801FCFE23}" type="pres">
      <dgm:prSet presAssocID="{D86BACB2-C86B-499D-8E57-DB86605A51C1}" presName="connTx" presStyleLbl="parChTrans1D2" presStyleIdx="4" presStyleCnt="7"/>
      <dgm:spPr/>
    </dgm:pt>
    <dgm:pt modelId="{1783B958-AF2B-4F94-8137-65D83380F8E5}" type="pres">
      <dgm:prSet presAssocID="{F9F2CA26-A6FA-4325-9B6D-3426B7959FC5}" presName="node" presStyleLbl="node1" presStyleIdx="4" presStyleCnt="7">
        <dgm:presLayoutVars>
          <dgm:bulletEnabled val="1"/>
        </dgm:presLayoutVars>
      </dgm:prSet>
      <dgm:spPr/>
    </dgm:pt>
    <dgm:pt modelId="{05D8BF00-73DC-43D7-9420-3089B5A75031}" type="pres">
      <dgm:prSet presAssocID="{1BCA82C9-15A4-4895-B2C1-0DFA0F1E0186}" presName="Name9" presStyleLbl="parChTrans1D2" presStyleIdx="5" presStyleCnt="7"/>
      <dgm:spPr/>
    </dgm:pt>
    <dgm:pt modelId="{1BAC90CC-7911-450D-BF85-6BF0DF425D19}" type="pres">
      <dgm:prSet presAssocID="{1BCA82C9-15A4-4895-B2C1-0DFA0F1E0186}" presName="connTx" presStyleLbl="parChTrans1D2" presStyleIdx="5" presStyleCnt="7"/>
      <dgm:spPr/>
    </dgm:pt>
    <dgm:pt modelId="{E828EAEF-FF08-400F-B0F7-F74909A85778}" type="pres">
      <dgm:prSet presAssocID="{7A625478-7D45-4B00-8D38-3B0BCF652D98}" presName="node" presStyleLbl="node1" presStyleIdx="5" presStyleCnt="7">
        <dgm:presLayoutVars>
          <dgm:bulletEnabled val="1"/>
        </dgm:presLayoutVars>
      </dgm:prSet>
      <dgm:spPr/>
    </dgm:pt>
    <dgm:pt modelId="{4500B2CA-098D-4538-8AD2-8590EA72E750}" type="pres">
      <dgm:prSet presAssocID="{E83E1E1A-C35F-429F-9FF5-4EA350AD76BE}" presName="Name9" presStyleLbl="parChTrans1D2" presStyleIdx="6" presStyleCnt="7"/>
      <dgm:spPr/>
    </dgm:pt>
    <dgm:pt modelId="{BE9F5CA2-297F-4382-9E88-4FA642A5EE2B}" type="pres">
      <dgm:prSet presAssocID="{E83E1E1A-C35F-429F-9FF5-4EA350AD76BE}" presName="connTx" presStyleLbl="parChTrans1D2" presStyleIdx="6" presStyleCnt="7"/>
      <dgm:spPr/>
    </dgm:pt>
    <dgm:pt modelId="{DD877805-1624-4BC7-8AC9-5E96F843A47D}" type="pres">
      <dgm:prSet presAssocID="{32F6C652-5B45-4261-B70E-4B3D839221FD}" presName="node" presStyleLbl="node1" presStyleIdx="6" presStyleCnt="7">
        <dgm:presLayoutVars>
          <dgm:bulletEnabled val="1"/>
        </dgm:presLayoutVars>
      </dgm:prSet>
      <dgm:spPr/>
    </dgm:pt>
  </dgm:ptLst>
  <dgm:cxnLst>
    <dgm:cxn modelId="{3EBEC419-CDB9-4DE9-99C6-7EEE9E51025D}" type="presOf" srcId="{E76FEF07-89D5-48B4-8E4D-13E97718A6CE}" destId="{9BA815F4-C312-463E-B93B-AAD4CB7A8A4D}" srcOrd="0" destOrd="0" presId="urn:microsoft.com/office/officeart/2005/8/layout/radial1"/>
    <dgm:cxn modelId="{8F798D20-0501-47B8-90B0-6BF12332131B}" type="presOf" srcId="{E76FEF07-89D5-48B4-8E4D-13E97718A6CE}" destId="{D39B4C73-CDD3-47DB-B9CF-6534E82ABC48}" srcOrd="1" destOrd="0" presId="urn:microsoft.com/office/officeart/2005/8/layout/radial1"/>
    <dgm:cxn modelId="{D7F06326-DC23-4C5E-877D-20E15148171B}" type="presOf" srcId="{D86BACB2-C86B-499D-8E57-DB86605A51C1}" destId="{0A6D83EB-BEE2-4DC3-A815-343801FCFE23}" srcOrd="1" destOrd="0" presId="urn:microsoft.com/office/officeart/2005/8/layout/radial1"/>
    <dgm:cxn modelId="{547D7D27-9328-430E-B8C8-700A7AFB2F9E}" type="presOf" srcId="{1BCA82C9-15A4-4895-B2C1-0DFA0F1E0186}" destId="{1BAC90CC-7911-450D-BF85-6BF0DF425D19}" srcOrd="1" destOrd="0" presId="urn:microsoft.com/office/officeart/2005/8/layout/radial1"/>
    <dgm:cxn modelId="{B01B8627-1987-4A21-8A69-60BC0A1A7CDF}" srcId="{DD1D8675-FB29-4325-B1E7-975AD4F6D1A4}" destId="{333741C9-61AA-4843-86CA-582F60E2C4E3}" srcOrd="0" destOrd="0" parTransId="{E76FEF07-89D5-48B4-8E4D-13E97718A6CE}" sibTransId="{F6D7BBE7-48D3-4FE8-B9A2-4AB25A71E220}"/>
    <dgm:cxn modelId="{56876F5C-5E31-463F-8108-B2C7AA6BB2BA}" type="presOf" srcId="{E83E1E1A-C35F-429F-9FF5-4EA350AD76BE}" destId="{BE9F5CA2-297F-4382-9E88-4FA642A5EE2B}" srcOrd="1" destOrd="0" presId="urn:microsoft.com/office/officeart/2005/8/layout/radial1"/>
    <dgm:cxn modelId="{9C77565D-8ACE-4583-834F-0E2F650B2047}" type="presOf" srcId="{1BCA82C9-15A4-4895-B2C1-0DFA0F1E0186}" destId="{05D8BF00-73DC-43D7-9420-3089B5A75031}" srcOrd="0" destOrd="0" presId="urn:microsoft.com/office/officeart/2005/8/layout/radial1"/>
    <dgm:cxn modelId="{AE8CAA43-804E-436E-9874-A02DB1C30B9C}" type="presOf" srcId="{DD1D8675-FB29-4325-B1E7-975AD4F6D1A4}" destId="{58272505-909A-4C94-AA8A-9D1953C25584}" srcOrd="0" destOrd="0" presId="urn:microsoft.com/office/officeart/2005/8/layout/radial1"/>
    <dgm:cxn modelId="{91862E44-D750-44A9-8FC2-9C053A02FE53}" type="presOf" srcId="{CDE8C904-10D2-432B-B881-031CE4514E1F}" destId="{DC0DB88F-FF2B-4539-9FBE-69A6798B3024}" srcOrd="1" destOrd="0" presId="urn:microsoft.com/office/officeart/2005/8/layout/radial1"/>
    <dgm:cxn modelId="{13ED3664-E657-4F3F-A3B3-B03599FF620F}" type="presOf" srcId="{F9F2CA26-A6FA-4325-9B6D-3426B7959FC5}" destId="{1783B958-AF2B-4F94-8137-65D83380F8E5}" srcOrd="0" destOrd="0" presId="urn:microsoft.com/office/officeart/2005/8/layout/radial1"/>
    <dgm:cxn modelId="{819C9345-4F5A-4511-AA0B-BDD4B8E18B3E}" srcId="{707CC187-DA5D-45E3-8B7A-FF45E1AA8495}" destId="{DD1D8675-FB29-4325-B1E7-975AD4F6D1A4}" srcOrd="0" destOrd="0" parTransId="{3506DA5A-8E11-4A7E-A86E-021AB41FDD7A}" sibTransId="{B0319859-E14F-439B-9699-AD645637C999}"/>
    <dgm:cxn modelId="{0A016C67-8D3B-48F1-9E57-99C89ACDB11C}" type="presOf" srcId="{98BB98D0-5AE7-43B7-9177-A2B589CC2141}" destId="{6F0C7890-2CD2-4021-A6B1-6C84E93177BD}" srcOrd="0" destOrd="0" presId="urn:microsoft.com/office/officeart/2005/8/layout/radial1"/>
    <dgm:cxn modelId="{4E9F216E-9A0E-4696-9856-20B13C756ED0}" type="presOf" srcId="{CDE8C904-10D2-432B-B881-031CE4514E1F}" destId="{529837F6-6412-44A1-BC8C-504A16C6C0BC}" srcOrd="0" destOrd="0" presId="urn:microsoft.com/office/officeart/2005/8/layout/radial1"/>
    <dgm:cxn modelId="{0A2F4679-1E64-4C9F-9293-6803BB6BA1FC}" type="presOf" srcId="{0DE3FD67-6085-4FF9-8B71-B2456566107E}" destId="{A1E12785-065F-45A1-A717-A60B504F603D}" srcOrd="0" destOrd="0" presId="urn:microsoft.com/office/officeart/2005/8/layout/radial1"/>
    <dgm:cxn modelId="{39298F79-5903-4FBF-B820-7C853542B14E}" type="presOf" srcId="{A50B839A-C235-4C96-915B-5E67CBDDA504}" destId="{BC648435-E2CF-431F-91E2-30E742C9533E}" srcOrd="0" destOrd="0" presId="urn:microsoft.com/office/officeart/2005/8/layout/radial1"/>
    <dgm:cxn modelId="{E5CDED87-948F-4959-8E6B-E02F2335A664}" type="presOf" srcId="{D9076A3B-63C6-4BF5-92CA-891927DA31A6}" destId="{B0AEC283-8447-429E-93D5-486D9FEE8A25}" srcOrd="0" destOrd="0" presId="urn:microsoft.com/office/officeart/2005/8/layout/radial1"/>
    <dgm:cxn modelId="{82B63F96-E839-463C-871B-334A6FB753AB}" type="presOf" srcId="{333741C9-61AA-4843-86CA-582F60E2C4E3}" destId="{C30D01FF-347F-47B2-B5D2-92CB1C28C681}" srcOrd="0" destOrd="0" presId="urn:microsoft.com/office/officeart/2005/8/layout/radial1"/>
    <dgm:cxn modelId="{DCF73A97-8548-48FE-9B1E-5B5A23D4391D}" srcId="{DD1D8675-FB29-4325-B1E7-975AD4F6D1A4}" destId="{98BB98D0-5AE7-43B7-9177-A2B589CC2141}" srcOrd="2" destOrd="0" parTransId="{CDE8C904-10D2-432B-B881-031CE4514E1F}" sibTransId="{715B2022-E6FA-4B85-9072-7CAD532AA56E}"/>
    <dgm:cxn modelId="{16F1E597-16B3-40EC-83D1-4BC12411900F}" srcId="{DD1D8675-FB29-4325-B1E7-975AD4F6D1A4}" destId="{7A625478-7D45-4B00-8D38-3B0BCF652D98}" srcOrd="5" destOrd="0" parTransId="{1BCA82C9-15A4-4895-B2C1-0DFA0F1E0186}" sibTransId="{8FA7A7F1-3E1F-4476-BE3D-34325FA6A36B}"/>
    <dgm:cxn modelId="{FD2EB39D-514D-431C-AC2E-13CF0D0E511C}" type="presOf" srcId="{D86BACB2-C86B-499D-8E57-DB86605A51C1}" destId="{849872D5-8E5D-4E15-BDED-A4649D7CB9E4}" srcOrd="0" destOrd="0" presId="urn:microsoft.com/office/officeart/2005/8/layout/radial1"/>
    <dgm:cxn modelId="{39E6E4A7-66A2-4C2A-AF52-BEBAB611E4AA}" type="presOf" srcId="{707CC187-DA5D-45E3-8B7A-FF45E1AA8495}" destId="{6F7C47EB-3530-4D35-83D0-DD8A77BD9EDE}" srcOrd="0" destOrd="0" presId="urn:microsoft.com/office/officeart/2005/8/layout/radial1"/>
    <dgm:cxn modelId="{83BAADAB-B213-4507-8A55-C6B6534BE8EF}" srcId="{DD1D8675-FB29-4325-B1E7-975AD4F6D1A4}" destId="{D9076A3B-63C6-4BF5-92CA-891927DA31A6}" srcOrd="1" destOrd="0" parTransId="{5033AE93-3633-4918-82C1-0BEA1C2B40EF}" sibTransId="{D2AD7A37-0A0F-4089-9A3A-EA33197BC52A}"/>
    <dgm:cxn modelId="{005CA0AF-DDB7-4546-B6CB-3798A6ECB260}" type="presOf" srcId="{5033AE93-3633-4918-82C1-0BEA1C2B40EF}" destId="{BE7E54BA-125B-40BB-BF1E-098F540036F8}" srcOrd="1" destOrd="0" presId="urn:microsoft.com/office/officeart/2005/8/layout/radial1"/>
    <dgm:cxn modelId="{3E7D0EB1-3C23-4B85-8F1C-D7DC75531CFF}" type="presOf" srcId="{32F6C652-5B45-4261-B70E-4B3D839221FD}" destId="{DD877805-1624-4BC7-8AC9-5E96F843A47D}" srcOrd="0" destOrd="0" presId="urn:microsoft.com/office/officeart/2005/8/layout/radial1"/>
    <dgm:cxn modelId="{038D25B7-ADA6-4D48-A5FD-DE0C550B4B05}" type="presOf" srcId="{5033AE93-3633-4918-82C1-0BEA1C2B40EF}" destId="{C0D059FD-2EE0-4F37-835B-3ED7A937284F}" srcOrd="0" destOrd="0" presId="urn:microsoft.com/office/officeart/2005/8/layout/radial1"/>
    <dgm:cxn modelId="{6D39EBC1-23BA-4A91-9A80-460DBCA890D1}" srcId="{DD1D8675-FB29-4325-B1E7-975AD4F6D1A4}" destId="{A50B839A-C235-4C96-915B-5E67CBDDA504}" srcOrd="3" destOrd="0" parTransId="{0DE3FD67-6085-4FF9-8B71-B2456566107E}" sibTransId="{F15B4758-643B-4801-B9C2-0C9011886F03}"/>
    <dgm:cxn modelId="{9CA455CA-94C2-45DD-A786-4910691025B3}" srcId="{DD1D8675-FB29-4325-B1E7-975AD4F6D1A4}" destId="{32F6C652-5B45-4261-B70E-4B3D839221FD}" srcOrd="6" destOrd="0" parTransId="{E83E1E1A-C35F-429F-9FF5-4EA350AD76BE}" sibTransId="{036C4FFF-0753-43B8-8E67-64F6550A71B7}"/>
    <dgm:cxn modelId="{D95DC4D7-6C6C-4F3E-94EC-0B86AA689EC9}" type="presOf" srcId="{E83E1E1A-C35F-429F-9FF5-4EA350AD76BE}" destId="{4500B2CA-098D-4538-8AD2-8590EA72E750}" srcOrd="0" destOrd="0" presId="urn:microsoft.com/office/officeart/2005/8/layout/radial1"/>
    <dgm:cxn modelId="{19B0F8E4-7F64-4F69-B975-319DF815E101}" type="presOf" srcId="{7A625478-7D45-4B00-8D38-3B0BCF652D98}" destId="{E828EAEF-FF08-400F-B0F7-F74909A85778}" srcOrd="0" destOrd="0" presId="urn:microsoft.com/office/officeart/2005/8/layout/radial1"/>
    <dgm:cxn modelId="{64F686EE-117A-47D1-9329-EAC6E9997E0A}" type="presOf" srcId="{0DE3FD67-6085-4FF9-8B71-B2456566107E}" destId="{0CCC47C1-C367-4082-B612-908DE7111E47}" srcOrd="1" destOrd="0" presId="urn:microsoft.com/office/officeart/2005/8/layout/radial1"/>
    <dgm:cxn modelId="{0A56ECFC-DE0F-4F11-AE49-E4F817DC1750}" srcId="{DD1D8675-FB29-4325-B1E7-975AD4F6D1A4}" destId="{F9F2CA26-A6FA-4325-9B6D-3426B7959FC5}" srcOrd="4" destOrd="0" parTransId="{D86BACB2-C86B-499D-8E57-DB86605A51C1}" sibTransId="{3F9395BF-982D-4D64-B4E7-543E7707D565}"/>
    <dgm:cxn modelId="{87CDBCF1-2081-4687-B844-E8D4E82AD4E0}" type="presParOf" srcId="{6F7C47EB-3530-4D35-83D0-DD8A77BD9EDE}" destId="{58272505-909A-4C94-AA8A-9D1953C25584}" srcOrd="0" destOrd="0" presId="urn:microsoft.com/office/officeart/2005/8/layout/radial1"/>
    <dgm:cxn modelId="{C060C6F4-2D79-4D40-BD26-07FDCC7D96DC}" type="presParOf" srcId="{6F7C47EB-3530-4D35-83D0-DD8A77BD9EDE}" destId="{9BA815F4-C312-463E-B93B-AAD4CB7A8A4D}" srcOrd="1" destOrd="0" presId="urn:microsoft.com/office/officeart/2005/8/layout/radial1"/>
    <dgm:cxn modelId="{9B32643E-0303-4877-8C47-CD797A6FA487}" type="presParOf" srcId="{9BA815F4-C312-463E-B93B-AAD4CB7A8A4D}" destId="{D39B4C73-CDD3-47DB-B9CF-6534E82ABC48}" srcOrd="0" destOrd="0" presId="urn:microsoft.com/office/officeart/2005/8/layout/radial1"/>
    <dgm:cxn modelId="{EE70703B-8159-48A0-99B7-D6DB60874002}" type="presParOf" srcId="{6F7C47EB-3530-4D35-83D0-DD8A77BD9EDE}" destId="{C30D01FF-347F-47B2-B5D2-92CB1C28C681}" srcOrd="2" destOrd="0" presId="urn:microsoft.com/office/officeart/2005/8/layout/radial1"/>
    <dgm:cxn modelId="{9709743D-0502-46F5-AC44-5CF5BABA541E}" type="presParOf" srcId="{6F7C47EB-3530-4D35-83D0-DD8A77BD9EDE}" destId="{C0D059FD-2EE0-4F37-835B-3ED7A937284F}" srcOrd="3" destOrd="0" presId="urn:microsoft.com/office/officeart/2005/8/layout/radial1"/>
    <dgm:cxn modelId="{E4B76EE6-8F53-4742-A786-DCEEFEFDFE6F}" type="presParOf" srcId="{C0D059FD-2EE0-4F37-835B-3ED7A937284F}" destId="{BE7E54BA-125B-40BB-BF1E-098F540036F8}" srcOrd="0" destOrd="0" presId="urn:microsoft.com/office/officeart/2005/8/layout/radial1"/>
    <dgm:cxn modelId="{A09EF101-2BAF-4D68-ABF8-2ED73F04AED2}" type="presParOf" srcId="{6F7C47EB-3530-4D35-83D0-DD8A77BD9EDE}" destId="{B0AEC283-8447-429E-93D5-486D9FEE8A25}" srcOrd="4" destOrd="0" presId="urn:microsoft.com/office/officeart/2005/8/layout/radial1"/>
    <dgm:cxn modelId="{C27E52B7-130B-4FFA-BE35-2DCCDD8A147D}" type="presParOf" srcId="{6F7C47EB-3530-4D35-83D0-DD8A77BD9EDE}" destId="{529837F6-6412-44A1-BC8C-504A16C6C0BC}" srcOrd="5" destOrd="0" presId="urn:microsoft.com/office/officeart/2005/8/layout/radial1"/>
    <dgm:cxn modelId="{CB63D1D7-A892-432F-8030-484DF80EDC81}" type="presParOf" srcId="{529837F6-6412-44A1-BC8C-504A16C6C0BC}" destId="{DC0DB88F-FF2B-4539-9FBE-69A6798B3024}" srcOrd="0" destOrd="0" presId="urn:microsoft.com/office/officeart/2005/8/layout/radial1"/>
    <dgm:cxn modelId="{8C30B37A-C90F-42B9-A863-E777BE21CB3B}" type="presParOf" srcId="{6F7C47EB-3530-4D35-83D0-DD8A77BD9EDE}" destId="{6F0C7890-2CD2-4021-A6B1-6C84E93177BD}" srcOrd="6" destOrd="0" presId="urn:microsoft.com/office/officeart/2005/8/layout/radial1"/>
    <dgm:cxn modelId="{4004576E-1BF8-4291-998F-8689DEC45A34}" type="presParOf" srcId="{6F7C47EB-3530-4D35-83D0-DD8A77BD9EDE}" destId="{A1E12785-065F-45A1-A717-A60B504F603D}" srcOrd="7" destOrd="0" presId="urn:microsoft.com/office/officeart/2005/8/layout/radial1"/>
    <dgm:cxn modelId="{B6292AF3-0DD5-4955-B099-1E7D001AAAE3}" type="presParOf" srcId="{A1E12785-065F-45A1-A717-A60B504F603D}" destId="{0CCC47C1-C367-4082-B612-908DE7111E47}" srcOrd="0" destOrd="0" presId="urn:microsoft.com/office/officeart/2005/8/layout/radial1"/>
    <dgm:cxn modelId="{5D03E245-18AE-482E-B86E-A33B3CF4BDC9}" type="presParOf" srcId="{6F7C47EB-3530-4D35-83D0-DD8A77BD9EDE}" destId="{BC648435-E2CF-431F-91E2-30E742C9533E}" srcOrd="8" destOrd="0" presId="urn:microsoft.com/office/officeart/2005/8/layout/radial1"/>
    <dgm:cxn modelId="{29498D38-D590-421B-8F7F-609DE8667C2E}" type="presParOf" srcId="{6F7C47EB-3530-4D35-83D0-DD8A77BD9EDE}" destId="{849872D5-8E5D-4E15-BDED-A4649D7CB9E4}" srcOrd="9" destOrd="0" presId="urn:microsoft.com/office/officeart/2005/8/layout/radial1"/>
    <dgm:cxn modelId="{77EA4702-06DF-41FA-9609-1EB5A2551B25}" type="presParOf" srcId="{849872D5-8E5D-4E15-BDED-A4649D7CB9E4}" destId="{0A6D83EB-BEE2-4DC3-A815-343801FCFE23}" srcOrd="0" destOrd="0" presId="urn:microsoft.com/office/officeart/2005/8/layout/radial1"/>
    <dgm:cxn modelId="{283819DF-D045-4C38-8833-B0ED3586E24C}" type="presParOf" srcId="{6F7C47EB-3530-4D35-83D0-DD8A77BD9EDE}" destId="{1783B958-AF2B-4F94-8137-65D83380F8E5}" srcOrd="10" destOrd="0" presId="urn:microsoft.com/office/officeart/2005/8/layout/radial1"/>
    <dgm:cxn modelId="{BC6B53AB-866B-4C09-ACB3-8F3405E2CA20}" type="presParOf" srcId="{6F7C47EB-3530-4D35-83D0-DD8A77BD9EDE}" destId="{05D8BF00-73DC-43D7-9420-3089B5A75031}" srcOrd="11" destOrd="0" presId="urn:microsoft.com/office/officeart/2005/8/layout/radial1"/>
    <dgm:cxn modelId="{0E98EDC7-2B25-4054-9251-CADD0EE53FF3}" type="presParOf" srcId="{05D8BF00-73DC-43D7-9420-3089B5A75031}" destId="{1BAC90CC-7911-450D-BF85-6BF0DF425D19}" srcOrd="0" destOrd="0" presId="urn:microsoft.com/office/officeart/2005/8/layout/radial1"/>
    <dgm:cxn modelId="{3D7080F7-3CB5-4E89-B890-41D57CA643D0}" type="presParOf" srcId="{6F7C47EB-3530-4D35-83D0-DD8A77BD9EDE}" destId="{E828EAEF-FF08-400F-B0F7-F74909A85778}" srcOrd="12" destOrd="0" presId="urn:microsoft.com/office/officeart/2005/8/layout/radial1"/>
    <dgm:cxn modelId="{EF8FA35A-5CDE-4C19-9BB3-0371A8F3CDD6}" type="presParOf" srcId="{6F7C47EB-3530-4D35-83D0-DD8A77BD9EDE}" destId="{4500B2CA-098D-4538-8AD2-8590EA72E750}" srcOrd="13" destOrd="0" presId="urn:microsoft.com/office/officeart/2005/8/layout/radial1"/>
    <dgm:cxn modelId="{53081EC8-1243-4159-8DC6-B49D93D09E71}" type="presParOf" srcId="{4500B2CA-098D-4538-8AD2-8590EA72E750}" destId="{BE9F5CA2-297F-4382-9E88-4FA642A5EE2B}" srcOrd="0" destOrd="0" presId="urn:microsoft.com/office/officeart/2005/8/layout/radial1"/>
    <dgm:cxn modelId="{F78786CF-C4D8-42B4-B80A-34C30BC46760}" type="presParOf" srcId="{6F7C47EB-3530-4D35-83D0-DD8A77BD9EDE}" destId="{DD877805-1624-4BC7-8AC9-5E96F843A47D}" srcOrd="14"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B632890-840C-444D-8F41-08AC478295D1}" type="doc">
      <dgm:prSet loTypeId="urn:microsoft.com/office/officeart/2008/layout/HalfCircleOrganizationChart" loCatId="hierarchy" qsTypeId="urn:microsoft.com/office/officeart/2005/8/quickstyle/simple1" qsCatId="simple" csTypeId="urn:microsoft.com/office/officeart/2005/8/colors/colorful2" csCatId="colorful" phldr="1"/>
      <dgm:spPr/>
      <dgm:t>
        <a:bodyPr/>
        <a:lstStyle/>
        <a:p>
          <a:endParaRPr lang="sv-SE"/>
        </a:p>
      </dgm:t>
    </dgm:pt>
    <dgm:pt modelId="{420980CD-6D77-4C6A-AE36-CADF2AF6AACC}">
      <dgm:prSet phldrT="[Text]"/>
      <dgm:spPr/>
      <dgm:t>
        <a:bodyPr/>
        <a:lstStyle/>
        <a:p>
          <a:r>
            <a:rPr lang="sv-SE" dirty="0"/>
            <a:t>Nämnden för demokrati och medborgarservice</a:t>
          </a:r>
        </a:p>
      </dgm:t>
    </dgm:pt>
    <dgm:pt modelId="{CF2372BE-BC17-4C88-B923-6708A6A4EBE4}" type="parTrans" cxnId="{1C79CB53-F2DF-4B72-BA93-E4393BBA7A26}">
      <dgm:prSet/>
      <dgm:spPr/>
      <dgm:t>
        <a:bodyPr/>
        <a:lstStyle/>
        <a:p>
          <a:endParaRPr lang="sv-SE"/>
        </a:p>
      </dgm:t>
    </dgm:pt>
    <dgm:pt modelId="{6E00EB17-731E-4024-9ACA-929DFFC6A6A1}" type="sibTrans" cxnId="{1C79CB53-F2DF-4B72-BA93-E4393BBA7A26}">
      <dgm:prSet/>
      <dgm:spPr/>
      <dgm:t>
        <a:bodyPr/>
        <a:lstStyle/>
        <a:p>
          <a:endParaRPr lang="sv-SE"/>
        </a:p>
      </dgm:t>
    </dgm:pt>
    <dgm:pt modelId="{1F7A2E40-5858-4CA9-A078-28689E728B8E}" type="asst">
      <dgm:prSet phldrT="[Text]"/>
      <dgm:spPr/>
      <dgm:t>
        <a:bodyPr/>
        <a:lstStyle/>
        <a:p>
          <a:r>
            <a:rPr lang="sv-SE" dirty="0"/>
            <a:t>Ö-dialogen</a:t>
          </a:r>
        </a:p>
      </dgm:t>
    </dgm:pt>
    <dgm:pt modelId="{BB0936E7-F29D-4723-B7FA-8FB6FBEFEA7B}" type="parTrans" cxnId="{1A423F61-D91B-4500-AF9E-B7AC21A77857}">
      <dgm:prSet/>
      <dgm:spPr/>
      <dgm:t>
        <a:bodyPr/>
        <a:lstStyle/>
        <a:p>
          <a:endParaRPr lang="sv-SE"/>
        </a:p>
      </dgm:t>
    </dgm:pt>
    <dgm:pt modelId="{8CC9629C-D7BE-4C0B-9D53-B5C28E640668}" type="sibTrans" cxnId="{1A423F61-D91B-4500-AF9E-B7AC21A77857}">
      <dgm:prSet/>
      <dgm:spPr/>
      <dgm:t>
        <a:bodyPr/>
        <a:lstStyle/>
        <a:p>
          <a:endParaRPr lang="sv-SE"/>
        </a:p>
      </dgm:t>
    </dgm:pt>
    <dgm:pt modelId="{70509859-16E2-4E5F-83D1-D48222CA205B}">
      <dgm:prSet phldrT="[Text]"/>
      <dgm:spPr/>
      <dgm:t>
        <a:bodyPr/>
        <a:lstStyle/>
        <a:p>
          <a:r>
            <a:rPr lang="sv-SE" dirty="0"/>
            <a:t>Arbetsgrupper</a:t>
          </a:r>
        </a:p>
      </dgm:t>
    </dgm:pt>
    <dgm:pt modelId="{6CE2000E-D1BB-48E7-A99F-249A56131E5B}" type="parTrans" cxnId="{FB54F1A3-D9BE-431E-AF4A-F880B37F1C3C}">
      <dgm:prSet/>
      <dgm:spPr/>
      <dgm:t>
        <a:bodyPr/>
        <a:lstStyle/>
        <a:p>
          <a:endParaRPr lang="sv-SE"/>
        </a:p>
      </dgm:t>
    </dgm:pt>
    <dgm:pt modelId="{2BEF162F-E66E-4380-8194-72B577E53183}" type="sibTrans" cxnId="{FB54F1A3-D9BE-431E-AF4A-F880B37F1C3C}">
      <dgm:prSet/>
      <dgm:spPr/>
      <dgm:t>
        <a:bodyPr/>
        <a:lstStyle/>
        <a:p>
          <a:endParaRPr lang="sv-SE"/>
        </a:p>
      </dgm:t>
    </dgm:pt>
    <dgm:pt modelId="{9016429B-DE34-462D-A651-B69B2B419B3E}">
      <dgm:prSet phldrT="[Text]"/>
      <dgm:spPr/>
      <dgm:t>
        <a:bodyPr/>
        <a:lstStyle/>
        <a:p>
          <a:r>
            <a:rPr lang="sv-SE" dirty="0"/>
            <a:t>Samordningsgrupp</a:t>
          </a:r>
        </a:p>
      </dgm:t>
    </dgm:pt>
    <dgm:pt modelId="{66A67CAC-144C-4EF8-9393-A4A4BAA05FC7}" type="parTrans" cxnId="{2BF3D08D-3932-4B9F-9D12-62663E2A4437}">
      <dgm:prSet/>
      <dgm:spPr/>
      <dgm:t>
        <a:bodyPr/>
        <a:lstStyle/>
        <a:p>
          <a:endParaRPr lang="sv-SE"/>
        </a:p>
      </dgm:t>
    </dgm:pt>
    <dgm:pt modelId="{6B5FAACD-2D48-47A5-AC00-8640B23D4D02}" type="sibTrans" cxnId="{2BF3D08D-3932-4B9F-9D12-62663E2A4437}">
      <dgm:prSet/>
      <dgm:spPr/>
      <dgm:t>
        <a:bodyPr/>
        <a:lstStyle/>
        <a:p>
          <a:endParaRPr lang="sv-SE"/>
        </a:p>
      </dgm:t>
    </dgm:pt>
    <dgm:pt modelId="{E8796D41-5200-4718-B12B-63F91B96499D}">
      <dgm:prSet phldrT="[Text]"/>
      <dgm:spPr/>
      <dgm:t>
        <a:bodyPr/>
        <a:lstStyle/>
        <a:p>
          <a:r>
            <a:rPr lang="sv-SE" dirty="0"/>
            <a:t>Förvaltningen</a:t>
          </a:r>
        </a:p>
      </dgm:t>
    </dgm:pt>
    <dgm:pt modelId="{2E41CD7B-CC99-4685-A5F8-6C3D30C3429D}" type="parTrans" cxnId="{85CE31BB-7761-4D16-9ADD-CAD0C974DAC4}">
      <dgm:prSet/>
      <dgm:spPr/>
      <dgm:t>
        <a:bodyPr/>
        <a:lstStyle/>
        <a:p>
          <a:endParaRPr lang="sv-SE"/>
        </a:p>
      </dgm:t>
    </dgm:pt>
    <dgm:pt modelId="{B3174A7E-3468-47BC-8326-9B945A60EA94}" type="sibTrans" cxnId="{85CE31BB-7761-4D16-9ADD-CAD0C974DAC4}">
      <dgm:prSet/>
      <dgm:spPr/>
      <dgm:t>
        <a:bodyPr/>
        <a:lstStyle/>
        <a:p>
          <a:endParaRPr lang="sv-SE"/>
        </a:p>
      </dgm:t>
    </dgm:pt>
    <dgm:pt modelId="{3D0F14E9-66EB-4824-9158-1B5E684FC0AC}" type="pres">
      <dgm:prSet presAssocID="{9B632890-840C-444D-8F41-08AC478295D1}" presName="Name0" presStyleCnt="0">
        <dgm:presLayoutVars>
          <dgm:orgChart val="1"/>
          <dgm:chPref val="1"/>
          <dgm:dir/>
          <dgm:animOne val="branch"/>
          <dgm:animLvl val="lvl"/>
          <dgm:resizeHandles/>
        </dgm:presLayoutVars>
      </dgm:prSet>
      <dgm:spPr/>
    </dgm:pt>
    <dgm:pt modelId="{B605C709-F686-4952-A4DC-65B187B10EBE}" type="pres">
      <dgm:prSet presAssocID="{420980CD-6D77-4C6A-AE36-CADF2AF6AACC}" presName="hierRoot1" presStyleCnt="0">
        <dgm:presLayoutVars>
          <dgm:hierBranch val="init"/>
        </dgm:presLayoutVars>
      </dgm:prSet>
      <dgm:spPr/>
    </dgm:pt>
    <dgm:pt modelId="{6F002638-C3F9-464C-8808-D55B148BEB2F}" type="pres">
      <dgm:prSet presAssocID="{420980CD-6D77-4C6A-AE36-CADF2AF6AACC}" presName="rootComposite1" presStyleCnt="0"/>
      <dgm:spPr/>
    </dgm:pt>
    <dgm:pt modelId="{6D738916-95D3-4CDD-B76A-B2CEB22A259A}" type="pres">
      <dgm:prSet presAssocID="{420980CD-6D77-4C6A-AE36-CADF2AF6AACC}" presName="rootText1" presStyleLbl="alignAcc1" presStyleIdx="0" presStyleCnt="0">
        <dgm:presLayoutVars>
          <dgm:chPref val="3"/>
        </dgm:presLayoutVars>
      </dgm:prSet>
      <dgm:spPr/>
    </dgm:pt>
    <dgm:pt modelId="{D67CD11B-060F-4E40-9773-40400781DCDF}" type="pres">
      <dgm:prSet presAssocID="{420980CD-6D77-4C6A-AE36-CADF2AF6AACC}" presName="topArc1" presStyleLbl="parChTrans1D1" presStyleIdx="0" presStyleCnt="10"/>
      <dgm:spPr/>
    </dgm:pt>
    <dgm:pt modelId="{2D486757-75DF-4843-A14D-E4C358FF9FAB}" type="pres">
      <dgm:prSet presAssocID="{420980CD-6D77-4C6A-AE36-CADF2AF6AACC}" presName="bottomArc1" presStyleLbl="parChTrans1D1" presStyleIdx="1" presStyleCnt="10"/>
      <dgm:spPr/>
    </dgm:pt>
    <dgm:pt modelId="{198FB47E-196C-46D1-A357-1D18B5B2FBFA}" type="pres">
      <dgm:prSet presAssocID="{420980CD-6D77-4C6A-AE36-CADF2AF6AACC}" presName="topConnNode1" presStyleLbl="node1" presStyleIdx="0" presStyleCnt="0"/>
      <dgm:spPr/>
    </dgm:pt>
    <dgm:pt modelId="{A6C6AEF0-CE15-4E44-B0C0-C270419ACF97}" type="pres">
      <dgm:prSet presAssocID="{420980CD-6D77-4C6A-AE36-CADF2AF6AACC}" presName="hierChild2" presStyleCnt="0"/>
      <dgm:spPr/>
    </dgm:pt>
    <dgm:pt modelId="{6F89540D-A6D4-4D69-BCE3-60422E19D8CE}" type="pres">
      <dgm:prSet presAssocID="{6CE2000E-D1BB-48E7-A99F-249A56131E5B}" presName="Name28" presStyleLbl="parChTrans1D2" presStyleIdx="0" presStyleCnt="4"/>
      <dgm:spPr/>
    </dgm:pt>
    <dgm:pt modelId="{AA15F5FE-734D-4235-B392-A29B5D7E19FD}" type="pres">
      <dgm:prSet presAssocID="{70509859-16E2-4E5F-83D1-D48222CA205B}" presName="hierRoot2" presStyleCnt="0">
        <dgm:presLayoutVars>
          <dgm:hierBranch val="init"/>
        </dgm:presLayoutVars>
      </dgm:prSet>
      <dgm:spPr/>
    </dgm:pt>
    <dgm:pt modelId="{0F61680A-8DC5-468C-BBDD-D0AA3300F306}" type="pres">
      <dgm:prSet presAssocID="{70509859-16E2-4E5F-83D1-D48222CA205B}" presName="rootComposite2" presStyleCnt="0"/>
      <dgm:spPr/>
    </dgm:pt>
    <dgm:pt modelId="{7BAF43D8-DF7B-4EF3-BCCA-8D151330F136}" type="pres">
      <dgm:prSet presAssocID="{70509859-16E2-4E5F-83D1-D48222CA205B}" presName="rootText2" presStyleLbl="alignAcc1" presStyleIdx="0" presStyleCnt="0">
        <dgm:presLayoutVars>
          <dgm:chPref val="3"/>
        </dgm:presLayoutVars>
      </dgm:prSet>
      <dgm:spPr/>
    </dgm:pt>
    <dgm:pt modelId="{C402907F-6687-4229-B5D3-7E12A7694104}" type="pres">
      <dgm:prSet presAssocID="{70509859-16E2-4E5F-83D1-D48222CA205B}" presName="topArc2" presStyleLbl="parChTrans1D1" presStyleIdx="2" presStyleCnt="10"/>
      <dgm:spPr/>
    </dgm:pt>
    <dgm:pt modelId="{EB3D5EB8-8619-4BE3-8FD8-197C0DC4DF53}" type="pres">
      <dgm:prSet presAssocID="{70509859-16E2-4E5F-83D1-D48222CA205B}" presName="bottomArc2" presStyleLbl="parChTrans1D1" presStyleIdx="3" presStyleCnt="10"/>
      <dgm:spPr/>
    </dgm:pt>
    <dgm:pt modelId="{D2E170DC-D8F6-440B-A517-65FFD4F91B6F}" type="pres">
      <dgm:prSet presAssocID="{70509859-16E2-4E5F-83D1-D48222CA205B}" presName="topConnNode2" presStyleLbl="node2" presStyleIdx="0" presStyleCnt="0"/>
      <dgm:spPr/>
    </dgm:pt>
    <dgm:pt modelId="{99B309F3-5B63-4E43-97E9-8685D6A83492}" type="pres">
      <dgm:prSet presAssocID="{70509859-16E2-4E5F-83D1-D48222CA205B}" presName="hierChild4" presStyleCnt="0"/>
      <dgm:spPr/>
    </dgm:pt>
    <dgm:pt modelId="{F611A7A4-7CF1-49D6-8ABC-FBF955D82D9B}" type="pres">
      <dgm:prSet presAssocID="{70509859-16E2-4E5F-83D1-D48222CA205B}" presName="hierChild5" presStyleCnt="0"/>
      <dgm:spPr/>
    </dgm:pt>
    <dgm:pt modelId="{9DD467E9-5F0E-4831-AD02-4758E2E9A74F}" type="pres">
      <dgm:prSet presAssocID="{66A67CAC-144C-4EF8-9393-A4A4BAA05FC7}" presName="Name28" presStyleLbl="parChTrans1D2" presStyleIdx="1" presStyleCnt="4"/>
      <dgm:spPr/>
    </dgm:pt>
    <dgm:pt modelId="{F939F125-4FE5-4C68-BF20-6E146485DE97}" type="pres">
      <dgm:prSet presAssocID="{9016429B-DE34-462D-A651-B69B2B419B3E}" presName="hierRoot2" presStyleCnt="0">
        <dgm:presLayoutVars>
          <dgm:hierBranch val="init"/>
        </dgm:presLayoutVars>
      </dgm:prSet>
      <dgm:spPr/>
    </dgm:pt>
    <dgm:pt modelId="{C808600D-78BA-4AAA-945A-AE6E5E45DBCB}" type="pres">
      <dgm:prSet presAssocID="{9016429B-DE34-462D-A651-B69B2B419B3E}" presName="rootComposite2" presStyleCnt="0"/>
      <dgm:spPr/>
    </dgm:pt>
    <dgm:pt modelId="{5BFACAED-B18F-425D-B52F-E05E22356A91}" type="pres">
      <dgm:prSet presAssocID="{9016429B-DE34-462D-A651-B69B2B419B3E}" presName="rootText2" presStyleLbl="alignAcc1" presStyleIdx="0" presStyleCnt="0">
        <dgm:presLayoutVars>
          <dgm:chPref val="3"/>
        </dgm:presLayoutVars>
      </dgm:prSet>
      <dgm:spPr/>
    </dgm:pt>
    <dgm:pt modelId="{5B5B442A-FD2F-402D-9D6C-2FD742D83D7D}" type="pres">
      <dgm:prSet presAssocID="{9016429B-DE34-462D-A651-B69B2B419B3E}" presName="topArc2" presStyleLbl="parChTrans1D1" presStyleIdx="4" presStyleCnt="10"/>
      <dgm:spPr/>
    </dgm:pt>
    <dgm:pt modelId="{3066B3B9-5B16-47A3-B061-6C0DB7479BF2}" type="pres">
      <dgm:prSet presAssocID="{9016429B-DE34-462D-A651-B69B2B419B3E}" presName="bottomArc2" presStyleLbl="parChTrans1D1" presStyleIdx="5" presStyleCnt="10"/>
      <dgm:spPr/>
    </dgm:pt>
    <dgm:pt modelId="{F53B497E-5C69-4DF0-B5E8-7B7396BFAE9D}" type="pres">
      <dgm:prSet presAssocID="{9016429B-DE34-462D-A651-B69B2B419B3E}" presName="topConnNode2" presStyleLbl="node2" presStyleIdx="0" presStyleCnt="0"/>
      <dgm:spPr/>
    </dgm:pt>
    <dgm:pt modelId="{064E0DE8-1478-43B1-BB82-E53F84C05FC8}" type="pres">
      <dgm:prSet presAssocID="{9016429B-DE34-462D-A651-B69B2B419B3E}" presName="hierChild4" presStyleCnt="0"/>
      <dgm:spPr/>
    </dgm:pt>
    <dgm:pt modelId="{A94841DB-CAB8-4EEB-B0FB-290F89ACD96D}" type="pres">
      <dgm:prSet presAssocID="{9016429B-DE34-462D-A651-B69B2B419B3E}" presName="hierChild5" presStyleCnt="0"/>
      <dgm:spPr/>
    </dgm:pt>
    <dgm:pt modelId="{22E853C5-4917-42BF-BF0F-2F12F5EF1229}" type="pres">
      <dgm:prSet presAssocID="{2E41CD7B-CC99-4685-A5F8-6C3D30C3429D}" presName="Name28" presStyleLbl="parChTrans1D2" presStyleIdx="2" presStyleCnt="4"/>
      <dgm:spPr/>
    </dgm:pt>
    <dgm:pt modelId="{F80AA9D6-051F-4497-A7C3-E5467A5E39C2}" type="pres">
      <dgm:prSet presAssocID="{E8796D41-5200-4718-B12B-63F91B96499D}" presName="hierRoot2" presStyleCnt="0">
        <dgm:presLayoutVars>
          <dgm:hierBranch val="init"/>
        </dgm:presLayoutVars>
      </dgm:prSet>
      <dgm:spPr/>
    </dgm:pt>
    <dgm:pt modelId="{EA4E72E9-CA5D-4480-812B-36729D74BCA3}" type="pres">
      <dgm:prSet presAssocID="{E8796D41-5200-4718-B12B-63F91B96499D}" presName="rootComposite2" presStyleCnt="0"/>
      <dgm:spPr/>
    </dgm:pt>
    <dgm:pt modelId="{F121E0B3-DF90-494A-8AAC-9675F985FB9E}" type="pres">
      <dgm:prSet presAssocID="{E8796D41-5200-4718-B12B-63F91B96499D}" presName="rootText2" presStyleLbl="alignAcc1" presStyleIdx="0" presStyleCnt="0">
        <dgm:presLayoutVars>
          <dgm:chPref val="3"/>
        </dgm:presLayoutVars>
      </dgm:prSet>
      <dgm:spPr/>
    </dgm:pt>
    <dgm:pt modelId="{9BFD5435-5F17-45FA-923F-3E82114B2734}" type="pres">
      <dgm:prSet presAssocID="{E8796D41-5200-4718-B12B-63F91B96499D}" presName="topArc2" presStyleLbl="parChTrans1D1" presStyleIdx="6" presStyleCnt="10"/>
      <dgm:spPr/>
    </dgm:pt>
    <dgm:pt modelId="{FCD1577F-335F-4A10-9B31-3E5393663A19}" type="pres">
      <dgm:prSet presAssocID="{E8796D41-5200-4718-B12B-63F91B96499D}" presName="bottomArc2" presStyleLbl="parChTrans1D1" presStyleIdx="7" presStyleCnt="10"/>
      <dgm:spPr/>
    </dgm:pt>
    <dgm:pt modelId="{7E2D9CAA-115A-4D2D-A970-F6E50E97C521}" type="pres">
      <dgm:prSet presAssocID="{E8796D41-5200-4718-B12B-63F91B96499D}" presName="topConnNode2" presStyleLbl="node2" presStyleIdx="0" presStyleCnt="0"/>
      <dgm:spPr/>
    </dgm:pt>
    <dgm:pt modelId="{904E033F-3C63-4E88-9104-6EBDBAEFCF36}" type="pres">
      <dgm:prSet presAssocID="{E8796D41-5200-4718-B12B-63F91B96499D}" presName="hierChild4" presStyleCnt="0"/>
      <dgm:spPr/>
    </dgm:pt>
    <dgm:pt modelId="{66A36FEA-11E1-4D72-B34D-558B4E18E73A}" type="pres">
      <dgm:prSet presAssocID="{E8796D41-5200-4718-B12B-63F91B96499D}" presName="hierChild5" presStyleCnt="0"/>
      <dgm:spPr/>
    </dgm:pt>
    <dgm:pt modelId="{8E9E7040-9C85-4727-9F33-D5ED48F547C9}" type="pres">
      <dgm:prSet presAssocID="{420980CD-6D77-4C6A-AE36-CADF2AF6AACC}" presName="hierChild3" presStyleCnt="0"/>
      <dgm:spPr/>
    </dgm:pt>
    <dgm:pt modelId="{69509414-3AFF-4B23-952A-6FA8B263A732}" type="pres">
      <dgm:prSet presAssocID="{BB0936E7-F29D-4723-B7FA-8FB6FBEFEA7B}" presName="Name101" presStyleLbl="parChTrans1D2" presStyleIdx="3" presStyleCnt="4"/>
      <dgm:spPr/>
    </dgm:pt>
    <dgm:pt modelId="{79B742E0-1317-46FA-83BE-962F802E4745}" type="pres">
      <dgm:prSet presAssocID="{1F7A2E40-5858-4CA9-A078-28689E728B8E}" presName="hierRoot3" presStyleCnt="0">
        <dgm:presLayoutVars>
          <dgm:hierBranch val="init"/>
        </dgm:presLayoutVars>
      </dgm:prSet>
      <dgm:spPr/>
    </dgm:pt>
    <dgm:pt modelId="{C512196E-6904-45FE-9E9A-380F057F3402}" type="pres">
      <dgm:prSet presAssocID="{1F7A2E40-5858-4CA9-A078-28689E728B8E}" presName="rootComposite3" presStyleCnt="0"/>
      <dgm:spPr/>
    </dgm:pt>
    <dgm:pt modelId="{A99710D9-393C-4BA6-A294-DB1E00E30F77}" type="pres">
      <dgm:prSet presAssocID="{1F7A2E40-5858-4CA9-A078-28689E728B8E}" presName="rootText3" presStyleLbl="alignAcc1" presStyleIdx="0" presStyleCnt="0">
        <dgm:presLayoutVars>
          <dgm:chPref val="3"/>
        </dgm:presLayoutVars>
      </dgm:prSet>
      <dgm:spPr/>
    </dgm:pt>
    <dgm:pt modelId="{F5329C3E-A9F9-4D92-B873-DE6C6CC2AAD5}" type="pres">
      <dgm:prSet presAssocID="{1F7A2E40-5858-4CA9-A078-28689E728B8E}" presName="topArc3" presStyleLbl="parChTrans1D1" presStyleIdx="8" presStyleCnt="10"/>
      <dgm:spPr/>
    </dgm:pt>
    <dgm:pt modelId="{F9844E13-9627-4F1F-894D-76B85CFCEFFF}" type="pres">
      <dgm:prSet presAssocID="{1F7A2E40-5858-4CA9-A078-28689E728B8E}" presName="bottomArc3" presStyleLbl="parChTrans1D1" presStyleIdx="9" presStyleCnt="10"/>
      <dgm:spPr/>
    </dgm:pt>
    <dgm:pt modelId="{69F2412D-0B36-424E-AB60-E004A80635DA}" type="pres">
      <dgm:prSet presAssocID="{1F7A2E40-5858-4CA9-A078-28689E728B8E}" presName="topConnNode3" presStyleLbl="asst1" presStyleIdx="0" presStyleCnt="0"/>
      <dgm:spPr/>
    </dgm:pt>
    <dgm:pt modelId="{ABF01072-C984-4C98-9E36-FD9ACA6BB870}" type="pres">
      <dgm:prSet presAssocID="{1F7A2E40-5858-4CA9-A078-28689E728B8E}" presName="hierChild6" presStyleCnt="0"/>
      <dgm:spPr/>
    </dgm:pt>
    <dgm:pt modelId="{B2463623-D577-4CC2-90A0-4C5495E4E1EE}" type="pres">
      <dgm:prSet presAssocID="{1F7A2E40-5858-4CA9-A078-28689E728B8E}" presName="hierChild7" presStyleCnt="0"/>
      <dgm:spPr/>
    </dgm:pt>
  </dgm:ptLst>
  <dgm:cxnLst>
    <dgm:cxn modelId="{338F6616-9FCA-42A3-9A5C-32C6002CAE3D}" type="presOf" srcId="{9016429B-DE34-462D-A651-B69B2B419B3E}" destId="{5BFACAED-B18F-425D-B52F-E05E22356A91}" srcOrd="0" destOrd="0" presId="urn:microsoft.com/office/officeart/2008/layout/HalfCircleOrganizationChart"/>
    <dgm:cxn modelId="{1A423F61-D91B-4500-AF9E-B7AC21A77857}" srcId="{420980CD-6D77-4C6A-AE36-CADF2AF6AACC}" destId="{1F7A2E40-5858-4CA9-A078-28689E728B8E}" srcOrd="0" destOrd="0" parTransId="{BB0936E7-F29D-4723-B7FA-8FB6FBEFEA7B}" sibTransId="{8CC9629C-D7BE-4C0B-9D53-B5C28E640668}"/>
    <dgm:cxn modelId="{26C57D48-34F4-4306-9DFE-B57345EA8E22}" type="presOf" srcId="{2E41CD7B-CC99-4685-A5F8-6C3D30C3429D}" destId="{22E853C5-4917-42BF-BF0F-2F12F5EF1229}" srcOrd="0" destOrd="0" presId="urn:microsoft.com/office/officeart/2008/layout/HalfCircleOrganizationChart"/>
    <dgm:cxn modelId="{6C40E54C-2A31-4B99-AF3D-D62E032491AD}" type="presOf" srcId="{70509859-16E2-4E5F-83D1-D48222CA205B}" destId="{D2E170DC-D8F6-440B-A517-65FFD4F91B6F}" srcOrd="1" destOrd="0" presId="urn:microsoft.com/office/officeart/2008/layout/HalfCircleOrganizationChart"/>
    <dgm:cxn modelId="{B70FAB4D-5BFF-460F-90D5-4B0A5FDF1F69}" type="presOf" srcId="{420980CD-6D77-4C6A-AE36-CADF2AF6AACC}" destId="{6D738916-95D3-4CDD-B76A-B2CEB22A259A}" srcOrd="0" destOrd="0" presId="urn:microsoft.com/office/officeart/2008/layout/HalfCircleOrganizationChart"/>
    <dgm:cxn modelId="{BBE66F51-C14E-47C0-85F9-00006D18851D}" type="presOf" srcId="{6CE2000E-D1BB-48E7-A99F-249A56131E5B}" destId="{6F89540D-A6D4-4D69-BCE3-60422E19D8CE}" srcOrd="0" destOrd="0" presId="urn:microsoft.com/office/officeart/2008/layout/HalfCircleOrganizationChart"/>
    <dgm:cxn modelId="{1C79CB53-F2DF-4B72-BA93-E4393BBA7A26}" srcId="{9B632890-840C-444D-8F41-08AC478295D1}" destId="{420980CD-6D77-4C6A-AE36-CADF2AF6AACC}" srcOrd="0" destOrd="0" parTransId="{CF2372BE-BC17-4C88-B923-6708A6A4EBE4}" sibTransId="{6E00EB17-731E-4024-9ACA-929DFFC6A6A1}"/>
    <dgm:cxn modelId="{3BE68280-A1B9-4D5F-A783-5AA8BCC9410C}" type="presOf" srcId="{BB0936E7-F29D-4723-B7FA-8FB6FBEFEA7B}" destId="{69509414-3AFF-4B23-952A-6FA8B263A732}" srcOrd="0" destOrd="0" presId="urn:microsoft.com/office/officeart/2008/layout/HalfCircleOrganizationChart"/>
    <dgm:cxn modelId="{99C35483-D17F-4FE8-AFFE-4FB41022C661}" type="presOf" srcId="{E8796D41-5200-4718-B12B-63F91B96499D}" destId="{7E2D9CAA-115A-4D2D-A970-F6E50E97C521}" srcOrd="1" destOrd="0" presId="urn:microsoft.com/office/officeart/2008/layout/HalfCircleOrganizationChart"/>
    <dgm:cxn modelId="{2BF3D08D-3932-4B9F-9D12-62663E2A4437}" srcId="{420980CD-6D77-4C6A-AE36-CADF2AF6AACC}" destId="{9016429B-DE34-462D-A651-B69B2B419B3E}" srcOrd="2" destOrd="0" parTransId="{66A67CAC-144C-4EF8-9393-A4A4BAA05FC7}" sibTransId="{6B5FAACD-2D48-47A5-AC00-8640B23D4D02}"/>
    <dgm:cxn modelId="{D95EAD8F-10ED-491C-8197-C2BC78F1D8C6}" type="presOf" srcId="{70509859-16E2-4E5F-83D1-D48222CA205B}" destId="{7BAF43D8-DF7B-4EF3-BCCA-8D151330F136}" srcOrd="0" destOrd="0" presId="urn:microsoft.com/office/officeart/2008/layout/HalfCircleOrganizationChart"/>
    <dgm:cxn modelId="{18E26797-E7DF-4AC4-AF15-1A72C651511D}" type="presOf" srcId="{1F7A2E40-5858-4CA9-A078-28689E728B8E}" destId="{69F2412D-0B36-424E-AB60-E004A80635DA}" srcOrd="1" destOrd="0" presId="urn:microsoft.com/office/officeart/2008/layout/HalfCircleOrganizationChart"/>
    <dgm:cxn modelId="{C045759E-72FB-4EA1-AB02-E4DE6E3184F6}" type="presOf" srcId="{1F7A2E40-5858-4CA9-A078-28689E728B8E}" destId="{A99710D9-393C-4BA6-A294-DB1E00E30F77}" srcOrd="0" destOrd="0" presId="urn:microsoft.com/office/officeart/2008/layout/HalfCircleOrganizationChart"/>
    <dgm:cxn modelId="{CF28D1A0-2435-4642-A185-0B0D617FE155}" type="presOf" srcId="{9B632890-840C-444D-8F41-08AC478295D1}" destId="{3D0F14E9-66EB-4824-9158-1B5E684FC0AC}" srcOrd="0" destOrd="0" presId="urn:microsoft.com/office/officeart/2008/layout/HalfCircleOrganizationChart"/>
    <dgm:cxn modelId="{FB54F1A3-D9BE-431E-AF4A-F880B37F1C3C}" srcId="{420980CD-6D77-4C6A-AE36-CADF2AF6AACC}" destId="{70509859-16E2-4E5F-83D1-D48222CA205B}" srcOrd="1" destOrd="0" parTransId="{6CE2000E-D1BB-48E7-A99F-249A56131E5B}" sibTransId="{2BEF162F-E66E-4380-8194-72B577E53183}"/>
    <dgm:cxn modelId="{A755A9A6-79FF-4B08-A401-A7B32AC1467F}" type="presOf" srcId="{9016429B-DE34-462D-A651-B69B2B419B3E}" destId="{F53B497E-5C69-4DF0-B5E8-7B7396BFAE9D}" srcOrd="1" destOrd="0" presId="urn:microsoft.com/office/officeart/2008/layout/HalfCircleOrganizationChart"/>
    <dgm:cxn modelId="{85CE31BB-7761-4D16-9ADD-CAD0C974DAC4}" srcId="{420980CD-6D77-4C6A-AE36-CADF2AF6AACC}" destId="{E8796D41-5200-4718-B12B-63F91B96499D}" srcOrd="3" destOrd="0" parTransId="{2E41CD7B-CC99-4685-A5F8-6C3D30C3429D}" sibTransId="{B3174A7E-3468-47BC-8326-9B945A60EA94}"/>
    <dgm:cxn modelId="{9F6877CF-74CA-4C6D-ABED-A5C2188077DE}" type="presOf" srcId="{420980CD-6D77-4C6A-AE36-CADF2AF6AACC}" destId="{198FB47E-196C-46D1-A357-1D18B5B2FBFA}" srcOrd="1" destOrd="0" presId="urn:microsoft.com/office/officeart/2008/layout/HalfCircleOrganizationChart"/>
    <dgm:cxn modelId="{A051C0DC-A1C2-4DBF-BC6D-A3FDEF829C04}" type="presOf" srcId="{66A67CAC-144C-4EF8-9393-A4A4BAA05FC7}" destId="{9DD467E9-5F0E-4831-AD02-4758E2E9A74F}" srcOrd="0" destOrd="0" presId="urn:microsoft.com/office/officeart/2008/layout/HalfCircleOrganizationChart"/>
    <dgm:cxn modelId="{E690ECE0-9FF8-48C0-AF04-4BFE6D0C7C17}" type="presOf" srcId="{E8796D41-5200-4718-B12B-63F91B96499D}" destId="{F121E0B3-DF90-494A-8AAC-9675F985FB9E}" srcOrd="0" destOrd="0" presId="urn:microsoft.com/office/officeart/2008/layout/HalfCircleOrganizationChart"/>
    <dgm:cxn modelId="{A0DBF1CF-15F9-4E1B-A919-AF54807C1E9F}" type="presParOf" srcId="{3D0F14E9-66EB-4824-9158-1B5E684FC0AC}" destId="{B605C709-F686-4952-A4DC-65B187B10EBE}" srcOrd="0" destOrd="0" presId="urn:microsoft.com/office/officeart/2008/layout/HalfCircleOrganizationChart"/>
    <dgm:cxn modelId="{56100260-5240-4A11-AC55-894C0793F35F}" type="presParOf" srcId="{B605C709-F686-4952-A4DC-65B187B10EBE}" destId="{6F002638-C3F9-464C-8808-D55B148BEB2F}" srcOrd="0" destOrd="0" presId="urn:microsoft.com/office/officeart/2008/layout/HalfCircleOrganizationChart"/>
    <dgm:cxn modelId="{15B02A5C-D537-4C25-958C-CF40D9BC912F}" type="presParOf" srcId="{6F002638-C3F9-464C-8808-D55B148BEB2F}" destId="{6D738916-95D3-4CDD-B76A-B2CEB22A259A}" srcOrd="0" destOrd="0" presId="urn:microsoft.com/office/officeart/2008/layout/HalfCircleOrganizationChart"/>
    <dgm:cxn modelId="{98722612-C15A-4A2B-B065-0B32BDA501EC}" type="presParOf" srcId="{6F002638-C3F9-464C-8808-D55B148BEB2F}" destId="{D67CD11B-060F-4E40-9773-40400781DCDF}" srcOrd="1" destOrd="0" presId="urn:microsoft.com/office/officeart/2008/layout/HalfCircleOrganizationChart"/>
    <dgm:cxn modelId="{B06DEFEC-404D-4248-B3E2-8DEAC1101D24}" type="presParOf" srcId="{6F002638-C3F9-464C-8808-D55B148BEB2F}" destId="{2D486757-75DF-4843-A14D-E4C358FF9FAB}" srcOrd="2" destOrd="0" presId="urn:microsoft.com/office/officeart/2008/layout/HalfCircleOrganizationChart"/>
    <dgm:cxn modelId="{B447CF05-30AE-47E9-B2C8-DCEE6E2130C4}" type="presParOf" srcId="{6F002638-C3F9-464C-8808-D55B148BEB2F}" destId="{198FB47E-196C-46D1-A357-1D18B5B2FBFA}" srcOrd="3" destOrd="0" presId="urn:microsoft.com/office/officeart/2008/layout/HalfCircleOrganizationChart"/>
    <dgm:cxn modelId="{DEE42B87-CE67-430D-B51E-10C1575DCFBE}" type="presParOf" srcId="{B605C709-F686-4952-A4DC-65B187B10EBE}" destId="{A6C6AEF0-CE15-4E44-B0C0-C270419ACF97}" srcOrd="1" destOrd="0" presId="urn:microsoft.com/office/officeart/2008/layout/HalfCircleOrganizationChart"/>
    <dgm:cxn modelId="{E97246D8-F160-4720-94D4-4C955106B4E5}" type="presParOf" srcId="{A6C6AEF0-CE15-4E44-B0C0-C270419ACF97}" destId="{6F89540D-A6D4-4D69-BCE3-60422E19D8CE}" srcOrd="0" destOrd="0" presId="urn:microsoft.com/office/officeart/2008/layout/HalfCircleOrganizationChart"/>
    <dgm:cxn modelId="{FD4E2AA8-E808-4611-9CC0-AF0E0AD624E4}" type="presParOf" srcId="{A6C6AEF0-CE15-4E44-B0C0-C270419ACF97}" destId="{AA15F5FE-734D-4235-B392-A29B5D7E19FD}" srcOrd="1" destOrd="0" presId="urn:microsoft.com/office/officeart/2008/layout/HalfCircleOrganizationChart"/>
    <dgm:cxn modelId="{181D308C-694D-4ADC-9FAD-78DDCD54BDE1}" type="presParOf" srcId="{AA15F5FE-734D-4235-B392-A29B5D7E19FD}" destId="{0F61680A-8DC5-468C-BBDD-D0AA3300F306}" srcOrd="0" destOrd="0" presId="urn:microsoft.com/office/officeart/2008/layout/HalfCircleOrganizationChart"/>
    <dgm:cxn modelId="{961843D3-5F60-4755-BA22-AA2A77A9C721}" type="presParOf" srcId="{0F61680A-8DC5-468C-BBDD-D0AA3300F306}" destId="{7BAF43D8-DF7B-4EF3-BCCA-8D151330F136}" srcOrd="0" destOrd="0" presId="urn:microsoft.com/office/officeart/2008/layout/HalfCircleOrganizationChart"/>
    <dgm:cxn modelId="{51A3B2B3-75E4-4BB7-ADF9-8EE8E55C17F2}" type="presParOf" srcId="{0F61680A-8DC5-468C-BBDD-D0AA3300F306}" destId="{C402907F-6687-4229-B5D3-7E12A7694104}" srcOrd="1" destOrd="0" presId="urn:microsoft.com/office/officeart/2008/layout/HalfCircleOrganizationChart"/>
    <dgm:cxn modelId="{282672EC-ADA4-447F-ADA7-C75403AEF23C}" type="presParOf" srcId="{0F61680A-8DC5-468C-BBDD-D0AA3300F306}" destId="{EB3D5EB8-8619-4BE3-8FD8-197C0DC4DF53}" srcOrd="2" destOrd="0" presId="urn:microsoft.com/office/officeart/2008/layout/HalfCircleOrganizationChart"/>
    <dgm:cxn modelId="{E9B37D25-1852-4353-939D-9DB27D9F8BE6}" type="presParOf" srcId="{0F61680A-8DC5-468C-BBDD-D0AA3300F306}" destId="{D2E170DC-D8F6-440B-A517-65FFD4F91B6F}" srcOrd="3" destOrd="0" presId="urn:microsoft.com/office/officeart/2008/layout/HalfCircleOrganizationChart"/>
    <dgm:cxn modelId="{E3DA0E70-3866-4FC3-B0F9-0196FC01B4F1}" type="presParOf" srcId="{AA15F5FE-734D-4235-B392-A29B5D7E19FD}" destId="{99B309F3-5B63-4E43-97E9-8685D6A83492}" srcOrd="1" destOrd="0" presId="urn:microsoft.com/office/officeart/2008/layout/HalfCircleOrganizationChart"/>
    <dgm:cxn modelId="{79C72755-03FF-42DE-88E2-6E7B41BB5D69}" type="presParOf" srcId="{AA15F5FE-734D-4235-B392-A29B5D7E19FD}" destId="{F611A7A4-7CF1-49D6-8ABC-FBF955D82D9B}" srcOrd="2" destOrd="0" presId="urn:microsoft.com/office/officeart/2008/layout/HalfCircleOrganizationChart"/>
    <dgm:cxn modelId="{D82688DA-B142-49B9-B0EE-79B4CB8C73A5}" type="presParOf" srcId="{A6C6AEF0-CE15-4E44-B0C0-C270419ACF97}" destId="{9DD467E9-5F0E-4831-AD02-4758E2E9A74F}" srcOrd="2" destOrd="0" presId="urn:microsoft.com/office/officeart/2008/layout/HalfCircleOrganizationChart"/>
    <dgm:cxn modelId="{04F87FBE-06F3-4828-BFAA-EF62E6D3F6B6}" type="presParOf" srcId="{A6C6AEF0-CE15-4E44-B0C0-C270419ACF97}" destId="{F939F125-4FE5-4C68-BF20-6E146485DE97}" srcOrd="3" destOrd="0" presId="urn:microsoft.com/office/officeart/2008/layout/HalfCircleOrganizationChart"/>
    <dgm:cxn modelId="{D49DF9FC-573E-4087-B668-E5B30610DB4F}" type="presParOf" srcId="{F939F125-4FE5-4C68-BF20-6E146485DE97}" destId="{C808600D-78BA-4AAA-945A-AE6E5E45DBCB}" srcOrd="0" destOrd="0" presId="urn:microsoft.com/office/officeart/2008/layout/HalfCircleOrganizationChart"/>
    <dgm:cxn modelId="{DA9E7150-1539-4D54-B6EE-9455D3478AA3}" type="presParOf" srcId="{C808600D-78BA-4AAA-945A-AE6E5E45DBCB}" destId="{5BFACAED-B18F-425D-B52F-E05E22356A91}" srcOrd="0" destOrd="0" presId="urn:microsoft.com/office/officeart/2008/layout/HalfCircleOrganizationChart"/>
    <dgm:cxn modelId="{6A39DF9F-1D9D-48E2-8475-A3BBF1F4264E}" type="presParOf" srcId="{C808600D-78BA-4AAA-945A-AE6E5E45DBCB}" destId="{5B5B442A-FD2F-402D-9D6C-2FD742D83D7D}" srcOrd="1" destOrd="0" presId="urn:microsoft.com/office/officeart/2008/layout/HalfCircleOrganizationChart"/>
    <dgm:cxn modelId="{D33C1706-032E-4E9F-9D2F-729B82608FC8}" type="presParOf" srcId="{C808600D-78BA-4AAA-945A-AE6E5E45DBCB}" destId="{3066B3B9-5B16-47A3-B061-6C0DB7479BF2}" srcOrd="2" destOrd="0" presId="urn:microsoft.com/office/officeart/2008/layout/HalfCircleOrganizationChart"/>
    <dgm:cxn modelId="{422F942D-F136-4E50-84F8-6EE6199A76D7}" type="presParOf" srcId="{C808600D-78BA-4AAA-945A-AE6E5E45DBCB}" destId="{F53B497E-5C69-4DF0-B5E8-7B7396BFAE9D}" srcOrd="3" destOrd="0" presId="urn:microsoft.com/office/officeart/2008/layout/HalfCircleOrganizationChart"/>
    <dgm:cxn modelId="{9BC132FA-2230-40F7-A42C-8CDB5CE71FD7}" type="presParOf" srcId="{F939F125-4FE5-4C68-BF20-6E146485DE97}" destId="{064E0DE8-1478-43B1-BB82-E53F84C05FC8}" srcOrd="1" destOrd="0" presId="urn:microsoft.com/office/officeart/2008/layout/HalfCircleOrganizationChart"/>
    <dgm:cxn modelId="{4CB45771-8E14-42D4-9676-37C6FFBB88FF}" type="presParOf" srcId="{F939F125-4FE5-4C68-BF20-6E146485DE97}" destId="{A94841DB-CAB8-4EEB-B0FB-290F89ACD96D}" srcOrd="2" destOrd="0" presId="urn:microsoft.com/office/officeart/2008/layout/HalfCircleOrganizationChart"/>
    <dgm:cxn modelId="{E9402944-BC10-44E0-B187-31295B782AF7}" type="presParOf" srcId="{A6C6AEF0-CE15-4E44-B0C0-C270419ACF97}" destId="{22E853C5-4917-42BF-BF0F-2F12F5EF1229}" srcOrd="4" destOrd="0" presId="urn:microsoft.com/office/officeart/2008/layout/HalfCircleOrganizationChart"/>
    <dgm:cxn modelId="{082FD887-ACDB-4DD4-9043-85FE2D5F3D18}" type="presParOf" srcId="{A6C6AEF0-CE15-4E44-B0C0-C270419ACF97}" destId="{F80AA9D6-051F-4497-A7C3-E5467A5E39C2}" srcOrd="5" destOrd="0" presId="urn:microsoft.com/office/officeart/2008/layout/HalfCircleOrganizationChart"/>
    <dgm:cxn modelId="{4DFF6CFA-33D9-458D-9195-11B54466D0BA}" type="presParOf" srcId="{F80AA9D6-051F-4497-A7C3-E5467A5E39C2}" destId="{EA4E72E9-CA5D-4480-812B-36729D74BCA3}" srcOrd="0" destOrd="0" presId="urn:microsoft.com/office/officeart/2008/layout/HalfCircleOrganizationChart"/>
    <dgm:cxn modelId="{3E8179FF-F854-4DD9-8B4C-2F0CCE803CDD}" type="presParOf" srcId="{EA4E72E9-CA5D-4480-812B-36729D74BCA3}" destId="{F121E0B3-DF90-494A-8AAC-9675F985FB9E}" srcOrd="0" destOrd="0" presId="urn:microsoft.com/office/officeart/2008/layout/HalfCircleOrganizationChart"/>
    <dgm:cxn modelId="{61E91F90-1216-40D3-8D36-D0B1520B1D3B}" type="presParOf" srcId="{EA4E72E9-CA5D-4480-812B-36729D74BCA3}" destId="{9BFD5435-5F17-45FA-923F-3E82114B2734}" srcOrd="1" destOrd="0" presId="urn:microsoft.com/office/officeart/2008/layout/HalfCircleOrganizationChart"/>
    <dgm:cxn modelId="{1DC8C490-7DBE-4C1F-83AE-ED9655333711}" type="presParOf" srcId="{EA4E72E9-CA5D-4480-812B-36729D74BCA3}" destId="{FCD1577F-335F-4A10-9B31-3E5393663A19}" srcOrd="2" destOrd="0" presId="urn:microsoft.com/office/officeart/2008/layout/HalfCircleOrganizationChart"/>
    <dgm:cxn modelId="{72E4F58F-3238-44AA-A005-28367FD09C25}" type="presParOf" srcId="{EA4E72E9-CA5D-4480-812B-36729D74BCA3}" destId="{7E2D9CAA-115A-4D2D-A970-F6E50E97C521}" srcOrd="3" destOrd="0" presId="urn:microsoft.com/office/officeart/2008/layout/HalfCircleOrganizationChart"/>
    <dgm:cxn modelId="{FB760066-CA03-4783-B748-296BF4E9F405}" type="presParOf" srcId="{F80AA9D6-051F-4497-A7C3-E5467A5E39C2}" destId="{904E033F-3C63-4E88-9104-6EBDBAEFCF36}" srcOrd="1" destOrd="0" presId="urn:microsoft.com/office/officeart/2008/layout/HalfCircleOrganizationChart"/>
    <dgm:cxn modelId="{6C51CBE6-DBC6-422F-BCE4-75464B37243D}" type="presParOf" srcId="{F80AA9D6-051F-4497-A7C3-E5467A5E39C2}" destId="{66A36FEA-11E1-4D72-B34D-558B4E18E73A}" srcOrd="2" destOrd="0" presId="urn:microsoft.com/office/officeart/2008/layout/HalfCircleOrganizationChart"/>
    <dgm:cxn modelId="{DE31D6E7-993B-4B13-9502-0FC572CA9CD9}" type="presParOf" srcId="{B605C709-F686-4952-A4DC-65B187B10EBE}" destId="{8E9E7040-9C85-4727-9F33-D5ED48F547C9}" srcOrd="2" destOrd="0" presId="urn:microsoft.com/office/officeart/2008/layout/HalfCircleOrganizationChart"/>
    <dgm:cxn modelId="{0A8C3ED5-F795-4DA6-AA21-7C137B4242AD}" type="presParOf" srcId="{8E9E7040-9C85-4727-9F33-D5ED48F547C9}" destId="{69509414-3AFF-4B23-952A-6FA8B263A732}" srcOrd="0" destOrd="0" presId="urn:microsoft.com/office/officeart/2008/layout/HalfCircleOrganizationChart"/>
    <dgm:cxn modelId="{07F92134-3699-482A-A23E-F57CB46631AC}" type="presParOf" srcId="{8E9E7040-9C85-4727-9F33-D5ED48F547C9}" destId="{79B742E0-1317-46FA-83BE-962F802E4745}" srcOrd="1" destOrd="0" presId="urn:microsoft.com/office/officeart/2008/layout/HalfCircleOrganizationChart"/>
    <dgm:cxn modelId="{67BD086D-3ADD-4230-BA86-65101EC536AF}" type="presParOf" srcId="{79B742E0-1317-46FA-83BE-962F802E4745}" destId="{C512196E-6904-45FE-9E9A-380F057F3402}" srcOrd="0" destOrd="0" presId="urn:microsoft.com/office/officeart/2008/layout/HalfCircleOrganizationChart"/>
    <dgm:cxn modelId="{EF527208-6B44-4281-B427-7FD41F1D8617}" type="presParOf" srcId="{C512196E-6904-45FE-9E9A-380F057F3402}" destId="{A99710D9-393C-4BA6-A294-DB1E00E30F77}" srcOrd="0" destOrd="0" presId="urn:microsoft.com/office/officeart/2008/layout/HalfCircleOrganizationChart"/>
    <dgm:cxn modelId="{3591AE2C-9FA1-4D57-BB8C-FA826F1371FE}" type="presParOf" srcId="{C512196E-6904-45FE-9E9A-380F057F3402}" destId="{F5329C3E-A9F9-4D92-B873-DE6C6CC2AAD5}" srcOrd="1" destOrd="0" presId="urn:microsoft.com/office/officeart/2008/layout/HalfCircleOrganizationChart"/>
    <dgm:cxn modelId="{DBA671B3-F40E-4C49-8A7D-3CE7ED8550F2}" type="presParOf" srcId="{C512196E-6904-45FE-9E9A-380F057F3402}" destId="{F9844E13-9627-4F1F-894D-76B85CFCEFFF}" srcOrd="2" destOrd="0" presId="urn:microsoft.com/office/officeart/2008/layout/HalfCircleOrganizationChart"/>
    <dgm:cxn modelId="{7870EE3B-40C6-4DA1-9485-B837A2A58F5C}" type="presParOf" srcId="{C512196E-6904-45FE-9E9A-380F057F3402}" destId="{69F2412D-0B36-424E-AB60-E004A80635DA}" srcOrd="3" destOrd="0" presId="urn:microsoft.com/office/officeart/2008/layout/HalfCircleOrganizationChart"/>
    <dgm:cxn modelId="{9791C240-1FCB-4B3E-AF57-0C53ABEB1A58}" type="presParOf" srcId="{79B742E0-1317-46FA-83BE-962F802E4745}" destId="{ABF01072-C984-4C98-9E36-FD9ACA6BB870}" srcOrd="1" destOrd="0" presId="urn:microsoft.com/office/officeart/2008/layout/HalfCircleOrganizationChart"/>
    <dgm:cxn modelId="{529DC0D8-F702-4A58-8717-33286470F750}" type="presParOf" srcId="{79B742E0-1317-46FA-83BE-962F802E4745}" destId="{B2463623-D577-4CC2-90A0-4C5495E4E1EE}" srcOrd="2" destOrd="0" presId="urn:microsoft.com/office/officeart/2008/layout/HalfCircleOrganizationChar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272505-909A-4C94-AA8A-9D1953C25584}">
      <dsp:nvSpPr>
        <dsp:cNvPr id="0" name=""/>
        <dsp:cNvSpPr/>
      </dsp:nvSpPr>
      <dsp:spPr>
        <a:xfrm>
          <a:off x="4911545" y="1628724"/>
          <a:ext cx="1697852" cy="169785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sv-SE" sz="1400" kern="1200" dirty="0"/>
            <a:t>Samordnings-grupp</a:t>
          </a:r>
        </a:p>
      </dsp:txBody>
      <dsp:txXfrm>
        <a:off x="5160190" y="1877369"/>
        <a:ext cx="1200562" cy="1200562"/>
      </dsp:txXfrm>
    </dsp:sp>
    <dsp:sp modelId="{9BA815F4-C312-463E-B93B-AAD4CB7A8A4D}">
      <dsp:nvSpPr>
        <dsp:cNvPr id="0" name=""/>
        <dsp:cNvSpPr/>
      </dsp:nvSpPr>
      <dsp:spPr>
        <a:xfrm rot="16200000">
          <a:off x="5567171" y="1425756"/>
          <a:ext cx="386600" cy="19335"/>
        </a:xfrm>
        <a:custGeom>
          <a:avLst/>
          <a:gdLst/>
          <a:ahLst/>
          <a:cxnLst/>
          <a:rect l="0" t="0" r="0" b="0"/>
          <a:pathLst>
            <a:path>
              <a:moveTo>
                <a:pt x="0" y="9667"/>
              </a:moveTo>
              <a:lnTo>
                <a:pt x="386600" y="9667"/>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sv-SE" sz="1400" kern="1200"/>
        </a:p>
      </dsp:txBody>
      <dsp:txXfrm>
        <a:off x="5750806" y="1425759"/>
        <a:ext cx="19330" cy="19330"/>
      </dsp:txXfrm>
    </dsp:sp>
    <dsp:sp modelId="{C30D01FF-347F-47B2-B5D2-92CB1C28C681}">
      <dsp:nvSpPr>
        <dsp:cNvPr id="0" name=""/>
        <dsp:cNvSpPr/>
      </dsp:nvSpPr>
      <dsp:spPr>
        <a:xfrm>
          <a:off x="5141670" y="4523"/>
          <a:ext cx="1237601" cy="1237601"/>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sv-SE" sz="1400" kern="1200" dirty="0"/>
            <a:t>Demografi</a:t>
          </a:r>
        </a:p>
      </dsp:txBody>
      <dsp:txXfrm>
        <a:off x="5322912" y="185765"/>
        <a:ext cx="875117" cy="875117"/>
      </dsp:txXfrm>
    </dsp:sp>
    <dsp:sp modelId="{C0D059FD-2EE0-4F37-835B-3ED7A937284F}">
      <dsp:nvSpPr>
        <dsp:cNvPr id="0" name=""/>
        <dsp:cNvSpPr/>
      </dsp:nvSpPr>
      <dsp:spPr>
        <a:xfrm rot="19285714">
          <a:off x="6382016" y="1818165"/>
          <a:ext cx="386600" cy="19335"/>
        </a:xfrm>
        <a:custGeom>
          <a:avLst/>
          <a:gdLst/>
          <a:ahLst/>
          <a:cxnLst/>
          <a:rect l="0" t="0" r="0" b="0"/>
          <a:pathLst>
            <a:path>
              <a:moveTo>
                <a:pt x="0" y="9667"/>
              </a:moveTo>
              <a:lnTo>
                <a:pt x="386600" y="9667"/>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sv-SE" sz="1400" kern="1200"/>
        </a:p>
      </dsp:txBody>
      <dsp:txXfrm>
        <a:off x="6565652" y="1818168"/>
        <a:ext cx="19330" cy="19330"/>
      </dsp:txXfrm>
    </dsp:sp>
    <dsp:sp modelId="{B0AEC283-8447-429E-93D5-486D9FEE8A25}">
      <dsp:nvSpPr>
        <dsp:cNvPr id="0" name=""/>
        <dsp:cNvSpPr/>
      </dsp:nvSpPr>
      <dsp:spPr>
        <a:xfrm>
          <a:off x="6591442" y="702696"/>
          <a:ext cx="1237601" cy="1237601"/>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sv-SE" sz="1400" kern="1200" dirty="0"/>
            <a:t>Infra-struktur</a:t>
          </a:r>
        </a:p>
      </dsp:txBody>
      <dsp:txXfrm>
        <a:off x="6772684" y="883938"/>
        <a:ext cx="875117" cy="875117"/>
      </dsp:txXfrm>
    </dsp:sp>
    <dsp:sp modelId="{529837F6-6412-44A1-BC8C-504A16C6C0BC}">
      <dsp:nvSpPr>
        <dsp:cNvPr id="0" name=""/>
        <dsp:cNvSpPr/>
      </dsp:nvSpPr>
      <dsp:spPr>
        <a:xfrm rot="771429">
          <a:off x="6583267" y="2699900"/>
          <a:ext cx="386600" cy="19335"/>
        </a:xfrm>
        <a:custGeom>
          <a:avLst/>
          <a:gdLst/>
          <a:ahLst/>
          <a:cxnLst/>
          <a:rect l="0" t="0" r="0" b="0"/>
          <a:pathLst>
            <a:path>
              <a:moveTo>
                <a:pt x="0" y="9667"/>
              </a:moveTo>
              <a:lnTo>
                <a:pt x="386600" y="9667"/>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sv-SE" sz="1400" kern="1200"/>
        </a:p>
      </dsp:txBody>
      <dsp:txXfrm>
        <a:off x="6766902" y="2699903"/>
        <a:ext cx="19330" cy="19330"/>
      </dsp:txXfrm>
    </dsp:sp>
    <dsp:sp modelId="{6F0C7890-2CD2-4021-A6B1-6C84E93177BD}">
      <dsp:nvSpPr>
        <dsp:cNvPr id="0" name=""/>
        <dsp:cNvSpPr/>
      </dsp:nvSpPr>
      <dsp:spPr>
        <a:xfrm>
          <a:off x="6949506" y="2271477"/>
          <a:ext cx="1237601" cy="1237601"/>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sv-SE" sz="1400" kern="1200" dirty="0"/>
            <a:t>Offentliga verksam-heter och resurser</a:t>
          </a:r>
        </a:p>
      </dsp:txBody>
      <dsp:txXfrm>
        <a:off x="7130748" y="2452719"/>
        <a:ext cx="875117" cy="875117"/>
      </dsp:txXfrm>
    </dsp:sp>
    <dsp:sp modelId="{A1E12785-065F-45A1-A717-A60B504F603D}">
      <dsp:nvSpPr>
        <dsp:cNvPr id="0" name=""/>
        <dsp:cNvSpPr/>
      </dsp:nvSpPr>
      <dsp:spPr>
        <a:xfrm rot="3857143">
          <a:off x="6019376" y="3406996"/>
          <a:ext cx="386600" cy="19335"/>
        </a:xfrm>
        <a:custGeom>
          <a:avLst/>
          <a:gdLst/>
          <a:ahLst/>
          <a:cxnLst/>
          <a:rect l="0" t="0" r="0" b="0"/>
          <a:pathLst>
            <a:path>
              <a:moveTo>
                <a:pt x="0" y="9667"/>
              </a:moveTo>
              <a:lnTo>
                <a:pt x="386600" y="9667"/>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sv-SE" sz="1400" kern="1200"/>
        </a:p>
      </dsp:txBody>
      <dsp:txXfrm>
        <a:off x="6203011" y="3406999"/>
        <a:ext cx="19330" cy="19330"/>
      </dsp:txXfrm>
    </dsp:sp>
    <dsp:sp modelId="{BC648435-E2CF-431F-91E2-30E742C9533E}">
      <dsp:nvSpPr>
        <dsp:cNvPr id="0" name=""/>
        <dsp:cNvSpPr/>
      </dsp:nvSpPr>
      <dsp:spPr>
        <a:xfrm>
          <a:off x="5946233" y="3529541"/>
          <a:ext cx="1237601" cy="1237601"/>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sv-SE" sz="1400" kern="1200" dirty="0"/>
            <a:t>Fritid och kultur</a:t>
          </a:r>
        </a:p>
      </dsp:txBody>
      <dsp:txXfrm>
        <a:off x="6127475" y="3710783"/>
        <a:ext cx="875117" cy="875117"/>
      </dsp:txXfrm>
    </dsp:sp>
    <dsp:sp modelId="{849872D5-8E5D-4E15-BDED-A4649D7CB9E4}">
      <dsp:nvSpPr>
        <dsp:cNvPr id="0" name=""/>
        <dsp:cNvSpPr/>
      </dsp:nvSpPr>
      <dsp:spPr>
        <a:xfrm rot="6942857">
          <a:off x="5114966" y="3406996"/>
          <a:ext cx="386600" cy="19335"/>
        </a:xfrm>
        <a:custGeom>
          <a:avLst/>
          <a:gdLst/>
          <a:ahLst/>
          <a:cxnLst/>
          <a:rect l="0" t="0" r="0" b="0"/>
          <a:pathLst>
            <a:path>
              <a:moveTo>
                <a:pt x="0" y="9667"/>
              </a:moveTo>
              <a:lnTo>
                <a:pt x="386600" y="9667"/>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sv-SE" sz="1400" kern="1200"/>
        </a:p>
      </dsp:txBody>
      <dsp:txXfrm rot="10800000">
        <a:off x="5298601" y="3406999"/>
        <a:ext cx="19330" cy="19330"/>
      </dsp:txXfrm>
    </dsp:sp>
    <dsp:sp modelId="{1783B958-AF2B-4F94-8137-65D83380F8E5}">
      <dsp:nvSpPr>
        <dsp:cNvPr id="0" name=""/>
        <dsp:cNvSpPr/>
      </dsp:nvSpPr>
      <dsp:spPr>
        <a:xfrm>
          <a:off x="4337108" y="3529541"/>
          <a:ext cx="1237601" cy="1237601"/>
        </a:xfrm>
        <a:prstGeom prst="ellipse">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sv-SE" sz="1400" kern="1200" dirty="0"/>
            <a:t>Planering och </a:t>
          </a:r>
          <a:r>
            <a:rPr lang="sv-SE" sz="1400" kern="1200" dirty="0" err="1"/>
            <a:t>bebyggel</a:t>
          </a:r>
          <a:r>
            <a:rPr lang="sv-SE" sz="1400" kern="1200" dirty="0"/>
            <a:t>-</a:t>
          </a:r>
          <a:r>
            <a:rPr lang="sv-SE" sz="1400" kern="1200" dirty="0" err="1"/>
            <a:t>seut</a:t>
          </a:r>
          <a:r>
            <a:rPr lang="sv-SE" sz="1400" kern="1200" dirty="0"/>
            <a:t>-veckling</a:t>
          </a:r>
        </a:p>
      </dsp:txBody>
      <dsp:txXfrm>
        <a:off x="4518350" y="3710783"/>
        <a:ext cx="875117" cy="875117"/>
      </dsp:txXfrm>
    </dsp:sp>
    <dsp:sp modelId="{05D8BF00-73DC-43D7-9420-3089B5A75031}">
      <dsp:nvSpPr>
        <dsp:cNvPr id="0" name=""/>
        <dsp:cNvSpPr/>
      </dsp:nvSpPr>
      <dsp:spPr>
        <a:xfrm rot="10028571">
          <a:off x="4551075" y="2699900"/>
          <a:ext cx="386600" cy="19335"/>
        </a:xfrm>
        <a:custGeom>
          <a:avLst/>
          <a:gdLst/>
          <a:ahLst/>
          <a:cxnLst/>
          <a:rect l="0" t="0" r="0" b="0"/>
          <a:pathLst>
            <a:path>
              <a:moveTo>
                <a:pt x="0" y="9667"/>
              </a:moveTo>
              <a:lnTo>
                <a:pt x="386600" y="9667"/>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sv-SE" sz="1400" kern="1200"/>
        </a:p>
      </dsp:txBody>
      <dsp:txXfrm rot="10800000">
        <a:off x="4734710" y="2699903"/>
        <a:ext cx="19330" cy="19330"/>
      </dsp:txXfrm>
    </dsp:sp>
    <dsp:sp modelId="{E828EAEF-FF08-400F-B0F7-F74909A85778}">
      <dsp:nvSpPr>
        <dsp:cNvPr id="0" name=""/>
        <dsp:cNvSpPr/>
      </dsp:nvSpPr>
      <dsp:spPr>
        <a:xfrm>
          <a:off x="3333835" y="2271477"/>
          <a:ext cx="1237601" cy="1237601"/>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sv-SE" sz="1400" kern="1200" dirty="0"/>
            <a:t>Näringsliv</a:t>
          </a:r>
        </a:p>
      </dsp:txBody>
      <dsp:txXfrm>
        <a:off x="3515077" y="2452719"/>
        <a:ext cx="875117" cy="875117"/>
      </dsp:txXfrm>
    </dsp:sp>
    <dsp:sp modelId="{4500B2CA-098D-4538-8AD2-8590EA72E750}">
      <dsp:nvSpPr>
        <dsp:cNvPr id="0" name=""/>
        <dsp:cNvSpPr/>
      </dsp:nvSpPr>
      <dsp:spPr>
        <a:xfrm rot="13114286">
          <a:off x="4752325" y="1818165"/>
          <a:ext cx="386600" cy="19335"/>
        </a:xfrm>
        <a:custGeom>
          <a:avLst/>
          <a:gdLst/>
          <a:ahLst/>
          <a:cxnLst/>
          <a:rect l="0" t="0" r="0" b="0"/>
          <a:pathLst>
            <a:path>
              <a:moveTo>
                <a:pt x="0" y="9667"/>
              </a:moveTo>
              <a:lnTo>
                <a:pt x="386600" y="9667"/>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sv-SE" sz="1400" kern="1200"/>
        </a:p>
      </dsp:txBody>
      <dsp:txXfrm rot="10800000">
        <a:off x="4935960" y="1818168"/>
        <a:ext cx="19330" cy="19330"/>
      </dsp:txXfrm>
    </dsp:sp>
    <dsp:sp modelId="{DD877805-1624-4BC7-8AC9-5E96F843A47D}">
      <dsp:nvSpPr>
        <dsp:cNvPr id="0" name=""/>
        <dsp:cNvSpPr/>
      </dsp:nvSpPr>
      <dsp:spPr>
        <a:xfrm>
          <a:off x="3691899" y="702696"/>
          <a:ext cx="1237601" cy="1237601"/>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sv-SE" sz="1400" kern="1200" dirty="0"/>
            <a:t>Kris och beredskap</a:t>
          </a:r>
        </a:p>
      </dsp:txBody>
      <dsp:txXfrm>
        <a:off x="3873141" y="883938"/>
        <a:ext cx="875117" cy="87511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509414-3AFF-4B23-952A-6FA8B263A732}">
      <dsp:nvSpPr>
        <dsp:cNvPr id="0" name=""/>
        <dsp:cNvSpPr/>
      </dsp:nvSpPr>
      <dsp:spPr>
        <a:xfrm>
          <a:off x="2370109" y="1251608"/>
          <a:ext cx="759398" cy="548962"/>
        </a:xfrm>
        <a:custGeom>
          <a:avLst/>
          <a:gdLst/>
          <a:ahLst/>
          <a:cxnLst/>
          <a:rect l="0" t="0" r="0" b="0"/>
          <a:pathLst>
            <a:path>
              <a:moveTo>
                <a:pt x="759398" y="0"/>
              </a:moveTo>
              <a:lnTo>
                <a:pt x="759398" y="548962"/>
              </a:lnTo>
              <a:lnTo>
                <a:pt x="0" y="548962"/>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2E853C5-4917-42BF-BF0F-2F12F5EF1229}">
      <dsp:nvSpPr>
        <dsp:cNvPr id="0" name=""/>
        <dsp:cNvSpPr/>
      </dsp:nvSpPr>
      <dsp:spPr>
        <a:xfrm>
          <a:off x="3129507" y="1251608"/>
          <a:ext cx="2214149" cy="1683485"/>
        </a:xfrm>
        <a:custGeom>
          <a:avLst/>
          <a:gdLst/>
          <a:ahLst/>
          <a:cxnLst/>
          <a:rect l="0" t="0" r="0" b="0"/>
          <a:pathLst>
            <a:path>
              <a:moveTo>
                <a:pt x="0" y="0"/>
              </a:moveTo>
              <a:lnTo>
                <a:pt x="0" y="1491348"/>
              </a:lnTo>
              <a:lnTo>
                <a:pt x="2214149" y="1491348"/>
              </a:lnTo>
              <a:lnTo>
                <a:pt x="2214149" y="1683485"/>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DD467E9-5F0E-4831-AD02-4758E2E9A74F}">
      <dsp:nvSpPr>
        <dsp:cNvPr id="0" name=""/>
        <dsp:cNvSpPr/>
      </dsp:nvSpPr>
      <dsp:spPr>
        <a:xfrm>
          <a:off x="3083787" y="1251608"/>
          <a:ext cx="91440" cy="1683485"/>
        </a:xfrm>
        <a:custGeom>
          <a:avLst/>
          <a:gdLst/>
          <a:ahLst/>
          <a:cxnLst/>
          <a:rect l="0" t="0" r="0" b="0"/>
          <a:pathLst>
            <a:path>
              <a:moveTo>
                <a:pt x="45720" y="0"/>
              </a:moveTo>
              <a:lnTo>
                <a:pt x="45720" y="1683485"/>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F89540D-A6D4-4D69-BCE3-60422E19D8CE}">
      <dsp:nvSpPr>
        <dsp:cNvPr id="0" name=""/>
        <dsp:cNvSpPr/>
      </dsp:nvSpPr>
      <dsp:spPr>
        <a:xfrm>
          <a:off x="915358" y="1251608"/>
          <a:ext cx="2214149" cy="1683485"/>
        </a:xfrm>
        <a:custGeom>
          <a:avLst/>
          <a:gdLst/>
          <a:ahLst/>
          <a:cxnLst/>
          <a:rect l="0" t="0" r="0" b="0"/>
          <a:pathLst>
            <a:path>
              <a:moveTo>
                <a:pt x="2214149" y="0"/>
              </a:moveTo>
              <a:lnTo>
                <a:pt x="2214149" y="1491348"/>
              </a:lnTo>
              <a:lnTo>
                <a:pt x="0" y="1491348"/>
              </a:lnTo>
              <a:lnTo>
                <a:pt x="0" y="1683485"/>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67CD11B-060F-4E40-9773-40400781DCDF}">
      <dsp:nvSpPr>
        <dsp:cNvPr id="0" name=""/>
        <dsp:cNvSpPr/>
      </dsp:nvSpPr>
      <dsp:spPr>
        <a:xfrm>
          <a:off x="2672038" y="336670"/>
          <a:ext cx="914937" cy="914937"/>
        </a:xfrm>
        <a:prstGeom prst="arc">
          <a:avLst>
            <a:gd name="adj1" fmla="val 13200000"/>
            <a:gd name="adj2" fmla="val 19200000"/>
          </a:avLst>
        </a:pr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D486757-75DF-4843-A14D-E4C358FF9FAB}">
      <dsp:nvSpPr>
        <dsp:cNvPr id="0" name=""/>
        <dsp:cNvSpPr/>
      </dsp:nvSpPr>
      <dsp:spPr>
        <a:xfrm>
          <a:off x="2672038" y="336670"/>
          <a:ext cx="914937" cy="914937"/>
        </a:xfrm>
        <a:prstGeom prst="arc">
          <a:avLst>
            <a:gd name="adj1" fmla="val 2400000"/>
            <a:gd name="adj2" fmla="val 8400000"/>
          </a:avLst>
        </a:pr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D738916-95D3-4CDD-B76A-B2CEB22A259A}">
      <dsp:nvSpPr>
        <dsp:cNvPr id="0" name=""/>
        <dsp:cNvSpPr/>
      </dsp:nvSpPr>
      <dsp:spPr>
        <a:xfrm>
          <a:off x="2214569" y="501359"/>
          <a:ext cx="1829875" cy="585560"/>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sv-SE" sz="1400" kern="1200" dirty="0"/>
            <a:t>Nämnden för demokrati och medborgarservice</a:t>
          </a:r>
        </a:p>
      </dsp:txBody>
      <dsp:txXfrm>
        <a:off x="2214569" y="501359"/>
        <a:ext cx="1829875" cy="585560"/>
      </dsp:txXfrm>
    </dsp:sp>
    <dsp:sp modelId="{C402907F-6687-4229-B5D3-7E12A7694104}">
      <dsp:nvSpPr>
        <dsp:cNvPr id="0" name=""/>
        <dsp:cNvSpPr/>
      </dsp:nvSpPr>
      <dsp:spPr>
        <a:xfrm>
          <a:off x="457889" y="2935094"/>
          <a:ext cx="914937" cy="914937"/>
        </a:xfrm>
        <a:prstGeom prst="arc">
          <a:avLst>
            <a:gd name="adj1" fmla="val 13200000"/>
            <a:gd name="adj2" fmla="val 19200000"/>
          </a:avLst>
        </a:pr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B3D5EB8-8619-4BE3-8FD8-197C0DC4DF53}">
      <dsp:nvSpPr>
        <dsp:cNvPr id="0" name=""/>
        <dsp:cNvSpPr/>
      </dsp:nvSpPr>
      <dsp:spPr>
        <a:xfrm>
          <a:off x="457889" y="2935094"/>
          <a:ext cx="914937" cy="914937"/>
        </a:xfrm>
        <a:prstGeom prst="arc">
          <a:avLst>
            <a:gd name="adj1" fmla="val 2400000"/>
            <a:gd name="adj2" fmla="val 8400000"/>
          </a:avLst>
        </a:pr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BAF43D8-DF7B-4EF3-BCCA-8D151330F136}">
      <dsp:nvSpPr>
        <dsp:cNvPr id="0" name=""/>
        <dsp:cNvSpPr/>
      </dsp:nvSpPr>
      <dsp:spPr>
        <a:xfrm>
          <a:off x="420" y="3099783"/>
          <a:ext cx="1829875" cy="585560"/>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sv-SE" sz="1400" kern="1200" dirty="0"/>
            <a:t>Arbetsgrupper</a:t>
          </a:r>
        </a:p>
      </dsp:txBody>
      <dsp:txXfrm>
        <a:off x="420" y="3099783"/>
        <a:ext cx="1829875" cy="585560"/>
      </dsp:txXfrm>
    </dsp:sp>
    <dsp:sp modelId="{5B5B442A-FD2F-402D-9D6C-2FD742D83D7D}">
      <dsp:nvSpPr>
        <dsp:cNvPr id="0" name=""/>
        <dsp:cNvSpPr/>
      </dsp:nvSpPr>
      <dsp:spPr>
        <a:xfrm>
          <a:off x="2672038" y="2935094"/>
          <a:ext cx="914937" cy="914937"/>
        </a:xfrm>
        <a:prstGeom prst="arc">
          <a:avLst>
            <a:gd name="adj1" fmla="val 13200000"/>
            <a:gd name="adj2" fmla="val 19200000"/>
          </a:avLst>
        </a:pr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066B3B9-5B16-47A3-B061-6C0DB7479BF2}">
      <dsp:nvSpPr>
        <dsp:cNvPr id="0" name=""/>
        <dsp:cNvSpPr/>
      </dsp:nvSpPr>
      <dsp:spPr>
        <a:xfrm>
          <a:off x="2672038" y="2935094"/>
          <a:ext cx="914937" cy="914937"/>
        </a:xfrm>
        <a:prstGeom prst="arc">
          <a:avLst>
            <a:gd name="adj1" fmla="val 2400000"/>
            <a:gd name="adj2" fmla="val 8400000"/>
          </a:avLst>
        </a:pr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BFACAED-B18F-425D-B52F-E05E22356A91}">
      <dsp:nvSpPr>
        <dsp:cNvPr id="0" name=""/>
        <dsp:cNvSpPr/>
      </dsp:nvSpPr>
      <dsp:spPr>
        <a:xfrm>
          <a:off x="2214569" y="3099783"/>
          <a:ext cx="1829875" cy="585560"/>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sv-SE" sz="1400" kern="1200" dirty="0"/>
            <a:t>Samordningsgrupp</a:t>
          </a:r>
        </a:p>
      </dsp:txBody>
      <dsp:txXfrm>
        <a:off x="2214569" y="3099783"/>
        <a:ext cx="1829875" cy="585560"/>
      </dsp:txXfrm>
    </dsp:sp>
    <dsp:sp modelId="{9BFD5435-5F17-45FA-923F-3E82114B2734}">
      <dsp:nvSpPr>
        <dsp:cNvPr id="0" name=""/>
        <dsp:cNvSpPr/>
      </dsp:nvSpPr>
      <dsp:spPr>
        <a:xfrm>
          <a:off x="4886188" y="2935094"/>
          <a:ext cx="914937" cy="914937"/>
        </a:xfrm>
        <a:prstGeom prst="arc">
          <a:avLst>
            <a:gd name="adj1" fmla="val 13200000"/>
            <a:gd name="adj2" fmla="val 19200000"/>
          </a:avLst>
        </a:pr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CD1577F-335F-4A10-9B31-3E5393663A19}">
      <dsp:nvSpPr>
        <dsp:cNvPr id="0" name=""/>
        <dsp:cNvSpPr/>
      </dsp:nvSpPr>
      <dsp:spPr>
        <a:xfrm>
          <a:off x="4886188" y="2935094"/>
          <a:ext cx="914937" cy="914937"/>
        </a:xfrm>
        <a:prstGeom prst="arc">
          <a:avLst>
            <a:gd name="adj1" fmla="val 2400000"/>
            <a:gd name="adj2" fmla="val 8400000"/>
          </a:avLst>
        </a:pr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121E0B3-DF90-494A-8AAC-9675F985FB9E}">
      <dsp:nvSpPr>
        <dsp:cNvPr id="0" name=""/>
        <dsp:cNvSpPr/>
      </dsp:nvSpPr>
      <dsp:spPr>
        <a:xfrm>
          <a:off x="4428719" y="3099783"/>
          <a:ext cx="1829875" cy="585560"/>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sv-SE" sz="1400" kern="1200" dirty="0"/>
            <a:t>Förvaltningen</a:t>
          </a:r>
        </a:p>
      </dsp:txBody>
      <dsp:txXfrm>
        <a:off x="4428719" y="3099783"/>
        <a:ext cx="1829875" cy="585560"/>
      </dsp:txXfrm>
    </dsp:sp>
    <dsp:sp modelId="{F5329C3E-A9F9-4D92-B873-DE6C6CC2AAD5}">
      <dsp:nvSpPr>
        <dsp:cNvPr id="0" name=""/>
        <dsp:cNvSpPr/>
      </dsp:nvSpPr>
      <dsp:spPr>
        <a:xfrm>
          <a:off x="1564963" y="1635882"/>
          <a:ext cx="914937" cy="914937"/>
        </a:xfrm>
        <a:prstGeom prst="arc">
          <a:avLst>
            <a:gd name="adj1" fmla="val 13200000"/>
            <a:gd name="adj2" fmla="val 19200000"/>
          </a:avLst>
        </a:pr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9844E13-9627-4F1F-894D-76B85CFCEFFF}">
      <dsp:nvSpPr>
        <dsp:cNvPr id="0" name=""/>
        <dsp:cNvSpPr/>
      </dsp:nvSpPr>
      <dsp:spPr>
        <a:xfrm>
          <a:off x="1564963" y="1635882"/>
          <a:ext cx="914937" cy="914937"/>
        </a:xfrm>
        <a:prstGeom prst="arc">
          <a:avLst>
            <a:gd name="adj1" fmla="val 2400000"/>
            <a:gd name="adj2" fmla="val 8400000"/>
          </a:avLst>
        </a:pr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99710D9-393C-4BA6-A294-DB1E00E30F77}">
      <dsp:nvSpPr>
        <dsp:cNvPr id="0" name=""/>
        <dsp:cNvSpPr/>
      </dsp:nvSpPr>
      <dsp:spPr>
        <a:xfrm>
          <a:off x="1107494" y="1800571"/>
          <a:ext cx="1829875" cy="585560"/>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sv-SE" sz="1400" kern="1200" dirty="0"/>
            <a:t>Ö-dialogen</a:t>
          </a:r>
        </a:p>
      </dsp:txBody>
      <dsp:txXfrm>
        <a:off x="1107494" y="1800571"/>
        <a:ext cx="1829875" cy="585560"/>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HalfCircleOrganizationChart">
  <dgm:title val=""/>
  <dgm:desc val=""/>
  <dgm:catLst>
    <dgm:cat type="hierarchy" pri="1500"/>
  </dgm:catLst>
  <dgm:samp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Name0">
    <dgm:varLst>
      <dgm:orgChart val="1"/>
      <dgm:chPref val="1"/>
      <dgm:dir/>
      <dgm:animOne val="branch"/>
      <dgm:animLvl val="lvl"/>
      <dgm:resizeHandles/>
    </dgm:varLst>
    <dgm:choose name="Name1">
      <dgm:if name="Name2" func="var" arg="dir" op="equ" val="norm">
        <dgm:alg type="hierChild">
          <dgm:param type="linDir" val="fromL"/>
        </dgm:alg>
      </dgm:if>
      <dgm:else name="Name3">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2" refType="w" fact="10"/>
      <dgm:constr type="h" for="des" forName="rootComposite2"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forEach name="Name4" axis="ch">
      <dgm:forEach name="Name5" axis="self" ptType="node">
        <dgm:layoutNode name="hierRoot1">
          <dgm:varLst>
            <dgm:hierBranch val="init"/>
          </dgm:varLst>
          <dgm:choose name="Name6">
            <dgm:if name="Name7" func="var" arg="hierBranch" op="equ" val="l">
              <dgm:alg type="hierRoot">
                <dgm:param type="hierAlign" val="tR"/>
              </dgm:alg>
              <dgm:constrLst>
                <dgm:constr type="alignOff" val="0.65"/>
              </dgm:constrLst>
            </dgm:if>
            <dgm:if name="Name8" func="var" arg="hierBranch" op="equ" val="r">
              <dgm:alg type="hierRoot">
                <dgm:param type="hierAlign" val="tL"/>
              </dgm:alg>
              <dgm:constrLst>
                <dgm:constr type="alignOff" val="0.65"/>
              </dgm:constrLst>
            </dgm:if>
            <dgm:if name="Name9" func="var" arg="hierBranch" op="equ" val="hang">
              <dgm:alg type="hierRoot"/>
              <dgm:constrLst>
                <dgm:constr type="alignOff" val="0.65"/>
              </dgm:constrLst>
            </dgm:if>
            <dgm:else name="Name10">
              <dgm:alg type="hierRoot"/>
              <dgm:constrLst>
                <dgm:constr type="alignOff"/>
                <dgm:constr type="bendDist" for="des" ptType="parTrans" refType="sp" fact="0.5"/>
              </dgm:constrLst>
            </dgm:else>
          </dgm:choose>
          <dgm:shape xmlns:r="http://schemas.openxmlformats.org/officeDocument/2006/relationships" r:blip="">
            <dgm:adjLst/>
          </dgm:shape>
          <dgm:presOf/>
          <dgm:layoutNode name="rootComposite1">
            <dgm:alg type="composite"/>
            <dgm:shape xmlns:r="http://schemas.openxmlformats.org/officeDocument/2006/relationships" r:blip="">
              <dgm:adjLst/>
            </dgm:shape>
            <dgm:presOf axis="self" ptType="node" cnt="1"/>
            <dgm:choose name="Name11">
              <dgm:if name="Name12" func="var" arg="hierBranch" op="equ" val="init">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3" func="var" arg="hierBranch" op="equ" val="l">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4" func="var" arg="hierBranch" op="equ" val="r">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else name="Name15">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else>
            </dgm:choose>
            <dgm:layoutNode name="rootText1"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1" styleLbl="parChTrans1D1" moveWith="rootText1">
              <dgm:alg type="sp"/>
              <dgm:shape xmlns:r="http://schemas.openxmlformats.org/officeDocument/2006/relationships" type="arc" r:blip="" zOrderOff="-2">
                <dgm:adjLst>
                  <dgm:adj idx="1" val="-140"/>
                  <dgm:adj idx="2" val="-40"/>
                </dgm:adjLst>
              </dgm:shape>
              <dgm:presOf/>
            </dgm:layoutNode>
            <dgm:layoutNode name="bottomArc1" styleLbl="parChTrans1D1" moveWith="rootText1">
              <dgm:alg type="sp"/>
              <dgm:shape xmlns:r="http://schemas.openxmlformats.org/officeDocument/2006/relationships" type="arc" r:blip="" zOrderOff="-2">
                <dgm:adjLst>
                  <dgm:adj idx="1" val="40"/>
                  <dgm:adj idx="2" val="140"/>
                </dgm:adjLst>
              </dgm:shape>
              <dgm:presOf/>
            </dgm:layoutNode>
            <dgm:layoutNode name="topConnNode1" moveWith="rootText1">
              <dgm:alg type="sp"/>
              <dgm:shape xmlns:r="http://schemas.openxmlformats.org/officeDocument/2006/relationships" type="rect" r:blip="" hideGeom="1">
                <dgm:adjLst/>
              </dgm:shape>
              <dgm:presOf axis="self" ptType="node" cnt="1"/>
            </dgm:layoutNode>
          </dgm:layoutNode>
          <dgm:layoutNode name="hierChild2">
            <dgm:choose name="Name16">
              <dgm:if name="Name17" func="var" arg="hierBranch" op="equ" val="l">
                <dgm:alg type="hierChild">
                  <dgm:param type="chAlign" val="r"/>
                  <dgm:param type="linDir" val="fromT"/>
                </dgm:alg>
              </dgm:if>
              <dgm:if name="Name18" func="var" arg="hierBranch" op="equ" val="r">
                <dgm:alg type="hierChild">
                  <dgm:param type="chAlign" val="l"/>
                  <dgm:param type="linDir" val="fromT"/>
                </dgm:alg>
              </dgm:if>
              <dgm:if name="Name19" func="var" arg="hierBranch" op="equ" val="hang">
                <dgm:choose name="Name20">
                  <dgm:if name="Name21" func="var" arg="dir" op="equ" val="norm">
                    <dgm:alg type="hierChild">
                      <dgm:param type="chAlign" val="l"/>
                      <dgm:param type="linDir" val="fromL"/>
                      <dgm:param type="secChAlign" val="t"/>
                      <dgm:param type="secLinDir" val="fromT"/>
                    </dgm:alg>
                  </dgm:if>
                  <dgm:else name="Name22">
                    <dgm:alg type="hierChild">
                      <dgm:param type="chAlign" val="l"/>
                      <dgm:param type="linDir" val="fromR"/>
                      <dgm:param type="secChAlign" val="t"/>
                      <dgm:param type="secLinDir" val="fromT"/>
                    </dgm:alg>
                  </dgm:else>
                </dgm:choose>
              </dgm:if>
              <dgm:else name="Name23">
                <dgm:choose name="Name24">
                  <dgm:if name="Name25" func="var" arg="dir" op="equ" val="norm">
                    <dgm:alg type="hierChild"/>
                  </dgm:if>
                  <dgm:else name="Name26">
                    <dgm:alg type="hierChild">
                      <dgm:param type="linDir" val="fromR"/>
                    </dgm:alg>
                  </dgm:else>
                </dgm:choose>
              </dgm:else>
            </dgm:choose>
            <dgm:shape xmlns:r="http://schemas.openxmlformats.org/officeDocument/2006/relationships" r:blip="">
              <dgm:adjLst/>
            </dgm:shape>
            <dgm:presOf/>
            <dgm:forEach name="rep2a" axis="ch" ptType="nonAsst">
              <dgm:forEach name="Name27" axis="precedSib" ptType="parTrans" st="-1" cnt="1">
                <dgm:layoutNode name="Name28">
                  <dgm:choose name="Name29">
                    <dgm:if name="Name30" func="var" arg="hierBranch" op="equ" val="std">
                      <dgm:choose name="Name31">
                        <dgm:if name="Name32"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33"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34">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if name="Name35" func="var" arg="hierBranch" op="equ" val="init">
                      <dgm:choose name="Name36">
                        <dgm:if name="Name37" axis="self" func="depth" op="lte" val="2">
                          <dgm:choose name="Name38">
                            <dgm:if name="Name39"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40"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41">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else name="Name42">
                          <dgm:choose name="Name43">
                            <dgm:if name="Name44" axis="par des" func="maxDepth" op="lte" val="1">
                              <dgm:choose name="Name45">
                                <dgm:if name="Name4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4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48">
                                  <dgm:alg type="conn">
                                    <dgm:param type="connRout" val="bend"/>
                                    <dgm:param type="dim" val="1D"/>
                                    <dgm:param type="endSty" val="noArr"/>
                                    <dgm:param type="begPts" val="bCtr"/>
                                    <dgm:param type="endPts" val="bL bR"/>
                                    <dgm:param type="srcNode" val="bottomArc2"/>
                                    <dgm:param type="dstNode" val="topConnNode2"/>
                                  </dgm:alg>
                                </dgm:else>
                              </dgm:choose>
                            </dgm:if>
                            <dgm:else name="Name49">
                              <dgm:choose name="Name50">
                                <dgm:if name="Name51"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52"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53">
                                  <dgm:alg type="conn">
                                    <dgm:param type="connRout" val="bend"/>
                                    <dgm:param type="dim" val="1D"/>
                                    <dgm:param type="endSty" val="noArr"/>
                                    <dgm:param type="begPts" val="bCtr"/>
                                    <dgm:param type="endPts" val="tCtr"/>
                                    <dgm:param type="bendPt" val="end"/>
                                    <dgm:param type="srcNode" val="bottomArc2"/>
                                    <dgm:param type="dstNode" val="topArc2"/>
                                  </dgm:alg>
                                </dgm:else>
                              </dgm:choose>
                            </dgm:else>
                          </dgm:choose>
                        </dgm:else>
                      </dgm:choose>
                    </dgm:if>
                    <dgm:else name="Name54">
                      <dgm:choose name="Name55">
                        <dgm:if name="Name5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5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58">
                          <dgm:alg type="conn">
                            <dgm:param type="connRout" val="bend"/>
                            <dgm:param type="dim" val="1D"/>
                            <dgm:param type="endSty" val="noArr"/>
                            <dgm:param type="begPts" val="bCtr"/>
                            <dgm:param type="endPts" val="bL bR"/>
                            <dgm:param type="srcNode" val="bottomArc2"/>
                            <dgm:param type="dstNode" val="topConnNode2"/>
                          </dgm:alg>
                        </dgm:else>
                      </dgm:choose>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2">
                <dgm:varLst>
                  <dgm:hierBranch val="init"/>
                </dgm:varLst>
                <dgm:choose name="Name59">
                  <dgm:if name="Name60" func="var" arg="hierBranch" op="equ" val="l">
                    <dgm:alg type="hierRoot">
                      <dgm:param type="hierAlign" val="tR"/>
                    </dgm:alg>
                    <dgm:shape xmlns:r="http://schemas.openxmlformats.org/officeDocument/2006/relationships" r:blip="">
                      <dgm:adjLst/>
                    </dgm:shape>
                    <dgm:presOf/>
                    <dgm:constrLst>
                      <dgm:constr type="alignOff" val="0.65"/>
                    </dgm:constrLst>
                  </dgm:if>
                  <dgm:if name="Name61" func="var" arg="hierBranch" op="equ" val="r">
                    <dgm:alg type="hierRoot">
                      <dgm:param type="hierAlign" val="tL"/>
                    </dgm:alg>
                    <dgm:shape xmlns:r="http://schemas.openxmlformats.org/officeDocument/2006/relationships" r:blip="">
                      <dgm:adjLst/>
                    </dgm:shape>
                    <dgm:presOf/>
                    <dgm:constrLst>
                      <dgm:constr type="alignOff" val="0.65"/>
                    </dgm:constrLst>
                  </dgm:if>
                  <dgm:if name="Name62"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3" func="var" arg="hierBranch" op="equ" val="init">
                    <dgm:choose name="Name64">
                      <dgm:if name="Name65" axis="des" func="maxDepth" op="lte" val="1">
                        <dgm:alg type="hierRoot">
                          <dgm:param type="hierAlign" val="tL"/>
                        </dgm:alg>
                        <dgm:shape xmlns:r="http://schemas.openxmlformats.org/officeDocument/2006/relationships" r:blip="">
                          <dgm:adjLst/>
                        </dgm:shape>
                        <dgm:presOf/>
                        <dgm:constrLst>
                          <dgm:constr type="alignOff" val="0.65"/>
                        </dgm:constrLst>
                      </dgm:if>
                      <dgm:else name="Name6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67">
                    <dgm:alg type="hierRoot"/>
                    <dgm:shape xmlns:r="http://schemas.openxmlformats.org/officeDocument/2006/relationships" r:blip="">
                      <dgm:adjLst/>
                    </dgm:shape>
                    <dgm:presOf/>
                    <dgm:constrLst>
                      <dgm:constr type="alignOff" val="0.65"/>
                    </dgm:constrLst>
                  </dgm:else>
                </dgm:choose>
                <dgm:layoutNode name="rootComposite2">
                  <dgm:alg type="composite"/>
                  <dgm:shape xmlns:r="http://schemas.openxmlformats.org/officeDocument/2006/relationships" r:blip="">
                    <dgm:adjLst/>
                  </dgm:shape>
                  <dgm:presOf axis="self" ptType="node" cnt="1"/>
                  <dgm:choose name="Name68">
                    <dgm:if name="Name69" func="var" arg="hierBranch" op="equ" val="init">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0" func="var" arg="hierBranch" op="equ" val="l">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1" func="var" arg="hierBranch" op="equ" val="r">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else name="Name72">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else>
                  </dgm:choose>
                  <dgm:layoutNode name="rootText2"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2" styleLbl="parChTrans1D1" moveWith="rootText2">
                    <dgm:alg type="sp"/>
                    <dgm:shape xmlns:r="http://schemas.openxmlformats.org/officeDocument/2006/relationships" type="arc" r:blip="" zOrderOff="-2">
                      <dgm:adjLst>
                        <dgm:adj idx="1" val="-140"/>
                        <dgm:adj idx="2" val="-40"/>
                      </dgm:adjLst>
                    </dgm:shape>
                    <dgm:presOf/>
                  </dgm:layoutNode>
                  <dgm:layoutNode name="bottomArc2" styleLbl="parChTrans1D1" moveWith="rootText2">
                    <dgm:alg type="sp"/>
                    <dgm:shape xmlns:r="http://schemas.openxmlformats.org/officeDocument/2006/relationships" type="arc" r:blip="" zOrderOff="-2">
                      <dgm:adjLst>
                        <dgm:adj idx="1" val="40"/>
                        <dgm:adj idx="2" val="140"/>
                      </dgm:adjLst>
                    </dgm:shape>
                    <dgm:presOf/>
                  </dgm:layoutNode>
                  <dgm:layoutNode name="topConnNode2" moveWith="rootText2">
                    <dgm:alg type="sp"/>
                    <dgm:shape xmlns:r="http://schemas.openxmlformats.org/officeDocument/2006/relationships" type="rect" r:blip="" hideGeom="1">
                      <dgm:adjLst/>
                    </dgm:shape>
                    <dgm:presOf axis="self" ptType="node" cnt="1"/>
                  </dgm:layoutNode>
                </dgm:layoutNode>
                <dgm:layoutNode name="hierChild4">
                  <dgm:choose name="Name73">
                    <dgm:if name="Name74" func="var" arg="hierBranch" op="equ" val="l">
                      <dgm:alg type="hierChild">
                        <dgm:param type="chAlign" val="r"/>
                        <dgm:param type="linDir" val="fromT"/>
                      </dgm:alg>
                    </dgm:if>
                    <dgm:if name="Name75" func="var" arg="hierBranch" op="equ" val="r">
                      <dgm:alg type="hierChild">
                        <dgm:param type="chAlign" val="l"/>
                        <dgm:param type="linDir" val="fromT"/>
                      </dgm:alg>
                    </dgm:if>
                    <dgm:if name="Name76" func="var" arg="hierBranch" op="equ" val="hang">
                      <dgm:choose name="Name77">
                        <dgm:if name="Name78" func="var" arg="dir" op="equ" val="norm">
                          <dgm:alg type="hierChild">
                            <dgm:param type="chAlign" val="l"/>
                            <dgm:param type="linDir" val="fromL"/>
                            <dgm:param type="secChAlign" val="t"/>
                            <dgm:param type="secLinDir" val="fromT"/>
                          </dgm:alg>
                        </dgm:if>
                        <dgm:else name="Name79">
                          <dgm:alg type="hierChild">
                            <dgm:param type="chAlign" val="l"/>
                            <dgm:param type="linDir" val="fromR"/>
                            <dgm:param type="secChAlign" val="t"/>
                            <dgm:param type="secLinDir" val="fromT"/>
                          </dgm:alg>
                        </dgm:else>
                      </dgm:choose>
                    </dgm:if>
                    <dgm:if name="Name80" func="var" arg="hierBranch" op="equ" val="std">
                      <dgm:choose name="Name81">
                        <dgm:if name="Name82" func="var" arg="dir" op="equ" val="norm">
                          <dgm:alg type="hierChild"/>
                        </dgm:if>
                        <dgm:else name="Name83">
                          <dgm:alg type="hierChild">
                            <dgm:param type="linDir" val="fromR"/>
                          </dgm:alg>
                        </dgm:else>
                      </dgm:choose>
                    </dgm:if>
                    <dgm:if name="Name84" func="var" arg="hierBranch" op="equ" val="init">
                      <dgm:choose name="Name85">
                        <dgm:if name="Name86" axis="des" func="maxDepth" op="lte" val="1">
                          <dgm:alg type="hierChild">
                            <dgm:param type="chAlign" val="l"/>
                            <dgm:param type="linDir" val="fromT"/>
                          </dgm:alg>
                        </dgm:if>
                        <dgm:else name="Name87">
                          <dgm:choose name="Name88">
                            <dgm:if name="Name89" func="var" arg="dir" op="equ" val="norm">
                              <dgm:alg type="hierChild"/>
                            </dgm:if>
                            <dgm:else name="Name90">
                              <dgm:alg type="hierChild">
                                <dgm:param type="linDir" val="fromR"/>
                              </dgm:alg>
                            </dgm:else>
                          </dgm:choose>
                        </dgm:else>
                      </dgm:choose>
                    </dgm:if>
                    <dgm:else name="Name91"/>
                  </dgm:choose>
                  <dgm:shape xmlns:r="http://schemas.openxmlformats.org/officeDocument/2006/relationships" r:blip="">
                    <dgm:adjLst/>
                  </dgm:shape>
                  <dgm:presOf/>
                  <dgm:forEach name="Name92" ref="rep2a"/>
                </dgm:layoutNode>
                <dgm:layoutNode name="hierChild5">
                  <dgm:choose name="Name93">
                    <dgm:if name="Name94" func="var" arg="dir" op="equ" val="norm">
                      <dgm:alg type="hierChild">
                        <dgm:param type="chAlign" val="l"/>
                        <dgm:param type="linDir" val="fromL"/>
                        <dgm:param type="secChAlign" val="t"/>
                        <dgm:param type="secLinDir" val="fromT"/>
                      </dgm:alg>
                    </dgm:if>
                    <dgm:else name="Name95">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96" ref="rep2b"/>
                </dgm:layoutNode>
              </dgm:layoutNode>
            </dgm:forEach>
          </dgm:layoutNode>
          <dgm:layoutNode name="hierChild3">
            <dgm:choose name="Name97">
              <dgm:if name="Name98" func="var" arg="dir" op="equ" val="norm">
                <dgm:alg type="hierChild">
                  <dgm:param type="chAlign" val="l"/>
                  <dgm:param type="linDir" val="fromL"/>
                  <dgm:param type="secChAlign" val="t"/>
                  <dgm:param type="secLinDir" val="fromT"/>
                </dgm:alg>
              </dgm:if>
              <dgm:else name="Name99">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rep2b" axis="ch" ptType="asst">
              <dgm:forEach name="Name100" axis="precedSib" ptType="parTrans" st="-1" cnt="1">
                <dgm:layoutNode name="Name101">
                  <dgm:choose name="Name102">
                    <dgm:if name="Name103" axis="self" func="depth" op="lte" val="2">
                      <dgm:alg type="conn">
                        <dgm:param type="connRout" val="bend"/>
                        <dgm:param type="dim" val="1D"/>
                        <dgm:param type="endSty" val="noArr"/>
                        <dgm:param type="begPts" val="bCtr"/>
                        <dgm:param type="endPts" val="bL bR"/>
                        <dgm:param type="srcNode" val="bottomArc1"/>
                        <dgm:param type="dstNode" val="topConnNode3"/>
                      </dgm:alg>
                    </dgm:if>
                    <dgm:if name="Name104" axis="par" ptType="asst" func="cnt" op="equ" val="1">
                      <dgm:alg type="conn">
                        <dgm:param type="connRout" val="bend"/>
                        <dgm:param type="dim" val="1D"/>
                        <dgm:param type="endSty" val="noArr"/>
                        <dgm:param type="begPts" val="bCtr"/>
                        <dgm:param type="endPts" val="bL bR"/>
                        <dgm:param type="srcNode" val="bottomArc3"/>
                        <dgm:param type="dstNode" val="topConnNode3"/>
                      </dgm:alg>
                    </dgm:if>
                    <dgm:else name="Name105">
                      <dgm:alg type="conn">
                        <dgm:param type="connRout" val="bend"/>
                        <dgm:param type="dim" val="1D"/>
                        <dgm:param type="endSty" val="noArr"/>
                        <dgm:param type="begPts" val="bCtr"/>
                        <dgm:param type="endPts" val="bL bR"/>
                        <dgm:param type="srcNode" val="bottomArc2"/>
                        <dgm:param type="dstNode" val="topConnNode3"/>
                      </dgm:alg>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3">
                <dgm:varLst>
                  <dgm:hierBranch val="init"/>
                </dgm:varLst>
                <dgm:choose name="Name106">
                  <dgm:if name="Name107" func="var" arg="hierBranch" op="equ" val="l">
                    <dgm:alg type="hierRoot">
                      <dgm:param type="hierAlign" val="tR"/>
                    </dgm:alg>
                    <dgm:shape xmlns:r="http://schemas.openxmlformats.org/officeDocument/2006/relationships" r:blip="">
                      <dgm:adjLst/>
                    </dgm:shape>
                    <dgm:presOf/>
                    <dgm:constrLst>
                      <dgm:constr type="alignOff" val="0.65"/>
                    </dgm:constrLst>
                  </dgm:if>
                  <dgm:if name="Name108" func="var" arg="hierBranch" op="equ" val="r">
                    <dgm:alg type="hierRoot">
                      <dgm:param type="hierAlign" val="tL"/>
                    </dgm:alg>
                    <dgm:shape xmlns:r="http://schemas.openxmlformats.org/officeDocument/2006/relationships" r:blip="">
                      <dgm:adjLst/>
                    </dgm:shape>
                    <dgm:presOf/>
                    <dgm:constrLst>
                      <dgm:constr type="alignOff" val="0.65"/>
                    </dgm:constrLst>
                  </dgm:if>
                  <dgm:if name="Name109" func="var" arg="hierBranch" op="equ" val="hang">
                    <dgm:alg type="hierRoot"/>
                    <dgm:shape xmlns:r="http://schemas.openxmlformats.org/officeDocument/2006/relationships" r:blip="">
                      <dgm:adjLst/>
                    </dgm:shape>
                    <dgm:presOf/>
                    <dgm:constrLst>
                      <dgm:constr type="alignOff" val="0.65"/>
                    </dgm:constrLst>
                  </dgm:if>
                  <dgm:if name="Name110"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1" func="var" arg="hierBranch" op="equ" val="init">
                    <dgm:choose name="Name112">
                      <dgm:if name="Name113" axis="des" func="maxDepth" op="lte" val="1">
                        <dgm:alg type="hierRoot">
                          <dgm:param type="hierAlign" val="tL"/>
                        </dgm:alg>
                        <dgm:shape xmlns:r="http://schemas.openxmlformats.org/officeDocument/2006/relationships" r:blip="">
                          <dgm:adjLst/>
                        </dgm:shape>
                        <dgm:presOf/>
                        <dgm:constrLst>
                          <dgm:constr type="alignOff" val="0.65"/>
                        </dgm:constrLst>
                      </dgm:if>
                      <dgm:else name="Name114">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15"/>
                </dgm:choose>
                <dgm:layoutNode name="rootComposite3">
                  <dgm:alg type="composite"/>
                  <dgm:shape xmlns:r="http://schemas.openxmlformats.org/officeDocument/2006/relationships" r:blip="">
                    <dgm:adjLst/>
                  </dgm:shape>
                  <dgm:presOf axis="self" ptType="node" cnt="1"/>
                  <dgm:choose name="Name116">
                    <dgm:if name="Name117" func="var" arg="hierBranch" op="equ" val="init">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8" func="var" arg="hierBranch" op="equ" val="l">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9" func="var" arg="hierBranch" op="equ" val="r">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else name="Name120">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else>
                  </dgm:choose>
                  <dgm:layoutNode name="rootText3"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3" styleLbl="parChTrans1D1" moveWith="rootText3">
                    <dgm:alg type="sp"/>
                    <dgm:shape xmlns:r="http://schemas.openxmlformats.org/officeDocument/2006/relationships" type="arc" r:blip="" zOrderOff="-2">
                      <dgm:adjLst>
                        <dgm:adj idx="1" val="-140"/>
                        <dgm:adj idx="2" val="-40"/>
                      </dgm:adjLst>
                    </dgm:shape>
                    <dgm:presOf/>
                  </dgm:layoutNode>
                  <dgm:layoutNode name="bottomArc3" styleLbl="parChTrans1D1" moveWith="rootText3">
                    <dgm:alg type="sp"/>
                    <dgm:shape xmlns:r="http://schemas.openxmlformats.org/officeDocument/2006/relationships" type="arc" r:blip="" zOrderOff="-2">
                      <dgm:adjLst>
                        <dgm:adj idx="1" val="40"/>
                        <dgm:adj idx="2" val="140"/>
                      </dgm:adjLst>
                    </dgm:shape>
                    <dgm:presOf/>
                  </dgm:layoutNode>
                  <dgm:layoutNode name="topConnNode3" moveWith="rootText3">
                    <dgm:alg type="sp"/>
                    <dgm:shape xmlns:r="http://schemas.openxmlformats.org/officeDocument/2006/relationships" type="rect" r:blip="" hideGeom="1">
                      <dgm:adjLst/>
                    </dgm:shape>
                    <dgm:presOf axis="self" ptType="node" cnt="1"/>
                  </dgm:layoutNode>
                </dgm:layoutNode>
                <dgm:layoutNode name="hierChild6">
                  <dgm:choose name="Name121">
                    <dgm:if name="Name122" func="var" arg="hierBranch" op="equ" val="l">
                      <dgm:alg type="hierChild">
                        <dgm:param type="chAlign" val="r"/>
                        <dgm:param type="linDir" val="fromT"/>
                      </dgm:alg>
                    </dgm:if>
                    <dgm:if name="Name123" func="var" arg="hierBranch" op="equ" val="r">
                      <dgm:alg type="hierChild">
                        <dgm:param type="chAlign" val="l"/>
                        <dgm:param type="linDir" val="fromT"/>
                      </dgm:alg>
                    </dgm:if>
                    <dgm:if name="Name124" func="var" arg="hierBranch" op="equ" val="hang">
                      <dgm:choose name="Name125">
                        <dgm:if name="Name126" func="var" arg="dir" op="equ" val="norm">
                          <dgm:alg type="hierChild">
                            <dgm:param type="chAlign" val="l"/>
                            <dgm:param type="linDir" val="fromL"/>
                            <dgm:param type="secChAlign" val="t"/>
                            <dgm:param type="secLinDir" val="fromT"/>
                          </dgm:alg>
                        </dgm:if>
                        <dgm:else name="Name127">
                          <dgm:alg type="hierChild">
                            <dgm:param type="chAlign" val="l"/>
                            <dgm:param type="linDir" val="fromR"/>
                            <dgm:param type="secChAlign" val="t"/>
                            <dgm:param type="secLinDir" val="fromT"/>
                          </dgm:alg>
                        </dgm:else>
                      </dgm:choose>
                    </dgm:if>
                    <dgm:if name="Name128" func="var" arg="hierBranch" op="equ" val="std">
                      <dgm:choose name="Name129">
                        <dgm:if name="Name130" func="var" arg="dir" op="equ" val="norm">
                          <dgm:alg type="hierChild"/>
                        </dgm:if>
                        <dgm:else name="Name131">
                          <dgm:alg type="hierChild">
                            <dgm:param type="linDir" val="fromR"/>
                          </dgm:alg>
                        </dgm:else>
                      </dgm:choose>
                    </dgm:if>
                    <dgm:if name="Name132" func="var" arg="hierBranch" op="equ" val="init">
                      <dgm:choose name="Name133">
                        <dgm:if name="Name134" axis="des" func="maxDepth" op="lte" val="1">
                          <dgm:alg type="hierChild">
                            <dgm:param type="chAlign" val="l"/>
                            <dgm:param type="linDir" val="fromT"/>
                          </dgm:alg>
                        </dgm:if>
                        <dgm:else name="Name135">
                          <dgm:alg type="hierChild"/>
                        </dgm:else>
                      </dgm:choose>
                    </dgm:if>
                    <dgm:else name="Name136"/>
                  </dgm:choose>
                  <dgm:shape xmlns:r="http://schemas.openxmlformats.org/officeDocument/2006/relationships" r:blip="">
                    <dgm:adjLst/>
                  </dgm:shape>
                  <dgm:presOf/>
                  <dgm:forEach name="Name137" ref="rep2a"/>
                </dgm:layoutNode>
                <dgm:layoutNode name="hierChild7">
                  <dgm:choose name="Name138">
                    <dgm:if name="Name139" func="var" arg="dir" op="equ" val="norm">
                      <dgm:alg type="hierChild">
                        <dgm:param type="chAlign" val="l"/>
                        <dgm:param type="linDir" val="fromL"/>
                        <dgm:param type="secChAlign" val="t"/>
                        <dgm:param type="secLinDir" val="fromT"/>
                      </dgm:alg>
                    </dgm:if>
                    <dgm:else name="Name140">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141"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a:extLst>
              <a:ext uri="{FF2B5EF4-FFF2-40B4-BE49-F238E27FC236}">
                <a16:creationId xmlns:a16="http://schemas.microsoft.com/office/drawing/2014/main" id="{28D75527-1052-40CF-90A7-805EC4F7728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a:extLst>
              <a:ext uri="{FF2B5EF4-FFF2-40B4-BE49-F238E27FC236}">
                <a16:creationId xmlns:a16="http://schemas.microsoft.com/office/drawing/2014/main" id="{782182B2-420A-475A-83CF-72C9A1964B5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91BB566-3845-4DC0-8CE2-DC15231A2062}" type="datetime1">
              <a:rPr lang="sv-SE" smtClean="0"/>
              <a:t>2024-11-27</a:t>
            </a:fld>
            <a:endParaRPr lang="sv-SE"/>
          </a:p>
        </p:txBody>
      </p:sp>
      <p:sp>
        <p:nvSpPr>
          <p:cNvPr id="4" name="Platshållare för sidfot 3">
            <a:extLst>
              <a:ext uri="{FF2B5EF4-FFF2-40B4-BE49-F238E27FC236}">
                <a16:creationId xmlns:a16="http://schemas.microsoft.com/office/drawing/2014/main" id="{3CFEBD13-AD79-4726-9C7A-9E5C531A1A5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a:extLst>
              <a:ext uri="{FF2B5EF4-FFF2-40B4-BE49-F238E27FC236}">
                <a16:creationId xmlns:a16="http://schemas.microsoft.com/office/drawing/2014/main" id="{F00A28DF-4169-4B51-B8D3-AA9A5D61235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89A0780-C7EB-45E8-96EB-66D0986C42C0}" type="slidenum">
              <a:rPr lang="sv-SE" smtClean="0"/>
              <a:t>‹#›</a:t>
            </a:fld>
            <a:endParaRPr lang="sv-SE"/>
          </a:p>
        </p:txBody>
      </p:sp>
    </p:spTree>
    <p:extLst>
      <p:ext uri="{BB962C8B-B14F-4D97-AF65-F5344CB8AC3E}">
        <p14:creationId xmlns:p14="http://schemas.microsoft.com/office/powerpoint/2010/main" val="810337014"/>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995FFDC-F934-4037-B505-500B08CD3B8C}" type="datetime1">
              <a:rPr lang="sv-SE" smtClean="0"/>
              <a:t>2024-11-27</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1086EF-3011-429C-976B-61D9CA3A2B54}" type="slidenum">
              <a:rPr lang="sv-SE" smtClean="0"/>
              <a:t>‹#›</a:t>
            </a:fld>
            <a:endParaRPr lang="sv-SE"/>
          </a:p>
        </p:txBody>
      </p:sp>
    </p:spTree>
    <p:extLst>
      <p:ext uri="{BB962C8B-B14F-4D97-AF65-F5344CB8AC3E}">
        <p14:creationId xmlns:p14="http://schemas.microsoft.com/office/powerpoint/2010/main" val="2079586871"/>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Ta upp om vad vi behöver förbereda, tänka på inför omvalsprocessen</a:t>
            </a:r>
          </a:p>
        </p:txBody>
      </p:sp>
      <p:sp>
        <p:nvSpPr>
          <p:cNvPr id="4" name="Platshållare för datum 3"/>
          <p:cNvSpPr>
            <a:spLocks noGrp="1"/>
          </p:cNvSpPr>
          <p:nvPr>
            <p:ph type="dt" idx="1"/>
          </p:nvPr>
        </p:nvSpPr>
        <p:spPr/>
        <p:txBody>
          <a:bodyPr/>
          <a:lstStyle/>
          <a:p>
            <a:fld id="{F995FFDC-F934-4037-B505-500B08CD3B8C}" type="datetime1">
              <a:rPr lang="sv-SE" smtClean="0"/>
              <a:t>2024-11-27</a:t>
            </a:fld>
            <a:endParaRPr lang="sv-SE"/>
          </a:p>
        </p:txBody>
      </p:sp>
      <p:sp>
        <p:nvSpPr>
          <p:cNvPr id="5" name="Platshållare för bildnummer 4"/>
          <p:cNvSpPr>
            <a:spLocks noGrp="1"/>
          </p:cNvSpPr>
          <p:nvPr>
            <p:ph type="sldNum" sz="quarter" idx="5"/>
          </p:nvPr>
        </p:nvSpPr>
        <p:spPr/>
        <p:txBody>
          <a:bodyPr/>
          <a:lstStyle/>
          <a:p>
            <a:fld id="{4B1086EF-3011-429C-976B-61D9CA3A2B54}" type="slidenum">
              <a:rPr lang="sv-SE" smtClean="0"/>
              <a:t>3</a:t>
            </a:fld>
            <a:endParaRPr lang="sv-SE"/>
          </a:p>
        </p:txBody>
      </p:sp>
    </p:spTree>
    <p:extLst>
      <p:ext uri="{BB962C8B-B14F-4D97-AF65-F5344CB8AC3E}">
        <p14:creationId xmlns:p14="http://schemas.microsoft.com/office/powerpoint/2010/main" val="11788138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Svaret om folkbokföring kommer i feb. Är det fler saker som är viktiga att fånga upp?</a:t>
            </a:r>
          </a:p>
        </p:txBody>
      </p:sp>
      <p:sp>
        <p:nvSpPr>
          <p:cNvPr id="4" name="Platshållare för datum 3"/>
          <p:cNvSpPr>
            <a:spLocks noGrp="1"/>
          </p:cNvSpPr>
          <p:nvPr>
            <p:ph type="dt" idx="1"/>
          </p:nvPr>
        </p:nvSpPr>
        <p:spPr/>
        <p:txBody>
          <a:bodyPr/>
          <a:lstStyle/>
          <a:p>
            <a:fld id="{F995FFDC-F934-4037-B505-500B08CD3B8C}" type="datetime1">
              <a:rPr lang="sv-SE" smtClean="0"/>
              <a:t>2024-11-27</a:t>
            </a:fld>
            <a:endParaRPr lang="sv-SE"/>
          </a:p>
        </p:txBody>
      </p:sp>
      <p:sp>
        <p:nvSpPr>
          <p:cNvPr id="5" name="Platshållare för bildnummer 4"/>
          <p:cNvSpPr>
            <a:spLocks noGrp="1"/>
          </p:cNvSpPr>
          <p:nvPr>
            <p:ph type="sldNum" sz="quarter" idx="5"/>
          </p:nvPr>
        </p:nvSpPr>
        <p:spPr/>
        <p:txBody>
          <a:bodyPr/>
          <a:lstStyle/>
          <a:p>
            <a:fld id="{4B1086EF-3011-429C-976B-61D9CA3A2B54}" type="slidenum">
              <a:rPr lang="sv-SE" smtClean="0"/>
              <a:t>32</a:t>
            </a:fld>
            <a:endParaRPr lang="sv-SE"/>
          </a:p>
        </p:txBody>
      </p:sp>
    </p:spTree>
    <p:extLst>
      <p:ext uri="{BB962C8B-B14F-4D97-AF65-F5344CB8AC3E}">
        <p14:creationId xmlns:p14="http://schemas.microsoft.com/office/powerpoint/2010/main" val="17108604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Var kommer den felaktiga informationen ifrån? Bra att veta, så att vi vet vilka vi kan kontakta. </a:t>
            </a:r>
          </a:p>
          <a:p>
            <a:endParaRPr lang="sv-SE" dirty="0"/>
          </a:p>
          <a:p>
            <a:r>
              <a:rPr lang="sv-SE" dirty="0"/>
              <a:t>Status – SMF tar kontakt med oss när nått börjar rör på sig så att vi är med tidigt i arbetet.</a:t>
            </a:r>
          </a:p>
        </p:txBody>
      </p:sp>
      <p:sp>
        <p:nvSpPr>
          <p:cNvPr id="4" name="Platshållare för datum 3"/>
          <p:cNvSpPr>
            <a:spLocks noGrp="1"/>
          </p:cNvSpPr>
          <p:nvPr>
            <p:ph type="dt" idx="1"/>
          </p:nvPr>
        </p:nvSpPr>
        <p:spPr/>
        <p:txBody>
          <a:bodyPr/>
          <a:lstStyle/>
          <a:p>
            <a:fld id="{F995FFDC-F934-4037-B505-500B08CD3B8C}" type="datetime1">
              <a:rPr lang="sv-SE" smtClean="0"/>
              <a:t>2024-11-27</a:t>
            </a:fld>
            <a:endParaRPr lang="sv-SE"/>
          </a:p>
        </p:txBody>
      </p:sp>
      <p:sp>
        <p:nvSpPr>
          <p:cNvPr id="5" name="Platshållare för bildnummer 4"/>
          <p:cNvSpPr>
            <a:spLocks noGrp="1"/>
          </p:cNvSpPr>
          <p:nvPr>
            <p:ph type="sldNum" sz="quarter" idx="5"/>
          </p:nvPr>
        </p:nvSpPr>
        <p:spPr/>
        <p:txBody>
          <a:bodyPr/>
          <a:lstStyle/>
          <a:p>
            <a:fld id="{4B1086EF-3011-429C-976B-61D9CA3A2B54}" type="slidenum">
              <a:rPr lang="sv-SE" smtClean="0"/>
              <a:t>8</a:t>
            </a:fld>
            <a:endParaRPr lang="sv-SE"/>
          </a:p>
        </p:txBody>
      </p:sp>
    </p:spTree>
    <p:extLst>
      <p:ext uri="{BB962C8B-B14F-4D97-AF65-F5344CB8AC3E}">
        <p14:creationId xmlns:p14="http://schemas.microsoft.com/office/powerpoint/2010/main" val="38465872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Går igenom några exempel på vilka förvaltningar i staden som har rådighet, ansvarar för vad</a:t>
            </a:r>
          </a:p>
          <a:p>
            <a:r>
              <a:rPr lang="sv-SE" dirty="0"/>
              <a:t>Vi kan hjälpa till att sortera </a:t>
            </a:r>
          </a:p>
        </p:txBody>
      </p:sp>
      <p:sp>
        <p:nvSpPr>
          <p:cNvPr id="4" name="Platshållare för datum 3"/>
          <p:cNvSpPr>
            <a:spLocks noGrp="1"/>
          </p:cNvSpPr>
          <p:nvPr>
            <p:ph type="dt" idx="1"/>
          </p:nvPr>
        </p:nvSpPr>
        <p:spPr/>
        <p:txBody>
          <a:bodyPr/>
          <a:lstStyle/>
          <a:p>
            <a:fld id="{F995FFDC-F934-4037-B505-500B08CD3B8C}" type="datetime1">
              <a:rPr lang="sv-SE" smtClean="0"/>
              <a:t>2024-11-27</a:t>
            </a:fld>
            <a:endParaRPr lang="sv-SE"/>
          </a:p>
        </p:txBody>
      </p:sp>
      <p:sp>
        <p:nvSpPr>
          <p:cNvPr id="5" name="Platshållare för bildnummer 4"/>
          <p:cNvSpPr>
            <a:spLocks noGrp="1"/>
          </p:cNvSpPr>
          <p:nvPr>
            <p:ph type="sldNum" sz="quarter" idx="5"/>
          </p:nvPr>
        </p:nvSpPr>
        <p:spPr/>
        <p:txBody>
          <a:bodyPr/>
          <a:lstStyle/>
          <a:p>
            <a:fld id="{4B1086EF-3011-429C-976B-61D9CA3A2B54}" type="slidenum">
              <a:rPr lang="sv-SE" smtClean="0"/>
              <a:t>20</a:t>
            </a:fld>
            <a:endParaRPr lang="sv-SE"/>
          </a:p>
        </p:txBody>
      </p:sp>
    </p:spTree>
    <p:extLst>
      <p:ext uri="{BB962C8B-B14F-4D97-AF65-F5344CB8AC3E}">
        <p14:creationId xmlns:p14="http://schemas.microsoft.com/office/powerpoint/2010/main" val="28709347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6DE7190-CA6F-4BF5-8838-188B3020CDFA}" type="slidenum">
              <a:rPr kumimoji="0" lang="sv-SE" sz="24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sv-SE" sz="24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8808622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datum 3"/>
          <p:cNvSpPr>
            <a:spLocks noGrp="1"/>
          </p:cNvSpPr>
          <p:nvPr>
            <p:ph type="dt" idx="1"/>
          </p:nvPr>
        </p:nvSpPr>
        <p:spPr/>
        <p:txBody>
          <a:bodyPr/>
          <a:lstStyle/>
          <a:p>
            <a:fld id="{891D524F-6EC2-4E98-8EFC-A39C2D23CB88}" type="datetime1">
              <a:rPr lang="sv-SE" smtClean="0"/>
              <a:t>2024-11-27</a:t>
            </a:fld>
            <a:endParaRPr lang="sv-SE"/>
          </a:p>
        </p:txBody>
      </p:sp>
      <p:sp>
        <p:nvSpPr>
          <p:cNvPr id="5" name="Platshållare för bildnummer 4"/>
          <p:cNvSpPr>
            <a:spLocks noGrp="1"/>
          </p:cNvSpPr>
          <p:nvPr>
            <p:ph type="sldNum" sz="quarter" idx="5"/>
          </p:nvPr>
        </p:nvSpPr>
        <p:spPr/>
        <p:txBody>
          <a:bodyPr/>
          <a:lstStyle/>
          <a:p>
            <a:fld id="{4B1086EF-3011-429C-976B-61D9CA3A2B54}" type="slidenum">
              <a:rPr lang="sv-SE" smtClean="0"/>
              <a:t>24</a:t>
            </a:fld>
            <a:endParaRPr lang="sv-SE"/>
          </a:p>
        </p:txBody>
      </p:sp>
    </p:spTree>
    <p:extLst>
      <p:ext uri="{BB962C8B-B14F-4D97-AF65-F5344CB8AC3E}">
        <p14:creationId xmlns:p14="http://schemas.microsoft.com/office/powerpoint/2010/main" val="10889678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Tydliggjort i arbetsordningen, en av delarna i kommunikationsarbetet</a:t>
            </a:r>
          </a:p>
        </p:txBody>
      </p:sp>
      <p:sp>
        <p:nvSpPr>
          <p:cNvPr id="4" name="Platshållare för datum 3"/>
          <p:cNvSpPr>
            <a:spLocks noGrp="1"/>
          </p:cNvSpPr>
          <p:nvPr>
            <p:ph type="dt" idx="1"/>
          </p:nvPr>
        </p:nvSpPr>
        <p:spPr/>
        <p:txBody>
          <a:bodyPr/>
          <a:lstStyle/>
          <a:p>
            <a:fld id="{F995FFDC-F934-4037-B505-500B08CD3B8C}" type="datetime1">
              <a:rPr lang="sv-SE" smtClean="0"/>
              <a:t>2024-11-27</a:t>
            </a:fld>
            <a:endParaRPr lang="sv-SE"/>
          </a:p>
        </p:txBody>
      </p:sp>
      <p:sp>
        <p:nvSpPr>
          <p:cNvPr id="5" name="Platshållare för bildnummer 4"/>
          <p:cNvSpPr>
            <a:spLocks noGrp="1"/>
          </p:cNvSpPr>
          <p:nvPr>
            <p:ph type="sldNum" sz="quarter" idx="5"/>
          </p:nvPr>
        </p:nvSpPr>
        <p:spPr/>
        <p:txBody>
          <a:bodyPr/>
          <a:lstStyle/>
          <a:p>
            <a:fld id="{4B1086EF-3011-429C-976B-61D9CA3A2B54}" type="slidenum">
              <a:rPr lang="sv-SE" smtClean="0"/>
              <a:t>26</a:t>
            </a:fld>
            <a:endParaRPr lang="sv-SE"/>
          </a:p>
        </p:txBody>
      </p:sp>
    </p:spTree>
    <p:extLst>
      <p:ext uri="{BB962C8B-B14F-4D97-AF65-F5344CB8AC3E}">
        <p14:creationId xmlns:p14="http://schemas.microsoft.com/office/powerpoint/2010/main" val="8057780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datum 3"/>
          <p:cNvSpPr>
            <a:spLocks noGrp="1"/>
          </p:cNvSpPr>
          <p:nvPr>
            <p:ph type="dt" idx="1"/>
          </p:nvPr>
        </p:nvSpPr>
        <p:spPr/>
        <p:txBody>
          <a:bodyPr/>
          <a:lstStyle/>
          <a:p>
            <a:fld id="{F995FFDC-F934-4037-B505-500B08CD3B8C}" type="datetime1">
              <a:rPr lang="sv-SE" smtClean="0"/>
              <a:t>2024-11-27</a:t>
            </a:fld>
            <a:endParaRPr lang="sv-SE"/>
          </a:p>
        </p:txBody>
      </p:sp>
      <p:sp>
        <p:nvSpPr>
          <p:cNvPr id="5" name="Platshållare för bildnummer 4"/>
          <p:cNvSpPr>
            <a:spLocks noGrp="1"/>
          </p:cNvSpPr>
          <p:nvPr>
            <p:ph type="sldNum" sz="quarter" idx="5"/>
          </p:nvPr>
        </p:nvSpPr>
        <p:spPr/>
        <p:txBody>
          <a:bodyPr/>
          <a:lstStyle/>
          <a:p>
            <a:fld id="{4B1086EF-3011-429C-976B-61D9CA3A2B54}" type="slidenum">
              <a:rPr lang="sv-SE" smtClean="0"/>
              <a:t>27</a:t>
            </a:fld>
            <a:endParaRPr lang="sv-SE"/>
          </a:p>
        </p:txBody>
      </p:sp>
    </p:spTree>
    <p:extLst>
      <p:ext uri="{BB962C8B-B14F-4D97-AF65-F5344CB8AC3E}">
        <p14:creationId xmlns:p14="http://schemas.microsoft.com/office/powerpoint/2010/main" val="20610297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datum 3"/>
          <p:cNvSpPr>
            <a:spLocks noGrp="1"/>
          </p:cNvSpPr>
          <p:nvPr>
            <p:ph type="dt" idx="1"/>
          </p:nvPr>
        </p:nvSpPr>
        <p:spPr/>
        <p:txBody>
          <a:bodyPr/>
          <a:lstStyle/>
          <a:p>
            <a:fld id="{F995FFDC-F934-4037-B505-500B08CD3B8C}" type="datetime1">
              <a:rPr lang="sv-SE" smtClean="0"/>
              <a:t>2024-11-27</a:t>
            </a:fld>
            <a:endParaRPr lang="sv-SE"/>
          </a:p>
        </p:txBody>
      </p:sp>
      <p:sp>
        <p:nvSpPr>
          <p:cNvPr id="5" name="Platshållare för bildnummer 4"/>
          <p:cNvSpPr>
            <a:spLocks noGrp="1"/>
          </p:cNvSpPr>
          <p:nvPr>
            <p:ph type="sldNum" sz="quarter" idx="5"/>
          </p:nvPr>
        </p:nvSpPr>
        <p:spPr/>
        <p:txBody>
          <a:bodyPr/>
          <a:lstStyle/>
          <a:p>
            <a:fld id="{4B1086EF-3011-429C-976B-61D9CA3A2B54}" type="slidenum">
              <a:rPr lang="sv-SE" smtClean="0"/>
              <a:t>30</a:t>
            </a:fld>
            <a:endParaRPr lang="sv-SE"/>
          </a:p>
        </p:txBody>
      </p:sp>
    </p:spTree>
    <p:extLst>
      <p:ext uri="{BB962C8B-B14F-4D97-AF65-F5344CB8AC3E}">
        <p14:creationId xmlns:p14="http://schemas.microsoft.com/office/powerpoint/2010/main" val="37044895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datum 3"/>
          <p:cNvSpPr>
            <a:spLocks noGrp="1"/>
          </p:cNvSpPr>
          <p:nvPr>
            <p:ph type="dt" idx="1"/>
          </p:nvPr>
        </p:nvSpPr>
        <p:spPr/>
        <p:txBody>
          <a:bodyPr/>
          <a:lstStyle/>
          <a:p>
            <a:fld id="{F995FFDC-F934-4037-B505-500B08CD3B8C}" type="datetime1">
              <a:rPr lang="sv-SE" smtClean="0"/>
              <a:t>2024-11-27</a:t>
            </a:fld>
            <a:endParaRPr lang="sv-SE"/>
          </a:p>
        </p:txBody>
      </p:sp>
      <p:sp>
        <p:nvSpPr>
          <p:cNvPr id="5" name="Platshållare för bildnummer 4"/>
          <p:cNvSpPr>
            <a:spLocks noGrp="1"/>
          </p:cNvSpPr>
          <p:nvPr>
            <p:ph type="sldNum" sz="quarter" idx="5"/>
          </p:nvPr>
        </p:nvSpPr>
        <p:spPr/>
        <p:txBody>
          <a:bodyPr/>
          <a:lstStyle/>
          <a:p>
            <a:fld id="{4B1086EF-3011-429C-976B-61D9CA3A2B54}" type="slidenum">
              <a:rPr lang="sv-SE" smtClean="0"/>
              <a:t>31</a:t>
            </a:fld>
            <a:endParaRPr lang="sv-SE"/>
          </a:p>
        </p:txBody>
      </p:sp>
    </p:spTree>
    <p:extLst>
      <p:ext uri="{BB962C8B-B14F-4D97-AF65-F5344CB8AC3E}">
        <p14:creationId xmlns:p14="http://schemas.microsoft.com/office/powerpoint/2010/main" val="107865068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1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1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1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Rubrik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a:p>
        </p:txBody>
      </p:sp>
      <p:sp>
        <p:nvSpPr>
          <p:cNvPr id="2" name="Title 1"/>
          <p:cNvSpPr>
            <a:spLocks noGrp="1"/>
          </p:cNvSpPr>
          <p:nvPr>
            <p:ph type="ctrTitle"/>
          </p:nvPr>
        </p:nvSpPr>
        <p:spPr>
          <a:xfrm>
            <a:off x="1731696" y="2626153"/>
            <a:ext cx="8728608" cy="1349829"/>
          </a:xfrm>
          <a:prstGeom prst="rect">
            <a:avLst/>
          </a:prstGeom>
        </p:spPr>
        <p:txBody>
          <a:bodyPr anchor="ctr" anchorCtr="0">
            <a:noAutofit/>
          </a:bodyPr>
          <a:lstStyle>
            <a:lvl1pPr algn="l">
              <a:lnSpc>
                <a:spcPct val="90000"/>
              </a:lnSpc>
              <a:defRPr sz="4200" kern="0" spc="0" baseline="0">
                <a:solidFill>
                  <a:schemeClr val="bg1"/>
                </a:solidFill>
              </a:defRPr>
            </a:lvl1pPr>
          </a:lstStyle>
          <a:p>
            <a:r>
              <a:rPr lang="sv-SE"/>
              <a:t>Klicka här för att ändra mall för rubrikformat</a:t>
            </a:r>
            <a:endParaRPr lang="en-US"/>
          </a:p>
        </p:txBody>
      </p:sp>
      <p:sp>
        <p:nvSpPr>
          <p:cNvPr id="5" name="Platshållare för text 4">
            <a:extLst>
              <a:ext uri="{FF2B5EF4-FFF2-40B4-BE49-F238E27FC236}">
                <a16:creationId xmlns:a16="http://schemas.microsoft.com/office/drawing/2014/main" id="{A0F7CA53-6D92-4A66-95D1-2CEF9E76DF2C}"/>
              </a:ext>
            </a:extLst>
          </p:cNvPr>
          <p:cNvSpPr>
            <a:spLocks noGrp="1"/>
          </p:cNvSpPr>
          <p:nvPr>
            <p:ph type="body" sz="quarter" idx="10" hasCustomPrompt="1"/>
          </p:nvPr>
        </p:nvSpPr>
        <p:spPr>
          <a:xfrm>
            <a:off x="1731696" y="4165601"/>
            <a:ext cx="8728608" cy="251417"/>
          </a:xfrm>
        </p:spPr>
        <p:txBody>
          <a:bodyPr>
            <a:noAutofit/>
          </a:bodyPr>
          <a:lstStyle>
            <a:lvl1pPr marL="0" indent="0">
              <a:lnSpc>
                <a:spcPct val="100000"/>
              </a:lnSpc>
              <a:spcBef>
                <a:spcPts val="0"/>
              </a:spcBef>
              <a:buNone/>
              <a:defRPr sz="1800" kern="0" baseline="0">
                <a:solidFill>
                  <a:schemeClr val="bg1"/>
                </a:solidFill>
                <a:latin typeface="+mj-lt"/>
              </a:defRPr>
            </a:lvl1pPr>
          </a:lstStyle>
          <a:p>
            <a:pPr lvl="0"/>
            <a:r>
              <a:rPr lang="sv-SE"/>
              <a:t>Eventuell underrubrik</a:t>
            </a:r>
          </a:p>
        </p:txBody>
      </p:sp>
      <p:sp>
        <p:nvSpPr>
          <p:cNvPr id="6" name="Platshållare för text 4">
            <a:extLst>
              <a:ext uri="{FF2B5EF4-FFF2-40B4-BE49-F238E27FC236}">
                <a16:creationId xmlns:a16="http://schemas.microsoft.com/office/drawing/2014/main" id="{384ED656-5CBC-4AAE-AA1E-D848C8E71DB6}"/>
              </a:ext>
            </a:extLst>
          </p:cNvPr>
          <p:cNvSpPr>
            <a:spLocks noGrp="1"/>
          </p:cNvSpPr>
          <p:nvPr>
            <p:ph type="body" sz="quarter" idx="11" hasCustomPrompt="1"/>
          </p:nvPr>
        </p:nvSpPr>
        <p:spPr>
          <a:xfrm>
            <a:off x="1731696" y="4606637"/>
            <a:ext cx="8728608" cy="251417"/>
          </a:xfrm>
        </p:spPr>
        <p:txBody>
          <a:bodyPr>
            <a:noAutofit/>
          </a:bodyPr>
          <a:lstStyle>
            <a:lvl1pPr marL="0" indent="0">
              <a:lnSpc>
                <a:spcPct val="100000"/>
              </a:lnSpc>
              <a:spcBef>
                <a:spcPts val="0"/>
              </a:spcBef>
              <a:buNone/>
              <a:defRPr sz="1400" kern="0" baseline="0">
                <a:solidFill>
                  <a:schemeClr val="bg1"/>
                </a:solidFill>
                <a:latin typeface="+mn-lt"/>
              </a:defRPr>
            </a:lvl1pPr>
          </a:lstStyle>
          <a:p>
            <a:pPr lvl="0"/>
            <a:r>
              <a:rPr lang="sv-SE"/>
              <a:t>Eventuellt namn på föredragshållare</a:t>
            </a:r>
          </a:p>
        </p:txBody>
      </p:sp>
      <p:sp>
        <p:nvSpPr>
          <p:cNvPr id="11" name="textruta 10">
            <a:extLst>
              <a:ext uri="{FF2B5EF4-FFF2-40B4-BE49-F238E27FC236}">
                <a16:creationId xmlns:a16="http://schemas.microsoft.com/office/drawing/2014/main" id="{2522B255-A89B-4F1E-A846-36B4A9F18AE3}"/>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a:solidFill>
                  <a:schemeClr val="tx1"/>
                </a:solidFill>
                <a:latin typeface="+mn-lt"/>
              </a:rPr>
              <a:t>Hållbar stad – öppen för världen</a:t>
            </a:r>
          </a:p>
        </p:txBody>
      </p:sp>
      <p:pic>
        <p:nvPicPr>
          <p:cNvPr id="8" name="Bildobjekt 7" descr="Logo" title="Logo">
            <a:extLst>
              <a:ext uri="{FF2B5EF4-FFF2-40B4-BE49-F238E27FC236}">
                <a16:creationId xmlns:a16="http://schemas.microsoft.com/office/drawing/2014/main" id="{2DF30E6D-8B83-4DA1-ADDE-3B45462766FF}"/>
              </a:ext>
            </a:extLst>
          </p:cNvPr>
          <p:cNvPicPr>
            <a:picLocks noChangeAspect="1"/>
          </p:cNvPicPr>
          <p:nvPr userDrawn="1"/>
        </p:nvPicPr>
        <p:blipFill>
          <a:blip r:embed="rId2"/>
          <a:stretch>
            <a:fillRect/>
          </a:stretch>
        </p:blipFill>
        <p:spPr>
          <a:xfrm>
            <a:off x="10297795" y="401983"/>
            <a:ext cx="1481456" cy="499915"/>
          </a:xfrm>
          <a:prstGeom prst="rect">
            <a:avLst/>
          </a:prstGeom>
        </p:spPr>
      </p:pic>
    </p:spTree>
    <p:extLst>
      <p:ext uri="{BB962C8B-B14F-4D97-AF65-F5344CB8AC3E}">
        <p14:creationId xmlns:p14="http://schemas.microsoft.com/office/powerpoint/2010/main" val="41869971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Bild helsida med rubrik">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4C2CB002-9FCD-48CA-BEF4-9C216A36070A}"/>
              </a:ext>
            </a:extLst>
          </p:cNvPr>
          <p:cNvSpPr>
            <a:spLocks noGrp="1"/>
          </p:cNvSpPr>
          <p:nvPr>
            <p:ph type="ftr" sz="quarter" idx="11"/>
          </p:nvPr>
        </p:nvSpPr>
        <p:spPr>
          <a:xfrm>
            <a:off x="479999" y="6376989"/>
            <a:ext cx="5616000" cy="147636"/>
          </a:xfrm>
          <a:prstGeom prst="rect">
            <a:avLst/>
          </a:prstGeom>
        </p:spPr>
        <p:txBody>
          <a:bodyPr/>
          <a:lstStyle/>
          <a:p>
            <a:endParaRPr lang="sv-SE"/>
          </a:p>
        </p:txBody>
      </p:sp>
      <p:sp>
        <p:nvSpPr>
          <p:cNvPr id="4" name="Platshållare för bild 5">
            <a:extLst>
              <a:ext uri="{FF2B5EF4-FFF2-40B4-BE49-F238E27FC236}">
                <a16:creationId xmlns:a16="http://schemas.microsoft.com/office/drawing/2014/main" id="{1566CF40-59BE-4449-B880-5CCAFCC9D997}"/>
              </a:ext>
            </a:extLst>
          </p:cNvPr>
          <p:cNvSpPr>
            <a:spLocks noGrp="1"/>
          </p:cNvSpPr>
          <p:nvPr>
            <p:ph type="pic" sz="quarter" idx="10" hasCustomPrompt="1"/>
          </p:nvPr>
        </p:nvSpPr>
        <p:spPr>
          <a:xfrm>
            <a:off x="0" y="0"/>
            <a:ext cx="12192000" cy="6858000"/>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a:br>
            <a:br>
              <a:rPr lang="sv-SE"/>
            </a:br>
            <a:br>
              <a:rPr lang="sv-SE"/>
            </a:br>
            <a:r>
              <a:rPr lang="sv-SE"/>
              <a:t>Klicka på ikonen ovan</a:t>
            </a:r>
            <a:br>
              <a:rPr lang="sv-SE"/>
            </a:br>
            <a:r>
              <a:rPr lang="sv-SE"/>
              <a:t>för att lägga till en bild</a:t>
            </a:r>
            <a:endParaRPr lang="en-US"/>
          </a:p>
        </p:txBody>
      </p:sp>
      <p:sp>
        <p:nvSpPr>
          <p:cNvPr id="6" name="Title 1">
            <a:extLst>
              <a:ext uri="{FF2B5EF4-FFF2-40B4-BE49-F238E27FC236}">
                <a16:creationId xmlns:a16="http://schemas.microsoft.com/office/drawing/2014/main" id="{5F556A3A-7138-45B2-8593-FAB5296ADD6C}"/>
              </a:ext>
            </a:extLst>
          </p:cNvPr>
          <p:cNvSpPr>
            <a:spLocks noGrp="1"/>
          </p:cNvSpPr>
          <p:nvPr>
            <p:ph type="ctrTitle"/>
          </p:nvPr>
        </p:nvSpPr>
        <p:spPr>
          <a:xfrm>
            <a:off x="1528841" y="2404809"/>
            <a:ext cx="9134323" cy="1113092"/>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a:p>
        </p:txBody>
      </p:sp>
    </p:spTree>
    <p:extLst>
      <p:ext uri="{BB962C8B-B14F-4D97-AF65-F5344CB8AC3E}">
        <p14:creationId xmlns:p14="http://schemas.microsoft.com/office/powerpoint/2010/main" val="240723735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BCE7E41F-F5AB-42BF-88B5-ED5B44A6461E}"/>
              </a:ext>
            </a:extLst>
          </p:cNvPr>
          <p:cNvSpPr>
            <a:spLocks noGrp="1"/>
          </p:cNvSpPr>
          <p:nvPr>
            <p:ph type="title"/>
          </p:nvPr>
        </p:nvSpPr>
        <p:spPr/>
        <p:txBody>
          <a:bodyPr/>
          <a:lstStyle/>
          <a:p>
            <a:r>
              <a:rPr lang="sv-SE"/>
              <a:t>Klicka här för att ändra mall för rubrikformat</a:t>
            </a:r>
          </a:p>
        </p:txBody>
      </p:sp>
      <p:sp>
        <p:nvSpPr>
          <p:cNvPr id="3" name="Text Placeholder 2"/>
          <p:cNvSpPr>
            <a:spLocks noGrp="1"/>
          </p:cNvSpPr>
          <p:nvPr>
            <p:ph type="body" idx="1"/>
          </p:nvPr>
        </p:nvSpPr>
        <p:spPr>
          <a:xfrm>
            <a:off x="407988" y="1588563"/>
            <a:ext cx="527808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Redigera format för bakgrundstext</a:t>
            </a:r>
          </a:p>
        </p:txBody>
      </p:sp>
      <p:sp>
        <p:nvSpPr>
          <p:cNvPr id="4" name="Content Placeholder 3"/>
          <p:cNvSpPr>
            <a:spLocks noGrp="1"/>
          </p:cNvSpPr>
          <p:nvPr>
            <p:ph sz="half" idx="2"/>
          </p:nvPr>
        </p:nvSpPr>
        <p:spPr>
          <a:xfrm>
            <a:off x="407988" y="2281031"/>
            <a:ext cx="5278080" cy="3524684"/>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5" name="Text Placeholder 4"/>
          <p:cNvSpPr>
            <a:spLocks noGrp="1"/>
          </p:cNvSpPr>
          <p:nvPr>
            <p:ph type="body" sz="quarter" idx="3"/>
          </p:nvPr>
        </p:nvSpPr>
        <p:spPr>
          <a:xfrm>
            <a:off x="6432000" y="1591385"/>
            <a:ext cx="528000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Redigera format för bakgrundstext</a:t>
            </a:r>
          </a:p>
        </p:txBody>
      </p:sp>
      <p:sp>
        <p:nvSpPr>
          <p:cNvPr id="6" name="Content Placeholder 5"/>
          <p:cNvSpPr>
            <a:spLocks noGrp="1"/>
          </p:cNvSpPr>
          <p:nvPr>
            <p:ph sz="quarter" idx="4"/>
          </p:nvPr>
        </p:nvSpPr>
        <p:spPr>
          <a:xfrm>
            <a:off x="6432000" y="2281035"/>
            <a:ext cx="5280000" cy="3524685"/>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2" name="Platshållare för bildnummer 1">
            <a:extLst>
              <a:ext uri="{FF2B5EF4-FFF2-40B4-BE49-F238E27FC236}">
                <a16:creationId xmlns:a16="http://schemas.microsoft.com/office/drawing/2014/main" id="{5B0B39BD-A593-4A83-AD46-53A96C2F78AD}"/>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3754303892"/>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F68562D-9C3D-4ED0-821E-7821BFECF33E}"/>
              </a:ext>
            </a:extLst>
          </p:cNvPr>
          <p:cNvSpPr>
            <a:spLocks noGrp="1"/>
          </p:cNvSpPr>
          <p:nvPr>
            <p:ph type="title"/>
          </p:nvPr>
        </p:nvSpPr>
        <p:spPr/>
        <p:txBody>
          <a:bodyPr/>
          <a:lstStyle/>
          <a:p>
            <a:r>
              <a:rPr lang="sv-SE"/>
              <a:t>Klicka här för att ändra mall för rubrikformat</a:t>
            </a:r>
          </a:p>
        </p:txBody>
      </p:sp>
      <p:sp>
        <p:nvSpPr>
          <p:cNvPr id="3" name="Platshållare för bildnummer 2">
            <a:extLst>
              <a:ext uri="{FF2B5EF4-FFF2-40B4-BE49-F238E27FC236}">
                <a16:creationId xmlns:a16="http://schemas.microsoft.com/office/drawing/2014/main" id="{471AB884-926D-4607-993A-83391A779C12}"/>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1708716520"/>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2EDB076-0118-4581-B17D-C1A0602FB948}"/>
              </a:ext>
            </a:extLst>
          </p:cNvPr>
          <p:cNvSpPr>
            <a:spLocks noGrp="1"/>
          </p:cNvSpPr>
          <p:nvPr>
            <p:ph type="title"/>
          </p:nvPr>
        </p:nvSpPr>
        <p:spPr/>
        <p:txBody>
          <a:bodyPr/>
          <a:lstStyle/>
          <a:p>
            <a:r>
              <a:rPr lang="sv-SE"/>
              <a:t>Klicka här för att ändra mall för rubrikformat</a:t>
            </a:r>
          </a:p>
        </p:txBody>
      </p:sp>
      <p:sp>
        <p:nvSpPr>
          <p:cNvPr id="6" name="Content Placeholder 2">
            <a:extLst>
              <a:ext uri="{FF2B5EF4-FFF2-40B4-BE49-F238E27FC236}">
                <a16:creationId xmlns:a16="http://schemas.microsoft.com/office/drawing/2014/main" id="{51FAA0E3-3FDA-41A6-B9F8-73A1FEF31347}"/>
              </a:ext>
            </a:extLst>
          </p:cNvPr>
          <p:cNvSpPr>
            <a:spLocks noGrp="1"/>
          </p:cNvSpPr>
          <p:nvPr>
            <p:ph sz="half" idx="10"/>
          </p:nvPr>
        </p:nvSpPr>
        <p:spPr>
          <a:xfrm>
            <a:off x="417075" y="1736728"/>
            <a:ext cx="5678925" cy="4194629"/>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3" name="Picture Placeholder 2"/>
          <p:cNvSpPr>
            <a:spLocks noGrp="1"/>
          </p:cNvSpPr>
          <p:nvPr>
            <p:ph type="pic" idx="1" hasCustomPrompt="1"/>
          </p:nvPr>
        </p:nvSpPr>
        <p:spPr>
          <a:xfrm>
            <a:off x="7598925" y="1738313"/>
            <a:ext cx="4176000" cy="4175125"/>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4" name="Platshållare för bildnummer 3">
            <a:extLst>
              <a:ext uri="{FF2B5EF4-FFF2-40B4-BE49-F238E27FC236}">
                <a16:creationId xmlns:a16="http://schemas.microsoft.com/office/drawing/2014/main" id="{AB6397E3-2F6A-46E7-B952-96596182496A}"/>
              </a:ext>
            </a:extLst>
          </p:cNvPr>
          <p:cNvSpPr>
            <a:spLocks noGrp="1"/>
          </p:cNvSpPr>
          <p:nvPr>
            <p:ph type="sldNum" sz="quarter" idx="11"/>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2510832336"/>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1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00F4CB-80BD-4C46-8862-E3F5646FDE7A}"/>
              </a:ext>
            </a:extLst>
          </p:cNvPr>
          <p:cNvSpPr>
            <a:spLocks noGrp="1"/>
          </p:cNvSpPr>
          <p:nvPr>
            <p:ph type="title"/>
          </p:nvPr>
        </p:nvSpPr>
        <p:spPr/>
        <p:txBody>
          <a:bodyPr/>
          <a:lstStyle/>
          <a:p>
            <a:r>
              <a:rPr lang="sv-SE"/>
              <a:t>Klicka här för att ändra mall för rubrikformat</a:t>
            </a:r>
          </a:p>
        </p:txBody>
      </p:sp>
      <p:sp>
        <p:nvSpPr>
          <p:cNvPr id="5" name="Content Placeholder 2">
            <a:extLst>
              <a:ext uri="{FF2B5EF4-FFF2-40B4-BE49-F238E27FC236}">
                <a16:creationId xmlns:a16="http://schemas.microsoft.com/office/drawing/2014/main" id="{D18EAA5A-4340-4EE5-A1A8-3200B98C0962}"/>
              </a:ext>
            </a:extLst>
          </p:cNvPr>
          <p:cNvSpPr>
            <a:spLocks noGrp="1"/>
          </p:cNvSpPr>
          <p:nvPr>
            <p:ph sz="half" idx="10"/>
          </p:nvPr>
        </p:nvSpPr>
        <p:spPr>
          <a:xfrm>
            <a:off x="6096000" y="1736728"/>
            <a:ext cx="5688013" cy="4194629"/>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3" name="Picture Placeholder 2"/>
          <p:cNvSpPr>
            <a:spLocks noGrp="1"/>
          </p:cNvSpPr>
          <p:nvPr>
            <p:ph type="pic" idx="1" hasCustomPrompt="1"/>
          </p:nvPr>
        </p:nvSpPr>
        <p:spPr>
          <a:xfrm>
            <a:off x="407988" y="1738313"/>
            <a:ext cx="4176000" cy="4175125"/>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4" name="Platshållare för bildnummer 3">
            <a:extLst>
              <a:ext uri="{FF2B5EF4-FFF2-40B4-BE49-F238E27FC236}">
                <a16:creationId xmlns:a16="http://schemas.microsoft.com/office/drawing/2014/main" id="{DEAD5FAA-1657-4061-B125-FAABE5DDE224}"/>
              </a:ext>
            </a:extLst>
          </p:cNvPr>
          <p:cNvSpPr>
            <a:spLocks noGrp="1"/>
          </p:cNvSpPr>
          <p:nvPr>
            <p:ph type="sldNum" sz="quarter" idx="11"/>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180403556"/>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2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C800227-24F3-424A-950F-9031EC7717A1}"/>
              </a:ext>
            </a:extLst>
          </p:cNvPr>
          <p:cNvSpPr>
            <a:spLocks noGrp="1"/>
          </p:cNvSpPr>
          <p:nvPr>
            <p:ph type="title"/>
          </p:nvPr>
        </p:nvSpPr>
        <p:spPr/>
        <p:txBody>
          <a:bodyPr/>
          <a:lstStyle/>
          <a:p>
            <a:r>
              <a:rPr lang="sv-SE"/>
              <a:t>Klicka här för att ändra mall för rubrikformat</a:t>
            </a:r>
          </a:p>
        </p:txBody>
      </p:sp>
      <p:sp>
        <p:nvSpPr>
          <p:cNvPr id="3" name="Picture Placeholder 2"/>
          <p:cNvSpPr>
            <a:spLocks noGrp="1"/>
          </p:cNvSpPr>
          <p:nvPr>
            <p:ph type="pic" idx="1" hasCustomPrompt="1"/>
          </p:nvPr>
        </p:nvSpPr>
        <p:spPr>
          <a:xfrm>
            <a:off x="407988"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4" name="Text Placeholder 3"/>
          <p:cNvSpPr>
            <a:spLocks noGrp="1"/>
          </p:cNvSpPr>
          <p:nvPr>
            <p:ph type="body" sz="half" idx="2"/>
          </p:nvPr>
        </p:nvSpPr>
        <p:spPr>
          <a:xfrm>
            <a:off x="407988"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Redigera format för bakgrundstext</a:t>
            </a:r>
          </a:p>
        </p:txBody>
      </p:sp>
      <p:sp>
        <p:nvSpPr>
          <p:cNvPr id="10" name="Picture Placeholder 2">
            <a:extLst>
              <a:ext uri="{FF2B5EF4-FFF2-40B4-BE49-F238E27FC236}">
                <a16:creationId xmlns:a16="http://schemas.microsoft.com/office/drawing/2014/main" id="{F5F04B5A-F0FB-4FC9-9F5F-CDA6CEE251C7}"/>
              </a:ext>
            </a:extLst>
          </p:cNvPr>
          <p:cNvSpPr>
            <a:spLocks noGrp="1"/>
          </p:cNvSpPr>
          <p:nvPr>
            <p:ph type="pic" idx="12" hasCustomPrompt="1"/>
          </p:nvPr>
        </p:nvSpPr>
        <p:spPr>
          <a:xfrm>
            <a:off x="4296000"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15" name="Text Placeholder 3">
            <a:extLst>
              <a:ext uri="{FF2B5EF4-FFF2-40B4-BE49-F238E27FC236}">
                <a16:creationId xmlns:a16="http://schemas.microsoft.com/office/drawing/2014/main" id="{A5F93C07-C166-474C-8E0B-4E9C3BBCB337}"/>
              </a:ext>
            </a:extLst>
          </p:cNvPr>
          <p:cNvSpPr>
            <a:spLocks noGrp="1"/>
          </p:cNvSpPr>
          <p:nvPr>
            <p:ph type="body" sz="half" idx="15"/>
          </p:nvPr>
        </p:nvSpPr>
        <p:spPr>
          <a:xfrm>
            <a:off x="4296000"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Redigera format för bakgrundstext</a:t>
            </a:r>
          </a:p>
        </p:txBody>
      </p:sp>
      <p:sp>
        <p:nvSpPr>
          <p:cNvPr id="11" name="Picture Placeholder 2">
            <a:extLst>
              <a:ext uri="{FF2B5EF4-FFF2-40B4-BE49-F238E27FC236}">
                <a16:creationId xmlns:a16="http://schemas.microsoft.com/office/drawing/2014/main" id="{A7F97845-F21E-448F-BCE4-594A545AB8CB}"/>
              </a:ext>
            </a:extLst>
          </p:cNvPr>
          <p:cNvSpPr>
            <a:spLocks noGrp="1"/>
          </p:cNvSpPr>
          <p:nvPr>
            <p:ph type="pic" idx="13" hasCustomPrompt="1"/>
          </p:nvPr>
        </p:nvSpPr>
        <p:spPr>
          <a:xfrm>
            <a:off x="8184013"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14" name="Text Placeholder 3">
            <a:extLst>
              <a:ext uri="{FF2B5EF4-FFF2-40B4-BE49-F238E27FC236}">
                <a16:creationId xmlns:a16="http://schemas.microsoft.com/office/drawing/2014/main" id="{5F230963-9997-4CAE-9B9D-4F53D8044D29}"/>
              </a:ext>
            </a:extLst>
          </p:cNvPr>
          <p:cNvSpPr>
            <a:spLocks noGrp="1"/>
          </p:cNvSpPr>
          <p:nvPr>
            <p:ph type="body" sz="half" idx="14"/>
          </p:nvPr>
        </p:nvSpPr>
        <p:spPr>
          <a:xfrm>
            <a:off x="8184013"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Redigera format för bakgrundstext</a:t>
            </a:r>
          </a:p>
        </p:txBody>
      </p:sp>
      <p:sp>
        <p:nvSpPr>
          <p:cNvPr id="5" name="Platshållare för bildnummer 4">
            <a:extLst>
              <a:ext uri="{FF2B5EF4-FFF2-40B4-BE49-F238E27FC236}">
                <a16:creationId xmlns:a16="http://schemas.microsoft.com/office/drawing/2014/main" id="{23227AAC-52A1-439E-A66E-B8A4CE23E2A5}"/>
              </a:ext>
            </a:extLst>
          </p:cNvPr>
          <p:cNvSpPr>
            <a:spLocks noGrp="1"/>
          </p:cNvSpPr>
          <p:nvPr>
            <p:ph type="sldNum" sz="quarter" idx="16"/>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317876507"/>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preserve="1" userDrawn="1">
  <p:cSld name="Bild helsida">
    <p:spTree>
      <p:nvGrpSpPr>
        <p:cNvPr id="1" name=""/>
        <p:cNvGrpSpPr/>
        <p:nvPr/>
      </p:nvGrpSpPr>
      <p:grpSpPr>
        <a:xfrm>
          <a:off x="0" y="0"/>
          <a:ext cx="0" cy="0"/>
          <a:chOff x="0" y="0"/>
          <a:chExt cx="0" cy="0"/>
        </a:xfrm>
      </p:grpSpPr>
      <p:sp>
        <p:nvSpPr>
          <p:cNvPr id="5" name="Platshållare för bild 4"/>
          <p:cNvSpPr>
            <a:spLocks noGrp="1"/>
          </p:cNvSpPr>
          <p:nvPr>
            <p:ph type="pic" sz="quarter" idx="10" hasCustomPrompt="1"/>
          </p:nvPr>
        </p:nvSpPr>
        <p:spPr>
          <a:xfrm>
            <a:off x="0" y="0"/>
            <a:ext cx="12192000" cy="6858000"/>
          </a:xfrm>
          <a:prstGeom prst="round2SameRect">
            <a:avLst>
              <a:gd name="adj1" fmla="val 0"/>
              <a:gd name="adj2" fmla="val 0"/>
            </a:avLst>
          </a:prstGeom>
          <a:solidFill>
            <a:schemeClr val="bg1">
              <a:lumMod val="85000"/>
            </a:schemeClr>
          </a:solidFill>
        </p:spPr>
        <p:txBody>
          <a:bodyPr anchor="ctr" anchorCtr="0"/>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r>
              <a:rPr lang="sv-SE"/>
              <a:t>Klicka på ikonen </a:t>
            </a:r>
            <a:br>
              <a:rPr lang="sv-SE"/>
            </a:br>
            <a:br>
              <a:rPr lang="sv-SE"/>
            </a:br>
            <a:r>
              <a:rPr lang="sv-SE"/>
              <a:t>för att lägga till en bild</a:t>
            </a:r>
            <a:endParaRPr lang="en-US"/>
          </a:p>
        </p:txBody>
      </p:sp>
    </p:spTree>
    <p:extLst>
      <p:ext uri="{BB962C8B-B14F-4D97-AF65-F5344CB8AC3E}">
        <p14:creationId xmlns:p14="http://schemas.microsoft.com/office/powerpoint/2010/main" val="2588336705"/>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preserve="1" userDrawn="1">
  <p:cSld name="Bild helsida med rubrik">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4C2CB002-9FCD-48CA-BEF4-9C216A36070A}"/>
              </a:ext>
            </a:extLst>
          </p:cNvPr>
          <p:cNvSpPr>
            <a:spLocks noGrp="1"/>
          </p:cNvSpPr>
          <p:nvPr>
            <p:ph type="ftr" sz="quarter" idx="11"/>
          </p:nvPr>
        </p:nvSpPr>
        <p:spPr>
          <a:xfrm>
            <a:off x="479999" y="6376989"/>
            <a:ext cx="5616000" cy="147636"/>
          </a:xfrm>
          <a:prstGeom prst="rect">
            <a:avLst/>
          </a:prstGeom>
        </p:spPr>
        <p:txBody>
          <a:bodyPr/>
          <a:lstStyle/>
          <a:p>
            <a:endParaRPr lang="sv-SE"/>
          </a:p>
        </p:txBody>
      </p:sp>
      <p:sp>
        <p:nvSpPr>
          <p:cNvPr id="4" name="Platshållare för bild 5">
            <a:extLst>
              <a:ext uri="{FF2B5EF4-FFF2-40B4-BE49-F238E27FC236}">
                <a16:creationId xmlns:a16="http://schemas.microsoft.com/office/drawing/2014/main" id="{1566CF40-59BE-4449-B880-5CCAFCC9D997}"/>
              </a:ext>
            </a:extLst>
          </p:cNvPr>
          <p:cNvSpPr>
            <a:spLocks noGrp="1"/>
          </p:cNvSpPr>
          <p:nvPr>
            <p:ph type="pic" sz="quarter" idx="10" hasCustomPrompt="1"/>
          </p:nvPr>
        </p:nvSpPr>
        <p:spPr>
          <a:xfrm>
            <a:off x="0" y="0"/>
            <a:ext cx="12192000" cy="6858000"/>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a:br>
            <a:br>
              <a:rPr lang="sv-SE"/>
            </a:br>
            <a:br>
              <a:rPr lang="sv-SE"/>
            </a:br>
            <a:r>
              <a:rPr lang="sv-SE"/>
              <a:t>Klicka på ikonen ovan</a:t>
            </a:r>
            <a:br>
              <a:rPr lang="sv-SE"/>
            </a:br>
            <a:r>
              <a:rPr lang="sv-SE"/>
              <a:t>för att lägga till en bild</a:t>
            </a:r>
            <a:endParaRPr lang="en-US"/>
          </a:p>
        </p:txBody>
      </p:sp>
      <p:sp>
        <p:nvSpPr>
          <p:cNvPr id="6" name="Title 1">
            <a:extLst>
              <a:ext uri="{FF2B5EF4-FFF2-40B4-BE49-F238E27FC236}">
                <a16:creationId xmlns:a16="http://schemas.microsoft.com/office/drawing/2014/main" id="{5F556A3A-7138-45B2-8593-FAB5296ADD6C}"/>
              </a:ext>
            </a:extLst>
          </p:cNvPr>
          <p:cNvSpPr>
            <a:spLocks noGrp="1"/>
          </p:cNvSpPr>
          <p:nvPr>
            <p:ph type="ctrTitle"/>
          </p:nvPr>
        </p:nvSpPr>
        <p:spPr>
          <a:xfrm>
            <a:off x="1528841" y="2404809"/>
            <a:ext cx="9134323" cy="1113092"/>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a:p>
        </p:txBody>
      </p:sp>
    </p:spTree>
    <p:extLst>
      <p:ext uri="{BB962C8B-B14F-4D97-AF65-F5344CB8AC3E}">
        <p14:creationId xmlns:p14="http://schemas.microsoft.com/office/powerpoint/2010/main" val="3388672670"/>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bildnummer 1">
            <a:extLst>
              <a:ext uri="{FF2B5EF4-FFF2-40B4-BE49-F238E27FC236}">
                <a16:creationId xmlns:a16="http://schemas.microsoft.com/office/drawing/2014/main" id="{4BC2FFEF-6434-4E63-AD0D-37B93846A0B7}"/>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1923942868"/>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type="blank" preserve="1">
  <p:cSld name="Helt 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3120775477"/>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preserve="1" userDrawn="1">
  <p:cSld name="Avsnittsrubrik med bild">
    <p:spTree>
      <p:nvGrpSpPr>
        <p:cNvPr id="1" name=""/>
        <p:cNvGrpSpPr/>
        <p:nvPr/>
      </p:nvGrpSpPr>
      <p:grpSpPr>
        <a:xfrm>
          <a:off x="0" y="0"/>
          <a:ext cx="0" cy="0"/>
          <a:chOff x="0" y="0"/>
          <a:chExt cx="0" cy="0"/>
        </a:xfrm>
      </p:grpSpPr>
      <p:sp>
        <p:nvSpPr>
          <p:cNvPr id="8" name="Platshållare för bild 5">
            <a:extLst>
              <a:ext uri="{FF2B5EF4-FFF2-40B4-BE49-F238E27FC236}">
                <a16:creationId xmlns:a16="http://schemas.microsoft.com/office/drawing/2014/main" id="{E89F1A3B-CD83-40C2-B654-7491BD29FCD5}"/>
              </a:ext>
            </a:extLst>
          </p:cNvPr>
          <p:cNvSpPr>
            <a:spLocks noGrp="1"/>
          </p:cNvSpPr>
          <p:nvPr>
            <p:ph type="pic" sz="quarter" idx="11" hasCustomPrompt="1"/>
          </p:nvPr>
        </p:nvSpPr>
        <p:spPr>
          <a:xfrm>
            <a:off x="407989" y="404812"/>
            <a:ext cx="11376024" cy="5508625"/>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a:br>
            <a:br>
              <a:rPr lang="sv-SE"/>
            </a:br>
            <a:br>
              <a:rPr lang="sv-SE"/>
            </a:br>
            <a:r>
              <a:rPr lang="sv-SE"/>
              <a:t>Klicka på ikonen ovan</a:t>
            </a:r>
            <a:br>
              <a:rPr lang="sv-SE"/>
            </a:br>
            <a:r>
              <a:rPr lang="sv-SE"/>
              <a:t>för att lägga till en bild</a:t>
            </a:r>
            <a:endParaRPr lang="en-US"/>
          </a:p>
        </p:txBody>
      </p:sp>
      <p:sp>
        <p:nvSpPr>
          <p:cNvPr id="9" name="Title 1">
            <a:extLst>
              <a:ext uri="{FF2B5EF4-FFF2-40B4-BE49-F238E27FC236}">
                <a16:creationId xmlns:a16="http://schemas.microsoft.com/office/drawing/2014/main" id="{EAB74EFB-B5F9-4503-84BF-A1C8C3809B6F}"/>
              </a:ext>
            </a:extLst>
          </p:cNvPr>
          <p:cNvSpPr>
            <a:spLocks noGrp="1"/>
          </p:cNvSpPr>
          <p:nvPr>
            <p:ph type="ctrTitle"/>
          </p:nvPr>
        </p:nvSpPr>
        <p:spPr>
          <a:xfrm>
            <a:off x="1879600" y="1973603"/>
            <a:ext cx="8483640" cy="885112"/>
          </a:xfrm>
          <a:prstGeom prst="rect">
            <a:avLst/>
          </a:prstGeom>
        </p:spPr>
        <p:txBody>
          <a:bodyPr anchor="ctr" anchorCtr="0">
            <a:noAutofit/>
          </a:bodyPr>
          <a:lstStyle>
            <a:lvl1pPr algn="ctr">
              <a:lnSpc>
                <a:spcPct val="90000"/>
              </a:lnSpc>
              <a:defRPr sz="4000">
                <a:solidFill>
                  <a:schemeClr val="bg1"/>
                </a:solidFill>
              </a:defRPr>
            </a:lvl1pPr>
          </a:lstStyle>
          <a:p>
            <a:r>
              <a:rPr lang="sv-SE"/>
              <a:t>Klicka här för att ändra mall för rubrikformat</a:t>
            </a:r>
            <a:endParaRPr lang="en-US"/>
          </a:p>
        </p:txBody>
      </p:sp>
      <p:sp>
        <p:nvSpPr>
          <p:cNvPr id="6" name="textruta 5">
            <a:extLst>
              <a:ext uri="{FF2B5EF4-FFF2-40B4-BE49-F238E27FC236}">
                <a16:creationId xmlns:a16="http://schemas.microsoft.com/office/drawing/2014/main" id="{BE03C4AA-7F69-47DB-B0C7-C398C29343E8}"/>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a:t>Hållbar stad – öppen för världen</a:t>
            </a:r>
          </a:p>
        </p:txBody>
      </p:sp>
      <p:pic>
        <p:nvPicPr>
          <p:cNvPr id="7" name="Bildobjekt 6" descr="Logo" title="Logo">
            <a:extLst>
              <a:ext uri="{FF2B5EF4-FFF2-40B4-BE49-F238E27FC236}">
                <a16:creationId xmlns:a16="http://schemas.microsoft.com/office/drawing/2014/main" id="{A42DC399-9929-4DB1-86A7-EDD1619A0A0E}"/>
              </a:ext>
            </a:extLst>
          </p:cNvPr>
          <p:cNvPicPr>
            <a:picLocks noChangeAspect="1"/>
          </p:cNvPicPr>
          <p:nvPr userDrawn="1"/>
        </p:nvPicPr>
        <p:blipFill>
          <a:blip r:embed="rId2"/>
          <a:stretch>
            <a:fillRect/>
          </a:stretch>
        </p:blipFill>
        <p:spPr>
          <a:xfrm>
            <a:off x="10498641" y="6168924"/>
            <a:ext cx="1280271" cy="426757"/>
          </a:xfrm>
          <a:prstGeom prst="rect">
            <a:avLst/>
          </a:prstGeom>
        </p:spPr>
      </p:pic>
    </p:spTree>
    <p:extLst>
      <p:ext uri="{BB962C8B-B14F-4D97-AF65-F5344CB8AC3E}">
        <p14:creationId xmlns:p14="http://schemas.microsoft.com/office/powerpoint/2010/main" val="31975527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3" name="Platshållare för bildnummer 2">
            <a:extLst>
              <a:ext uri="{FF2B5EF4-FFF2-40B4-BE49-F238E27FC236}">
                <a16:creationId xmlns:a16="http://schemas.microsoft.com/office/drawing/2014/main" id="{474F5195-589E-4BA5-AA31-A11EABAE756F}"/>
              </a:ext>
            </a:extLst>
          </p:cNvPr>
          <p:cNvSpPr>
            <a:spLocks noGrp="1"/>
          </p:cNvSpPr>
          <p:nvPr>
            <p:ph type="sldNum" sz="quarter" idx="10"/>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4114864215"/>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preserve="1" userDrawn="1">
  <p:cSld name="Avsnittsrubrik">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8966CA57-627C-4882-9601-245D15D92392}"/>
              </a:ext>
            </a:extLst>
          </p:cNvPr>
          <p:cNvSpPr/>
          <p:nvPr userDrawn="1"/>
        </p:nvSpPr>
        <p:spPr>
          <a:xfrm>
            <a:off x="407988" y="404813"/>
            <a:ext cx="11376025" cy="5508000"/>
          </a:xfrm>
          <a:prstGeom prst="rect">
            <a:avLst/>
          </a:prstGeom>
          <a:solidFill>
            <a:schemeClr val="accent6"/>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sz="1800"/>
          </a:p>
        </p:txBody>
      </p:sp>
      <p:sp>
        <p:nvSpPr>
          <p:cNvPr id="2" name="Title 1"/>
          <p:cNvSpPr>
            <a:spLocks noGrp="1"/>
          </p:cNvSpPr>
          <p:nvPr>
            <p:ph type="ctrTitle"/>
          </p:nvPr>
        </p:nvSpPr>
        <p:spPr>
          <a:xfrm>
            <a:off x="1528841" y="2404809"/>
            <a:ext cx="9134323" cy="1349829"/>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a:p>
        </p:txBody>
      </p:sp>
      <p:pic>
        <p:nvPicPr>
          <p:cNvPr id="6" name="Bildobjekt 5" descr="Logo" title="Logo">
            <a:extLst>
              <a:ext uri="{FF2B5EF4-FFF2-40B4-BE49-F238E27FC236}">
                <a16:creationId xmlns:a16="http://schemas.microsoft.com/office/drawing/2014/main" id="{1BFA490F-F636-4FBD-9551-5FE7BB924C4D}"/>
              </a:ext>
            </a:extLst>
          </p:cNvPr>
          <p:cNvPicPr>
            <a:picLocks noChangeAspect="1"/>
          </p:cNvPicPr>
          <p:nvPr userDrawn="1"/>
        </p:nvPicPr>
        <p:blipFill>
          <a:blip r:embed="rId2"/>
          <a:stretch>
            <a:fillRect/>
          </a:stretch>
        </p:blipFill>
        <p:spPr>
          <a:xfrm>
            <a:off x="10498641" y="6168924"/>
            <a:ext cx="1280271" cy="426757"/>
          </a:xfrm>
          <a:prstGeom prst="rect">
            <a:avLst/>
          </a:prstGeom>
        </p:spPr>
      </p:pic>
      <p:sp>
        <p:nvSpPr>
          <p:cNvPr id="8" name="textruta 7">
            <a:extLst>
              <a:ext uri="{FF2B5EF4-FFF2-40B4-BE49-F238E27FC236}">
                <a16:creationId xmlns:a16="http://schemas.microsoft.com/office/drawing/2014/main" id="{388E3460-7228-4DB3-A6B8-F304B211BC3F}"/>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a:solidFill>
                  <a:schemeClr val="tx1">
                    <a:lumMod val="95000"/>
                    <a:lumOff val="5000"/>
                  </a:schemeClr>
                </a:solidFill>
              </a:rPr>
              <a:t>Hållbar stad – öppen för världen</a:t>
            </a:r>
          </a:p>
        </p:txBody>
      </p:sp>
    </p:spTree>
    <p:extLst>
      <p:ext uri="{BB962C8B-B14F-4D97-AF65-F5344CB8AC3E}">
        <p14:creationId xmlns:p14="http://schemas.microsoft.com/office/powerpoint/2010/main" val="1001414883"/>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preserve="1" userDrawn="1">
  <p:cSld name="Avsluts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solidFill>
            <a:schemeClr val="accent6"/>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a:p>
        </p:txBody>
      </p:sp>
      <p:pic>
        <p:nvPicPr>
          <p:cNvPr id="13" name="Bildobjekt 12" descr="Logo" title="Logo">
            <a:extLst>
              <a:ext uri="{FF2B5EF4-FFF2-40B4-BE49-F238E27FC236}">
                <a16:creationId xmlns:a16="http://schemas.microsoft.com/office/drawing/2014/main" id="{8FA31A6C-4824-4084-8D71-178D8B56BB48}"/>
              </a:ext>
            </a:extLst>
          </p:cNvPr>
          <p:cNvPicPr>
            <a:picLocks noChangeAspect="1"/>
          </p:cNvPicPr>
          <p:nvPr userDrawn="1"/>
        </p:nvPicPr>
        <p:blipFill>
          <a:blip r:embed="rId2"/>
          <a:stretch>
            <a:fillRect/>
          </a:stretch>
        </p:blipFill>
        <p:spPr>
          <a:xfrm>
            <a:off x="10297795" y="401983"/>
            <a:ext cx="1481456" cy="499915"/>
          </a:xfrm>
          <a:prstGeom prst="rect">
            <a:avLst/>
          </a:prstGeom>
        </p:spPr>
      </p:pic>
      <p:sp>
        <p:nvSpPr>
          <p:cNvPr id="8" name="Rubrik 3">
            <a:extLst>
              <a:ext uri="{FF2B5EF4-FFF2-40B4-BE49-F238E27FC236}">
                <a16:creationId xmlns:a16="http://schemas.microsoft.com/office/drawing/2014/main" id="{81ADCA10-B0AD-4D27-A94A-34783BF31DB3}"/>
              </a:ext>
            </a:extLst>
          </p:cNvPr>
          <p:cNvSpPr>
            <a:spLocks noGrp="1"/>
          </p:cNvSpPr>
          <p:nvPr>
            <p:ph type="title" hasCustomPrompt="1"/>
          </p:nvPr>
        </p:nvSpPr>
        <p:spPr>
          <a:xfrm>
            <a:off x="1420650" y="2399545"/>
            <a:ext cx="6148878" cy="309600"/>
          </a:xfrm>
        </p:spPr>
        <p:txBody>
          <a:bodyPr>
            <a:normAutofit/>
          </a:bodyPr>
          <a:lstStyle>
            <a:lvl1pPr>
              <a:defRPr sz="1700">
                <a:solidFill>
                  <a:schemeClr val="bg1"/>
                </a:solidFill>
              </a:defRPr>
            </a:lvl1pPr>
          </a:lstStyle>
          <a:p>
            <a:r>
              <a:rPr lang="sv-SE"/>
              <a:t>Kontakt</a:t>
            </a:r>
          </a:p>
        </p:txBody>
      </p:sp>
      <p:sp>
        <p:nvSpPr>
          <p:cNvPr id="15" name="Platshållare för text 4">
            <a:extLst>
              <a:ext uri="{FF2B5EF4-FFF2-40B4-BE49-F238E27FC236}">
                <a16:creationId xmlns:a16="http://schemas.microsoft.com/office/drawing/2014/main" id="{483A67E9-807F-424F-890D-A3A5CA39AF09}"/>
              </a:ext>
            </a:extLst>
          </p:cNvPr>
          <p:cNvSpPr>
            <a:spLocks noGrp="1"/>
          </p:cNvSpPr>
          <p:nvPr>
            <p:ph type="body" sz="quarter" idx="11" hasCustomPrompt="1"/>
          </p:nvPr>
        </p:nvSpPr>
        <p:spPr>
          <a:xfrm>
            <a:off x="1420649" y="2830624"/>
            <a:ext cx="6148878" cy="2971086"/>
          </a:xfrm>
        </p:spPr>
        <p:txBody>
          <a:bodyPr numCol="1" spcCol="180000">
            <a:noAutofit/>
          </a:bodyPr>
          <a:lstStyle>
            <a:lvl1pPr marL="0" indent="0">
              <a:lnSpc>
                <a:spcPct val="110000"/>
              </a:lnSpc>
              <a:spcBef>
                <a:spcPts val="0"/>
              </a:spcBef>
              <a:buNone/>
              <a:defRPr sz="1600" b="1" kern="0" baseline="0">
                <a:solidFill>
                  <a:schemeClr val="bg1"/>
                </a:solidFill>
                <a:latin typeface="+mn-lt"/>
              </a:defRPr>
            </a:lvl1pPr>
          </a:lstStyle>
          <a:p>
            <a:pPr lvl="0"/>
            <a:r>
              <a:rPr lang="sv-SE"/>
              <a:t>Avdelning</a:t>
            </a:r>
            <a:br>
              <a:rPr lang="sv-SE"/>
            </a:br>
            <a:r>
              <a:rPr lang="sv-SE"/>
              <a:t>Område, Göteborgs Stad</a:t>
            </a:r>
            <a:br>
              <a:rPr lang="sv-SE"/>
            </a:br>
            <a:r>
              <a:rPr lang="sv-SE"/>
              <a:t>Namn</a:t>
            </a:r>
            <a:br>
              <a:rPr lang="sv-SE"/>
            </a:br>
            <a:r>
              <a:rPr lang="sv-SE"/>
              <a:t>namn@namn.se</a:t>
            </a:r>
          </a:p>
        </p:txBody>
      </p:sp>
      <p:sp>
        <p:nvSpPr>
          <p:cNvPr id="7" name="textruta 6">
            <a:extLst>
              <a:ext uri="{FF2B5EF4-FFF2-40B4-BE49-F238E27FC236}">
                <a16:creationId xmlns:a16="http://schemas.microsoft.com/office/drawing/2014/main" id="{6553C1A9-DB36-4729-A526-0352AB7C6E25}"/>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a:solidFill>
                  <a:schemeClr val="tx1">
                    <a:lumMod val="95000"/>
                    <a:lumOff val="5000"/>
                  </a:schemeClr>
                </a:solidFill>
                <a:latin typeface="+mn-lt"/>
              </a:rPr>
              <a:t>Hållbar stad – öppen för världen</a:t>
            </a:r>
          </a:p>
        </p:txBody>
      </p:sp>
    </p:spTree>
    <p:extLst>
      <p:ext uri="{BB962C8B-B14F-4D97-AF65-F5344CB8AC3E}">
        <p14:creationId xmlns:p14="http://schemas.microsoft.com/office/powerpoint/2010/main" val="382123098"/>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preserve="1" userDrawn="1">
  <p:cSld name="Logotyp">
    <p:spTree>
      <p:nvGrpSpPr>
        <p:cNvPr id="1" name=""/>
        <p:cNvGrpSpPr/>
        <p:nvPr/>
      </p:nvGrpSpPr>
      <p:grpSpPr>
        <a:xfrm>
          <a:off x="0" y="0"/>
          <a:ext cx="0" cy="0"/>
          <a:chOff x="0" y="0"/>
          <a:chExt cx="0" cy="0"/>
        </a:xfrm>
      </p:grpSpPr>
      <p:pic>
        <p:nvPicPr>
          <p:cNvPr id="3" name="Bildobjekt 2" descr="Logo" title="Logo">
            <a:extLst>
              <a:ext uri="{FF2B5EF4-FFF2-40B4-BE49-F238E27FC236}">
                <a16:creationId xmlns:a16="http://schemas.microsoft.com/office/drawing/2014/main" id="{1F12769C-ECF3-448E-A565-83EEEC398EEF}"/>
              </a:ext>
            </a:extLst>
          </p:cNvPr>
          <p:cNvPicPr>
            <a:picLocks noChangeAspect="1"/>
          </p:cNvPicPr>
          <p:nvPr userDrawn="1"/>
        </p:nvPicPr>
        <p:blipFill>
          <a:blip r:embed="rId2"/>
          <a:stretch>
            <a:fillRect/>
          </a:stretch>
        </p:blipFill>
        <p:spPr>
          <a:xfrm>
            <a:off x="5382706" y="2300663"/>
            <a:ext cx="1426588" cy="2261812"/>
          </a:xfrm>
          <a:prstGeom prst="rect">
            <a:avLst/>
          </a:prstGeom>
        </p:spPr>
      </p:pic>
    </p:spTree>
    <p:extLst>
      <p:ext uri="{BB962C8B-B14F-4D97-AF65-F5344CB8AC3E}">
        <p14:creationId xmlns:p14="http://schemas.microsoft.com/office/powerpoint/2010/main" val="714965300"/>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preserve="1" userDrawn="1">
  <p:cSld name="Rubrik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solidFill>
            <a:schemeClr val="bg2"/>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a:p>
        </p:txBody>
      </p:sp>
      <p:sp>
        <p:nvSpPr>
          <p:cNvPr id="2" name="Title 1"/>
          <p:cNvSpPr>
            <a:spLocks noGrp="1"/>
          </p:cNvSpPr>
          <p:nvPr>
            <p:ph type="ctrTitle"/>
          </p:nvPr>
        </p:nvSpPr>
        <p:spPr>
          <a:xfrm>
            <a:off x="1731696" y="2626153"/>
            <a:ext cx="8728608" cy="1349829"/>
          </a:xfrm>
          <a:prstGeom prst="rect">
            <a:avLst/>
          </a:prstGeom>
        </p:spPr>
        <p:txBody>
          <a:bodyPr anchor="ctr" anchorCtr="0">
            <a:noAutofit/>
          </a:bodyPr>
          <a:lstStyle>
            <a:lvl1pPr algn="l">
              <a:lnSpc>
                <a:spcPct val="90000"/>
              </a:lnSpc>
              <a:defRPr sz="4200" kern="0" spc="0" baseline="0">
                <a:solidFill>
                  <a:schemeClr val="tx1"/>
                </a:solidFill>
              </a:defRPr>
            </a:lvl1pPr>
          </a:lstStyle>
          <a:p>
            <a:r>
              <a:rPr lang="sv-SE"/>
              <a:t>Klicka här för att ändra mall för rubrikformat</a:t>
            </a:r>
            <a:endParaRPr lang="en-US"/>
          </a:p>
        </p:txBody>
      </p:sp>
      <p:sp>
        <p:nvSpPr>
          <p:cNvPr id="5" name="Platshållare för text 4">
            <a:extLst>
              <a:ext uri="{FF2B5EF4-FFF2-40B4-BE49-F238E27FC236}">
                <a16:creationId xmlns:a16="http://schemas.microsoft.com/office/drawing/2014/main" id="{A0F7CA53-6D92-4A66-95D1-2CEF9E76DF2C}"/>
              </a:ext>
            </a:extLst>
          </p:cNvPr>
          <p:cNvSpPr>
            <a:spLocks noGrp="1"/>
          </p:cNvSpPr>
          <p:nvPr>
            <p:ph type="body" sz="quarter" idx="10" hasCustomPrompt="1"/>
          </p:nvPr>
        </p:nvSpPr>
        <p:spPr>
          <a:xfrm>
            <a:off x="1731696" y="4165601"/>
            <a:ext cx="8728608" cy="251417"/>
          </a:xfrm>
        </p:spPr>
        <p:txBody>
          <a:bodyPr>
            <a:noAutofit/>
          </a:bodyPr>
          <a:lstStyle>
            <a:lvl1pPr marL="0" indent="0">
              <a:lnSpc>
                <a:spcPct val="100000"/>
              </a:lnSpc>
              <a:spcBef>
                <a:spcPts val="0"/>
              </a:spcBef>
              <a:buNone/>
              <a:defRPr sz="1800" kern="0" baseline="0">
                <a:solidFill>
                  <a:schemeClr val="tx1"/>
                </a:solidFill>
                <a:latin typeface="+mj-lt"/>
              </a:defRPr>
            </a:lvl1pPr>
          </a:lstStyle>
          <a:p>
            <a:pPr lvl="0"/>
            <a:r>
              <a:rPr lang="sv-SE"/>
              <a:t>Eventuell underrubrik</a:t>
            </a:r>
          </a:p>
        </p:txBody>
      </p:sp>
      <p:sp>
        <p:nvSpPr>
          <p:cNvPr id="6" name="Platshållare för text 4">
            <a:extLst>
              <a:ext uri="{FF2B5EF4-FFF2-40B4-BE49-F238E27FC236}">
                <a16:creationId xmlns:a16="http://schemas.microsoft.com/office/drawing/2014/main" id="{384ED656-5CBC-4AAE-AA1E-D848C8E71DB6}"/>
              </a:ext>
            </a:extLst>
          </p:cNvPr>
          <p:cNvSpPr>
            <a:spLocks noGrp="1"/>
          </p:cNvSpPr>
          <p:nvPr>
            <p:ph type="body" sz="quarter" idx="11" hasCustomPrompt="1"/>
          </p:nvPr>
        </p:nvSpPr>
        <p:spPr>
          <a:xfrm>
            <a:off x="1731696" y="4606637"/>
            <a:ext cx="8728608" cy="251417"/>
          </a:xfrm>
        </p:spPr>
        <p:txBody>
          <a:bodyPr>
            <a:noAutofit/>
          </a:bodyPr>
          <a:lstStyle>
            <a:lvl1pPr marL="0" indent="0">
              <a:lnSpc>
                <a:spcPct val="100000"/>
              </a:lnSpc>
              <a:spcBef>
                <a:spcPts val="0"/>
              </a:spcBef>
              <a:buNone/>
              <a:defRPr sz="1400" kern="0" baseline="0">
                <a:solidFill>
                  <a:schemeClr val="tx1"/>
                </a:solidFill>
                <a:latin typeface="+mn-lt"/>
              </a:defRPr>
            </a:lvl1pPr>
          </a:lstStyle>
          <a:p>
            <a:pPr lvl="0"/>
            <a:r>
              <a:rPr lang="sv-SE"/>
              <a:t>Eventuellt namn på föredragshållare</a:t>
            </a:r>
          </a:p>
        </p:txBody>
      </p:sp>
      <p:sp>
        <p:nvSpPr>
          <p:cNvPr id="11" name="textruta 10">
            <a:extLst>
              <a:ext uri="{FF2B5EF4-FFF2-40B4-BE49-F238E27FC236}">
                <a16:creationId xmlns:a16="http://schemas.microsoft.com/office/drawing/2014/main" id="{2522B255-A89B-4F1E-A846-36B4A9F18AE3}"/>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a:latin typeface="+mn-lt"/>
              </a:rPr>
              <a:t>Hållbar stad – öppen för världen</a:t>
            </a:r>
          </a:p>
        </p:txBody>
      </p:sp>
      <p:pic>
        <p:nvPicPr>
          <p:cNvPr id="8" name="Bildobjekt 7" descr="Logo" title="Logo">
            <a:extLst>
              <a:ext uri="{FF2B5EF4-FFF2-40B4-BE49-F238E27FC236}">
                <a16:creationId xmlns:a16="http://schemas.microsoft.com/office/drawing/2014/main" id="{2DF30E6D-8B83-4DA1-ADDE-3B45462766FF}"/>
              </a:ext>
            </a:extLst>
          </p:cNvPr>
          <p:cNvPicPr>
            <a:picLocks noChangeAspect="1"/>
          </p:cNvPicPr>
          <p:nvPr userDrawn="1"/>
        </p:nvPicPr>
        <p:blipFill>
          <a:blip r:embed="rId2"/>
          <a:stretch>
            <a:fillRect/>
          </a:stretch>
        </p:blipFill>
        <p:spPr>
          <a:xfrm>
            <a:off x="10297795" y="401983"/>
            <a:ext cx="1481456" cy="499915"/>
          </a:xfrm>
          <a:prstGeom prst="rect">
            <a:avLst/>
          </a:prstGeom>
        </p:spPr>
      </p:pic>
    </p:spTree>
    <p:extLst>
      <p:ext uri="{BB962C8B-B14F-4D97-AF65-F5344CB8AC3E}">
        <p14:creationId xmlns:p14="http://schemas.microsoft.com/office/powerpoint/2010/main" val="926868400"/>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956AE382-6D43-4751-9CE2-2A4899C59678}"/>
              </a:ext>
            </a:extLst>
          </p:cNvPr>
          <p:cNvSpPr>
            <a:spLocks noGrp="1"/>
          </p:cNvSpPr>
          <p:nvPr>
            <p:ph type="title"/>
          </p:nvPr>
        </p:nvSpPr>
        <p:spPr/>
        <p:txBody>
          <a:bodyPr/>
          <a:lstStyle/>
          <a:p>
            <a:r>
              <a:rPr lang="sv-SE"/>
              <a:t>Klicka här för att ändra mall för rubrikformat</a:t>
            </a:r>
          </a:p>
        </p:txBody>
      </p:sp>
      <p:sp>
        <p:nvSpPr>
          <p:cNvPr id="8" name="Content Placeholder 2">
            <a:extLst>
              <a:ext uri="{FF2B5EF4-FFF2-40B4-BE49-F238E27FC236}">
                <a16:creationId xmlns:a16="http://schemas.microsoft.com/office/drawing/2014/main" id="{143E3ABC-9643-4C0C-A216-D9FDF5F8C34E}"/>
              </a:ext>
            </a:extLst>
          </p:cNvPr>
          <p:cNvSpPr>
            <a:spLocks noGrp="1"/>
          </p:cNvSpPr>
          <p:nvPr>
            <p:ph idx="11"/>
          </p:nvPr>
        </p:nvSpPr>
        <p:spPr>
          <a:xfrm>
            <a:off x="1056000" y="1738313"/>
            <a:ext cx="10080000" cy="4175124"/>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2" name="Platshållare för bildnummer 1">
            <a:extLst>
              <a:ext uri="{FF2B5EF4-FFF2-40B4-BE49-F238E27FC236}">
                <a16:creationId xmlns:a16="http://schemas.microsoft.com/office/drawing/2014/main" id="{AF1C70CC-B8D4-4719-BB1B-23D6C9B7187C}"/>
              </a:ext>
            </a:extLst>
          </p:cNvPr>
          <p:cNvSpPr>
            <a:spLocks noGrp="1"/>
          </p:cNvSpPr>
          <p:nvPr>
            <p:ph type="sldNum" sz="quarter" idx="12"/>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3121293716"/>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4424537-5ECE-4D36-9AE9-88D8AFB54949}"/>
              </a:ext>
            </a:extLst>
          </p:cNvPr>
          <p:cNvSpPr>
            <a:spLocks noGrp="1"/>
          </p:cNvSpPr>
          <p:nvPr>
            <p:ph type="title"/>
          </p:nvPr>
        </p:nvSpPr>
        <p:spPr/>
        <p:txBody>
          <a:bodyPr/>
          <a:lstStyle/>
          <a:p>
            <a:r>
              <a:rPr lang="sv-SE"/>
              <a:t>Klicka här för att ändra mall för rubrikformat</a:t>
            </a:r>
          </a:p>
        </p:txBody>
      </p:sp>
      <p:sp>
        <p:nvSpPr>
          <p:cNvPr id="3" name="Content Placeholder 2"/>
          <p:cNvSpPr>
            <a:spLocks noGrp="1"/>
          </p:cNvSpPr>
          <p:nvPr>
            <p:ph sz="half" idx="1"/>
          </p:nvPr>
        </p:nvSpPr>
        <p:spPr>
          <a:xfrm>
            <a:off x="407988" y="1736729"/>
            <a:ext cx="5400000" cy="417671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4" name="Content Placeholder 3"/>
          <p:cNvSpPr>
            <a:spLocks noGrp="1"/>
          </p:cNvSpPr>
          <p:nvPr>
            <p:ph sz="half" idx="2"/>
          </p:nvPr>
        </p:nvSpPr>
        <p:spPr>
          <a:xfrm>
            <a:off x="6379250" y="1736729"/>
            <a:ext cx="5400000" cy="417671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5" name="Platshållare för bildnummer 4">
            <a:extLst>
              <a:ext uri="{FF2B5EF4-FFF2-40B4-BE49-F238E27FC236}">
                <a16:creationId xmlns:a16="http://schemas.microsoft.com/office/drawing/2014/main" id="{EC9B43C6-89FD-4564-BB62-9B67C1AE2E6A}"/>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1855698386"/>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BCE7E41F-F5AB-42BF-88B5-ED5B44A6461E}"/>
              </a:ext>
            </a:extLst>
          </p:cNvPr>
          <p:cNvSpPr>
            <a:spLocks noGrp="1"/>
          </p:cNvSpPr>
          <p:nvPr>
            <p:ph type="title"/>
          </p:nvPr>
        </p:nvSpPr>
        <p:spPr/>
        <p:txBody>
          <a:bodyPr/>
          <a:lstStyle/>
          <a:p>
            <a:r>
              <a:rPr lang="sv-SE"/>
              <a:t>Klicka här för att ändra mall för rubrikformat</a:t>
            </a:r>
          </a:p>
        </p:txBody>
      </p:sp>
      <p:sp>
        <p:nvSpPr>
          <p:cNvPr id="3" name="Text Placeholder 2"/>
          <p:cNvSpPr>
            <a:spLocks noGrp="1"/>
          </p:cNvSpPr>
          <p:nvPr>
            <p:ph type="body" idx="1"/>
          </p:nvPr>
        </p:nvSpPr>
        <p:spPr>
          <a:xfrm>
            <a:off x="407988" y="1588563"/>
            <a:ext cx="527808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Redigera format för bakgrundstext</a:t>
            </a:r>
          </a:p>
        </p:txBody>
      </p:sp>
      <p:sp>
        <p:nvSpPr>
          <p:cNvPr id="4" name="Content Placeholder 3"/>
          <p:cNvSpPr>
            <a:spLocks noGrp="1"/>
          </p:cNvSpPr>
          <p:nvPr>
            <p:ph sz="half" idx="2"/>
          </p:nvPr>
        </p:nvSpPr>
        <p:spPr>
          <a:xfrm>
            <a:off x="407988" y="2281031"/>
            <a:ext cx="5278080" cy="3524684"/>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5" name="Text Placeholder 4"/>
          <p:cNvSpPr>
            <a:spLocks noGrp="1"/>
          </p:cNvSpPr>
          <p:nvPr>
            <p:ph type="body" sz="quarter" idx="3"/>
          </p:nvPr>
        </p:nvSpPr>
        <p:spPr>
          <a:xfrm>
            <a:off x="6432000" y="1591385"/>
            <a:ext cx="528000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Redigera format för bakgrundstext</a:t>
            </a:r>
          </a:p>
        </p:txBody>
      </p:sp>
      <p:sp>
        <p:nvSpPr>
          <p:cNvPr id="6" name="Content Placeholder 5"/>
          <p:cNvSpPr>
            <a:spLocks noGrp="1"/>
          </p:cNvSpPr>
          <p:nvPr>
            <p:ph sz="quarter" idx="4"/>
          </p:nvPr>
        </p:nvSpPr>
        <p:spPr>
          <a:xfrm>
            <a:off x="6432000" y="2281035"/>
            <a:ext cx="5280000" cy="3524685"/>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2" name="Platshållare för bildnummer 1">
            <a:extLst>
              <a:ext uri="{FF2B5EF4-FFF2-40B4-BE49-F238E27FC236}">
                <a16:creationId xmlns:a16="http://schemas.microsoft.com/office/drawing/2014/main" id="{5B0B39BD-A593-4A83-AD46-53A96C2F78AD}"/>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2965356972"/>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F68562D-9C3D-4ED0-821E-7821BFECF33E}"/>
              </a:ext>
            </a:extLst>
          </p:cNvPr>
          <p:cNvSpPr>
            <a:spLocks noGrp="1"/>
          </p:cNvSpPr>
          <p:nvPr>
            <p:ph type="title"/>
          </p:nvPr>
        </p:nvSpPr>
        <p:spPr/>
        <p:txBody>
          <a:bodyPr/>
          <a:lstStyle/>
          <a:p>
            <a:r>
              <a:rPr lang="sv-SE"/>
              <a:t>Klicka här för att ändra mall för rubrikformat</a:t>
            </a:r>
          </a:p>
        </p:txBody>
      </p:sp>
      <p:sp>
        <p:nvSpPr>
          <p:cNvPr id="3" name="Platshållare för bildnummer 2">
            <a:extLst>
              <a:ext uri="{FF2B5EF4-FFF2-40B4-BE49-F238E27FC236}">
                <a16:creationId xmlns:a16="http://schemas.microsoft.com/office/drawing/2014/main" id="{471AB884-926D-4607-993A-83391A779C12}"/>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3628542820"/>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2EDB076-0118-4581-B17D-C1A0602FB948}"/>
              </a:ext>
            </a:extLst>
          </p:cNvPr>
          <p:cNvSpPr>
            <a:spLocks noGrp="1"/>
          </p:cNvSpPr>
          <p:nvPr>
            <p:ph type="title"/>
          </p:nvPr>
        </p:nvSpPr>
        <p:spPr/>
        <p:txBody>
          <a:bodyPr/>
          <a:lstStyle/>
          <a:p>
            <a:r>
              <a:rPr lang="sv-SE"/>
              <a:t>Klicka här för att ändra mall för rubrikformat</a:t>
            </a:r>
          </a:p>
        </p:txBody>
      </p:sp>
      <p:sp>
        <p:nvSpPr>
          <p:cNvPr id="6" name="Content Placeholder 2">
            <a:extLst>
              <a:ext uri="{FF2B5EF4-FFF2-40B4-BE49-F238E27FC236}">
                <a16:creationId xmlns:a16="http://schemas.microsoft.com/office/drawing/2014/main" id="{51FAA0E3-3FDA-41A6-B9F8-73A1FEF31347}"/>
              </a:ext>
            </a:extLst>
          </p:cNvPr>
          <p:cNvSpPr>
            <a:spLocks noGrp="1"/>
          </p:cNvSpPr>
          <p:nvPr>
            <p:ph sz="half" idx="10"/>
          </p:nvPr>
        </p:nvSpPr>
        <p:spPr>
          <a:xfrm>
            <a:off x="417075" y="1736728"/>
            <a:ext cx="5678925" cy="4194629"/>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3" name="Picture Placeholder 2"/>
          <p:cNvSpPr>
            <a:spLocks noGrp="1"/>
          </p:cNvSpPr>
          <p:nvPr>
            <p:ph type="pic" idx="1" hasCustomPrompt="1"/>
          </p:nvPr>
        </p:nvSpPr>
        <p:spPr>
          <a:xfrm>
            <a:off x="7598925" y="1738313"/>
            <a:ext cx="4176000" cy="4175125"/>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4" name="Platshållare för bildnummer 3">
            <a:extLst>
              <a:ext uri="{FF2B5EF4-FFF2-40B4-BE49-F238E27FC236}">
                <a16:creationId xmlns:a16="http://schemas.microsoft.com/office/drawing/2014/main" id="{AB6397E3-2F6A-46E7-B952-96596182496A}"/>
              </a:ext>
            </a:extLst>
          </p:cNvPr>
          <p:cNvSpPr>
            <a:spLocks noGrp="1"/>
          </p:cNvSpPr>
          <p:nvPr>
            <p:ph type="sldNum" sz="quarter" idx="11"/>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518006355"/>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1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00F4CB-80BD-4C46-8862-E3F5646FDE7A}"/>
              </a:ext>
            </a:extLst>
          </p:cNvPr>
          <p:cNvSpPr>
            <a:spLocks noGrp="1"/>
          </p:cNvSpPr>
          <p:nvPr>
            <p:ph type="title"/>
          </p:nvPr>
        </p:nvSpPr>
        <p:spPr/>
        <p:txBody>
          <a:bodyPr/>
          <a:lstStyle/>
          <a:p>
            <a:r>
              <a:rPr lang="sv-SE"/>
              <a:t>Klicka här för att ändra mall för rubrikformat</a:t>
            </a:r>
          </a:p>
        </p:txBody>
      </p:sp>
      <p:sp>
        <p:nvSpPr>
          <p:cNvPr id="5" name="Content Placeholder 2">
            <a:extLst>
              <a:ext uri="{FF2B5EF4-FFF2-40B4-BE49-F238E27FC236}">
                <a16:creationId xmlns:a16="http://schemas.microsoft.com/office/drawing/2014/main" id="{D18EAA5A-4340-4EE5-A1A8-3200B98C0962}"/>
              </a:ext>
            </a:extLst>
          </p:cNvPr>
          <p:cNvSpPr>
            <a:spLocks noGrp="1"/>
          </p:cNvSpPr>
          <p:nvPr>
            <p:ph sz="half" idx="10"/>
          </p:nvPr>
        </p:nvSpPr>
        <p:spPr>
          <a:xfrm>
            <a:off x="6096000" y="1736728"/>
            <a:ext cx="5688013" cy="4194629"/>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3" name="Picture Placeholder 2"/>
          <p:cNvSpPr>
            <a:spLocks noGrp="1"/>
          </p:cNvSpPr>
          <p:nvPr>
            <p:ph type="pic" idx="1" hasCustomPrompt="1"/>
          </p:nvPr>
        </p:nvSpPr>
        <p:spPr>
          <a:xfrm>
            <a:off x="407988" y="1738313"/>
            <a:ext cx="4176000" cy="4175125"/>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4" name="Platshållare för bildnummer 3">
            <a:extLst>
              <a:ext uri="{FF2B5EF4-FFF2-40B4-BE49-F238E27FC236}">
                <a16:creationId xmlns:a16="http://schemas.microsoft.com/office/drawing/2014/main" id="{DEAD5FAA-1657-4061-B125-FAABE5DDE224}"/>
              </a:ext>
            </a:extLst>
          </p:cNvPr>
          <p:cNvSpPr>
            <a:spLocks noGrp="1"/>
          </p:cNvSpPr>
          <p:nvPr>
            <p:ph type="sldNum" sz="quarter" idx="11"/>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22431153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blank" preserve="1">
  <p:cSld name="Helt 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3420952381"/>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2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C800227-24F3-424A-950F-9031EC7717A1}"/>
              </a:ext>
            </a:extLst>
          </p:cNvPr>
          <p:cNvSpPr>
            <a:spLocks noGrp="1"/>
          </p:cNvSpPr>
          <p:nvPr>
            <p:ph type="title"/>
          </p:nvPr>
        </p:nvSpPr>
        <p:spPr/>
        <p:txBody>
          <a:bodyPr/>
          <a:lstStyle/>
          <a:p>
            <a:r>
              <a:rPr lang="sv-SE"/>
              <a:t>Klicka här för att ändra mall för rubrikformat</a:t>
            </a:r>
          </a:p>
        </p:txBody>
      </p:sp>
      <p:sp>
        <p:nvSpPr>
          <p:cNvPr id="3" name="Picture Placeholder 2"/>
          <p:cNvSpPr>
            <a:spLocks noGrp="1"/>
          </p:cNvSpPr>
          <p:nvPr>
            <p:ph type="pic" idx="1" hasCustomPrompt="1"/>
          </p:nvPr>
        </p:nvSpPr>
        <p:spPr>
          <a:xfrm>
            <a:off x="407988"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4" name="Text Placeholder 3"/>
          <p:cNvSpPr>
            <a:spLocks noGrp="1"/>
          </p:cNvSpPr>
          <p:nvPr>
            <p:ph type="body" sz="half" idx="2"/>
          </p:nvPr>
        </p:nvSpPr>
        <p:spPr>
          <a:xfrm>
            <a:off x="407988"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Redigera format för bakgrundstext</a:t>
            </a:r>
          </a:p>
        </p:txBody>
      </p:sp>
      <p:sp>
        <p:nvSpPr>
          <p:cNvPr id="10" name="Picture Placeholder 2">
            <a:extLst>
              <a:ext uri="{FF2B5EF4-FFF2-40B4-BE49-F238E27FC236}">
                <a16:creationId xmlns:a16="http://schemas.microsoft.com/office/drawing/2014/main" id="{F5F04B5A-F0FB-4FC9-9F5F-CDA6CEE251C7}"/>
              </a:ext>
            </a:extLst>
          </p:cNvPr>
          <p:cNvSpPr>
            <a:spLocks noGrp="1"/>
          </p:cNvSpPr>
          <p:nvPr>
            <p:ph type="pic" idx="12" hasCustomPrompt="1"/>
          </p:nvPr>
        </p:nvSpPr>
        <p:spPr>
          <a:xfrm>
            <a:off x="4296000"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15" name="Text Placeholder 3">
            <a:extLst>
              <a:ext uri="{FF2B5EF4-FFF2-40B4-BE49-F238E27FC236}">
                <a16:creationId xmlns:a16="http://schemas.microsoft.com/office/drawing/2014/main" id="{A5F93C07-C166-474C-8E0B-4E9C3BBCB337}"/>
              </a:ext>
            </a:extLst>
          </p:cNvPr>
          <p:cNvSpPr>
            <a:spLocks noGrp="1"/>
          </p:cNvSpPr>
          <p:nvPr>
            <p:ph type="body" sz="half" idx="15"/>
          </p:nvPr>
        </p:nvSpPr>
        <p:spPr>
          <a:xfrm>
            <a:off x="4296000"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Redigera format för bakgrundstext</a:t>
            </a:r>
          </a:p>
        </p:txBody>
      </p:sp>
      <p:sp>
        <p:nvSpPr>
          <p:cNvPr id="11" name="Picture Placeholder 2">
            <a:extLst>
              <a:ext uri="{FF2B5EF4-FFF2-40B4-BE49-F238E27FC236}">
                <a16:creationId xmlns:a16="http://schemas.microsoft.com/office/drawing/2014/main" id="{A7F97845-F21E-448F-BCE4-594A545AB8CB}"/>
              </a:ext>
            </a:extLst>
          </p:cNvPr>
          <p:cNvSpPr>
            <a:spLocks noGrp="1"/>
          </p:cNvSpPr>
          <p:nvPr>
            <p:ph type="pic" idx="13" hasCustomPrompt="1"/>
          </p:nvPr>
        </p:nvSpPr>
        <p:spPr>
          <a:xfrm>
            <a:off x="8184013"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14" name="Text Placeholder 3">
            <a:extLst>
              <a:ext uri="{FF2B5EF4-FFF2-40B4-BE49-F238E27FC236}">
                <a16:creationId xmlns:a16="http://schemas.microsoft.com/office/drawing/2014/main" id="{5F230963-9997-4CAE-9B9D-4F53D8044D29}"/>
              </a:ext>
            </a:extLst>
          </p:cNvPr>
          <p:cNvSpPr>
            <a:spLocks noGrp="1"/>
          </p:cNvSpPr>
          <p:nvPr>
            <p:ph type="body" sz="half" idx="14"/>
          </p:nvPr>
        </p:nvSpPr>
        <p:spPr>
          <a:xfrm>
            <a:off x="8184013"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Redigera format för bakgrundstext</a:t>
            </a:r>
          </a:p>
        </p:txBody>
      </p:sp>
      <p:sp>
        <p:nvSpPr>
          <p:cNvPr id="5" name="Platshållare för bildnummer 4">
            <a:extLst>
              <a:ext uri="{FF2B5EF4-FFF2-40B4-BE49-F238E27FC236}">
                <a16:creationId xmlns:a16="http://schemas.microsoft.com/office/drawing/2014/main" id="{23227AAC-52A1-439E-A66E-B8A4CE23E2A5}"/>
              </a:ext>
            </a:extLst>
          </p:cNvPr>
          <p:cNvSpPr>
            <a:spLocks noGrp="1"/>
          </p:cNvSpPr>
          <p:nvPr>
            <p:ph type="sldNum" sz="quarter" idx="16"/>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1136944644"/>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preserve="1" userDrawn="1">
  <p:cSld name="Bild helsida">
    <p:spTree>
      <p:nvGrpSpPr>
        <p:cNvPr id="1" name=""/>
        <p:cNvGrpSpPr/>
        <p:nvPr/>
      </p:nvGrpSpPr>
      <p:grpSpPr>
        <a:xfrm>
          <a:off x="0" y="0"/>
          <a:ext cx="0" cy="0"/>
          <a:chOff x="0" y="0"/>
          <a:chExt cx="0" cy="0"/>
        </a:xfrm>
      </p:grpSpPr>
      <p:sp>
        <p:nvSpPr>
          <p:cNvPr id="5" name="Platshållare för bild 4"/>
          <p:cNvSpPr>
            <a:spLocks noGrp="1"/>
          </p:cNvSpPr>
          <p:nvPr>
            <p:ph type="pic" sz="quarter" idx="10" hasCustomPrompt="1"/>
          </p:nvPr>
        </p:nvSpPr>
        <p:spPr>
          <a:xfrm>
            <a:off x="0" y="0"/>
            <a:ext cx="12192000" cy="6858000"/>
          </a:xfrm>
          <a:prstGeom prst="round2SameRect">
            <a:avLst>
              <a:gd name="adj1" fmla="val 0"/>
              <a:gd name="adj2" fmla="val 0"/>
            </a:avLst>
          </a:prstGeom>
          <a:solidFill>
            <a:schemeClr val="bg1">
              <a:lumMod val="85000"/>
            </a:schemeClr>
          </a:solidFill>
        </p:spPr>
        <p:txBody>
          <a:bodyPr anchor="ctr" anchorCtr="0"/>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r>
              <a:rPr lang="sv-SE"/>
              <a:t>Klicka på ikonen </a:t>
            </a:r>
            <a:br>
              <a:rPr lang="sv-SE"/>
            </a:br>
            <a:br>
              <a:rPr lang="sv-SE"/>
            </a:br>
            <a:r>
              <a:rPr lang="sv-SE"/>
              <a:t>för att lägga till en bild</a:t>
            </a:r>
            <a:endParaRPr lang="en-US"/>
          </a:p>
        </p:txBody>
      </p:sp>
    </p:spTree>
    <p:extLst>
      <p:ext uri="{BB962C8B-B14F-4D97-AF65-F5344CB8AC3E}">
        <p14:creationId xmlns:p14="http://schemas.microsoft.com/office/powerpoint/2010/main" val="572419327"/>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preserve="1" userDrawn="1">
  <p:cSld name="Bild helsida med rubrik">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4C2CB002-9FCD-48CA-BEF4-9C216A36070A}"/>
              </a:ext>
            </a:extLst>
          </p:cNvPr>
          <p:cNvSpPr>
            <a:spLocks noGrp="1"/>
          </p:cNvSpPr>
          <p:nvPr>
            <p:ph type="ftr" sz="quarter" idx="11"/>
          </p:nvPr>
        </p:nvSpPr>
        <p:spPr>
          <a:xfrm>
            <a:off x="479999" y="6376989"/>
            <a:ext cx="5616000" cy="147636"/>
          </a:xfrm>
          <a:prstGeom prst="rect">
            <a:avLst/>
          </a:prstGeom>
        </p:spPr>
        <p:txBody>
          <a:bodyPr/>
          <a:lstStyle/>
          <a:p>
            <a:endParaRPr lang="sv-SE"/>
          </a:p>
        </p:txBody>
      </p:sp>
      <p:sp>
        <p:nvSpPr>
          <p:cNvPr id="4" name="Platshållare för bild 5">
            <a:extLst>
              <a:ext uri="{FF2B5EF4-FFF2-40B4-BE49-F238E27FC236}">
                <a16:creationId xmlns:a16="http://schemas.microsoft.com/office/drawing/2014/main" id="{1566CF40-59BE-4449-B880-5CCAFCC9D997}"/>
              </a:ext>
            </a:extLst>
          </p:cNvPr>
          <p:cNvSpPr>
            <a:spLocks noGrp="1"/>
          </p:cNvSpPr>
          <p:nvPr>
            <p:ph type="pic" sz="quarter" idx="10" hasCustomPrompt="1"/>
          </p:nvPr>
        </p:nvSpPr>
        <p:spPr>
          <a:xfrm>
            <a:off x="0" y="0"/>
            <a:ext cx="12192000" cy="6858000"/>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a:br>
            <a:br>
              <a:rPr lang="sv-SE"/>
            </a:br>
            <a:br>
              <a:rPr lang="sv-SE"/>
            </a:br>
            <a:r>
              <a:rPr lang="sv-SE"/>
              <a:t>Klicka på ikonen ovan</a:t>
            </a:r>
            <a:br>
              <a:rPr lang="sv-SE"/>
            </a:br>
            <a:r>
              <a:rPr lang="sv-SE"/>
              <a:t>för att lägga till en bild</a:t>
            </a:r>
            <a:endParaRPr lang="en-US"/>
          </a:p>
        </p:txBody>
      </p:sp>
      <p:sp>
        <p:nvSpPr>
          <p:cNvPr id="6" name="Title 1">
            <a:extLst>
              <a:ext uri="{FF2B5EF4-FFF2-40B4-BE49-F238E27FC236}">
                <a16:creationId xmlns:a16="http://schemas.microsoft.com/office/drawing/2014/main" id="{5F556A3A-7138-45B2-8593-FAB5296ADD6C}"/>
              </a:ext>
            </a:extLst>
          </p:cNvPr>
          <p:cNvSpPr>
            <a:spLocks noGrp="1"/>
          </p:cNvSpPr>
          <p:nvPr>
            <p:ph type="ctrTitle"/>
          </p:nvPr>
        </p:nvSpPr>
        <p:spPr>
          <a:xfrm>
            <a:off x="1528841" y="2404809"/>
            <a:ext cx="9134323" cy="1113092"/>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a:p>
        </p:txBody>
      </p:sp>
    </p:spTree>
    <p:extLst>
      <p:ext uri="{BB962C8B-B14F-4D97-AF65-F5344CB8AC3E}">
        <p14:creationId xmlns:p14="http://schemas.microsoft.com/office/powerpoint/2010/main" val="3702728734"/>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bildnummer 1">
            <a:extLst>
              <a:ext uri="{FF2B5EF4-FFF2-40B4-BE49-F238E27FC236}">
                <a16:creationId xmlns:a16="http://schemas.microsoft.com/office/drawing/2014/main" id="{4BC2FFEF-6434-4E63-AD0D-37B93846A0B7}"/>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4013700544"/>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showMasterSp="0" type="blank" preserve="1">
  <p:cSld name="Helt 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2260016742"/>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preserve="1" userDrawn="1">
  <p:cSld name="Avsnittsrubrik med bild">
    <p:spTree>
      <p:nvGrpSpPr>
        <p:cNvPr id="1" name=""/>
        <p:cNvGrpSpPr/>
        <p:nvPr/>
      </p:nvGrpSpPr>
      <p:grpSpPr>
        <a:xfrm>
          <a:off x="0" y="0"/>
          <a:ext cx="0" cy="0"/>
          <a:chOff x="0" y="0"/>
          <a:chExt cx="0" cy="0"/>
        </a:xfrm>
      </p:grpSpPr>
      <p:sp>
        <p:nvSpPr>
          <p:cNvPr id="8" name="Platshållare för bild 5">
            <a:extLst>
              <a:ext uri="{FF2B5EF4-FFF2-40B4-BE49-F238E27FC236}">
                <a16:creationId xmlns:a16="http://schemas.microsoft.com/office/drawing/2014/main" id="{E89F1A3B-CD83-40C2-B654-7491BD29FCD5}"/>
              </a:ext>
            </a:extLst>
          </p:cNvPr>
          <p:cNvSpPr>
            <a:spLocks noGrp="1"/>
          </p:cNvSpPr>
          <p:nvPr>
            <p:ph type="pic" sz="quarter" idx="11" hasCustomPrompt="1"/>
          </p:nvPr>
        </p:nvSpPr>
        <p:spPr>
          <a:xfrm>
            <a:off x="407989" y="404812"/>
            <a:ext cx="11376024" cy="5508625"/>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a:br>
            <a:br>
              <a:rPr lang="sv-SE"/>
            </a:br>
            <a:br>
              <a:rPr lang="sv-SE"/>
            </a:br>
            <a:r>
              <a:rPr lang="sv-SE"/>
              <a:t>Klicka på ikonen ovan</a:t>
            </a:r>
            <a:br>
              <a:rPr lang="sv-SE"/>
            </a:br>
            <a:r>
              <a:rPr lang="sv-SE"/>
              <a:t>för att lägga till en bild</a:t>
            </a:r>
            <a:endParaRPr lang="en-US"/>
          </a:p>
        </p:txBody>
      </p:sp>
      <p:sp>
        <p:nvSpPr>
          <p:cNvPr id="9" name="Title 1">
            <a:extLst>
              <a:ext uri="{FF2B5EF4-FFF2-40B4-BE49-F238E27FC236}">
                <a16:creationId xmlns:a16="http://schemas.microsoft.com/office/drawing/2014/main" id="{EAB74EFB-B5F9-4503-84BF-A1C8C3809B6F}"/>
              </a:ext>
            </a:extLst>
          </p:cNvPr>
          <p:cNvSpPr>
            <a:spLocks noGrp="1"/>
          </p:cNvSpPr>
          <p:nvPr>
            <p:ph type="ctrTitle"/>
          </p:nvPr>
        </p:nvSpPr>
        <p:spPr>
          <a:xfrm>
            <a:off x="1879600" y="1973603"/>
            <a:ext cx="8483640" cy="885112"/>
          </a:xfrm>
          <a:prstGeom prst="rect">
            <a:avLst/>
          </a:prstGeom>
        </p:spPr>
        <p:txBody>
          <a:bodyPr anchor="ctr" anchorCtr="0">
            <a:noAutofit/>
          </a:bodyPr>
          <a:lstStyle>
            <a:lvl1pPr algn="ctr">
              <a:lnSpc>
                <a:spcPct val="90000"/>
              </a:lnSpc>
              <a:defRPr sz="4000">
                <a:solidFill>
                  <a:schemeClr val="bg1"/>
                </a:solidFill>
              </a:defRPr>
            </a:lvl1pPr>
          </a:lstStyle>
          <a:p>
            <a:r>
              <a:rPr lang="sv-SE"/>
              <a:t>Klicka här för att ändra mall för rubrikformat</a:t>
            </a:r>
            <a:endParaRPr lang="en-US"/>
          </a:p>
        </p:txBody>
      </p:sp>
      <p:sp>
        <p:nvSpPr>
          <p:cNvPr id="6" name="textruta 5">
            <a:extLst>
              <a:ext uri="{FF2B5EF4-FFF2-40B4-BE49-F238E27FC236}">
                <a16:creationId xmlns:a16="http://schemas.microsoft.com/office/drawing/2014/main" id="{BE03C4AA-7F69-47DB-B0C7-C398C29343E8}"/>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a:t>Hållbar stad – öppen för världen</a:t>
            </a:r>
          </a:p>
        </p:txBody>
      </p:sp>
      <p:pic>
        <p:nvPicPr>
          <p:cNvPr id="7" name="Bildobjekt 6" descr="Logo" title="Logo">
            <a:extLst>
              <a:ext uri="{FF2B5EF4-FFF2-40B4-BE49-F238E27FC236}">
                <a16:creationId xmlns:a16="http://schemas.microsoft.com/office/drawing/2014/main" id="{A42DC399-9929-4DB1-86A7-EDD1619A0A0E}"/>
              </a:ext>
            </a:extLst>
          </p:cNvPr>
          <p:cNvPicPr>
            <a:picLocks noChangeAspect="1"/>
          </p:cNvPicPr>
          <p:nvPr userDrawn="1"/>
        </p:nvPicPr>
        <p:blipFill>
          <a:blip r:embed="rId2"/>
          <a:stretch>
            <a:fillRect/>
          </a:stretch>
        </p:blipFill>
        <p:spPr>
          <a:xfrm>
            <a:off x="10498641" y="6168924"/>
            <a:ext cx="1280271" cy="426757"/>
          </a:xfrm>
          <a:prstGeom prst="rect">
            <a:avLst/>
          </a:prstGeom>
        </p:spPr>
      </p:pic>
    </p:spTree>
    <p:extLst>
      <p:ext uri="{BB962C8B-B14F-4D97-AF65-F5344CB8AC3E}">
        <p14:creationId xmlns:p14="http://schemas.microsoft.com/office/powerpoint/2010/main" val="3796325991"/>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preserve="1" userDrawn="1">
  <p:cSld name="Avsnittsrubrik">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8966CA57-627C-4882-9601-245D15D92392}"/>
              </a:ext>
            </a:extLst>
          </p:cNvPr>
          <p:cNvSpPr/>
          <p:nvPr userDrawn="1"/>
        </p:nvSpPr>
        <p:spPr>
          <a:xfrm>
            <a:off x="407988" y="404813"/>
            <a:ext cx="11376025" cy="5508000"/>
          </a:xfrm>
          <a:prstGeom prst="rect">
            <a:avLst/>
          </a:prstGeom>
          <a:solidFill>
            <a:schemeClr val="bg2"/>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sz="1800"/>
          </a:p>
        </p:txBody>
      </p:sp>
      <p:sp>
        <p:nvSpPr>
          <p:cNvPr id="2" name="Title 1"/>
          <p:cNvSpPr>
            <a:spLocks noGrp="1"/>
          </p:cNvSpPr>
          <p:nvPr>
            <p:ph type="ctrTitle"/>
          </p:nvPr>
        </p:nvSpPr>
        <p:spPr>
          <a:xfrm>
            <a:off x="1528841" y="2404809"/>
            <a:ext cx="9134323" cy="1349829"/>
          </a:xfrm>
          <a:prstGeom prst="rect">
            <a:avLst/>
          </a:prstGeom>
        </p:spPr>
        <p:txBody>
          <a:bodyPr anchor="ctr" anchorCtr="0">
            <a:noAutofit/>
          </a:bodyPr>
          <a:lstStyle>
            <a:lvl1pPr algn="ctr">
              <a:lnSpc>
                <a:spcPct val="90000"/>
              </a:lnSpc>
              <a:defRPr sz="4500">
                <a:solidFill>
                  <a:schemeClr val="tx1"/>
                </a:solidFill>
              </a:defRPr>
            </a:lvl1pPr>
          </a:lstStyle>
          <a:p>
            <a:r>
              <a:rPr lang="sv-SE"/>
              <a:t>Klicka här för att ändra mall för rubrikformat</a:t>
            </a:r>
            <a:endParaRPr lang="en-US"/>
          </a:p>
        </p:txBody>
      </p:sp>
      <p:sp>
        <p:nvSpPr>
          <p:cNvPr id="15" name="textruta 14">
            <a:extLst>
              <a:ext uri="{FF2B5EF4-FFF2-40B4-BE49-F238E27FC236}">
                <a16:creationId xmlns:a16="http://schemas.microsoft.com/office/drawing/2014/main" id="{F8CA43A6-7E16-4DBD-AD75-D68133193CDD}"/>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a:solidFill>
                  <a:schemeClr val="tx1">
                    <a:lumMod val="95000"/>
                    <a:lumOff val="5000"/>
                  </a:schemeClr>
                </a:solidFill>
              </a:rPr>
              <a:t>Hållbar stad – öppen för världen</a:t>
            </a:r>
          </a:p>
        </p:txBody>
      </p:sp>
      <p:pic>
        <p:nvPicPr>
          <p:cNvPr id="6" name="Bildobjekt 5" descr="Logo" title="Logo">
            <a:extLst>
              <a:ext uri="{FF2B5EF4-FFF2-40B4-BE49-F238E27FC236}">
                <a16:creationId xmlns:a16="http://schemas.microsoft.com/office/drawing/2014/main" id="{1BFA490F-F636-4FBD-9551-5FE7BB924C4D}"/>
              </a:ext>
            </a:extLst>
          </p:cNvPr>
          <p:cNvPicPr>
            <a:picLocks noChangeAspect="1"/>
          </p:cNvPicPr>
          <p:nvPr userDrawn="1"/>
        </p:nvPicPr>
        <p:blipFill>
          <a:blip r:embed="rId2"/>
          <a:stretch>
            <a:fillRect/>
          </a:stretch>
        </p:blipFill>
        <p:spPr>
          <a:xfrm>
            <a:off x="10498641" y="6168924"/>
            <a:ext cx="1280271" cy="426757"/>
          </a:xfrm>
          <a:prstGeom prst="rect">
            <a:avLst/>
          </a:prstGeom>
        </p:spPr>
      </p:pic>
    </p:spTree>
    <p:extLst>
      <p:ext uri="{BB962C8B-B14F-4D97-AF65-F5344CB8AC3E}">
        <p14:creationId xmlns:p14="http://schemas.microsoft.com/office/powerpoint/2010/main" val="1043675322"/>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showMasterSp="0" preserve="1" userDrawn="1">
  <p:cSld name="Avsluts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solidFill>
            <a:schemeClr val="bg2"/>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a:p>
        </p:txBody>
      </p:sp>
      <p:pic>
        <p:nvPicPr>
          <p:cNvPr id="13" name="Bildobjekt 12" descr="Logo" title="Logo">
            <a:extLst>
              <a:ext uri="{FF2B5EF4-FFF2-40B4-BE49-F238E27FC236}">
                <a16:creationId xmlns:a16="http://schemas.microsoft.com/office/drawing/2014/main" id="{8FA31A6C-4824-4084-8D71-178D8B56BB48}"/>
              </a:ext>
            </a:extLst>
          </p:cNvPr>
          <p:cNvPicPr>
            <a:picLocks noChangeAspect="1"/>
          </p:cNvPicPr>
          <p:nvPr userDrawn="1"/>
        </p:nvPicPr>
        <p:blipFill>
          <a:blip r:embed="rId2"/>
          <a:stretch>
            <a:fillRect/>
          </a:stretch>
        </p:blipFill>
        <p:spPr>
          <a:xfrm>
            <a:off x="10297795" y="401983"/>
            <a:ext cx="1481456" cy="499915"/>
          </a:xfrm>
          <a:prstGeom prst="rect">
            <a:avLst/>
          </a:prstGeom>
        </p:spPr>
      </p:pic>
      <p:sp>
        <p:nvSpPr>
          <p:cNvPr id="8" name="Rubrik 3">
            <a:extLst>
              <a:ext uri="{FF2B5EF4-FFF2-40B4-BE49-F238E27FC236}">
                <a16:creationId xmlns:a16="http://schemas.microsoft.com/office/drawing/2014/main" id="{A335F1B5-8765-459C-802C-DA620794171A}"/>
              </a:ext>
            </a:extLst>
          </p:cNvPr>
          <p:cNvSpPr>
            <a:spLocks noGrp="1"/>
          </p:cNvSpPr>
          <p:nvPr>
            <p:ph type="title" hasCustomPrompt="1"/>
          </p:nvPr>
        </p:nvSpPr>
        <p:spPr>
          <a:xfrm>
            <a:off x="1420650" y="2399545"/>
            <a:ext cx="6148878" cy="309600"/>
          </a:xfrm>
        </p:spPr>
        <p:txBody>
          <a:bodyPr>
            <a:normAutofit/>
          </a:bodyPr>
          <a:lstStyle>
            <a:lvl1pPr>
              <a:defRPr sz="1700">
                <a:solidFill>
                  <a:schemeClr val="tx1"/>
                </a:solidFill>
              </a:defRPr>
            </a:lvl1pPr>
          </a:lstStyle>
          <a:p>
            <a:r>
              <a:rPr lang="sv-SE"/>
              <a:t>Kontakt</a:t>
            </a:r>
          </a:p>
        </p:txBody>
      </p:sp>
      <p:sp>
        <p:nvSpPr>
          <p:cNvPr id="15" name="Platshållare för text 4">
            <a:extLst>
              <a:ext uri="{FF2B5EF4-FFF2-40B4-BE49-F238E27FC236}">
                <a16:creationId xmlns:a16="http://schemas.microsoft.com/office/drawing/2014/main" id="{483A67E9-807F-424F-890D-A3A5CA39AF09}"/>
              </a:ext>
            </a:extLst>
          </p:cNvPr>
          <p:cNvSpPr>
            <a:spLocks noGrp="1"/>
          </p:cNvSpPr>
          <p:nvPr>
            <p:ph type="body" sz="quarter" idx="11" hasCustomPrompt="1"/>
          </p:nvPr>
        </p:nvSpPr>
        <p:spPr>
          <a:xfrm>
            <a:off x="1420649" y="2830624"/>
            <a:ext cx="6148878" cy="2971086"/>
          </a:xfrm>
        </p:spPr>
        <p:txBody>
          <a:bodyPr numCol="1" spcCol="180000">
            <a:noAutofit/>
          </a:bodyPr>
          <a:lstStyle>
            <a:lvl1pPr marL="0" indent="0">
              <a:lnSpc>
                <a:spcPct val="110000"/>
              </a:lnSpc>
              <a:spcBef>
                <a:spcPts val="0"/>
              </a:spcBef>
              <a:buNone/>
              <a:defRPr sz="1600" b="1" kern="0" baseline="0">
                <a:solidFill>
                  <a:schemeClr val="tx1"/>
                </a:solidFill>
                <a:latin typeface="+mn-lt"/>
              </a:defRPr>
            </a:lvl1pPr>
          </a:lstStyle>
          <a:p>
            <a:pPr lvl="0"/>
            <a:r>
              <a:rPr lang="sv-SE"/>
              <a:t>Avdelning</a:t>
            </a:r>
            <a:br>
              <a:rPr lang="sv-SE"/>
            </a:br>
            <a:r>
              <a:rPr lang="sv-SE"/>
              <a:t>Område, Göteborgs Stad</a:t>
            </a:r>
            <a:br>
              <a:rPr lang="sv-SE"/>
            </a:br>
            <a:r>
              <a:rPr lang="sv-SE"/>
              <a:t>Namn</a:t>
            </a:r>
            <a:br>
              <a:rPr lang="sv-SE"/>
            </a:br>
            <a:r>
              <a:rPr lang="sv-SE"/>
              <a:t>namn@namn.se</a:t>
            </a:r>
          </a:p>
        </p:txBody>
      </p:sp>
      <p:sp>
        <p:nvSpPr>
          <p:cNvPr id="7" name="textruta 6">
            <a:extLst>
              <a:ext uri="{FF2B5EF4-FFF2-40B4-BE49-F238E27FC236}">
                <a16:creationId xmlns:a16="http://schemas.microsoft.com/office/drawing/2014/main" id="{92F5E2AC-A457-4DE9-9A2C-4BE86BC00522}"/>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a:solidFill>
                  <a:schemeClr val="tx1">
                    <a:lumMod val="95000"/>
                    <a:lumOff val="5000"/>
                  </a:schemeClr>
                </a:solidFill>
                <a:latin typeface="+mn-lt"/>
              </a:rPr>
              <a:t>Hållbar stad – öppen för världen</a:t>
            </a:r>
          </a:p>
        </p:txBody>
      </p:sp>
    </p:spTree>
    <p:extLst>
      <p:ext uri="{BB962C8B-B14F-4D97-AF65-F5344CB8AC3E}">
        <p14:creationId xmlns:p14="http://schemas.microsoft.com/office/powerpoint/2010/main" val="1764412805"/>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preserve="1" userDrawn="1">
  <p:cSld name="Logotyp">
    <p:spTree>
      <p:nvGrpSpPr>
        <p:cNvPr id="1" name=""/>
        <p:cNvGrpSpPr/>
        <p:nvPr/>
      </p:nvGrpSpPr>
      <p:grpSpPr>
        <a:xfrm>
          <a:off x="0" y="0"/>
          <a:ext cx="0" cy="0"/>
          <a:chOff x="0" y="0"/>
          <a:chExt cx="0" cy="0"/>
        </a:xfrm>
      </p:grpSpPr>
      <p:pic>
        <p:nvPicPr>
          <p:cNvPr id="3" name="Bildobjekt 2" descr="Logo" title="Logo">
            <a:extLst>
              <a:ext uri="{FF2B5EF4-FFF2-40B4-BE49-F238E27FC236}">
                <a16:creationId xmlns:a16="http://schemas.microsoft.com/office/drawing/2014/main" id="{1F12769C-ECF3-448E-A565-83EEEC398EEF}"/>
              </a:ext>
            </a:extLst>
          </p:cNvPr>
          <p:cNvPicPr>
            <a:picLocks noChangeAspect="1"/>
          </p:cNvPicPr>
          <p:nvPr userDrawn="1"/>
        </p:nvPicPr>
        <p:blipFill>
          <a:blip r:embed="rId2"/>
          <a:stretch>
            <a:fillRect/>
          </a:stretch>
        </p:blipFill>
        <p:spPr>
          <a:xfrm>
            <a:off x="5382706" y="2300663"/>
            <a:ext cx="1426588" cy="2261812"/>
          </a:xfrm>
          <a:prstGeom prst="rect">
            <a:avLst/>
          </a:prstGeom>
        </p:spPr>
      </p:pic>
    </p:spTree>
    <p:extLst>
      <p:ext uri="{BB962C8B-B14F-4D97-AF65-F5344CB8AC3E}">
        <p14:creationId xmlns:p14="http://schemas.microsoft.com/office/powerpoint/2010/main" val="3698010523"/>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956AE382-6D43-4751-9CE2-2A4899C59678}"/>
              </a:ext>
            </a:extLst>
          </p:cNvPr>
          <p:cNvSpPr>
            <a:spLocks noGrp="1"/>
          </p:cNvSpPr>
          <p:nvPr>
            <p:ph type="title"/>
          </p:nvPr>
        </p:nvSpPr>
        <p:spPr/>
        <p:txBody>
          <a:bodyPr/>
          <a:lstStyle/>
          <a:p>
            <a:r>
              <a:rPr lang="sv-SE"/>
              <a:t>Klicka här för att ändra mall för rubrikformat</a:t>
            </a:r>
          </a:p>
        </p:txBody>
      </p:sp>
      <p:sp>
        <p:nvSpPr>
          <p:cNvPr id="8" name="Content Placeholder 2">
            <a:extLst>
              <a:ext uri="{FF2B5EF4-FFF2-40B4-BE49-F238E27FC236}">
                <a16:creationId xmlns:a16="http://schemas.microsoft.com/office/drawing/2014/main" id="{143E3ABC-9643-4C0C-A216-D9FDF5F8C34E}"/>
              </a:ext>
            </a:extLst>
          </p:cNvPr>
          <p:cNvSpPr>
            <a:spLocks noGrp="1"/>
          </p:cNvSpPr>
          <p:nvPr>
            <p:ph idx="11"/>
          </p:nvPr>
        </p:nvSpPr>
        <p:spPr>
          <a:xfrm>
            <a:off x="1056000" y="1738313"/>
            <a:ext cx="10080000" cy="4175124"/>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2" name="Platshållare för bildnummer 1">
            <a:extLst>
              <a:ext uri="{FF2B5EF4-FFF2-40B4-BE49-F238E27FC236}">
                <a16:creationId xmlns:a16="http://schemas.microsoft.com/office/drawing/2014/main" id="{AF1C70CC-B8D4-4719-BB1B-23D6C9B7187C}"/>
              </a:ext>
            </a:extLst>
          </p:cNvPr>
          <p:cNvSpPr>
            <a:spLocks noGrp="1"/>
          </p:cNvSpPr>
          <p:nvPr>
            <p:ph type="sldNum" sz="quarter" idx="12"/>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21349037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Avsnittsrubrik med bild">
    <p:spTree>
      <p:nvGrpSpPr>
        <p:cNvPr id="1" name=""/>
        <p:cNvGrpSpPr/>
        <p:nvPr/>
      </p:nvGrpSpPr>
      <p:grpSpPr>
        <a:xfrm>
          <a:off x="0" y="0"/>
          <a:ext cx="0" cy="0"/>
          <a:chOff x="0" y="0"/>
          <a:chExt cx="0" cy="0"/>
        </a:xfrm>
      </p:grpSpPr>
      <p:sp>
        <p:nvSpPr>
          <p:cNvPr id="8" name="Platshållare för bild 5">
            <a:extLst>
              <a:ext uri="{FF2B5EF4-FFF2-40B4-BE49-F238E27FC236}">
                <a16:creationId xmlns:a16="http://schemas.microsoft.com/office/drawing/2014/main" id="{E89F1A3B-CD83-40C2-B654-7491BD29FCD5}"/>
              </a:ext>
            </a:extLst>
          </p:cNvPr>
          <p:cNvSpPr>
            <a:spLocks noGrp="1"/>
          </p:cNvSpPr>
          <p:nvPr>
            <p:ph type="pic" sz="quarter" idx="11" hasCustomPrompt="1"/>
          </p:nvPr>
        </p:nvSpPr>
        <p:spPr>
          <a:xfrm>
            <a:off x="407989" y="404812"/>
            <a:ext cx="11376024" cy="5508625"/>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a:br>
            <a:br>
              <a:rPr lang="sv-SE"/>
            </a:br>
            <a:br>
              <a:rPr lang="sv-SE"/>
            </a:br>
            <a:r>
              <a:rPr lang="sv-SE"/>
              <a:t>Klicka på ikonen ovan</a:t>
            </a:r>
            <a:br>
              <a:rPr lang="sv-SE"/>
            </a:br>
            <a:r>
              <a:rPr lang="sv-SE"/>
              <a:t>för att lägga till en bild</a:t>
            </a:r>
            <a:endParaRPr lang="en-US"/>
          </a:p>
        </p:txBody>
      </p:sp>
      <p:sp>
        <p:nvSpPr>
          <p:cNvPr id="9" name="Title 1">
            <a:extLst>
              <a:ext uri="{FF2B5EF4-FFF2-40B4-BE49-F238E27FC236}">
                <a16:creationId xmlns:a16="http://schemas.microsoft.com/office/drawing/2014/main" id="{EAB74EFB-B5F9-4503-84BF-A1C8C3809B6F}"/>
              </a:ext>
            </a:extLst>
          </p:cNvPr>
          <p:cNvSpPr>
            <a:spLocks noGrp="1"/>
          </p:cNvSpPr>
          <p:nvPr>
            <p:ph type="ctrTitle"/>
          </p:nvPr>
        </p:nvSpPr>
        <p:spPr>
          <a:xfrm>
            <a:off x="1879600" y="1973603"/>
            <a:ext cx="8483640" cy="885112"/>
          </a:xfrm>
          <a:prstGeom prst="rect">
            <a:avLst/>
          </a:prstGeom>
        </p:spPr>
        <p:txBody>
          <a:bodyPr anchor="ctr" anchorCtr="0">
            <a:noAutofit/>
          </a:bodyPr>
          <a:lstStyle>
            <a:lvl1pPr algn="ctr">
              <a:lnSpc>
                <a:spcPct val="90000"/>
              </a:lnSpc>
              <a:defRPr sz="4000">
                <a:solidFill>
                  <a:schemeClr val="bg1"/>
                </a:solidFill>
              </a:defRPr>
            </a:lvl1pPr>
          </a:lstStyle>
          <a:p>
            <a:r>
              <a:rPr lang="sv-SE"/>
              <a:t>Klicka här för att ändra mall för rubrikformat</a:t>
            </a:r>
            <a:endParaRPr lang="en-US"/>
          </a:p>
        </p:txBody>
      </p:sp>
      <p:sp>
        <p:nvSpPr>
          <p:cNvPr id="6" name="textruta 5">
            <a:extLst>
              <a:ext uri="{FF2B5EF4-FFF2-40B4-BE49-F238E27FC236}">
                <a16:creationId xmlns:a16="http://schemas.microsoft.com/office/drawing/2014/main" id="{BE03C4AA-7F69-47DB-B0C7-C398C29343E8}"/>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a:solidFill>
                  <a:schemeClr val="tx1"/>
                </a:solidFill>
              </a:rPr>
              <a:t>Hållbar stad – öppen för världen</a:t>
            </a:r>
          </a:p>
        </p:txBody>
      </p:sp>
      <p:pic>
        <p:nvPicPr>
          <p:cNvPr id="7" name="Bildobjekt 6" descr="Logo" title="Logo">
            <a:extLst>
              <a:ext uri="{FF2B5EF4-FFF2-40B4-BE49-F238E27FC236}">
                <a16:creationId xmlns:a16="http://schemas.microsoft.com/office/drawing/2014/main" id="{A42DC399-9929-4DB1-86A7-EDD1619A0A0E}"/>
              </a:ext>
            </a:extLst>
          </p:cNvPr>
          <p:cNvPicPr>
            <a:picLocks noChangeAspect="1"/>
          </p:cNvPicPr>
          <p:nvPr userDrawn="1"/>
        </p:nvPicPr>
        <p:blipFill>
          <a:blip r:embed="rId2"/>
          <a:stretch>
            <a:fillRect/>
          </a:stretch>
        </p:blipFill>
        <p:spPr>
          <a:xfrm>
            <a:off x="10498641" y="6168924"/>
            <a:ext cx="1280271" cy="426757"/>
          </a:xfrm>
          <a:prstGeom prst="rect">
            <a:avLst/>
          </a:prstGeom>
        </p:spPr>
      </p:pic>
    </p:spTree>
    <p:extLst>
      <p:ext uri="{BB962C8B-B14F-4D97-AF65-F5344CB8AC3E}">
        <p14:creationId xmlns:p14="http://schemas.microsoft.com/office/powerpoint/2010/main" val="1706842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Avsnittsrubrik">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8966CA57-627C-4882-9601-245D15D92392}"/>
              </a:ext>
            </a:extLst>
          </p:cNvPr>
          <p:cNvSpPr/>
          <p:nvPr userDrawn="1"/>
        </p:nvSpPr>
        <p:spPr>
          <a:xfrm>
            <a:off x="407988" y="404813"/>
            <a:ext cx="11376025" cy="5508000"/>
          </a:xfrm>
          <a:prstGeom prst="rect">
            <a:avLst/>
          </a:prstGeom>
          <a:solidFill>
            <a:schemeClr val="accent1"/>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sz="1800"/>
          </a:p>
        </p:txBody>
      </p:sp>
      <p:sp>
        <p:nvSpPr>
          <p:cNvPr id="2" name="Title 1"/>
          <p:cNvSpPr>
            <a:spLocks noGrp="1"/>
          </p:cNvSpPr>
          <p:nvPr>
            <p:ph type="ctrTitle"/>
          </p:nvPr>
        </p:nvSpPr>
        <p:spPr>
          <a:xfrm>
            <a:off x="1528841" y="2404809"/>
            <a:ext cx="9134323" cy="1349829"/>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a:p>
        </p:txBody>
      </p:sp>
      <p:sp>
        <p:nvSpPr>
          <p:cNvPr id="15" name="textruta 14">
            <a:extLst>
              <a:ext uri="{FF2B5EF4-FFF2-40B4-BE49-F238E27FC236}">
                <a16:creationId xmlns:a16="http://schemas.microsoft.com/office/drawing/2014/main" id="{F8CA43A6-7E16-4DBD-AD75-D68133193CDD}"/>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a:solidFill>
                  <a:schemeClr val="tx1"/>
                </a:solidFill>
              </a:rPr>
              <a:t>Hållbar stad – öppen för världen</a:t>
            </a:r>
          </a:p>
        </p:txBody>
      </p:sp>
      <p:pic>
        <p:nvPicPr>
          <p:cNvPr id="6" name="Bildobjekt 5" descr="Logo" title="Logo">
            <a:extLst>
              <a:ext uri="{FF2B5EF4-FFF2-40B4-BE49-F238E27FC236}">
                <a16:creationId xmlns:a16="http://schemas.microsoft.com/office/drawing/2014/main" id="{1BFA490F-F636-4FBD-9551-5FE7BB924C4D}"/>
              </a:ext>
            </a:extLst>
          </p:cNvPr>
          <p:cNvPicPr>
            <a:picLocks noChangeAspect="1"/>
          </p:cNvPicPr>
          <p:nvPr userDrawn="1"/>
        </p:nvPicPr>
        <p:blipFill>
          <a:blip r:embed="rId2"/>
          <a:stretch>
            <a:fillRect/>
          </a:stretch>
        </p:blipFill>
        <p:spPr>
          <a:xfrm>
            <a:off x="10498641" y="6168924"/>
            <a:ext cx="1280271" cy="426757"/>
          </a:xfrm>
          <a:prstGeom prst="rect">
            <a:avLst/>
          </a:prstGeom>
        </p:spPr>
      </p:pic>
    </p:spTree>
    <p:extLst>
      <p:ext uri="{BB962C8B-B14F-4D97-AF65-F5344CB8AC3E}">
        <p14:creationId xmlns:p14="http://schemas.microsoft.com/office/powerpoint/2010/main" val="15030245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Avsluts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a:p>
        </p:txBody>
      </p:sp>
      <p:pic>
        <p:nvPicPr>
          <p:cNvPr id="13" name="Bildobjekt 12" descr="Logo" title="Logo">
            <a:extLst>
              <a:ext uri="{FF2B5EF4-FFF2-40B4-BE49-F238E27FC236}">
                <a16:creationId xmlns:a16="http://schemas.microsoft.com/office/drawing/2014/main" id="{8FA31A6C-4824-4084-8D71-178D8B56BB48}"/>
              </a:ext>
            </a:extLst>
          </p:cNvPr>
          <p:cNvPicPr>
            <a:picLocks noChangeAspect="1"/>
          </p:cNvPicPr>
          <p:nvPr userDrawn="1"/>
        </p:nvPicPr>
        <p:blipFill>
          <a:blip r:embed="rId2"/>
          <a:stretch>
            <a:fillRect/>
          </a:stretch>
        </p:blipFill>
        <p:spPr>
          <a:xfrm>
            <a:off x="10297795" y="401983"/>
            <a:ext cx="1481456" cy="499915"/>
          </a:xfrm>
          <a:prstGeom prst="rect">
            <a:avLst/>
          </a:prstGeom>
        </p:spPr>
      </p:pic>
      <p:sp>
        <p:nvSpPr>
          <p:cNvPr id="4" name="Rubrik 3">
            <a:extLst>
              <a:ext uri="{FF2B5EF4-FFF2-40B4-BE49-F238E27FC236}">
                <a16:creationId xmlns:a16="http://schemas.microsoft.com/office/drawing/2014/main" id="{7A284E58-B676-47B0-B49B-D281A884EF27}"/>
              </a:ext>
            </a:extLst>
          </p:cNvPr>
          <p:cNvSpPr>
            <a:spLocks noGrp="1"/>
          </p:cNvSpPr>
          <p:nvPr>
            <p:ph type="title" hasCustomPrompt="1"/>
          </p:nvPr>
        </p:nvSpPr>
        <p:spPr>
          <a:xfrm>
            <a:off x="1420650" y="2399545"/>
            <a:ext cx="6148878" cy="309600"/>
          </a:xfrm>
        </p:spPr>
        <p:txBody>
          <a:bodyPr>
            <a:normAutofit/>
          </a:bodyPr>
          <a:lstStyle>
            <a:lvl1pPr>
              <a:defRPr sz="1700">
                <a:solidFill>
                  <a:schemeClr val="bg1"/>
                </a:solidFill>
              </a:defRPr>
            </a:lvl1pPr>
          </a:lstStyle>
          <a:p>
            <a:r>
              <a:rPr lang="sv-SE"/>
              <a:t>Kontakt</a:t>
            </a:r>
          </a:p>
        </p:txBody>
      </p:sp>
      <p:sp>
        <p:nvSpPr>
          <p:cNvPr id="15" name="Platshållare för text 4">
            <a:extLst>
              <a:ext uri="{FF2B5EF4-FFF2-40B4-BE49-F238E27FC236}">
                <a16:creationId xmlns:a16="http://schemas.microsoft.com/office/drawing/2014/main" id="{483A67E9-807F-424F-890D-A3A5CA39AF09}"/>
              </a:ext>
            </a:extLst>
          </p:cNvPr>
          <p:cNvSpPr>
            <a:spLocks noGrp="1"/>
          </p:cNvSpPr>
          <p:nvPr>
            <p:ph type="body" sz="quarter" idx="11" hasCustomPrompt="1"/>
          </p:nvPr>
        </p:nvSpPr>
        <p:spPr>
          <a:xfrm>
            <a:off x="1420649" y="2830624"/>
            <a:ext cx="6148878" cy="2971086"/>
          </a:xfrm>
        </p:spPr>
        <p:txBody>
          <a:bodyPr numCol="1" spcCol="180000">
            <a:noAutofit/>
          </a:bodyPr>
          <a:lstStyle>
            <a:lvl1pPr marL="0" indent="0">
              <a:lnSpc>
                <a:spcPct val="110000"/>
              </a:lnSpc>
              <a:spcBef>
                <a:spcPts val="0"/>
              </a:spcBef>
              <a:buNone/>
              <a:defRPr sz="1600" b="1" kern="0" baseline="0">
                <a:solidFill>
                  <a:schemeClr val="bg1"/>
                </a:solidFill>
                <a:latin typeface="+mn-lt"/>
              </a:defRPr>
            </a:lvl1pPr>
          </a:lstStyle>
          <a:p>
            <a:pPr lvl="0"/>
            <a:r>
              <a:rPr lang="sv-SE"/>
              <a:t>Avdelning</a:t>
            </a:r>
            <a:br>
              <a:rPr lang="sv-SE"/>
            </a:br>
            <a:r>
              <a:rPr lang="sv-SE"/>
              <a:t>Område, Göteborgs Stad</a:t>
            </a:r>
            <a:br>
              <a:rPr lang="sv-SE"/>
            </a:br>
            <a:r>
              <a:rPr lang="sv-SE"/>
              <a:t>Namn</a:t>
            </a:r>
            <a:br>
              <a:rPr lang="sv-SE"/>
            </a:br>
            <a:r>
              <a:rPr lang="sv-SE"/>
              <a:t>namn@namn.se</a:t>
            </a:r>
          </a:p>
        </p:txBody>
      </p:sp>
      <p:sp>
        <p:nvSpPr>
          <p:cNvPr id="11" name="textruta 10">
            <a:extLst>
              <a:ext uri="{FF2B5EF4-FFF2-40B4-BE49-F238E27FC236}">
                <a16:creationId xmlns:a16="http://schemas.microsoft.com/office/drawing/2014/main" id="{2522B255-A89B-4F1E-A846-36B4A9F18AE3}"/>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a:solidFill>
                  <a:schemeClr val="tx1"/>
                </a:solidFill>
                <a:latin typeface="+mn-lt"/>
              </a:rPr>
              <a:t>Hållbar stad – öppen för världen</a:t>
            </a:r>
          </a:p>
        </p:txBody>
      </p:sp>
    </p:spTree>
    <p:extLst>
      <p:ext uri="{BB962C8B-B14F-4D97-AF65-F5344CB8AC3E}">
        <p14:creationId xmlns:p14="http://schemas.microsoft.com/office/powerpoint/2010/main" val="11104959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Logotyp">
    <p:spTree>
      <p:nvGrpSpPr>
        <p:cNvPr id="1" name=""/>
        <p:cNvGrpSpPr/>
        <p:nvPr/>
      </p:nvGrpSpPr>
      <p:grpSpPr>
        <a:xfrm>
          <a:off x="0" y="0"/>
          <a:ext cx="0" cy="0"/>
          <a:chOff x="0" y="0"/>
          <a:chExt cx="0" cy="0"/>
        </a:xfrm>
      </p:grpSpPr>
      <p:pic>
        <p:nvPicPr>
          <p:cNvPr id="3" name="Bildobjekt 2" descr="Logo" title="Logo">
            <a:extLst>
              <a:ext uri="{FF2B5EF4-FFF2-40B4-BE49-F238E27FC236}">
                <a16:creationId xmlns:a16="http://schemas.microsoft.com/office/drawing/2014/main" id="{1F12769C-ECF3-448E-A565-83EEEC398EEF}"/>
              </a:ext>
            </a:extLst>
          </p:cNvPr>
          <p:cNvPicPr>
            <a:picLocks noChangeAspect="1"/>
          </p:cNvPicPr>
          <p:nvPr userDrawn="1"/>
        </p:nvPicPr>
        <p:blipFill>
          <a:blip r:embed="rId2"/>
          <a:stretch>
            <a:fillRect/>
          </a:stretch>
        </p:blipFill>
        <p:spPr>
          <a:xfrm>
            <a:off x="5382706" y="2300663"/>
            <a:ext cx="1426588" cy="2261812"/>
          </a:xfrm>
          <a:prstGeom prst="rect">
            <a:avLst/>
          </a:prstGeom>
        </p:spPr>
      </p:pic>
    </p:spTree>
    <p:extLst>
      <p:ext uri="{BB962C8B-B14F-4D97-AF65-F5344CB8AC3E}">
        <p14:creationId xmlns:p14="http://schemas.microsoft.com/office/powerpoint/2010/main" val="639076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Rubrik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solidFill>
            <a:schemeClr val="tx2"/>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a:p>
        </p:txBody>
      </p:sp>
      <p:sp>
        <p:nvSpPr>
          <p:cNvPr id="2" name="Title 1"/>
          <p:cNvSpPr>
            <a:spLocks noGrp="1"/>
          </p:cNvSpPr>
          <p:nvPr>
            <p:ph type="ctrTitle"/>
          </p:nvPr>
        </p:nvSpPr>
        <p:spPr>
          <a:xfrm>
            <a:off x="1731696" y="2626153"/>
            <a:ext cx="8728608" cy="1349829"/>
          </a:xfrm>
          <a:prstGeom prst="rect">
            <a:avLst/>
          </a:prstGeom>
        </p:spPr>
        <p:txBody>
          <a:bodyPr anchor="ctr" anchorCtr="0">
            <a:noAutofit/>
          </a:bodyPr>
          <a:lstStyle>
            <a:lvl1pPr algn="l">
              <a:lnSpc>
                <a:spcPct val="90000"/>
              </a:lnSpc>
              <a:defRPr sz="4200" kern="0" spc="0" baseline="0">
                <a:solidFill>
                  <a:schemeClr val="bg1"/>
                </a:solidFill>
              </a:defRPr>
            </a:lvl1pPr>
          </a:lstStyle>
          <a:p>
            <a:r>
              <a:rPr lang="sv-SE"/>
              <a:t>Klicka här för att ändra mall för rubrikformat</a:t>
            </a:r>
            <a:endParaRPr lang="en-US"/>
          </a:p>
        </p:txBody>
      </p:sp>
      <p:sp>
        <p:nvSpPr>
          <p:cNvPr id="5" name="Platshållare för text 4">
            <a:extLst>
              <a:ext uri="{FF2B5EF4-FFF2-40B4-BE49-F238E27FC236}">
                <a16:creationId xmlns:a16="http://schemas.microsoft.com/office/drawing/2014/main" id="{A0F7CA53-6D92-4A66-95D1-2CEF9E76DF2C}"/>
              </a:ext>
            </a:extLst>
          </p:cNvPr>
          <p:cNvSpPr>
            <a:spLocks noGrp="1"/>
          </p:cNvSpPr>
          <p:nvPr>
            <p:ph type="body" sz="quarter" idx="10" hasCustomPrompt="1"/>
          </p:nvPr>
        </p:nvSpPr>
        <p:spPr>
          <a:xfrm>
            <a:off x="1731696" y="4165601"/>
            <a:ext cx="8728608" cy="251417"/>
          </a:xfrm>
        </p:spPr>
        <p:txBody>
          <a:bodyPr>
            <a:noAutofit/>
          </a:bodyPr>
          <a:lstStyle>
            <a:lvl1pPr marL="0" indent="0">
              <a:lnSpc>
                <a:spcPct val="100000"/>
              </a:lnSpc>
              <a:spcBef>
                <a:spcPts val="0"/>
              </a:spcBef>
              <a:buNone/>
              <a:defRPr sz="1800" kern="0" baseline="0">
                <a:solidFill>
                  <a:schemeClr val="bg1"/>
                </a:solidFill>
                <a:latin typeface="+mj-lt"/>
              </a:defRPr>
            </a:lvl1pPr>
          </a:lstStyle>
          <a:p>
            <a:pPr lvl="0"/>
            <a:r>
              <a:rPr lang="sv-SE"/>
              <a:t>Eventuell underrubrik</a:t>
            </a:r>
          </a:p>
        </p:txBody>
      </p:sp>
      <p:sp>
        <p:nvSpPr>
          <p:cNvPr id="6" name="Platshållare för text 4">
            <a:extLst>
              <a:ext uri="{FF2B5EF4-FFF2-40B4-BE49-F238E27FC236}">
                <a16:creationId xmlns:a16="http://schemas.microsoft.com/office/drawing/2014/main" id="{384ED656-5CBC-4AAE-AA1E-D848C8E71DB6}"/>
              </a:ext>
            </a:extLst>
          </p:cNvPr>
          <p:cNvSpPr>
            <a:spLocks noGrp="1"/>
          </p:cNvSpPr>
          <p:nvPr>
            <p:ph type="body" sz="quarter" idx="11" hasCustomPrompt="1"/>
          </p:nvPr>
        </p:nvSpPr>
        <p:spPr>
          <a:xfrm>
            <a:off x="1731696" y="4606637"/>
            <a:ext cx="8728608" cy="251417"/>
          </a:xfrm>
        </p:spPr>
        <p:txBody>
          <a:bodyPr>
            <a:noAutofit/>
          </a:bodyPr>
          <a:lstStyle>
            <a:lvl1pPr marL="0" indent="0">
              <a:lnSpc>
                <a:spcPct val="100000"/>
              </a:lnSpc>
              <a:spcBef>
                <a:spcPts val="0"/>
              </a:spcBef>
              <a:buNone/>
              <a:defRPr sz="1400" kern="0" baseline="0">
                <a:solidFill>
                  <a:schemeClr val="bg1"/>
                </a:solidFill>
                <a:latin typeface="+mn-lt"/>
              </a:defRPr>
            </a:lvl1pPr>
          </a:lstStyle>
          <a:p>
            <a:pPr lvl="0"/>
            <a:r>
              <a:rPr lang="sv-SE"/>
              <a:t>Eventuellt namn på föredragshållare</a:t>
            </a:r>
          </a:p>
        </p:txBody>
      </p:sp>
      <p:sp>
        <p:nvSpPr>
          <p:cNvPr id="11" name="textruta 10">
            <a:extLst>
              <a:ext uri="{FF2B5EF4-FFF2-40B4-BE49-F238E27FC236}">
                <a16:creationId xmlns:a16="http://schemas.microsoft.com/office/drawing/2014/main" id="{2522B255-A89B-4F1E-A846-36B4A9F18AE3}"/>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a:solidFill>
                  <a:schemeClr val="tx1">
                    <a:lumMod val="95000"/>
                    <a:lumOff val="5000"/>
                  </a:schemeClr>
                </a:solidFill>
                <a:latin typeface="+mn-lt"/>
              </a:rPr>
              <a:t>Hållbar stad – öppen för världen</a:t>
            </a:r>
          </a:p>
        </p:txBody>
      </p:sp>
      <p:pic>
        <p:nvPicPr>
          <p:cNvPr id="8" name="Bildobjekt 7" descr="Logo" title="Logo">
            <a:extLst>
              <a:ext uri="{FF2B5EF4-FFF2-40B4-BE49-F238E27FC236}">
                <a16:creationId xmlns:a16="http://schemas.microsoft.com/office/drawing/2014/main" id="{2DF30E6D-8B83-4DA1-ADDE-3B45462766FF}"/>
              </a:ext>
            </a:extLst>
          </p:cNvPr>
          <p:cNvPicPr>
            <a:picLocks noChangeAspect="1"/>
          </p:cNvPicPr>
          <p:nvPr userDrawn="1"/>
        </p:nvPicPr>
        <p:blipFill>
          <a:blip r:embed="rId2"/>
          <a:stretch>
            <a:fillRect/>
          </a:stretch>
        </p:blipFill>
        <p:spPr>
          <a:xfrm>
            <a:off x="10297795" y="401983"/>
            <a:ext cx="1481456" cy="499915"/>
          </a:xfrm>
          <a:prstGeom prst="rect">
            <a:avLst/>
          </a:prstGeom>
        </p:spPr>
      </p:pic>
    </p:spTree>
    <p:extLst>
      <p:ext uri="{BB962C8B-B14F-4D97-AF65-F5344CB8AC3E}">
        <p14:creationId xmlns:p14="http://schemas.microsoft.com/office/powerpoint/2010/main" val="25152883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956AE382-6D43-4751-9CE2-2A4899C59678}"/>
              </a:ext>
            </a:extLst>
          </p:cNvPr>
          <p:cNvSpPr>
            <a:spLocks noGrp="1"/>
          </p:cNvSpPr>
          <p:nvPr>
            <p:ph type="title"/>
          </p:nvPr>
        </p:nvSpPr>
        <p:spPr/>
        <p:txBody>
          <a:bodyPr/>
          <a:lstStyle/>
          <a:p>
            <a:r>
              <a:rPr lang="sv-SE"/>
              <a:t>Klicka här för att ändra mall för rubrikformat</a:t>
            </a:r>
          </a:p>
        </p:txBody>
      </p:sp>
      <p:sp>
        <p:nvSpPr>
          <p:cNvPr id="8" name="Content Placeholder 2">
            <a:extLst>
              <a:ext uri="{FF2B5EF4-FFF2-40B4-BE49-F238E27FC236}">
                <a16:creationId xmlns:a16="http://schemas.microsoft.com/office/drawing/2014/main" id="{143E3ABC-9643-4C0C-A216-D9FDF5F8C34E}"/>
              </a:ext>
            </a:extLst>
          </p:cNvPr>
          <p:cNvSpPr>
            <a:spLocks noGrp="1"/>
          </p:cNvSpPr>
          <p:nvPr>
            <p:ph idx="11"/>
          </p:nvPr>
        </p:nvSpPr>
        <p:spPr>
          <a:xfrm>
            <a:off x="1056000" y="1738313"/>
            <a:ext cx="10080000" cy="4175124"/>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3" name="Platshållare för bildnummer 2">
            <a:extLst>
              <a:ext uri="{FF2B5EF4-FFF2-40B4-BE49-F238E27FC236}">
                <a16:creationId xmlns:a16="http://schemas.microsoft.com/office/drawing/2014/main" id="{2BC929D8-093F-4826-8D04-F268FF63E889}"/>
              </a:ext>
            </a:extLst>
          </p:cNvPr>
          <p:cNvSpPr>
            <a:spLocks noGrp="1"/>
          </p:cNvSpPr>
          <p:nvPr>
            <p:ph type="sldNum" sz="quarter" idx="12"/>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7456351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4424537-5ECE-4D36-9AE9-88D8AFB54949}"/>
              </a:ext>
            </a:extLst>
          </p:cNvPr>
          <p:cNvSpPr>
            <a:spLocks noGrp="1"/>
          </p:cNvSpPr>
          <p:nvPr>
            <p:ph type="title"/>
          </p:nvPr>
        </p:nvSpPr>
        <p:spPr/>
        <p:txBody>
          <a:bodyPr/>
          <a:lstStyle/>
          <a:p>
            <a:r>
              <a:rPr lang="sv-SE"/>
              <a:t>Klicka här för att ändra mall för rubrikformat</a:t>
            </a:r>
          </a:p>
        </p:txBody>
      </p:sp>
      <p:sp>
        <p:nvSpPr>
          <p:cNvPr id="3" name="Content Placeholder 2"/>
          <p:cNvSpPr>
            <a:spLocks noGrp="1"/>
          </p:cNvSpPr>
          <p:nvPr>
            <p:ph sz="half" idx="1"/>
          </p:nvPr>
        </p:nvSpPr>
        <p:spPr>
          <a:xfrm>
            <a:off x="407988" y="1736729"/>
            <a:ext cx="5400000" cy="417671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4" name="Content Placeholder 3"/>
          <p:cNvSpPr>
            <a:spLocks noGrp="1"/>
          </p:cNvSpPr>
          <p:nvPr>
            <p:ph sz="half" idx="2"/>
          </p:nvPr>
        </p:nvSpPr>
        <p:spPr>
          <a:xfrm>
            <a:off x="6379250" y="1736729"/>
            <a:ext cx="5400000" cy="417671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6" name="Platshållare för bildnummer 5">
            <a:extLst>
              <a:ext uri="{FF2B5EF4-FFF2-40B4-BE49-F238E27FC236}">
                <a16:creationId xmlns:a16="http://schemas.microsoft.com/office/drawing/2014/main" id="{615128C6-B678-4715-9D0F-D4C07F59EDA5}"/>
              </a:ext>
            </a:extLst>
          </p:cNvPr>
          <p:cNvSpPr>
            <a:spLocks noGrp="1"/>
          </p:cNvSpPr>
          <p:nvPr>
            <p:ph type="sldNum" sz="quarter" idx="10"/>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8307213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956AE382-6D43-4751-9CE2-2A4899C59678}"/>
              </a:ext>
            </a:extLst>
          </p:cNvPr>
          <p:cNvSpPr>
            <a:spLocks noGrp="1"/>
          </p:cNvSpPr>
          <p:nvPr>
            <p:ph type="title"/>
          </p:nvPr>
        </p:nvSpPr>
        <p:spPr/>
        <p:txBody>
          <a:bodyPr/>
          <a:lstStyle/>
          <a:p>
            <a:r>
              <a:rPr lang="sv-SE"/>
              <a:t>Klicka här för att ändra mall för rubrikformat</a:t>
            </a:r>
          </a:p>
        </p:txBody>
      </p:sp>
      <p:sp>
        <p:nvSpPr>
          <p:cNvPr id="8" name="Content Placeholder 2">
            <a:extLst>
              <a:ext uri="{FF2B5EF4-FFF2-40B4-BE49-F238E27FC236}">
                <a16:creationId xmlns:a16="http://schemas.microsoft.com/office/drawing/2014/main" id="{143E3ABC-9643-4C0C-A216-D9FDF5F8C34E}"/>
              </a:ext>
            </a:extLst>
          </p:cNvPr>
          <p:cNvSpPr>
            <a:spLocks noGrp="1"/>
          </p:cNvSpPr>
          <p:nvPr>
            <p:ph idx="11"/>
          </p:nvPr>
        </p:nvSpPr>
        <p:spPr>
          <a:xfrm>
            <a:off x="1056000" y="1738313"/>
            <a:ext cx="10080000" cy="4175124"/>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3" name="Platshållare för bildnummer 2">
            <a:extLst>
              <a:ext uri="{FF2B5EF4-FFF2-40B4-BE49-F238E27FC236}">
                <a16:creationId xmlns:a16="http://schemas.microsoft.com/office/drawing/2014/main" id="{040785F0-4073-4C09-A77E-AF825CBA6233}"/>
              </a:ext>
            </a:extLst>
          </p:cNvPr>
          <p:cNvSpPr>
            <a:spLocks noGrp="1"/>
          </p:cNvSpPr>
          <p:nvPr>
            <p:ph type="sldNum" sz="quarter" idx="12"/>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27406511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BCE7E41F-F5AB-42BF-88B5-ED5B44A6461E}"/>
              </a:ext>
            </a:extLst>
          </p:cNvPr>
          <p:cNvSpPr>
            <a:spLocks noGrp="1"/>
          </p:cNvSpPr>
          <p:nvPr>
            <p:ph type="title"/>
          </p:nvPr>
        </p:nvSpPr>
        <p:spPr/>
        <p:txBody>
          <a:bodyPr/>
          <a:lstStyle/>
          <a:p>
            <a:r>
              <a:rPr lang="sv-SE"/>
              <a:t>Klicka här för att ändra mall för rubrikformat</a:t>
            </a:r>
          </a:p>
        </p:txBody>
      </p:sp>
      <p:sp>
        <p:nvSpPr>
          <p:cNvPr id="3" name="Text Placeholder 2"/>
          <p:cNvSpPr>
            <a:spLocks noGrp="1"/>
          </p:cNvSpPr>
          <p:nvPr>
            <p:ph type="body" idx="1"/>
          </p:nvPr>
        </p:nvSpPr>
        <p:spPr>
          <a:xfrm>
            <a:off x="407988" y="1588563"/>
            <a:ext cx="527808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Redigera format för bakgrundstext</a:t>
            </a:r>
          </a:p>
        </p:txBody>
      </p:sp>
      <p:sp>
        <p:nvSpPr>
          <p:cNvPr id="4" name="Content Placeholder 3"/>
          <p:cNvSpPr>
            <a:spLocks noGrp="1"/>
          </p:cNvSpPr>
          <p:nvPr>
            <p:ph sz="half" idx="2"/>
          </p:nvPr>
        </p:nvSpPr>
        <p:spPr>
          <a:xfrm>
            <a:off x="407988" y="2281031"/>
            <a:ext cx="5278080" cy="3524684"/>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5" name="Text Placeholder 4"/>
          <p:cNvSpPr>
            <a:spLocks noGrp="1"/>
          </p:cNvSpPr>
          <p:nvPr>
            <p:ph type="body" sz="quarter" idx="3"/>
          </p:nvPr>
        </p:nvSpPr>
        <p:spPr>
          <a:xfrm>
            <a:off x="6432000" y="1591385"/>
            <a:ext cx="528000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Redigera format för bakgrundstext</a:t>
            </a:r>
          </a:p>
        </p:txBody>
      </p:sp>
      <p:sp>
        <p:nvSpPr>
          <p:cNvPr id="6" name="Content Placeholder 5"/>
          <p:cNvSpPr>
            <a:spLocks noGrp="1"/>
          </p:cNvSpPr>
          <p:nvPr>
            <p:ph sz="quarter" idx="4"/>
          </p:nvPr>
        </p:nvSpPr>
        <p:spPr>
          <a:xfrm>
            <a:off x="6432000" y="2281035"/>
            <a:ext cx="5280000" cy="3524685"/>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2" name="Platshållare för bildnummer 1">
            <a:extLst>
              <a:ext uri="{FF2B5EF4-FFF2-40B4-BE49-F238E27FC236}">
                <a16:creationId xmlns:a16="http://schemas.microsoft.com/office/drawing/2014/main" id="{5B0B39BD-A593-4A83-AD46-53A96C2F78AD}"/>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208880742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F68562D-9C3D-4ED0-821E-7821BFECF33E}"/>
              </a:ext>
            </a:extLst>
          </p:cNvPr>
          <p:cNvSpPr>
            <a:spLocks noGrp="1"/>
          </p:cNvSpPr>
          <p:nvPr>
            <p:ph type="title"/>
          </p:nvPr>
        </p:nvSpPr>
        <p:spPr/>
        <p:txBody>
          <a:bodyPr/>
          <a:lstStyle/>
          <a:p>
            <a:r>
              <a:rPr lang="sv-SE"/>
              <a:t>Klicka här för att ändra mall för rubrikformat</a:t>
            </a:r>
          </a:p>
        </p:txBody>
      </p:sp>
      <p:sp>
        <p:nvSpPr>
          <p:cNvPr id="3" name="Platshållare för bildnummer 2">
            <a:extLst>
              <a:ext uri="{FF2B5EF4-FFF2-40B4-BE49-F238E27FC236}">
                <a16:creationId xmlns:a16="http://schemas.microsoft.com/office/drawing/2014/main" id="{471AB884-926D-4607-993A-83391A779C12}"/>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37315036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2EDB076-0118-4581-B17D-C1A0602FB948}"/>
              </a:ext>
            </a:extLst>
          </p:cNvPr>
          <p:cNvSpPr>
            <a:spLocks noGrp="1"/>
          </p:cNvSpPr>
          <p:nvPr>
            <p:ph type="title"/>
          </p:nvPr>
        </p:nvSpPr>
        <p:spPr/>
        <p:txBody>
          <a:bodyPr/>
          <a:lstStyle/>
          <a:p>
            <a:r>
              <a:rPr lang="sv-SE"/>
              <a:t>Klicka här för att ändra mall för rubrikformat</a:t>
            </a:r>
          </a:p>
        </p:txBody>
      </p:sp>
      <p:sp>
        <p:nvSpPr>
          <p:cNvPr id="6" name="Content Placeholder 2">
            <a:extLst>
              <a:ext uri="{FF2B5EF4-FFF2-40B4-BE49-F238E27FC236}">
                <a16:creationId xmlns:a16="http://schemas.microsoft.com/office/drawing/2014/main" id="{51FAA0E3-3FDA-41A6-B9F8-73A1FEF31347}"/>
              </a:ext>
            </a:extLst>
          </p:cNvPr>
          <p:cNvSpPr>
            <a:spLocks noGrp="1"/>
          </p:cNvSpPr>
          <p:nvPr>
            <p:ph sz="half" idx="10"/>
          </p:nvPr>
        </p:nvSpPr>
        <p:spPr>
          <a:xfrm>
            <a:off x="417075" y="1736728"/>
            <a:ext cx="5678925" cy="4194629"/>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3" name="Picture Placeholder 2"/>
          <p:cNvSpPr>
            <a:spLocks noGrp="1"/>
          </p:cNvSpPr>
          <p:nvPr>
            <p:ph type="pic" idx="1" hasCustomPrompt="1"/>
          </p:nvPr>
        </p:nvSpPr>
        <p:spPr>
          <a:xfrm>
            <a:off x="7598925" y="1738313"/>
            <a:ext cx="4176000" cy="4175125"/>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4" name="Platshållare för bildnummer 3">
            <a:extLst>
              <a:ext uri="{FF2B5EF4-FFF2-40B4-BE49-F238E27FC236}">
                <a16:creationId xmlns:a16="http://schemas.microsoft.com/office/drawing/2014/main" id="{AB6397E3-2F6A-46E7-B952-96596182496A}"/>
              </a:ext>
            </a:extLst>
          </p:cNvPr>
          <p:cNvSpPr>
            <a:spLocks noGrp="1"/>
          </p:cNvSpPr>
          <p:nvPr>
            <p:ph type="sldNum" sz="quarter" idx="11"/>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370324129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00F4CB-80BD-4C46-8862-E3F5646FDE7A}"/>
              </a:ext>
            </a:extLst>
          </p:cNvPr>
          <p:cNvSpPr>
            <a:spLocks noGrp="1"/>
          </p:cNvSpPr>
          <p:nvPr>
            <p:ph type="title"/>
          </p:nvPr>
        </p:nvSpPr>
        <p:spPr/>
        <p:txBody>
          <a:bodyPr/>
          <a:lstStyle/>
          <a:p>
            <a:r>
              <a:rPr lang="sv-SE"/>
              <a:t>Klicka här för att ändra mall för rubrikformat</a:t>
            </a:r>
          </a:p>
        </p:txBody>
      </p:sp>
      <p:sp>
        <p:nvSpPr>
          <p:cNvPr id="5" name="Content Placeholder 2">
            <a:extLst>
              <a:ext uri="{FF2B5EF4-FFF2-40B4-BE49-F238E27FC236}">
                <a16:creationId xmlns:a16="http://schemas.microsoft.com/office/drawing/2014/main" id="{D18EAA5A-4340-4EE5-A1A8-3200B98C0962}"/>
              </a:ext>
            </a:extLst>
          </p:cNvPr>
          <p:cNvSpPr>
            <a:spLocks noGrp="1"/>
          </p:cNvSpPr>
          <p:nvPr>
            <p:ph sz="half" idx="10"/>
          </p:nvPr>
        </p:nvSpPr>
        <p:spPr>
          <a:xfrm>
            <a:off x="6096000" y="1736728"/>
            <a:ext cx="5688013" cy="4194629"/>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3" name="Picture Placeholder 2"/>
          <p:cNvSpPr>
            <a:spLocks noGrp="1"/>
          </p:cNvSpPr>
          <p:nvPr>
            <p:ph type="pic" idx="1" hasCustomPrompt="1"/>
          </p:nvPr>
        </p:nvSpPr>
        <p:spPr>
          <a:xfrm>
            <a:off x="407988" y="1738313"/>
            <a:ext cx="4176000" cy="4175125"/>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4" name="Platshållare för bildnummer 3">
            <a:extLst>
              <a:ext uri="{FF2B5EF4-FFF2-40B4-BE49-F238E27FC236}">
                <a16:creationId xmlns:a16="http://schemas.microsoft.com/office/drawing/2014/main" id="{DEAD5FAA-1657-4061-B125-FAABE5DDE224}"/>
              </a:ext>
            </a:extLst>
          </p:cNvPr>
          <p:cNvSpPr>
            <a:spLocks noGrp="1"/>
          </p:cNvSpPr>
          <p:nvPr>
            <p:ph type="sldNum" sz="quarter" idx="11"/>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66290921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C800227-24F3-424A-950F-9031EC7717A1}"/>
              </a:ext>
            </a:extLst>
          </p:cNvPr>
          <p:cNvSpPr>
            <a:spLocks noGrp="1"/>
          </p:cNvSpPr>
          <p:nvPr>
            <p:ph type="title"/>
          </p:nvPr>
        </p:nvSpPr>
        <p:spPr/>
        <p:txBody>
          <a:bodyPr/>
          <a:lstStyle/>
          <a:p>
            <a:r>
              <a:rPr lang="sv-SE"/>
              <a:t>Klicka här för att ändra mall för rubrikformat</a:t>
            </a:r>
          </a:p>
        </p:txBody>
      </p:sp>
      <p:sp>
        <p:nvSpPr>
          <p:cNvPr id="3" name="Picture Placeholder 2"/>
          <p:cNvSpPr>
            <a:spLocks noGrp="1"/>
          </p:cNvSpPr>
          <p:nvPr>
            <p:ph type="pic" idx="1" hasCustomPrompt="1"/>
          </p:nvPr>
        </p:nvSpPr>
        <p:spPr>
          <a:xfrm>
            <a:off x="407988"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4" name="Text Placeholder 3"/>
          <p:cNvSpPr>
            <a:spLocks noGrp="1"/>
          </p:cNvSpPr>
          <p:nvPr>
            <p:ph type="body" sz="half" idx="2"/>
          </p:nvPr>
        </p:nvSpPr>
        <p:spPr>
          <a:xfrm>
            <a:off x="407988"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Redigera format för bakgrundstext</a:t>
            </a:r>
          </a:p>
        </p:txBody>
      </p:sp>
      <p:sp>
        <p:nvSpPr>
          <p:cNvPr id="10" name="Picture Placeholder 2">
            <a:extLst>
              <a:ext uri="{FF2B5EF4-FFF2-40B4-BE49-F238E27FC236}">
                <a16:creationId xmlns:a16="http://schemas.microsoft.com/office/drawing/2014/main" id="{F5F04B5A-F0FB-4FC9-9F5F-CDA6CEE251C7}"/>
              </a:ext>
            </a:extLst>
          </p:cNvPr>
          <p:cNvSpPr>
            <a:spLocks noGrp="1"/>
          </p:cNvSpPr>
          <p:nvPr>
            <p:ph type="pic" idx="12" hasCustomPrompt="1"/>
          </p:nvPr>
        </p:nvSpPr>
        <p:spPr>
          <a:xfrm>
            <a:off x="4296000"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15" name="Text Placeholder 3">
            <a:extLst>
              <a:ext uri="{FF2B5EF4-FFF2-40B4-BE49-F238E27FC236}">
                <a16:creationId xmlns:a16="http://schemas.microsoft.com/office/drawing/2014/main" id="{A5F93C07-C166-474C-8E0B-4E9C3BBCB337}"/>
              </a:ext>
            </a:extLst>
          </p:cNvPr>
          <p:cNvSpPr>
            <a:spLocks noGrp="1"/>
          </p:cNvSpPr>
          <p:nvPr>
            <p:ph type="body" sz="half" idx="15"/>
          </p:nvPr>
        </p:nvSpPr>
        <p:spPr>
          <a:xfrm>
            <a:off x="4296000"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Redigera format för bakgrundstext</a:t>
            </a:r>
          </a:p>
        </p:txBody>
      </p:sp>
      <p:sp>
        <p:nvSpPr>
          <p:cNvPr id="11" name="Picture Placeholder 2">
            <a:extLst>
              <a:ext uri="{FF2B5EF4-FFF2-40B4-BE49-F238E27FC236}">
                <a16:creationId xmlns:a16="http://schemas.microsoft.com/office/drawing/2014/main" id="{A7F97845-F21E-448F-BCE4-594A545AB8CB}"/>
              </a:ext>
            </a:extLst>
          </p:cNvPr>
          <p:cNvSpPr>
            <a:spLocks noGrp="1"/>
          </p:cNvSpPr>
          <p:nvPr>
            <p:ph type="pic" idx="13" hasCustomPrompt="1"/>
          </p:nvPr>
        </p:nvSpPr>
        <p:spPr>
          <a:xfrm>
            <a:off x="8184013"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14" name="Text Placeholder 3">
            <a:extLst>
              <a:ext uri="{FF2B5EF4-FFF2-40B4-BE49-F238E27FC236}">
                <a16:creationId xmlns:a16="http://schemas.microsoft.com/office/drawing/2014/main" id="{5F230963-9997-4CAE-9B9D-4F53D8044D29}"/>
              </a:ext>
            </a:extLst>
          </p:cNvPr>
          <p:cNvSpPr>
            <a:spLocks noGrp="1"/>
          </p:cNvSpPr>
          <p:nvPr>
            <p:ph type="body" sz="half" idx="14"/>
          </p:nvPr>
        </p:nvSpPr>
        <p:spPr>
          <a:xfrm>
            <a:off x="8184013"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Redigera format för bakgrundstext</a:t>
            </a:r>
          </a:p>
        </p:txBody>
      </p:sp>
      <p:sp>
        <p:nvSpPr>
          <p:cNvPr id="5" name="Platshållare för bildnummer 4">
            <a:extLst>
              <a:ext uri="{FF2B5EF4-FFF2-40B4-BE49-F238E27FC236}">
                <a16:creationId xmlns:a16="http://schemas.microsoft.com/office/drawing/2014/main" id="{23227AAC-52A1-439E-A66E-B8A4CE23E2A5}"/>
              </a:ext>
            </a:extLst>
          </p:cNvPr>
          <p:cNvSpPr>
            <a:spLocks noGrp="1"/>
          </p:cNvSpPr>
          <p:nvPr>
            <p:ph type="sldNum" sz="quarter" idx="16"/>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55224669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Bild helsida">
    <p:spTree>
      <p:nvGrpSpPr>
        <p:cNvPr id="1" name=""/>
        <p:cNvGrpSpPr/>
        <p:nvPr/>
      </p:nvGrpSpPr>
      <p:grpSpPr>
        <a:xfrm>
          <a:off x="0" y="0"/>
          <a:ext cx="0" cy="0"/>
          <a:chOff x="0" y="0"/>
          <a:chExt cx="0" cy="0"/>
        </a:xfrm>
      </p:grpSpPr>
      <p:sp>
        <p:nvSpPr>
          <p:cNvPr id="5" name="Platshållare för bild 4"/>
          <p:cNvSpPr>
            <a:spLocks noGrp="1"/>
          </p:cNvSpPr>
          <p:nvPr>
            <p:ph type="pic" sz="quarter" idx="10" hasCustomPrompt="1"/>
          </p:nvPr>
        </p:nvSpPr>
        <p:spPr>
          <a:xfrm>
            <a:off x="0" y="0"/>
            <a:ext cx="12192000" cy="6858000"/>
          </a:xfrm>
          <a:prstGeom prst="round2SameRect">
            <a:avLst>
              <a:gd name="adj1" fmla="val 0"/>
              <a:gd name="adj2" fmla="val 0"/>
            </a:avLst>
          </a:prstGeom>
          <a:solidFill>
            <a:schemeClr val="bg1">
              <a:lumMod val="85000"/>
            </a:schemeClr>
          </a:solidFill>
        </p:spPr>
        <p:txBody>
          <a:bodyPr anchor="ctr" anchorCtr="0"/>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r>
              <a:rPr lang="sv-SE"/>
              <a:t>Klicka på ikonen </a:t>
            </a:r>
            <a:br>
              <a:rPr lang="sv-SE"/>
            </a:br>
            <a:br>
              <a:rPr lang="sv-SE"/>
            </a:br>
            <a:r>
              <a:rPr lang="sv-SE"/>
              <a:t>för att lägga till en bild</a:t>
            </a:r>
            <a:endParaRPr lang="en-US"/>
          </a:p>
        </p:txBody>
      </p:sp>
    </p:spTree>
    <p:extLst>
      <p:ext uri="{BB962C8B-B14F-4D97-AF65-F5344CB8AC3E}">
        <p14:creationId xmlns:p14="http://schemas.microsoft.com/office/powerpoint/2010/main" val="10535578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Bild helsida med rubrik">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4C2CB002-9FCD-48CA-BEF4-9C216A36070A}"/>
              </a:ext>
            </a:extLst>
          </p:cNvPr>
          <p:cNvSpPr>
            <a:spLocks noGrp="1"/>
          </p:cNvSpPr>
          <p:nvPr>
            <p:ph type="ftr" sz="quarter" idx="11"/>
          </p:nvPr>
        </p:nvSpPr>
        <p:spPr>
          <a:xfrm>
            <a:off x="479999" y="6376989"/>
            <a:ext cx="5616000" cy="147636"/>
          </a:xfrm>
          <a:prstGeom prst="rect">
            <a:avLst/>
          </a:prstGeom>
        </p:spPr>
        <p:txBody>
          <a:bodyPr/>
          <a:lstStyle/>
          <a:p>
            <a:endParaRPr lang="sv-SE"/>
          </a:p>
        </p:txBody>
      </p:sp>
      <p:sp>
        <p:nvSpPr>
          <p:cNvPr id="4" name="Platshållare för bild 5">
            <a:extLst>
              <a:ext uri="{FF2B5EF4-FFF2-40B4-BE49-F238E27FC236}">
                <a16:creationId xmlns:a16="http://schemas.microsoft.com/office/drawing/2014/main" id="{1566CF40-59BE-4449-B880-5CCAFCC9D997}"/>
              </a:ext>
            </a:extLst>
          </p:cNvPr>
          <p:cNvSpPr>
            <a:spLocks noGrp="1"/>
          </p:cNvSpPr>
          <p:nvPr>
            <p:ph type="pic" sz="quarter" idx="10" hasCustomPrompt="1"/>
          </p:nvPr>
        </p:nvSpPr>
        <p:spPr>
          <a:xfrm>
            <a:off x="0" y="0"/>
            <a:ext cx="12192000" cy="6858000"/>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a:br>
            <a:br>
              <a:rPr lang="sv-SE"/>
            </a:br>
            <a:br>
              <a:rPr lang="sv-SE"/>
            </a:br>
            <a:r>
              <a:rPr lang="sv-SE"/>
              <a:t>Klicka på ikonen ovan</a:t>
            </a:r>
            <a:br>
              <a:rPr lang="sv-SE"/>
            </a:br>
            <a:r>
              <a:rPr lang="sv-SE"/>
              <a:t>för att lägga till en bild</a:t>
            </a:r>
            <a:endParaRPr lang="en-US"/>
          </a:p>
        </p:txBody>
      </p:sp>
      <p:sp>
        <p:nvSpPr>
          <p:cNvPr id="6" name="Title 1">
            <a:extLst>
              <a:ext uri="{FF2B5EF4-FFF2-40B4-BE49-F238E27FC236}">
                <a16:creationId xmlns:a16="http://schemas.microsoft.com/office/drawing/2014/main" id="{5F556A3A-7138-45B2-8593-FAB5296ADD6C}"/>
              </a:ext>
            </a:extLst>
          </p:cNvPr>
          <p:cNvSpPr>
            <a:spLocks noGrp="1"/>
          </p:cNvSpPr>
          <p:nvPr>
            <p:ph type="ctrTitle"/>
          </p:nvPr>
        </p:nvSpPr>
        <p:spPr>
          <a:xfrm>
            <a:off x="1528841" y="2404809"/>
            <a:ext cx="9134323" cy="1113092"/>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a:p>
        </p:txBody>
      </p:sp>
    </p:spTree>
    <p:extLst>
      <p:ext uri="{BB962C8B-B14F-4D97-AF65-F5344CB8AC3E}">
        <p14:creationId xmlns:p14="http://schemas.microsoft.com/office/powerpoint/2010/main" val="160670831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bildnummer 1">
            <a:extLst>
              <a:ext uri="{FF2B5EF4-FFF2-40B4-BE49-F238E27FC236}">
                <a16:creationId xmlns:a16="http://schemas.microsoft.com/office/drawing/2014/main" id="{4BC2FFEF-6434-4E63-AD0D-37B93846A0B7}"/>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240490959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blank" preserve="1">
  <p:cSld name="Helt 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143509921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Avsnittsrubrik med bild">
    <p:spTree>
      <p:nvGrpSpPr>
        <p:cNvPr id="1" name=""/>
        <p:cNvGrpSpPr/>
        <p:nvPr/>
      </p:nvGrpSpPr>
      <p:grpSpPr>
        <a:xfrm>
          <a:off x="0" y="0"/>
          <a:ext cx="0" cy="0"/>
          <a:chOff x="0" y="0"/>
          <a:chExt cx="0" cy="0"/>
        </a:xfrm>
      </p:grpSpPr>
      <p:sp>
        <p:nvSpPr>
          <p:cNvPr id="8" name="Platshållare för bild 5">
            <a:extLst>
              <a:ext uri="{FF2B5EF4-FFF2-40B4-BE49-F238E27FC236}">
                <a16:creationId xmlns:a16="http://schemas.microsoft.com/office/drawing/2014/main" id="{E89F1A3B-CD83-40C2-B654-7491BD29FCD5}"/>
              </a:ext>
            </a:extLst>
          </p:cNvPr>
          <p:cNvSpPr>
            <a:spLocks noGrp="1"/>
          </p:cNvSpPr>
          <p:nvPr>
            <p:ph type="pic" sz="quarter" idx="11" hasCustomPrompt="1"/>
          </p:nvPr>
        </p:nvSpPr>
        <p:spPr>
          <a:xfrm>
            <a:off x="407989" y="404812"/>
            <a:ext cx="11376024" cy="5508625"/>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a:br>
            <a:br>
              <a:rPr lang="sv-SE"/>
            </a:br>
            <a:br>
              <a:rPr lang="sv-SE"/>
            </a:br>
            <a:r>
              <a:rPr lang="sv-SE"/>
              <a:t>Klicka på ikonen ovan</a:t>
            </a:r>
            <a:br>
              <a:rPr lang="sv-SE"/>
            </a:br>
            <a:r>
              <a:rPr lang="sv-SE"/>
              <a:t>för att lägga till en bild</a:t>
            </a:r>
            <a:endParaRPr lang="en-US"/>
          </a:p>
        </p:txBody>
      </p:sp>
      <p:sp>
        <p:nvSpPr>
          <p:cNvPr id="9" name="Title 1">
            <a:extLst>
              <a:ext uri="{FF2B5EF4-FFF2-40B4-BE49-F238E27FC236}">
                <a16:creationId xmlns:a16="http://schemas.microsoft.com/office/drawing/2014/main" id="{EAB74EFB-B5F9-4503-84BF-A1C8C3809B6F}"/>
              </a:ext>
            </a:extLst>
          </p:cNvPr>
          <p:cNvSpPr>
            <a:spLocks noGrp="1"/>
          </p:cNvSpPr>
          <p:nvPr>
            <p:ph type="ctrTitle"/>
          </p:nvPr>
        </p:nvSpPr>
        <p:spPr>
          <a:xfrm>
            <a:off x="1879600" y="1973603"/>
            <a:ext cx="8483640" cy="885112"/>
          </a:xfrm>
          <a:prstGeom prst="rect">
            <a:avLst/>
          </a:prstGeom>
        </p:spPr>
        <p:txBody>
          <a:bodyPr anchor="ctr" anchorCtr="0">
            <a:noAutofit/>
          </a:bodyPr>
          <a:lstStyle>
            <a:lvl1pPr algn="ctr">
              <a:lnSpc>
                <a:spcPct val="90000"/>
              </a:lnSpc>
              <a:defRPr sz="4000">
                <a:solidFill>
                  <a:schemeClr val="bg1"/>
                </a:solidFill>
              </a:defRPr>
            </a:lvl1pPr>
          </a:lstStyle>
          <a:p>
            <a:r>
              <a:rPr lang="sv-SE"/>
              <a:t>Klicka här för att ändra mall för rubrikformat</a:t>
            </a:r>
            <a:endParaRPr lang="en-US"/>
          </a:p>
        </p:txBody>
      </p:sp>
      <p:sp>
        <p:nvSpPr>
          <p:cNvPr id="6" name="textruta 5">
            <a:extLst>
              <a:ext uri="{FF2B5EF4-FFF2-40B4-BE49-F238E27FC236}">
                <a16:creationId xmlns:a16="http://schemas.microsoft.com/office/drawing/2014/main" id="{BE03C4AA-7F69-47DB-B0C7-C398C29343E8}"/>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a:t>Hållbar stad – öppen för världen</a:t>
            </a:r>
          </a:p>
        </p:txBody>
      </p:sp>
      <p:pic>
        <p:nvPicPr>
          <p:cNvPr id="7" name="Bildobjekt 6" descr="Logo" title="Logo">
            <a:extLst>
              <a:ext uri="{FF2B5EF4-FFF2-40B4-BE49-F238E27FC236}">
                <a16:creationId xmlns:a16="http://schemas.microsoft.com/office/drawing/2014/main" id="{A42DC399-9929-4DB1-86A7-EDD1619A0A0E}"/>
              </a:ext>
            </a:extLst>
          </p:cNvPr>
          <p:cNvPicPr>
            <a:picLocks noChangeAspect="1"/>
          </p:cNvPicPr>
          <p:nvPr userDrawn="1"/>
        </p:nvPicPr>
        <p:blipFill>
          <a:blip r:embed="rId2"/>
          <a:stretch>
            <a:fillRect/>
          </a:stretch>
        </p:blipFill>
        <p:spPr>
          <a:xfrm>
            <a:off x="10498641" y="6168924"/>
            <a:ext cx="1280271" cy="426757"/>
          </a:xfrm>
          <a:prstGeom prst="rect">
            <a:avLst/>
          </a:prstGeom>
        </p:spPr>
      </p:pic>
    </p:spTree>
    <p:extLst>
      <p:ext uri="{BB962C8B-B14F-4D97-AF65-F5344CB8AC3E}">
        <p14:creationId xmlns:p14="http://schemas.microsoft.com/office/powerpoint/2010/main" val="34222158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4424537-5ECE-4D36-9AE9-88D8AFB54949}"/>
              </a:ext>
            </a:extLst>
          </p:cNvPr>
          <p:cNvSpPr>
            <a:spLocks noGrp="1"/>
          </p:cNvSpPr>
          <p:nvPr>
            <p:ph type="title"/>
          </p:nvPr>
        </p:nvSpPr>
        <p:spPr/>
        <p:txBody>
          <a:bodyPr/>
          <a:lstStyle/>
          <a:p>
            <a:r>
              <a:rPr lang="sv-SE"/>
              <a:t>Klicka här för att ändra mall för rubrikformat</a:t>
            </a:r>
          </a:p>
        </p:txBody>
      </p:sp>
      <p:sp>
        <p:nvSpPr>
          <p:cNvPr id="3" name="Content Placeholder 2"/>
          <p:cNvSpPr>
            <a:spLocks noGrp="1"/>
          </p:cNvSpPr>
          <p:nvPr>
            <p:ph sz="half" idx="1"/>
          </p:nvPr>
        </p:nvSpPr>
        <p:spPr>
          <a:xfrm>
            <a:off x="407988" y="1736729"/>
            <a:ext cx="5400000" cy="417671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4" name="Content Placeholder 3"/>
          <p:cNvSpPr>
            <a:spLocks noGrp="1"/>
          </p:cNvSpPr>
          <p:nvPr>
            <p:ph sz="half" idx="2"/>
          </p:nvPr>
        </p:nvSpPr>
        <p:spPr>
          <a:xfrm>
            <a:off x="6379250" y="1736729"/>
            <a:ext cx="5400000" cy="417671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5" name="Platshållare för bildnummer 4">
            <a:extLst>
              <a:ext uri="{FF2B5EF4-FFF2-40B4-BE49-F238E27FC236}">
                <a16:creationId xmlns:a16="http://schemas.microsoft.com/office/drawing/2014/main" id="{EC9B43C6-89FD-4564-BB62-9B67C1AE2E6A}"/>
              </a:ext>
            </a:extLst>
          </p:cNvPr>
          <p:cNvSpPr>
            <a:spLocks noGrp="1"/>
          </p:cNvSpPr>
          <p:nvPr>
            <p:ph type="sldNum" sz="quarter" idx="10"/>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221474088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Avsnittsrubrik">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8966CA57-627C-4882-9601-245D15D92392}"/>
              </a:ext>
            </a:extLst>
          </p:cNvPr>
          <p:cNvSpPr/>
          <p:nvPr userDrawn="1"/>
        </p:nvSpPr>
        <p:spPr>
          <a:xfrm>
            <a:off x="407988" y="404813"/>
            <a:ext cx="11376025" cy="5508000"/>
          </a:xfrm>
          <a:prstGeom prst="rect">
            <a:avLst/>
          </a:prstGeom>
          <a:solidFill>
            <a:schemeClr val="tx2"/>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sz="1800"/>
          </a:p>
        </p:txBody>
      </p:sp>
      <p:sp>
        <p:nvSpPr>
          <p:cNvPr id="2" name="Title 1"/>
          <p:cNvSpPr>
            <a:spLocks noGrp="1"/>
          </p:cNvSpPr>
          <p:nvPr>
            <p:ph type="ctrTitle"/>
          </p:nvPr>
        </p:nvSpPr>
        <p:spPr>
          <a:xfrm>
            <a:off x="1528841" y="2404809"/>
            <a:ext cx="9134323" cy="1349829"/>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a:p>
        </p:txBody>
      </p:sp>
      <p:pic>
        <p:nvPicPr>
          <p:cNvPr id="6" name="Bildobjekt 5" descr="Logo" title="Logo">
            <a:extLst>
              <a:ext uri="{FF2B5EF4-FFF2-40B4-BE49-F238E27FC236}">
                <a16:creationId xmlns:a16="http://schemas.microsoft.com/office/drawing/2014/main" id="{1BFA490F-F636-4FBD-9551-5FE7BB924C4D}"/>
              </a:ext>
            </a:extLst>
          </p:cNvPr>
          <p:cNvPicPr>
            <a:picLocks noChangeAspect="1"/>
          </p:cNvPicPr>
          <p:nvPr userDrawn="1"/>
        </p:nvPicPr>
        <p:blipFill>
          <a:blip r:embed="rId2"/>
          <a:stretch>
            <a:fillRect/>
          </a:stretch>
        </p:blipFill>
        <p:spPr>
          <a:xfrm>
            <a:off x="10498641" y="6168924"/>
            <a:ext cx="1280271" cy="426757"/>
          </a:xfrm>
          <a:prstGeom prst="rect">
            <a:avLst/>
          </a:prstGeom>
        </p:spPr>
      </p:pic>
      <p:sp>
        <p:nvSpPr>
          <p:cNvPr id="8" name="textruta 7">
            <a:extLst>
              <a:ext uri="{FF2B5EF4-FFF2-40B4-BE49-F238E27FC236}">
                <a16:creationId xmlns:a16="http://schemas.microsoft.com/office/drawing/2014/main" id="{A5CC9138-760F-4A17-8B1B-6D99EFF79AD6}"/>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a:solidFill>
                  <a:schemeClr val="tx1">
                    <a:lumMod val="95000"/>
                    <a:lumOff val="5000"/>
                  </a:schemeClr>
                </a:solidFill>
              </a:rPr>
              <a:t>Hållbar stad – öppen för världen</a:t>
            </a:r>
          </a:p>
        </p:txBody>
      </p:sp>
    </p:spTree>
    <p:extLst>
      <p:ext uri="{BB962C8B-B14F-4D97-AF65-F5344CB8AC3E}">
        <p14:creationId xmlns:p14="http://schemas.microsoft.com/office/powerpoint/2010/main" val="185843718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Avsluts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solidFill>
            <a:schemeClr val="tx2"/>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a:p>
        </p:txBody>
      </p:sp>
      <p:pic>
        <p:nvPicPr>
          <p:cNvPr id="13" name="Bildobjekt 12" descr="Logo&#10;&#10;Logo" title="Logo">
            <a:extLst>
              <a:ext uri="{FF2B5EF4-FFF2-40B4-BE49-F238E27FC236}">
                <a16:creationId xmlns:a16="http://schemas.microsoft.com/office/drawing/2014/main" id="{8FA31A6C-4824-4084-8D71-178D8B56BB48}"/>
              </a:ext>
            </a:extLst>
          </p:cNvPr>
          <p:cNvPicPr>
            <a:picLocks noChangeAspect="1"/>
          </p:cNvPicPr>
          <p:nvPr userDrawn="1"/>
        </p:nvPicPr>
        <p:blipFill>
          <a:blip r:embed="rId2"/>
          <a:stretch>
            <a:fillRect/>
          </a:stretch>
        </p:blipFill>
        <p:spPr>
          <a:xfrm>
            <a:off x="10297795" y="401983"/>
            <a:ext cx="1481456" cy="499915"/>
          </a:xfrm>
          <a:prstGeom prst="rect">
            <a:avLst/>
          </a:prstGeom>
        </p:spPr>
      </p:pic>
      <p:sp>
        <p:nvSpPr>
          <p:cNvPr id="8" name="Rubrik 3">
            <a:extLst>
              <a:ext uri="{FF2B5EF4-FFF2-40B4-BE49-F238E27FC236}">
                <a16:creationId xmlns:a16="http://schemas.microsoft.com/office/drawing/2014/main" id="{2C9C189C-4F50-4B1D-9EA5-30AB73E59C08}"/>
              </a:ext>
            </a:extLst>
          </p:cNvPr>
          <p:cNvSpPr>
            <a:spLocks noGrp="1"/>
          </p:cNvSpPr>
          <p:nvPr>
            <p:ph type="title" hasCustomPrompt="1"/>
          </p:nvPr>
        </p:nvSpPr>
        <p:spPr>
          <a:xfrm>
            <a:off x="1420650" y="2399545"/>
            <a:ext cx="6148878" cy="309600"/>
          </a:xfrm>
        </p:spPr>
        <p:txBody>
          <a:bodyPr>
            <a:normAutofit/>
          </a:bodyPr>
          <a:lstStyle>
            <a:lvl1pPr>
              <a:defRPr sz="1700">
                <a:solidFill>
                  <a:schemeClr val="bg1"/>
                </a:solidFill>
              </a:defRPr>
            </a:lvl1pPr>
          </a:lstStyle>
          <a:p>
            <a:r>
              <a:rPr lang="sv-SE"/>
              <a:t>Kontakt</a:t>
            </a:r>
          </a:p>
        </p:txBody>
      </p:sp>
      <p:sp>
        <p:nvSpPr>
          <p:cNvPr id="15" name="Platshållare för text 4">
            <a:extLst>
              <a:ext uri="{FF2B5EF4-FFF2-40B4-BE49-F238E27FC236}">
                <a16:creationId xmlns:a16="http://schemas.microsoft.com/office/drawing/2014/main" id="{483A67E9-807F-424F-890D-A3A5CA39AF09}"/>
              </a:ext>
            </a:extLst>
          </p:cNvPr>
          <p:cNvSpPr>
            <a:spLocks noGrp="1"/>
          </p:cNvSpPr>
          <p:nvPr>
            <p:ph type="body" sz="quarter" idx="11" hasCustomPrompt="1"/>
          </p:nvPr>
        </p:nvSpPr>
        <p:spPr>
          <a:xfrm>
            <a:off x="1420649" y="2830624"/>
            <a:ext cx="6148878" cy="2971086"/>
          </a:xfrm>
        </p:spPr>
        <p:txBody>
          <a:bodyPr numCol="1" spcCol="180000">
            <a:noAutofit/>
          </a:bodyPr>
          <a:lstStyle>
            <a:lvl1pPr marL="0" indent="0">
              <a:lnSpc>
                <a:spcPct val="110000"/>
              </a:lnSpc>
              <a:spcBef>
                <a:spcPts val="0"/>
              </a:spcBef>
              <a:buNone/>
              <a:defRPr sz="1600" b="1" kern="0" baseline="0">
                <a:solidFill>
                  <a:schemeClr val="bg1"/>
                </a:solidFill>
                <a:latin typeface="+mn-lt"/>
              </a:defRPr>
            </a:lvl1pPr>
          </a:lstStyle>
          <a:p>
            <a:pPr lvl="0"/>
            <a:r>
              <a:rPr lang="sv-SE"/>
              <a:t>Avdelning</a:t>
            </a:r>
            <a:br>
              <a:rPr lang="sv-SE"/>
            </a:br>
            <a:r>
              <a:rPr lang="sv-SE"/>
              <a:t>Område, Göteborgs Stad</a:t>
            </a:r>
            <a:br>
              <a:rPr lang="sv-SE"/>
            </a:br>
            <a:r>
              <a:rPr lang="sv-SE"/>
              <a:t>Namn</a:t>
            </a:r>
            <a:br>
              <a:rPr lang="sv-SE"/>
            </a:br>
            <a:r>
              <a:rPr lang="sv-SE"/>
              <a:t>namn@namn.se</a:t>
            </a:r>
          </a:p>
        </p:txBody>
      </p:sp>
      <p:sp>
        <p:nvSpPr>
          <p:cNvPr id="7" name="textruta 6">
            <a:extLst>
              <a:ext uri="{FF2B5EF4-FFF2-40B4-BE49-F238E27FC236}">
                <a16:creationId xmlns:a16="http://schemas.microsoft.com/office/drawing/2014/main" id="{201825FE-CC31-4DE6-9AA9-7C27B553E870}"/>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a:solidFill>
                  <a:schemeClr val="tx1">
                    <a:lumMod val="95000"/>
                    <a:lumOff val="5000"/>
                  </a:schemeClr>
                </a:solidFill>
                <a:latin typeface="+mn-lt"/>
              </a:rPr>
              <a:t>Hållbar stad – öppen för världen</a:t>
            </a:r>
          </a:p>
        </p:txBody>
      </p:sp>
    </p:spTree>
    <p:extLst>
      <p:ext uri="{BB962C8B-B14F-4D97-AF65-F5344CB8AC3E}">
        <p14:creationId xmlns:p14="http://schemas.microsoft.com/office/powerpoint/2010/main" val="91725922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Logotyp">
    <p:spTree>
      <p:nvGrpSpPr>
        <p:cNvPr id="1" name=""/>
        <p:cNvGrpSpPr/>
        <p:nvPr/>
      </p:nvGrpSpPr>
      <p:grpSpPr>
        <a:xfrm>
          <a:off x="0" y="0"/>
          <a:ext cx="0" cy="0"/>
          <a:chOff x="0" y="0"/>
          <a:chExt cx="0" cy="0"/>
        </a:xfrm>
      </p:grpSpPr>
      <p:pic>
        <p:nvPicPr>
          <p:cNvPr id="3" name="Bildobjekt 2" descr="Logo" title="Logo">
            <a:extLst>
              <a:ext uri="{FF2B5EF4-FFF2-40B4-BE49-F238E27FC236}">
                <a16:creationId xmlns:a16="http://schemas.microsoft.com/office/drawing/2014/main" id="{1F12769C-ECF3-448E-A565-83EEEC398EEF}"/>
              </a:ext>
            </a:extLst>
          </p:cNvPr>
          <p:cNvPicPr>
            <a:picLocks noChangeAspect="1"/>
          </p:cNvPicPr>
          <p:nvPr userDrawn="1"/>
        </p:nvPicPr>
        <p:blipFill>
          <a:blip r:embed="rId2"/>
          <a:stretch>
            <a:fillRect/>
          </a:stretch>
        </p:blipFill>
        <p:spPr>
          <a:xfrm>
            <a:off x="5382706" y="2300663"/>
            <a:ext cx="1426588" cy="2261812"/>
          </a:xfrm>
          <a:prstGeom prst="rect">
            <a:avLst/>
          </a:prstGeom>
        </p:spPr>
      </p:pic>
    </p:spTree>
    <p:extLst>
      <p:ext uri="{BB962C8B-B14F-4D97-AF65-F5344CB8AC3E}">
        <p14:creationId xmlns:p14="http://schemas.microsoft.com/office/powerpoint/2010/main" val="268922150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Rubrik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solidFill>
            <a:schemeClr val="accent2"/>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a:p>
        </p:txBody>
      </p:sp>
      <p:sp>
        <p:nvSpPr>
          <p:cNvPr id="2" name="Title 1"/>
          <p:cNvSpPr>
            <a:spLocks noGrp="1"/>
          </p:cNvSpPr>
          <p:nvPr>
            <p:ph type="ctrTitle"/>
          </p:nvPr>
        </p:nvSpPr>
        <p:spPr>
          <a:xfrm>
            <a:off x="1731696" y="2626153"/>
            <a:ext cx="8728608" cy="1349829"/>
          </a:xfrm>
          <a:prstGeom prst="rect">
            <a:avLst/>
          </a:prstGeom>
        </p:spPr>
        <p:txBody>
          <a:bodyPr anchor="ctr" anchorCtr="0">
            <a:noAutofit/>
          </a:bodyPr>
          <a:lstStyle>
            <a:lvl1pPr algn="l">
              <a:lnSpc>
                <a:spcPct val="90000"/>
              </a:lnSpc>
              <a:defRPr sz="4200" kern="0" spc="0" baseline="0">
                <a:solidFill>
                  <a:schemeClr val="bg1"/>
                </a:solidFill>
              </a:defRPr>
            </a:lvl1pPr>
          </a:lstStyle>
          <a:p>
            <a:r>
              <a:rPr lang="sv-SE"/>
              <a:t>Klicka här för att ändra mall för rubrikformat</a:t>
            </a:r>
            <a:endParaRPr lang="en-US"/>
          </a:p>
        </p:txBody>
      </p:sp>
      <p:sp>
        <p:nvSpPr>
          <p:cNvPr id="5" name="Platshållare för text 4">
            <a:extLst>
              <a:ext uri="{FF2B5EF4-FFF2-40B4-BE49-F238E27FC236}">
                <a16:creationId xmlns:a16="http://schemas.microsoft.com/office/drawing/2014/main" id="{A0F7CA53-6D92-4A66-95D1-2CEF9E76DF2C}"/>
              </a:ext>
            </a:extLst>
          </p:cNvPr>
          <p:cNvSpPr>
            <a:spLocks noGrp="1"/>
          </p:cNvSpPr>
          <p:nvPr>
            <p:ph type="body" sz="quarter" idx="10" hasCustomPrompt="1"/>
          </p:nvPr>
        </p:nvSpPr>
        <p:spPr>
          <a:xfrm>
            <a:off x="1731696" y="4165601"/>
            <a:ext cx="8728608" cy="251417"/>
          </a:xfrm>
        </p:spPr>
        <p:txBody>
          <a:bodyPr>
            <a:noAutofit/>
          </a:bodyPr>
          <a:lstStyle>
            <a:lvl1pPr marL="0" indent="0">
              <a:lnSpc>
                <a:spcPct val="100000"/>
              </a:lnSpc>
              <a:spcBef>
                <a:spcPts val="0"/>
              </a:spcBef>
              <a:buNone/>
              <a:defRPr sz="1800" kern="0" baseline="0">
                <a:solidFill>
                  <a:schemeClr val="bg1"/>
                </a:solidFill>
                <a:latin typeface="+mj-lt"/>
              </a:defRPr>
            </a:lvl1pPr>
          </a:lstStyle>
          <a:p>
            <a:pPr lvl="0"/>
            <a:r>
              <a:rPr lang="sv-SE"/>
              <a:t>Eventuell underrubrik</a:t>
            </a:r>
          </a:p>
        </p:txBody>
      </p:sp>
      <p:sp>
        <p:nvSpPr>
          <p:cNvPr id="6" name="Platshållare för text 4">
            <a:extLst>
              <a:ext uri="{FF2B5EF4-FFF2-40B4-BE49-F238E27FC236}">
                <a16:creationId xmlns:a16="http://schemas.microsoft.com/office/drawing/2014/main" id="{384ED656-5CBC-4AAE-AA1E-D848C8E71DB6}"/>
              </a:ext>
            </a:extLst>
          </p:cNvPr>
          <p:cNvSpPr>
            <a:spLocks noGrp="1"/>
          </p:cNvSpPr>
          <p:nvPr>
            <p:ph type="body" sz="quarter" idx="11" hasCustomPrompt="1"/>
          </p:nvPr>
        </p:nvSpPr>
        <p:spPr>
          <a:xfrm>
            <a:off x="1731696" y="4606637"/>
            <a:ext cx="8728608" cy="251417"/>
          </a:xfrm>
        </p:spPr>
        <p:txBody>
          <a:bodyPr>
            <a:noAutofit/>
          </a:bodyPr>
          <a:lstStyle>
            <a:lvl1pPr marL="0" indent="0">
              <a:lnSpc>
                <a:spcPct val="100000"/>
              </a:lnSpc>
              <a:spcBef>
                <a:spcPts val="0"/>
              </a:spcBef>
              <a:buNone/>
              <a:defRPr sz="1400" kern="0" baseline="0">
                <a:solidFill>
                  <a:schemeClr val="bg1"/>
                </a:solidFill>
                <a:latin typeface="+mn-lt"/>
              </a:defRPr>
            </a:lvl1pPr>
          </a:lstStyle>
          <a:p>
            <a:pPr lvl="0"/>
            <a:r>
              <a:rPr lang="sv-SE"/>
              <a:t>Eventuellt namn på föredragshållare</a:t>
            </a:r>
          </a:p>
        </p:txBody>
      </p:sp>
      <p:sp>
        <p:nvSpPr>
          <p:cNvPr id="11" name="textruta 10">
            <a:extLst>
              <a:ext uri="{FF2B5EF4-FFF2-40B4-BE49-F238E27FC236}">
                <a16:creationId xmlns:a16="http://schemas.microsoft.com/office/drawing/2014/main" id="{2522B255-A89B-4F1E-A846-36B4A9F18AE3}"/>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a:solidFill>
                  <a:schemeClr val="tx1"/>
                </a:solidFill>
                <a:latin typeface="+mn-lt"/>
              </a:rPr>
              <a:t>Hållbar stad – öppen för världen</a:t>
            </a:r>
          </a:p>
        </p:txBody>
      </p:sp>
      <p:pic>
        <p:nvPicPr>
          <p:cNvPr id="8" name="Bildobjekt 7" descr="Logo" title="Logo">
            <a:extLst>
              <a:ext uri="{FF2B5EF4-FFF2-40B4-BE49-F238E27FC236}">
                <a16:creationId xmlns:a16="http://schemas.microsoft.com/office/drawing/2014/main" id="{2DF30E6D-8B83-4DA1-ADDE-3B45462766FF}"/>
              </a:ext>
            </a:extLst>
          </p:cNvPr>
          <p:cNvPicPr>
            <a:picLocks noChangeAspect="1"/>
          </p:cNvPicPr>
          <p:nvPr userDrawn="1"/>
        </p:nvPicPr>
        <p:blipFill>
          <a:blip r:embed="rId2"/>
          <a:stretch>
            <a:fillRect/>
          </a:stretch>
        </p:blipFill>
        <p:spPr>
          <a:xfrm>
            <a:off x="10297795" y="401983"/>
            <a:ext cx="1481456" cy="499915"/>
          </a:xfrm>
          <a:prstGeom prst="rect">
            <a:avLst/>
          </a:prstGeom>
        </p:spPr>
      </p:pic>
    </p:spTree>
    <p:extLst>
      <p:ext uri="{BB962C8B-B14F-4D97-AF65-F5344CB8AC3E}">
        <p14:creationId xmlns:p14="http://schemas.microsoft.com/office/powerpoint/2010/main" val="68021386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956AE382-6D43-4751-9CE2-2A4899C59678}"/>
              </a:ext>
            </a:extLst>
          </p:cNvPr>
          <p:cNvSpPr>
            <a:spLocks noGrp="1"/>
          </p:cNvSpPr>
          <p:nvPr>
            <p:ph type="title"/>
          </p:nvPr>
        </p:nvSpPr>
        <p:spPr/>
        <p:txBody>
          <a:bodyPr/>
          <a:lstStyle/>
          <a:p>
            <a:r>
              <a:rPr lang="sv-SE"/>
              <a:t>Klicka här för att ändra mall för rubrikformat</a:t>
            </a:r>
          </a:p>
        </p:txBody>
      </p:sp>
      <p:sp>
        <p:nvSpPr>
          <p:cNvPr id="8" name="Content Placeholder 2">
            <a:extLst>
              <a:ext uri="{FF2B5EF4-FFF2-40B4-BE49-F238E27FC236}">
                <a16:creationId xmlns:a16="http://schemas.microsoft.com/office/drawing/2014/main" id="{143E3ABC-9643-4C0C-A216-D9FDF5F8C34E}"/>
              </a:ext>
            </a:extLst>
          </p:cNvPr>
          <p:cNvSpPr>
            <a:spLocks noGrp="1"/>
          </p:cNvSpPr>
          <p:nvPr>
            <p:ph idx="11"/>
          </p:nvPr>
        </p:nvSpPr>
        <p:spPr>
          <a:xfrm>
            <a:off x="1056000" y="1738313"/>
            <a:ext cx="10080000" cy="4175124"/>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2" name="Platshållare för bildnummer 1">
            <a:extLst>
              <a:ext uri="{FF2B5EF4-FFF2-40B4-BE49-F238E27FC236}">
                <a16:creationId xmlns:a16="http://schemas.microsoft.com/office/drawing/2014/main" id="{AF1C70CC-B8D4-4719-BB1B-23D6C9B7187C}"/>
              </a:ext>
            </a:extLst>
          </p:cNvPr>
          <p:cNvSpPr>
            <a:spLocks noGrp="1"/>
          </p:cNvSpPr>
          <p:nvPr>
            <p:ph type="sldNum" sz="quarter" idx="12"/>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66537677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4424537-5ECE-4D36-9AE9-88D8AFB54949}"/>
              </a:ext>
            </a:extLst>
          </p:cNvPr>
          <p:cNvSpPr>
            <a:spLocks noGrp="1"/>
          </p:cNvSpPr>
          <p:nvPr>
            <p:ph type="title"/>
          </p:nvPr>
        </p:nvSpPr>
        <p:spPr/>
        <p:txBody>
          <a:bodyPr/>
          <a:lstStyle/>
          <a:p>
            <a:r>
              <a:rPr lang="sv-SE"/>
              <a:t>Klicka här för att ändra mall för rubrikformat</a:t>
            </a:r>
          </a:p>
        </p:txBody>
      </p:sp>
      <p:sp>
        <p:nvSpPr>
          <p:cNvPr id="3" name="Content Placeholder 2"/>
          <p:cNvSpPr>
            <a:spLocks noGrp="1"/>
          </p:cNvSpPr>
          <p:nvPr>
            <p:ph sz="half" idx="1"/>
          </p:nvPr>
        </p:nvSpPr>
        <p:spPr>
          <a:xfrm>
            <a:off x="407988" y="1736729"/>
            <a:ext cx="5400000" cy="417671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4" name="Content Placeholder 3"/>
          <p:cNvSpPr>
            <a:spLocks noGrp="1"/>
          </p:cNvSpPr>
          <p:nvPr>
            <p:ph sz="half" idx="2"/>
          </p:nvPr>
        </p:nvSpPr>
        <p:spPr>
          <a:xfrm>
            <a:off x="6379250" y="1736729"/>
            <a:ext cx="5400000" cy="417671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5" name="Platshållare för bildnummer 4">
            <a:extLst>
              <a:ext uri="{FF2B5EF4-FFF2-40B4-BE49-F238E27FC236}">
                <a16:creationId xmlns:a16="http://schemas.microsoft.com/office/drawing/2014/main" id="{EC9B43C6-89FD-4564-BB62-9B67C1AE2E6A}"/>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77678732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BCE7E41F-F5AB-42BF-88B5-ED5B44A6461E}"/>
              </a:ext>
            </a:extLst>
          </p:cNvPr>
          <p:cNvSpPr>
            <a:spLocks noGrp="1"/>
          </p:cNvSpPr>
          <p:nvPr>
            <p:ph type="title"/>
          </p:nvPr>
        </p:nvSpPr>
        <p:spPr/>
        <p:txBody>
          <a:bodyPr/>
          <a:lstStyle/>
          <a:p>
            <a:r>
              <a:rPr lang="sv-SE"/>
              <a:t>Klicka här för att ändra mall för rubrikformat</a:t>
            </a:r>
          </a:p>
        </p:txBody>
      </p:sp>
      <p:sp>
        <p:nvSpPr>
          <p:cNvPr id="3" name="Text Placeholder 2"/>
          <p:cNvSpPr>
            <a:spLocks noGrp="1"/>
          </p:cNvSpPr>
          <p:nvPr>
            <p:ph type="body" idx="1"/>
          </p:nvPr>
        </p:nvSpPr>
        <p:spPr>
          <a:xfrm>
            <a:off x="407988" y="1588563"/>
            <a:ext cx="527808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Redigera format för bakgrundstext</a:t>
            </a:r>
          </a:p>
        </p:txBody>
      </p:sp>
      <p:sp>
        <p:nvSpPr>
          <p:cNvPr id="4" name="Content Placeholder 3"/>
          <p:cNvSpPr>
            <a:spLocks noGrp="1"/>
          </p:cNvSpPr>
          <p:nvPr>
            <p:ph sz="half" idx="2"/>
          </p:nvPr>
        </p:nvSpPr>
        <p:spPr>
          <a:xfrm>
            <a:off x="407988" y="2281031"/>
            <a:ext cx="5278080" cy="3524684"/>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5" name="Text Placeholder 4"/>
          <p:cNvSpPr>
            <a:spLocks noGrp="1"/>
          </p:cNvSpPr>
          <p:nvPr>
            <p:ph type="body" sz="quarter" idx="3"/>
          </p:nvPr>
        </p:nvSpPr>
        <p:spPr>
          <a:xfrm>
            <a:off x="6432000" y="1591385"/>
            <a:ext cx="528000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Redigera format för bakgrundstext</a:t>
            </a:r>
          </a:p>
        </p:txBody>
      </p:sp>
      <p:sp>
        <p:nvSpPr>
          <p:cNvPr id="6" name="Content Placeholder 5"/>
          <p:cNvSpPr>
            <a:spLocks noGrp="1"/>
          </p:cNvSpPr>
          <p:nvPr>
            <p:ph sz="quarter" idx="4"/>
          </p:nvPr>
        </p:nvSpPr>
        <p:spPr>
          <a:xfrm>
            <a:off x="6432000" y="2281035"/>
            <a:ext cx="5280000" cy="3524685"/>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2" name="Platshållare för bildnummer 1">
            <a:extLst>
              <a:ext uri="{FF2B5EF4-FFF2-40B4-BE49-F238E27FC236}">
                <a16:creationId xmlns:a16="http://schemas.microsoft.com/office/drawing/2014/main" id="{5B0B39BD-A593-4A83-AD46-53A96C2F78AD}"/>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178135035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F68562D-9C3D-4ED0-821E-7821BFECF33E}"/>
              </a:ext>
            </a:extLst>
          </p:cNvPr>
          <p:cNvSpPr>
            <a:spLocks noGrp="1"/>
          </p:cNvSpPr>
          <p:nvPr>
            <p:ph type="title"/>
          </p:nvPr>
        </p:nvSpPr>
        <p:spPr/>
        <p:txBody>
          <a:bodyPr/>
          <a:lstStyle/>
          <a:p>
            <a:r>
              <a:rPr lang="sv-SE"/>
              <a:t>Klicka här för att ändra mall för rubrikformat</a:t>
            </a:r>
          </a:p>
        </p:txBody>
      </p:sp>
      <p:sp>
        <p:nvSpPr>
          <p:cNvPr id="3" name="Platshållare för bildnummer 2">
            <a:extLst>
              <a:ext uri="{FF2B5EF4-FFF2-40B4-BE49-F238E27FC236}">
                <a16:creationId xmlns:a16="http://schemas.microsoft.com/office/drawing/2014/main" id="{471AB884-926D-4607-993A-83391A779C12}"/>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120277957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2EDB076-0118-4581-B17D-C1A0602FB948}"/>
              </a:ext>
            </a:extLst>
          </p:cNvPr>
          <p:cNvSpPr>
            <a:spLocks noGrp="1"/>
          </p:cNvSpPr>
          <p:nvPr>
            <p:ph type="title"/>
          </p:nvPr>
        </p:nvSpPr>
        <p:spPr/>
        <p:txBody>
          <a:bodyPr/>
          <a:lstStyle/>
          <a:p>
            <a:r>
              <a:rPr lang="sv-SE"/>
              <a:t>Klicka här för att ändra mall för rubrikformat</a:t>
            </a:r>
          </a:p>
        </p:txBody>
      </p:sp>
      <p:sp>
        <p:nvSpPr>
          <p:cNvPr id="6" name="Content Placeholder 2">
            <a:extLst>
              <a:ext uri="{FF2B5EF4-FFF2-40B4-BE49-F238E27FC236}">
                <a16:creationId xmlns:a16="http://schemas.microsoft.com/office/drawing/2014/main" id="{51FAA0E3-3FDA-41A6-B9F8-73A1FEF31347}"/>
              </a:ext>
            </a:extLst>
          </p:cNvPr>
          <p:cNvSpPr>
            <a:spLocks noGrp="1"/>
          </p:cNvSpPr>
          <p:nvPr>
            <p:ph sz="half" idx="10"/>
          </p:nvPr>
        </p:nvSpPr>
        <p:spPr>
          <a:xfrm>
            <a:off x="417075" y="1736728"/>
            <a:ext cx="5678925" cy="4194629"/>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3" name="Picture Placeholder 2"/>
          <p:cNvSpPr>
            <a:spLocks noGrp="1"/>
          </p:cNvSpPr>
          <p:nvPr>
            <p:ph type="pic" idx="1" hasCustomPrompt="1"/>
          </p:nvPr>
        </p:nvSpPr>
        <p:spPr>
          <a:xfrm>
            <a:off x="7598925" y="1738313"/>
            <a:ext cx="4176000" cy="4175125"/>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4" name="Platshållare för bildnummer 3">
            <a:extLst>
              <a:ext uri="{FF2B5EF4-FFF2-40B4-BE49-F238E27FC236}">
                <a16:creationId xmlns:a16="http://schemas.microsoft.com/office/drawing/2014/main" id="{AB6397E3-2F6A-46E7-B952-96596182496A}"/>
              </a:ext>
            </a:extLst>
          </p:cNvPr>
          <p:cNvSpPr>
            <a:spLocks noGrp="1"/>
          </p:cNvSpPr>
          <p:nvPr>
            <p:ph type="sldNum" sz="quarter" idx="11"/>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397249890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00F4CB-80BD-4C46-8862-E3F5646FDE7A}"/>
              </a:ext>
            </a:extLst>
          </p:cNvPr>
          <p:cNvSpPr>
            <a:spLocks noGrp="1"/>
          </p:cNvSpPr>
          <p:nvPr>
            <p:ph type="title"/>
          </p:nvPr>
        </p:nvSpPr>
        <p:spPr/>
        <p:txBody>
          <a:bodyPr/>
          <a:lstStyle/>
          <a:p>
            <a:r>
              <a:rPr lang="sv-SE"/>
              <a:t>Klicka här för att ändra mall för rubrikformat</a:t>
            </a:r>
          </a:p>
        </p:txBody>
      </p:sp>
      <p:sp>
        <p:nvSpPr>
          <p:cNvPr id="5" name="Content Placeholder 2">
            <a:extLst>
              <a:ext uri="{FF2B5EF4-FFF2-40B4-BE49-F238E27FC236}">
                <a16:creationId xmlns:a16="http://schemas.microsoft.com/office/drawing/2014/main" id="{D18EAA5A-4340-4EE5-A1A8-3200B98C0962}"/>
              </a:ext>
            </a:extLst>
          </p:cNvPr>
          <p:cNvSpPr>
            <a:spLocks noGrp="1"/>
          </p:cNvSpPr>
          <p:nvPr>
            <p:ph sz="half" idx="10"/>
          </p:nvPr>
        </p:nvSpPr>
        <p:spPr>
          <a:xfrm>
            <a:off x="6096000" y="1736728"/>
            <a:ext cx="5688013" cy="4194629"/>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3" name="Picture Placeholder 2"/>
          <p:cNvSpPr>
            <a:spLocks noGrp="1"/>
          </p:cNvSpPr>
          <p:nvPr>
            <p:ph type="pic" idx="1" hasCustomPrompt="1"/>
          </p:nvPr>
        </p:nvSpPr>
        <p:spPr>
          <a:xfrm>
            <a:off x="407988" y="1738313"/>
            <a:ext cx="4176000" cy="4175125"/>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4" name="Platshållare för bildnummer 3">
            <a:extLst>
              <a:ext uri="{FF2B5EF4-FFF2-40B4-BE49-F238E27FC236}">
                <a16:creationId xmlns:a16="http://schemas.microsoft.com/office/drawing/2014/main" id="{DEAD5FAA-1657-4061-B125-FAABE5DDE224}"/>
              </a:ext>
            </a:extLst>
          </p:cNvPr>
          <p:cNvSpPr>
            <a:spLocks noGrp="1"/>
          </p:cNvSpPr>
          <p:nvPr>
            <p:ph type="sldNum" sz="quarter" idx="11"/>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31251508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BCE7E41F-F5AB-42BF-88B5-ED5B44A6461E}"/>
              </a:ext>
            </a:extLst>
          </p:cNvPr>
          <p:cNvSpPr>
            <a:spLocks noGrp="1"/>
          </p:cNvSpPr>
          <p:nvPr>
            <p:ph type="title"/>
          </p:nvPr>
        </p:nvSpPr>
        <p:spPr/>
        <p:txBody>
          <a:bodyPr/>
          <a:lstStyle/>
          <a:p>
            <a:r>
              <a:rPr lang="sv-SE"/>
              <a:t>Klicka här för att ändra mall för rubrikformat</a:t>
            </a:r>
          </a:p>
        </p:txBody>
      </p:sp>
      <p:sp>
        <p:nvSpPr>
          <p:cNvPr id="3" name="Text Placeholder 2"/>
          <p:cNvSpPr>
            <a:spLocks noGrp="1"/>
          </p:cNvSpPr>
          <p:nvPr>
            <p:ph type="body" idx="1"/>
          </p:nvPr>
        </p:nvSpPr>
        <p:spPr>
          <a:xfrm>
            <a:off x="407988" y="1588563"/>
            <a:ext cx="527808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Klicka här för att ändra format på bakgrundstexten</a:t>
            </a:r>
          </a:p>
        </p:txBody>
      </p:sp>
      <p:sp>
        <p:nvSpPr>
          <p:cNvPr id="4" name="Content Placeholder 3"/>
          <p:cNvSpPr>
            <a:spLocks noGrp="1"/>
          </p:cNvSpPr>
          <p:nvPr>
            <p:ph sz="half" idx="2"/>
          </p:nvPr>
        </p:nvSpPr>
        <p:spPr>
          <a:xfrm>
            <a:off x="407988" y="2281031"/>
            <a:ext cx="5278080" cy="3524684"/>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5" name="Text Placeholder 4"/>
          <p:cNvSpPr>
            <a:spLocks noGrp="1"/>
          </p:cNvSpPr>
          <p:nvPr>
            <p:ph type="body" sz="quarter" idx="3"/>
          </p:nvPr>
        </p:nvSpPr>
        <p:spPr>
          <a:xfrm>
            <a:off x="6432000" y="1591385"/>
            <a:ext cx="528000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Klicka här för att ändra format på bakgrundstexten</a:t>
            </a:r>
          </a:p>
        </p:txBody>
      </p:sp>
      <p:sp>
        <p:nvSpPr>
          <p:cNvPr id="6" name="Content Placeholder 5"/>
          <p:cNvSpPr>
            <a:spLocks noGrp="1"/>
          </p:cNvSpPr>
          <p:nvPr>
            <p:ph sz="quarter" idx="4"/>
          </p:nvPr>
        </p:nvSpPr>
        <p:spPr>
          <a:xfrm>
            <a:off x="6432000" y="2281035"/>
            <a:ext cx="5280000" cy="352468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2" name="Platshållare för bildnummer 1">
            <a:extLst>
              <a:ext uri="{FF2B5EF4-FFF2-40B4-BE49-F238E27FC236}">
                <a16:creationId xmlns:a16="http://schemas.microsoft.com/office/drawing/2014/main" id="{5B0B39BD-A593-4A83-AD46-53A96C2F78AD}"/>
              </a:ext>
            </a:extLst>
          </p:cNvPr>
          <p:cNvSpPr>
            <a:spLocks noGrp="1"/>
          </p:cNvSpPr>
          <p:nvPr>
            <p:ph type="sldNum" sz="quarter" idx="10"/>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350788418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C800227-24F3-424A-950F-9031EC7717A1}"/>
              </a:ext>
            </a:extLst>
          </p:cNvPr>
          <p:cNvSpPr>
            <a:spLocks noGrp="1"/>
          </p:cNvSpPr>
          <p:nvPr>
            <p:ph type="title"/>
          </p:nvPr>
        </p:nvSpPr>
        <p:spPr/>
        <p:txBody>
          <a:bodyPr/>
          <a:lstStyle/>
          <a:p>
            <a:r>
              <a:rPr lang="sv-SE"/>
              <a:t>Klicka här för att ändra mall för rubrikformat</a:t>
            </a:r>
          </a:p>
        </p:txBody>
      </p:sp>
      <p:sp>
        <p:nvSpPr>
          <p:cNvPr id="3" name="Picture Placeholder 2"/>
          <p:cNvSpPr>
            <a:spLocks noGrp="1"/>
          </p:cNvSpPr>
          <p:nvPr>
            <p:ph type="pic" idx="1" hasCustomPrompt="1"/>
          </p:nvPr>
        </p:nvSpPr>
        <p:spPr>
          <a:xfrm>
            <a:off x="407988"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4" name="Text Placeholder 3"/>
          <p:cNvSpPr>
            <a:spLocks noGrp="1"/>
          </p:cNvSpPr>
          <p:nvPr>
            <p:ph type="body" sz="half" idx="2"/>
          </p:nvPr>
        </p:nvSpPr>
        <p:spPr>
          <a:xfrm>
            <a:off x="407988"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Redigera format för bakgrundstext</a:t>
            </a:r>
          </a:p>
        </p:txBody>
      </p:sp>
      <p:sp>
        <p:nvSpPr>
          <p:cNvPr id="10" name="Picture Placeholder 2">
            <a:extLst>
              <a:ext uri="{FF2B5EF4-FFF2-40B4-BE49-F238E27FC236}">
                <a16:creationId xmlns:a16="http://schemas.microsoft.com/office/drawing/2014/main" id="{F5F04B5A-F0FB-4FC9-9F5F-CDA6CEE251C7}"/>
              </a:ext>
            </a:extLst>
          </p:cNvPr>
          <p:cNvSpPr>
            <a:spLocks noGrp="1"/>
          </p:cNvSpPr>
          <p:nvPr>
            <p:ph type="pic" idx="12" hasCustomPrompt="1"/>
          </p:nvPr>
        </p:nvSpPr>
        <p:spPr>
          <a:xfrm>
            <a:off x="4296000"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15" name="Text Placeholder 3">
            <a:extLst>
              <a:ext uri="{FF2B5EF4-FFF2-40B4-BE49-F238E27FC236}">
                <a16:creationId xmlns:a16="http://schemas.microsoft.com/office/drawing/2014/main" id="{A5F93C07-C166-474C-8E0B-4E9C3BBCB337}"/>
              </a:ext>
            </a:extLst>
          </p:cNvPr>
          <p:cNvSpPr>
            <a:spLocks noGrp="1"/>
          </p:cNvSpPr>
          <p:nvPr>
            <p:ph type="body" sz="half" idx="15"/>
          </p:nvPr>
        </p:nvSpPr>
        <p:spPr>
          <a:xfrm>
            <a:off x="4296000"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Redigera format för bakgrundstext</a:t>
            </a:r>
          </a:p>
        </p:txBody>
      </p:sp>
      <p:sp>
        <p:nvSpPr>
          <p:cNvPr id="11" name="Picture Placeholder 2">
            <a:extLst>
              <a:ext uri="{FF2B5EF4-FFF2-40B4-BE49-F238E27FC236}">
                <a16:creationId xmlns:a16="http://schemas.microsoft.com/office/drawing/2014/main" id="{A7F97845-F21E-448F-BCE4-594A545AB8CB}"/>
              </a:ext>
            </a:extLst>
          </p:cNvPr>
          <p:cNvSpPr>
            <a:spLocks noGrp="1"/>
          </p:cNvSpPr>
          <p:nvPr>
            <p:ph type="pic" idx="13" hasCustomPrompt="1"/>
          </p:nvPr>
        </p:nvSpPr>
        <p:spPr>
          <a:xfrm>
            <a:off x="8184013"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14" name="Text Placeholder 3">
            <a:extLst>
              <a:ext uri="{FF2B5EF4-FFF2-40B4-BE49-F238E27FC236}">
                <a16:creationId xmlns:a16="http://schemas.microsoft.com/office/drawing/2014/main" id="{5F230963-9997-4CAE-9B9D-4F53D8044D29}"/>
              </a:ext>
            </a:extLst>
          </p:cNvPr>
          <p:cNvSpPr>
            <a:spLocks noGrp="1"/>
          </p:cNvSpPr>
          <p:nvPr>
            <p:ph type="body" sz="half" idx="14"/>
          </p:nvPr>
        </p:nvSpPr>
        <p:spPr>
          <a:xfrm>
            <a:off x="8184013"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Redigera format för bakgrundstext</a:t>
            </a:r>
          </a:p>
        </p:txBody>
      </p:sp>
      <p:sp>
        <p:nvSpPr>
          <p:cNvPr id="5" name="Platshållare för bildnummer 4">
            <a:extLst>
              <a:ext uri="{FF2B5EF4-FFF2-40B4-BE49-F238E27FC236}">
                <a16:creationId xmlns:a16="http://schemas.microsoft.com/office/drawing/2014/main" id="{23227AAC-52A1-439E-A66E-B8A4CE23E2A5}"/>
              </a:ext>
            </a:extLst>
          </p:cNvPr>
          <p:cNvSpPr>
            <a:spLocks noGrp="1"/>
          </p:cNvSpPr>
          <p:nvPr>
            <p:ph type="sldNum" sz="quarter" idx="16"/>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5412099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Bild helsida">
    <p:spTree>
      <p:nvGrpSpPr>
        <p:cNvPr id="1" name=""/>
        <p:cNvGrpSpPr/>
        <p:nvPr/>
      </p:nvGrpSpPr>
      <p:grpSpPr>
        <a:xfrm>
          <a:off x="0" y="0"/>
          <a:ext cx="0" cy="0"/>
          <a:chOff x="0" y="0"/>
          <a:chExt cx="0" cy="0"/>
        </a:xfrm>
      </p:grpSpPr>
      <p:sp>
        <p:nvSpPr>
          <p:cNvPr id="5" name="Platshållare för bild 4"/>
          <p:cNvSpPr>
            <a:spLocks noGrp="1"/>
          </p:cNvSpPr>
          <p:nvPr>
            <p:ph type="pic" sz="quarter" idx="10" hasCustomPrompt="1"/>
          </p:nvPr>
        </p:nvSpPr>
        <p:spPr>
          <a:xfrm>
            <a:off x="0" y="0"/>
            <a:ext cx="12192000" cy="6858000"/>
          </a:xfrm>
          <a:prstGeom prst="round2SameRect">
            <a:avLst>
              <a:gd name="adj1" fmla="val 0"/>
              <a:gd name="adj2" fmla="val 0"/>
            </a:avLst>
          </a:prstGeom>
          <a:solidFill>
            <a:schemeClr val="bg1">
              <a:lumMod val="85000"/>
            </a:schemeClr>
          </a:solidFill>
        </p:spPr>
        <p:txBody>
          <a:bodyPr anchor="ctr" anchorCtr="0"/>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r>
              <a:rPr lang="sv-SE"/>
              <a:t>Klicka på ikonen </a:t>
            </a:r>
            <a:br>
              <a:rPr lang="sv-SE"/>
            </a:br>
            <a:br>
              <a:rPr lang="sv-SE"/>
            </a:br>
            <a:r>
              <a:rPr lang="sv-SE"/>
              <a:t>för att lägga till en bild</a:t>
            </a:r>
            <a:endParaRPr lang="en-US"/>
          </a:p>
        </p:txBody>
      </p:sp>
    </p:spTree>
    <p:extLst>
      <p:ext uri="{BB962C8B-B14F-4D97-AF65-F5344CB8AC3E}">
        <p14:creationId xmlns:p14="http://schemas.microsoft.com/office/powerpoint/2010/main" val="151412022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Bild helsida med rubrik">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4C2CB002-9FCD-48CA-BEF4-9C216A36070A}"/>
              </a:ext>
            </a:extLst>
          </p:cNvPr>
          <p:cNvSpPr>
            <a:spLocks noGrp="1"/>
          </p:cNvSpPr>
          <p:nvPr>
            <p:ph type="ftr" sz="quarter" idx="11"/>
          </p:nvPr>
        </p:nvSpPr>
        <p:spPr>
          <a:xfrm>
            <a:off x="479999" y="6376989"/>
            <a:ext cx="5616000" cy="147636"/>
          </a:xfrm>
          <a:prstGeom prst="rect">
            <a:avLst/>
          </a:prstGeom>
        </p:spPr>
        <p:txBody>
          <a:bodyPr/>
          <a:lstStyle/>
          <a:p>
            <a:endParaRPr lang="sv-SE"/>
          </a:p>
        </p:txBody>
      </p:sp>
      <p:sp>
        <p:nvSpPr>
          <p:cNvPr id="4" name="Platshållare för bild 5">
            <a:extLst>
              <a:ext uri="{FF2B5EF4-FFF2-40B4-BE49-F238E27FC236}">
                <a16:creationId xmlns:a16="http://schemas.microsoft.com/office/drawing/2014/main" id="{1566CF40-59BE-4449-B880-5CCAFCC9D997}"/>
              </a:ext>
            </a:extLst>
          </p:cNvPr>
          <p:cNvSpPr>
            <a:spLocks noGrp="1"/>
          </p:cNvSpPr>
          <p:nvPr>
            <p:ph type="pic" sz="quarter" idx="10" hasCustomPrompt="1"/>
          </p:nvPr>
        </p:nvSpPr>
        <p:spPr>
          <a:xfrm>
            <a:off x="0" y="0"/>
            <a:ext cx="12192000" cy="6858000"/>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a:br>
            <a:br>
              <a:rPr lang="sv-SE"/>
            </a:br>
            <a:br>
              <a:rPr lang="sv-SE"/>
            </a:br>
            <a:r>
              <a:rPr lang="sv-SE"/>
              <a:t>Klicka på ikonen ovan</a:t>
            </a:r>
            <a:br>
              <a:rPr lang="sv-SE"/>
            </a:br>
            <a:r>
              <a:rPr lang="sv-SE"/>
              <a:t>för att lägga till en bild</a:t>
            </a:r>
            <a:endParaRPr lang="en-US"/>
          </a:p>
        </p:txBody>
      </p:sp>
      <p:sp>
        <p:nvSpPr>
          <p:cNvPr id="6" name="Title 1">
            <a:extLst>
              <a:ext uri="{FF2B5EF4-FFF2-40B4-BE49-F238E27FC236}">
                <a16:creationId xmlns:a16="http://schemas.microsoft.com/office/drawing/2014/main" id="{5F556A3A-7138-45B2-8593-FAB5296ADD6C}"/>
              </a:ext>
            </a:extLst>
          </p:cNvPr>
          <p:cNvSpPr>
            <a:spLocks noGrp="1"/>
          </p:cNvSpPr>
          <p:nvPr>
            <p:ph type="ctrTitle"/>
          </p:nvPr>
        </p:nvSpPr>
        <p:spPr>
          <a:xfrm>
            <a:off x="1528841" y="2404809"/>
            <a:ext cx="9134323" cy="1113092"/>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a:p>
        </p:txBody>
      </p:sp>
    </p:spTree>
    <p:extLst>
      <p:ext uri="{BB962C8B-B14F-4D97-AF65-F5344CB8AC3E}">
        <p14:creationId xmlns:p14="http://schemas.microsoft.com/office/powerpoint/2010/main" val="384819162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bildnummer 1">
            <a:extLst>
              <a:ext uri="{FF2B5EF4-FFF2-40B4-BE49-F238E27FC236}">
                <a16:creationId xmlns:a16="http://schemas.microsoft.com/office/drawing/2014/main" id="{4BC2FFEF-6434-4E63-AD0D-37B93846A0B7}"/>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209706780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blank" preserve="1">
  <p:cSld name="Helt 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15505290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Avsnittsrubrik med bild">
    <p:spTree>
      <p:nvGrpSpPr>
        <p:cNvPr id="1" name=""/>
        <p:cNvGrpSpPr/>
        <p:nvPr/>
      </p:nvGrpSpPr>
      <p:grpSpPr>
        <a:xfrm>
          <a:off x="0" y="0"/>
          <a:ext cx="0" cy="0"/>
          <a:chOff x="0" y="0"/>
          <a:chExt cx="0" cy="0"/>
        </a:xfrm>
      </p:grpSpPr>
      <p:sp>
        <p:nvSpPr>
          <p:cNvPr id="8" name="Platshållare för bild 5">
            <a:extLst>
              <a:ext uri="{FF2B5EF4-FFF2-40B4-BE49-F238E27FC236}">
                <a16:creationId xmlns:a16="http://schemas.microsoft.com/office/drawing/2014/main" id="{E89F1A3B-CD83-40C2-B654-7491BD29FCD5}"/>
              </a:ext>
            </a:extLst>
          </p:cNvPr>
          <p:cNvSpPr>
            <a:spLocks noGrp="1"/>
          </p:cNvSpPr>
          <p:nvPr>
            <p:ph type="pic" sz="quarter" idx="11" hasCustomPrompt="1"/>
          </p:nvPr>
        </p:nvSpPr>
        <p:spPr>
          <a:xfrm>
            <a:off x="407989" y="404812"/>
            <a:ext cx="11376024" cy="5508625"/>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a:br>
            <a:br>
              <a:rPr lang="sv-SE"/>
            </a:br>
            <a:br>
              <a:rPr lang="sv-SE"/>
            </a:br>
            <a:r>
              <a:rPr lang="sv-SE"/>
              <a:t>Klicka på ikonen ovan</a:t>
            </a:r>
            <a:br>
              <a:rPr lang="sv-SE"/>
            </a:br>
            <a:r>
              <a:rPr lang="sv-SE"/>
              <a:t>för att lägga till en bild</a:t>
            </a:r>
            <a:endParaRPr lang="en-US"/>
          </a:p>
        </p:txBody>
      </p:sp>
      <p:sp>
        <p:nvSpPr>
          <p:cNvPr id="9" name="Title 1">
            <a:extLst>
              <a:ext uri="{FF2B5EF4-FFF2-40B4-BE49-F238E27FC236}">
                <a16:creationId xmlns:a16="http://schemas.microsoft.com/office/drawing/2014/main" id="{EAB74EFB-B5F9-4503-84BF-A1C8C3809B6F}"/>
              </a:ext>
            </a:extLst>
          </p:cNvPr>
          <p:cNvSpPr>
            <a:spLocks noGrp="1"/>
          </p:cNvSpPr>
          <p:nvPr>
            <p:ph type="ctrTitle"/>
          </p:nvPr>
        </p:nvSpPr>
        <p:spPr>
          <a:xfrm>
            <a:off x="1879600" y="1973603"/>
            <a:ext cx="8483640" cy="885112"/>
          </a:xfrm>
          <a:prstGeom prst="rect">
            <a:avLst/>
          </a:prstGeom>
        </p:spPr>
        <p:txBody>
          <a:bodyPr anchor="ctr" anchorCtr="0">
            <a:noAutofit/>
          </a:bodyPr>
          <a:lstStyle>
            <a:lvl1pPr algn="ctr">
              <a:lnSpc>
                <a:spcPct val="90000"/>
              </a:lnSpc>
              <a:defRPr sz="4000">
                <a:solidFill>
                  <a:schemeClr val="bg1"/>
                </a:solidFill>
              </a:defRPr>
            </a:lvl1pPr>
          </a:lstStyle>
          <a:p>
            <a:r>
              <a:rPr lang="sv-SE"/>
              <a:t>Klicka här för att ändra mall för rubrikformat</a:t>
            </a:r>
            <a:endParaRPr lang="en-US"/>
          </a:p>
        </p:txBody>
      </p:sp>
      <p:sp>
        <p:nvSpPr>
          <p:cNvPr id="6" name="textruta 5">
            <a:extLst>
              <a:ext uri="{FF2B5EF4-FFF2-40B4-BE49-F238E27FC236}">
                <a16:creationId xmlns:a16="http://schemas.microsoft.com/office/drawing/2014/main" id="{BE03C4AA-7F69-47DB-B0C7-C398C29343E8}"/>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a:t>Hållbar stad – öppen för världen</a:t>
            </a:r>
          </a:p>
        </p:txBody>
      </p:sp>
      <p:pic>
        <p:nvPicPr>
          <p:cNvPr id="7" name="Bildobjekt 6" descr="Logo" title="Logo">
            <a:extLst>
              <a:ext uri="{FF2B5EF4-FFF2-40B4-BE49-F238E27FC236}">
                <a16:creationId xmlns:a16="http://schemas.microsoft.com/office/drawing/2014/main" id="{A42DC399-9929-4DB1-86A7-EDD1619A0A0E}"/>
              </a:ext>
            </a:extLst>
          </p:cNvPr>
          <p:cNvPicPr>
            <a:picLocks noChangeAspect="1"/>
          </p:cNvPicPr>
          <p:nvPr userDrawn="1"/>
        </p:nvPicPr>
        <p:blipFill>
          <a:blip r:embed="rId2"/>
          <a:stretch>
            <a:fillRect/>
          </a:stretch>
        </p:blipFill>
        <p:spPr>
          <a:xfrm>
            <a:off x="10498641" y="6168924"/>
            <a:ext cx="1280271" cy="426757"/>
          </a:xfrm>
          <a:prstGeom prst="rect">
            <a:avLst/>
          </a:prstGeom>
        </p:spPr>
      </p:pic>
    </p:spTree>
    <p:extLst>
      <p:ext uri="{BB962C8B-B14F-4D97-AF65-F5344CB8AC3E}">
        <p14:creationId xmlns:p14="http://schemas.microsoft.com/office/powerpoint/2010/main" val="146969404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Avsnittsrubrik">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8966CA57-627C-4882-9601-245D15D92392}"/>
              </a:ext>
            </a:extLst>
          </p:cNvPr>
          <p:cNvSpPr/>
          <p:nvPr userDrawn="1"/>
        </p:nvSpPr>
        <p:spPr>
          <a:xfrm>
            <a:off x="407988" y="404813"/>
            <a:ext cx="11376025" cy="5508000"/>
          </a:xfrm>
          <a:prstGeom prst="rect">
            <a:avLst/>
          </a:prstGeom>
          <a:solidFill>
            <a:schemeClr val="accent2"/>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sz="1800"/>
          </a:p>
        </p:txBody>
      </p:sp>
      <p:sp>
        <p:nvSpPr>
          <p:cNvPr id="2" name="Title 1"/>
          <p:cNvSpPr>
            <a:spLocks noGrp="1"/>
          </p:cNvSpPr>
          <p:nvPr>
            <p:ph type="ctrTitle"/>
          </p:nvPr>
        </p:nvSpPr>
        <p:spPr>
          <a:xfrm>
            <a:off x="1528841" y="2404809"/>
            <a:ext cx="9134323" cy="1349829"/>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a:p>
        </p:txBody>
      </p:sp>
      <p:pic>
        <p:nvPicPr>
          <p:cNvPr id="6" name="Bildobjekt 5" descr="Logo" title="Logo">
            <a:extLst>
              <a:ext uri="{FF2B5EF4-FFF2-40B4-BE49-F238E27FC236}">
                <a16:creationId xmlns:a16="http://schemas.microsoft.com/office/drawing/2014/main" id="{1BFA490F-F636-4FBD-9551-5FE7BB924C4D}"/>
              </a:ext>
            </a:extLst>
          </p:cNvPr>
          <p:cNvPicPr>
            <a:picLocks noChangeAspect="1"/>
          </p:cNvPicPr>
          <p:nvPr userDrawn="1"/>
        </p:nvPicPr>
        <p:blipFill>
          <a:blip r:embed="rId2"/>
          <a:stretch>
            <a:fillRect/>
          </a:stretch>
        </p:blipFill>
        <p:spPr>
          <a:xfrm>
            <a:off x="10498641" y="6168924"/>
            <a:ext cx="1280271" cy="426757"/>
          </a:xfrm>
          <a:prstGeom prst="rect">
            <a:avLst/>
          </a:prstGeom>
        </p:spPr>
      </p:pic>
      <p:sp>
        <p:nvSpPr>
          <p:cNvPr id="8" name="textruta 7">
            <a:extLst>
              <a:ext uri="{FF2B5EF4-FFF2-40B4-BE49-F238E27FC236}">
                <a16:creationId xmlns:a16="http://schemas.microsoft.com/office/drawing/2014/main" id="{477CCA5E-96FA-4B08-97E3-9C131E99F26D}"/>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a:solidFill>
                  <a:schemeClr val="tx1">
                    <a:lumMod val="95000"/>
                    <a:lumOff val="5000"/>
                  </a:schemeClr>
                </a:solidFill>
              </a:rPr>
              <a:t>Hållbar stad – </a:t>
            </a:r>
            <a:r>
              <a:rPr lang="sv-SE" sz="1050">
                <a:solidFill>
                  <a:schemeClr val="tx1"/>
                </a:solidFill>
              </a:rPr>
              <a:t>öppen</a:t>
            </a:r>
            <a:r>
              <a:rPr lang="sv-SE" sz="1050">
                <a:solidFill>
                  <a:schemeClr val="tx1">
                    <a:lumMod val="95000"/>
                    <a:lumOff val="5000"/>
                  </a:schemeClr>
                </a:solidFill>
              </a:rPr>
              <a:t> för världen</a:t>
            </a:r>
          </a:p>
        </p:txBody>
      </p:sp>
    </p:spTree>
    <p:extLst>
      <p:ext uri="{BB962C8B-B14F-4D97-AF65-F5344CB8AC3E}">
        <p14:creationId xmlns:p14="http://schemas.microsoft.com/office/powerpoint/2010/main" val="123955551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Avsluts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solidFill>
            <a:schemeClr val="accent2"/>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a:p>
        </p:txBody>
      </p:sp>
      <p:pic>
        <p:nvPicPr>
          <p:cNvPr id="13" name="Bildobjekt 12" descr="Logo" title="Logo">
            <a:extLst>
              <a:ext uri="{FF2B5EF4-FFF2-40B4-BE49-F238E27FC236}">
                <a16:creationId xmlns:a16="http://schemas.microsoft.com/office/drawing/2014/main" id="{8FA31A6C-4824-4084-8D71-178D8B56BB48}"/>
              </a:ext>
            </a:extLst>
          </p:cNvPr>
          <p:cNvPicPr>
            <a:picLocks noChangeAspect="1"/>
          </p:cNvPicPr>
          <p:nvPr userDrawn="1"/>
        </p:nvPicPr>
        <p:blipFill>
          <a:blip r:embed="rId2"/>
          <a:stretch>
            <a:fillRect/>
          </a:stretch>
        </p:blipFill>
        <p:spPr>
          <a:xfrm>
            <a:off x="10297795" y="401983"/>
            <a:ext cx="1481456" cy="499915"/>
          </a:xfrm>
          <a:prstGeom prst="rect">
            <a:avLst/>
          </a:prstGeom>
        </p:spPr>
      </p:pic>
      <p:sp>
        <p:nvSpPr>
          <p:cNvPr id="8" name="Rubrik 3">
            <a:extLst>
              <a:ext uri="{FF2B5EF4-FFF2-40B4-BE49-F238E27FC236}">
                <a16:creationId xmlns:a16="http://schemas.microsoft.com/office/drawing/2014/main" id="{01D92FDB-2EC0-4D2B-9027-B2C6802AC70F}"/>
              </a:ext>
            </a:extLst>
          </p:cNvPr>
          <p:cNvSpPr>
            <a:spLocks noGrp="1"/>
          </p:cNvSpPr>
          <p:nvPr>
            <p:ph type="title" hasCustomPrompt="1"/>
          </p:nvPr>
        </p:nvSpPr>
        <p:spPr>
          <a:xfrm>
            <a:off x="1420650" y="2399545"/>
            <a:ext cx="6148878" cy="309600"/>
          </a:xfrm>
        </p:spPr>
        <p:txBody>
          <a:bodyPr>
            <a:normAutofit/>
          </a:bodyPr>
          <a:lstStyle>
            <a:lvl1pPr>
              <a:defRPr sz="1700">
                <a:solidFill>
                  <a:schemeClr val="bg1"/>
                </a:solidFill>
              </a:defRPr>
            </a:lvl1pPr>
          </a:lstStyle>
          <a:p>
            <a:r>
              <a:rPr lang="sv-SE"/>
              <a:t>Kontakt</a:t>
            </a:r>
          </a:p>
        </p:txBody>
      </p:sp>
      <p:sp>
        <p:nvSpPr>
          <p:cNvPr id="15" name="Platshållare för text 4">
            <a:extLst>
              <a:ext uri="{FF2B5EF4-FFF2-40B4-BE49-F238E27FC236}">
                <a16:creationId xmlns:a16="http://schemas.microsoft.com/office/drawing/2014/main" id="{483A67E9-807F-424F-890D-A3A5CA39AF09}"/>
              </a:ext>
            </a:extLst>
          </p:cNvPr>
          <p:cNvSpPr>
            <a:spLocks noGrp="1"/>
          </p:cNvSpPr>
          <p:nvPr>
            <p:ph type="body" sz="quarter" idx="11" hasCustomPrompt="1"/>
          </p:nvPr>
        </p:nvSpPr>
        <p:spPr>
          <a:xfrm>
            <a:off x="1420649" y="2830624"/>
            <a:ext cx="6148878" cy="2971086"/>
          </a:xfrm>
        </p:spPr>
        <p:txBody>
          <a:bodyPr numCol="1" spcCol="180000">
            <a:noAutofit/>
          </a:bodyPr>
          <a:lstStyle>
            <a:lvl1pPr marL="0" indent="0">
              <a:lnSpc>
                <a:spcPct val="110000"/>
              </a:lnSpc>
              <a:spcBef>
                <a:spcPts val="0"/>
              </a:spcBef>
              <a:buNone/>
              <a:defRPr sz="1600" b="1" kern="0" baseline="0">
                <a:solidFill>
                  <a:schemeClr val="bg1"/>
                </a:solidFill>
                <a:latin typeface="+mn-lt"/>
              </a:defRPr>
            </a:lvl1pPr>
          </a:lstStyle>
          <a:p>
            <a:pPr lvl="0"/>
            <a:r>
              <a:rPr lang="sv-SE"/>
              <a:t>Avdelning</a:t>
            </a:r>
            <a:br>
              <a:rPr lang="sv-SE"/>
            </a:br>
            <a:r>
              <a:rPr lang="sv-SE"/>
              <a:t>Område, Göteborgs Stad</a:t>
            </a:r>
            <a:br>
              <a:rPr lang="sv-SE"/>
            </a:br>
            <a:r>
              <a:rPr lang="sv-SE"/>
              <a:t>Namn</a:t>
            </a:r>
            <a:br>
              <a:rPr lang="sv-SE"/>
            </a:br>
            <a:r>
              <a:rPr lang="sv-SE"/>
              <a:t>namn@namn.se</a:t>
            </a:r>
          </a:p>
        </p:txBody>
      </p:sp>
      <p:sp>
        <p:nvSpPr>
          <p:cNvPr id="7" name="textruta 6">
            <a:extLst>
              <a:ext uri="{FF2B5EF4-FFF2-40B4-BE49-F238E27FC236}">
                <a16:creationId xmlns:a16="http://schemas.microsoft.com/office/drawing/2014/main" id="{03B86F8F-A217-4EC5-95CF-481328A25B1B}"/>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a:solidFill>
                  <a:schemeClr val="tx1">
                    <a:lumMod val="95000"/>
                    <a:lumOff val="5000"/>
                  </a:schemeClr>
                </a:solidFill>
                <a:latin typeface="+mn-lt"/>
              </a:rPr>
              <a:t>Hållbar stad – öppen för världen</a:t>
            </a:r>
          </a:p>
        </p:txBody>
      </p:sp>
    </p:spTree>
    <p:extLst>
      <p:ext uri="{BB962C8B-B14F-4D97-AF65-F5344CB8AC3E}">
        <p14:creationId xmlns:p14="http://schemas.microsoft.com/office/powerpoint/2010/main" val="343101534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Logotyp">
    <p:spTree>
      <p:nvGrpSpPr>
        <p:cNvPr id="1" name=""/>
        <p:cNvGrpSpPr/>
        <p:nvPr/>
      </p:nvGrpSpPr>
      <p:grpSpPr>
        <a:xfrm>
          <a:off x="0" y="0"/>
          <a:ext cx="0" cy="0"/>
          <a:chOff x="0" y="0"/>
          <a:chExt cx="0" cy="0"/>
        </a:xfrm>
      </p:grpSpPr>
      <p:pic>
        <p:nvPicPr>
          <p:cNvPr id="3" name="Bildobjekt 2" descr="Logo" title="Logo">
            <a:extLst>
              <a:ext uri="{FF2B5EF4-FFF2-40B4-BE49-F238E27FC236}">
                <a16:creationId xmlns:a16="http://schemas.microsoft.com/office/drawing/2014/main" id="{1F12769C-ECF3-448E-A565-83EEEC398EEF}"/>
              </a:ext>
            </a:extLst>
          </p:cNvPr>
          <p:cNvPicPr>
            <a:picLocks noChangeAspect="1"/>
          </p:cNvPicPr>
          <p:nvPr userDrawn="1"/>
        </p:nvPicPr>
        <p:blipFill>
          <a:blip r:embed="rId2"/>
          <a:stretch>
            <a:fillRect/>
          </a:stretch>
        </p:blipFill>
        <p:spPr>
          <a:xfrm>
            <a:off x="5382706" y="2300663"/>
            <a:ext cx="1426588" cy="2261812"/>
          </a:xfrm>
          <a:prstGeom prst="rect">
            <a:avLst/>
          </a:prstGeom>
        </p:spPr>
      </p:pic>
    </p:spTree>
    <p:extLst>
      <p:ext uri="{BB962C8B-B14F-4D97-AF65-F5344CB8AC3E}">
        <p14:creationId xmlns:p14="http://schemas.microsoft.com/office/powerpoint/2010/main" val="42608267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Rubrik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solidFill>
            <a:schemeClr val="accent3"/>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a:p>
        </p:txBody>
      </p:sp>
      <p:sp>
        <p:nvSpPr>
          <p:cNvPr id="2" name="Title 1"/>
          <p:cNvSpPr>
            <a:spLocks noGrp="1"/>
          </p:cNvSpPr>
          <p:nvPr>
            <p:ph type="ctrTitle"/>
          </p:nvPr>
        </p:nvSpPr>
        <p:spPr>
          <a:xfrm>
            <a:off x="1731696" y="2626153"/>
            <a:ext cx="8728608" cy="1349829"/>
          </a:xfrm>
          <a:prstGeom prst="rect">
            <a:avLst/>
          </a:prstGeom>
        </p:spPr>
        <p:txBody>
          <a:bodyPr anchor="ctr" anchorCtr="0">
            <a:noAutofit/>
          </a:bodyPr>
          <a:lstStyle>
            <a:lvl1pPr algn="l">
              <a:lnSpc>
                <a:spcPct val="90000"/>
              </a:lnSpc>
              <a:defRPr sz="4200" kern="0" spc="0" baseline="0">
                <a:solidFill>
                  <a:schemeClr val="bg1"/>
                </a:solidFill>
              </a:defRPr>
            </a:lvl1pPr>
          </a:lstStyle>
          <a:p>
            <a:r>
              <a:rPr lang="sv-SE"/>
              <a:t>Klicka här för att ändra mall för rubrikformat</a:t>
            </a:r>
            <a:endParaRPr lang="en-US"/>
          </a:p>
        </p:txBody>
      </p:sp>
      <p:sp>
        <p:nvSpPr>
          <p:cNvPr id="5" name="Platshållare för text 4">
            <a:extLst>
              <a:ext uri="{FF2B5EF4-FFF2-40B4-BE49-F238E27FC236}">
                <a16:creationId xmlns:a16="http://schemas.microsoft.com/office/drawing/2014/main" id="{A0F7CA53-6D92-4A66-95D1-2CEF9E76DF2C}"/>
              </a:ext>
            </a:extLst>
          </p:cNvPr>
          <p:cNvSpPr>
            <a:spLocks noGrp="1"/>
          </p:cNvSpPr>
          <p:nvPr>
            <p:ph type="body" sz="quarter" idx="10" hasCustomPrompt="1"/>
          </p:nvPr>
        </p:nvSpPr>
        <p:spPr>
          <a:xfrm>
            <a:off x="1731696" y="4165601"/>
            <a:ext cx="8728608" cy="251417"/>
          </a:xfrm>
        </p:spPr>
        <p:txBody>
          <a:bodyPr>
            <a:noAutofit/>
          </a:bodyPr>
          <a:lstStyle>
            <a:lvl1pPr marL="0" indent="0">
              <a:lnSpc>
                <a:spcPct val="100000"/>
              </a:lnSpc>
              <a:spcBef>
                <a:spcPts val="0"/>
              </a:spcBef>
              <a:buNone/>
              <a:defRPr sz="1800" kern="0" baseline="0">
                <a:solidFill>
                  <a:schemeClr val="bg1"/>
                </a:solidFill>
                <a:latin typeface="+mj-lt"/>
              </a:defRPr>
            </a:lvl1pPr>
          </a:lstStyle>
          <a:p>
            <a:pPr lvl="0"/>
            <a:r>
              <a:rPr lang="sv-SE"/>
              <a:t>Eventuell underrubrik</a:t>
            </a:r>
          </a:p>
        </p:txBody>
      </p:sp>
      <p:sp>
        <p:nvSpPr>
          <p:cNvPr id="6" name="Platshållare för text 4">
            <a:extLst>
              <a:ext uri="{FF2B5EF4-FFF2-40B4-BE49-F238E27FC236}">
                <a16:creationId xmlns:a16="http://schemas.microsoft.com/office/drawing/2014/main" id="{384ED656-5CBC-4AAE-AA1E-D848C8E71DB6}"/>
              </a:ext>
            </a:extLst>
          </p:cNvPr>
          <p:cNvSpPr>
            <a:spLocks noGrp="1"/>
          </p:cNvSpPr>
          <p:nvPr>
            <p:ph type="body" sz="quarter" idx="11" hasCustomPrompt="1"/>
          </p:nvPr>
        </p:nvSpPr>
        <p:spPr>
          <a:xfrm>
            <a:off x="1731696" y="4606637"/>
            <a:ext cx="8728608" cy="251417"/>
          </a:xfrm>
        </p:spPr>
        <p:txBody>
          <a:bodyPr>
            <a:noAutofit/>
          </a:bodyPr>
          <a:lstStyle>
            <a:lvl1pPr marL="0" indent="0">
              <a:lnSpc>
                <a:spcPct val="100000"/>
              </a:lnSpc>
              <a:spcBef>
                <a:spcPts val="0"/>
              </a:spcBef>
              <a:buNone/>
              <a:defRPr sz="1400" kern="0" baseline="0">
                <a:solidFill>
                  <a:schemeClr val="bg1"/>
                </a:solidFill>
                <a:latin typeface="+mn-lt"/>
              </a:defRPr>
            </a:lvl1pPr>
          </a:lstStyle>
          <a:p>
            <a:pPr lvl="0"/>
            <a:r>
              <a:rPr lang="sv-SE"/>
              <a:t>Eventuellt namn på föredragshållare</a:t>
            </a:r>
          </a:p>
        </p:txBody>
      </p:sp>
      <p:sp>
        <p:nvSpPr>
          <p:cNvPr id="11" name="textruta 10">
            <a:extLst>
              <a:ext uri="{FF2B5EF4-FFF2-40B4-BE49-F238E27FC236}">
                <a16:creationId xmlns:a16="http://schemas.microsoft.com/office/drawing/2014/main" id="{2522B255-A89B-4F1E-A846-36B4A9F18AE3}"/>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a:latin typeface="+mn-lt"/>
              </a:rPr>
              <a:t>Hållbar stad – öppen för världen</a:t>
            </a:r>
          </a:p>
        </p:txBody>
      </p:sp>
      <p:pic>
        <p:nvPicPr>
          <p:cNvPr id="8" name="Bildobjekt 7" descr="Logo" title="Logo">
            <a:extLst>
              <a:ext uri="{FF2B5EF4-FFF2-40B4-BE49-F238E27FC236}">
                <a16:creationId xmlns:a16="http://schemas.microsoft.com/office/drawing/2014/main" id="{2DF30E6D-8B83-4DA1-ADDE-3B45462766FF}"/>
              </a:ext>
            </a:extLst>
          </p:cNvPr>
          <p:cNvPicPr>
            <a:picLocks noChangeAspect="1"/>
          </p:cNvPicPr>
          <p:nvPr userDrawn="1"/>
        </p:nvPicPr>
        <p:blipFill>
          <a:blip r:embed="rId2"/>
          <a:stretch>
            <a:fillRect/>
          </a:stretch>
        </p:blipFill>
        <p:spPr>
          <a:xfrm>
            <a:off x="10297795" y="401983"/>
            <a:ext cx="1481456" cy="499915"/>
          </a:xfrm>
          <a:prstGeom prst="rect">
            <a:avLst/>
          </a:prstGeom>
        </p:spPr>
      </p:pic>
    </p:spTree>
    <p:extLst>
      <p:ext uri="{BB962C8B-B14F-4D97-AF65-F5344CB8AC3E}">
        <p14:creationId xmlns:p14="http://schemas.microsoft.com/office/powerpoint/2010/main" val="14653056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F68562D-9C3D-4ED0-821E-7821BFECF33E}"/>
              </a:ext>
            </a:extLst>
          </p:cNvPr>
          <p:cNvSpPr>
            <a:spLocks noGrp="1"/>
          </p:cNvSpPr>
          <p:nvPr>
            <p:ph type="title"/>
          </p:nvPr>
        </p:nvSpPr>
        <p:spPr/>
        <p:txBody>
          <a:bodyPr/>
          <a:lstStyle/>
          <a:p>
            <a:r>
              <a:rPr lang="sv-SE"/>
              <a:t>Klicka här för att ändra mall för rubrikformat</a:t>
            </a:r>
          </a:p>
        </p:txBody>
      </p:sp>
      <p:sp>
        <p:nvSpPr>
          <p:cNvPr id="3" name="Platshållare för bildnummer 2">
            <a:extLst>
              <a:ext uri="{FF2B5EF4-FFF2-40B4-BE49-F238E27FC236}">
                <a16:creationId xmlns:a16="http://schemas.microsoft.com/office/drawing/2014/main" id="{471AB884-926D-4607-993A-83391A779C12}"/>
              </a:ext>
            </a:extLst>
          </p:cNvPr>
          <p:cNvSpPr>
            <a:spLocks noGrp="1"/>
          </p:cNvSpPr>
          <p:nvPr>
            <p:ph type="sldNum" sz="quarter" idx="10"/>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218398255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956AE382-6D43-4751-9CE2-2A4899C59678}"/>
              </a:ext>
            </a:extLst>
          </p:cNvPr>
          <p:cNvSpPr>
            <a:spLocks noGrp="1"/>
          </p:cNvSpPr>
          <p:nvPr>
            <p:ph type="title"/>
          </p:nvPr>
        </p:nvSpPr>
        <p:spPr/>
        <p:txBody>
          <a:bodyPr/>
          <a:lstStyle/>
          <a:p>
            <a:r>
              <a:rPr lang="sv-SE"/>
              <a:t>Klicka här för att ändra mall för rubrikformat</a:t>
            </a:r>
          </a:p>
        </p:txBody>
      </p:sp>
      <p:sp>
        <p:nvSpPr>
          <p:cNvPr id="8" name="Content Placeholder 2">
            <a:extLst>
              <a:ext uri="{FF2B5EF4-FFF2-40B4-BE49-F238E27FC236}">
                <a16:creationId xmlns:a16="http://schemas.microsoft.com/office/drawing/2014/main" id="{143E3ABC-9643-4C0C-A216-D9FDF5F8C34E}"/>
              </a:ext>
            </a:extLst>
          </p:cNvPr>
          <p:cNvSpPr>
            <a:spLocks noGrp="1"/>
          </p:cNvSpPr>
          <p:nvPr>
            <p:ph idx="11"/>
          </p:nvPr>
        </p:nvSpPr>
        <p:spPr>
          <a:xfrm>
            <a:off x="1056000" y="1738313"/>
            <a:ext cx="10080000" cy="4175124"/>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2" name="Platshållare för bildnummer 1">
            <a:extLst>
              <a:ext uri="{FF2B5EF4-FFF2-40B4-BE49-F238E27FC236}">
                <a16:creationId xmlns:a16="http://schemas.microsoft.com/office/drawing/2014/main" id="{AF1C70CC-B8D4-4719-BB1B-23D6C9B7187C}"/>
              </a:ext>
            </a:extLst>
          </p:cNvPr>
          <p:cNvSpPr>
            <a:spLocks noGrp="1"/>
          </p:cNvSpPr>
          <p:nvPr>
            <p:ph type="sldNum" sz="quarter" idx="12"/>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267990460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4424537-5ECE-4D36-9AE9-88D8AFB54949}"/>
              </a:ext>
            </a:extLst>
          </p:cNvPr>
          <p:cNvSpPr>
            <a:spLocks noGrp="1"/>
          </p:cNvSpPr>
          <p:nvPr>
            <p:ph type="title"/>
          </p:nvPr>
        </p:nvSpPr>
        <p:spPr/>
        <p:txBody>
          <a:bodyPr/>
          <a:lstStyle/>
          <a:p>
            <a:r>
              <a:rPr lang="sv-SE"/>
              <a:t>Klicka här för att ändra mall för rubrikformat</a:t>
            </a:r>
          </a:p>
        </p:txBody>
      </p:sp>
      <p:sp>
        <p:nvSpPr>
          <p:cNvPr id="3" name="Content Placeholder 2"/>
          <p:cNvSpPr>
            <a:spLocks noGrp="1"/>
          </p:cNvSpPr>
          <p:nvPr>
            <p:ph sz="half" idx="1"/>
          </p:nvPr>
        </p:nvSpPr>
        <p:spPr>
          <a:xfrm>
            <a:off x="407988" y="1736729"/>
            <a:ext cx="5400000" cy="417671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4" name="Content Placeholder 3"/>
          <p:cNvSpPr>
            <a:spLocks noGrp="1"/>
          </p:cNvSpPr>
          <p:nvPr>
            <p:ph sz="half" idx="2"/>
          </p:nvPr>
        </p:nvSpPr>
        <p:spPr>
          <a:xfrm>
            <a:off x="6379250" y="1736729"/>
            <a:ext cx="5400000" cy="417671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5" name="Platshållare för bildnummer 4">
            <a:extLst>
              <a:ext uri="{FF2B5EF4-FFF2-40B4-BE49-F238E27FC236}">
                <a16:creationId xmlns:a16="http://schemas.microsoft.com/office/drawing/2014/main" id="{EC9B43C6-89FD-4564-BB62-9B67C1AE2E6A}"/>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132290125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BCE7E41F-F5AB-42BF-88B5-ED5B44A6461E}"/>
              </a:ext>
            </a:extLst>
          </p:cNvPr>
          <p:cNvSpPr>
            <a:spLocks noGrp="1"/>
          </p:cNvSpPr>
          <p:nvPr>
            <p:ph type="title"/>
          </p:nvPr>
        </p:nvSpPr>
        <p:spPr/>
        <p:txBody>
          <a:bodyPr/>
          <a:lstStyle/>
          <a:p>
            <a:r>
              <a:rPr lang="sv-SE"/>
              <a:t>Klicka här för att ändra mall för rubrikformat</a:t>
            </a:r>
          </a:p>
        </p:txBody>
      </p:sp>
      <p:sp>
        <p:nvSpPr>
          <p:cNvPr id="3" name="Text Placeholder 2"/>
          <p:cNvSpPr>
            <a:spLocks noGrp="1"/>
          </p:cNvSpPr>
          <p:nvPr>
            <p:ph type="body" idx="1"/>
          </p:nvPr>
        </p:nvSpPr>
        <p:spPr>
          <a:xfrm>
            <a:off x="407988" y="1588563"/>
            <a:ext cx="527808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Redigera format för bakgrundstext</a:t>
            </a:r>
          </a:p>
        </p:txBody>
      </p:sp>
      <p:sp>
        <p:nvSpPr>
          <p:cNvPr id="4" name="Content Placeholder 3"/>
          <p:cNvSpPr>
            <a:spLocks noGrp="1"/>
          </p:cNvSpPr>
          <p:nvPr>
            <p:ph sz="half" idx="2"/>
          </p:nvPr>
        </p:nvSpPr>
        <p:spPr>
          <a:xfrm>
            <a:off x="407988" y="2281031"/>
            <a:ext cx="5278080" cy="3524684"/>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5" name="Text Placeholder 4"/>
          <p:cNvSpPr>
            <a:spLocks noGrp="1"/>
          </p:cNvSpPr>
          <p:nvPr>
            <p:ph type="body" sz="quarter" idx="3"/>
          </p:nvPr>
        </p:nvSpPr>
        <p:spPr>
          <a:xfrm>
            <a:off x="6432000" y="1591385"/>
            <a:ext cx="528000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Redigera format för bakgrundstext</a:t>
            </a:r>
          </a:p>
        </p:txBody>
      </p:sp>
      <p:sp>
        <p:nvSpPr>
          <p:cNvPr id="6" name="Content Placeholder 5"/>
          <p:cNvSpPr>
            <a:spLocks noGrp="1"/>
          </p:cNvSpPr>
          <p:nvPr>
            <p:ph sz="quarter" idx="4"/>
          </p:nvPr>
        </p:nvSpPr>
        <p:spPr>
          <a:xfrm>
            <a:off x="6432000" y="2281035"/>
            <a:ext cx="5280000" cy="3524685"/>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2" name="Platshållare för bildnummer 1">
            <a:extLst>
              <a:ext uri="{FF2B5EF4-FFF2-40B4-BE49-F238E27FC236}">
                <a16:creationId xmlns:a16="http://schemas.microsoft.com/office/drawing/2014/main" id="{5B0B39BD-A593-4A83-AD46-53A96C2F78AD}"/>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323838325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F68562D-9C3D-4ED0-821E-7821BFECF33E}"/>
              </a:ext>
            </a:extLst>
          </p:cNvPr>
          <p:cNvSpPr>
            <a:spLocks noGrp="1"/>
          </p:cNvSpPr>
          <p:nvPr>
            <p:ph type="title"/>
          </p:nvPr>
        </p:nvSpPr>
        <p:spPr/>
        <p:txBody>
          <a:bodyPr/>
          <a:lstStyle/>
          <a:p>
            <a:r>
              <a:rPr lang="sv-SE"/>
              <a:t>Klicka här för att ändra mall för rubrikformat</a:t>
            </a:r>
          </a:p>
        </p:txBody>
      </p:sp>
      <p:sp>
        <p:nvSpPr>
          <p:cNvPr id="3" name="Platshållare för bildnummer 2">
            <a:extLst>
              <a:ext uri="{FF2B5EF4-FFF2-40B4-BE49-F238E27FC236}">
                <a16:creationId xmlns:a16="http://schemas.microsoft.com/office/drawing/2014/main" id="{471AB884-926D-4607-993A-83391A779C12}"/>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78590573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2EDB076-0118-4581-B17D-C1A0602FB948}"/>
              </a:ext>
            </a:extLst>
          </p:cNvPr>
          <p:cNvSpPr>
            <a:spLocks noGrp="1"/>
          </p:cNvSpPr>
          <p:nvPr>
            <p:ph type="title"/>
          </p:nvPr>
        </p:nvSpPr>
        <p:spPr/>
        <p:txBody>
          <a:bodyPr/>
          <a:lstStyle/>
          <a:p>
            <a:r>
              <a:rPr lang="sv-SE"/>
              <a:t>Klicka här för att ändra mall för rubrikformat</a:t>
            </a:r>
          </a:p>
        </p:txBody>
      </p:sp>
      <p:sp>
        <p:nvSpPr>
          <p:cNvPr id="6" name="Content Placeholder 2">
            <a:extLst>
              <a:ext uri="{FF2B5EF4-FFF2-40B4-BE49-F238E27FC236}">
                <a16:creationId xmlns:a16="http://schemas.microsoft.com/office/drawing/2014/main" id="{51FAA0E3-3FDA-41A6-B9F8-73A1FEF31347}"/>
              </a:ext>
            </a:extLst>
          </p:cNvPr>
          <p:cNvSpPr>
            <a:spLocks noGrp="1"/>
          </p:cNvSpPr>
          <p:nvPr>
            <p:ph sz="half" idx="10"/>
          </p:nvPr>
        </p:nvSpPr>
        <p:spPr>
          <a:xfrm>
            <a:off x="417075" y="1736728"/>
            <a:ext cx="5678925" cy="4194629"/>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3" name="Picture Placeholder 2"/>
          <p:cNvSpPr>
            <a:spLocks noGrp="1"/>
          </p:cNvSpPr>
          <p:nvPr>
            <p:ph type="pic" idx="1" hasCustomPrompt="1"/>
          </p:nvPr>
        </p:nvSpPr>
        <p:spPr>
          <a:xfrm>
            <a:off x="7598925" y="1738313"/>
            <a:ext cx="4176000" cy="4175125"/>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4" name="Platshållare för bildnummer 3">
            <a:extLst>
              <a:ext uri="{FF2B5EF4-FFF2-40B4-BE49-F238E27FC236}">
                <a16:creationId xmlns:a16="http://schemas.microsoft.com/office/drawing/2014/main" id="{AB6397E3-2F6A-46E7-B952-96596182496A}"/>
              </a:ext>
            </a:extLst>
          </p:cNvPr>
          <p:cNvSpPr>
            <a:spLocks noGrp="1"/>
          </p:cNvSpPr>
          <p:nvPr>
            <p:ph type="sldNum" sz="quarter" idx="11"/>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330821839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00F4CB-80BD-4C46-8862-E3F5646FDE7A}"/>
              </a:ext>
            </a:extLst>
          </p:cNvPr>
          <p:cNvSpPr>
            <a:spLocks noGrp="1"/>
          </p:cNvSpPr>
          <p:nvPr>
            <p:ph type="title"/>
          </p:nvPr>
        </p:nvSpPr>
        <p:spPr/>
        <p:txBody>
          <a:bodyPr/>
          <a:lstStyle/>
          <a:p>
            <a:r>
              <a:rPr lang="sv-SE"/>
              <a:t>Klicka här för att ändra mall för rubrikformat</a:t>
            </a:r>
          </a:p>
        </p:txBody>
      </p:sp>
      <p:sp>
        <p:nvSpPr>
          <p:cNvPr id="5" name="Content Placeholder 2">
            <a:extLst>
              <a:ext uri="{FF2B5EF4-FFF2-40B4-BE49-F238E27FC236}">
                <a16:creationId xmlns:a16="http://schemas.microsoft.com/office/drawing/2014/main" id="{D18EAA5A-4340-4EE5-A1A8-3200B98C0962}"/>
              </a:ext>
            </a:extLst>
          </p:cNvPr>
          <p:cNvSpPr>
            <a:spLocks noGrp="1"/>
          </p:cNvSpPr>
          <p:nvPr>
            <p:ph sz="half" idx="10"/>
          </p:nvPr>
        </p:nvSpPr>
        <p:spPr>
          <a:xfrm>
            <a:off x="6096000" y="1736728"/>
            <a:ext cx="5688013" cy="4194629"/>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3" name="Picture Placeholder 2"/>
          <p:cNvSpPr>
            <a:spLocks noGrp="1"/>
          </p:cNvSpPr>
          <p:nvPr>
            <p:ph type="pic" idx="1" hasCustomPrompt="1"/>
          </p:nvPr>
        </p:nvSpPr>
        <p:spPr>
          <a:xfrm>
            <a:off x="407988" y="1738313"/>
            <a:ext cx="4176000" cy="4175125"/>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4" name="Platshållare för bildnummer 3">
            <a:extLst>
              <a:ext uri="{FF2B5EF4-FFF2-40B4-BE49-F238E27FC236}">
                <a16:creationId xmlns:a16="http://schemas.microsoft.com/office/drawing/2014/main" id="{DEAD5FAA-1657-4061-B125-FAABE5DDE224}"/>
              </a:ext>
            </a:extLst>
          </p:cNvPr>
          <p:cNvSpPr>
            <a:spLocks noGrp="1"/>
          </p:cNvSpPr>
          <p:nvPr>
            <p:ph type="sldNum" sz="quarter" idx="11"/>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133779836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2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C800227-24F3-424A-950F-9031EC7717A1}"/>
              </a:ext>
            </a:extLst>
          </p:cNvPr>
          <p:cNvSpPr>
            <a:spLocks noGrp="1"/>
          </p:cNvSpPr>
          <p:nvPr>
            <p:ph type="title"/>
          </p:nvPr>
        </p:nvSpPr>
        <p:spPr/>
        <p:txBody>
          <a:bodyPr/>
          <a:lstStyle/>
          <a:p>
            <a:r>
              <a:rPr lang="sv-SE"/>
              <a:t>Klicka här för att ändra mall för rubrikformat</a:t>
            </a:r>
          </a:p>
        </p:txBody>
      </p:sp>
      <p:sp>
        <p:nvSpPr>
          <p:cNvPr id="3" name="Picture Placeholder 2"/>
          <p:cNvSpPr>
            <a:spLocks noGrp="1"/>
          </p:cNvSpPr>
          <p:nvPr>
            <p:ph type="pic" idx="1" hasCustomPrompt="1"/>
          </p:nvPr>
        </p:nvSpPr>
        <p:spPr>
          <a:xfrm>
            <a:off x="407988"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4" name="Text Placeholder 3"/>
          <p:cNvSpPr>
            <a:spLocks noGrp="1"/>
          </p:cNvSpPr>
          <p:nvPr>
            <p:ph type="body" sz="half" idx="2"/>
          </p:nvPr>
        </p:nvSpPr>
        <p:spPr>
          <a:xfrm>
            <a:off x="407988"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Redigera format för bakgrundstext</a:t>
            </a:r>
          </a:p>
        </p:txBody>
      </p:sp>
      <p:sp>
        <p:nvSpPr>
          <p:cNvPr id="10" name="Picture Placeholder 2">
            <a:extLst>
              <a:ext uri="{FF2B5EF4-FFF2-40B4-BE49-F238E27FC236}">
                <a16:creationId xmlns:a16="http://schemas.microsoft.com/office/drawing/2014/main" id="{F5F04B5A-F0FB-4FC9-9F5F-CDA6CEE251C7}"/>
              </a:ext>
            </a:extLst>
          </p:cNvPr>
          <p:cNvSpPr>
            <a:spLocks noGrp="1"/>
          </p:cNvSpPr>
          <p:nvPr>
            <p:ph type="pic" idx="12" hasCustomPrompt="1"/>
          </p:nvPr>
        </p:nvSpPr>
        <p:spPr>
          <a:xfrm>
            <a:off x="4296000"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15" name="Text Placeholder 3">
            <a:extLst>
              <a:ext uri="{FF2B5EF4-FFF2-40B4-BE49-F238E27FC236}">
                <a16:creationId xmlns:a16="http://schemas.microsoft.com/office/drawing/2014/main" id="{A5F93C07-C166-474C-8E0B-4E9C3BBCB337}"/>
              </a:ext>
            </a:extLst>
          </p:cNvPr>
          <p:cNvSpPr>
            <a:spLocks noGrp="1"/>
          </p:cNvSpPr>
          <p:nvPr>
            <p:ph type="body" sz="half" idx="15"/>
          </p:nvPr>
        </p:nvSpPr>
        <p:spPr>
          <a:xfrm>
            <a:off x="4296000"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Redigera format för bakgrundstext</a:t>
            </a:r>
          </a:p>
        </p:txBody>
      </p:sp>
      <p:sp>
        <p:nvSpPr>
          <p:cNvPr id="11" name="Picture Placeholder 2">
            <a:extLst>
              <a:ext uri="{FF2B5EF4-FFF2-40B4-BE49-F238E27FC236}">
                <a16:creationId xmlns:a16="http://schemas.microsoft.com/office/drawing/2014/main" id="{A7F97845-F21E-448F-BCE4-594A545AB8CB}"/>
              </a:ext>
            </a:extLst>
          </p:cNvPr>
          <p:cNvSpPr>
            <a:spLocks noGrp="1"/>
          </p:cNvSpPr>
          <p:nvPr>
            <p:ph type="pic" idx="13" hasCustomPrompt="1"/>
          </p:nvPr>
        </p:nvSpPr>
        <p:spPr>
          <a:xfrm>
            <a:off x="8184013"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14" name="Text Placeholder 3">
            <a:extLst>
              <a:ext uri="{FF2B5EF4-FFF2-40B4-BE49-F238E27FC236}">
                <a16:creationId xmlns:a16="http://schemas.microsoft.com/office/drawing/2014/main" id="{5F230963-9997-4CAE-9B9D-4F53D8044D29}"/>
              </a:ext>
            </a:extLst>
          </p:cNvPr>
          <p:cNvSpPr>
            <a:spLocks noGrp="1"/>
          </p:cNvSpPr>
          <p:nvPr>
            <p:ph type="body" sz="half" idx="14"/>
          </p:nvPr>
        </p:nvSpPr>
        <p:spPr>
          <a:xfrm>
            <a:off x="8184013"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Redigera format för bakgrundstext</a:t>
            </a:r>
          </a:p>
        </p:txBody>
      </p:sp>
      <p:sp>
        <p:nvSpPr>
          <p:cNvPr id="5" name="Platshållare för bildnummer 4">
            <a:extLst>
              <a:ext uri="{FF2B5EF4-FFF2-40B4-BE49-F238E27FC236}">
                <a16:creationId xmlns:a16="http://schemas.microsoft.com/office/drawing/2014/main" id="{23227AAC-52A1-439E-A66E-B8A4CE23E2A5}"/>
              </a:ext>
            </a:extLst>
          </p:cNvPr>
          <p:cNvSpPr>
            <a:spLocks noGrp="1"/>
          </p:cNvSpPr>
          <p:nvPr>
            <p:ph type="sldNum" sz="quarter" idx="16"/>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348142922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Bild helsida">
    <p:spTree>
      <p:nvGrpSpPr>
        <p:cNvPr id="1" name=""/>
        <p:cNvGrpSpPr/>
        <p:nvPr/>
      </p:nvGrpSpPr>
      <p:grpSpPr>
        <a:xfrm>
          <a:off x="0" y="0"/>
          <a:ext cx="0" cy="0"/>
          <a:chOff x="0" y="0"/>
          <a:chExt cx="0" cy="0"/>
        </a:xfrm>
      </p:grpSpPr>
      <p:sp>
        <p:nvSpPr>
          <p:cNvPr id="5" name="Platshållare för bild 4"/>
          <p:cNvSpPr>
            <a:spLocks noGrp="1"/>
          </p:cNvSpPr>
          <p:nvPr>
            <p:ph type="pic" sz="quarter" idx="10" hasCustomPrompt="1"/>
          </p:nvPr>
        </p:nvSpPr>
        <p:spPr>
          <a:xfrm>
            <a:off x="0" y="0"/>
            <a:ext cx="12192000" cy="6858000"/>
          </a:xfrm>
          <a:prstGeom prst="round2SameRect">
            <a:avLst>
              <a:gd name="adj1" fmla="val 0"/>
              <a:gd name="adj2" fmla="val 0"/>
            </a:avLst>
          </a:prstGeom>
          <a:solidFill>
            <a:schemeClr val="bg1">
              <a:lumMod val="85000"/>
            </a:schemeClr>
          </a:solidFill>
        </p:spPr>
        <p:txBody>
          <a:bodyPr anchor="ctr" anchorCtr="0"/>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r>
              <a:rPr lang="sv-SE"/>
              <a:t>Klicka på ikonen </a:t>
            </a:r>
            <a:br>
              <a:rPr lang="sv-SE"/>
            </a:br>
            <a:br>
              <a:rPr lang="sv-SE"/>
            </a:br>
            <a:r>
              <a:rPr lang="sv-SE"/>
              <a:t>för att lägga till en bild</a:t>
            </a:r>
            <a:endParaRPr lang="en-US"/>
          </a:p>
        </p:txBody>
      </p:sp>
    </p:spTree>
    <p:extLst>
      <p:ext uri="{BB962C8B-B14F-4D97-AF65-F5344CB8AC3E}">
        <p14:creationId xmlns:p14="http://schemas.microsoft.com/office/powerpoint/2010/main" val="40954113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Bild helsida med rubrik">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4C2CB002-9FCD-48CA-BEF4-9C216A36070A}"/>
              </a:ext>
            </a:extLst>
          </p:cNvPr>
          <p:cNvSpPr>
            <a:spLocks noGrp="1"/>
          </p:cNvSpPr>
          <p:nvPr>
            <p:ph type="ftr" sz="quarter" idx="11"/>
          </p:nvPr>
        </p:nvSpPr>
        <p:spPr>
          <a:xfrm>
            <a:off x="479999" y="6376989"/>
            <a:ext cx="5616000" cy="147636"/>
          </a:xfrm>
          <a:prstGeom prst="rect">
            <a:avLst/>
          </a:prstGeom>
        </p:spPr>
        <p:txBody>
          <a:bodyPr/>
          <a:lstStyle/>
          <a:p>
            <a:endParaRPr lang="sv-SE"/>
          </a:p>
        </p:txBody>
      </p:sp>
      <p:sp>
        <p:nvSpPr>
          <p:cNvPr id="4" name="Platshållare för bild 5">
            <a:extLst>
              <a:ext uri="{FF2B5EF4-FFF2-40B4-BE49-F238E27FC236}">
                <a16:creationId xmlns:a16="http://schemas.microsoft.com/office/drawing/2014/main" id="{1566CF40-59BE-4449-B880-5CCAFCC9D997}"/>
              </a:ext>
            </a:extLst>
          </p:cNvPr>
          <p:cNvSpPr>
            <a:spLocks noGrp="1"/>
          </p:cNvSpPr>
          <p:nvPr>
            <p:ph type="pic" sz="quarter" idx="10" hasCustomPrompt="1"/>
          </p:nvPr>
        </p:nvSpPr>
        <p:spPr>
          <a:xfrm>
            <a:off x="0" y="0"/>
            <a:ext cx="12192000" cy="6858000"/>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a:br>
            <a:br>
              <a:rPr lang="sv-SE"/>
            </a:br>
            <a:br>
              <a:rPr lang="sv-SE"/>
            </a:br>
            <a:r>
              <a:rPr lang="sv-SE"/>
              <a:t>Klicka på ikonen ovan</a:t>
            </a:r>
            <a:br>
              <a:rPr lang="sv-SE"/>
            </a:br>
            <a:r>
              <a:rPr lang="sv-SE"/>
              <a:t>för att lägga till en bild</a:t>
            </a:r>
            <a:endParaRPr lang="en-US"/>
          </a:p>
        </p:txBody>
      </p:sp>
      <p:sp>
        <p:nvSpPr>
          <p:cNvPr id="6" name="Title 1">
            <a:extLst>
              <a:ext uri="{FF2B5EF4-FFF2-40B4-BE49-F238E27FC236}">
                <a16:creationId xmlns:a16="http://schemas.microsoft.com/office/drawing/2014/main" id="{5F556A3A-7138-45B2-8593-FAB5296ADD6C}"/>
              </a:ext>
            </a:extLst>
          </p:cNvPr>
          <p:cNvSpPr>
            <a:spLocks noGrp="1"/>
          </p:cNvSpPr>
          <p:nvPr>
            <p:ph type="ctrTitle"/>
          </p:nvPr>
        </p:nvSpPr>
        <p:spPr>
          <a:xfrm>
            <a:off x="1528841" y="2404809"/>
            <a:ext cx="9134323" cy="1113092"/>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a:p>
        </p:txBody>
      </p:sp>
    </p:spTree>
    <p:extLst>
      <p:ext uri="{BB962C8B-B14F-4D97-AF65-F5344CB8AC3E}">
        <p14:creationId xmlns:p14="http://schemas.microsoft.com/office/powerpoint/2010/main" val="14940074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bildnummer 1">
            <a:extLst>
              <a:ext uri="{FF2B5EF4-FFF2-40B4-BE49-F238E27FC236}">
                <a16:creationId xmlns:a16="http://schemas.microsoft.com/office/drawing/2014/main" id="{4BC2FFEF-6434-4E63-AD0D-37B93846A0B7}"/>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36868409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2EDB076-0118-4581-B17D-C1A0602FB948}"/>
              </a:ext>
            </a:extLst>
          </p:cNvPr>
          <p:cNvSpPr>
            <a:spLocks noGrp="1"/>
          </p:cNvSpPr>
          <p:nvPr>
            <p:ph type="title"/>
          </p:nvPr>
        </p:nvSpPr>
        <p:spPr/>
        <p:txBody>
          <a:bodyPr/>
          <a:lstStyle/>
          <a:p>
            <a:r>
              <a:rPr lang="sv-SE"/>
              <a:t>Klicka här för att ändra mall för rubrikformat</a:t>
            </a:r>
          </a:p>
        </p:txBody>
      </p:sp>
      <p:sp>
        <p:nvSpPr>
          <p:cNvPr id="6" name="Content Placeholder 2">
            <a:extLst>
              <a:ext uri="{FF2B5EF4-FFF2-40B4-BE49-F238E27FC236}">
                <a16:creationId xmlns:a16="http://schemas.microsoft.com/office/drawing/2014/main" id="{51FAA0E3-3FDA-41A6-B9F8-73A1FEF31347}"/>
              </a:ext>
            </a:extLst>
          </p:cNvPr>
          <p:cNvSpPr>
            <a:spLocks noGrp="1"/>
          </p:cNvSpPr>
          <p:nvPr>
            <p:ph sz="half" idx="10"/>
          </p:nvPr>
        </p:nvSpPr>
        <p:spPr>
          <a:xfrm>
            <a:off x="417075" y="1736728"/>
            <a:ext cx="5678925" cy="4194629"/>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3" name="Picture Placeholder 2"/>
          <p:cNvSpPr>
            <a:spLocks noGrp="1"/>
          </p:cNvSpPr>
          <p:nvPr>
            <p:ph type="pic" idx="1" hasCustomPrompt="1"/>
          </p:nvPr>
        </p:nvSpPr>
        <p:spPr>
          <a:xfrm>
            <a:off x="7598925" y="1738313"/>
            <a:ext cx="4176000" cy="4175125"/>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5" name="Platshållare för bildnummer 4">
            <a:extLst>
              <a:ext uri="{FF2B5EF4-FFF2-40B4-BE49-F238E27FC236}">
                <a16:creationId xmlns:a16="http://schemas.microsoft.com/office/drawing/2014/main" id="{BA6D7259-E2CF-428A-9B5C-9AEE444FC134}"/>
              </a:ext>
            </a:extLst>
          </p:cNvPr>
          <p:cNvSpPr>
            <a:spLocks noGrp="1"/>
          </p:cNvSpPr>
          <p:nvPr>
            <p:ph type="sldNum" sz="quarter" idx="11"/>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348155490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blank" preserve="1">
  <p:cSld name="Helt 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307380631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Avsnittsrubrik med bild">
    <p:spTree>
      <p:nvGrpSpPr>
        <p:cNvPr id="1" name=""/>
        <p:cNvGrpSpPr/>
        <p:nvPr/>
      </p:nvGrpSpPr>
      <p:grpSpPr>
        <a:xfrm>
          <a:off x="0" y="0"/>
          <a:ext cx="0" cy="0"/>
          <a:chOff x="0" y="0"/>
          <a:chExt cx="0" cy="0"/>
        </a:xfrm>
      </p:grpSpPr>
      <p:sp>
        <p:nvSpPr>
          <p:cNvPr id="8" name="Platshållare för bild 5">
            <a:extLst>
              <a:ext uri="{FF2B5EF4-FFF2-40B4-BE49-F238E27FC236}">
                <a16:creationId xmlns:a16="http://schemas.microsoft.com/office/drawing/2014/main" id="{E89F1A3B-CD83-40C2-B654-7491BD29FCD5}"/>
              </a:ext>
            </a:extLst>
          </p:cNvPr>
          <p:cNvSpPr>
            <a:spLocks noGrp="1"/>
          </p:cNvSpPr>
          <p:nvPr>
            <p:ph type="pic" sz="quarter" idx="11" hasCustomPrompt="1"/>
          </p:nvPr>
        </p:nvSpPr>
        <p:spPr>
          <a:xfrm>
            <a:off x="407989" y="404812"/>
            <a:ext cx="11376024" cy="5508625"/>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a:br>
            <a:br>
              <a:rPr lang="sv-SE"/>
            </a:br>
            <a:br>
              <a:rPr lang="sv-SE"/>
            </a:br>
            <a:r>
              <a:rPr lang="sv-SE"/>
              <a:t>Klicka på ikonen ovan</a:t>
            </a:r>
            <a:br>
              <a:rPr lang="sv-SE"/>
            </a:br>
            <a:r>
              <a:rPr lang="sv-SE"/>
              <a:t>för att lägga till en bild</a:t>
            </a:r>
            <a:endParaRPr lang="en-US"/>
          </a:p>
        </p:txBody>
      </p:sp>
      <p:sp>
        <p:nvSpPr>
          <p:cNvPr id="9" name="Title 1">
            <a:extLst>
              <a:ext uri="{FF2B5EF4-FFF2-40B4-BE49-F238E27FC236}">
                <a16:creationId xmlns:a16="http://schemas.microsoft.com/office/drawing/2014/main" id="{EAB74EFB-B5F9-4503-84BF-A1C8C3809B6F}"/>
              </a:ext>
            </a:extLst>
          </p:cNvPr>
          <p:cNvSpPr>
            <a:spLocks noGrp="1"/>
          </p:cNvSpPr>
          <p:nvPr>
            <p:ph type="ctrTitle"/>
          </p:nvPr>
        </p:nvSpPr>
        <p:spPr>
          <a:xfrm>
            <a:off x="1879600" y="1973603"/>
            <a:ext cx="8483640" cy="885112"/>
          </a:xfrm>
          <a:prstGeom prst="rect">
            <a:avLst/>
          </a:prstGeom>
        </p:spPr>
        <p:txBody>
          <a:bodyPr anchor="ctr" anchorCtr="0">
            <a:noAutofit/>
          </a:bodyPr>
          <a:lstStyle>
            <a:lvl1pPr algn="ctr">
              <a:lnSpc>
                <a:spcPct val="90000"/>
              </a:lnSpc>
              <a:defRPr sz="4000">
                <a:solidFill>
                  <a:schemeClr val="bg1"/>
                </a:solidFill>
              </a:defRPr>
            </a:lvl1pPr>
          </a:lstStyle>
          <a:p>
            <a:r>
              <a:rPr lang="sv-SE"/>
              <a:t>Klicka här för att ändra mall för rubrikformat</a:t>
            </a:r>
            <a:endParaRPr lang="en-US"/>
          </a:p>
        </p:txBody>
      </p:sp>
      <p:sp>
        <p:nvSpPr>
          <p:cNvPr id="6" name="textruta 5">
            <a:extLst>
              <a:ext uri="{FF2B5EF4-FFF2-40B4-BE49-F238E27FC236}">
                <a16:creationId xmlns:a16="http://schemas.microsoft.com/office/drawing/2014/main" id="{BE03C4AA-7F69-47DB-B0C7-C398C29343E8}"/>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a:t>Hållbar stad – öppen för världen</a:t>
            </a:r>
          </a:p>
        </p:txBody>
      </p:sp>
      <p:pic>
        <p:nvPicPr>
          <p:cNvPr id="7" name="Bildobjekt 6" descr="Logo" title="Logo">
            <a:extLst>
              <a:ext uri="{FF2B5EF4-FFF2-40B4-BE49-F238E27FC236}">
                <a16:creationId xmlns:a16="http://schemas.microsoft.com/office/drawing/2014/main" id="{A42DC399-9929-4DB1-86A7-EDD1619A0A0E}"/>
              </a:ext>
            </a:extLst>
          </p:cNvPr>
          <p:cNvPicPr>
            <a:picLocks noChangeAspect="1"/>
          </p:cNvPicPr>
          <p:nvPr userDrawn="1"/>
        </p:nvPicPr>
        <p:blipFill>
          <a:blip r:embed="rId2"/>
          <a:stretch>
            <a:fillRect/>
          </a:stretch>
        </p:blipFill>
        <p:spPr>
          <a:xfrm>
            <a:off x="10498641" y="6168924"/>
            <a:ext cx="1280271" cy="426757"/>
          </a:xfrm>
          <a:prstGeom prst="rect">
            <a:avLst/>
          </a:prstGeom>
        </p:spPr>
      </p:pic>
    </p:spTree>
    <p:extLst>
      <p:ext uri="{BB962C8B-B14F-4D97-AF65-F5344CB8AC3E}">
        <p14:creationId xmlns:p14="http://schemas.microsoft.com/office/powerpoint/2010/main" val="346713197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Avsnittsrubrik">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8966CA57-627C-4882-9601-245D15D92392}"/>
              </a:ext>
            </a:extLst>
          </p:cNvPr>
          <p:cNvSpPr/>
          <p:nvPr userDrawn="1"/>
        </p:nvSpPr>
        <p:spPr>
          <a:xfrm>
            <a:off x="407988" y="404813"/>
            <a:ext cx="11376025" cy="5508000"/>
          </a:xfrm>
          <a:prstGeom prst="rect">
            <a:avLst/>
          </a:prstGeom>
          <a:solidFill>
            <a:schemeClr val="accent3"/>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sz="1800"/>
          </a:p>
        </p:txBody>
      </p:sp>
      <p:sp>
        <p:nvSpPr>
          <p:cNvPr id="2" name="Title 1"/>
          <p:cNvSpPr>
            <a:spLocks noGrp="1"/>
          </p:cNvSpPr>
          <p:nvPr>
            <p:ph type="ctrTitle"/>
          </p:nvPr>
        </p:nvSpPr>
        <p:spPr>
          <a:xfrm>
            <a:off x="1528841" y="2404809"/>
            <a:ext cx="9134323" cy="1349829"/>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a:p>
        </p:txBody>
      </p:sp>
      <p:pic>
        <p:nvPicPr>
          <p:cNvPr id="6" name="Bildobjekt 5" descr="Logo" title="Logo">
            <a:extLst>
              <a:ext uri="{FF2B5EF4-FFF2-40B4-BE49-F238E27FC236}">
                <a16:creationId xmlns:a16="http://schemas.microsoft.com/office/drawing/2014/main" id="{1BFA490F-F636-4FBD-9551-5FE7BB924C4D}"/>
              </a:ext>
            </a:extLst>
          </p:cNvPr>
          <p:cNvPicPr>
            <a:picLocks noChangeAspect="1"/>
          </p:cNvPicPr>
          <p:nvPr userDrawn="1"/>
        </p:nvPicPr>
        <p:blipFill>
          <a:blip r:embed="rId2"/>
          <a:stretch>
            <a:fillRect/>
          </a:stretch>
        </p:blipFill>
        <p:spPr>
          <a:xfrm>
            <a:off x="10498641" y="6168924"/>
            <a:ext cx="1280271" cy="426757"/>
          </a:xfrm>
          <a:prstGeom prst="rect">
            <a:avLst/>
          </a:prstGeom>
        </p:spPr>
      </p:pic>
      <p:sp>
        <p:nvSpPr>
          <p:cNvPr id="8" name="textruta 7">
            <a:extLst>
              <a:ext uri="{FF2B5EF4-FFF2-40B4-BE49-F238E27FC236}">
                <a16:creationId xmlns:a16="http://schemas.microsoft.com/office/drawing/2014/main" id="{F54FBE38-BAA0-4913-A593-C4237FC13E33}"/>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a:solidFill>
                  <a:schemeClr val="tx1">
                    <a:lumMod val="95000"/>
                    <a:lumOff val="5000"/>
                  </a:schemeClr>
                </a:solidFill>
              </a:rPr>
              <a:t>Hållbar stad – öppen för världen</a:t>
            </a:r>
          </a:p>
        </p:txBody>
      </p:sp>
    </p:spTree>
    <p:extLst>
      <p:ext uri="{BB962C8B-B14F-4D97-AF65-F5344CB8AC3E}">
        <p14:creationId xmlns:p14="http://schemas.microsoft.com/office/powerpoint/2010/main" val="152311727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Avsluts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solidFill>
            <a:schemeClr val="accent3"/>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a:p>
        </p:txBody>
      </p:sp>
      <p:pic>
        <p:nvPicPr>
          <p:cNvPr id="13" name="Bildobjekt 12" descr="Logo" title="Logo">
            <a:extLst>
              <a:ext uri="{FF2B5EF4-FFF2-40B4-BE49-F238E27FC236}">
                <a16:creationId xmlns:a16="http://schemas.microsoft.com/office/drawing/2014/main" id="{8FA31A6C-4824-4084-8D71-178D8B56BB48}"/>
              </a:ext>
            </a:extLst>
          </p:cNvPr>
          <p:cNvPicPr>
            <a:picLocks noChangeAspect="1"/>
          </p:cNvPicPr>
          <p:nvPr userDrawn="1"/>
        </p:nvPicPr>
        <p:blipFill>
          <a:blip r:embed="rId2"/>
          <a:stretch>
            <a:fillRect/>
          </a:stretch>
        </p:blipFill>
        <p:spPr>
          <a:xfrm>
            <a:off x="10297795" y="401983"/>
            <a:ext cx="1481456" cy="499915"/>
          </a:xfrm>
          <a:prstGeom prst="rect">
            <a:avLst/>
          </a:prstGeom>
        </p:spPr>
      </p:pic>
      <p:sp>
        <p:nvSpPr>
          <p:cNvPr id="8" name="Rubrik 3">
            <a:extLst>
              <a:ext uri="{FF2B5EF4-FFF2-40B4-BE49-F238E27FC236}">
                <a16:creationId xmlns:a16="http://schemas.microsoft.com/office/drawing/2014/main" id="{48B20EB8-4FF0-4D86-B782-FE843B459F2B}"/>
              </a:ext>
            </a:extLst>
          </p:cNvPr>
          <p:cNvSpPr>
            <a:spLocks noGrp="1"/>
          </p:cNvSpPr>
          <p:nvPr>
            <p:ph type="title" hasCustomPrompt="1"/>
          </p:nvPr>
        </p:nvSpPr>
        <p:spPr>
          <a:xfrm>
            <a:off x="1420650" y="2399545"/>
            <a:ext cx="6148878" cy="309600"/>
          </a:xfrm>
        </p:spPr>
        <p:txBody>
          <a:bodyPr>
            <a:normAutofit/>
          </a:bodyPr>
          <a:lstStyle>
            <a:lvl1pPr>
              <a:defRPr sz="1700">
                <a:solidFill>
                  <a:schemeClr val="bg1"/>
                </a:solidFill>
              </a:defRPr>
            </a:lvl1pPr>
          </a:lstStyle>
          <a:p>
            <a:r>
              <a:rPr lang="sv-SE"/>
              <a:t>Kontakt</a:t>
            </a:r>
          </a:p>
        </p:txBody>
      </p:sp>
      <p:sp>
        <p:nvSpPr>
          <p:cNvPr id="15" name="Platshållare för text 4">
            <a:extLst>
              <a:ext uri="{FF2B5EF4-FFF2-40B4-BE49-F238E27FC236}">
                <a16:creationId xmlns:a16="http://schemas.microsoft.com/office/drawing/2014/main" id="{483A67E9-807F-424F-890D-A3A5CA39AF09}"/>
              </a:ext>
            </a:extLst>
          </p:cNvPr>
          <p:cNvSpPr>
            <a:spLocks noGrp="1"/>
          </p:cNvSpPr>
          <p:nvPr>
            <p:ph type="body" sz="quarter" idx="11" hasCustomPrompt="1"/>
          </p:nvPr>
        </p:nvSpPr>
        <p:spPr>
          <a:xfrm>
            <a:off x="1420649" y="2830624"/>
            <a:ext cx="6148878" cy="2971086"/>
          </a:xfrm>
        </p:spPr>
        <p:txBody>
          <a:bodyPr numCol="1" spcCol="180000">
            <a:noAutofit/>
          </a:bodyPr>
          <a:lstStyle>
            <a:lvl1pPr marL="0" indent="0">
              <a:lnSpc>
                <a:spcPct val="110000"/>
              </a:lnSpc>
              <a:spcBef>
                <a:spcPts val="0"/>
              </a:spcBef>
              <a:buNone/>
              <a:defRPr sz="1600" b="1" kern="0" baseline="0">
                <a:solidFill>
                  <a:schemeClr val="bg1"/>
                </a:solidFill>
                <a:latin typeface="+mn-lt"/>
              </a:defRPr>
            </a:lvl1pPr>
          </a:lstStyle>
          <a:p>
            <a:pPr lvl="0"/>
            <a:r>
              <a:rPr lang="sv-SE"/>
              <a:t>Avdelning</a:t>
            </a:r>
            <a:br>
              <a:rPr lang="sv-SE"/>
            </a:br>
            <a:r>
              <a:rPr lang="sv-SE"/>
              <a:t>Område, Göteborgs Stad</a:t>
            </a:r>
            <a:br>
              <a:rPr lang="sv-SE"/>
            </a:br>
            <a:r>
              <a:rPr lang="sv-SE"/>
              <a:t>Namn</a:t>
            </a:r>
            <a:br>
              <a:rPr lang="sv-SE"/>
            </a:br>
            <a:r>
              <a:rPr lang="sv-SE"/>
              <a:t>namn@namn.se</a:t>
            </a:r>
          </a:p>
        </p:txBody>
      </p:sp>
      <p:sp>
        <p:nvSpPr>
          <p:cNvPr id="7" name="textruta 6">
            <a:extLst>
              <a:ext uri="{FF2B5EF4-FFF2-40B4-BE49-F238E27FC236}">
                <a16:creationId xmlns:a16="http://schemas.microsoft.com/office/drawing/2014/main" id="{266C4A4B-0FFF-4609-BF3A-89A12B42C121}"/>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a:solidFill>
                  <a:schemeClr val="tx1">
                    <a:lumMod val="95000"/>
                    <a:lumOff val="5000"/>
                  </a:schemeClr>
                </a:solidFill>
                <a:latin typeface="+mn-lt"/>
              </a:rPr>
              <a:t>Hållbar stad – öppen för världen</a:t>
            </a:r>
          </a:p>
        </p:txBody>
      </p:sp>
    </p:spTree>
    <p:extLst>
      <p:ext uri="{BB962C8B-B14F-4D97-AF65-F5344CB8AC3E}">
        <p14:creationId xmlns:p14="http://schemas.microsoft.com/office/powerpoint/2010/main" val="312404377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Logotyp">
    <p:spTree>
      <p:nvGrpSpPr>
        <p:cNvPr id="1" name=""/>
        <p:cNvGrpSpPr/>
        <p:nvPr/>
      </p:nvGrpSpPr>
      <p:grpSpPr>
        <a:xfrm>
          <a:off x="0" y="0"/>
          <a:ext cx="0" cy="0"/>
          <a:chOff x="0" y="0"/>
          <a:chExt cx="0" cy="0"/>
        </a:xfrm>
      </p:grpSpPr>
      <p:pic>
        <p:nvPicPr>
          <p:cNvPr id="3" name="Bildobjekt 2" descr="Logo" title="Logo">
            <a:extLst>
              <a:ext uri="{FF2B5EF4-FFF2-40B4-BE49-F238E27FC236}">
                <a16:creationId xmlns:a16="http://schemas.microsoft.com/office/drawing/2014/main" id="{1F12769C-ECF3-448E-A565-83EEEC398EEF}"/>
              </a:ext>
            </a:extLst>
          </p:cNvPr>
          <p:cNvPicPr>
            <a:picLocks noChangeAspect="1"/>
          </p:cNvPicPr>
          <p:nvPr userDrawn="1"/>
        </p:nvPicPr>
        <p:blipFill>
          <a:blip r:embed="rId2"/>
          <a:stretch>
            <a:fillRect/>
          </a:stretch>
        </p:blipFill>
        <p:spPr>
          <a:xfrm>
            <a:off x="5382706" y="2300663"/>
            <a:ext cx="1426588" cy="2261812"/>
          </a:xfrm>
          <a:prstGeom prst="rect">
            <a:avLst/>
          </a:prstGeom>
        </p:spPr>
      </p:pic>
    </p:spTree>
    <p:extLst>
      <p:ext uri="{BB962C8B-B14F-4D97-AF65-F5344CB8AC3E}">
        <p14:creationId xmlns:p14="http://schemas.microsoft.com/office/powerpoint/2010/main" val="75170648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Rubrik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solidFill>
            <a:schemeClr val="accent4"/>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a:p>
        </p:txBody>
      </p:sp>
      <p:sp>
        <p:nvSpPr>
          <p:cNvPr id="2" name="Title 1"/>
          <p:cNvSpPr>
            <a:spLocks noGrp="1"/>
          </p:cNvSpPr>
          <p:nvPr>
            <p:ph type="ctrTitle"/>
          </p:nvPr>
        </p:nvSpPr>
        <p:spPr>
          <a:xfrm>
            <a:off x="1731696" y="2626153"/>
            <a:ext cx="8728608" cy="1349829"/>
          </a:xfrm>
          <a:prstGeom prst="rect">
            <a:avLst/>
          </a:prstGeom>
        </p:spPr>
        <p:txBody>
          <a:bodyPr anchor="ctr" anchorCtr="0">
            <a:noAutofit/>
          </a:bodyPr>
          <a:lstStyle>
            <a:lvl1pPr algn="l">
              <a:lnSpc>
                <a:spcPct val="90000"/>
              </a:lnSpc>
              <a:defRPr sz="4200" kern="0" spc="0" baseline="0">
                <a:solidFill>
                  <a:schemeClr val="bg1"/>
                </a:solidFill>
              </a:defRPr>
            </a:lvl1pPr>
          </a:lstStyle>
          <a:p>
            <a:r>
              <a:rPr lang="sv-SE"/>
              <a:t>Klicka här för att ändra mall för rubrikformat</a:t>
            </a:r>
            <a:endParaRPr lang="en-US"/>
          </a:p>
        </p:txBody>
      </p:sp>
      <p:sp>
        <p:nvSpPr>
          <p:cNvPr id="5" name="Platshållare för text 4">
            <a:extLst>
              <a:ext uri="{FF2B5EF4-FFF2-40B4-BE49-F238E27FC236}">
                <a16:creationId xmlns:a16="http://schemas.microsoft.com/office/drawing/2014/main" id="{A0F7CA53-6D92-4A66-95D1-2CEF9E76DF2C}"/>
              </a:ext>
            </a:extLst>
          </p:cNvPr>
          <p:cNvSpPr>
            <a:spLocks noGrp="1"/>
          </p:cNvSpPr>
          <p:nvPr>
            <p:ph type="body" sz="quarter" idx="10" hasCustomPrompt="1"/>
          </p:nvPr>
        </p:nvSpPr>
        <p:spPr>
          <a:xfrm>
            <a:off x="1731696" y="4165601"/>
            <a:ext cx="8728608" cy="251417"/>
          </a:xfrm>
        </p:spPr>
        <p:txBody>
          <a:bodyPr>
            <a:noAutofit/>
          </a:bodyPr>
          <a:lstStyle>
            <a:lvl1pPr marL="0" indent="0">
              <a:lnSpc>
                <a:spcPct val="100000"/>
              </a:lnSpc>
              <a:spcBef>
                <a:spcPts val="0"/>
              </a:spcBef>
              <a:buNone/>
              <a:defRPr sz="1800" kern="0" baseline="0">
                <a:solidFill>
                  <a:schemeClr val="bg1"/>
                </a:solidFill>
                <a:latin typeface="+mj-lt"/>
              </a:defRPr>
            </a:lvl1pPr>
          </a:lstStyle>
          <a:p>
            <a:pPr lvl="0"/>
            <a:r>
              <a:rPr lang="sv-SE"/>
              <a:t>Eventuell underrubrik</a:t>
            </a:r>
          </a:p>
        </p:txBody>
      </p:sp>
      <p:sp>
        <p:nvSpPr>
          <p:cNvPr id="6" name="Platshållare för text 4">
            <a:extLst>
              <a:ext uri="{FF2B5EF4-FFF2-40B4-BE49-F238E27FC236}">
                <a16:creationId xmlns:a16="http://schemas.microsoft.com/office/drawing/2014/main" id="{384ED656-5CBC-4AAE-AA1E-D848C8E71DB6}"/>
              </a:ext>
            </a:extLst>
          </p:cNvPr>
          <p:cNvSpPr>
            <a:spLocks noGrp="1"/>
          </p:cNvSpPr>
          <p:nvPr>
            <p:ph type="body" sz="quarter" idx="11" hasCustomPrompt="1"/>
          </p:nvPr>
        </p:nvSpPr>
        <p:spPr>
          <a:xfrm>
            <a:off x="1731696" y="4606637"/>
            <a:ext cx="8728608" cy="251417"/>
          </a:xfrm>
        </p:spPr>
        <p:txBody>
          <a:bodyPr>
            <a:noAutofit/>
          </a:bodyPr>
          <a:lstStyle>
            <a:lvl1pPr marL="0" indent="0">
              <a:lnSpc>
                <a:spcPct val="100000"/>
              </a:lnSpc>
              <a:spcBef>
                <a:spcPts val="0"/>
              </a:spcBef>
              <a:buNone/>
              <a:defRPr sz="1400" kern="0" baseline="0">
                <a:solidFill>
                  <a:schemeClr val="bg1"/>
                </a:solidFill>
                <a:latin typeface="+mn-lt"/>
              </a:defRPr>
            </a:lvl1pPr>
          </a:lstStyle>
          <a:p>
            <a:pPr lvl="0"/>
            <a:r>
              <a:rPr lang="sv-SE"/>
              <a:t>Eventuellt namn på föredragshållare</a:t>
            </a:r>
          </a:p>
        </p:txBody>
      </p:sp>
      <p:sp>
        <p:nvSpPr>
          <p:cNvPr id="11" name="textruta 10">
            <a:extLst>
              <a:ext uri="{FF2B5EF4-FFF2-40B4-BE49-F238E27FC236}">
                <a16:creationId xmlns:a16="http://schemas.microsoft.com/office/drawing/2014/main" id="{2522B255-A89B-4F1E-A846-36B4A9F18AE3}"/>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a:latin typeface="+mn-lt"/>
              </a:rPr>
              <a:t>Hållbar stad – öppen för världen</a:t>
            </a:r>
          </a:p>
        </p:txBody>
      </p:sp>
      <p:pic>
        <p:nvPicPr>
          <p:cNvPr id="8" name="Bildobjekt 7" descr="Logo" title="Logo">
            <a:extLst>
              <a:ext uri="{FF2B5EF4-FFF2-40B4-BE49-F238E27FC236}">
                <a16:creationId xmlns:a16="http://schemas.microsoft.com/office/drawing/2014/main" id="{2DF30E6D-8B83-4DA1-ADDE-3B45462766FF}"/>
              </a:ext>
            </a:extLst>
          </p:cNvPr>
          <p:cNvPicPr>
            <a:picLocks noChangeAspect="1"/>
          </p:cNvPicPr>
          <p:nvPr userDrawn="1"/>
        </p:nvPicPr>
        <p:blipFill>
          <a:blip r:embed="rId2"/>
          <a:stretch>
            <a:fillRect/>
          </a:stretch>
        </p:blipFill>
        <p:spPr>
          <a:xfrm>
            <a:off x="10297795" y="401983"/>
            <a:ext cx="1481456" cy="499915"/>
          </a:xfrm>
          <a:prstGeom prst="rect">
            <a:avLst/>
          </a:prstGeom>
        </p:spPr>
      </p:pic>
    </p:spTree>
    <p:extLst>
      <p:ext uri="{BB962C8B-B14F-4D97-AF65-F5344CB8AC3E}">
        <p14:creationId xmlns:p14="http://schemas.microsoft.com/office/powerpoint/2010/main" val="304438321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956AE382-6D43-4751-9CE2-2A4899C59678}"/>
              </a:ext>
            </a:extLst>
          </p:cNvPr>
          <p:cNvSpPr>
            <a:spLocks noGrp="1"/>
          </p:cNvSpPr>
          <p:nvPr>
            <p:ph type="title"/>
          </p:nvPr>
        </p:nvSpPr>
        <p:spPr/>
        <p:txBody>
          <a:bodyPr/>
          <a:lstStyle/>
          <a:p>
            <a:r>
              <a:rPr lang="sv-SE"/>
              <a:t>Klicka här för att ändra mall för rubrikformat</a:t>
            </a:r>
          </a:p>
        </p:txBody>
      </p:sp>
      <p:sp>
        <p:nvSpPr>
          <p:cNvPr id="8" name="Content Placeholder 2">
            <a:extLst>
              <a:ext uri="{FF2B5EF4-FFF2-40B4-BE49-F238E27FC236}">
                <a16:creationId xmlns:a16="http://schemas.microsoft.com/office/drawing/2014/main" id="{143E3ABC-9643-4C0C-A216-D9FDF5F8C34E}"/>
              </a:ext>
            </a:extLst>
          </p:cNvPr>
          <p:cNvSpPr>
            <a:spLocks noGrp="1"/>
          </p:cNvSpPr>
          <p:nvPr>
            <p:ph idx="11"/>
          </p:nvPr>
        </p:nvSpPr>
        <p:spPr>
          <a:xfrm>
            <a:off x="1056000" y="1738313"/>
            <a:ext cx="10080000" cy="4175124"/>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2" name="Platshållare för bildnummer 1">
            <a:extLst>
              <a:ext uri="{FF2B5EF4-FFF2-40B4-BE49-F238E27FC236}">
                <a16:creationId xmlns:a16="http://schemas.microsoft.com/office/drawing/2014/main" id="{AF1C70CC-B8D4-4719-BB1B-23D6C9B7187C}"/>
              </a:ext>
            </a:extLst>
          </p:cNvPr>
          <p:cNvSpPr>
            <a:spLocks noGrp="1"/>
          </p:cNvSpPr>
          <p:nvPr>
            <p:ph type="sldNum" sz="quarter" idx="12"/>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77086055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4424537-5ECE-4D36-9AE9-88D8AFB54949}"/>
              </a:ext>
            </a:extLst>
          </p:cNvPr>
          <p:cNvSpPr>
            <a:spLocks noGrp="1"/>
          </p:cNvSpPr>
          <p:nvPr>
            <p:ph type="title"/>
          </p:nvPr>
        </p:nvSpPr>
        <p:spPr/>
        <p:txBody>
          <a:bodyPr/>
          <a:lstStyle/>
          <a:p>
            <a:r>
              <a:rPr lang="sv-SE"/>
              <a:t>Klicka här för att ändra mall för rubrikformat</a:t>
            </a:r>
          </a:p>
        </p:txBody>
      </p:sp>
      <p:sp>
        <p:nvSpPr>
          <p:cNvPr id="3" name="Content Placeholder 2"/>
          <p:cNvSpPr>
            <a:spLocks noGrp="1"/>
          </p:cNvSpPr>
          <p:nvPr>
            <p:ph sz="half" idx="1"/>
          </p:nvPr>
        </p:nvSpPr>
        <p:spPr>
          <a:xfrm>
            <a:off x="407988" y="1736729"/>
            <a:ext cx="5400000" cy="417671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4" name="Content Placeholder 3"/>
          <p:cNvSpPr>
            <a:spLocks noGrp="1"/>
          </p:cNvSpPr>
          <p:nvPr>
            <p:ph sz="half" idx="2"/>
          </p:nvPr>
        </p:nvSpPr>
        <p:spPr>
          <a:xfrm>
            <a:off x="6379250" y="1736729"/>
            <a:ext cx="5400000" cy="417671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5" name="Platshållare för bildnummer 4">
            <a:extLst>
              <a:ext uri="{FF2B5EF4-FFF2-40B4-BE49-F238E27FC236}">
                <a16:creationId xmlns:a16="http://schemas.microsoft.com/office/drawing/2014/main" id="{EC9B43C6-89FD-4564-BB62-9B67C1AE2E6A}"/>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87301865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BCE7E41F-F5AB-42BF-88B5-ED5B44A6461E}"/>
              </a:ext>
            </a:extLst>
          </p:cNvPr>
          <p:cNvSpPr>
            <a:spLocks noGrp="1"/>
          </p:cNvSpPr>
          <p:nvPr>
            <p:ph type="title"/>
          </p:nvPr>
        </p:nvSpPr>
        <p:spPr/>
        <p:txBody>
          <a:bodyPr/>
          <a:lstStyle/>
          <a:p>
            <a:r>
              <a:rPr lang="sv-SE"/>
              <a:t>Klicka här för att ändra mall för rubrikformat</a:t>
            </a:r>
          </a:p>
        </p:txBody>
      </p:sp>
      <p:sp>
        <p:nvSpPr>
          <p:cNvPr id="3" name="Text Placeholder 2"/>
          <p:cNvSpPr>
            <a:spLocks noGrp="1"/>
          </p:cNvSpPr>
          <p:nvPr>
            <p:ph type="body" idx="1"/>
          </p:nvPr>
        </p:nvSpPr>
        <p:spPr>
          <a:xfrm>
            <a:off x="407988" y="1588563"/>
            <a:ext cx="527808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Redigera format för bakgrundstext</a:t>
            </a:r>
          </a:p>
        </p:txBody>
      </p:sp>
      <p:sp>
        <p:nvSpPr>
          <p:cNvPr id="4" name="Content Placeholder 3"/>
          <p:cNvSpPr>
            <a:spLocks noGrp="1"/>
          </p:cNvSpPr>
          <p:nvPr>
            <p:ph sz="half" idx="2"/>
          </p:nvPr>
        </p:nvSpPr>
        <p:spPr>
          <a:xfrm>
            <a:off x="407988" y="2281031"/>
            <a:ext cx="5278080" cy="3524684"/>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5" name="Text Placeholder 4"/>
          <p:cNvSpPr>
            <a:spLocks noGrp="1"/>
          </p:cNvSpPr>
          <p:nvPr>
            <p:ph type="body" sz="quarter" idx="3"/>
          </p:nvPr>
        </p:nvSpPr>
        <p:spPr>
          <a:xfrm>
            <a:off x="6432000" y="1591385"/>
            <a:ext cx="528000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Redigera format för bakgrundstext</a:t>
            </a:r>
          </a:p>
        </p:txBody>
      </p:sp>
      <p:sp>
        <p:nvSpPr>
          <p:cNvPr id="6" name="Content Placeholder 5"/>
          <p:cNvSpPr>
            <a:spLocks noGrp="1"/>
          </p:cNvSpPr>
          <p:nvPr>
            <p:ph sz="quarter" idx="4"/>
          </p:nvPr>
        </p:nvSpPr>
        <p:spPr>
          <a:xfrm>
            <a:off x="6432000" y="2281035"/>
            <a:ext cx="5280000" cy="3524685"/>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2" name="Platshållare för bildnummer 1">
            <a:extLst>
              <a:ext uri="{FF2B5EF4-FFF2-40B4-BE49-F238E27FC236}">
                <a16:creationId xmlns:a16="http://schemas.microsoft.com/office/drawing/2014/main" id="{5B0B39BD-A593-4A83-AD46-53A96C2F78AD}"/>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200120431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F68562D-9C3D-4ED0-821E-7821BFECF33E}"/>
              </a:ext>
            </a:extLst>
          </p:cNvPr>
          <p:cNvSpPr>
            <a:spLocks noGrp="1"/>
          </p:cNvSpPr>
          <p:nvPr>
            <p:ph type="title"/>
          </p:nvPr>
        </p:nvSpPr>
        <p:spPr/>
        <p:txBody>
          <a:bodyPr/>
          <a:lstStyle/>
          <a:p>
            <a:r>
              <a:rPr lang="sv-SE"/>
              <a:t>Klicka här för att ändra mall för rubrikformat</a:t>
            </a:r>
          </a:p>
        </p:txBody>
      </p:sp>
      <p:sp>
        <p:nvSpPr>
          <p:cNvPr id="3" name="Platshållare för bildnummer 2">
            <a:extLst>
              <a:ext uri="{FF2B5EF4-FFF2-40B4-BE49-F238E27FC236}">
                <a16:creationId xmlns:a16="http://schemas.microsoft.com/office/drawing/2014/main" id="{471AB884-926D-4607-993A-83391A779C12}"/>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17681040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00F4CB-80BD-4C46-8862-E3F5646FDE7A}"/>
              </a:ext>
            </a:extLst>
          </p:cNvPr>
          <p:cNvSpPr>
            <a:spLocks noGrp="1"/>
          </p:cNvSpPr>
          <p:nvPr>
            <p:ph type="title"/>
          </p:nvPr>
        </p:nvSpPr>
        <p:spPr/>
        <p:txBody>
          <a:bodyPr/>
          <a:lstStyle/>
          <a:p>
            <a:r>
              <a:rPr lang="sv-SE"/>
              <a:t>Klicka här för att ändra mall för rubrikformat</a:t>
            </a:r>
          </a:p>
        </p:txBody>
      </p:sp>
      <p:sp>
        <p:nvSpPr>
          <p:cNvPr id="5" name="Content Placeholder 2">
            <a:extLst>
              <a:ext uri="{FF2B5EF4-FFF2-40B4-BE49-F238E27FC236}">
                <a16:creationId xmlns:a16="http://schemas.microsoft.com/office/drawing/2014/main" id="{D18EAA5A-4340-4EE5-A1A8-3200B98C0962}"/>
              </a:ext>
            </a:extLst>
          </p:cNvPr>
          <p:cNvSpPr>
            <a:spLocks noGrp="1"/>
          </p:cNvSpPr>
          <p:nvPr>
            <p:ph sz="half" idx="10"/>
          </p:nvPr>
        </p:nvSpPr>
        <p:spPr>
          <a:xfrm>
            <a:off x="6096000" y="1736728"/>
            <a:ext cx="5688013" cy="4194629"/>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3" name="Picture Placeholder 2"/>
          <p:cNvSpPr>
            <a:spLocks noGrp="1"/>
          </p:cNvSpPr>
          <p:nvPr>
            <p:ph type="pic" idx="1" hasCustomPrompt="1"/>
          </p:nvPr>
        </p:nvSpPr>
        <p:spPr>
          <a:xfrm>
            <a:off x="407988" y="1738313"/>
            <a:ext cx="4176000" cy="4175125"/>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4" name="Platshållare för bildnummer 3">
            <a:extLst>
              <a:ext uri="{FF2B5EF4-FFF2-40B4-BE49-F238E27FC236}">
                <a16:creationId xmlns:a16="http://schemas.microsoft.com/office/drawing/2014/main" id="{DEAD5FAA-1657-4061-B125-FAABE5DDE224}"/>
              </a:ext>
            </a:extLst>
          </p:cNvPr>
          <p:cNvSpPr>
            <a:spLocks noGrp="1"/>
          </p:cNvSpPr>
          <p:nvPr>
            <p:ph type="sldNum" sz="quarter" idx="11"/>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365445030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2EDB076-0118-4581-B17D-C1A0602FB948}"/>
              </a:ext>
            </a:extLst>
          </p:cNvPr>
          <p:cNvSpPr>
            <a:spLocks noGrp="1"/>
          </p:cNvSpPr>
          <p:nvPr>
            <p:ph type="title"/>
          </p:nvPr>
        </p:nvSpPr>
        <p:spPr/>
        <p:txBody>
          <a:bodyPr/>
          <a:lstStyle/>
          <a:p>
            <a:r>
              <a:rPr lang="sv-SE"/>
              <a:t>Klicka här för att ändra mall för rubrikformat</a:t>
            </a:r>
          </a:p>
        </p:txBody>
      </p:sp>
      <p:sp>
        <p:nvSpPr>
          <p:cNvPr id="6" name="Content Placeholder 2">
            <a:extLst>
              <a:ext uri="{FF2B5EF4-FFF2-40B4-BE49-F238E27FC236}">
                <a16:creationId xmlns:a16="http://schemas.microsoft.com/office/drawing/2014/main" id="{51FAA0E3-3FDA-41A6-B9F8-73A1FEF31347}"/>
              </a:ext>
            </a:extLst>
          </p:cNvPr>
          <p:cNvSpPr>
            <a:spLocks noGrp="1"/>
          </p:cNvSpPr>
          <p:nvPr>
            <p:ph sz="half" idx="10"/>
          </p:nvPr>
        </p:nvSpPr>
        <p:spPr>
          <a:xfrm>
            <a:off x="417075" y="1736728"/>
            <a:ext cx="5678925" cy="4194629"/>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3" name="Picture Placeholder 2"/>
          <p:cNvSpPr>
            <a:spLocks noGrp="1"/>
          </p:cNvSpPr>
          <p:nvPr>
            <p:ph type="pic" idx="1" hasCustomPrompt="1"/>
          </p:nvPr>
        </p:nvSpPr>
        <p:spPr>
          <a:xfrm>
            <a:off x="7598925" y="1738313"/>
            <a:ext cx="4176000" cy="4175125"/>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4" name="Platshållare för bildnummer 3">
            <a:extLst>
              <a:ext uri="{FF2B5EF4-FFF2-40B4-BE49-F238E27FC236}">
                <a16:creationId xmlns:a16="http://schemas.microsoft.com/office/drawing/2014/main" id="{AB6397E3-2F6A-46E7-B952-96596182496A}"/>
              </a:ext>
            </a:extLst>
          </p:cNvPr>
          <p:cNvSpPr>
            <a:spLocks noGrp="1"/>
          </p:cNvSpPr>
          <p:nvPr>
            <p:ph type="sldNum" sz="quarter" idx="11"/>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72664062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1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00F4CB-80BD-4C46-8862-E3F5646FDE7A}"/>
              </a:ext>
            </a:extLst>
          </p:cNvPr>
          <p:cNvSpPr>
            <a:spLocks noGrp="1"/>
          </p:cNvSpPr>
          <p:nvPr>
            <p:ph type="title"/>
          </p:nvPr>
        </p:nvSpPr>
        <p:spPr/>
        <p:txBody>
          <a:bodyPr/>
          <a:lstStyle/>
          <a:p>
            <a:r>
              <a:rPr lang="sv-SE"/>
              <a:t>Klicka här för att ändra mall för rubrikformat</a:t>
            </a:r>
          </a:p>
        </p:txBody>
      </p:sp>
      <p:sp>
        <p:nvSpPr>
          <p:cNvPr id="5" name="Content Placeholder 2">
            <a:extLst>
              <a:ext uri="{FF2B5EF4-FFF2-40B4-BE49-F238E27FC236}">
                <a16:creationId xmlns:a16="http://schemas.microsoft.com/office/drawing/2014/main" id="{D18EAA5A-4340-4EE5-A1A8-3200B98C0962}"/>
              </a:ext>
            </a:extLst>
          </p:cNvPr>
          <p:cNvSpPr>
            <a:spLocks noGrp="1"/>
          </p:cNvSpPr>
          <p:nvPr>
            <p:ph sz="half" idx="10"/>
          </p:nvPr>
        </p:nvSpPr>
        <p:spPr>
          <a:xfrm>
            <a:off x="6096000" y="1736728"/>
            <a:ext cx="5688013" cy="4194629"/>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3" name="Picture Placeholder 2"/>
          <p:cNvSpPr>
            <a:spLocks noGrp="1"/>
          </p:cNvSpPr>
          <p:nvPr>
            <p:ph type="pic" idx="1" hasCustomPrompt="1"/>
          </p:nvPr>
        </p:nvSpPr>
        <p:spPr>
          <a:xfrm>
            <a:off x="407988" y="1738313"/>
            <a:ext cx="4176000" cy="4175125"/>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4" name="Platshållare för bildnummer 3">
            <a:extLst>
              <a:ext uri="{FF2B5EF4-FFF2-40B4-BE49-F238E27FC236}">
                <a16:creationId xmlns:a16="http://schemas.microsoft.com/office/drawing/2014/main" id="{DEAD5FAA-1657-4061-B125-FAABE5DDE224}"/>
              </a:ext>
            </a:extLst>
          </p:cNvPr>
          <p:cNvSpPr>
            <a:spLocks noGrp="1"/>
          </p:cNvSpPr>
          <p:nvPr>
            <p:ph type="sldNum" sz="quarter" idx="11"/>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315611373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2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C800227-24F3-424A-950F-9031EC7717A1}"/>
              </a:ext>
            </a:extLst>
          </p:cNvPr>
          <p:cNvSpPr>
            <a:spLocks noGrp="1"/>
          </p:cNvSpPr>
          <p:nvPr>
            <p:ph type="title"/>
          </p:nvPr>
        </p:nvSpPr>
        <p:spPr/>
        <p:txBody>
          <a:bodyPr/>
          <a:lstStyle/>
          <a:p>
            <a:r>
              <a:rPr lang="sv-SE"/>
              <a:t>Klicka här för att ändra mall för rubrikformat</a:t>
            </a:r>
          </a:p>
        </p:txBody>
      </p:sp>
      <p:sp>
        <p:nvSpPr>
          <p:cNvPr id="3" name="Picture Placeholder 2"/>
          <p:cNvSpPr>
            <a:spLocks noGrp="1"/>
          </p:cNvSpPr>
          <p:nvPr>
            <p:ph type="pic" idx="1" hasCustomPrompt="1"/>
          </p:nvPr>
        </p:nvSpPr>
        <p:spPr>
          <a:xfrm>
            <a:off x="407988"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4" name="Text Placeholder 3"/>
          <p:cNvSpPr>
            <a:spLocks noGrp="1"/>
          </p:cNvSpPr>
          <p:nvPr>
            <p:ph type="body" sz="half" idx="2"/>
          </p:nvPr>
        </p:nvSpPr>
        <p:spPr>
          <a:xfrm>
            <a:off x="407988"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Redigera format för bakgrundstext</a:t>
            </a:r>
          </a:p>
        </p:txBody>
      </p:sp>
      <p:sp>
        <p:nvSpPr>
          <p:cNvPr id="10" name="Picture Placeholder 2">
            <a:extLst>
              <a:ext uri="{FF2B5EF4-FFF2-40B4-BE49-F238E27FC236}">
                <a16:creationId xmlns:a16="http://schemas.microsoft.com/office/drawing/2014/main" id="{F5F04B5A-F0FB-4FC9-9F5F-CDA6CEE251C7}"/>
              </a:ext>
            </a:extLst>
          </p:cNvPr>
          <p:cNvSpPr>
            <a:spLocks noGrp="1"/>
          </p:cNvSpPr>
          <p:nvPr>
            <p:ph type="pic" idx="12" hasCustomPrompt="1"/>
          </p:nvPr>
        </p:nvSpPr>
        <p:spPr>
          <a:xfrm>
            <a:off x="4296000"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15" name="Text Placeholder 3">
            <a:extLst>
              <a:ext uri="{FF2B5EF4-FFF2-40B4-BE49-F238E27FC236}">
                <a16:creationId xmlns:a16="http://schemas.microsoft.com/office/drawing/2014/main" id="{A5F93C07-C166-474C-8E0B-4E9C3BBCB337}"/>
              </a:ext>
            </a:extLst>
          </p:cNvPr>
          <p:cNvSpPr>
            <a:spLocks noGrp="1"/>
          </p:cNvSpPr>
          <p:nvPr>
            <p:ph type="body" sz="half" idx="15"/>
          </p:nvPr>
        </p:nvSpPr>
        <p:spPr>
          <a:xfrm>
            <a:off x="4296000"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Redigera format för bakgrundstext</a:t>
            </a:r>
          </a:p>
        </p:txBody>
      </p:sp>
      <p:sp>
        <p:nvSpPr>
          <p:cNvPr id="11" name="Picture Placeholder 2">
            <a:extLst>
              <a:ext uri="{FF2B5EF4-FFF2-40B4-BE49-F238E27FC236}">
                <a16:creationId xmlns:a16="http://schemas.microsoft.com/office/drawing/2014/main" id="{A7F97845-F21E-448F-BCE4-594A545AB8CB}"/>
              </a:ext>
            </a:extLst>
          </p:cNvPr>
          <p:cNvSpPr>
            <a:spLocks noGrp="1"/>
          </p:cNvSpPr>
          <p:nvPr>
            <p:ph type="pic" idx="13" hasCustomPrompt="1"/>
          </p:nvPr>
        </p:nvSpPr>
        <p:spPr>
          <a:xfrm>
            <a:off x="8184013"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14" name="Text Placeholder 3">
            <a:extLst>
              <a:ext uri="{FF2B5EF4-FFF2-40B4-BE49-F238E27FC236}">
                <a16:creationId xmlns:a16="http://schemas.microsoft.com/office/drawing/2014/main" id="{5F230963-9997-4CAE-9B9D-4F53D8044D29}"/>
              </a:ext>
            </a:extLst>
          </p:cNvPr>
          <p:cNvSpPr>
            <a:spLocks noGrp="1"/>
          </p:cNvSpPr>
          <p:nvPr>
            <p:ph type="body" sz="half" idx="14"/>
          </p:nvPr>
        </p:nvSpPr>
        <p:spPr>
          <a:xfrm>
            <a:off x="8184013"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Redigera format för bakgrundstext</a:t>
            </a:r>
          </a:p>
        </p:txBody>
      </p:sp>
      <p:sp>
        <p:nvSpPr>
          <p:cNvPr id="5" name="Platshållare för bildnummer 4">
            <a:extLst>
              <a:ext uri="{FF2B5EF4-FFF2-40B4-BE49-F238E27FC236}">
                <a16:creationId xmlns:a16="http://schemas.microsoft.com/office/drawing/2014/main" id="{23227AAC-52A1-439E-A66E-B8A4CE23E2A5}"/>
              </a:ext>
            </a:extLst>
          </p:cNvPr>
          <p:cNvSpPr>
            <a:spLocks noGrp="1"/>
          </p:cNvSpPr>
          <p:nvPr>
            <p:ph type="sldNum" sz="quarter" idx="16"/>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286026589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userDrawn="1">
  <p:cSld name="Bild helsida">
    <p:spTree>
      <p:nvGrpSpPr>
        <p:cNvPr id="1" name=""/>
        <p:cNvGrpSpPr/>
        <p:nvPr/>
      </p:nvGrpSpPr>
      <p:grpSpPr>
        <a:xfrm>
          <a:off x="0" y="0"/>
          <a:ext cx="0" cy="0"/>
          <a:chOff x="0" y="0"/>
          <a:chExt cx="0" cy="0"/>
        </a:xfrm>
      </p:grpSpPr>
      <p:sp>
        <p:nvSpPr>
          <p:cNvPr id="5" name="Platshållare för bild 4"/>
          <p:cNvSpPr>
            <a:spLocks noGrp="1"/>
          </p:cNvSpPr>
          <p:nvPr>
            <p:ph type="pic" sz="quarter" idx="10" hasCustomPrompt="1"/>
          </p:nvPr>
        </p:nvSpPr>
        <p:spPr>
          <a:xfrm>
            <a:off x="0" y="0"/>
            <a:ext cx="12192000" cy="6858000"/>
          </a:xfrm>
          <a:prstGeom prst="round2SameRect">
            <a:avLst>
              <a:gd name="adj1" fmla="val 0"/>
              <a:gd name="adj2" fmla="val 0"/>
            </a:avLst>
          </a:prstGeom>
          <a:solidFill>
            <a:schemeClr val="bg1">
              <a:lumMod val="85000"/>
            </a:schemeClr>
          </a:solidFill>
        </p:spPr>
        <p:txBody>
          <a:bodyPr anchor="ctr" anchorCtr="0"/>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r>
              <a:rPr lang="sv-SE"/>
              <a:t>Klicka på ikonen </a:t>
            </a:r>
            <a:br>
              <a:rPr lang="sv-SE"/>
            </a:br>
            <a:br>
              <a:rPr lang="sv-SE"/>
            </a:br>
            <a:r>
              <a:rPr lang="sv-SE"/>
              <a:t>för att lägga till en bild</a:t>
            </a:r>
            <a:endParaRPr lang="en-US"/>
          </a:p>
        </p:txBody>
      </p:sp>
    </p:spTree>
    <p:extLst>
      <p:ext uri="{BB962C8B-B14F-4D97-AF65-F5344CB8AC3E}">
        <p14:creationId xmlns:p14="http://schemas.microsoft.com/office/powerpoint/2010/main" val="363836353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userDrawn="1">
  <p:cSld name="Bild helsida med rubrik">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4C2CB002-9FCD-48CA-BEF4-9C216A36070A}"/>
              </a:ext>
            </a:extLst>
          </p:cNvPr>
          <p:cNvSpPr>
            <a:spLocks noGrp="1"/>
          </p:cNvSpPr>
          <p:nvPr>
            <p:ph type="ftr" sz="quarter" idx="11"/>
          </p:nvPr>
        </p:nvSpPr>
        <p:spPr>
          <a:xfrm>
            <a:off x="479999" y="6376989"/>
            <a:ext cx="5616000" cy="147636"/>
          </a:xfrm>
          <a:prstGeom prst="rect">
            <a:avLst/>
          </a:prstGeom>
        </p:spPr>
        <p:txBody>
          <a:bodyPr/>
          <a:lstStyle/>
          <a:p>
            <a:endParaRPr lang="sv-SE"/>
          </a:p>
        </p:txBody>
      </p:sp>
      <p:sp>
        <p:nvSpPr>
          <p:cNvPr id="4" name="Platshållare för bild 5">
            <a:extLst>
              <a:ext uri="{FF2B5EF4-FFF2-40B4-BE49-F238E27FC236}">
                <a16:creationId xmlns:a16="http://schemas.microsoft.com/office/drawing/2014/main" id="{1566CF40-59BE-4449-B880-5CCAFCC9D997}"/>
              </a:ext>
            </a:extLst>
          </p:cNvPr>
          <p:cNvSpPr>
            <a:spLocks noGrp="1"/>
          </p:cNvSpPr>
          <p:nvPr>
            <p:ph type="pic" sz="quarter" idx="10" hasCustomPrompt="1"/>
          </p:nvPr>
        </p:nvSpPr>
        <p:spPr>
          <a:xfrm>
            <a:off x="0" y="0"/>
            <a:ext cx="12192000" cy="6858000"/>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a:br>
            <a:br>
              <a:rPr lang="sv-SE"/>
            </a:br>
            <a:br>
              <a:rPr lang="sv-SE"/>
            </a:br>
            <a:r>
              <a:rPr lang="sv-SE"/>
              <a:t>Klicka på ikonen ovan</a:t>
            </a:r>
            <a:br>
              <a:rPr lang="sv-SE"/>
            </a:br>
            <a:r>
              <a:rPr lang="sv-SE"/>
              <a:t>för att lägga till en bild</a:t>
            </a:r>
            <a:endParaRPr lang="en-US"/>
          </a:p>
        </p:txBody>
      </p:sp>
      <p:sp>
        <p:nvSpPr>
          <p:cNvPr id="6" name="Title 1">
            <a:extLst>
              <a:ext uri="{FF2B5EF4-FFF2-40B4-BE49-F238E27FC236}">
                <a16:creationId xmlns:a16="http://schemas.microsoft.com/office/drawing/2014/main" id="{5F556A3A-7138-45B2-8593-FAB5296ADD6C}"/>
              </a:ext>
            </a:extLst>
          </p:cNvPr>
          <p:cNvSpPr>
            <a:spLocks noGrp="1"/>
          </p:cNvSpPr>
          <p:nvPr>
            <p:ph type="ctrTitle"/>
          </p:nvPr>
        </p:nvSpPr>
        <p:spPr>
          <a:xfrm>
            <a:off x="1528841" y="2404809"/>
            <a:ext cx="9134323" cy="1113092"/>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a:p>
        </p:txBody>
      </p:sp>
    </p:spTree>
    <p:extLst>
      <p:ext uri="{BB962C8B-B14F-4D97-AF65-F5344CB8AC3E}">
        <p14:creationId xmlns:p14="http://schemas.microsoft.com/office/powerpoint/2010/main" val="104209585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bildnummer 1">
            <a:extLst>
              <a:ext uri="{FF2B5EF4-FFF2-40B4-BE49-F238E27FC236}">
                <a16:creationId xmlns:a16="http://schemas.microsoft.com/office/drawing/2014/main" id="{4BC2FFEF-6434-4E63-AD0D-37B93846A0B7}"/>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178976977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type="blank" preserve="1">
  <p:cSld name="Helt 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311402914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userDrawn="1">
  <p:cSld name="Avsnittsrubrik med bild">
    <p:spTree>
      <p:nvGrpSpPr>
        <p:cNvPr id="1" name=""/>
        <p:cNvGrpSpPr/>
        <p:nvPr/>
      </p:nvGrpSpPr>
      <p:grpSpPr>
        <a:xfrm>
          <a:off x="0" y="0"/>
          <a:ext cx="0" cy="0"/>
          <a:chOff x="0" y="0"/>
          <a:chExt cx="0" cy="0"/>
        </a:xfrm>
      </p:grpSpPr>
      <p:sp>
        <p:nvSpPr>
          <p:cNvPr id="8" name="Platshållare för bild 5">
            <a:extLst>
              <a:ext uri="{FF2B5EF4-FFF2-40B4-BE49-F238E27FC236}">
                <a16:creationId xmlns:a16="http://schemas.microsoft.com/office/drawing/2014/main" id="{E89F1A3B-CD83-40C2-B654-7491BD29FCD5}"/>
              </a:ext>
            </a:extLst>
          </p:cNvPr>
          <p:cNvSpPr>
            <a:spLocks noGrp="1"/>
          </p:cNvSpPr>
          <p:nvPr>
            <p:ph type="pic" sz="quarter" idx="11" hasCustomPrompt="1"/>
          </p:nvPr>
        </p:nvSpPr>
        <p:spPr>
          <a:xfrm>
            <a:off x="407989" y="404812"/>
            <a:ext cx="11376024" cy="5508625"/>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a:br>
            <a:br>
              <a:rPr lang="sv-SE"/>
            </a:br>
            <a:br>
              <a:rPr lang="sv-SE"/>
            </a:br>
            <a:r>
              <a:rPr lang="sv-SE"/>
              <a:t>Klicka på ikonen ovan</a:t>
            </a:r>
            <a:br>
              <a:rPr lang="sv-SE"/>
            </a:br>
            <a:r>
              <a:rPr lang="sv-SE"/>
              <a:t>för att lägga till en bild</a:t>
            </a:r>
            <a:endParaRPr lang="en-US"/>
          </a:p>
        </p:txBody>
      </p:sp>
      <p:sp>
        <p:nvSpPr>
          <p:cNvPr id="9" name="Title 1">
            <a:extLst>
              <a:ext uri="{FF2B5EF4-FFF2-40B4-BE49-F238E27FC236}">
                <a16:creationId xmlns:a16="http://schemas.microsoft.com/office/drawing/2014/main" id="{EAB74EFB-B5F9-4503-84BF-A1C8C3809B6F}"/>
              </a:ext>
            </a:extLst>
          </p:cNvPr>
          <p:cNvSpPr>
            <a:spLocks noGrp="1"/>
          </p:cNvSpPr>
          <p:nvPr>
            <p:ph type="ctrTitle"/>
          </p:nvPr>
        </p:nvSpPr>
        <p:spPr>
          <a:xfrm>
            <a:off x="1879600" y="1973603"/>
            <a:ext cx="8483640" cy="885112"/>
          </a:xfrm>
          <a:prstGeom prst="rect">
            <a:avLst/>
          </a:prstGeom>
        </p:spPr>
        <p:txBody>
          <a:bodyPr anchor="ctr" anchorCtr="0">
            <a:noAutofit/>
          </a:bodyPr>
          <a:lstStyle>
            <a:lvl1pPr algn="ctr">
              <a:lnSpc>
                <a:spcPct val="90000"/>
              </a:lnSpc>
              <a:defRPr sz="4000">
                <a:solidFill>
                  <a:schemeClr val="bg1"/>
                </a:solidFill>
              </a:defRPr>
            </a:lvl1pPr>
          </a:lstStyle>
          <a:p>
            <a:r>
              <a:rPr lang="sv-SE"/>
              <a:t>Klicka här för att ändra mall för rubrikformat</a:t>
            </a:r>
            <a:endParaRPr lang="en-US"/>
          </a:p>
        </p:txBody>
      </p:sp>
      <p:sp>
        <p:nvSpPr>
          <p:cNvPr id="6" name="textruta 5">
            <a:extLst>
              <a:ext uri="{FF2B5EF4-FFF2-40B4-BE49-F238E27FC236}">
                <a16:creationId xmlns:a16="http://schemas.microsoft.com/office/drawing/2014/main" id="{BE03C4AA-7F69-47DB-B0C7-C398C29343E8}"/>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a:t>Hållbar stad – öppen för världen</a:t>
            </a:r>
          </a:p>
        </p:txBody>
      </p:sp>
      <p:pic>
        <p:nvPicPr>
          <p:cNvPr id="7" name="Bildobjekt 6" descr="Logo" title="Logo">
            <a:extLst>
              <a:ext uri="{FF2B5EF4-FFF2-40B4-BE49-F238E27FC236}">
                <a16:creationId xmlns:a16="http://schemas.microsoft.com/office/drawing/2014/main" id="{A42DC399-9929-4DB1-86A7-EDD1619A0A0E}"/>
              </a:ext>
            </a:extLst>
          </p:cNvPr>
          <p:cNvPicPr>
            <a:picLocks noChangeAspect="1"/>
          </p:cNvPicPr>
          <p:nvPr userDrawn="1"/>
        </p:nvPicPr>
        <p:blipFill>
          <a:blip r:embed="rId2"/>
          <a:stretch>
            <a:fillRect/>
          </a:stretch>
        </p:blipFill>
        <p:spPr>
          <a:xfrm>
            <a:off x="10498641" y="6168924"/>
            <a:ext cx="1280271" cy="426757"/>
          </a:xfrm>
          <a:prstGeom prst="rect">
            <a:avLst/>
          </a:prstGeom>
        </p:spPr>
      </p:pic>
    </p:spTree>
    <p:extLst>
      <p:ext uri="{BB962C8B-B14F-4D97-AF65-F5344CB8AC3E}">
        <p14:creationId xmlns:p14="http://schemas.microsoft.com/office/powerpoint/2010/main" val="197886335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reserve="1" userDrawn="1">
  <p:cSld name="Avsnittsrubrik">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8966CA57-627C-4882-9601-245D15D92392}"/>
              </a:ext>
            </a:extLst>
          </p:cNvPr>
          <p:cNvSpPr/>
          <p:nvPr userDrawn="1"/>
        </p:nvSpPr>
        <p:spPr>
          <a:xfrm>
            <a:off x="407988" y="404813"/>
            <a:ext cx="11376025" cy="5508000"/>
          </a:xfrm>
          <a:prstGeom prst="rect">
            <a:avLst/>
          </a:prstGeom>
          <a:solidFill>
            <a:schemeClr val="accent4"/>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sz="1800"/>
          </a:p>
        </p:txBody>
      </p:sp>
      <p:sp>
        <p:nvSpPr>
          <p:cNvPr id="2" name="Title 1"/>
          <p:cNvSpPr>
            <a:spLocks noGrp="1"/>
          </p:cNvSpPr>
          <p:nvPr>
            <p:ph type="ctrTitle"/>
          </p:nvPr>
        </p:nvSpPr>
        <p:spPr>
          <a:xfrm>
            <a:off x="1528841" y="2404809"/>
            <a:ext cx="9134323" cy="1349829"/>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a:p>
        </p:txBody>
      </p:sp>
      <p:pic>
        <p:nvPicPr>
          <p:cNvPr id="6" name="Bildobjekt 5" descr="Logo" title="Logo">
            <a:extLst>
              <a:ext uri="{FF2B5EF4-FFF2-40B4-BE49-F238E27FC236}">
                <a16:creationId xmlns:a16="http://schemas.microsoft.com/office/drawing/2014/main" id="{1BFA490F-F636-4FBD-9551-5FE7BB924C4D}"/>
              </a:ext>
            </a:extLst>
          </p:cNvPr>
          <p:cNvPicPr>
            <a:picLocks noChangeAspect="1"/>
          </p:cNvPicPr>
          <p:nvPr userDrawn="1"/>
        </p:nvPicPr>
        <p:blipFill>
          <a:blip r:embed="rId2"/>
          <a:stretch>
            <a:fillRect/>
          </a:stretch>
        </p:blipFill>
        <p:spPr>
          <a:xfrm>
            <a:off x="10498641" y="6168924"/>
            <a:ext cx="1280271" cy="426757"/>
          </a:xfrm>
          <a:prstGeom prst="rect">
            <a:avLst/>
          </a:prstGeom>
        </p:spPr>
      </p:pic>
      <p:sp>
        <p:nvSpPr>
          <p:cNvPr id="8" name="textruta 7">
            <a:extLst>
              <a:ext uri="{FF2B5EF4-FFF2-40B4-BE49-F238E27FC236}">
                <a16:creationId xmlns:a16="http://schemas.microsoft.com/office/drawing/2014/main" id="{B3A12899-234C-4D37-942E-64C01D64533B}"/>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a:solidFill>
                  <a:schemeClr val="tx1">
                    <a:lumMod val="95000"/>
                    <a:lumOff val="5000"/>
                  </a:schemeClr>
                </a:solidFill>
              </a:rPr>
              <a:t>Hållbar stad – öppen för världen</a:t>
            </a:r>
          </a:p>
        </p:txBody>
      </p:sp>
    </p:spTree>
    <p:extLst>
      <p:ext uri="{BB962C8B-B14F-4D97-AF65-F5344CB8AC3E}">
        <p14:creationId xmlns:p14="http://schemas.microsoft.com/office/powerpoint/2010/main" val="67246972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userDrawn="1">
  <p:cSld name="Avsluts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solidFill>
            <a:schemeClr val="accent4"/>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a:p>
        </p:txBody>
      </p:sp>
      <p:pic>
        <p:nvPicPr>
          <p:cNvPr id="13" name="Bildobjekt 12" descr="Logo" title="Logo">
            <a:extLst>
              <a:ext uri="{FF2B5EF4-FFF2-40B4-BE49-F238E27FC236}">
                <a16:creationId xmlns:a16="http://schemas.microsoft.com/office/drawing/2014/main" id="{8FA31A6C-4824-4084-8D71-178D8B56BB48}"/>
              </a:ext>
            </a:extLst>
          </p:cNvPr>
          <p:cNvPicPr>
            <a:picLocks noChangeAspect="1"/>
          </p:cNvPicPr>
          <p:nvPr userDrawn="1"/>
        </p:nvPicPr>
        <p:blipFill>
          <a:blip r:embed="rId2"/>
          <a:stretch>
            <a:fillRect/>
          </a:stretch>
        </p:blipFill>
        <p:spPr>
          <a:xfrm>
            <a:off x="10297795" y="401983"/>
            <a:ext cx="1481456" cy="499915"/>
          </a:xfrm>
          <a:prstGeom prst="rect">
            <a:avLst/>
          </a:prstGeom>
        </p:spPr>
      </p:pic>
      <p:sp>
        <p:nvSpPr>
          <p:cNvPr id="8" name="Rubrik 3">
            <a:extLst>
              <a:ext uri="{FF2B5EF4-FFF2-40B4-BE49-F238E27FC236}">
                <a16:creationId xmlns:a16="http://schemas.microsoft.com/office/drawing/2014/main" id="{D9E1B7B2-3451-4D29-B53E-14A2743034F0}"/>
              </a:ext>
            </a:extLst>
          </p:cNvPr>
          <p:cNvSpPr>
            <a:spLocks noGrp="1"/>
          </p:cNvSpPr>
          <p:nvPr>
            <p:ph type="title" hasCustomPrompt="1"/>
          </p:nvPr>
        </p:nvSpPr>
        <p:spPr>
          <a:xfrm>
            <a:off x="1420650" y="2399545"/>
            <a:ext cx="6148878" cy="309600"/>
          </a:xfrm>
        </p:spPr>
        <p:txBody>
          <a:bodyPr>
            <a:normAutofit/>
          </a:bodyPr>
          <a:lstStyle>
            <a:lvl1pPr>
              <a:defRPr sz="1700">
                <a:solidFill>
                  <a:schemeClr val="bg1"/>
                </a:solidFill>
              </a:defRPr>
            </a:lvl1pPr>
          </a:lstStyle>
          <a:p>
            <a:r>
              <a:rPr lang="sv-SE"/>
              <a:t>Kontakt</a:t>
            </a:r>
          </a:p>
        </p:txBody>
      </p:sp>
      <p:sp>
        <p:nvSpPr>
          <p:cNvPr id="15" name="Platshållare för text 4">
            <a:extLst>
              <a:ext uri="{FF2B5EF4-FFF2-40B4-BE49-F238E27FC236}">
                <a16:creationId xmlns:a16="http://schemas.microsoft.com/office/drawing/2014/main" id="{483A67E9-807F-424F-890D-A3A5CA39AF09}"/>
              </a:ext>
            </a:extLst>
          </p:cNvPr>
          <p:cNvSpPr>
            <a:spLocks noGrp="1"/>
          </p:cNvSpPr>
          <p:nvPr>
            <p:ph type="body" sz="quarter" idx="11" hasCustomPrompt="1"/>
          </p:nvPr>
        </p:nvSpPr>
        <p:spPr>
          <a:xfrm>
            <a:off x="1420649" y="2830624"/>
            <a:ext cx="6148878" cy="2971086"/>
          </a:xfrm>
        </p:spPr>
        <p:txBody>
          <a:bodyPr numCol="1" spcCol="180000">
            <a:noAutofit/>
          </a:bodyPr>
          <a:lstStyle>
            <a:lvl1pPr marL="0" indent="0">
              <a:lnSpc>
                <a:spcPct val="110000"/>
              </a:lnSpc>
              <a:spcBef>
                <a:spcPts val="0"/>
              </a:spcBef>
              <a:buNone/>
              <a:defRPr sz="1600" b="1" kern="0" baseline="0">
                <a:solidFill>
                  <a:schemeClr val="bg1"/>
                </a:solidFill>
                <a:latin typeface="+mn-lt"/>
              </a:defRPr>
            </a:lvl1pPr>
          </a:lstStyle>
          <a:p>
            <a:pPr lvl="0"/>
            <a:r>
              <a:rPr lang="sv-SE"/>
              <a:t>Avdelning</a:t>
            </a:r>
            <a:br>
              <a:rPr lang="sv-SE"/>
            </a:br>
            <a:r>
              <a:rPr lang="sv-SE"/>
              <a:t>Område, Göteborgs Stad</a:t>
            </a:r>
            <a:br>
              <a:rPr lang="sv-SE"/>
            </a:br>
            <a:r>
              <a:rPr lang="sv-SE"/>
              <a:t>Namn</a:t>
            </a:r>
            <a:br>
              <a:rPr lang="sv-SE"/>
            </a:br>
            <a:r>
              <a:rPr lang="sv-SE"/>
              <a:t>namn@namn.se</a:t>
            </a:r>
          </a:p>
        </p:txBody>
      </p:sp>
      <p:sp>
        <p:nvSpPr>
          <p:cNvPr id="7" name="textruta 6">
            <a:extLst>
              <a:ext uri="{FF2B5EF4-FFF2-40B4-BE49-F238E27FC236}">
                <a16:creationId xmlns:a16="http://schemas.microsoft.com/office/drawing/2014/main" id="{BA484A78-938B-41DE-9685-15EC3BD0A572}"/>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a:solidFill>
                  <a:schemeClr val="tx1">
                    <a:lumMod val="95000"/>
                    <a:lumOff val="5000"/>
                  </a:schemeClr>
                </a:solidFill>
                <a:latin typeface="+mn-lt"/>
              </a:rPr>
              <a:t>Hållbar stad – öppen för världen</a:t>
            </a:r>
          </a:p>
        </p:txBody>
      </p:sp>
    </p:spTree>
    <p:extLst>
      <p:ext uri="{BB962C8B-B14F-4D97-AF65-F5344CB8AC3E}">
        <p14:creationId xmlns:p14="http://schemas.microsoft.com/office/powerpoint/2010/main" val="6566666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C800227-24F3-424A-950F-9031EC7717A1}"/>
              </a:ext>
            </a:extLst>
          </p:cNvPr>
          <p:cNvSpPr>
            <a:spLocks noGrp="1"/>
          </p:cNvSpPr>
          <p:nvPr>
            <p:ph type="title"/>
          </p:nvPr>
        </p:nvSpPr>
        <p:spPr/>
        <p:txBody>
          <a:bodyPr/>
          <a:lstStyle/>
          <a:p>
            <a:r>
              <a:rPr lang="sv-SE"/>
              <a:t>Klicka här för att ändra mall för rubrikformat</a:t>
            </a:r>
          </a:p>
        </p:txBody>
      </p:sp>
      <p:sp>
        <p:nvSpPr>
          <p:cNvPr id="3" name="Picture Placeholder 2"/>
          <p:cNvSpPr>
            <a:spLocks noGrp="1"/>
          </p:cNvSpPr>
          <p:nvPr>
            <p:ph type="pic" idx="1" hasCustomPrompt="1"/>
          </p:nvPr>
        </p:nvSpPr>
        <p:spPr>
          <a:xfrm>
            <a:off x="407988"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4" name="Text Placeholder 3"/>
          <p:cNvSpPr>
            <a:spLocks noGrp="1"/>
          </p:cNvSpPr>
          <p:nvPr>
            <p:ph type="body" sz="half" idx="2"/>
          </p:nvPr>
        </p:nvSpPr>
        <p:spPr>
          <a:xfrm>
            <a:off x="407988"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Klicka här för att ändra format på bakgrundstexten</a:t>
            </a:r>
          </a:p>
        </p:txBody>
      </p:sp>
      <p:sp>
        <p:nvSpPr>
          <p:cNvPr id="10" name="Picture Placeholder 2">
            <a:extLst>
              <a:ext uri="{FF2B5EF4-FFF2-40B4-BE49-F238E27FC236}">
                <a16:creationId xmlns:a16="http://schemas.microsoft.com/office/drawing/2014/main" id="{F5F04B5A-F0FB-4FC9-9F5F-CDA6CEE251C7}"/>
              </a:ext>
            </a:extLst>
          </p:cNvPr>
          <p:cNvSpPr>
            <a:spLocks noGrp="1"/>
          </p:cNvSpPr>
          <p:nvPr>
            <p:ph type="pic" idx="12" hasCustomPrompt="1"/>
          </p:nvPr>
        </p:nvSpPr>
        <p:spPr>
          <a:xfrm>
            <a:off x="4296000"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15" name="Text Placeholder 3">
            <a:extLst>
              <a:ext uri="{FF2B5EF4-FFF2-40B4-BE49-F238E27FC236}">
                <a16:creationId xmlns:a16="http://schemas.microsoft.com/office/drawing/2014/main" id="{A5F93C07-C166-474C-8E0B-4E9C3BBCB337}"/>
              </a:ext>
            </a:extLst>
          </p:cNvPr>
          <p:cNvSpPr>
            <a:spLocks noGrp="1"/>
          </p:cNvSpPr>
          <p:nvPr>
            <p:ph type="body" sz="half" idx="15"/>
          </p:nvPr>
        </p:nvSpPr>
        <p:spPr>
          <a:xfrm>
            <a:off x="4296000"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Klicka här för att ändra format på bakgrundstexten</a:t>
            </a:r>
          </a:p>
        </p:txBody>
      </p:sp>
      <p:sp>
        <p:nvSpPr>
          <p:cNvPr id="11" name="Picture Placeholder 2">
            <a:extLst>
              <a:ext uri="{FF2B5EF4-FFF2-40B4-BE49-F238E27FC236}">
                <a16:creationId xmlns:a16="http://schemas.microsoft.com/office/drawing/2014/main" id="{A7F97845-F21E-448F-BCE4-594A545AB8CB}"/>
              </a:ext>
            </a:extLst>
          </p:cNvPr>
          <p:cNvSpPr>
            <a:spLocks noGrp="1"/>
          </p:cNvSpPr>
          <p:nvPr>
            <p:ph type="pic" idx="13" hasCustomPrompt="1"/>
          </p:nvPr>
        </p:nvSpPr>
        <p:spPr>
          <a:xfrm>
            <a:off x="8184013"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14" name="Text Placeholder 3">
            <a:extLst>
              <a:ext uri="{FF2B5EF4-FFF2-40B4-BE49-F238E27FC236}">
                <a16:creationId xmlns:a16="http://schemas.microsoft.com/office/drawing/2014/main" id="{5F230963-9997-4CAE-9B9D-4F53D8044D29}"/>
              </a:ext>
            </a:extLst>
          </p:cNvPr>
          <p:cNvSpPr>
            <a:spLocks noGrp="1"/>
          </p:cNvSpPr>
          <p:nvPr>
            <p:ph type="body" sz="half" idx="14"/>
          </p:nvPr>
        </p:nvSpPr>
        <p:spPr>
          <a:xfrm>
            <a:off x="8184013"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Klicka här för att ändra format på bakgrundstexten</a:t>
            </a:r>
          </a:p>
        </p:txBody>
      </p:sp>
      <p:sp>
        <p:nvSpPr>
          <p:cNvPr id="6" name="Platshållare för bildnummer 5">
            <a:extLst>
              <a:ext uri="{FF2B5EF4-FFF2-40B4-BE49-F238E27FC236}">
                <a16:creationId xmlns:a16="http://schemas.microsoft.com/office/drawing/2014/main" id="{344BB15C-87DA-407B-A8B6-CA070A8D70E5}"/>
              </a:ext>
            </a:extLst>
          </p:cNvPr>
          <p:cNvSpPr>
            <a:spLocks noGrp="1"/>
          </p:cNvSpPr>
          <p:nvPr>
            <p:ph type="sldNum" sz="quarter" idx="16"/>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100880293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userDrawn="1">
  <p:cSld name="Logotyp">
    <p:spTree>
      <p:nvGrpSpPr>
        <p:cNvPr id="1" name=""/>
        <p:cNvGrpSpPr/>
        <p:nvPr/>
      </p:nvGrpSpPr>
      <p:grpSpPr>
        <a:xfrm>
          <a:off x="0" y="0"/>
          <a:ext cx="0" cy="0"/>
          <a:chOff x="0" y="0"/>
          <a:chExt cx="0" cy="0"/>
        </a:xfrm>
      </p:grpSpPr>
      <p:pic>
        <p:nvPicPr>
          <p:cNvPr id="3" name="Bildobjekt 2" descr="Logo" title="Logo">
            <a:extLst>
              <a:ext uri="{FF2B5EF4-FFF2-40B4-BE49-F238E27FC236}">
                <a16:creationId xmlns:a16="http://schemas.microsoft.com/office/drawing/2014/main" id="{1F12769C-ECF3-448E-A565-83EEEC398EEF}"/>
              </a:ext>
            </a:extLst>
          </p:cNvPr>
          <p:cNvPicPr>
            <a:picLocks noChangeAspect="1"/>
          </p:cNvPicPr>
          <p:nvPr userDrawn="1"/>
        </p:nvPicPr>
        <p:blipFill>
          <a:blip r:embed="rId2"/>
          <a:stretch>
            <a:fillRect/>
          </a:stretch>
        </p:blipFill>
        <p:spPr>
          <a:xfrm>
            <a:off x="5382706" y="2300663"/>
            <a:ext cx="1426588" cy="2261812"/>
          </a:xfrm>
          <a:prstGeom prst="rect">
            <a:avLst/>
          </a:prstGeom>
        </p:spPr>
      </p:pic>
    </p:spTree>
    <p:extLst>
      <p:ext uri="{BB962C8B-B14F-4D97-AF65-F5344CB8AC3E}">
        <p14:creationId xmlns:p14="http://schemas.microsoft.com/office/powerpoint/2010/main" val="40191178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reserve="1" userDrawn="1">
  <p:cSld name="Rubrik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solidFill>
            <a:schemeClr val="accent5"/>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a:p>
        </p:txBody>
      </p:sp>
      <p:sp>
        <p:nvSpPr>
          <p:cNvPr id="2" name="Title 1"/>
          <p:cNvSpPr>
            <a:spLocks noGrp="1"/>
          </p:cNvSpPr>
          <p:nvPr>
            <p:ph type="ctrTitle"/>
          </p:nvPr>
        </p:nvSpPr>
        <p:spPr>
          <a:xfrm>
            <a:off x="1731696" y="2626153"/>
            <a:ext cx="8728608" cy="1349829"/>
          </a:xfrm>
          <a:prstGeom prst="rect">
            <a:avLst/>
          </a:prstGeom>
        </p:spPr>
        <p:txBody>
          <a:bodyPr anchor="ctr" anchorCtr="0">
            <a:noAutofit/>
          </a:bodyPr>
          <a:lstStyle>
            <a:lvl1pPr algn="l">
              <a:lnSpc>
                <a:spcPct val="90000"/>
              </a:lnSpc>
              <a:defRPr sz="4200" kern="0" spc="0" baseline="0">
                <a:solidFill>
                  <a:schemeClr val="bg1"/>
                </a:solidFill>
              </a:defRPr>
            </a:lvl1pPr>
          </a:lstStyle>
          <a:p>
            <a:r>
              <a:rPr lang="sv-SE"/>
              <a:t>Klicka här för att ändra mall för rubrikformat</a:t>
            </a:r>
            <a:endParaRPr lang="en-US"/>
          </a:p>
        </p:txBody>
      </p:sp>
      <p:sp>
        <p:nvSpPr>
          <p:cNvPr id="5" name="Platshållare för text 4">
            <a:extLst>
              <a:ext uri="{FF2B5EF4-FFF2-40B4-BE49-F238E27FC236}">
                <a16:creationId xmlns:a16="http://schemas.microsoft.com/office/drawing/2014/main" id="{A0F7CA53-6D92-4A66-95D1-2CEF9E76DF2C}"/>
              </a:ext>
            </a:extLst>
          </p:cNvPr>
          <p:cNvSpPr>
            <a:spLocks noGrp="1"/>
          </p:cNvSpPr>
          <p:nvPr>
            <p:ph type="body" sz="quarter" idx="10" hasCustomPrompt="1"/>
          </p:nvPr>
        </p:nvSpPr>
        <p:spPr>
          <a:xfrm>
            <a:off x="1731696" y="4165601"/>
            <a:ext cx="8728608" cy="251417"/>
          </a:xfrm>
        </p:spPr>
        <p:txBody>
          <a:bodyPr>
            <a:noAutofit/>
          </a:bodyPr>
          <a:lstStyle>
            <a:lvl1pPr marL="0" indent="0">
              <a:lnSpc>
                <a:spcPct val="100000"/>
              </a:lnSpc>
              <a:spcBef>
                <a:spcPts val="0"/>
              </a:spcBef>
              <a:buNone/>
              <a:defRPr sz="1800" kern="0" baseline="0">
                <a:solidFill>
                  <a:schemeClr val="bg1"/>
                </a:solidFill>
                <a:latin typeface="+mj-lt"/>
              </a:defRPr>
            </a:lvl1pPr>
          </a:lstStyle>
          <a:p>
            <a:pPr lvl="0"/>
            <a:r>
              <a:rPr lang="sv-SE"/>
              <a:t>Eventuell underrubrik</a:t>
            </a:r>
          </a:p>
        </p:txBody>
      </p:sp>
      <p:sp>
        <p:nvSpPr>
          <p:cNvPr id="6" name="Platshållare för text 4">
            <a:extLst>
              <a:ext uri="{FF2B5EF4-FFF2-40B4-BE49-F238E27FC236}">
                <a16:creationId xmlns:a16="http://schemas.microsoft.com/office/drawing/2014/main" id="{384ED656-5CBC-4AAE-AA1E-D848C8E71DB6}"/>
              </a:ext>
            </a:extLst>
          </p:cNvPr>
          <p:cNvSpPr>
            <a:spLocks noGrp="1"/>
          </p:cNvSpPr>
          <p:nvPr>
            <p:ph type="body" sz="quarter" idx="11" hasCustomPrompt="1"/>
          </p:nvPr>
        </p:nvSpPr>
        <p:spPr>
          <a:xfrm>
            <a:off x="1731696" y="4606637"/>
            <a:ext cx="8728608" cy="251417"/>
          </a:xfrm>
        </p:spPr>
        <p:txBody>
          <a:bodyPr>
            <a:noAutofit/>
          </a:bodyPr>
          <a:lstStyle>
            <a:lvl1pPr marL="0" indent="0">
              <a:lnSpc>
                <a:spcPct val="100000"/>
              </a:lnSpc>
              <a:spcBef>
                <a:spcPts val="0"/>
              </a:spcBef>
              <a:buNone/>
              <a:defRPr sz="1400" kern="0" baseline="0">
                <a:solidFill>
                  <a:schemeClr val="bg1"/>
                </a:solidFill>
                <a:latin typeface="+mn-lt"/>
              </a:defRPr>
            </a:lvl1pPr>
          </a:lstStyle>
          <a:p>
            <a:pPr lvl="0"/>
            <a:r>
              <a:rPr lang="sv-SE"/>
              <a:t>Eventuellt namn på föredragshållare</a:t>
            </a:r>
          </a:p>
        </p:txBody>
      </p:sp>
      <p:sp>
        <p:nvSpPr>
          <p:cNvPr id="11" name="textruta 10">
            <a:extLst>
              <a:ext uri="{FF2B5EF4-FFF2-40B4-BE49-F238E27FC236}">
                <a16:creationId xmlns:a16="http://schemas.microsoft.com/office/drawing/2014/main" id="{2522B255-A89B-4F1E-A846-36B4A9F18AE3}"/>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a:latin typeface="+mn-lt"/>
              </a:rPr>
              <a:t>Hållbar stad – öppen för världen</a:t>
            </a:r>
          </a:p>
        </p:txBody>
      </p:sp>
      <p:pic>
        <p:nvPicPr>
          <p:cNvPr id="8" name="Bildobjekt 7" descr="Logo" title="Logo">
            <a:extLst>
              <a:ext uri="{FF2B5EF4-FFF2-40B4-BE49-F238E27FC236}">
                <a16:creationId xmlns:a16="http://schemas.microsoft.com/office/drawing/2014/main" id="{2DF30E6D-8B83-4DA1-ADDE-3B45462766FF}"/>
              </a:ext>
            </a:extLst>
          </p:cNvPr>
          <p:cNvPicPr>
            <a:picLocks noChangeAspect="1"/>
          </p:cNvPicPr>
          <p:nvPr userDrawn="1"/>
        </p:nvPicPr>
        <p:blipFill>
          <a:blip r:embed="rId2"/>
          <a:stretch>
            <a:fillRect/>
          </a:stretch>
        </p:blipFill>
        <p:spPr>
          <a:xfrm>
            <a:off x="10297795" y="401983"/>
            <a:ext cx="1481456" cy="499915"/>
          </a:xfrm>
          <a:prstGeom prst="rect">
            <a:avLst/>
          </a:prstGeom>
        </p:spPr>
      </p:pic>
    </p:spTree>
    <p:extLst>
      <p:ext uri="{BB962C8B-B14F-4D97-AF65-F5344CB8AC3E}">
        <p14:creationId xmlns:p14="http://schemas.microsoft.com/office/powerpoint/2010/main" val="314951962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956AE382-6D43-4751-9CE2-2A4899C59678}"/>
              </a:ext>
            </a:extLst>
          </p:cNvPr>
          <p:cNvSpPr>
            <a:spLocks noGrp="1"/>
          </p:cNvSpPr>
          <p:nvPr>
            <p:ph type="title"/>
          </p:nvPr>
        </p:nvSpPr>
        <p:spPr/>
        <p:txBody>
          <a:bodyPr/>
          <a:lstStyle/>
          <a:p>
            <a:r>
              <a:rPr lang="sv-SE"/>
              <a:t>Klicka här för att ändra mall för rubrikformat</a:t>
            </a:r>
          </a:p>
        </p:txBody>
      </p:sp>
      <p:sp>
        <p:nvSpPr>
          <p:cNvPr id="8" name="Content Placeholder 2">
            <a:extLst>
              <a:ext uri="{FF2B5EF4-FFF2-40B4-BE49-F238E27FC236}">
                <a16:creationId xmlns:a16="http://schemas.microsoft.com/office/drawing/2014/main" id="{143E3ABC-9643-4C0C-A216-D9FDF5F8C34E}"/>
              </a:ext>
            </a:extLst>
          </p:cNvPr>
          <p:cNvSpPr>
            <a:spLocks noGrp="1"/>
          </p:cNvSpPr>
          <p:nvPr>
            <p:ph idx="11"/>
          </p:nvPr>
        </p:nvSpPr>
        <p:spPr>
          <a:xfrm>
            <a:off x="1056000" y="1738313"/>
            <a:ext cx="10080000" cy="4175124"/>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2" name="Platshållare för bildnummer 1">
            <a:extLst>
              <a:ext uri="{FF2B5EF4-FFF2-40B4-BE49-F238E27FC236}">
                <a16:creationId xmlns:a16="http://schemas.microsoft.com/office/drawing/2014/main" id="{AF1C70CC-B8D4-4719-BB1B-23D6C9B7187C}"/>
              </a:ext>
            </a:extLst>
          </p:cNvPr>
          <p:cNvSpPr>
            <a:spLocks noGrp="1"/>
          </p:cNvSpPr>
          <p:nvPr>
            <p:ph type="sldNum" sz="quarter" idx="12"/>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291509150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4424537-5ECE-4D36-9AE9-88D8AFB54949}"/>
              </a:ext>
            </a:extLst>
          </p:cNvPr>
          <p:cNvSpPr>
            <a:spLocks noGrp="1"/>
          </p:cNvSpPr>
          <p:nvPr>
            <p:ph type="title"/>
          </p:nvPr>
        </p:nvSpPr>
        <p:spPr/>
        <p:txBody>
          <a:bodyPr/>
          <a:lstStyle/>
          <a:p>
            <a:r>
              <a:rPr lang="sv-SE"/>
              <a:t>Klicka här för att ändra mall för rubrikformat</a:t>
            </a:r>
          </a:p>
        </p:txBody>
      </p:sp>
      <p:sp>
        <p:nvSpPr>
          <p:cNvPr id="3" name="Content Placeholder 2"/>
          <p:cNvSpPr>
            <a:spLocks noGrp="1"/>
          </p:cNvSpPr>
          <p:nvPr>
            <p:ph sz="half" idx="1"/>
          </p:nvPr>
        </p:nvSpPr>
        <p:spPr>
          <a:xfrm>
            <a:off x="407988" y="1736729"/>
            <a:ext cx="5400000" cy="417671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4" name="Content Placeholder 3"/>
          <p:cNvSpPr>
            <a:spLocks noGrp="1"/>
          </p:cNvSpPr>
          <p:nvPr>
            <p:ph sz="half" idx="2"/>
          </p:nvPr>
        </p:nvSpPr>
        <p:spPr>
          <a:xfrm>
            <a:off x="6379250" y="1736729"/>
            <a:ext cx="5400000" cy="417671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5" name="Platshållare för bildnummer 4">
            <a:extLst>
              <a:ext uri="{FF2B5EF4-FFF2-40B4-BE49-F238E27FC236}">
                <a16:creationId xmlns:a16="http://schemas.microsoft.com/office/drawing/2014/main" id="{EC9B43C6-89FD-4564-BB62-9B67C1AE2E6A}"/>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294592984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BCE7E41F-F5AB-42BF-88B5-ED5B44A6461E}"/>
              </a:ext>
            </a:extLst>
          </p:cNvPr>
          <p:cNvSpPr>
            <a:spLocks noGrp="1"/>
          </p:cNvSpPr>
          <p:nvPr>
            <p:ph type="title"/>
          </p:nvPr>
        </p:nvSpPr>
        <p:spPr/>
        <p:txBody>
          <a:bodyPr/>
          <a:lstStyle/>
          <a:p>
            <a:r>
              <a:rPr lang="sv-SE"/>
              <a:t>Klicka här för att ändra mall för rubrikformat</a:t>
            </a:r>
          </a:p>
        </p:txBody>
      </p:sp>
      <p:sp>
        <p:nvSpPr>
          <p:cNvPr id="3" name="Text Placeholder 2"/>
          <p:cNvSpPr>
            <a:spLocks noGrp="1"/>
          </p:cNvSpPr>
          <p:nvPr>
            <p:ph type="body" idx="1"/>
          </p:nvPr>
        </p:nvSpPr>
        <p:spPr>
          <a:xfrm>
            <a:off x="407988" y="1588563"/>
            <a:ext cx="527808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Redigera format för bakgrundstext</a:t>
            </a:r>
          </a:p>
        </p:txBody>
      </p:sp>
      <p:sp>
        <p:nvSpPr>
          <p:cNvPr id="4" name="Content Placeholder 3"/>
          <p:cNvSpPr>
            <a:spLocks noGrp="1"/>
          </p:cNvSpPr>
          <p:nvPr>
            <p:ph sz="half" idx="2"/>
          </p:nvPr>
        </p:nvSpPr>
        <p:spPr>
          <a:xfrm>
            <a:off x="407988" y="2281031"/>
            <a:ext cx="5278080" cy="3524684"/>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5" name="Text Placeholder 4"/>
          <p:cNvSpPr>
            <a:spLocks noGrp="1"/>
          </p:cNvSpPr>
          <p:nvPr>
            <p:ph type="body" sz="quarter" idx="3"/>
          </p:nvPr>
        </p:nvSpPr>
        <p:spPr>
          <a:xfrm>
            <a:off x="6432000" y="1591385"/>
            <a:ext cx="528000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Redigera format för bakgrundstext</a:t>
            </a:r>
          </a:p>
        </p:txBody>
      </p:sp>
      <p:sp>
        <p:nvSpPr>
          <p:cNvPr id="6" name="Content Placeholder 5"/>
          <p:cNvSpPr>
            <a:spLocks noGrp="1"/>
          </p:cNvSpPr>
          <p:nvPr>
            <p:ph sz="quarter" idx="4"/>
          </p:nvPr>
        </p:nvSpPr>
        <p:spPr>
          <a:xfrm>
            <a:off x="6432000" y="2281035"/>
            <a:ext cx="5280000" cy="3524685"/>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2" name="Platshållare för bildnummer 1">
            <a:extLst>
              <a:ext uri="{FF2B5EF4-FFF2-40B4-BE49-F238E27FC236}">
                <a16:creationId xmlns:a16="http://schemas.microsoft.com/office/drawing/2014/main" id="{5B0B39BD-A593-4A83-AD46-53A96C2F78AD}"/>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160027434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F68562D-9C3D-4ED0-821E-7821BFECF33E}"/>
              </a:ext>
            </a:extLst>
          </p:cNvPr>
          <p:cNvSpPr>
            <a:spLocks noGrp="1"/>
          </p:cNvSpPr>
          <p:nvPr>
            <p:ph type="title"/>
          </p:nvPr>
        </p:nvSpPr>
        <p:spPr/>
        <p:txBody>
          <a:bodyPr/>
          <a:lstStyle/>
          <a:p>
            <a:r>
              <a:rPr lang="sv-SE"/>
              <a:t>Klicka här för att ändra mall för rubrikformat</a:t>
            </a:r>
          </a:p>
        </p:txBody>
      </p:sp>
      <p:sp>
        <p:nvSpPr>
          <p:cNvPr id="3" name="Platshållare för bildnummer 2">
            <a:extLst>
              <a:ext uri="{FF2B5EF4-FFF2-40B4-BE49-F238E27FC236}">
                <a16:creationId xmlns:a16="http://schemas.microsoft.com/office/drawing/2014/main" id="{471AB884-926D-4607-993A-83391A779C12}"/>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93156330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2EDB076-0118-4581-B17D-C1A0602FB948}"/>
              </a:ext>
            </a:extLst>
          </p:cNvPr>
          <p:cNvSpPr>
            <a:spLocks noGrp="1"/>
          </p:cNvSpPr>
          <p:nvPr>
            <p:ph type="title"/>
          </p:nvPr>
        </p:nvSpPr>
        <p:spPr/>
        <p:txBody>
          <a:bodyPr/>
          <a:lstStyle/>
          <a:p>
            <a:r>
              <a:rPr lang="sv-SE"/>
              <a:t>Klicka här för att ändra mall för rubrikformat</a:t>
            </a:r>
          </a:p>
        </p:txBody>
      </p:sp>
      <p:sp>
        <p:nvSpPr>
          <p:cNvPr id="6" name="Content Placeholder 2">
            <a:extLst>
              <a:ext uri="{FF2B5EF4-FFF2-40B4-BE49-F238E27FC236}">
                <a16:creationId xmlns:a16="http://schemas.microsoft.com/office/drawing/2014/main" id="{51FAA0E3-3FDA-41A6-B9F8-73A1FEF31347}"/>
              </a:ext>
            </a:extLst>
          </p:cNvPr>
          <p:cNvSpPr>
            <a:spLocks noGrp="1"/>
          </p:cNvSpPr>
          <p:nvPr>
            <p:ph sz="half" idx="10"/>
          </p:nvPr>
        </p:nvSpPr>
        <p:spPr>
          <a:xfrm>
            <a:off x="417075" y="1736728"/>
            <a:ext cx="5678925" cy="4194629"/>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3" name="Picture Placeholder 2"/>
          <p:cNvSpPr>
            <a:spLocks noGrp="1"/>
          </p:cNvSpPr>
          <p:nvPr>
            <p:ph type="pic" idx="1" hasCustomPrompt="1"/>
          </p:nvPr>
        </p:nvSpPr>
        <p:spPr>
          <a:xfrm>
            <a:off x="7598925" y="1738313"/>
            <a:ext cx="4176000" cy="4175125"/>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4" name="Platshållare för bildnummer 3">
            <a:extLst>
              <a:ext uri="{FF2B5EF4-FFF2-40B4-BE49-F238E27FC236}">
                <a16:creationId xmlns:a16="http://schemas.microsoft.com/office/drawing/2014/main" id="{AB6397E3-2F6A-46E7-B952-96596182496A}"/>
              </a:ext>
            </a:extLst>
          </p:cNvPr>
          <p:cNvSpPr>
            <a:spLocks noGrp="1"/>
          </p:cNvSpPr>
          <p:nvPr>
            <p:ph type="sldNum" sz="quarter" idx="11"/>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176189945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1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00F4CB-80BD-4C46-8862-E3F5646FDE7A}"/>
              </a:ext>
            </a:extLst>
          </p:cNvPr>
          <p:cNvSpPr>
            <a:spLocks noGrp="1"/>
          </p:cNvSpPr>
          <p:nvPr>
            <p:ph type="title"/>
          </p:nvPr>
        </p:nvSpPr>
        <p:spPr/>
        <p:txBody>
          <a:bodyPr/>
          <a:lstStyle/>
          <a:p>
            <a:r>
              <a:rPr lang="sv-SE"/>
              <a:t>Klicka här för att ändra mall för rubrikformat</a:t>
            </a:r>
          </a:p>
        </p:txBody>
      </p:sp>
      <p:sp>
        <p:nvSpPr>
          <p:cNvPr id="5" name="Content Placeholder 2">
            <a:extLst>
              <a:ext uri="{FF2B5EF4-FFF2-40B4-BE49-F238E27FC236}">
                <a16:creationId xmlns:a16="http://schemas.microsoft.com/office/drawing/2014/main" id="{D18EAA5A-4340-4EE5-A1A8-3200B98C0962}"/>
              </a:ext>
            </a:extLst>
          </p:cNvPr>
          <p:cNvSpPr>
            <a:spLocks noGrp="1"/>
          </p:cNvSpPr>
          <p:nvPr>
            <p:ph sz="half" idx="10"/>
          </p:nvPr>
        </p:nvSpPr>
        <p:spPr>
          <a:xfrm>
            <a:off x="6096000" y="1736728"/>
            <a:ext cx="5688013" cy="4194629"/>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3" name="Picture Placeholder 2"/>
          <p:cNvSpPr>
            <a:spLocks noGrp="1"/>
          </p:cNvSpPr>
          <p:nvPr>
            <p:ph type="pic" idx="1" hasCustomPrompt="1"/>
          </p:nvPr>
        </p:nvSpPr>
        <p:spPr>
          <a:xfrm>
            <a:off x="407988" y="1738313"/>
            <a:ext cx="4176000" cy="4175125"/>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4" name="Platshållare för bildnummer 3">
            <a:extLst>
              <a:ext uri="{FF2B5EF4-FFF2-40B4-BE49-F238E27FC236}">
                <a16:creationId xmlns:a16="http://schemas.microsoft.com/office/drawing/2014/main" id="{DEAD5FAA-1657-4061-B125-FAABE5DDE224}"/>
              </a:ext>
            </a:extLst>
          </p:cNvPr>
          <p:cNvSpPr>
            <a:spLocks noGrp="1"/>
          </p:cNvSpPr>
          <p:nvPr>
            <p:ph type="sldNum" sz="quarter" idx="11"/>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168277629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2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C800227-24F3-424A-950F-9031EC7717A1}"/>
              </a:ext>
            </a:extLst>
          </p:cNvPr>
          <p:cNvSpPr>
            <a:spLocks noGrp="1"/>
          </p:cNvSpPr>
          <p:nvPr>
            <p:ph type="title"/>
          </p:nvPr>
        </p:nvSpPr>
        <p:spPr/>
        <p:txBody>
          <a:bodyPr/>
          <a:lstStyle/>
          <a:p>
            <a:r>
              <a:rPr lang="sv-SE"/>
              <a:t>Klicka här för att ändra mall för rubrikformat</a:t>
            </a:r>
          </a:p>
        </p:txBody>
      </p:sp>
      <p:sp>
        <p:nvSpPr>
          <p:cNvPr id="3" name="Picture Placeholder 2"/>
          <p:cNvSpPr>
            <a:spLocks noGrp="1"/>
          </p:cNvSpPr>
          <p:nvPr>
            <p:ph type="pic" idx="1" hasCustomPrompt="1"/>
          </p:nvPr>
        </p:nvSpPr>
        <p:spPr>
          <a:xfrm>
            <a:off x="407988"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4" name="Text Placeholder 3"/>
          <p:cNvSpPr>
            <a:spLocks noGrp="1"/>
          </p:cNvSpPr>
          <p:nvPr>
            <p:ph type="body" sz="half" idx="2"/>
          </p:nvPr>
        </p:nvSpPr>
        <p:spPr>
          <a:xfrm>
            <a:off x="407988"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Redigera format för bakgrundstext</a:t>
            </a:r>
          </a:p>
        </p:txBody>
      </p:sp>
      <p:sp>
        <p:nvSpPr>
          <p:cNvPr id="10" name="Picture Placeholder 2">
            <a:extLst>
              <a:ext uri="{FF2B5EF4-FFF2-40B4-BE49-F238E27FC236}">
                <a16:creationId xmlns:a16="http://schemas.microsoft.com/office/drawing/2014/main" id="{F5F04B5A-F0FB-4FC9-9F5F-CDA6CEE251C7}"/>
              </a:ext>
            </a:extLst>
          </p:cNvPr>
          <p:cNvSpPr>
            <a:spLocks noGrp="1"/>
          </p:cNvSpPr>
          <p:nvPr>
            <p:ph type="pic" idx="12" hasCustomPrompt="1"/>
          </p:nvPr>
        </p:nvSpPr>
        <p:spPr>
          <a:xfrm>
            <a:off x="4296000"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15" name="Text Placeholder 3">
            <a:extLst>
              <a:ext uri="{FF2B5EF4-FFF2-40B4-BE49-F238E27FC236}">
                <a16:creationId xmlns:a16="http://schemas.microsoft.com/office/drawing/2014/main" id="{A5F93C07-C166-474C-8E0B-4E9C3BBCB337}"/>
              </a:ext>
            </a:extLst>
          </p:cNvPr>
          <p:cNvSpPr>
            <a:spLocks noGrp="1"/>
          </p:cNvSpPr>
          <p:nvPr>
            <p:ph type="body" sz="half" idx="15"/>
          </p:nvPr>
        </p:nvSpPr>
        <p:spPr>
          <a:xfrm>
            <a:off x="4296000"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Redigera format för bakgrundstext</a:t>
            </a:r>
          </a:p>
        </p:txBody>
      </p:sp>
      <p:sp>
        <p:nvSpPr>
          <p:cNvPr id="11" name="Picture Placeholder 2">
            <a:extLst>
              <a:ext uri="{FF2B5EF4-FFF2-40B4-BE49-F238E27FC236}">
                <a16:creationId xmlns:a16="http://schemas.microsoft.com/office/drawing/2014/main" id="{A7F97845-F21E-448F-BCE4-594A545AB8CB}"/>
              </a:ext>
            </a:extLst>
          </p:cNvPr>
          <p:cNvSpPr>
            <a:spLocks noGrp="1"/>
          </p:cNvSpPr>
          <p:nvPr>
            <p:ph type="pic" idx="13" hasCustomPrompt="1"/>
          </p:nvPr>
        </p:nvSpPr>
        <p:spPr>
          <a:xfrm>
            <a:off x="8184013"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14" name="Text Placeholder 3">
            <a:extLst>
              <a:ext uri="{FF2B5EF4-FFF2-40B4-BE49-F238E27FC236}">
                <a16:creationId xmlns:a16="http://schemas.microsoft.com/office/drawing/2014/main" id="{5F230963-9997-4CAE-9B9D-4F53D8044D29}"/>
              </a:ext>
            </a:extLst>
          </p:cNvPr>
          <p:cNvSpPr>
            <a:spLocks noGrp="1"/>
          </p:cNvSpPr>
          <p:nvPr>
            <p:ph type="body" sz="half" idx="14"/>
          </p:nvPr>
        </p:nvSpPr>
        <p:spPr>
          <a:xfrm>
            <a:off x="8184013"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Redigera format för bakgrundstext</a:t>
            </a:r>
          </a:p>
        </p:txBody>
      </p:sp>
      <p:sp>
        <p:nvSpPr>
          <p:cNvPr id="5" name="Platshållare för bildnummer 4">
            <a:extLst>
              <a:ext uri="{FF2B5EF4-FFF2-40B4-BE49-F238E27FC236}">
                <a16:creationId xmlns:a16="http://schemas.microsoft.com/office/drawing/2014/main" id="{23227AAC-52A1-439E-A66E-B8A4CE23E2A5}"/>
              </a:ext>
            </a:extLst>
          </p:cNvPr>
          <p:cNvSpPr>
            <a:spLocks noGrp="1"/>
          </p:cNvSpPr>
          <p:nvPr>
            <p:ph type="sldNum" sz="quarter" idx="16"/>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9454532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preserve="1" userDrawn="1">
  <p:cSld name="Bild helsida">
    <p:spTree>
      <p:nvGrpSpPr>
        <p:cNvPr id="1" name=""/>
        <p:cNvGrpSpPr/>
        <p:nvPr/>
      </p:nvGrpSpPr>
      <p:grpSpPr>
        <a:xfrm>
          <a:off x="0" y="0"/>
          <a:ext cx="0" cy="0"/>
          <a:chOff x="0" y="0"/>
          <a:chExt cx="0" cy="0"/>
        </a:xfrm>
      </p:grpSpPr>
      <p:sp>
        <p:nvSpPr>
          <p:cNvPr id="5" name="Platshållare för bild 4"/>
          <p:cNvSpPr>
            <a:spLocks noGrp="1"/>
          </p:cNvSpPr>
          <p:nvPr>
            <p:ph type="pic" sz="quarter" idx="10" hasCustomPrompt="1"/>
          </p:nvPr>
        </p:nvSpPr>
        <p:spPr>
          <a:xfrm>
            <a:off x="0" y="0"/>
            <a:ext cx="12192000" cy="6858000"/>
          </a:xfrm>
          <a:prstGeom prst="round2SameRect">
            <a:avLst>
              <a:gd name="adj1" fmla="val 0"/>
              <a:gd name="adj2" fmla="val 0"/>
            </a:avLst>
          </a:prstGeom>
          <a:solidFill>
            <a:schemeClr val="bg1">
              <a:lumMod val="85000"/>
            </a:schemeClr>
          </a:solidFill>
        </p:spPr>
        <p:txBody>
          <a:bodyPr anchor="ctr" anchorCtr="0"/>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r>
              <a:rPr lang="sv-SE"/>
              <a:t>Klicka på ikonen </a:t>
            </a:r>
            <a:br>
              <a:rPr lang="sv-SE"/>
            </a:br>
            <a:br>
              <a:rPr lang="sv-SE"/>
            </a:br>
            <a:r>
              <a:rPr lang="sv-SE"/>
              <a:t>för att lägga till en bild</a:t>
            </a:r>
            <a:endParaRPr lang="en-US"/>
          </a:p>
        </p:txBody>
      </p:sp>
    </p:spTree>
    <p:extLst>
      <p:ext uri="{BB962C8B-B14F-4D97-AF65-F5344CB8AC3E}">
        <p14:creationId xmlns:p14="http://schemas.microsoft.com/office/powerpoint/2010/main" val="35383248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Bild helsida">
    <p:spTree>
      <p:nvGrpSpPr>
        <p:cNvPr id="1" name=""/>
        <p:cNvGrpSpPr/>
        <p:nvPr/>
      </p:nvGrpSpPr>
      <p:grpSpPr>
        <a:xfrm>
          <a:off x="0" y="0"/>
          <a:ext cx="0" cy="0"/>
          <a:chOff x="0" y="0"/>
          <a:chExt cx="0" cy="0"/>
        </a:xfrm>
      </p:grpSpPr>
      <p:sp>
        <p:nvSpPr>
          <p:cNvPr id="5" name="Platshållare för bild 4"/>
          <p:cNvSpPr>
            <a:spLocks noGrp="1"/>
          </p:cNvSpPr>
          <p:nvPr>
            <p:ph type="pic" sz="quarter" idx="10" hasCustomPrompt="1"/>
          </p:nvPr>
        </p:nvSpPr>
        <p:spPr>
          <a:xfrm>
            <a:off x="0" y="0"/>
            <a:ext cx="12192000" cy="6858000"/>
          </a:xfrm>
          <a:prstGeom prst="round2SameRect">
            <a:avLst>
              <a:gd name="adj1" fmla="val 0"/>
              <a:gd name="adj2" fmla="val 0"/>
            </a:avLst>
          </a:prstGeom>
          <a:solidFill>
            <a:schemeClr val="bg1">
              <a:lumMod val="85000"/>
            </a:schemeClr>
          </a:solidFill>
        </p:spPr>
        <p:txBody>
          <a:bodyPr anchor="ctr" anchorCtr="0"/>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r>
              <a:rPr lang="sv-SE"/>
              <a:t>Klicka på ikonen </a:t>
            </a:r>
            <a:br>
              <a:rPr lang="sv-SE"/>
            </a:br>
            <a:br>
              <a:rPr lang="sv-SE"/>
            </a:br>
            <a:r>
              <a:rPr lang="sv-SE"/>
              <a:t>för att lägga till en bild</a:t>
            </a:r>
            <a:endParaRPr lang="en-US"/>
          </a:p>
        </p:txBody>
      </p:sp>
    </p:spTree>
    <p:extLst>
      <p:ext uri="{BB962C8B-B14F-4D97-AF65-F5344CB8AC3E}">
        <p14:creationId xmlns:p14="http://schemas.microsoft.com/office/powerpoint/2010/main" val="1468412099"/>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preserve="1" userDrawn="1">
  <p:cSld name="Bild helsida med rubrik">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4C2CB002-9FCD-48CA-BEF4-9C216A36070A}"/>
              </a:ext>
            </a:extLst>
          </p:cNvPr>
          <p:cNvSpPr>
            <a:spLocks noGrp="1"/>
          </p:cNvSpPr>
          <p:nvPr>
            <p:ph type="ftr" sz="quarter" idx="11"/>
          </p:nvPr>
        </p:nvSpPr>
        <p:spPr>
          <a:xfrm>
            <a:off x="479999" y="6376989"/>
            <a:ext cx="5616000" cy="147636"/>
          </a:xfrm>
          <a:prstGeom prst="rect">
            <a:avLst/>
          </a:prstGeom>
        </p:spPr>
        <p:txBody>
          <a:bodyPr/>
          <a:lstStyle/>
          <a:p>
            <a:endParaRPr lang="sv-SE"/>
          </a:p>
        </p:txBody>
      </p:sp>
      <p:sp>
        <p:nvSpPr>
          <p:cNvPr id="4" name="Platshållare för bild 5">
            <a:extLst>
              <a:ext uri="{FF2B5EF4-FFF2-40B4-BE49-F238E27FC236}">
                <a16:creationId xmlns:a16="http://schemas.microsoft.com/office/drawing/2014/main" id="{1566CF40-59BE-4449-B880-5CCAFCC9D997}"/>
              </a:ext>
            </a:extLst>
          </p:cNvPr>
          <p:cNvSpPr>
            <a:spLocks noGrp="1"/>
          </p:cNvSpPr>
          <p:nvPr>
            <p:ph type="pic" sz="quarter" idx="10" hasCustomPrompt="1"/>
          </p:nvPr>
        </p:nvSpPr>
        <p:spPr>
          <a:xfrm>
            <a:off x="0" y="0"/>
            <a:ext cx="12192000" cy="6858000"/>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a:br>
            <a:br>
              <a:rPr lang="sv-SE"/>
            </a:br>
            <a:br>
              <a:rPr lang="sv-SE"/>
            </a:br>
            <a:r>
              <a:rPr lang="sv-SE"/>
              <a:t>Klicka på ikonen ovan</a:t>
            </a:r>
            <a:br>
              <a:rPr lang="sv-SE"/>
            </a:br>
            <a:r>
              <a:rPr lang="sv-SE"/>
              <a:t>för att lägga till en bild</a:t>
            </a:r>
            <a:endParaRPr lang="en-US"/>
          </a:p>
        </p:txBody>
      </p:sp>
      <p:sp>
        <p:nvSpPr>
          <p:cNvPr id="6" name="Title 1">
            <a:extLst>
              <a:ext uri="{FF2B5EF4-FFF2-40B4-BE49-F238E27FC236}">
                <a16:creationId xmlns:a16="http://schemas.microsoft.com/office/drawing/2014/main" id="{5F556A3A-7138-45B2-8593-FAB5296ADD6C}"/>
              </a:ext>
            </a:extLst>
          </p:cNvPr>
          <p:cNvSpPr>
            <a:spLocks noGrp="1"/>
          </p:cNvSpPr>
          <p:nvPr>
            <p:ph type="ctrTitle"/>
          </p:nvPr>
        </p:nvSpPr>
        <p:spPr>
          <a:xfrm>
            <a:off x="1528841" y="2404809"/>
            <a:ext cx="9134323" cy="1113092"/>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a:p>
        </p:txBody>
      </p:sp>
    </p:spTree>
    <p:extLst>
      <p:ext uri="{BB962C8B-B14F-4D97-AF65-F5344CB8AC3E}">
        <p14:creationId xmlns:p14="http://schemas.microsoft.com/office/powerpoint/2010/main" val="324201136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bildnummer 1">
            <a:extLst>
              <a:ext uri="{FF2B5EF4-FFF2-40B4-BE49-F238E27FC236}">
                <a16:creationId xmlns:a16="http://schemas.microsoft.com/office/drawing/2014/main" id="{4BC2FFEF-6434-4E63-AD0D-37B93846A0B7}"/>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291197308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type="blank" preserve="1">
  <p:cSld name="Helt 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3705712275"/>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preserve="1" userDrawn="1">
  <p:cSld name="Avsnittsrubrik med bild">
    <p:spTree>
      <p:nvGrpSpPr>
        <p:cNvPr id="1" name=""/>
        <p:cNvGrpSpPr/>
        <p:nvPr/>
      </p:nvGrpSpPr>
      <p:grpSpPr>
        <a:xfrm>
          <a:off x="0" y="0"/>
          <a:ext cx="0" cy="0"/>
          <a:chOff x="0" y="0"/>
          <a:chExt cx="0" cy="0"/>
        </a:xfrm>
      </p:grpSpPr>
      <p:sp>
        <p:nvSpPr>
          <p:cNvPr id="8" name="Platshållare för bild 5">
            <a:extLst>
              <a:ext uri="{FF2B5EF4-FFF2-40B4-BE49-F238E27FC236}">
                <a16:creationId xmlns:a16="http://schemas.microsoft.com/office/drawing/2014/main" id="{E89F1A3B-CD83-40C2-B654-7491BD29FCD5}"/>
              </a:ext>
            </a:extLst>
          </p:cNvPr>
          <p:cNvSpPr>
            <a:spLocks noGrp="1"/>
          </p:cNvSpPr>
          <p:nvPr>
            <p:ph type="pic" sz="quarter" idx="11" hasCustomPrompt="1"/>
          </p:nvPr>
        </p:nvSpPr>
        <p:spPr>
          <a:xfrm>
            <a:off x="407989" y="404812"/>
            <a:ext cx="11376024" cy="5508625"/>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a:br>
            <a:br>
              <a:rPr lang="sv-SE"/>
            </a:br>
            <a:br>
              <a:rPr lang="sv-SE"/>
            </a:br>
            <a:r>
              <a:rPr lang="sv-SE"/>
              <a:t>Klicka på ikonen ovan</a:t>
            </a:r>
            <a:br>
              <a:rPr lang="sv-SE"/>
            </a:br>
            <a:r>
              <a:rPr lang="sv-SE"/>
              <a:t>för att lägga till en bild</a:t>
            </a:r>
            <a:endParaRPr lang="en-US"/>
          </a:p>
        </p:txBody>
      </p:sp>
      <p:sp>
        <p:nvSpPr>
          <p:cNvPr id="9" name="Title 1">
            <a:extLst>
              <a:ext uri="{FF2B5EF4-FFF2-40B4-BE49-F238E27FC236}">
                <a16:creationId xmlns:a16="http://schemas.microsoft.com/office/drawing/2014/main" id="{EAB74EFB-B5F9-4503-84BF-A1C8C3809B6F}"/>
              </a:ext>
            </a:extLst>
          </p:cNvPr>
          <p:cNvSpPr>
            <a:spLocks noGrp="1"/>
          </p:cNvSpPr>
          <p:nvPr>
            <p:ph type="ctrTitle"/>
          </p:nvPr>
        </p:nvSpPr>
        <p:spPr>
          <a:xfrm>
            <a:off x="1879600" y="1973603"/>
            <a:ext cx="8483640" cy="885112"/>
          </a:xfrm>
          <a:prstGeom prst="rect">
            <a:avLst/>
          </a:prstGeom>
        </p:spPr>
        <p:txBody>
          <a:bodyPr anchor="ctr" anchorCtr="0">
            <a:noAutofit/>
          </a:bodyPr>
          <a:lstStyle>
            <a:lvl1pPr algn="ctr">
              <a:lnSpc>
                <a:spcPct val="90000"/>
              </a:lnSpc>
              <a:defRPr sz="4000">
                <a:solidFill>
                  <a:schemeClr val="bg1"/>
                </a:solidFill>
              </a:defRPr>
            </a:lvl1pPr>
          </a:lstStyle>
          <a:p>
            <a:r>
              <a:rPr lang="sv-SE"/>
              <a:t>Klicka här för att ändra mall för rubrikformat</a:t>
            </a:r>
            <a:endParaRPr lang="en-US"/>
          </a:p>
        </p:txBody>
      </p:sp>
      <p:sp>
        <p:nvSpPr>
          <p:cNvPr id="6" name="textruta 5">
            <a:extLst>
              <a:ext uri="{FF2B5EF4-FFF2-40B4-BE49-F238E27FC236}">
                <a16:creationId xmlns:a16="http://schemas.microsoft.com/office/drawing/2014/main" id="{BE03C4AA-7F69-47DB-B0C7-C398C29343E8}"/>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a:t>Hållbar stad – öppen för världen</a:t>
            </a:r>
          </a:p>
        </p:txBody>
      </p:sp>
      <p:pic>
        <p:nvPicPr>
          <p:cNvPr id="7" name="Bildobjekt 6" descr="Logo" title="Logo">
            <a:extLst>
              <a:ext uri="{FF2B5EF4-FFF2-40B4-BE49-F238E27FC236}">
                <a16:creationId xmlns:a16="http://schemas.microsoft.com/office/drawing/2014/main" id="{A42DC399-9929-4DB1-86A7-EDD1619A0A0E}"/>
              </a:ext>
            </a:extLst>
          </p:cNvPr>
          <p:cNvPicPr>
            <a:picLocks noChangeAspect="1"/>
          </p:cNvPicPr>
          <p:nvPr userDrawn="1"/>
        </p:nvPicPr>
        <p:blipFill>
          <a:blip r:embed="rId2"/>
          <a:stretch>
            <a:fillRect/>
          </a:stretch>
        </p:blipFill>
        <p:spPr>
          <a:xfrm>
            <a:off x="10498641" y="6168924"/>
            <a:ext cx="1280271" cy="426757"/>
          </a:xfrm>
          <a:prstGeom prst="rect">
            <a:avLst/>
          </a:prstGeom>
        </p:spPr>
      </p:pic>
    </p:spTree>
    <p:extLst>
      <p:ext uri="{BB962C8B-B14F-4D97-AF65-F5344CB8AC3E}">
        <p14:creationId xmlns:p14="http://schemas.microsoft.com/office/powerpoint/2010/main" val="170908899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preserve="1" userDrawn="1">
  <p:cSld name="Avsnittsrubrik">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8966CA57-627C-4882-9601-245D15D92392}"/>
              </a:ext>
            </a:extLst>
          </p:cNvPr>
          <p:cNvSpPr/>
          <p:nvPr userDrawn="1"/>
        </p:nvSpPr>
        <p:spPr>
          <a:xfrm>
            <a:off x="407988" y="404813"/>
            <a:ext cx="11376025" cy="5508000"/>
          </a:xfrm>
          <a:prstGeom prst="rect">
            <a:avLst/>
          </a:prstGeom>
          <a:solidFill>
            <a:schemeClr val="accent5"/>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sz="1800"/>
          </a:p>
        </p:txBody>
      </p:sp>
      <p:sp>
        <p:nvSpPr>
          <p:cNvPr id="2" name="Title 1"/>
          <p:cNvSpPr>
            <a:spLocks noGrp="1"/>
          </p:cNvSpPr>
          <p:nvPr>
            <p:ph type="ctrTitle"/>
          </p:nvPr>
        </p:nvSpPr>
        <p:spPr>
          <a:xfrm>
            <a:off x="1528841" y="2404809"/>
            <a:ext cx="9134323" cy="1349829"/>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a:p>
        </p:txBody>
      </p:sp>
      <p:pic>
        <p:nvPicPr>
          <p:cNvPr id="6" name="Bildobjekt 5" descr="Logo" title="Logo">
            <a:extLst>
              <a:ext uri="{FF2B5EF4-FFF2-40B4-BE49-F238E27FC236}">
                <a16:creationId xmlns:a16="http://schemas.microsoft.com/office/drawing/2014/main" id="{1BFA490F-F636-4FBD-9551-5FE7BB924C4D}"/>
              </a:ext>
            </a:extLst>
          </p:cNvPr>
          <p:cNvPicPr>
            <a:picLocks noChangeAspect="1"/>
          </p:cNvPicPr>
          <p:nvPr userDrawn="1"/>
        </p:nvPicPr>
        <p:blipFill>
          <a:blip r:embed="rId2"/>
          <a:stretch>
            <a:fillRect/>
          </a:stretch>
        </p:blipFill>
        <p:spPr>
          <a:xfrm>
            <a:off x="10498641" y="6168924"/>
            <a:ext cx="1280271" cy="426757"/>
          </a:xfrm>
          <a:prstGeom prst="rect">
            <a:avLst/>
          </a:prstGeom>
        </p:spPr>
      </p:pic>
      <p:sp>
        <p:nvSpPr>
          <p:cNvPr id="8" name="textruta 7">
            <a:extLst>
              <a:ext uri="{FF2B5EF4-FFF2-40B4-BE49-F238E27FC236}">
                <a16:creationId xmlns:a16="http://schemas.microsoft.com/office/drawing/2014/main" id="{6715C386-526F-48AC-AD19-830972616829}"/>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a:solidFill>
                  <a:schemeClr val="tx1">
                    <a:lumMod val="95000"/>
                    <a:lumOff val="5000"/>
                  </a:schemeClr>
                </a:solidFill>
              </a:rPr>
              <a:t>Hållbar stad – öppen för världen</a:t>
            </a:r>
          </a:p>
        </p:txBody>
      </p:sp>
    </p:spTree>
    <p:extLst>
      <p:ext uri="{BB962C8B-B14F-4D97-AF65-F5344CB8AC3E}">
        <p14:creationId xmlns:p14="http://schemas.microsoft.com/office/powerpoint/2010/main" val="587617752"/>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preserve="1" userDrawn="1">
  <p:cSld name="Avsluts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solidFill>
            <a:schemeClr val="accent5"/>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a:p>
        </p:txBody>
      </p:sp>
      <p:pic>
        <p:nvPicPr>
          <p:cNvPr id="13" name="Bildobjekt 12" descr="Logo" title="Logo">
            <a:extLst>
              <a:ext uri="{FF2B5EF4-FFF2-40B4-BE49-F238E27FC236}">
                <a16:creationId xmlns:a16="http://schemas.microsoft.com/office/drawing/2014/main" id="{8FA31A6C-4824-4084-8D71-178D8B56BB48}"/>
              </a:ext>
            </a:extLst>
          </p:cNvPr>
          <p:cNvPicPr>
            <a:picLocks noChangeAspect="1"/>
          </p:cNvPicPr>
          <p:nvPr userDrawn="1"/>
        </p:nvPicPr>
        <p:blipFill>
          <a:blip r:embed="rId2"/>
          <a:stretch>
            <a:fillRect/>
          </a:stretch>
        </p:blipFill>
        <p:spPr>
          <a:xfrm>
            <a:off x="10297795" y="401983"/>
            <a:ext cx="1481456" cy="499915"/>
          </a:xfrm>
          <a:prstGeom prst="rect">
            <a:avLst/>
          </a:prstGeom>
        </p:spPr>
      </p:pic>
      <p:sp>
        <p:nvSpPr>
          <p:cNvPr id="8" name="Rubrik 3">
            <a:extLst>
              <a:ext uri="{FF2B5EF4-FFF2-40B4-BE49-F238E27FC236}">
                <a16:creationId xmlns:a16="http://schemas.microsoft.com/office/drawing/2014/main" id="{D4F390AC-3BA8-4C70-9E3A-28CC7DA51740}"/>
              </a:ext>
            </a:extLst>
          </p:cNvPr>
          <p:cNvSpPr>
            <a:spLocks noGrp="1"/>
          </p:cNvSpPr>
          <p:nvPr>
            <p:ph type="title" hasCustomPrompt="1"/>
          </p:nvPr>
        </p:nvSpPr>
        <p:spPr>
          <a:xfrm>
            <a:off x="1420650" y="2399545"/>
            <a:ext cx="6148878" cy="309600"/>
          </a:xfrm>
        </p:spPr>
        <p:txBody>
          <a:bodyPr>
            <a:normAutofit/>
          </a:bodyPr>
          <a:lstStyle>
            <a:lvl1pPr>
              <a:defRPr sz="1700">
                <a:solidFill>
                  <a:schemeClr val="bg1"/>
                </a:solidFill>
              </a:defRPr>
            </a:lvl1pPr>
          </a:lstStyle>
          <a:p>
            <a:r>
              <a:rPr lang="sv-SE"/>
              <a:t>Kontakt</a:t>
            </a:r>
          </a:p>
        </p:txBody>
      </p:sp>
      <p:sp>
        <p:nvSpPr>
          <p:cNvPr id="15" name="Platshållare för text 4">
            <a:extLst>
              <a:ext uri="{FF2B5EF4-FFF2-40B4-BE49-F238E27FC236}">
                <a16:creationId xmlns:a16="http://schemas.microsoft.com/office/drawing/2014/main" id="{483A67E9-807F-424F-890D-A3A5CA39AF09}"/>
              </a:ext>
            </a:extLst>
          </p:cNvPr>
          <p:cNvSpPr>
            <a:spLocks noGrp="1"/>
          </p:cNvSpPr>
          <p:nvPr>
            <p:ph type="body" sz="quarter" idx="11" hasCustomPrompt="1"/>
          </p:nvPr>
        </p:nvSpPr>
        <p:spPr>
          <a:xfrm>
            <a:off x="1420649" y="2830624"/>
            <a:ext cx="6148878" cy="2971086"/>
          </a:xfrm>
        </p:spPr>
        <p:txBody>
          <a:bodyPr numCol="1" spcCol="180000">
            <a:noAutofit/>
          </a:bodyPr>
          <a:lstStyle>
            <a:lvl1pPr marL="0" indent="0">
              <a:lnSpc>
                <a:spcPct val="110000"/>
              </a:lnSpc>
              <a:spcBef>
                <a:spcPts val="0"/>
              </a:spcBef>
              <a:buNone/>
              <a:defRPr sz="1600" b="1" kern="0" baseline="0">
                <a:solidFill>
                  <a:schemeClr val="bg1"/>
                </a:solidFill>
                <a:latin typeface="+mn-lt"/>
              </a:defRPr>
            </a:lvl1pPr>
          </a:lstStyle>
          <a:p>
            <a:pPr lvl="0"/>
            <a:r>
              <a:rPr lang="sv-SE"/>
              <a:t>Avdelning</a:t>
            </a:r>
            <a:br>
              <a:rPr lang="sv-SE"/>
            </a:br>
            <a:r>
              <a:rPr lang="sv-SE"/>
              <a:t>Område, Göteborgs Stad</a:t>
            </a:r>
            <a:br>
              <a:rPr lang="sv-SE"/>
            </a:br>
            <a:r>
              <a:rPr lang="sv-SE"/>
              <a:t>Namn</a:t>
            </a:r>
            <a:br>
              <a:rPr lang="sv-SE"/>
            </a:br>
            <a:r>
              <a:rPr lang="sv-SE"/>
              <a:t>namn@namn.se</a:t>
            </a:r>
          </a:p>
        </p:txBody>
      </p:sp>
      <p:sp>
        <p:nvSpPr>
          <p:cNvPr id="7" name="textruta 6">
            <a:extLst>
              <a:ext uri="{FF2B5EF4-FFF2-40B4-BE49-F238E27FC236}">
                <a16:creationId xmlns:a16="http://schemas.microsoft.com/office/drawing/2014/main" id="{5342DB73-4413-4392-B228-119A141D349B}"/>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a:solidFill>
                  <a:schemeClr val="tx1">
                    <a:lumMod val="95000"/>
                    <a:lumOff val="5000"/>
                  </a:schemeClr>
                </a:solidFill>
                <a:latin typeface="+mn-lt"/>
              </a:rPr>
              <a:t>Hållbar stad – öppen för världen</a:t>
            </a:r>
          </a:p>
        </p:txBody>
      </p:sp>
    </p:spTree>
    <p:extLst>
      <p:ext uri="{BB962C8B-B14F-4D97-AF65-F5344CB8AC3E}">
        <p14:creationId xmlns:p14="http://schemas.microsoft.com/office/powerpoint/2010/main" val="229427731"/>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preserve="1" userDrawn="1">
  <p:cSld name="Logotyp">
    <p:spTree>
      <p:nvGrpSpPr>
        <p:cNvPr id="1" name=""/>
        <p:cNvGrpSpPr/>
        <p:nvPr/>
      </p:nvGrpSpPr>
      <p:grpSpPr>
        <a:xfrm>
          <a:off x="0" y="0"/>
          <a:ext cx="0" cy="0"/>
          <a:chOff x="0" y="0"/>
          <a:chExt cx="0" cy="0"/>
        </a:xfrm>
      </p:grpSpPr>
      <p:pic>
        <p:nvPicPr>
          <p:cNvPr id="3" name="Bildobjekt 2" descr="Logo" title="Logo">
            <a:extLst>
              <a:ext uri="{FF2B5EF4-FFF2-40B4-BE49-F238E27FC236}">
                <a16:creationId xmlns:a16="http://schemas.microsoft.com/office/drawing/2014/main" id="{1F12769C-ECF3-448E-A565-83EEEC398EEF}"/>
              </a:ext>
            </a:extLst>
          </p:cNvPr>
          <p:cNvPicPr>
            <a:picLocks noChangeAspect="1"/>
          </p:cNvPicPr>
          <p:nvPr userDrawn="1"/>
        </p:nvPicPr>
        <p:blipFill>
          <a:blip r:embed="rId2"/>
          <a:stretch>
            <a:fillRect/>
          </a:stretch>
        </p:blipFill>
        <p:spPr>
          <a:xfrm>
            <a:off x="5382706" y="2300663"/>
            <a:ext cx="1426588" cy="2261812"/>
          </a:xfrm>
          <a:prstGeom prst="rect">
            <a:avLst/>
          </a:prstGeom>
        </p:spPr>
      </p:pic>
    </p:spTree>
    <p:extLst>
      <p:ext uri="{BB962C8B-B14F-4D97-AF65-F5344CB8AC3E}">
        <p14:creationId xmlns:p14="http://schemas.microsoft.com/office/powerpoint/2010/main" val="3426982441"/>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preserve="1" userDrawn="1">
  <p:cSld name="Rubrik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solidFill>
            <a:schemeClr val="accent6"/>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a:p>
        </p:txBody>
      </p:sp>
      <p:sp>
        <p:nvSpPr>
          <p:cNvPr id="2" name="Title 1"/>
          <p:cNvSpPr>
            <a:spLocks noGrp="1"/>
          </p:cNvSpPr>
          <p:nvPr>
            <p:ph type="ctrTitle"/>
          </p:nvPr>
        </p:nvSpPr>
        <p:spPr>
          <a:xfrm>
            <a:off x="1731696" y="2626153"/>
            <a:ext cx="8728608" cy="1349829"/>
          </a:xfrm>
          <a:prstGeom prst="rect">
            <a:avLst/>
          </a:prstGeom>
        </p:spPr>
        <p:txBody>
          <a:bodyPr anchor="ctr" anchorCtr="0">
            <a:noAutofit/>
          </a:bodyPr>
          <a:lstStyle>
            <a:lvl1pPr algn="l">
              <a:lnSpc>
                <a:spcPct val="90000"/>
              </a:lnSpc>
              <a:defRPr sz="4200" kern="0" spc="0" baseline="0">
                <a:solidFill>
                  <a:schemeClr val="bg1"/>
                </a:solidFill>
              </a:defRPr>
            </a:lvl1pPr>
          </a:lstStyle>
          <a:p>
            <a:r>
              <a:rPr lang="sv-SE"/>
              <a:t>Klicka här för att ändra mall för rubrikformat</a:t>
            </a:r>
            <a:endParaRPr lang="en-US"/>
          </a:p>
        </p:txBody>
      </p:sp>
      <p:sp>
        <p:nvSpPr>
          <p:cNvPr id="5" name="Platshållare för text 4">
            <a:extLst>
              <a:ext uri="{FF2B5EF4-FFF2-40B4-BE49-F238E27FC236}">
                <a16:creationId xmlns:a16="http://schemas.microsoft.com/office/drawing/2014/main" id="{A0F7CA53-6D92-4A66-95D1-2CEF9E76DF2C}"/>
              </a:ext>
            </a:extLst>
          </p:cNvPr>
          <p:cNvSpPr>
            <a:spLocks noGrp="1"/>
          </p:cNvSpPr>
          <p:nvPr>
            <p:ph type="body" sz="quarter" idx="10" hasCustomPrompt="1"/>
          </p:nvPr>
        </p:nvSpPr>
        <p:spPr>
          <a:xfrm>
            <a:off x="1731696" y="4165601"/>
            <a:ext cx="8728608" cy="251417"/>
          </a:xfrm>
        </p:spPr>
        <p:txBody>
          <a:bodyPr>
            <a:noAutofit/>
          </a:bodyPr>
          <a:lstStyle>
            <a:lvl1pPr marL="0" indent="0">
              <a:lnSpc>
                <a:spcPct val="100000"/>
              </a:lnSpc>
              <a:spcBef>
                <a:spcPts val="0"/>
              </a:spcBef>
              <a:buNone/>
              <a:defRPr sz="1800" kern="0" baseline="0">
                <a:solidFill>
                  <a:schemeClr val="bg1"/>
                </a:solidFill>
                <a:latin typeface="+mj-lt"/>
              </a:defRPr>
            </a:lvl1pPr>
          </a:lstStyle>
          <a:p>
            <a:pPr lvl="0"/>
            <a:r>
              <a:rPr lang="sv-SE"/>
              <a:t>Eventuell underrubrik</a:t>
            </a:r>
          </a:p>
        </p:txBody>
      </p:sp>
      <p:sp>
        <p:nvSpPr>
          <p:cNvPr id="6" name="Platshållare för text 4">
            <a:extLst>
              <a:ext uri="{FF2B5EF4-FFF2-40B4-BE49-F238E27FC236}">
                <a16:creationId xmlns:a16="http://schemas.microsoft.com/office/drawing/2014/main" id="{384ED656-5CBC-4AAE-AA1E-D848C8E71DB6}"/>
              </a:ext>
            </a:extLst>
          </p:cNvPr>
          <p:cNvSpPr>
            <a:spLocks noGrp="1"/>
          </p:cNvSpPr>
          <p:nvPr>
            <p:ph type="body" sz="quarter" idx="11" hasCustomPrompt="1"/>
          </p:nvPr>
        </p:nvSpPr>
        <p:spPr>
          <a:xfrm>
            <a:off x="1731696" y="4606637"/>
            <a:ext cx="8728608" cy="251417"/>
          </a:xfrm>
        </p:spPr>
        <p:txBody>
          <a:bodyPr>
            <a:noAutofit/>
          </a:bodyPr>
          <a:lstStyle>
            <a:lvl1pPr marL="0" indent="0">
              <a:lnSpc>
                <a:spcPct val="100000"/>
              </a:lnSpc>
              <a:spcBef>
                <a:spcPts val="0"/>
              </a:spcBef>
              <a:buNone/>
              <a:defRPr sz="1400" kern="0" baseline="0">
                <a:solidFill>
                  <a:schemeClr val="bg1"/>
                </a:solidFill>
                <a:latin typeface="+mn-lt"/>
              </a:defRPr>
            </a:lvl1pPr>
          </a:lstStyle>
          <a:p>
            <a:pPr lvl="0"/>
            <a:r>
              <a:rPr lang="sv-SE"/>
              <a:t>Eventuellt namn på föredragshållare</a:t>
            </a:r>
          </a:p>
        </p:txBody>
      </p:sp>
      <p:sp>
        <p:nvSpPr>
          <p:cNvPr id="11" name="textruta 10">
            <a:extLst>
              <a:ext uri="{FF2B5EF4-FFF2-40B4-BE49-F238E27FC236}">
                <a16:creationId xmlns:a16="http://schemas.microsoft.com/office/drawing/2014/main" id="{2522B255-A89B-4F1E-A846-36B4A9F18AE3}"/>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a:latin typeface="+mn-lt"/>
              </a:rPr>
              <a:t>Hållbar stad – öppen för världen</a:t>
            </a:r>
          </a:p>
        </p:txBody>
      </p:sp>
      <p:pic>
        <p:nvPicPr>
          <p:cNvPr id="8" name="Bildobjekt 7" descr="Logo" title="Logo">
            <a:extLst>
              <a:ext uri="{FF2B5EF4-FFF2-40B4-BE49-F238E27FC236}">
                <a16:creationId xmlns:a16="http://schemas.microsoft.com/office/drawing/2014/main" id="{2DF30E6D-8B83-4DA1-ADDE-3B45462766FF}"/>
              </a:ext>
            </a:extLst>
          </p:cNvPr>
          <p:cNvPicPr>
            <a:picLocks noChangeAspect="1"/>
          </p:cNvPicPr>
          <p:nvPr userDrawn="1"/>
        </p:nvPicPr>
        <p:blipFill>
          <a:blip r:embed="rId2"/>
          <a:stretch>
            <a:fillRect/>
          </a:stretch>
        </p:blipFill>
        <p:spPr>
          <a:xfrm>
            <a:off x="10297795" y="401983"/>
            <a:ext cx="1481456" cy="499915"/>
          </a:xfrm>
          <a:prstGeom prst="rect">
            <a:avLst/>
          </a:prstGeom>
        </p:spPr>
      </p:pic>
    </p:spTree>
    <p:extLst>
      <p:ext uri="{BB962C8B-B14F-4D97-AF65-F5344CB8AC3E}">
        <p14:creationId xmlns:p14="http://schemas.microsoft.com/office/powerpoint/2010/main" val="828321189"/>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956AE382-6D43-4751-9CE2-2A4899C59678}"/>
              </a:ext>
            </a:extLst>
          </p:cNvPr>
          <p:cNvSpPr>
            <a:spLocks noGrp="1"/>
          </p:cNvSpPr>
          <p:nvPr>
            <p:ph type="title"/>
          </p:nvPr>
        </p:nvSpPr>
        <p:spPr/>
        <p:txBody>
          <a:bodyPr/>
          <a:lstStyle/>
          <a:p>
            <a:r>
              <a:rPr lang="sv-SE"/>
              <a:t>Klicka här för att ändra mall för rubrikformat</a:t>
            </a:r>
          </a:p>
        </p:txBody>
      </p:sp>
      <p:sp>
        <p:nvSpPr>
          <p:cNvPr id="8" name="Content Placeholder 2">
            <a:extLst>
              <a:ext uri="{FF2B5EF4-FFF2-40B4-BE49-F238E27FC236}">
                <a16:creationId xmlns:a16="http://schemas.microsoft.com/office/drawing/2014/main" id="{143E3ABC-9643-4C0C-A216-D9FDF5F8C34E}"/>
              </a:ext>
            </a:extLst>
          </p:cNvPr>
          <p:cNvSpPr>
            <a:spLocks noGrp="1"/>
          </p:cNvSpPr>
          <p:nvPr>
            <p:ph idx="11"/>
          </p:nvPr>
        </p:nvSpPr>
        <p:spPr>
          <a:xfrm>
            <a:off x="1056000" y="1738313"/>
            <a:ext cx="10080000" cy="4175124"/>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2" name="Platshållare för bildnummer 1">
            <a:extLst>
              <a:ext uri="{FF2B5EF4-FFF2-40B4-BE49-F238E27FC236}">
                <a16:creationId xmlns:a16="http://schemas.microsoft.com/office/drawing/2014/main" id="{AF1C70CC-B8D4-4719-BB1B-23D6C9B7187C}"/>
              </a:ext>
            </a:extLst>
          </p:cNvPr>
          <p:cNvSpPr>
            <a:spLocks noGrp="1"/>
          </p:cNvSpPr>
          <p:nvPr>
            <p:ph type="sldNum" sz="quarter" idx="12"/>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3381187829"/>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4424537-5ECE-4D36-9AE9-88D8AFB54949}"/>
              </a:ext>
            </a:extLst>
          </p:cNvPr>
          <p:cNvSpPr>
            <a:spLocks noGrp="1"/>
          </p:cNvSpPr>
          <p:nvPr>
            <p:ph type="title"/>
          </p:nvPr>
        </p:nvSpPr>
        <p:spPr/>
        <p:txBody>
          <a:bodyPr/>
          <a:lstStyle/>
          <a:p>
            <a:r>
              <a:rPr lang="sv-SE"/>
              <a:t>Klicka här för att ändra mall för rubrikformat</a:t>
            </a:r>
          </a:p>
        </p:txBody>
      </p:sp>
      <p:sp>
        <p:nvSpPr>
          <p:cNvPr id="3" name="Content Placeholder 2"/>
          <p:cNvSpPr>
            <a:spLocks noGrp="1"/>
          </p:cNvSpPr>
          <p:nvPr>
            <p:ph sz="half" idx="1"/>
          </p:nvPr>
        </p:nvSpPr>
        <p:spPr>
          <a:xfrm>
            <a:off x="407988" y="1736729"/>
            <a:ext cx="5400000" cy="417671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4" name="Content Placeholder 3"/>
          <p:cNvSpPr>
            <a:spLocks noGrp="1"/>
          </p:cNvSpPr>
          <p:nvPr>
            <p:ph sz="half" idx="2"/>
          </p:nvPr>
        </p:nvSpPr>
        <p:spPr>
          <a:xfrm>
            <a:off x="6379250" y="1736729"/>
            <a:ext cx="5400000" cy="417671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5" name="Platshållare för bildnummer 4">
            <a:extLst>
              <a:ext uri="{FF2B5EF4-FFF2-40B4-BE49-F238E27FC236}">
                <a16:creationId xmlns:a16="http://schemas.microsoft.com/office/drawing/2014/main" id="{EC9B43C6-89FD-4564-BB62-9B67C1AE2E6A}"/>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29562116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18" Type="http://schemas.openxmlformats.org/officeDocument/2006/relationships/image" Target="../media/image1.png"/><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theme" Target="../theme/theme2.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slideLayout" Target="../slideLayouts/slideLayout45.xml"/><Relationship Id="rId18" Type="http://schemas.openxmlformats.org/officeDocument/2006/relationships/image" Target="../media/image1.png"/><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17" Type="http://schemas.openxmlformats.org/officeDocument/2006/relationships/theme" Target="../theme/theme3.xml"/><Relationship Id="rId2" Type="http://schemas.openxmlformats.org/officeDocument/2006/relationships/slideLayout" Target="../slideLayouts/slideLayout34.xml"/><Relationship Id="rId16" Type="http://schemas.openxmlformats.org/officeDocument/2006/relationships/slideLayout" Target="../slideLayouts/slideLayout48.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5" Type="http://schemas.openxmlformats.org/officeDocument/2006/relationships/slideLayout" Target="../slideLayouts/slideLayout4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slideLayout" Target="../slideLayouts/slideLayout4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slideLayout" Target="../slideLayouts/slideLayout61.xml"/><Relationship Id="rId18" Type="http://schemas.openxmlformats.org/officeDocument/2006/relationships/image" Target="../media/image1.png"/><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17" Type="http://schemas.openxmlformats.org/officeDocument/2006/relationships/theme" Target="../theme/theme4.xml"/><Relationship Id="rId2" Type="http://schemas.openxmlformats.org/officeDocument/2006/relationships/slideLayout" Target="../slideLayouts/slideLayout50.xml"/><Relationship Id="rId16" Type="http://schemas.openxmlformats.org/officeDocument/2006/relationships/slideLayout" Target="../slideLayouts/slideLayout64.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5" Type="http://schemas.openxmlformats.org/officeDocument/2006/relationships/slideLayout" Target="../slideLayouts/slideLayout6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slideLayout" Target="../slideLayouts/slideLayout6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2.xml"/><Relationship Id="rId13" Type="http://schemas.openxmlformats.org/officeDocument/2006/relationships/slideLayout" Target="../slideLayouts/slideLayout77.xml"/><Relationship Id="rId18" Type="http://schemas.openxmlformats.org/officeDocument/2006/relationships/image" Target="../media/image1.png"/><Relationship Id="rId3" Type="http://schemas.openxmlformats.org/officeDocument/2006/relationships/slideLayout" Target="../slideLayouts/slideLayout67.xml"/><Relationship Id="rId7" Type="http://schemas.openxmlformats.org/officeDocument/2006/relationships/slideLayout" Target="../slideLayouts/slideLayout71.xml"/><Relationship Id="rId12" Type="http://schemas.openxmlformats.org/officeDocument/2006/relationships/slideLayout" Target="../slideLayouts/slideLayout76.xml"/><Relationship Id="rId17" Type="http://schemas.openxmlformats.org/officeDocument/2006/relationships/theme" Target="../theme/theme5.xml"/><Relationship Id="rId2" Type="http://schemas.openxmlformats.org/officeDocument/2006/relationships/slideLayout" Target="../slideLayouts/slideLayout66.xml"/><Relationship Id="rId16" Type="http://schemas.openxmlformats.org/officeDocument/2006/relationships/slideLayout" Target="../slideLayouts/slideLayout80.xml"/><Relationship Id="rId1" Type="http://schemas.openxmlformats.org/officeDocument/2006/relationships/slideLayout" Target="../slideLayouts/slideLayout65.xml"/><Relationship Id="rId6" Type="http://schemas.openxmlformats.org/officeDocument/2006/relationships/slideLayout" Target="../slideLayouts/slideLayout70.xml"/><Relationship Id="rId11" Type="http://schemas.openxmlformats.org/officeDocument/2006/relationships/slideLayout" Target="../slideLayouts/slideLayout75.xml"/><Relationship Id="rId5" Type="http://schemas.openxmlformats.org/officeDocument/2006/relationships/slideLayout" Target="../slideLayouts/slideLayout69.xml"/><Relationship Id="rId15" Type="http://schemas.openxmlformats.org/officeDocument/2006/relationships/slideLayout" Target="../slideLayouts/slideLayout79.xml"/><Relationship Id="rId10" Type="http://schemas.openxmlformats.org/officeDocument/2006/relationships/slideLayout" Target="../slideLayouts/slideLayout74.xml"/><Relationship Id="rId4" Type="http://schemas.openxmlformats.org/officeDocument/2006/relationships/slideLayout" Target="../slideLayouts/slideLayout68.xml"/><Relationship Id="rId9" Type="http://schemas.openxmlformats.org/officeDocument/2006/relationships/slideLayout" Target="../slideLayouts/slideLayout73.xml"/><Relationship Id="rId14" Type="http://schemas.openxmlformats.org/officeDocument/2006/relationships/slideLayout" Target="../slideLayouts/slideLayout78.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slideLayout" Target="../slideLayouts/slideLayout93.xml"/><Relationship Id="rId18" Type="http://schemas.openxmlformats.org/officeDocument/2006/relationships/image" Target="../media/image1.png"/><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slideLayout" Target="../slideLayouts/slideLayout92.xml"/><Relationship Id="rId17" Type="http://schemas.openxmlformats.org/officeDocument/2006/relationships/theme" Target="../theme/theme6.xml"/><Relationship Id="rId2" Type="http://schemas.openxmlformats.org/officeDocument/2006/relationships/slideLayout" Target="../slideLayouts/slideLayout82.xml"/><Relationship Id="rId16" Type="http://schemas.openxmlformats.org/officeDocument/2006/relationships/slideLayout" Target="../slideLayouts/slideLayout96.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5" Type="http://schemas.openxmlformats.org/officeDocument/2006/relationships/slideLayout" Target="../slideLayouts/slideLayout9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 Id="rId14" Type="http://schemas.openxmlformats.org/officeDocument/2006/relationships/slideLayout" Target="../slideLayouts/slideLayout9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04.xml"/><Relationship Id="rId13" Type="http://schemas.openxmlformats.org/officeDocument/2006/relationships/slideLayout" Target="../slideLayouts/slideLayout109.xml"/><Relationship Id="rId18" Type="http://schemas.openxmlformats.org/officeDocument/2006/relationships/image" Target="../media/image1.png"/><Relationship Id="rId3" Type="http://schemas.openxmlformats.org/officeDocument/2006/relationships/slideLayout" Target="../slideLayouts/slideLayout99.xml"/><Relationship Id="rId7" Type="http://schemas.openxmlformats.org/officeDocument/2006/relationships/slideLayout" Target="../slideLayouts/slideLayout103.xml"/><Relationship Id="rId12" Type="http://schemas.openxmlformats.org/officeDocument/2006/relationships/slideLayout" Target="../slideLayouts/slideLayout108.xml"/><Relationship Id="rId17" Type="http://schemas.openxmlformats.org/officeDocument/2006/relationships/theme" Target="../theme/theme7.xml"/><Relationship Id="rId2" Type="http://schemas.openxmlformats.org/officeDocument/2006/relationships/slideLayout" Target="../slideLayouts/slideLayout98.xml"/><Relationship Id="rId16" Type="http://schemas.openxmlformats.org/officeDocument/2006/relationships/slideLayout" Target="../slideLayouts/slideLayout112.xml"/><Relationship Id="rId1" Type="http://schemas.openxmlformats.org/officeDocument/2006/relationships/slideLayout" Target="../slideLayouts/slideLayout97.xml"/><Relationship Id="rId6" Type="http://schemas.openxmlformats.org/officeDocument/2006/relationships/slideLayout" Target="../slideLayouts/slideLayout102.xml"/><Relationship Id="rId11" Type="http://schemas.openxmlformats.org/officeDocument/2006/relationships/slideLayout" Target="../slideLayouts/slideLayout107.xml"/><Relationship Id="rId5" Type="http://schemas.openxmlformats.org/officeDocument/2006/relationships/slideLayout" Target="../slideLayouts/slideLayout101.xml"/><Relationship Id="rId15" Type="http://schemas.openxmlformats.org/officeDocument/2006/relationships/slideLayout" Target="../slideLayouts/slideLayout111.xml"/><Relationship Id="rId10" Type="http://schemas.openxmlformats.org/officeDocument/2006/relationships/slideLayout" Target="../slideLayouts/slideLayout106.xml"/><Relationship Id="rId4" Type="http://schemas.openxmlformats.org/officeDocument/2006/relationships/slideLayout" Target="../slideLayouts/slideLayout100.xml"/><Relationship Id="rId9" Type="http://schemas.openxmlformats.org/officeDocument/2006/relationships/slideLayout" Target="../slideLayouts/slideLayout105.xml"/><Relationship Id="rId14" Type="http://schemas.openxmlformats.org/officeDocument/2006/relationships/slideLayout" Target="../slideLayouts/slideLayout110.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20.xml"/><Relationship Id="rId13" Type="http://schemas.openxmlformats.org/officeDocument/2006/relationships/slideLayout" Target="../slideLayouts/slideLayout125.xml"/><Relationship Id="rId18" Type="http://schemas.openxmlformats.org/officeDocument/2006/relationships/image" Target="../media/image1.png"/><Relationship Id="rId3" Type="http://schemas.openxmlformats.org/officeDocument/2006/relationships/slideLayout" Target="../slideLayouts/slideLayout115.xml"/><Relationship Id="rId7" Type="http://schemas.openxmlformats.org/officeDocument/2006/relationships/slideLayout" Target="../slideLayouts/slideLayout119.xml"/><Relationship Id="rId12" Type="http://schemas.openxmlformats.org/officeDocument/2006/relationships/slideLayout" Target="../slideLayouts/slideLayout124.xml"/><Relationship Id="rId17" Type="http://schemas.openxmlformats.org/officeDocument/2006/relationships/theme" Target="../theme/theme8.xml"/><Relationship Id="rId2" Type="http://schemas.openxmlformats.org/officeDocument/2006/relationships/slideLayout" Target="../slideLayouts/slideLayout114.xml"/><Relationship Id="rId16" Type="http://schemas.openxmlformats.org/officeDocument/2006/relationships/slideLayout" Target="../slideLayouts/slideLayout128.xml"/><Relationship Id="rId1" Type="http://schemas.openxmlformats.org/officeDocument/2006/relationships/slideLayout" Target="../slideLayouts/slideLayout113.xml"/><Relationship Id="rId6" Type="http://schemas.openxmlformats.org/officeDocument/2006/relationships/slideLayout" Target="../slideLayouts/slideLayout118.xml"/><Relationship Id="rId11" Type="http://schemas.openxmlformats.org/officeDocument/2006/relationships/slideLayout" Target="../slideLayouts/slideLayout123.xml"/><Relationship Id="rId5" Type="http://schemas.openxmlformats.org/officeDocument/2006/relationships/slideLayout" Target="../slideLayouts/slideLayout117.xml"/><Relationship Id="rId15" Type="http://schemas.openxmlformats.org/officeDocument/2006/relationships/slideLayout" Target="../slideLayouts/slideLayout127.xml"/><Relationship Id="rId10" Type="http://schemas.openxmlformats.org/officeDocument/2006/relationships/slideLayout" Target="../slideLayouts/slideLayout122.xml"/><Relationship Id="rId4" Type="http://schemas.openxmlformats.org/officeDocument/2006/relationships/slideLayout" Target="../slideLayouts/slideLayout116.xml"/><Relationship Id="rId9" Type="http://schemas.openxmlformats.org/officeDocument/2006/relationships/slideLayout" Target="../slideLayouts/slideLayout121.xml"/><Relationship Id="rId14" Type="http://schemas.openxmlformats.org/officeDocument/2006/relationships/slideLayout" Target="../slideLayouts/slideLayout126.xml"/></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9.xml"/><Relationship Id="rId1" Type="http://schemas.openxmlformats.org/officeDocument/2006/relationships/slideLayout" Target="../slideLayouts/slideLayout12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Platshållare för rubrik 1">
            <a:extLst>
              <a:ext uri="{FF2B5EF4-FFF2-40B4-BE49-F238E27FC236}">
                <a16:creationId xmlns:a16="http://schemas.microsoft.com/office/drawing/2014/main" id="{0F91ECD4-9258-45E0-83DE-D200F507C8B7}"/>
              </a:ext>
            </a:extLst>
          </p:cNvPr>
          <p:cNvSpPr>
            <a:spLocks noGrp="1"/>
          </p:cNvSpPr>
          <p:nvPr>
            <p:ph type="title"/>
          </p:nvPr>
        </p:nvSpPr>
        <p:spPr>
          <a:xfrm>
            <a:off x="407988" y="404813"/>
            <a:ext cx="9170279" cy="736959"/>
          </a:xfrm>
          <a:prstGeom prst="rect">
            <a:avLst/>
          </a:prstGeom>
        </p:spPr>
        <p:txBody>
          <a:bodyPr vert="horz" lIns="0" tIns="45720" rIns="0" bIns="45720" rtlCol="0" anchor="ctr">
            <a:normAutofit/>
          </a:bodyPr>
          <a:lstStyle/>
          <a:p>
            <a:r>
              <a:rPr lang="sv-SE"/>
              <a:t>Klicka här för att ändra format</a:t>
            </a:r>
          </a:p>
        </p:txBody>
      </p:sp>
      <p:sp>
        <p:nvSpPr>
          <p:cNvPr id="8" name="textruta 7">
            <a:extLst>
              <a:ext uri="{FF2B5EF4-FFF2-40B4-BE49-F238E27FC236}">
                <a16:creationId xmlns:a16="http://schemas.microsoft.com/office/drawing/2014/main" id="{CAEB2E3D-92F2-44E1-BB5F-C8FAE387A996}"/>
              </a:ext>
            </a:extLst>
          </p:cNvPr>
          <p:cNvSpPr txBox="1"/>
          <p:nvPr userDrawn="1"/>
        </p:nvSpPr>
        <p:spPr>
          <a:xfrm>
            <a:off x="407988" y="6454562"/>
            <a:ext cx="8640000" cy="144000"/>
          </a:xfrm>
          <a:prstGeom prst="rect">
            <a:avLst/>
          </a:prstGeom>
          <a:noFill/>
        </p:spPr>
        <p:txBody>
          <a:bodyPr wrap="square" lIns="0" tIns="0" rIns="0" bIns="0" rtlCol="0" anchor="ctr" anchorCtr="0">
            <a:noAutofit/>
          </a:bodyPr>
          <a:lstStyle/>
          <a:p>
            <a:r>
              <a:rPr lang="sv-SE" sz="1100">
                <a:solidFill>
                  <a:schemeClr val="tx1"/>
                </a:solidFill>
              </a:rPr>
              <a:t>Hållbar stad – öppen för världen</a:t>
            </a:r>
          </a:p>
        </p:txBody>
      </p:sp>
      <p:sp>
        <p:nvSpPr>
          <p:cNvPr id="3" name="Text Placeholder 2"/>
          <p:cNvSpPr>
            <a:spLocks noGrp="1"/>
          </p:cNvSpPr>
          <p:nvPr>
            <p:ph type="body" idx="1"/>
          </p:nvPr>
        </p:nvSpPr>
        <p:spPr>
          <a:xfrm>
            <a:off x="1056000" y="1744652"/>
            <a:ext cx="10080000" cy="4168785"/>
          </a:xfrm>
          <a:prstGeom prst="rect">
            <a:avLst/>
          </a:prstGeom>
        </p:spPr>
        <p:txBody>
          <a:bodyPr vert="horz" lIns="0" tIns="0" rIns="0" bIns="0" rtlCol="0">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pic>
        <p:nvPicPr>
          <p:cNvPr id="9" name="Bildobjekt 8" descr="Logo" title="Logo">
            <a:extLst>
              <a:ext uri="{FF2B5EF4-FFF2-40B4-BE49-F238E27FC236}">
                <a16:creationId xmlns:a16="http://schemas.microsoft.com/office/drawing/2014/main" id="{E827BE2D-9929-4BFA-9192-B82AEC788915}"/>
              </a:ext>
            </a:extLst>
          </p:cNvPr>
          <p:cNvPicPr>
            <a:picLocks noChangeAspect="1"/>
          </p:cNvPicPr>
          <p:nvPr userDrawn="1"/>
        </p:nvPicPr>
        <p:blipFill>
          <a:blip r:embed="rId18"/>
          <a:stretch>
            <a:fillRect/>
          </a:stretch>
        </p:blipFill>
        <p:spPr>
          <a:xfrm>
            <a:off x="10297795" y="401983"/>
            <a:ext cx="1481456" cy="499915"/>
          </a:xfrm>
          <a:prstGeom prst="rect">
            <a:avLst/>
          </a:prstGeom>
        </p:spPr>
      </p:pic>
      <p:sp>
        <p:nvSpPr>
          <p:cNvPr id="2" name="Platshållare för bildnummer 1">
            <a:extLst>
              <a:ext uri="{FF2B5EF4-FFF2-40B4-BE49-F238E27FC236}">
                <a16:creationId xmlns:a16="http://schemas.microsoft.com/office/drawing/2014/main" id="{048D0267-35CA-45BC-A225-E420D66A8569}"/>
              </a:ext>
            </a:extLst>
          </p:cNvPr>
          <p:cNvSpPr>
            <a:spLocks noGrp="1"/>
          </p:cNvSpPr>
          <p:nvPr>
            <p:ph type="sldNum" sz="quarter" idx="4"/>
          </p:nvPr>
        </p:nvSpPr>
        <p:spPr>
          <a:xfrm>
            <a:off x="11136000" y="6453187"/>
            <a:ext cx="643250" cy="144463"/>
          </a:xfrm>
          <a:prstGeom prst="rect">
            <a:avLst/>
          </a:prstGeom>
        </p:spPr>
        <p:txBody>
          <a:bodyPr vert="horz" lIns="0" tIns="180000" rIns="0" bIns="0" rtlCol="0" anchor="b" anchorCtr="0"/>
          <a:lstStyle>
            <a:lvl1pPr algn="r">
              <a:defRPr sz="1000" b="1">
                <a:solidFill>
                  <a:schemeClr val="tx1">
                    <a:lumMod val="95000"/>
                    <a:lumOff val="5000"/>
                  </a:schemeClr>
                </a:solidFill>
              </a:defRPr>
            </a:lvl1pPr>
          </a:lstStyle>
          <a:p>
            <a:fld id="{59C8BBA8-F427-4879-AAC6-186856FF899B}" type="slidenum">
              <a:rPr lang="sv-SE" smtClean="0"/>
              <a:pPr/>
              <a:t>‹#›</a:t>
            </a:fld>
            <a:endParaRPr lang="sv-SE"/>
          </a:p>
        </p:txBody>
      </p:sp>
    </p:spTree>
    <p:extLst>
      <p:ext uri="{BB962C8B-B14F-4D97-AF65-F5344CB8AC3E}">
        <p14:creationId xmlns:p14="http://schemas.microsoft.com/office/powerpoint/2010/main" val="886967930"/>
      </p:ext>
    </p:extLst>
  </p:cSld>
  <p:clrMap bg1="lt1" tx1="dk1" bg2="lt2" tx2="dk2" accent1="accent1" accent2="accent2" accent3="accent3" accent4="accent4" accent5="accent5" accent6="accent6" hlink="hlink" folHlink="folHlink"/>
  <p:sldLayoutIdLst>
    <p:sldLayoutId id="2147484044" r:id="rId1"/>
    <p:sldLayoutId id="2147484048" r:id="rId2"/>
    <p:sldLayoutId id="2147484050" r:id="rId3"/>
    <p:sldLayoutId id="2147484051" r:id="rId4"/>
    <p:sldLayoutId id="2147484052" r:id="rId5"/>
    <p:sldLayoutId id="2147484053" r:id="rId6"/>
    <p:sldLayoutId id="2147484054" r:id="rId7"/>
    <p:sldLayoutId id="2147484055" r:id="rId8"/>
    <p:sldLayoutId id="2147484056" r:id="rId9"/>
    <p:sldLayoutId id="2147484049" r:id="rId10"/>
    <p:sldLayoutId id="2147484057" r:id="rId11"/>
    <p:sldLayoutId id="2147484058" r:id="rId12"/>
    <p:sldLayoutId id="2147484047" r:id="rId13"/>
    <p:sldLayoutId id="2147484408" r:id="rId14"/>
    <p:sldLayoutId id="2147484409" r:id="rId15"/>
    <p:sldLayoutId id="2147484043" r:id="rId16"/>
  </p:sldLayoutIdLst>
  <p:hf sldNum="0" hdr="0" ftr="0" dt="0"/>
  <p:txStyles>
    <p:titleStyle>
      <a:lvl1pPr algn="l" defTabSz="914332" rtl="0" eaLnBrk="1" latinLnBrk="0" hangingPunct="1">
        <a:lnSpc>
          <a:spcPct val="90000"/>
        </a:lnSpc>
        <a:spcBef>
          <a:spcPct val="0"/>
        </a:spcBef>
        <a:buNone/>
        <a:defRPr sz="3000" b="1" kern="0" spc="0" baseline="0">
          <a:solidFill>
            <a:schemeClr val="tx1"/>
          </a:solidFill>
          <a:latin typeface="+mj-lt"/>
          <a:ea typeface="+mj-ea"/>
          <a:cs typeface="+mj-cs"/>
        </a:defRPr>
      </a:lvl1pPr>
    </p:titleStyle>
    <p:bodyStyle>
      <a:lvl1pPr marL="230384" indent="-230384" algn="l" defTabSz="914332" rtl="0" eaLnBrk="1" latinLnBrk="0" hangingPunct="1">
        <a:lnSpc>
          <a:spcPct val="110000"/>
        </a:lnSpc>
        <a:spcBef>
          <a:spcPts val="600"/>
        </a:spcBef>
        <a:spcAft>
          <a:spcPts val="300"/>
        </a:spcAft>
        <a:buFont typeface="Arial" panose="020B0604020202020204" pitchFamily="34" charset="0"/>
        <a:buChar char="•"/>
        <a:defRPr sz="2000" kern="1200">
          <a:solidFill>
            <a:schemeClr val="tx1"/>
          </a:solidFill>
          <a:latin typeface="+mn-lt"/>
          <a:ea typeface="+mn-ea"/>
          <a:cs typeface="+mn-cs"/>
        </a:defRPr>
      </a:lvl1pPr>
      <a:lvl2pPr marL="457167" indent="-2303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2pPr>
      <a:lvl3pPr marL="687548" indent="-230384" algn="l" defTabSz="914332" rtl="0" eaLnBrk="1" latinLnBrk="0" hangingPunct="1">
        <a:lnSpc>
          <a:spcPct val="110000"/>
        </a:lnSpc>
        <a:spcBef>
          <a:spcPts val="0"/>
        </a:spcBef>
        <a:spcAft>
          <a:spcPts val="300"/>
        </a:spcAft>
        <a:buFont typeface="Wingdings" panose="05000000000000000000" pitchFamily="2" charset="2"/>
        <a:buChar char="§"/>
        <a:defRPr sz="1700" kern="1200">
          <a:solidFill>
            <a:schemeClr val="tx1"/>
          </a:solidFill>
          <a:latin typeface="+mn-lt"/>
          <a:ea typeface="+mn-ea"/>
          <a:cs typeface="+mn-cs"/>
        </a:defRPr>
      </a:lvl3pPr>
      <a:lvl4pPr marL="914332"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4pPr>
      <a:lvl5pPr marL="1144714"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8" pos="3840" userDrawn="1">
          <p15:clr>
            <a:srgbClr val="F26B43"/>
          </p15:clr>
        </p15:guide>
        <p15:guide id="9" orient="horz" pos="255" userDrawn="1">
          <p15:clr>
            <a:srgbClr val="F26B43"/>
          </p15:clr>
        </p15:guide>
        <p15:guide id="10" pos="257" userDrawn="1">
          <p15:clr>
            <a:srgbClr val="F26B43"/>
          </p15:clr>
        </p15:guide>
        <p15:guide id="11" pos="7423" userDrawn="1">
          <p15:clr>
            <a:srgbClr val="F26B43"/>
          </p15:clr>
        </p15:guide>
        <p15:guide id="12" orient="horz" pos="4156" userDrawn="1">
          <p15:clr>
            <a:srgbClr val="F26B43"/>
          </p15:clr>
        </p15:guide>
        <p15:guide id="14" orient="horz" pos="1095" userDrawn="1">
          <p15:clr>
            <a:srgbClr val="F26B43"/>
          </p15:clr>
        </p15:guide>
        <p15:guide id="15" orient="horz" pos="550" userDrawn="1">
          <p15:clr>
            <a:srgbClr val="F26B43"/>
          </p15:clr>
        </p15:guide>
        <p15:guide id="16" orient="horz" pos="3725" userDrawn="1">
          <p15:clr>
            <a:srgbClr val="F26B43"/>
          </p15:clr>
        </p15:guide>
        <p15:guide id="17" orient="horz" pos="4065"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Platshållare för rubrik 1">
            <a:extLst>
              <a:ext uri="{FF2B5EF4-FFF2-40B4-BE49-F238E27FC236}">
                <a16:creationId xmlns:a16="http://schemas.microsoft.com/office/drawing/2014/main" id="{0F91ECD4-9258-45E0-83DE-D200F507C8B7}"/>
              </a:ext>
            </a:extLst>
          </p:cNvPr>
          <p:cNvSpPr>
            <a:spLocks noGrp="1"/>
          </p:cNvSpPr>
          <p:nvPr>
            <p:ph type="title"/>
          </p:nvPr>
        </p:nvSpPr>
        <p:spPr>
          <a:xfrm>
            <a:off x="407988" y="404813"/>
            <a:ext cx="9170279" cy="736959"/>
          </a:xfrm>
          <a:prstGeom prst="rect">
            <a:avLst/>
          </a:prstGeom>
        </p:spPr>
        <p:txBody>
          <a:bodyPr vert="horz" lIns="0" tIns="45720" rIns="0" bIns="45720" rtlCol="0" anchor="ctr">
            <a:normAutofit/>
          </a:bodyPr>
          <a:lstStyle/>
          <a:p>
            <a:r>
              <a:rPr lang="sv-SE"/>
              <a:t>Klicka här för att ändra format</a:t>
            </a:r>
          </a:p>
        </p:txBody>
      </p:sp>
      <p:sp>
        <p:nvSpPr>
          <p:cNvPr id="8" name="textruta 7">
            <a:extLst>
              <a:ext uri="{FF2B5EF4-FFF2-40B4-BE49-F238E27FC236}">
                <a16:creationId xmlns:a16="http://schemas.microsoft.com/office/drawing/2014/main" id="{CAEB2E3D-92F2-44E1-BB5F-C8FAE387A996}"/>
              </a:ext>
            </a:extLst>
          </p:cNvPr>
          <p:cNvSpPr txBox="1"/>
          <p:nvPr userDrawn="1"/>
        </p:nvSpPr>
        <p:spPr>
          <a:xfrm>
            <a:off x="407988" y="6454562"/>
            <a:ext cx="8640000" cy="144000"/>
          </a:xfrm>
          <a:prstGeom prst="rect">
            <a:avLst/>
          </a:prstGeom>
          <a:noFill/>
        </p:spPr>
        <p:txBody>
          <a:bodyPr wrap="square" lIns="0" tIns="0" rIns="0" bIns="0" rtlCol="0" anchor="ctr" anchorCtr="0">
            <a:noAutofit/>
          </a:bodyPr>
          <a:lstStyle/>
          <a:p>
            <a:r>
              <a:rPr lang="sv-SE" sz="1100">
                <a:solidFill>
                  <a:schemeClr val="tx1"/>
                </a:solidFill>
              </a:rPr>
              <a:t>Hållbar stad – öppen för världen</a:t>
            </a:r>
          </a:p>
        </p:txBody>
      </p:sp>
      <p:sp>
        <p:nvSpPr>
          <p:cNvPr id="3" name="Text Placeholder 2"/>
          <p:cNvSpPr>
            <a:spLocks noGrp="1"/>
          </p:cNvSpPr>
          <p:nvPr>
            <p:ph type="body" idx="1"/>
          </p:nvPr>
        </p:nvSpPr>
        <p:spPr>
          <a:xfrm>
            <a:off x="1056000" y="1744652"/>
            <a:ext cx="10080000" cy="4168785"/>
          </a:xfrm>
          <a:prstGeom prst="rect">
            <a:avLst/>
          </a:prstGeom>
        </p:spPr>
        <p:txBody>
          <a:bodyPr vert="horz" lIns="0" tIns="0" rIns="0" bIns="0" rtlCol="0">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pic>
        <p:nvPicPr>
          <p:cNvPr id="9" name="Bildobjekt 8" descr="Logo" title="Logo">
            <a:extLst>
              <a:ext uri="{FF2B5EF4-FFF2-40B4-BE49-F238E27FC236}">
                <a16:creationId xmlns:a16="http://schemas.microsoft.com/office/drawing/2014/main" id="{E827BE2D-9929-4BFA-9192-B82AEC788915}"/>
              </a:ext>
            </a:extLst>
          </p:cNvPr>
          <p:cNvPicPr>
            <a:picLocks noChangeAspect="1"/>
          </p:cNvPicPr>
          <p:nvPr userDrawn="1"/>
        </p:nvPicPr>
        <p:blipFill>
          <a:blip r:embed="rId18"/>
          <a:stretch>
            <a:fillRect/>
          </a:stretch>
        </p:blipFill>
        <p:spPr>
          <a:xfrm>
            <a:off x="10297795" y="401983"/>
            <a:ext cx="1481456" cy="499915"/>
          </a:xfrm>
          <a:prstGeom prst="rect">
            <a:avLst/>
          </a:prstGeom>
        </p:spPr>
      </p:pic>
      <p:sp>
        <p:nvSpPr>
          <p:cNvPr id="7" name="Platshållare för bildnummer 1">
            <a:extLst>
              <a:ext uri="{FF2B5EF4-FFF2-40B4-BE49-F238E27FC236}">
                <a16:creationId xmlns:a16="http://schemas.microsoft.com/office/drawing/2014/main" id="{49735908-7AA6-42A8-8D13-0A0800940836}"/>
              </a:ext>
            </a:extLst>
          </p:cNvPr>
          <p:cNvSpPr>
            <a:spLocks noGrp="1"/>
          </p:cNvSpPr>
          <p:nvPr>
            <p:ph type="sldNum" sz="quarter" idx="4"/>
          </p:nvPr>
        </p:nvSpPr>
        <p:spPr>
          <a:xfrm>
            <a:off x="11136000" y="6453187"/>
            <a:ext cx="643250" cy="144463"/>
          </a:xfrm>
          <a:prstGeom prst="rect">
            <a:avLst/>
          </a:prstGeom>
        </p:spPr>
        <p:txBody>
          <a:bodyPr vert="horz" lIns="0" tIns="180000" rIns="0" bIns="0" rtlCol="0" anchor="b" anchorCtr="0"/>
          <a:lstStyle>
            <a:lvl1pPr algn="r">
              <a:defRPr sz="1000" b="1">
                <a:solidFill>
                  <a:schemeClr val="tx1">
                    <a:lumMod val="95000"/>
                    <a:lumOff val="5000"/>
                  </a:schemeClr>
                </a:solidFill>
              </a:defRPr>
            </a:lvl1pPr>
          </a:lstStyle>
          <a:p>
            <a:fld id="{59C8BBA8-F427-4879-AAC6-186856FF899B}" type="slidenum">
              <a:rPr lang="sv-SE" smtClean="0"/>
              <a:pPr/>
              <a:t>‹#›</a:t>
            </a:fld>
            <a:endParaRPr lang="sv-SE"/>
          </a:p>
        </p:txBody>
      </p:sp>
    </p:spTree>
    <p:extLst>
      <p:ext uri="{BB962C8B-B14F-4D97-AF65-F5344CB8AC3E}">
        <p14:creationId xmlns:p14="http://schemas.microsoft.com/office/powerpoint/2010/main" val="4089848896"/>
      </p:ext>
    </p:extLst>
  </p:cSld>
  <p:clrMap bg1="lt1" tx1="dk1" bg2="lt2" tx2="dk2" accent1="accent1" accent2="accent2" accent3="accent3" accent4="accent4" accent5="accent5" accent6="accent6" hlink="hlink" folHlink="folHlink"/>
  <p:sldLayoutIdLst>
    <p:sldLayoutId id="2147484411" r:id="rId1"/>
    <p:sldLayoutId id="2147484412" r:id="rId2"/>
    <p:sldLayoutId id="2147484413" r:id="rId3"/>
    <p:sldLayoutId id="2147484414" r:id="rId4"/>
    <p:sldLayoutId id="2147484415" r:id="rId5"/>
    <p:sldLayoutId id="2147484416" r:id="rId6"/>
    <p:sldLayoutId id="2147484417" r:id="rId7"/>
    <p:sldLayoutId id="2147484418" r:id="rId8"/>
    <p:sldLayoutId id="2147484419" r:id="rId9"/>
    <p:sldLayoutId id="2147484420" r:id="rId10"/>
    <p:sldLayoutId id="2147484421" r:id="rId11"/>
    <p:sldLayoutId id="2147484422" r:id="rId12"/>
    <p:sldLayoutId id="2147484423" r:id="rId13"/>
    <p:sldLayoutId id="2147484424" r:id="rId14"/>
    <p:sldLayoutId id="2147484425" r:id="rId15"/>
    <p:sldLayoutId id="2147484426" r:id="rId16"/>
  </p:sldLayoutIdLst>
  <p:hf sldNum="0" hdr="0" ftr="0" dt="0"/>
  <p:txStyles>
    <p:titleStyle>
      <a:lvl1pPr algn="l" defTabSz="914332" rtl="0" eaLnBrk="1" latinLnBrk="0" hangingPunct="1">
        <a:lnSpc>
          <a:spcPct val="90000"/>
        </a:lnSpc>
        <a:spcBef>
          <a:spcPct val="0"/>
        </a:spcBef>
        <a:buNone/>
        <a:defRPr sz="3000" b="1" kern="0" spc="0" baseline="0">
          <a:solidFill>
            <a:schemeClr val="tx1"/>
          </a:solidFill>
          <a:latin typeface="+mj-lt"/>
          <a:ea typeface="+mj-ea"/>
          <a:cs typeface="+mj-cs"/>
        </a:defRPr>
      </a:lvl1pPr>
    </p:titleStyle>
    <p:bodyStyle>
      <a:lvl1pPr marL="230384" indent="-230384" algn="l" defTabSz="914332" rtl="0" eaLnBrk="1" latinLnBrk="0" hangingPunct="1">
        <a:lnSpc>
          <a:spcPct val="110000"/>
        </a:lnSpc>
        <a:spcBef>
          <a:spcPts val="600"/>
        </a:spcBef>
        <a:spcAft>
          <a:spcPts val="300"/>
        </a:spcAft>
        <a:buFont typeface="Arial" panose="020B0604020202020204" pitchFamily="34" charset="0"/>
        <a:buChar char="•"/>
        <a:defRPr sz="2000" kern="1200">
          <a:solidFill>
            <a:schemeClr val="tx1"/>
          </a:solidFill>
          <a:latin typeface="+mn-lt"/>
          <a:ea typeface="+mn-ea"/>
          <a:cs typeface="+mn-cs"/>
        </a:defRPr>
      </a:lvl1pPr>
      <a:lvl2pPr marL="457167" indent="-2303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2pPr>
      <a:lvl3pPr marL="687548" indent="-230384" algn="l" defTabSz="914332" rtl="0" eaLnBrk="1" latinLnBrk="0" hangingPunct="1">
        <a:lnSpc>
          <a:spcPct val="110000"/>
        </a:lnSpc>
        <a:spcBef>
          <a:spcPts val="0"/>
        </a:spcBef>
        <a:spcAft>
          <a:spcPts val="300"/>
        </a:spcAft>
        <a:buFont typeface="Wingdings" panose="05000000000000000000" pitchFamily="2" charset="2"/>
        <a:buChar char="§"/>
        <a:defRPr sz="1700" kern="1200">
          <a:solidFill>
            <a:schemeClr val="tx1"/>
          </a:solidFill>
          <a:latin typeface="+mn-lt"/>
          <a:ea typeface="+mn-ea"/>
          <a:cs typeface="+mn-cs"/>
        </a:defRPr>
      </a:lvl3pPr>
      <a:lvl4pPr marL="914332"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4pPr>
      <a:lvl5pPr marL="1144714"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8" pos="3840">
          <p15:clr>
            <a:srgbClr val="F26B43"/>
          </p15:clr>
        </p15:guide>
        <p15:guide id="9" orient="horz" pos="255">
          <p15:clr>
            <a:srgbClr val="F26B43"/>
          </p15:clr>
        </p15:guide>
        <p15:guide id="10" pos="257">
          <p15:clr>
            <a:srgbClr val="F26B43"/>
          </p15:clr>
        </p15:guide>
        <p15:guide id="11" pos="7423">
          <p15:clr>
            <a:srgbClr val="F26B43"/>
          </p15:clr>
        </p15:guide>
        <p15:guide id="12" orient="horz" pos="4156">
          <p15:clr>
            <a:srgbClr val="F26B43"/>
          </p15:clr>
        </p15:guide>
        <p15:guide id="14" orient="horz" pos="1095">
          <p15:clr>
            <a:srgbClr val="F26B43"/>
          </p15:clr>
        </p15:guide>
        <p15:guide id="15" orient="horz" pos="550">
          <p15:clr>
            <a:srgbClr val="F26B43"/>
          </p15:clr>
        </p15:guide>
        <p15:guide id="16" orient="horz" pos="3725">
          <p15:clr>
            <a:srgbClr val="F26B43"/>
          </p15:clr>
        </p15:guide>
        <p15:guide id="17" orient="horz" pos="4065">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Platshållare för rubrik 1">
            <a:extLst>
              <a:ext uri="{FF2B5EF4-FFF2-40B4-BE49-F238E27FC236}">
                <a16:creationId xmlns:a16="http://schemas.microsoft.com/office/drawing/2014/main" id="{0F91ECD4-9258-45E0-83DE-D200F507C8B7}"/>
              </a:ext>
            </a:extLst>
          </p:cNvPr>
          <p:cNvSpPr>
            <a:spLocks noGrp="1"/>
          </p:cNvSpPr>
          <p:nvPr>
            <p:ph type="title"/>
          </p:nvPr>
        </p:nvSpPr>
        <p:spPr>
          <a:xfrm>
            <a:off x="407988" y="404813"/>
            <a:ext cx="9170279" cy="736959"/>
          </a:xfrm>
          <a:prstGeom prst="rect">
            <a:avLst/>
          </a:prstGeom>
        </p:spPr>
        <p:txBody>
          <a:bodyPr vert="horz" lIns="0" tIns="45720" rIns="0" bIns="45720" rtlCol="0" anchor="ctr">
            <a:normAutofit/>
          </a:bodyPr>
          <a:lstStyle/>
          <a:p>
            <a:r>
              <a:rPr lang="sv-SE"/>
              <a:t>Klicka här för att ändra format</a:t>
            </a:r>
          </a:p>
        </p:txBody>
      </p:sp>
      <p:sp>
        <p:nvSpPr>
          <p:cNvPr id="3" name="Text Placeholder 2"/>
          <p:cNvSpPr>
            <a:spLocks noGrp="1"/>
          </p:cNvSpPr>
          <p:nvPr>
            <p:ph type="body" idx="1"/>
          </p:nvPr>
        </p:nvSpPr>
        <p:spPr>
          <a:xfrm>
            <a:off x="1056000" y="1744652"/>
            <a:ext cx="10080000" cy="4168785"/>
          </a:xfrm>
          <a:prstGeom prst="rect">
            <a:avLst/>
          </a:prstGeom>
        </p:spPr>
        <p:txBody>
          <a:bodyPr vert="horz" lIns="0" tIns="0" rIns="0" bIns="0" rtlCol="0">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pic>
        <p:nvPicPr>
          <p:cNvPr id="9" name="Bildobjekt 8" descr="Logo" title="Logo">
            <a:extLst>
              <a:ext uri="{FF2B5EF4-FFF2-40B4-BE49-F238E27FC236}">
                <a16:creationId xmlns:a16="http://schemas.microsoft.com/office/drawing/2014/main" id="{E827BE2D-9929-4BFA-9192-B82AEC788915}"/>
              </a:ext>
            </a:extLst>
          </p:cNvPr>
          <p:cNvPicPr>
            <a:picLocks noChangeAspect="1"/>
          </p:cNvPicPr>
          <p:nvPr userDrawn="1"/>
        </p:nvPicPr>
        <p:blipFill>
          <a:blip r:embed="rId18"/>
          <a:stretch>
            <a:fillRect/>
          </a:stretch>
        </p:blipFill>
        <p:spPr>
          <a:xfrm>
            <a:off x="10297795" y="401983"/>
            <a:ext cx="1481456" cy="499915"/>
          </a:xfrm>
          <a:prstGeom prst="rect">
            <a:avLst/>
          </a:prstGeom>
        </p:spPr>
      </p:pic>
      <p:sp>
        <p:nvSpPr>
          <p:cNvPr id="7" name="textruta 6">
            <a:extLst>
              <a:ext uri="{FF2B5EF4-FFF2-40B4-BE49-F238E27FC236}">
                <a16:creationId xmlns:a16="http://schemas.microsoft.com/office/drawing/2014/main" id="{16FC2686-3742-4CA7-96AE-CD7BBA1A90F3}"/>
              </a:ext>
            </a:extLst>
          </p:cNvPr>
          <p:cNvSpPr txBox="1"/>
          <p:nvPr userDrawn="1"/>
        </p:nvSpPr>
        <p:spPr>
          <a:xfrm>
            <a:off x="407988" y="6454562"/>
            <a:ext cx="8640000" cy="144000"/>
          </a:xfrm>
          <a:prstGeom prst="rect">
            <a:avLst/>
          </a:prstGeom>
          <a:noFill/>
        </p:spPr>
        <p:txBody>
          <a:bodyPr wrap="square" lIns="0" tIns="0" rIns="0" bIns="0" rtlCol="0" anchor="ctr" anchorCtr="0">
            <a:noAutofit/>
          </a:bodyPr>
          <a:lstStyle/>
          <a:p>
            <a:r>
              <a:rPr lang="sv-SE" sz="1100">
                <a:solidFill>
                  <a:schemeClr val="tx1"/>
                </a:solidFill>
              </a:rPr>
              <a:t>Hållbar stad – öppen för världen</a:t>
            </a:r>
          </a:p>
        </p:txBody>
      </p:sp>
      <p:sp>
        <p:nvSpPr>
          <p:cNvPr id="10" name="Platshållare för bildnummer 1">
            <a:extLst>
              <a:ext uri="{FF2B5EF4-FFF2-40B4-BE49-F238E27FC236}">
                <a16:creationId xmlns:a16="http://schemas.microsoft.com/office/drawing/2014/main" id="{2A7AAA3E-885B-47E9-ACBA-A0293FCE587E}"/>
              </a:ext>
            </a:extLst>
          </p:cNvPr>
          <p:cNvSpPr>
            <a:spLocks noGrp="1"/>
          </p:cNvSpPr>
          <p:nvPr>
            <p:ph type="sldNum" sz="quarter" idx="4"/>
          </p:nvPr>
        </p:nvSpPr>
        <p:spPr>
          <a:xfrm>
            <a:off x="11136000" y="6453187"/>
            <a:ext cx="643250" cy="144463"/>
          </a:xfrm>
          <a:prstGeom prst="rect">
            <a:avLst/>
          </a:prstGeom>
        </p:spPr>
        <p:txBody>
          <a:bodyPr vert="horz" lIns="0" tIns="180000" rIns="0" bIns="0" rtlCol="0" anchor="b" anchorCtr="0"/>
          <a:lstStyle>
            <a:lvl1pPr algn="r">
              <a:defRPr sz="1000" b="1">
                <a:solidFill>
                  <a:schemeClr val="tx1">
                    <a:lumMod val="95000"/>
                    <a:lumOff val="5000"/>
                  </a:schemeClr>
                </a:solidFill>
              </a:defRPr>
            </a:lvl1pPr>
          </a:lstStyle>
          <a:p>
            <a:fld id="{59C8BBA8-F427-4879-AAC6-186856FF899B}" type="slidenum">
              <a:rPr lang="sv-SE" smtClean="0"/>
              <a:pPr/>
              <a:t>‹#›</a:t>
            </a:fld>
            <a:endParaRPr lang="sv-SE"/>
          </a:p>
        </p:txBody>
      </p:sp>
    </p:spTree>
    <p:extLst>
      <p:ext uri="{BB962C8B-B14F-4D97-AF65-F5344CB8AC3E}">
        <p14:creationId xmlns:p14="http://schemas.microsoft.com/office/powerpoint/2010/main" val="1523591297"/>
      </p:ext>
    </p:extLst>
  </p:cSld>
  <p:clrMap bg1="lt1" tx1="dk1" bg2="lt2" tx2="dk2" accent1="accent1" accent2="accent2" accent3="accent3" accent4="accent4" accent5="accent5" accent6="accent6" hlink="hlink" folHlink="folHlink"/>
  <p:sldLayoutIdLst>
    <p:sldLayoutId id="2147484428" r:id="rId1"/>
    <p:sldLayoutId id="2147484429" r:id="rId2"/>
    <p:sldLayoutId id="2147484430" r:id="rId3"/>
    <p:sldLayoutId id="2147484431" r:id="rId4"/>
    <p:sldLayoutId id="2147484432" r:id="rId5"/>
    <p:sldLayoutId id="2147484433" r:id="rId6"/>
    <p:sldLayoutId id="2147484434" r:id="rId7"/>
    <p:sldLayoutId id="2147484435" r:id="rId8"/>
    <p:sldLayoutId id="2147484436" r:id="rId9"/>
    <p:sldLayoutId id="2147484437" r:id="rId10"/>
    <p:sldLayoutId id="2147484438" r:id="rId11"/>
    <p:sldLayoutId id="2147484439" r:id="rId12"/>
    <p:sldLayoutId id="2147484440" r:id="rId13"/>
    <p:sldLayoutId id="2147484441" r:id="rId14"/>
    <p:sldLayoutId id="2147484442" r:id="rId15"/>
    <p:sldLayoutId id="2147484443" r:id="rId16"/>
  </p:sldLayoutIdLst>
  <p:hf sldNum="0" hdr="0" ftr="0" dt="0"/>
  <p:txStyles>
    <p:titleStyle>
      <a:lvl1pPr algn="l" defTabSz="914332" rtl="0" eaLnBrk="1" latinLnBrk="0" hangingPunct="1">
        <a:lnSpc>
          <a:spcPct val="90000"/>
        </a:lnSpc>
        <a:spcBef>
          <a:spcPct val="0"/>
        </a:spcBef>
        <a:buNone/>
        <a:defRPr sz="3000" b="1" kern="0" spc="0" baseline="0">
          <a:solidFill>
            <a:schemeClr val="tx1"/>
          </a:solidFill>
          <a:latin typeface="+mj-lt"/>
          <a:ea typeface="+mj-ea"/>
          <a:cs typeface="+mj-cs"/>
        </a:defRPr>
      </a:lvl1pPr>
    </p:titleStyle>
    <p:bodyStyle>
      <a:lvl1pPr marL="230384" indent="-230384" algn="l" defTabSz="914332" rtl="0" eaLnBrk="1" latinLnBrk="0" hangingPunct="1">
        <a:lnSpc>
          <a:spcPct val="110000"/>
        </a:lnSpc>
        <a:spcBef>
          <a:spcPts val="600"/>
        </a:spcBef>
        <a:spcAft>
          <a:spcPts val="300"/>
        </a:spcAft>
        <a:buFont typeface="Arial" panose="020B0604020202020204" pitchFamily="34" charset="0"/>
        <a:buChar char="•"/>
        <a:defRPr sz="2000" kern="1200">
          <a:solidFill>
            <a:schemeClr val="tx1"/>
          </a:solidFill>
          <a:latin typeface="+mn-lt"/>
          <a:ea typeface="+mn-ea"/>
          <a:cs typeface="+mn-cs"/>
        </a:defRPr>
      </a:lvl1pPr>
      <a:lvl2pPr marL="457167" indent="-2303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2pPr>
      <a:lvl3pPr marL="687548" indent="-230384" algn="l" defTabSz="914332" rtl="0" eaLnBrk="1" latinLnBrk="0" hangingPunct="1">
        <a:lnSpc>
          <a:spcPct val="110000"/>
        </a:lnSpc>
        <a:spcBef>
          <a:spcPts val="0"/>
        </a:spcBef>
        <a:spcAft>
          <a:spcPts val="300"/>
        </a:spcAft>
        <a:buFont typeface="Wingdings" panose="05000000000000000000" pitchFamily="2" charset="2"/>
        <a:buChar char="§"/>
        <a:defRPr sz="1700" kern="1200">
          <a:solidFill>
            <a:schemeClr val="tx1"/>
          </a:solidFill>
          <a:latin typeface="+mn-lt"/>
          <a:ea typeface="+mn-ea"/>
          <a:cs typeface="+mn-cs"/>
        </a:defRPr>
      </a:lvl3pPr>
      <a:lvl4pPr marL="914332"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4pPr>
      <a:lvl5pPr marL="1144714"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8" pos="3840">
          <p15:clr>
            <a:srgbClr val="F26B43"/>
          </p15:clr>
        </p15:guide>
        <p15:guide id="9" orient="horz" pos="255">
          <p15:clr>
            <a:srgbClr val="F26B43"/>
          </p15:clr>
        </p15:guide>
        <p15:guide id="10" pos="257">
          <p15:clr>
            <a:srgbClr val="F26B43"/>
          </p15:clr>
        </p15:guide>
        <p15:guide id="11" pos="7423">
          <p15:clr>
            <a:srgbClr val="F26B43"/>
          </p15:clr>
        </p15:guide>
        <p15:guide id="12" orient="horz" pos="4156">
          <p15:clr>
            <a:srgbClr val="F26B43"/>
          </p15:clr>
        </p15:guide>
        <p15:guide id="14" orient="horz" pos="1095">
          <p15:clr>
            <a:srgbClr val="F26B43"/>
          </p15:clr>
        </p15:guide>
        <p15:guide id="15" orient="horz" pos="550">
          <p15:clr>
            <a:srgbClr val="F26B43"/>
          </p15:clr>
        </p15:guide>
        <p15:guide id="16" orient="horz" pos="3725">
          <p15:clr>
            <a:srgbClr val="F26B43"/>
          </p15:clr>
        </p15:guide>
        <p15:guide id="17" orient="horz" pos="4065">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Platshållare för rubrik 1">
            <a:extLst>
              <a:ext uri="{FF2B5EF4-FFF2-40B4-BE49-F238E27FC236}">
                <a16:creationId xmlns:a16="http://schemas.microsoft.com/office/drawing/2014/main" id="{0F91ECD4-9258-45E0-83DE-D200F507C8B7}"/>
              </a:ext>
            </a:extLst>
          </p:cNvPr>
          <p:cNvSpPr>
            <a:spLocks noGrp="1"/>
          </p:cNvSpPr>
          <p:nvPr>
            <p:ph type="title"/>
          </p:nvPr>
        </p:nvSpPr>
        <p:spPr>
          <a:xfrm>
            <a:off x="407988" y="404813"/>
            <a:ext cx="9170279" cy="736959"/>
          </a:xfrm>
          <a:prstGeom prst="rect">
            <a:avLst/>
          </a:prstGeom>
        </p:spPr>
        <p:txBody>
          <a:bodyPr vert="horz" lIns="0" tIns="45720" rIns="0" bIns="45720" rtlCol="0" anchor="ctr">
            <a:normAutofit/>
          </a:bodyPr>
          <a:lstStyle/>
          <a:p>
            <a:r>
              <a:rPr lang="sv-SE"/>
              <a:t>Klicka här för att ändra format</a:t>
            </a:r>
          </a:p>
        </p:txBody>
      </p:sp>
      <p:sp>
        <p:nvSpPr>
          <p:cNvPr id="3" name="Text Placeholder 2"/>
          <p:cNvSpPr>
            <a:spLocks noGrp="1"/>
          </p:cNvSpPr>
          <p:nvPr>
            <p:ph type="body" idx="1"/>
          </p:nvPr>
        </p:nvSpPr>
        <p:spPr>
          <a:xfrm>
            <a:off x="1056000" y="1744652"/>
            <a:ext cx="10080000" cy="4168785"/>
          </a:xfrm>
          <a:prstGeom prst="rect">
            <a:avLst/>
          </a:prstGeom>
        </p:spPr>
        <p:txBody>
          <a:bodyPr vert="horz" lIns="0" tIns="0" rIns="0" bIns="0" rtlCol="0">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pic>
        <p:nvPicPr>
          <p:cNvPr id="9" name="Bildobjekt 8" descr="Logo" title="Logo">
            <a:extLst>
              <a:ext uri="{FF2B5EF4-FFF2-40B4-BE49-F238E27FC236}">
                <a16:creationId xmlns:a16="http://schemas.microsoft.com/office/drawing/2014/main" id="{E827BE2D-9929-4BFA-9192-B82AEC788915}"/>
              </a:ext>
            </a:extLst>
          </p:cNvPr>
          <p:cNvPicPr>
            <a:picLocks noChangeAspect="1"/>
          </p:cNvPicPr>
          <p:nvPr userDrawn="1"/>
        </p:nvPicPr>
        <p:blipFill>
          <a:blip r:embed="rId18"/>
          <a:stretch>
            <a:fillRect/>
          </a:stretch>
        </p:blipFill>
        <p:spPr>
          <a:xfrm>
            <a:off x="10297795" y="401983"/>
            <a:ext cx="1481456" cy="499915"/>
          </a:xfrm>
          <a:prstGeom prst="rect">
            <a:avLst/>
          </a:prstGeom>
        </p:spPr>
      </p:pic>
      <p:sp>
        <p:nvSpPr>
          <p:cNvPr id="7" name="textruta 6">
            <a:extLst>
              <a:ext uri="{FF2B5EF4-FFF2-40B4-BE49-F238E27FC236}">
                <a16:creationId xmlns:a16="http://schemas.microsoft.com/office/drawing/2014/main" id="{7DFF76B2-A88A-470E-B646-73BDC425A6E8}"/>
              </a:ext>
            </a:extLst>
          </p:cNvPr>
          <p:cNvSpPr txBox="1"/>
          <p:nvPr userDrawn="1"/>
        </p:nvSpPr>
        <p:spPr>
          <a:xfrm>
            <a:off x="407988" y="6454562"/>
            <a:ext cx="8640000" cy="144000"/>
          </a:xfrm>
          <a:prstGeom prst="rect">
            <a:avLst/>
          </a:prstGeom>
          <a:noFill/>
        </p:spPr>
        <p:txBody>
          <a:bodyPr wrap="square" lIns="0" tIns="0" rIns="0" bIns="0" rtlCol="0" anchor="ctr" anchorCtr="0">
            <a:noAutofit/>
          </a:bodyPr>
          <a:lstStyle/>
          <a:p>
            <a:r>
              <a:rPr lang="sv-SE" sz="1100">
                <a:solidFill>
                  <a:schemeClr val="tx1"/>
                </a:solidFill>
              </a:rPr>
              <a:t>Hållbar stad – öppen för världen</a:t>
            </a:r>
          </a:p>
        </p:txBody>
      </p:sp>
      <p:sp>
        <p:nvSpPr>
          <p:cNvPr id="10" name="Platshållare för bildnummer 1">
            <a:extLst>
              <a:ext uri="{FF2B5EF4-FFF2-40B4-BE49-F238E27FC236}">
                <a16:creationId xmlns:a16="http://schemas.microsoft.com/office/drawing/2014/main" id="{4D8D5E03-09FD-47B8-83A3-7C8B23D877BF}"/>
              </a:ext>
            </a:extLst>
          </p:cNvPr>
          <p:cNvSpPr>
            <a:spLocks noGrp="1"/>
          </p:cNvSpPr>
          <p:nvPr>
            <p:ph type="sldNum" sz="quarter" idx="4"/>
          </p:nvPr>
        </p:nvSpPr>
        <p:spPr>
          <a:xfrm>
            <a:off x="11136000" y="6453187"/>
            <a:ext cx="643250" cy="144463"/>
          </a:xfrm>
          <a:prstGeom prst="rect">
            <a:avLst/>
          </a:prstGeom>
        </p:spPr>
        <p:txBody>
          <a:bodyPr vert="horz" lIns="0" tIns="180000" rIns="0" bIns="0" rtlCol="0" anchor="b" anchorCtr="0"/>
          <a:lstStyle>
            <a:lvl1pPr algn="r">
              <a:defRPr sz="1000" b="1">
                <a:solidFill>
                  <a:schemeClr val="tx1">
                    <a:lumMod val="95000"/>
                    <a:lumOff val="5000"/>
                  </a:schemeClr>
                </a:solidFill>
              </a:defRPr>
            </a:lvl1pPr>
          </a:lstStyle>
          <a:p>
            <a:fld id="{59C8BBA8-F427-4879-AAC6-186856FF899B}" type="slidenum">
              <a:rPr lang="sv-SE" smtClean="0"/>
              <a:pPr/>
              <a:t>‹#›</a:t>
            </a:fld>
            <a:endParaRPr lang="sv-SE"/>
          </a:p>
        </p:txBody>
      </p:sp>
    </p:spTree>
    <p:extLst>
      <p:ext uri="{BB962C8B-B14F-4D97-AF65-F5344CB8AC3E}">
        <p14:creationId xmlns:p14="http://schemas.microsoft.com/office/powerpoint/2010/main" val="1096936714"/>
      </p:ext>
    </p:extLst>
  </p:cSld>
  <p:clrMap bg1="lt1" tx1="dk1" bg2="lt2" tx2="dk2" accent1="accent1" accent2="accent2" accent3="accent3" accent4="accent4" accent5="accent5" accent6="accent6" hlink="hlink" folHlink="folHlink"/>
  <p:sldLayoutIdLst>
    <p:sldLayoutId id="2147484445" r:id="rId1"/>
    <p:sldLayoutId id="2147484446" r:id="rId2"/>
    <p:sldLayoutId id="2147484447" r:id="rId3"/>
    <p:sldLayoutId id="2147484448" r:id="rId4"/>
    <p:sldLayoutId id="2147484449" r:id="rId5"/>
    <p:sldLayoutId id="2147484450" r:id="rId6"/>
    <p:sldLayoutId id="2147484451" r:id="rId7"/>
    <p:sldLayoutId id="2147484452" r:id="rId8"/>
    <p:sldLayoutId id="2147484453" r:id="rId9"/>
    <p:sldLayoutId id="2147484454" r:id="rId10"/>
    <p:sldLayoutId id="2147484455" r:id="rId11"/>
    <p:sldLayoutId id="2147484456" r:id="rId12"/>
    <p:sldLayoutId id="2147484457" r:id="rId13"/>
    <p:sldLayoutId id="2147484458" r:id="rId14"/>
    <p:sldLayoutId id="2147484459" r:id="rId15"/>
    <p:sldLayoutId id="2147484460" r:id="rId16"/>
  </p:sldLayoutIdLst>
  <p:hf sldNum="0" hdr="0" ftr="0" dt="0"/>
  <p:txStyles>
    <p:titleStyle>
      <a:lvl1pPr algn="l" defTabSz="914332" rtl="0" eaLnBrk="1" latinLnBrk="0" hangingPunct="1">
        <a:lnSpc>
          <a:spcPct val="90000"/>
        </a:lnSpc>
        <a:spcBef>
          <a:spcPct val="0"/>
        </a:spcBef>
        <a:buNone/>
        <a:defRPr sz="3000" b="1" kern="0" spc="0" baseline="0">
          <a:solidFill>
            <a:schemeClr val="tx1"/>
          </a:solidFill>
          <a:latin typeface="+mj-lt"/>
          <a:ea typeface="+mj-ea"/>
          <a:cs typeface="+mj-cs"/>
        </a:defRPr>
      </a:lvl1pPr>
    </p:titleStyle>
    <p:bodyStyle>
      <a:lvl1pPr marL="230384" indent="-230384" algn="l" defTabSz="914332" rtl="0" eaLnBrk="1" latinLnBrk="0" hangingPunct="1">
        <a:lnSpc>
          <a:spcPct val="110000"/>
        </a:lnSpc>
        <a:spcBef>
          <a:spcPts val="600"/>
        </a:spcBef>
        <a:spcAft>
          <a:spcPts val="300"/>
        </a:spcAft>
        <a:buFont typeface="Arial" panose="020B0604020202020204" pitchFamily="34" charset="0"/>
        <a:buChar char="•"/>
        <a:defRPr sz="2000" kern="1200">
          <a:solidFill>
            <a:schemeClr val="tx1"/>
          </a:solidFill>
          <a:latin typeface="+mn-lt"/>
          <a:ea typeface="+mn-ea"/>
          <a:cs typeface="+mn-cs"/>
        </a:defRPr>
      </a:lvl1pPr>
      <a:lvl2pPr marL="457167" indent="-2303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2pPr>
      <a:lvl3pPr marL="687548" indent="-230384" algn="l" defTabSz="914332" rtl="0" eaLnBrk="1" latinLnBrk="0" hangingPunct="1">
        <a:lnSpc>
          <a:spcPct val="110000"/>
        </a:lnSpc>
        <a:spcBef>
          <a:spcPts val="0"/>
        </a:spcBef>
        <a:spcAft>
          <a:spcPts val="300"/>
        </a:spcAft>
        <a:buFont typeface="Wingdings" panose="05000000000000000000" pitchFamily="2" charset="2"/>
        <a:buChar char="§"/>
        <a:defRPr sz="1700" kern="1200">
          <a:solidFill>
            <a:schemeClr val="tx1"/>
          </a:solidFill>
          <a:latin typeface="+mn-lt"/>
          <a:ea typeface="+mn-ea"/>
          <a:cs typeface="+mn-cs"/>
        </a:defRPr>
      </a:lvl3pPr>
      <a:lvl4pPr marL="914332"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4pPr>
      <a:lvl5pPr marL="1144714"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8" pos="3840">
          <p15:clr>
            <a:srgbClr val="F26B43"/>
          </p15:clr>
        </p15:guide>
        <p15:guide id="9" orient="horz" pos="255">
          <p15:clr>
            <a:srgbClr val="F26B43"/>
          </p15:clr>
        </p15:guide>
        <p15:guide id="10" pos="257">
          <p15:clr>
            <a:srgbClr val="F26B43"/>
          </p15:clr>
        </p15:guide>
        <p15:guide id="11" pos="7423">
          <p15:clr>
            <a:srgbClr val="F26B43"/>
          </p15:clr>
        </p15:guide>
        <p15:guide id="12" orient="horz" pos="4156">
          <p15:clr>
            <a:srgbClr val="F26B43"/>
          </p15:clr>
        </p15:guide>
        <p15:guide id="14" orient="horz" pos="1095">
          <p15:clr>
            <a:srgbClr val="F26B43"/>
          </p15:clr>
        </p15:guide>
        <p15:guide id="15" orient="horz" pos="550">
          <p15:clr>
            <a:srgbClr val="F26B43"/>
          </p15:clr>
        </p15:guide>
        <p15:guide id="16" orient="horz" pos="3725">
          <p15:clr>
            <a:srgbClr val="F26B43"/>
          </p15:clr>
        </p15:guide>
        <p15:guide id="17" orient="horz" pos="4065">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Platshållare för rubrik 1">
            <a:extLst>
              <a:ext uri="{FF2B5EF4-FFF2-40B4-BE49-F238E27FC236}">
                <a16:creationId xmlns:a16="http://schemas.microsoft.com/office/drawing/2014/main" id="{0F91ECD4-9258-45E0-83DE-D200F507C8B7}"/>
              </a:ext>
            </a:extLst>
          </p:cNvPr>
          <p:cNvSpPr>
            <a:spLocks noGrp="1"/>
          </p:cNvSpPr>
          <p:nvPr>
            <p:ph type="title"/>
          </p:nvPr>
        </p:nvSpPr>
        <p:spPr>
          <a:xfrm>
            <a:off x="407988" y="404813"/>
            <a:ext cx="9170279" cy="736959"/>
          </a:xfrm>
          <a:prstGeom prst="rect">
            <a:avLst/>
          </a:prstGeom>
        </p:spPr>
        <p:txBody>
          <a:bodyPr vert="horz" lIns="0" tIns="45720" rIns="0" bIns="45720" rtlCol="0" anchor="ctr">
            <a:normAutofit/>
          </a:bodyPr>
          <a:lstStyle/>
          <a:p>
            <a:r>
              <a:rPr lang="sv-SE"/>
              <a:t>Klicka här för att ändra format</a:t>
            </a:r>
          </a:p>
        </p:txBody>
      </p:sp>
      <p:sp>
        <p:nvSpPr>
          <p:cNvPr id="3" name="Text Placeholder 2"/>
          <p:cNvSpPr>
            <a:spLocks noGrp="1"/>
          </p:cNvSpPr>
          <p:nvPr>
            <p:ph type="body" idx="1"/>
          </p:nvPr>
        </p:nvSpPr>
        <p:spPr>
          <a:xfrm>
            <a:off x="1056000" y="1744652"/>
            <a:ext cx="10080000" cy="4168785"/>
          </a:xfrm>
          <a:prstGeom prst="rect">
            <a:avLst/>
          </a:prstGeom>
        </p:spPr>
        <p:txBody>
          <a:bodyPr vert="horz" lIns="0" tIns="0" rIns="0" bIns="0" rtlCol="0">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pic>
        <p:nvPicPr>
          <p:cNvPr id="9" name="Bildobjekt 8" descr="Logo" title="Logo">
            <a:extLst>
              <a:ext uri="{FF2B5EF4-FFF2-40B4-BE49-F238E27FC236}">
                <a16:creationId xmlns:a16="http://schemas.microsoft.com/office/drawing/2014/main" id="{E827BE2D-9929-4BFA-9192-B82AEC788915}"/>
              </a:ext>
            </a:extLst>
          </p:cNvPr>
          <p:cNvPicPr>
            <a:picLocks noChangeAspect="1"/>
          </p:cNvPicPr>
          <p:nvPr userDrawn="1"/>
        </p:nvPicPr>
        <p:blipFill>
          <a:blip r:embed="rId18"/>
          <a:stretch>
            <a:fillRect/>
          </a:stretch>
        </p:blipFill>
        <p:spPr>
          <a:xfrm>
            <a:off x="10297795" y="401983"/>
            <a:ext cx="1481456" cy="499915"/>
          </a:xfrm>
          <a:prstGeom prst="rect">
            <a:avLst/>
          </a:prstGeom>
        </p:spPr>
      </p:pic>
      <p:sp>
        <p:nvSpPr>
          <p:cNvPr id="7" name="textruta 6">
            <a:extLst>
              <a:ext uri="{FF2B5EF4-FFF2-40B4-BE49-F238E27FC236}">
                <a16:creationId xmlns:a16="http://schemas.microsoft.com/office/drawing/2014/main" id="{F4542BD5-103E-4DB5-88FB-E05DB9624044}"/>
              </a:ext>
            </a:extLst>
          </p:cNvPr>
          <p:cNvSpPr txBox="1"/>
          <p:nvPr userDrawn="1"/>
        </p:nvSpPr>
        <p:spPr>
          <a:xfrm>
            <a:off x="407988" y="6454562"/>
            <a:ext cx="8640000" cy="144000"/>
          </a:xfrm>
          <a:prstGeom prst="rect">
            <a:avLst/>
          </a:prstGeom>
          <a:noFill/>
        </p:spPr>
        <p:txBody>
          <a:bodyPr wrap="square" lIns="0" tIns="0" rIns="0" bIns="0" rtlCol="0" anchor="ctr" anchorCtr="0">
            <a:noAutofit/>
          </a:bodyPr>
          <a:lstStyle/>
          <a:p>
            <a:r>
              <a:rPr lang="sv-SE" sz="1100">
                <a:solidFill>
                  <a:schemeClr val="tx1">
                    <a:lumMod val="95000"/>
                    <a:lumOff val="5000"/>
                  </a:schemeClr>
                </a:solidFill>
              </a:rPr>
              <a:t>Hållbar stad – öppen för världen</a:t>
            </a:r>
          </a:p>
        </p:txBody>
      </p:sp>
      <p:sp>
        <p:nvSpPr>
          <p:cNvPr id="10" name="Platshållare för bildnummer 1">
            <a:extLst>
              <a:ext uri="{FF2B5EF4-FFF2-40B4-BE49-F238E27FC236}">
                <a16:creationId xmlns:a16="http://schemas.microsoft.com/office/drawing/2014/main" id="{ACAA70FC-8994-456B-8FC6-D537F840626C}"/>
              </a:ext>
            </a:extLst>
          </p:cNvPr>
          <p:cNvSpPr>
            <a:spLocks noGrp="1"/>
          </p:cNvSpPr>
          <p:nvPr>
            <p:ph type="sldNum" sz="quarter" idx="4"/>
          </p:nvPr>
        </p:nvSpPr>
        <p:spPr>
          <a:xfrm>
            <a:off x="11136000" y="6453187"/>
            <a:ext cx="643250" cy="144463"/>
          </a:xfrm>
          <a:prstGeom prst="rect">
            <a:avLst/>
          </a:prstGeom>
        </p:spPr>
        <p:txBody>
          <a:bodyPr vert="horz" lIns="0" tIns="180000" rIns="0" bIns="0" rtlCol="0" anchor="b" anchorCtr="0"/>
          <a:lstStyle>
            <a:lvl1pPr algn="r">
              <a:defRPr sz="1000" b="1">
                <a:solidFill>
                  <a:schemeClr val="tx1">
                    <a:lumMod val="95000"/>
                    <a:lumOff val="5000"/>
                  </a:schemeClr>
                </a:solidFill>
              </a:defRPr>
            </a:lvl1pPr>
          </a:lstStyle>
          <a:p>
            <a:fld id="{59C8BBA8-F427-4879-AAC6-186856FF899B}" type="slidenum">
              <a:rPr lang="sv-SE" smtClean="0"/>
              <a:pPr/>
              <a:t>‹#›</a:t>
            </a:fld>
            <a:endParaRPr lang="sv-SE"/>
          </a:p>
        </p:txBody>
      </p:sp>
    </p:spTree>
    <p:extLst>
      <p:ext uri="{BB962C8B-B14F-4D97-AF65-F5344CB8AC3E}">
        <p14:creationId xmlns:p14="http://schemas.microsoft.com/office/powerpoint/2010/main" val="39459540"/>
      </p:ext>
    </p:extLst>
  </p:cSld>
  <p:clrMap bg1="lt1" tx1="dk1" bg2="lt2" tx2="dk2" accent1="accent1" accent2="accent2" accent3="accent3" accent4="accent4" accent5="accent5" accent6="accent6" hlink="hlink" folHlink="folHlink"/>
  <p:sldLayoutIdLst>
    <p:sldLayoutId id="2147484462" r:id="rId1"/>
    <p:sldLayoutId id="2147484463" r:id="rId2"/>
    <p:sldLayoutId id="2147484464" r:id="rId3"/>
    <p:sldLayoutId id="2147484465" r:id="rId4"/>
    <p:sldLayoutId id="2147484466" r:id="rId5"/>
    <p:sldLayoutId id="2147484467" r:id="rId6"/>
    <p:sldLayoutId id="2147484468" r:id="rId7"/>
    <p:sldLayoutId id="2147484469" r:id="rId8"/>
    <p:sldLayoutId id="2147484470" r:id="rId9"/>
    <p:sldLayoutId id="2147484471" r:id="rId10"/>
    <p:sldLayoutId id="2147484472" r:id="rId11"/>
    <p:sldLayoutId id="2147484473" r:id="rId12"/>
    <p:sldLayoutId id="2147484474" r:id="rId13"/>
    <p:sldLayoutId id="2147484475" r:id="rId14"/>
    <p:sldLayoutId id="2147484476" r:id="rId15"/>
    <p:sldLayoutId id="2147484477" r:id="rId16"/>
  </p:sldLayoutIdLst>
  <p:hf sldNum="0" hdr="0" ftr="0" dt="0"/>
  <p:txStyles>
    <p:titleStyle>
      <a:lvl1pPr algn="l" defTabSz="914332" rtl="0" eaLnBrk="1" latinLnBrk="0" hangingPunct="1">
        <a:lnSpc>
          <a:spcPct val="90000"/>
        </a:lnSpc>
        <a:spcBef>
          <a:spcPct val="0"/>
        </a:spcBef>
        <a:buNone/>
        <a:defRPr sz="3000" b="1" kern="0" spc="0" baseline="0">
          <a:solidFill>
            <a:schemeClr val="tx1"/>
          </a:solidFill>
          <a:latin typeface="+mj-lt"/>
          <a:ea typeface="+mj-ea"/>
          <a:cs typeface="+mj-cs"/>
        </a:defRPr>
      </a:lvl1pPr>
    </p:titleStyle>
    <p:bodyStyle>
      <a:lvl1pPr marL="230384" indent="-230384" algn="l" defTabSz="914332" rtl="0" eaLnBrk="1" latinLnBrk="0" hangingPunct="1">
        <a:lnSpc>
          <a:spcPct val="110000"/>
        </a:lnSpc>
        <a:spcBef>
          <a:spcPts val="600"/>
        </a:spcBef>
        <a:spcAft>
          <a:spcPts val="300"/>
        </a:spcAft>
        <a:buFont typeface="Arial" panose="020B0604020202020204" pitchFamily="34" charset="0"/>
        <a:buChar char="•"/>
        <a:defRPr sz="2000" kern="1200">
          <a:solidFill>
            <a:schemeClr val="tx1"/>
          </a:solidFill>
          <a:latin typeface="+mn-lt"/>
          <a:ea typeface="+mn-ea"/>
          <a:cs typeface="+mn-cs"/>
        </a:defRPr>
      </a:lvl1pPr>
      <a:lvl2pPr marL="457167" indent="-2303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2pPr>
      <a:lvl3pPr marL="687548" indent="-230384" algn="l" defTabSz="914332" rtl="0" eaLnBrk="1" latinLnBrk="0" hangingPunct="1">
        <a:lnSpc>
          <a:spcPct val="110000"/>
        </a:lnSpc>
        <a:spcBef>
          <a:spcPts val="0"/>
        </a:spcBef>
        <a:spcAft>
          <a:spcPts val="300"/>
        </a:spcAft>
        <a:buFont typeface="Wingdings" panose="05000000000000000000" pitchFamily="2" charset="2"/>
        <a:buChar char="§"/>
        <a:defRPr sz="1700" kern="1200">
          <a:solidFill>
            <a:schemeClr val="tx1"/>
          </a:solidFill>
          <a:latin typeface="+mn-lt"/>
          <a:ea typeface="+mn-ea"/>
          <a:cs typeface="+mn-cs"/>
        </a:defRPr>
      </a:lvl3pPr>
      <a:lvl4pPr marL="914332"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4pPr>
      <a:lvl5pPr marL="1144714"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8" pos="3840">
          <p15:clr>
            <a:srgbClr val="F26B43"/>
          </p15:clr>
        </p15:guide>
        <p15:guide id="9" orient="horz" pos="255">
          <p15:clr>
            <a:srgbClr val="F26B43"/>
          </p15:clr>
        </p15:guide>
        <p15:guide id="10" pos="257">
          <p15:clr>
            <a:srgbClr val="F26B43"/>
          </p15:clr>
        </p15:guide>
        <p15:guide id="11" pos="7423">
          <p15:clr>
            <a:srgbClr val="F26B43"/>
          </p15:clr>
        </p15:guide>
        <p15:guide id="12" orient="horz" pos="4156">
          <p15:clr>
            <a:srgbClr val="F26B43"/>
          </p15:clr>
        </p15:guide>
        <p15:guide id="14" orient="horz" pos="1095">
          <p15:clr>
            <a:srgbClr val="F26B43"/>
          </p15:clr>
        </p15:guide>
        <p15:guide id="15" orient="horz" pos="550">
          <p15:clr>
            <a:srgbClr val="F26B43"/>
          </p15:clr>
        </p15:guide>
        <p15:guide id="16" orient="horz" pos="3725">
          <p15:clr>
            <a:srgbClr val="F26B43"/>
          </p15:clr>
        </p15:guide>
        <p15:guide id="17" orient="horz" pos="4065">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Platshållare för rubrik 1">
            <a:extLst>
              <a:ext uri="{FF2B5EF4-FFF2-40B4-BE49-F238E27FC236}">
                <a16:creationId xmlns:a16="http://schemas.microsoft.com/office/drawing/2014/main" id="{0F91ECD4-9258-45E0-83DE-D200F507C8B7}"/>
              </a:ext>
            </a:extLst>
          </p:cNvPr>
          <p:cNvSpPr>
            <a:spLocks noGrp="1"/>
          </p:cNvSpPr>
          <p:nvPr>
            <p:ph type="title"/>
          </p:nvPr>
        </p:nvSpPr>
        <p:spPr>
          <a:xfrm>
            <a:off x="407988" y="404813"/>
            <a:ext cx="9170279" cy="736959"/>
          </a:xfrm>
          <a:prstGeom prst="rect">
            <a:avLst/>
          </a:prstGeom>
        </p:spPr>
        <p:txBody>
          <a:bodyPr vert="horz" lIns="0" tIns="45720" rIns="0" bIns="45720" rtlCol="0" anchor="ctr">
            <a:normAutofit/>
          </a:bodyPr>
          <a:lstStyle/>
          <a:p>
            <a:r>
              <a:rPr lang="sv-SE"/>
              <a:t>Klicka här för att ändra format</a:t>
            </a:r>
          </a:p>
        </p:txBody>
      </p:sp>
      <p:sp>
        <p:nvSpPr>
          <p:cNvPr id="3" name="Text Placeholder 2"/>
          <p:cNvSpPr>
            <a:spLocks noGrp="1"/>
          </p:cNvSpPr>
          <p:nvPr>
            <p:ph type="body" idx="1"/>
          </p:nvPr>
        </p:nvSpPr>
        <p:spPr>
          <a:xfrm>
            <a:off x="1056000" y="1744652"/>
            <a:ext cx="10080000" cy="4168785"/>
          </a:xfrm>
          <a:prstGeom prst="rect">
            <a:avLst/>
          </a:prstGeom>
        </p:spPr>
        <p:txBody>
          <a:bodyPr vert="horz" lIns="0" tIns="0" rIns="0" bIns="0" rtlCol="0">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pic>
        <p:nvPicPr>
          <p:cNvPr id="9" name="Bildobjekt 8" descr="Logo" title="Logo">
            <a:extLst>
              <a:ext uri="{FF2B5EF4-FFF2-40B4-BE49-F238E27FC236}">
                <a16:creationId xmlns:a16="http://schemas.microsoft.com/office/drawing/2014/main" id="{E827BE2D-9929-4BFA-9192-B82AEC788915}"/>
              </a:ext>
            </a:extLst>
          </p:cNvPr>
          <p:cNvPicPr>
            <a:picLocks noChangeAspect="1"/>
          </p:cNvPicPr>
          <p:nvPr userDrawn="1"/>
        </p:nvPicPr>
        <p:blipFill>
          <a:blip r:embed="rId18"/>
          <a:stretch>
            <a:fillRect/>
          </a:stretch>
        </p:blipFill>
        <p:spPr>
          <a:xfrm>
            <a:off x="10297795" y="401983"/>
            <a:ext cx="1481456" cy="499915"/>
          </a:xfrm>
          <a:prstGeom prst="rect">
            <a:avLst/>
          </a:prstGeom>
        </p:spPr>
      </p:pic>
      <p:sp>
        <p:nvSpPr>
          <p:cNvPr id="7" name="textruta 6">
            <a:extLst>
              <a:ext uri="{FF2B5EF4-FFF2-40B4-BE49-F238E27FC236}">
                <a16:creationId xmlns:a16="http://schemas.microsoft.com/office/drawing/2014/main" id="{BA98ADB3-7E4F-4041-B143-C1933A3E0DE3}"/>
              </a:ext>
            </a:extLst>
          </p:cNvPr>
          <p:cNvSpPr txBox="1"/>
          <p:nvPr userDrawn="1"/>
        </p:nvSpPr>
        <p:spPr>
          <a:xfrm>
            <a:off x="407988" y="6454562"/>
            <a:ext cx="8640000" cy="144000"/>
          </a:xfrm>
          <a:prstGeom prst="rect">
            <a:avLst/>
          </a:prstGeom>
          <a:noFill/>
        </p:spPr>
        <p:txBody>
          <a:bodyPr wrap="square" lIns="0" tIns="0" rIns="0" bIns="0" rtlCol="0" anchor="ctr" anchorCtr="0">
            <a:noAutofit/>
          </a:bodyPr>
          <a:lstStyle/>
          <a:p>
            <a:r>
              <a:rPr lang="sv-SE" sz="1100">
                <a:solidFill>
                  <a:schemeClr val="tx1">
                    <a:lumMod val="95000"/>
                    <a:lumOff val="5000"/>
                  </a:schemeClr>
                </a:solidFill>
              </a:rPr>
              <a:t>Hållbar stad – öppen för världen</a:t>
            </a:r>
          </a:p>
        </p:txBody>
      </p:sp>
      <p:sp>
        <p:nvSpPr>
          <p:cNvPr id="10" name="Platshållare för bildnummer 1">
            <a:extLst>
              <a:ext uri="{FF2B5EF4-FFF2-40B4-BE49-F238E27FC236}">
                <a16:creationId xmlns:a16="http://schemas.microsoft.com/office/drawing/2014/main" id="{3F2844B7-CEF6-4069-B35D-9858A8789980}"/>
              </a:ext>
            </a:extLst>
          </p:cNvPr>
          <p:cNvSpPr>
            <a:spLocks noGrp="1"/>
          </p:cNvSpPr>
          <p:nvPr>
            <p:ph type="sldNum" sz="quarter" idx="4"/>
          </p:nvPr>
        </p:nvSpPr>
        <p:spPr>
          <a:xfrm>
            <a:off x="11136000" y="6453187"/>
            <a:ext cx="643250" cy="144463"/>
          </a:xfrm>
          <a:prstGeom prst="rect">
            <a:avLst/>
          </a:prstGeom>
        </p:spPr>
        <p:txBody>
          <a:bodyPr vert="horz" lIns="0" tIns="180000" rIns="0" bIns="0" rtlCol="0" anchor="b" anchorCtr="0"/>
          <a:lstStyle>
            <a:lvl1pPr algn="r">
              <a:defRPr sz="1000" b="1">
                <a:solidFill>
                  <a:schemeClr val="tx1">
                    <a:lumMod val="95000"/>
                    <a:lumOff val="5000"/>
                  </a:schemeClr>
                </a:solidFill>
              </a:defRPr>
            </a:lvl1pPr>
          </a:lstStyle>
          <a:p>
            <a:fld id="{59C8BBA8-F427-4879-AAC6-186856FF899B}" type="slidenum">
              <a:rPr lang="sv-SE" smtClean="0"/>
              <a:pPr/>
              <a:t>‹#›</a:t>
            </a:fld>
            <a:endParaRPr lang="sv-SE"/>
          </a:p>
        </p:txBody>
      </p:sp>
    </p:spTree>
    <p:extLst>
      <p:ext uri="{BB962C8B-B14F-4D97-AF65-F5344CB8AC3E}">
        <p14:creationId xmlns:p14="http://schemas.microsoft.com/office/powerpoint/2010/main" val="3757771119"/>
      </p:ext>
    </p:extLst>
  </p:cSld>
  <p:clrMap bg1="lt1" tx1="dk1" bg2="lt2" tx2="dk2" accent1="accent1" accent2="accent2" accent3="accent3" accent4="accent4" accent5="accent5" accent6="accent6" hlink="hlink" folHlink="folHlink"/>
  <p:sldLayoutIdLst>
    <p:sldLayoutId id="2147484479" r:id="rId1"/>
    <p:sldLayoutId id="2147484480" r:id="rId2"/>
    <p:sldLayoutId id="2147484481" r:id="rId3"/>
    <p:sldLayoutId id="2147484482" r:id="rId4"/>
    <p:sldLayoutId id="2147484483" r:id="rId5"/>
    <p:sldLayoutId id="2147484484" r:id="rId6"/>
    <p:sldLayoutId id="2147484485" r:id="rId7"/>
    <p:sldLayoutId id="2147484486" r:id="rId8"/>
    <p:sldLayoutId id="2147484487" r:id="rId9"/>
    <p:sldLayoutId id="2147484488" r:id="rId10"/>
    <p:sldLayoutId id="2147484489" r:id="rId11"/>
    <p:sldLayoutId id="2147484490" r:id="rId12"/>
    <p:sldLayoutId id="2147484491" r:id="rId13"/>
    <p:sldLayoutId id="2147484492" r:id="rId14"/>
    <p:sldLayoutId id="2147484493" r:id="rId15"/>
    <p:sldLayoutId id="2147484494" r:id="rId16"/>
  </p:sldLayoutIdLst>
  <p:hf sldNum="0" hdr="0" ftr="0" dt="0"/>
  <p:txStyles>
    <p:titleStyle>
      <a:lvl1pPr algn="l" defTabSz="914332" rtl="0" eaLnBrk="1" latinLnBrk="0" hangingPunct="1">
        <a:lnSpc>
          <a:spcPct val="90000"/>
        </a:lnSpc>
        <a:spcBef>
          <a:spcPct val="0"/>
        </a:spcBef>
        <a:buNone/>
        <a:defRPr sz="3000" b="1" kern="0" spc="0" baseline="0">
          <a:solidFill>
            <a:schemeClr val="tx1"/>
          </a:solidFill>
          <a:latin typeface="+mj-lt"/>
          <a:ea typeface="+mj-ea"/>
          <a:cs typeface="+mj-cs"/>
        </a:defRPr>
      </a:lvl1pPr>
    </p:titleStyle>
    <p:bodyStyle>
      <a:lvl1pPr marL="230384" indent="-230384" algn="l" defTabSz="914332" rtl="0" eaLnBrk="1" latinLnBrk="0" hangingPunct="1">
        <a:lnSpc>
          <a:spcPct val="110000"/>
        </a:lnSpc>
        <a:spcBef>
          <a:spcPts val="600"/>
        </a:spcBef>
        <a:spcAft>
          <a:spcPts val="300"/>
        </a:spcAft>
        <a:buFont typeface="Arial" panose="020B0604020202020204" pitchFamily="34" charset="0"/>
        <a:buChar char="•"/>
        <a:defRPr sz="2000" kern="1200">
          <a:solidFill>
            <a:schemeClr val="tx1"/>
          </a:solidFill>
          <a:latin typeface="+mn-lt"/>
          <a:ea typeface="+mn-ea"/>
          <a:cs typeface="+mn-cs"/>
        </a:defRPr>
      </a:lvl1pPr>
      <a:lvl2pPr marL="457167" indent="-2303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2pPr>
      <a:lvl3pPr marL="687548" indent="-230384" algn="l" defTabSz="914332" rtl="0" eaLnBrk="1" latinLnBrk="0" hangingPunct="1">
        <a:lnSpc>
          <a:spcPct val="110000"/>
        </a:lnSpc>
        <a:spcBef>
          <a:spcPts val="0"/>
        </a:spcBef>
        <a:spcAft>
          <a:spcPts val="300"/>
        </a:spcAft>
        <a:buFont typeface="Wingdings" panose="05000000000000000000" pitchFamily="2" charset="2"/>
        <a:buChar char="§"/>
        <a:defRPr sz="1700" kern="1200">
          <a:solidFill>
            <a:schemeClr val="tx1"/>
          </a:solidFill>
          <a:latin typeface="+mn-lt"/>
          <a:ea typeface="+mn-ea"/>
          <a:cs typeface="+mn-cs"/>
        </a:defRPr>
      </a:lvl3pPr>
      <a:lvl4pPr marL="914332"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4pPr>
      <a:lvl5pPr marL="1144714"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8" pos="3840">
          <p15:clr>
            <a:srgbClr val="F26B43"/>
          </p15:clr>
        </p15:guide>
        <p15:guide id="9" orient="horz" pos="255">
          <p15:clr>
            <a:srgbClr val="F26B43"/>
          </p15:clr>
        </p15:guide>
        <p15:guide id="10" pos="257">
          <p15:clr>
            <a:srgbClr val="F26B43"/>
          </p15:clr>
        </p15:guide>
        <p15:guide id="11" pos="7423">
          <p15:clr>
            <a:srgbClr val="F26B43"/>
          </p15:clr>
        </p15:guide>
        <p15:guide id="12" orient="horz" pos="4156">
          <p15:clr>
            <a:srgbClr val="F26B43"/>
          </p15:clr>
        </p15:guide>
        <p15:guide id="14" orient="horz" pos="1095">
          <p15:clr>
            <a:srgbClr val="F26B43"/>
          </p15:clr>
        </p15:guide>
        <p15:guide id="15" orient="horz" pos="550">
          <p15:clr>
            <a:srgbClr val="F26B43"/>
          </p15:clr>
        </p15:guide>
        <p15:guide id="16" orient="horz" pos="3725">
          <p15:clr>
            <a:srgbClr val="F26B43"/>
          </p15:clr>
        </p15:guide>
        <p15:guide id="17" orient="horz" pos="4065">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Platshållare för rubrik 1">
            <a:extLst>
              <a:ext uri="{FF2B5EF4-FFF2-40B4-BE49-F238E27FC236}">
                <a16:creationId xmlns:a16="http://schemas.microsoft.com/office/drawing/2014/main" id="{0F91ECD4-9258-45E0-83DE-D200F507C8B7}"/>
              </a:ext>
            </a:extLst>
          </p:cNvPr>
          <p:cNvSpPr>
            <a:spLocks noGrp="1"/>
          </p:cNvSpPr>
          <p:nvPr>
            <p:ph type="title"/>
          </p:nvPr>
        </p:nvSpPr>
        <p:spPr>
          <a:xfrm>
            <a:off x="407988" y="404813"/>
            <a:ext cx="9170279" cy="736959"/>
          </a:xfrm>
          <a:prstGeom prst="rect">
            <a:avLst/>
          </a:prstGeom>
        </p:spPr>
        <p:txBody>
          <a:bodyPr vert="horz" lIns="0" tIns="45720" rIns="0" bIns="45720" rtlCol="0" anchor="ctr">
            <a:normAutofit/>
          </a:bodyPr>
          <a:lstStyle/>
          <a:p>
            <a:r>
              <a:rPr lang="sv-SE"/>
              <a:t>Klicka här för att ändra format</a:t>
            </a:r>
          </a:p>
        </p:txBody>
      </p:sp>
      <p:sp>
        <p:nvSpPr>
          <p:cNvPr id="3" name="Text Placeholder 2"/>
          <p:cNvSpPr>
            <a:spLocks noGrp="1"/>
          </p:cNvSpPr>
          <p:nvPr>
            <p:ph type="body" idx="1"/>
          </p:nvPr>
        </p:nvSpPr>
        <p:spPr>
          <a:xfrm>
            <a:off x="1056000" y="1744652"/>
            <a:ext cx="10080000" cy="4168785"/>
          </a:xfrm>
          <a:prstGeom prst="rect">
            <a:avLst/>
          </a:prstGeom>
        </p:spPr>
        <p:txBody>
          <a:bodyPr vert="horz" lIns="0" tIns="0" rIns="0" bIns="0" rtlCol="0">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pic>
        <p:nvPicPr>
          <p:cNvPr id="9" name="Bildobjekt 8" descr="Logo" title="Logo">
            <a:extLst>
              <a:ext uri="{FF2B5EF4-FFF2-40B4-BE49-F238E27FC236}">
                <a16:creationId xmlns:a16="http://schemas.microsoft.com/office/drawing/2014/main" id="{E827BE2D-9929-4BFA-9192-B82AEC788915}"/>
              </a:ext>
            </a:extLst>
          </p:cNvPr>
          <p:cNvPicPr>
            <a:picLocks noChangeAspect="1"/>
          </p:cNvPicPr>
          <p:nvPr userDrawn="1"/>
        </p:nvPicPr>
        <p:blipFill>
          <a:blip r:embed="rId18"/>
          <a:stretch>
            <a:fillRect/>
          </a:stretch>
        </p:blipFill>
        <p:spPr>
          <a:xfrm>
            <a:off x="10297795" y="401983"/>
            <a:ext cx="1481456" cy="499915"/>
          </a:xfrm>
          <a:prstGeom prst="rect">
            <a:avLst/>
          </a:prstGeom>
        </p:spPr>
      </p:pic>
      <p:sp>
        <p:nvSpPr>
          <p:cNvPr id="7" name="textruta 6">
            <a:extLst>
              <a:ext uri="{FF2B5EF4-FFF2-40B4-BE49-F238E27FC236}">
                <a16:creationId xmlns:a16="http://schemas.microsoft.com/office/drawing/2014/main" id="{C30862AA-79CD-47D7-A508-195920CF797F}"/>
              </a:ext>
            </a:extLst>
          </p:cNvPr>
          <p:cNvSpPr txBox="1"/>
          <p:nvPr userDrawn="1"/>
        </p:nvSpPr>
        <p:spPr>
          <a:xfrm>
            <a:off x="407988" y="6454562"/>
            <a:ext cx="8640000" cy="144000"/>
          </a:xfrm>
          <a:prstGeom prst="rect">
            <a:avLst/>
          </a:prstGeom>
          <a:noFill/>
        </p:spPr>
        <p:txBody>
          <a:bodyPr wrap="square" lIns="0" tIns="0" rIns="0" bIns="0" rtlCol="0" anchor="ctr" anchorCtr="0">
            <a:noAutofit/>
          </a:bodyPr>
          <a:lstStyle/>
          <a:p>
            <a:r>
              <a:rPr lang="sv-SE" sz="1100">
                <a:solidFill>
                  <a:schemeClr val="tx1"/>
                </a:solidFill>
              </a:rPr>
              <a:t>Hållbar stad – öppen för världen</a:t>
            </a:r>
          </a:p>
        </p:txBody>
      </p:sp>
      <p:sp>
        <p:nvSpPr>
          <p:cNvPr id="10" name="Platshållare för bildnummer 1">
            <a:extLst>
              <a:ext uri="{FF2B5EF4-FFF2-40B4-BE49-F238E27FC236}">
                <a16:creationId xmlns:a16="http://schemas.microsoft.com/office/drawing/2014/main" id="{0B5FE696-6F97-4D3C-86EA-DA1B9AC17F4B}"/>
              </a:ext>
            </a:extLst>
          </p:cNvPr>
          <p:cNvSpPr>
            <a:spLocks noGrp="1"/>
          </p:cNvSpPr>
          <p:nvPr>
            <p:ph type="sldNum" sz="quarter" idx="4"/>
          </p:nvPr>
        </p:nvSpPr>
        <p:spPr>
          <a:xfrm>
            <a:off x="11136000" y="6453187"/>
            <a:ext cx="643250" cy="144463"/>
          </a:xfrm>
          <a:prstGeom prst="rect">
            <a:avLst/>
          </a:prstGeom>
        </p:spPr>
        <p:txBody>
          <a:bodyPr vert="horz" lIns="0" tIns="180000" rIns="0" bIns="0" rtlCol="0" anchor="b" anchorCtr="0"/>
          <a:lstStyle>
            <a:lvl1pPr algn="r">
              <a:defRPr sz="1000" b="1">
                <a:solidFill>
                  <a:schemeClr val="tx1">
                    <a:lumMod val="95000"/>
                    <a:lumOff val="5000"/>
                  </a:schemeClr>
                </a:solidFill>
              </a:defRPr>
            </a:lvl1pPr>
          </a:lstStyle>
          <a:p>
            <a:fld id="{59C8BBA8-F427-4879-AAC6-186856FF899B}" type="slidenum">
              <a:rPr lang="sv-SE" smtClean="0"/>
              <a:pPr/>
              <a:t>‹#›</a:t>
            </a:fld>
            <a:endParaRPr lang="sv-SE"/>
          </a:p>
        </p:txBody>
      </p:sp>
    </p:spTree>
    <p:extLst>
      <p:ext uri="{BB962C8B-B14F-4D97-AF65-F5344CB8AC3E}">
        <p14:creationId xmlns:p14="http://schemas.microsoft.com/office/powerpoint/2010/main" val="198833470"/>
      </p:ext>
    </p:extLst>
  </p:cSld>
  <p:clrMap bg1="lt1" tx1="dk1" bg2="lt2" tx2="dk2" accent1="accent1" accent2="accent2" accent3="accent3" accent4="accent4" accent5="accent5" accent6="accent6" hlink="hlink" folHlink="folHlink"/>
  <p:sldLayoutIdLst>
    <p:sldLayoutId id="2147484496" r:id="rId1"/>
    <p:sldLayoutId id="2147484497" r:id="rId2"/>
    <p:sldLayoutId id="2147484498" r:id="rId3"/>
    <p:sldLayoutId id="2147484499" r:id="rId4"/>
    <p:sldLayoutId id="2147484500" r:id="rId5"/>
    <p:sldLayoutId id="2147484501" r:id="rId6"/>
    <p:sldLayoutId id="2147484502" r:id="rId7"/>
    <p:sldLayoutId id="2147484503" r:id="rId8"/>
    <p:sldLayoutId id="2147484504" r:id="rId9"/>
    <p:sldLayoutId id="2147484505" r:id="rId10"/>
    <p:sldLayoutId id="2147484506" r:id="rId11"/>
    <p:sldLayoutId id="2147484507" r:id="rId12"/>
    <p:sldLayoutId id="2147484508" r:id="rId13"/>
    <p:sldLayoutId id="2147484509" r:id="rId14"/>
    <p:sldLayoutId id="2147484510" r:id="rId15"/>
    <p:sldLayoutId id="2147484511" r:id="rId16"/>
  </p:sldLayoutIdLst>
  <p:hf sldNum="0" hdr="0" ftr="0" dt="0"/>
  <p:txStyles>
    <p:titleStyle>
      <a:lvl1pPr algn="l" defTabSz="914332" rtl="0" eaLnBrk="1" latinLnBrk="0" hangingPunct="1">
        <a:lnSpc>
          <a:spcPct val="90000"/>
        </a:lnSpc>
        <a:spcBef>
          <a:spcPct val="0"/>
        </a:spcBef>
        <a:buNone/>
        <a:defRPr sz="3000" b="1" kern="0" spc="0" baseline="0">
          <a:solidFill>
            <a:schemeClr val="tx1"/>
          </a:solidFill>
          <a:latin typeface="+mj-lt"/>
          <a:ea typeface="+mj-ea"/>
          <a:cs typeface="+mj-cs"/>
        </a:defRPr>
      </a:lvl1pPr>
    </p:titleStyle>
    <p:bodyStyle>
      <a:lvl1pPr marL="230384" indent="-230384" algn="l" defTabSz="914332" rtl="0" eaLnBrk="1" latinLnBrk="0" hangingPunct="1">
        <a:lnSpc>
          <a:spcPct val="110000"/>
        </a:lnSpc>
        <a:spcBef>
          <a:spcPts val="600"/>
        </a:spcBef>
        <a:spcAft>
          <a:spcPts val="300"/>
        </a:spcAft>
        <a:buFont typeface="Arial" panose="020B0604020202020204" pitchFamily="34" charset="0"/>
        <a:buChar char="•"/>
        <a:defRPr sz="2000" kern="1200">
          <a:solidFill>
            <a:schemeClr val="tx1"/>
          </a:solidFill>
          <a:latin typeface="+mn-lt"/>
          <a:ea typeface="+mn-ea"/>
          <a:cs typeface="+mn-cs"/>
        </a:defRPr>
      </a:lvl1pPr>
      <a:lvl2pPr marL="457167" indent="-2303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2pPr>
      <a:lvl3pPr marL="687548" indent="-230384" algn="l" defTabSz="914332" rtl="0" eaLnBrk="1" latinLnBrk="0" hangingPunct="1">
        <a:lnSpc>
          <a:spcPct val="110000"/>
        </a:lnSpc>
        <a:spcBef>
          <a:spcPts val="0"/>
        </a:spcBef>
        <a:spcAft>
          <a:spcPts val="300"/>
        </a:spcAft>
        <a:buFont typeface="Wingdings" panose="05000000000000000000" pitchFamily="2" charset="2"/>
        <a:buChar char="§"/>
        <a:defRPr sz="1700" kern="1200">
          <a:solidFill>
            <a:schemeClr val="tx1"/>
          </a:solidFill>
          <a:latin typeface="+mn-lt"/>
          <a:ea typeface="+mn-ea"/>
          <a:cs typeface="+mn-cs"/>
        </a:defRPr>
      </a:lvl3pPr>
      <a:lvl4pPr marL="914332"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4pPr>
      <a:lvl5pPr marL="1144714"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8" pos="3840">
          <p15:clr>
            <a:srgbClr val="F26B43"/>
          </p15:clr>
        </p15:guide>
        <p15:guide id="9" orient="horz" pos="255">
          <p15:clr>
            <a:srgbClr val="F26B43"/>
          </p15:clr>
        </p15:guide>
        <p15:guide id="10" pos="257">
          <p15:clr>
            <a:srgbClr val="F26B43"/>
          </p15:clr>
        </p15:guide>
        <p15:guide id="11" pos="7423">
          <p15:clr>
            <a:srgbClr val="F26B43"/>
          </p15:clr>
        </p15:guide>
        <p15:guide id="12" orient="horz" pos="4156">
          <p15:clr>
            <a:srgbClr val="F26B43"/>
          </p15:clr>
        </p15:guide>
        <p15:guide id="14" orient="horz" pos="1095">
          <p15:clr>
            <a:srgbClr val="F26B43"/>
          </p15:clr>
        </p15:guide>
        <p15:guide id="15" orient="horz" pos="550">
          <p15:clr>
            <a:srgbClr val="F26B43"/>
          </p15:clr>
        </p15:guide>
        <p15:guide id="16" orient="horz" pos="3725">
          <p15:clr>
            <a:srgbClr val="F26B43"/>
          </p15:clr>
        </p15:guide>
        <p15:guide id="17" orient="horz" pos="4065">
          <p15:clr>
            <a:srgbClr val="F26B43"/>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Platshållare för rubrik 1">
            <a:extLst>
              <a:ext uri="{FF2B5EF4-FFF2-40B4-BE49-F238E27FC236}">
                <a16:creationId xmlns:a16="http://schemas.microsoft.com/office/drawing/2014/main" id="{0F91ECD4-9258-45E0-83DE-D200F507C8B7}"/>
              </a:ext>
            </a:extLst>
          </p:cNvPr>
          <p:cNvSpPr>
            <a:spLocks noGrp="1"/>
          </p:cNvSpPr>
          <p:nvPr>
            <p:ph type="title"/>
          </p:nvPr>
        </p:nvSpPr>
        <p:spPr>
          <a:xfrm>
            <a:off x="407988" y="404813"/>
            <a:ext cx="9170279" cy="736959"/>
          </a:xfrm>
          <a:prstGeom prst="rect">
            <a:avLst/>
          </a:prstGeom>
        </p:spPr>
        <p:txBody>
          <a:bodyPr vert="horz" lIns="0" tIns="45720" rIns="0" bIns="45720" rtlCol="0" anchor="ctr">
            <a:normAutofit/>
          </a:bodyPr>
          <a:lstStyle/>
          <a:p>
            <a:r>
              <a:rPr lang="sv-SE"/>
              <a:t>Klicka här för att ändra format</a:t>
            </a:r>
          </a:p>
        </p:txBody>
      </p:sp>
      <p:sp>
        <p:nvSpPr>
          <p:cNvPr id="3" name="Text Placeholder 2"/>
          <p:cNvSpPr>
            <a:spLocks noGrp="1"/>
          </p:cNvSpPr>
          <p:nvPr>
            <p:ph type="body" idx="1"/>
          </p:nvPr>
        </p:nvSpPr>
        <p:spPr>
          <a:xfrm>
            <a:off x="1056000" y="1744652"/>
            <a:ext cx="10080000" cy="4168785"/>
          </a:xfrm>
          <a:prstGeom prst="rect">
            <a:avLst/>
          </a:prstGeom>
        </p:spPr>
        <p:txBody>
          <a:bodyPr vert="horz" lIns="0" tIns="0" rIns="0" bIns="0" rtlCol="0">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pic>
        <p:nvPicPr>
          <p:cNvPr id="9" name="Bildobjekt 8" descr="Logo" title="Logo">
            <a:extLst>
              <a:ext uri="{FF2B5EF4-FFF2-40B4-BE49-F238E27FC236}">
                <a16:creationId xmlns:a16="http://schemas.microsoft.com/office/drawing/2014/main" id="{E827BE2D-9929-4BFA-9192-B82AEC788915}"/>
              </a:ext>
            </a:extLst>
          </p:cNvPr>
          <p:cNvPicPr>
            <a:picLocks noChangeAspect="1"/>
          </p:cNvPicPr>
          <p:nvPr userDrawn="1"/>
        </p:nvPicPr>
        <p:blipFill>
          <a:blip r:embed="rId18"/>
          <a:stretch>
            <a:fillRect/>
          </a:stretch>
        </p:blipFill>
        <p:spPr>
          <a:xfrm>
            <a:off x="10297795" y="401983"/>
            <a:ext cx="1481456" cy="499915"/>
          </a:xfrm>
          <a:prstGeom prst="rect">
            <a:avLst/>
          </a:prstGeom>
        </p:spPr>
      </p:pic>
      <p:sp>
        <p:nvSpPr>
          <p:cNvPr id="7" name="textruta 6">
            <a:extLst>
              <a:ext uri="{FF2B5EF4-FFF2-40B4-BE49-F238E27FC236}">
                <a16:creationId xmlns:a16="http://schemas.microsoft.com/office/drawing/2014/main" id="{06A2100A-00F3-4208-962E-587779F2E0C0}"/>
              </a:ext>
            </a:extLst>
          </p:cNvPr>
          <p:cNvSpPr txBox="1"/>
          <p:nvPr userDrawn="1"/>
        </p:nvSpPr>
        <p:spPr>
          <a:xfrm>
            <a:off x="407988" y="6454562"/>
            <a:ext cx="8640000" cy="144000"/>
          </a:xfrm>
          <a:prstGeom prst="rect">
            <a:avLst/>
          </a:prstGeom>
          <a:noFill/>
        </p:spPr>
        <p:txBody>
          <a:bodyPr wrap="square" lIns="0" tIns="0" rIns="0" bIns="0" rtlCol="0" anchor="ctr" anchorCtr="0">
            <a:noAutofit/>
          </a:bodyPr>
          <a:lstStyle/>
          <a:p>
            <a:r>
              <a:rPr lang="sv-SE" sz="1100">
                <a:solidFill>
                  <a:schemeClr val="tx1">
                    <a:lumMod val="95000"/>
                    <a:lumOff val="5000"/>
                  </a:schemeClr>
                </a:solidFill>
              </a:rPr>
              <a:t>Hållbar stad – öppen för världen</a:t>
            </a:r>
          </a:p>
        </p:txBody>
      </p:sp>
      <p:sp>
        <p:nvSpPr>
          <p:cNvPr id="10" name="Platshållare för bildnummer 1">
            <a:extLst>
              <a:ext uri="{FF2B5EF4-FFF2-40B4-BE49-F238E27FC236}">
                <a16:creationId xmlns:a16="http://schemas.microsoft.com/office/drawing/2014/main" id="{F508861A-5DB9-448E-9A9B-FD5CEF06B171}"/>
              </a:ext>
            </a:extLst>
          </p:cNvPr>
          <p:cNvSpPr>
            <a:spLocks noGrp="1"/>
          </p:cNvSpPr>
          <p:nvPr>
            <p:ph type="sldNum" sz="quarter" idx="4"/>
          </p:nvPr>
        </p:nvSpPr>
        <p:spPr>
          <a:xfrm>
            <a:off x="11136000" y="6453187"/>
            <a:ext cx="643250" cy="144463"/>
          </a:xfrm>
          <a:prstGeom prst="rect">
            <a:avLst/>
          </a:prstGeom>
        </p:spPr>
        <p:txBody>
          <a:bodyPr vert="horz" lIns="0" tIns="180000" rIns="0" bIns="0" rtlCol="0" anchor="b" anchorCtr="0"/>
          <a:lstStyle>
            <a:lvl1pPr algn="r">
              <a:defRPr sz="1000" b="1">
                <a:solidFill>
                  <a:schemeClr val="tx1">
                    <a:lumMod val="95000"/>
                    <a:lumOff val="5000"/>
                  </a:schemeClr>
                </a:solidFill>
              </a:defRPr>
            </a:lvl1pPr>
          </a:lstStyle>
          <a:p>
            <a:fld id="{59C8BBA8-F427-4879-AAC6-186856FF899B}" type="slidenum">
              <a:rPr lang="sv-SE" smtClean="0"/>
              <a:pPr/>
              <a:t>‹#›</a:t>
            </a:fld>
            <a:endParaRPr lang="sv-SE"/>
          </a:p>
        </p:txBody>
      </p:sp>
    </p:spTree>
    <p:extLst>
      <p:ext uri="{BB962C8B-B14F-4D97-AF65-F5344CB8AC3E}">
        <p14:creationId xmlns:p14="http://schemas.microsoft.com/office/powerpoint/2010/main" val="1082768213"/>
      </p:ext>
    </p:extLst>
  </p:cSld>
  <p:clrMap bg1="lt1" tx1="dk1" bg2="lt2" tx2="dk2" accent1="accent1" accent2="accent2" accent3="accent3" accent4="accent4" accent5="accent5" accent6="accent6" hlink="hlink" folHlink="folHlink"/>
  <p:sldLayoutIdLst>
    <p:sldLayoutId id="2147484513" r:id="rId1"/>
    <p:sldLayoutId id="2147484514" r:id="rId2"/>
    <p:sldLayoutId id="2147484515" r:id="rId3"/>
    <p:sldLayoutId id="2147484516" r:id="rId4"/>
    <p:sldLayoutId id="2147484517" r:id="rId5"/>
    <p:sldLayoutId id="2147484518" r:id="rId6"/>
    <p:sldLayoutId id="2147484519" r:id="rId7"/>
    <p:sldLayoutId id="2147484520" r:id="rId8"/>
    <p:sldLayoutId id="2147484521" r:id="rId9"/>
    <p:sldLayoutId id="2147484522" r:id="rId10"/>
    <p:sldLayoutId id="2147484523" r:id="rId11"/>
    <p:sldLayoutId id="2147484524" r:id="rId12"/>
    <p:sldLayoutId id="2147484525" r:id="rId13"/>
    <p:sldLayoutId id="2147484526" r:id="rId14"/>
    <p:sldLayoutId id="2147484527" r:id="rId15"/>
    <p:sldLayoutId id="2147484528" r:id="rId16"/>
  </p:sldLayoutIdLst>
  <p:hf sldNum="0" hdr="0" ftr="0" dt="0"/>
  <p:txStyles>
    <p:titleStyle>
      <a:lvl1pPr algn="l" defTabSz="914332" rtl="0" eaLnBrk="1" latinLnBrk="0" hangingPunct="1">
        <a:lnSpc>
          <a:spcPct val="90000"/>
        </a:lnSpc>
        <a:spcBef>
          <a:spcPct val="0"/>
        </a:spcBef>
        <a:buNone/>
        <a:defRPr sz="3000" b="1" kern="0" spc="0" baseline="0">
          <a:solidFill>
            <a:schemeClr val="tx1"/>
          </a:solidFill>
          <a:latin typeface="+mj-lt"/>
          <a:ea typeface="+mj-ea"/>
          <a:cs typeface="+mj-cs"/>
        </a:defRPr>
      </a:lvl1pPr>
    </p:titleStyle>
    <p:bodyStyle>
      <a:lvl1pPr marL="230384" indent="-230384" algn="l" defTabSz="914332" rtl="0" eaLnBrk="1" latinLnBrk="0" hangingPunct="1">
        <a:lnSpc>
          <a:spcPct val="110000"/>
        </a:lnSpc>
        <a:spcBef>
          <a:spcPts val="600"/>
        </a:spcBef>
        <a:spcAft>
          <a:spcPts val="300"/>
        </a:spcAft>
        <a:buFont typeface="Arial" panose="020B0604020202020204" pitchFamily="34" charset="0"/>
        <a:buChar char="•"/>
        <a:defRPr sz="2000" kern="1200">
          <a:solidFill>
            <a:schemeClr val="tx1"/>
          </a:solidFill>
          <a:latin typeface="+mn-lt"/>
          <a:ea typeface="+mn-ea"/>
          <a:cs typeface="+mn-cs"/>
        </a:defRPr>
      </a:lvl1pPr>
      <a:lvl2pPr marL="457167" indent="-2303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2pPr>
      <a:lvl3pPr marL="687548" indent="-230384" algn="l" defTabSz="914332" rtl="0" eaLnBrk="1" latinLnBrk="0" hangingPunct="1">
        <a:lnSpc>
          <a:spcPct val="110000"/>
        </a:lnSpc>
        <a:spcBef>
          <a:spcPts val="0"/>
        </a:spcBef>
        <a:spcAft>
          <a:spcPts val="300"/>
        </a:spcAft>
        <a:buFont typeface="Wingdings" panose="05000000000000000000" pitchFamily="2" charset="2"/>
        <a:buChar char="§"/>
        <a:defRPr sz="1700" kern="1200">
          <a:solidFill>
            <a:schemeClr val="tx1"/>
          </a:solidFill>
          <a:latin typeface="+mn-lt"/>
          <a:ea typeface="+mn-ea"/>
          <a:cs typeface="+mn-cs"/>
        </a:defRPr>
      </a:lvl3pPr>
      <a:lvl4pPr marL="914332"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4pPr>
      <a:lvl5pPr marL="1144714"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8" pos="3840">
          <p15:clr>
            <a:srgbClr val="F26B43"/>
          </p15:clr>
        </p15:guide>
        <p15:guide id="9" orient="horz" pos="255">
          <p15:clr>
            <a:srgbClr val="F26B43"/>
          </p15:clr>
        </p15:guide>
        <p15:guide id="10" pos="257">
          <p15:clr>
            <a:srgbClr val="F26B43"/>
          </p15:clr>
        </p15:guide>
        <p15:guide id="11" pos="7423">
          <p15:clr>
            <a:srgbClr val="F26B43"/>
          </p15:clr>
        </p15:guide>
        <p15:guide id="12" orient="horz" pos="4156">
          <p15:clr>
            <a:srgbClr val="F26B43"/>
          </p15:clr>
        </p15:guide>
        <p15:guide id="14" orient="horz" pos="1095">
          <p15:clr>
            <a:srgbClr val="F26B43"/>
          </p15:clr>
        </p15:guide>
        <p15:guide id="15" orient="horz" pos="550">
          <p15:clr>
            <a:srgbClr val="F26B43"/>
          </p15:clr>
        </p15:guide>
        <p15:guide id="16" orient="horz" pos="3725">
          <p15:clr>
            <a:srgbClr val="F26B43"/>
          </p15:clr>
        </p15:guide>
        <p15:guide id="17" orient="horz" pos="4065">
          <p15:clr>
            <a:srgbClr val="F26B43"/>
          </p15:clr>
        </p15:guide>
      </p15:sldGuideLst>
    </p:ext>
  </p:extLst>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Platshållare för rubrik 1">
            <a:extLst>
              <a:ext uri="{FF2B5EF4-FFF2-40B4-BE49-F238E27FC236}">
                <a16:creationId xmlns:a16="http://schemas.microsoft.com/office/drawing/2014/main" id="{0F91ECD4-9258-45E0-83DE-D200F507C8B7}"/>
              </a:ext>
            </a:extLst>
          </p:cNvPr>
          <p:cNvSpPr>
            <a:spLocks noGrp="1"/>
          </p:cNvSpPr>
          <p:nvPr>
            <p:ph type="title"/>
          </p:nvPr>
        </p:nvSpPr>
        <p:spPr>
          <a:xfrm>
            <a:off x="407988" y="404813"/>
            <a:ext cx="9170279" cy="736959"/>
          </a:xfrm>
          <a:prstGeom prst="rect">
            <a:avLst/>
          </a:prstGeom>
        </p:spPr>
        <p:txBody>
          <a:bodyPr vert="horz" lIns="0" tIns="45720" rIns="0" bIns="45720" rtlCol="0" anchor="ctr">
            <a:normAutofit/>
          </a:bodyPr>
          <a:lstStyle/>
          <a:p>
            <a:r>
              <a:rPr lang="sv-SE"/>
              <a:t>Klicka här för att ändra format</a:t>
            </a:r>
          </a:p>
        </p:txBody>
      </p:sp>
      <p:sp>
        <p:nvSpPr>
          <p:cNvPr id="3" name="Text Placeholder 2"/>
          <p:cNvSpPr>
            <a:spLocks noGrp="1"/>
          </p:cNvSpPr>
          <p:nvPr>
            <p:ph type="body" idx="1"/>
          </p:nvPr>
        </p:nvSpPr>
        <p:spPr>
          <a:xfrm>
            <a:off x="1056000" y="1744652"/>
            <a:ext cx="10080000" cy="4168785"/>
          </a:xfrm>
          <a:prstGeom prst="rect">
            <a:avLst/>
          </a:prstGeom>
        </p:spPr>
        <p:txBody>
          <a:bodyPr vert="horz" lIns="0" tIns="0" rIns="0" bIns="0" rtlCol="0">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pic>
        <p:nvPicPr>
          <p:cNvPr id="9" name="Bildobjekt 8" descr="Logo" title="Logo">
            <a:extLst>
              <a:ext uri="{FF2B5EF4-FFF2-40B4-BE49-F238E27FC236}">
                <a16:creationId xmlns:a16="http://schemas.microsoft.com/office/drawing/2014/main" id="{E827BE2D-9929-4BFA-9192-B82AEC788915}"/>
              </a:ext>
            </a:extLst>
          </p:cNvPr>
          <p:cNvPicPr>
            <a:picLocks noChangeAspect="1"/>
          </p:cNvPicPr>
          <p:nvPr userDrawn="1"/>
        </p:nvPicPr>
        <p:blipFill>
          <a:blip r:embed="rId3"/>
          <a:stretch>
            <a:fillRect/>
          </a:stretch>
        </p:blipFill>
        <p:spPr>
          <a:xfrm>
            <a:off x="10297795" y="401983"/>
            <a:ext cx="1481456" cy="499915"/>
          </a:xfrm>
          <a:prstGeom prst="rect">
            <a:avLst/>
          </a:prstGeom>
        </p:spPr>
      </p:pic>
      <p:sp>
        <p:nvSpPr>
          <p:cNvPr id="7" name="textruta 6">
            <a:extLst>
              <a:ext uri="{FF2B5EF4-FFF2-40B4-BE49-F238E27FC236}">
                <a16:creationId xmlns:a16="http://schemas.microsoft.com/office/drawing/2014/main" id="{16FC2686-3742-4CA7-96AE-CD7BBA1A90F3}"/>
              </a:ext>
            </a:extLst>
          </p:cNvPr>
          <p:cNvSpPr txBox="1"/>
          <p:nvPr userDrawn="1"/>
        </p:nvSpPr>
        <p:spPr>
          <a:xfrm>
            <a:off x="407988" y="6454562"/>
            <a:ext cx="8640000" cy="144000"/>
          </a:xfrm>
          <a:prstGeom prst="rect">
            <a:avLst/>
          </a:prstGeom>
          <a:noFill/>
        </p:spPr>
        <p:txBody>
          <a:bodyPr wrap="square" lIns="0" tIns="0" rIns="0" bIns="0" rtlCol="0" anchor="ctr" anchorCtr="0">
            <a:noAutofit/>
          </a:bodyPr>
          <a:lstStyle/>
          <a:p>
            <a:r>
              <a:rPr lang="sv-SE" sz="1100">
                <a:solidFill>
                  <a:schemeClr val="tx1">
                    <a:lumMod val="95000"/>
                    <a:lumOff val="5000"/>
                  </a:schemeClr>
                </a:solidFill>
              </a:rPr>
              <a:t>Hållbar stad – öppen för världen</a:t>
            </a:r>
          </a:p>
        </p:txBody>
      </p:sp>
      <p:sp>
        <p:nvSpPr>
          <p:cNvPr id="10" name="Platshållare för bildnummer 1">
            <a:extLst>
              <a:ext uri="{FF2B5EF4-FFF2-40B4-BE49-F238E27FC236}">
                <a16:creationId xmlns:a16="http://schemas.microsoft.com/office/drawing/2014/main" id="{2A7AAA3E-885B-47E9-ACBA-A0293FCE587E}"/>
              </a:ext>
            </a:extLst>
          </p:cNvPr>
          <p:cNvSpPr>
            <a:spLocks noGrp="1"/>
          </p:cNvSpPr>
          <p:nvPr>
            <p:ph type="sldNum" sz="quarter" idx="4"/>
          </p:nvPr>
        </p:nvSpPr>
        <p:spPr>
          <a:xfrm>
            <a:off x="11136000" y="6453187"/>
            <a:ext cx="643250" cy="144463"/>
          </a:xfrm>
          <a:prstGeom prst="rect">
            <a:avLst/>
          </a:prstGeom>
        </p:spPr>
        <p:txBody>
          <a:bodyPr vert="horz" lIns="0" tIns="180000" rIns="0" bIns="0" rtlCol="0" anchor="b" anchorCtr="0"/>
          <a:lstStyle>
            <a:lvl1pPr algn="r">
              <a:defRPr sz="1000" b="1">
                <a:solidFill>
                  <a:schemeClr val="tx1">
                    <a:lumMod val="95000"/>
                    <a:lumOff val="5000"/>
                  </a:schemeClr>
                </a:solidFill>
              </a:defRPr>
            </a:lvl1pPr>
          </a:lstStyle>
          <a:p>
            <a:fld id="{59C8BBA8-F427-4879-AAC6-186856FF899B}" type="slidenum">
              <a:rPr lang="sv-SE" smtClean="0"/>
              <a:pPr/>
              <a:t>‹#›</a:t>
            </a:fld>
            <a:endParaRPr lang="sv-SE"/>
          </a:p>
        </p:txBody>
      </p:sp>
    </p:spTree>
    <p:extLst>
      <p:ext uri="{BB962C8B-B14F-4D97-AF65-F5344CB8AC3E}">
        <p14:creationId xmlns:p14="http://schemas.microsoft.com/office/powerpoint/2010/main" val="2697483707"/>
      </p:ext>
    </p:extLst>
  </p:cSld>
  <p:clrMap bg1="lt1" tx1="dk1" bg2="lt2" tx2="dk2" accent1="accent1" accent2="accent2" accent3="accent3" accent4="accent4" accent5="accent5" accent6="accent6" hlink="hlink" folHlink="folHlink"/>
  <p:sldLayoutIdLst>
    <p:sldLayoutId id="2147484531" r:id="rId1"/>
  </p:sldLayoutIdLst>
  <p:hf sldNum="0" hdr="0" ftr="0" dt="0"/>
  <p:txStyles>
    <p:titleStyle>
      <a:lvl1pPr algn="l" defTabSz="914332" rtl="0" eaLnBrk="1" latinLnBrk="0" hangingPunct="1">
        <a:lnSpc>
          <a:spcPct val="90000"/>
        </a:lnSpc>
        <a:spcBef>
          <a:spcPct val="0"/>
        </a:spcBef>
        <a:buNone/>
        <a:defRPr sz="3000" b="1" kern="0" spc="0" baseline="0">
          <a:solidFill>
            <a:schemeClr val="tx1">
              <a:lumMod val="95000"/>
              <a:lumOff val="5000"/>
            </a:schemeClr>
          </a:solidFill>
          <a:latin typeface="+mj-lt"/>
          <a:ea typeface="+mj-ea"/>
          <a:cs typeface="+mj-cs"/>
        </a:defRPr>
      </a:lvl1pPr>
    </p:titleStyle>
    <p:bodyStyle>
      <a:lvl1pPr marL="230384" indent="-230384" algn="l" defTabSz="914332" rtl="0" eaLnBrk="1" latinLnBrk="0" hangingPunct="1">
        <a:lnSpc>
          <a:spcPct val="110000"/>
        </a:lnSpc>
        <a:spcBef>
          <a:spcPts val="600"/>
        </a:spcBef>
        <a:spcAft>
          <a:spcPts val="300"/>
        </a:spcAft>
        <a:buFont typeface="Arial" panose="020B0604020202020204" pitchFamily="34" charset="0"/>
        <a:buChar char="•"/>
        <a:defRPr sz="2000" kern="1200">
          <a:solidFill>
            <a:schemeClr val="tx1">
              <a:lumMod val="95000"/>
              <a:lumOff val="5000"/>
            </a:schemeClr>
          </a:solidFill>
          <a:latin typeface="+mn-lt"/>
          <a:ea typeface="+mn-ea"/>
          <a:cs typeface="+mn-cs"/>
        </a:defRPr>
      </a:lvl1pPr>
      <a:lvl2pPr marL="457167" indent="-2303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2pPr>
      <a:lvl3pPr marL="687548" indent="-230384" algn="l" defTabSz="914332" rtl="0" eaLnBrk="1" latinLnBrk="0" hangingPunct="1">
        <a:lnSpc>
          <a:spcPct val="110000"/>
        </a:lnSpc>
        <a:spcBef>
          <a:spcPts val="0"/>
        </a:spcBef>
        <a:spcAft>
          <a:spcPts val="300"/>
        </a:spcAft>
        <a:buFont typeface="Wingdings" panose="05000000000000000000" pitchFamily="2" charset="2"/>
        <a:buChar char="§"/>
        <a:defRPr sz="1700" kern="1200">
          <a:solidFill>
            <a:schemeClr val="tx1">
              <a:lumMod val="95000"/>
              <a:lumOff val="5000"/>
            </a:schemeClr>
          </a:solidFill>
          <a:latin typeface="+mn-lt"/>
          <a:ea typeface="+mn-ea"/>
          <a:cs typeface="+mn-cs"/>
        </a:defRPr>
      </a:lvl3pPr>
      <a:lvl4pPr marL="914332"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4pPr>
      <a:lvl5pPr marL="1144714"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8" pos="3840">
          <p15:clr>
            <a:srgbClr val="F26B43"/>
          </p15:clr>
        </p15:guide>
        <p15:guide id="9" orient="horz" pos="255">
          <p15:clr>
            <a:srgbClr val="F26B43"/>
          </p15:clr>
        </p15:guide>
        <p15:guide id="10" pos="257">
          <p15:clr>
            <a:srgbClr val="F26B43"/>
          </p15:clr>
        </p15:guide>
        <p15:guide id="11" pos="7423">
          <p15:clr>
            <a:srgbClr val="F26B43"/>
          </p15:clr>
        </p15:guide>
        <p15:guide id="12" orient="horz" pos="4156">
          <p15:clr>
            <a:srgbClr val="F26B43"/>
          </p15:clr>
        </p15:guide>
        <p15:guide id="14" orient="horz" pos="1095">
          <p15:clr>
            <a:srgbClr val="F26B43"/>
          </p15:clr>
        </p15:guide>
        <p15:guide id="15" orient="horz" pos="550">
          <p15:clr>
            <a:srgbClr val="F26B43"/>
          </p15:clr>
        </p15:guide>
        <p15:guide id="16" orient="horz" pos="3725">
          <p15:clr>
            <a:srgbClr val="F26B43"/>
          </p15:clr>
        </p15:guide>
        <p15:guide id="17" orient="horz" pos="4065">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hyperlink" Target="https://unsplash.com/@pianys?utm_content=creditCopyText&amp;utm_medium=referral&amp;utm_source=unsplash" TargetMode="External"/><Relationship Id="rId2" Type="http://schemas.openxmlformats.org/officeDocument/2006/relationships/image" Target="../media/image4.jpeg"/><Relationship Id="rId1" Type="http://schemas.openxmlformats.org/officeDocument/2006/relationships/slideLayout" Target="../slideLayouts/slideLayout50.xml"/><Relationship Id="rId4" Type="http://schemas.openxmlformats.org/officeDocument/2006/relationships/hyperlink" Target="https://unsplash.com/photos/selective-focus-photo-of-pink-flower-and-dried-plant-BntrbWqntPE?utm_content=creditCopyText&amp;utm_medium=referral&amp;utm_source=unsplash"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1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50.xml"/></Relationships>
</file>

<file path=ppt/slides/_rels/slide16.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50.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teams.microsoft.com/v2/" TargetMode="External"/><Relationship Id="rId1" Type="http://schemas.openxmlformats.org/officeDocument/2006/relationships/slideLayout" Target="../slideLayouts/slideLayout50.xml"/><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0.xml"/></Relationships>
</file>

<file path=ppt/slides/_rels/slide22.xml.rels><?xml version="1.0" encoding="UTF-8" standalone="yes"?>
<Relationships xmlns="http://schemas.openxmlformats.org/package/2006/relationships"><Relationship Id="rId3" Type="http://schemas.openxmlformats.org/officeDocument/2006/relationships/image" Target="../media/image10.svg"/><Relationship Id="rId7" Type="http://schemas.openxmlformats.org/officeDocument/2006/relationships/image" Target="../media/image14.svg"/><Relationship Id="rId2" Type="http://schemas.openxmlformats.org/officeDocument/2006/relationships/image" Target="../media/image9.png"/><Relationship Id="rId1" Type="http://schemas.openxmlformats.org/officeDocument/2006/relationships/slideLayout" Target="../slideLayouts/slideLayout50.xml"/><Relationship Id="rId6" Type="http://schemas.openxmlformats.org/officeDocument/2006/relationships/image" Target="../media/image13.png"/><Relationship Id="rId5" Type="http://schemas.openxmlformats.org/officeDocument/2006/relationships/image" Target="../media/image12.svg"/><Relationship Id="rId4" Type="http://schemas.openxmlformats.org/officeDocument/2006/relationships/image" Target="../media/image11.png"/></Relationships>
</file>

<file path=ppt/slides/_rels/slide23.xml.rels><?xml version="1.0" encoding="UTF-8" standalone="yes"?>
<Relationships xmlns="http://schemas.openxmlformats.org/package/2006/relationships"><Relationship Id="rId3" Type="http://schemas.openxmlformats.org/officeDocument/2006/relationships/image" Target="../media/image16.svg"/><Relationship Id="rId7" Type="http://schemas.openxmlformats.org/officeDocument/2006/relationships/image" Target="../media/image20.svg"/><Relationship Id="rId2" Type="http://schemas.openxmlformats.org/officeDocument/2006/relationships/image" Target="../media/image15.png"/><Relationship Id="rId1" Type="http://schemas.openxmlformats.org/officeDocument/2006/relationships/slideLayout" Target="../slideLayouts/slideLayout50.xml"/><Relationship Id="rId6" Type="http://schemas.openxmlformats.org/officeDocument/2006/relationships/image" Target="../media/image19.png"/><Relationship Id="rId5" Type="http://schemas.openxmlformats.org/officeDocument/2006/relationships/image" Target="../media/image18.svg"/><Relationship Id="rId4" Type="http://schemas.openxmlformats.org/officeDocument/2006/relationships/image" Target="../media/image17.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9.xml"/></Relationships>
</file>

<file path=ppt/slides/_rels/slide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5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0.xml"/></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51.xml"/><Relationship Id="rId4" Type="http://schemas.openxmlformats.org/officeDocument/2006/relationships/image" Target="../media/image23.sv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29.xml.rels><?xml version="1.0" encoding="UTF-8" standalone="yes"?>
<Relationships xmlns="http://schemas.openxmlformats.org/package/2006/relationships"><Relationship Id="rId2" Type="http://schemas.openxmlformats.org/officeDocument/2006/relationships/hyperlink" Target="mailto:kunddialog@demokratimedborgarservice.goteborg.se" TargetMode="External"/><Relationship Id="rId1" Type="http://schemas.openxmlformats.org/officeDocument/2006/relationships/slideLayout" Target="../slideLayouts/slideLayout5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2.xml"/></Relationships>
</file>

<file path=ppt/slides/_rels/slide30.xml.rels><?xml version="1.0" encoding="UTF-8" standalone="yes"?>
<Relationships xmlns="http://schemas.openxmlformats.org/package/2006/relationships"><Relationship Id="rId3" Type="http://schemas.openxmlformats.org/officeDocument/2006/relationships/hyperlink" Target="mailto:kunddialog@demokratimedborgarservice.goteborg.se" TargetMode="External"/><Relationship Id="rId2" Type="http://schemas.openxmlformats.org/officeDocument/2006/relationships/notesSlide" Target="../notesSlides/notesSlide8.xml"/><Relationship Id="rId1" Type="http://schemas.openxmlformats.org/officeDocument/2006/relationships/slideLayout" Target="../slideLayouts/slideLayout55.xml"/><Relationship Id="rId5" Type="http://schemas.openxmlformats.org/officeDocument/2006/relationships/image" Target="../media/image25.svg"/><Relationship Id="rId4" Type="http://schemas.openxmlformats.org/officeDocument/2006/relationships/image" Target="../media/image24.png"/></Relationships>
</file>

<file path=ppt/slides/_rels/slide31.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notesSlide" Target="../notesSlides/notesSlide9.xml"/><Relationship Id="rId1" Type="http://schemas.openxmlformats.org/officeDocument/2006/relationships/slideLayout" Target="../slideLayouts/slideLayout50.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Bildobjekt 9" descr="En bild som visar utomhus, himmel, vatten, moln&#10;&#10;Automatiskt genererad beskrivning">
            <a:extLst>
              <a:ext uri="{FF2B5EF4-FFF2-40B4-BE49-F238E27FC236}">
                <a16:creationId xmlns:a16="http://schemas.microsoft.com/office/drawing/2014/main" id="{D243E20D-BAEA-97DE-E156-C3626819195E}"/>
              </a:ext>
            </a:extLst>
          </p:cNvPr>
          <p:cNvPicPr>
            <a:picLocks noChangeAspect="1"/>
          </p:cNvPicPr>
          <p:nvPr/>
        </p:nvPicPr>
        <p:blipFill rotWithShape="1">
          <a:blip r:embed="rId2">
            <a:extLst>
              <a:ext uri="{28A0092B-C50C-407E-A947-70E740481C1C}">
                <a14:useLocalDpi xmlns:a14="http://schemas.microsoft.com/office/drawing/2010/main" val="0"/>
              </a:ext>
            </a:extLst>
          </a:blip>
          <a:srcRect b="11846"/>
          <a:stretch/>
        </p:blipFill>
        <p:spPr>
          <a:xfrm>
            <a:off x="0" y="0"/>
            <a:ext cx="12192000" cy="7165778"/>
          </a:xfrm>
          <a:prstGeom prst="rect">
            <a:avLst/>
          </a:prstGeom>
        </p:spPr>
      </p:pic>
      <p:sp>
        <p:nvSpPr>
          <p:cNvPr id="2" name="Rubrik 1">
            <a:extLst>
              <a:ext uri="{FF2B5EF4-FFF2-40B4-BE49-F238E27FC236}">
                <a16:creationId xmlns:a16="http://schemas.microsoft.com/office/drawing/2014/main" id="{9A24C477-E771-3FC7-C4AC-872E0C2EB312}"/>
              </a:ext>
            </a:extLst>
          </p:cNvPr>
          <p:cNvSpPr>
            <a:spLocks noGrp="1"/>
          </p:cNvSpPr>
          <p:nvPr>
            <p:ph type="title"/>
          </p:nvPr>
        </p:nvSpPr>
        <p:spPr>
          <a:xfrm>
            <a:off x="2610644" y="735013"/>
            <a:ext cx="6970711" cy="736959"/>
          </a:xfrm>
        </p:spPr>
        <p:txBody>
          <a:bodyPr anchor="ctr">
            <a:normAutofit/>
          </a:bodyPr>
          <a:lstStyle/>
          <a:p>
            <a:r>
              <a:rPr lang="sv-SE" sz="4000" dirty="0"/>
              <a:t>Ö-dialogen 14 november</a:t>
            </a:r>
          </a:p>
        </p:txBody>
      </p:sp>
      <p:sp>
        <p:nvSpPr>
          <p:cNvPr id="6" name="Rectangle 2">
            <a:extLst>
              <a:ext uri="{FF2B5EF4-FFF2-40B4-BE49-F238E27FC236}">
                <a16:creationId xmlns:a16="http://schemas.microsoft.com/office/drawing/2014/main" id="{E178FA0C-D80E-EA35-5CE6-82F5CD8B446B}"/>
              </a:ext>
            </a:extLst>
          </p:cNvPr>
          <p:cNvSpPr>
            <a:spLocks noChangeArrowheads="1"/>
          </p:cNvSpPr>
          <p:nvPr/>
        </p:nvSpPr>
        <p:spPr bwMode="auto">
          <a:xfrm>
            <a:off x="0" y="6453187"/>
            <a:ext cx="3012363"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sv-SE" altLang="sv-SE" sz="1400" b="0" i="0" u="none" strike="noStrike" cap="none" normalizeH="0" baseline="0" dirty="0">
                <a:ln>
                  <a:noFill/>
                </a:ln>
                <a:solidFill>
                  <a:schemeClr val="bg1"/>
                </a:solidFill>
                <a:effectLst/>
                <a:latin typeface="Arial" panose="020B0604020202020204" pitchFamily="34" charset="0"/>
              </a:rPr>
              <a:t>Photo by </a:t>
            </a:r>
            <a:r>
              <a:rPr kumimoji="0" lang="sv-SE" altLang="sv-SE" sz="1400" b="0" i="0" u="none" strike="noStrike" cap="none" normalizeH="0" baseline="0" dirty="0">
                <a:ln>
                  <a:noFill/>
                </a:ln>
                <a:solidFill>
                  <a:schemeClr val="bg1"/>
                </a:solidFill>
                <a:effectLst/>
                <a:latin typeface="Arial" panose="020B0604020202020204" pitchFamily="34" charset="0"/>
                <a:hlinkClick r:id="rId3">
                  <a:extLst>
                    <a:ext uri="{A12FA001-AC4F-418D-AE19-62706E023703}">
                      <ahyp:hlinkClr xmlns:ahyp="http://schemas.microsoft.com/office/drawing/2018/hyperlinkcolor" val="tx"/>
                    </a:ext>
                  </a:extLst>
                </a:hlinkClick>
              </a:rPr>
              <a:t>Pia Nyström</a:t>
            </a:r>
            <a:r>
              <a:rPr kumimoji="0" lang="sv-SE" altLang="sv-SE" sz="1400" b="0" i="0" u="none" strike="noStrike" cap="none" normalizeH="0" baseline="0" dirty="0">
                <a:ln>
                  <a:noFill/>
                </a:ln>
                <a:solidFill>
                  <a:schemeClr val="bg1"/>
                </a:solidFill>
                <a:effectLst/>
                <a:latin typeface="Arial" panose="020B0604020202020204" pitchFamily="34" charset="0"/>
              </a:rPr>
              <a:t> on </a:t>
            </a:r>
            <a:r>
              <a:rPr kumimoji="0" lang="sv-SE" altLang="sv-SE" sz="1400" b="0" i="0" u="none" strike="noStrike" cap="none" normalizeH="0" baseline="0" dirty="0" err="1">
                <a:ln>
                  <a:noFill/>
                </a:ln>
                <a:solidFill>
                  <a:schemeClr val="bg1"/>
                </a:solidFill>
                <a:effectLst/>
                <a:latin typeface="Arial" panose="020B0604020202020204" pitchFamily="34" charset="0"/>
                <a:hlinkClick r:id="rId4">
                  <a:extLst>
                    <a:ext uri="{A12FA001-AC4F-418D-AE19-62706E023703}">
                      <ahyp:hlinkClr xmlns:ahyp="http://schemas.microsoft.com/office/drawing/2018/hyperlinkcolor" val="tx"/>
                    </a:ext>
                  </a:extLst>
                </a:hlinkClick>
              </a:rPr>
              <a:t>Unsplash</a:t>
            </a:r>
            <a:r>
              <a:rPr kumimoji="0" lang="sv-SE" altLang="sv-SE" sz="1400" b="0" i="0" u="none" strike="noStrike" cap="none" normalizeH="0" baseline="0" dirty="0">
                <a:ln>
                  <a:noFill/>
                </a:ln>
                <a:solidFill>
                  <a:schemeClr val="bg1"/>
                </a:solidFill>
                <a:effectLst/>
                <a:latin typeface="Arial" panose="020B0604020202020204" pitchFamily="34" charset="0"/>
              </a:rPr>
              <a:t> </a:t>
            </a:r>
          </a:p>
        </p:txBody>
      </p:sp>
    </p:spTree>
    <p:extLst>
      <p:ext uri="{BB962C8B-B14F-4D97-AF65-F5344CB8AC3E}">
        <p14:creationId xmlns:p14="http://schemas.microsoft.com/office/powerpoint/2010/main" val="12510270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E0DB2599-4DE0-3FE7-A952-119DE1829206}"/>
              </a:ext>
            </a:extLst>
          </p:cNvPr>
          <p:cNvSpPr>
            <a:spLocks noGrp="1"/>
          </p:cNvSpPr>
          <p:nvPr>
            <p:ph type="ctrTitle"/>
          </p:nvPr>
        </p:nvSpPr>
        <p:spPr/>
        <p:txBody>
          <a:bodyPr/>
          <a:lstStyle/>
          <a:p>
            <a:r>
              <a:rPr lang="sv-SE" dirty="0"/>
              <a:t>Paus! ☕🥪</a:t>
            </a:r>
          </a:p>
        </p:txBody>
      </p:sp>
    </p:spTree>
    <p:extLst>
      <p:ext uri="{BB962C8B-B14F-4D97-AF65-F5344CB8AC3E}">
        <p14:creationId xmlns:p14="http://schemas.microsoft.com/office/powerpoint/2010/main" val="42607929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32CA1F09-0FC3-E837-8663-418236B5C865}"/>
              </a:ext>
            </a:extLst>
          </p:cNvPr>
          <p:cNvSpPr>
            <a:spLocks noGrp="1"/>
          </p:cNvSpPr>
          <p:nvPr>
            <p:ph type="ctrTitle"/>
          </p:nvPr>
        </p:nvSpPr>
        <p:spPr>
          <a:xfrm>
            <a:off x="2593220" y="2368233"/>
            <a:ext cx="7005559" cy="1349829"/>
          </a:xfrm>
        </p:spPr>
        <p:txBody>
          <a:bodyPr/>
          <a:lstStyle/>
          <a:p>
            <a:pPr>
              <a:lnSpc>
                <a:spcPct val="115000"/>
              </a:lnSpc>
              <a:spcAft>
                <a:spcPts val="600"/>
              </a:spcAft>
              <a:buSzPts val="1400"/>
            </a:pPr>
            <a:r>
              <a:rPr lang="sv-SE" sz="3600" b="1" dirty="0">
                <a:effectLst/>
                <a:ea typeface="Times New Roman" panose="02020603050405020304" pitchFamily="18" charset="0"/>
                <a:cs typeface="Times New Roman" panose="02020603050405020304" pitchFamily="18" charset="0"/>
              </a:rPr>
              <a:t>Fortsatt arbete med arbetsgrupperna</a:t>
            </a:r>
          </a:p>
        </p:txBody>
      </p:sp>
    </p:spTree>
    <p:extLst>
      <p:ext uri="{BB962C8B-B14F-4D97-AF65-F5344CB8AC3E}">
        <p14:creationId xmlns:p14="http://schemas.microsoft.com/office/powerpoint/2010/main" val="30369782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34B46544-5B3C-050C-7024-F319D3E79488}"/>
              </a:ext>
            </a:extLst>
          </p:cNvPr>
          <p:cNvSpPr>
            <a:spLocks noGrp="1"/>
          </p:cNvSpPr>
          <p:nvPr>
            <p:ph type="ctrTitle"/>
          </p:nvPr>
        </p:nvSpPr>
        <p:spPr/>
        <p:txBody>
          <a:bodyPr/>
          <a:lstStyle/>
          <a:p>
            <a:r>
              <a:rPr lang="sv-SE"/>
              <a:t>Teman för 2025 </a:t>
            </a:r>
            <a:endParaRPr lang="sv-SE" dirty="0"/>
          </a:p>
        </p:txBody>
      </p:sp>
    </p:spTree>
    <p:extLst>
      <p:ext uri="{BB962C8B-B14F-4D97-AF65-F5344CB8AC3E}">
        <p14:creationId xmlns:p14="http://schemas.microsoft.com/office/powerpoint/2010/main" val="18902387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76D8BF10-2B74-8DAC-D70A-B502162C7B8D}"/>
              </a:ext>
            </a:extLst>
          </p:cNvPr>
          <p:cNvSpPr>
            <a:spLocks noGrp="1"/>
          </p:cNvSpPr>
          <p:nvPr>
            <p:ph type="title"/>
          </p:nvPr>
        </p:nvSpPr>
        <p:spPr/>
        <p:txBody>
          <a:bodyPr/>
          <a:lstStyle/>
          <a:p>
            <a:r>
              <a:rPr lang="sv-SE" dirty="0"/>
              <a:t>Infrastruktur</a:t>
            </a:r>
          </a:p>
        </p:txBody>
      </p:sp>
      <p:sp>
        <p:nvSpPr>
          <p:cNvPr id="4" name="Platshållare för innehåll 3">
            <a:extLst>
              <a:ext uri="{FF2B5EF4-FFF2-40B4-BE49-F238E27FC236}">
                <a16:creationId xmlns:a16="http://schemas.microsoft.com/office/drawing/2014/main" id="{88006132-EDEF-D47D-8805-953E827490D5}"/>
              </a:ext>
            </a:extLst>
          </p:cNvPr>
          <p:cNvSpPr>
            <a:spLocks noGrp="1"/>
          </p:cNvSpPr>
          <p:nvPr>
            <p:ph idx="11"/>
          </p:nvPr>
        </p:nvSpPr>
        <p:spPr>
          <a:xfrm>
            <a:off x="856300" y="1515698"/>
            <a:ext cx="5482855" cy="4175124"/>
          </a:xfrm>
        </p:spPr>
        <p:txBody>
          <a:bodyPr>
            <a:normAutofit/>
          </a:bodyPr>
          <a:lstStyle/>
          <a:p>
            <a:r>
              <a:rPr lang="sv-SE" sz="1600" dirty="0"/>
              <a:t>Frakttrafik</a:t>
            </a:r>
          </a:p>
          <a:p>
            <a:pPr lvl="1"/>
            <a:r>
              <a:rPr lang="sv-SE" sz="1600" dirty="0"/>
              <a:t>förlängt avtal eller ej?</a:t>
            </a:r>
          </a:p>
          <a:p>
            <a:pPr lvl="1"/>
            <a:r>
              <a:rPr lang="sv-SE" sz="1600" dirty="0"/>
              <a:t>flytbryggor</a:t>
            </a:r>
          </a:p>
          <a:p>
            <a:r>
              <a:rPr lang="sv-SE" sz="1600" dirty="0"/>
              <a:t>Kollektivtrafik</a:t>
            </a:r>
          </a:p>
          <a:p>
            <a:pPr lvl="1"/>
            <a:r>
              <a:rPr lang="sv-SE" sz="1600" dirty="0"/>
              <a:t>Remiss hos SMF från VGR</a:t>
            </a:r>
          </a:p>
          <a:p>
            <a:pPr marL="230384" lvl="1">
              <a:spcBef>
                <a:spcPts val="600"/>
              </a:spcBef>
              <a:buFont typeface="Arial" panose="020B0604020202020204" pitchFamily="34" charset="0"/>
              <a:buChar char="•"/>
            </a:pPr>
            <a:r>
              <a:rPr lang="sv-SE" sz="1600" dirty="0"/>
              <a:t>Flytbryggor </a:t>
            </a:r>
          </a:p>
          <a:p>
            <a:pPr marL="230384" lvl="1">
              <a:spcBef>
                <a:spcPts val="600"/>
              </a:spcBef>
              <a:buFont typeface="Arial" panose="020B0604020202020204" pitchFamily="34" charset="0"/>
              <a:buChar char="•"/>
            </a:pPr>
            <a:r>
              <a:rPr lang="sv-SE" sz="1600" dirty="0"/>
              <a:t> - </a:t>
            </a:r>
            <a:r>
              <a:rPr lang="sv-SE" sz="1600" dirty="0" err="1"/>
              <a:t>annpassningsbara</a:t>
            </a:r>
            <a:r>
              <a:rPr lang="sv-SE" sz="1600" dirty="0"/>
              <a:t> till höjda havsnivåer</a:t>
            </a:r>
          </a:p>
          <a:p>
            <a:pPr marL="226783" lvl="1" indent="0">
              <a:buNone/>
            </a:pPr>
            <a:endParaRPr lang="sv-SE" sz="1600" dirty="0"/>
          </a:p>
        </p:txBody>
      </p:sp>
      <p:sp>
        <p:nvSpPr>
          <p:cNvPr id="2" name="Platshållare för innehåll 3">
            <a:extLst>
              <a:ext uri="{FF2B5EF4-FFF2-40B4-BE49-F238E27FC236}">
                <a16:creationId xmlns:a16="http://schemas.microsoft.com/office/drawing/2014/main" id="{490ABB24-498E-C6AE-22E6-030A087AFA29}"/>
              </a:ext>
            </a:extLst>
          </p:cNvPr>
          <p:cNvSpPr txBox="1">
            <a:spLocks/>
          </p:cNvSpPr>
          <p:nvPr/>
        </p:nvSpPr>
        <p:spPr>
          <a:xfrm>
            <a:off x="6836839" y="1515698"/>
            <a:ext cx="4793507" cy="4175124"/>
          </a:xfrm>
          <a:prstGeom prst="rect">
            <a:avLst/>
          </a:prstGeom>
        </p:spPr>
        <p:txBody>
          <a:bodyPr vert="horz" lIns="0" tIns="0" rIns="0" bIns="0" rtlCol="0">
            <a:normAutofit/>
          </a:bodyPr>
          <a:lstStyle>
            <a:lvl1pPr marL="230384" indent="-230384" algn="l" defTabSz="914332" rtl="0" eaLnBrk="1" latinLnBrk="0" hangingPunct="1">
              <a:lnSpc>
                <a:spcPct val="110000"/>
              </a:lnSpc>
              <a:spcBef>
                <a:spcPts val="600"/>
              </a:spcBef>
              <a:spcAft>
                <a:spcPts val="300"/>
              </a:spcAft>
              <a:buFont typeface="Arial" panose="020B0604020202020204" pitchFamily="34" charset="0"/>
              <a:buChar char="•"/>
              <a:defRPr sz="2000" kern="1200">
                <a:solidFill>
                  <a:schemeClr val="tx1"/>
                </a:solidFill>
                <a:latin typeface="+mn-lt"/>
                <a:ea typeface="+mn-ea"/>
                <a:cs typeface="+mn-cs"/>
              </a:defRPr>
            </a:lvl1pPr>
            <a:lvl2pPr marL="457167" indent="-2303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2pPr>
            <a:lvl3pPr marL="687548" indent="-230384" algn="l" defTabSz="914332" rtl="0" eaLnBrk="1" latinLnBrk="0" hangingPunct="1">
              <a:lnSpc>
                <a:spcPct val="110000"/>
              </a:lnSpc>
              <a:spcBef>
                <a:spcPts val="0"/>
              </a:spcBef>
              <a:spcAft>
                <a:spcPts val="300"/>
              </a:spcAft>
              <a:buFont typeface="Wingdings" panose="05000000000000000000" pitchFamily="2" charset="2"/>
              <a:buChar char="§"/>
              <a:defRPr sz="1700" kern="1200">
                <a:solidFill>
                  <a:schemeClr val="tx1"/>
                </a:solidFill>
                <a:latin typeface="+mn-lt"/>
                <a:ea typeface="+mn-ea"/>
                <a:cs typeface="+mn-cs"/>
              </a:defRPr>
            </a:lvl3pPr>
            <a:lvl4pPr marL="914332"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4pPr>
            <a:lvl5pPr marL="1144714"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6783" lvl="1" indent="0">
              <a:buFont typeface="Arial" panose="020B0604020202020204" pitchFamily="34" charset="0"/>
              <a:buNone/>
            </a:pPr>
            <a:r>
              <a:rPr lang="sv-SE" sz="1600" dirty="0"/>
              <a:t>Vilka aktörer?</a:t>
            </a:r>
          </a:p>
        </p:txBody>
      </p:sp>
    </p:spTree>
    <p:extLst>
      <p:ext uri="{BB962C8B-B14F-4D97-AF65-F5344CB8AC3E}">
        <p14:creationId xmlns:p14="http://schemas.microsoft.com/office/powerpoint/2010/main" val="20256257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76D8BF10-2B74-8DAC-D70A-B502162C7B8D}"/>
              </a:ext>
            </a:extLst>
          </p:cNvPr>
          <p:cNvSpPr>
            <a:spLocks noGrp="1"/>
          </p:cNvSpPr>
          <p:nvPr>
            <p:ph type="title"/>
          </p:nvPr>
        </p:nvSpPr>
        <p:spPr/>
        <p:txBody>
          <a:bodyPr/>
          <a:lstStyle/>
          <a:p>
            <a:r>
              <a:rPr lang="sv-SE" dirty="0"/>
              <a:t>Offentliga verksamheter och resurser/Äldre</a:t>
            </a:r>
          </a:p>
        </p:txBody>
      </p:sp>
      <p:sp>
        <p:nvSpPr>
          <p:cNvPr id="4" name="Platshållare för innehåll 3">
            <a:extLst>
              <a:ext uri="{FF2B5EF4-FFF2-40B4-BE49-F238E27FC236}">
                <a16:creationId xmlns:a16="http://schemas.microsoft.com/office/drawing/2014/main" id="{88006132-EDEF-D47D-8805-953E827490D5}"/>
              </a:ext>
            </a:extLst>
          </p:cNvPr>
          <p:cNvSpPr>
            <a:spLocks noGrp="1"/>
          </p:cNvSpPr>
          <p:nvPr>
            <p:ph idx="11"/>
          </p:nvPr>
        </p:nvSpPr>
        <p:spPr>
          <a:xfrm>
            <a:off x="856300" y="1515698"/>
            <a:ext cx="5482855" cy="4175124"/>
          </a:xfrm>
        </p:spPr>
        <p:txBody>
          <a:bodyPr>
            <a:normAutofit fontScale="92500" lnSpcReduction="10000"/>
          </a:bodyPr>
          <a:lstStyle/>
          <a:p>
            <a:pPr marL="0" indent="0">
              <a:buNone/>
            </a:pPr>
            <a:r>
              <a:rPr lang="sv-SE" sz="1800" dirty="0">
                <a:latin typeface="Helvetica" panose="020B0604020202020204" pitchFamily="34" charset="0"/>
                <a:ea typeface="Calibri" panose="020F0502020204030204" pitchFamily="34" charset="0"/>
              </a:rPr>
              <a:t>Äldrevård:</a:t>
            </a:r>
          </a:p>
          <a:p>
            <a:r>
              <a:rPr lang="sv-SE" sz="1800" dirty="0">
                <a:latin typeface="Helvetica" panose="020B0604020202020204" pitchFamily="34" charset="0"/>
                <a:ea typeface="Calibri" panose="020F0502020204030204" pitchFamily="34" charset="0"/>
              </a:rPr>
              <a:t>F</a:t>
            </a:r>
            <a:r>
              <a:rPr lang="sv-SE" sz="1800" dirty="0">
                <a:effectLst/>
                <a:latin typeface="Helvetica" panose="020B0604020202020204" pitchFamily="34" charset="0"/>
                <a:ea typeface="Calibri" panose="020F0502020204030204" pitchFamily="34" charset="0"/>
              </a:rPr>
              <a:t>rustration bland anställda inom vården över att arbeta i en miljö där makthavare och chefer inte underlättar för de som skall utföra det viktiga arbetet med att ta hand om människor i utsatta situationer</a:t>
            </a:r>
          </a:p>
          <a:p>
            <a:pPr lvl="1"/>
            <a:r>
              <a:rPr lang="sv-SE" sz="1500" dirty="0">
                <a:effectLst/>
                <a:latin typeface="Helvetica" panose="020B0604020202020204" pitchFamily="34" charset="0"/>
                <a:ea typeface="Calibri" panose="020F0502020204030204" pitchFamily="34" charset="0"/>
              </a:rPr>
              <a:t>mobbning, dåliga schemaläggningar, underbemanning, medarbetare som inte är lämpliga för yrket, dåliga chefer, tystnadskultur</a:t>
            </a:r>
            <a:endParaRPr lang="sv-SE" sz="1500" dirty="0">
              <a:latin typeface="Helvetica" panose="020B0604020202020204" pitchFamily="34" charset="0"/>
              <a:ea typeface="Calibri" panose="020F0502020204030204" pitchFamily="34" charset="0"/>
            </a:endParaRPr>
          </a:p>
          <a:p>
            <a:r>
              <a:rPr lang="sv-SE" sz="1800" dirty="0">
                <a:latin typeface="Helvetica" panose="020B0604020202020204" pitchFamily="34" charset="0"/>
                <a:ea typeface="Calibri" panose="020F0502020204030204" pitchFamily="34" charset="0"/>
              </a:rPr>
              <a:t>Tidigare var det attraktivt att arbeta inom äldreboende, LSS och hemtjänst – bidrog till att läsa ut svårigheter med att jobba på olika öar.</a:t>
            </a:r>
          </a:p>
          <a:p>
            <a:pPr marL="0" indent="0">
              <a:buNone/>
            </a:pPr>
            <a:r>
              <a:rPr lang="sv-SE" sz="1800" dirty="0">
                <a:latin typeface="Helvetica" panose="020B0604020202020204" pitchFamily="34" charset="0"/>
                <a:ea typeface="Calibri" panose="020F0502020204030204" pitchFamily="34" charset="0"/>
              </a:rPr>
              <a:t>Mötesplatser:</a:t>
            </a:r>
          </a:p>
          <a:p>
            <a:r>
              <a:rPr lang="sv-SE" sz="1800" dirty="0">
                <a:latin typeface="Helvetica" panose="020B0604020202020204" pitchFamily="34" charset="0"/>
                <a:ea typeface="Calibri" panose="020F0502020204030204" pitchFamily="34" charset="0"/>
              </a:rPr>
              <a:t>Väck liv i yrkandet till KF om aktivitetshus</a:t>
            </a:r>
          </a:p>
          <a:p>
            <a:r>
              <a:rPr lang="sv-SE" sz="1800" dirty="0">
                <a:latin typeface="Helvetica" panose="020B0604020202020204" pitchFamily="34" charset="0"/>
                <a:ea typeface="Calibri" panose="020F0502020204030204" pitchFamily="34" charset="0"/>
              </a:rPr>
              <a:t>Biståndsbedömning – kartläggning av Anette Unger</a:t>
            </a:r>
          </a:p>
          <a:p>
            <a:endParaRPr lang="sv-SE" sz="1800" dirty="0">
              <a:latin typeface="Helvetica" panose="020B0604020202020204" pitchFamily="34" charset="0"/>
              <a:ea typeface="Calibri" panose="020F0502020204030204" pitchFamily="34" charset="0"/>
            </a:endParaRPr>
          </a:p>
          <a:p>
            <a:pPr marL="0" indent="0">
              <a:buNone/>
            </a:pPr>
            <a:endParaRPr lang="sv-SE" sz="1800" dirty="0">
              <a:latin typeface="Helvetica" panose="020B0604020202020204" pitchFamily="34" charset="0"/>
              <a:ea typeface="Calibri" panose="020F0502020204030204" pitchFamily="34" charset="0"/>
            </a:endParaRPr>
          </a:p>
          <a:p>
            <a:pPr marL="0" indent="0">
              <a:buNone/>
            </a:pPr>
            <a:endParaRPr lang="sv-SE" sz="1800" dirty="0">
              <a:latin typeface="Helvetica" panose="020B0604020202020204" pitchFamily="34" charset="0"/>
              <a:ea typeface="Calibri" panose="020F0502020204030204" pitchFamily="34" charset="0"/>
            </a:endParaRPr>
          </a:p>
          <a:p>
            <a:endParaRPr lang="sv-SE" sz="1600" dirty="0"/>
          </a:p>
        </p:txBody>
      </p:sp>
      <p:sp>
        <p:nvSpPr>
          <p:cNvPr id="2" name="Platshållare för innehåll 3">
            <a:extLst>
              <a:ext uri="{FF2B5EF4-FFF2-40B4-BE49-F238E27FC236}">
                <a16:creationId xmlns:a16="http://schemas.microsoft.com/office/drawing/2014/main" id="{490ABB24-498E-C6AE-22E6-030A087AFA29}"/>
              </a:ext>
            </a:extLst>
          </p:cNvPr>
          <p:cNvSpPr txBox="1">
            <a:spLocks/>
          </p:cNvSpPr>
          <p:nvPr/>
        </p:nvSpPr>
        <p:spPr>
          <a:xfrm>
            <a:off x="6836839" y="1515698"/>
            <a:ext cx="4793507" cy="4175124"/>
          </a:xfrm>
          <a:prstGeom prst="rect">
            <a:avLst/>
          </a:prstGeom>
        </p:spPr>
        <p:txBody>
          <a:bodyPr vert="horz" lIns="0" tIns="0" rIns="0" bIns="0" rtlCol="0">
            <a:normAutofit/>
          </a:bodyPr>
          <a:lstStyle>
            <a:lvl1pPr marL="230384" indent="-230384" algn="l" defTabSz="914332" rtl="0" eaLnBrk="1" latinLnBrk="0" hangingPunct="1">
              <a:lnSpc>
                <a:spcPct val="110000"/>
              </a:lnSpc>
              <a:spcBef>
                <a:spcPts val="600"/>
              </a:spcBef>
              <a:spcAft>
                <a:spcPts val="300"/>
              </a:spcAft>
              <a:buFont typeface="Arial" panose="020B0604020202020204" pitchFamily="34" charset="0"/>
              <a:buChar char="•"/>
              <a:defRPr sz="2000" kern="1200">
                <a:solidFill>
                  <a:schemeClr val="tx1"/>
                </a:solidFill>
                <a:latin typeface="+mn-lt"/>
                <a:ea typeface="+mn-ea"/>
                <a:cs typeface="+mn-cs"/>
              </a:defRPr>
            </a:lvl1pPr>
            <a:lvl2pPr marL="457167" indent="-2303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2pPr>
            <a:lvl3pPr marL="687548" indent="-230384" algn="l" defTabSz="914332" rtl="0" eaLnBrk="1" latinLnBrk="0" hangingPunct="1">
              <a:lnSpc>
                <a:spcPct val="110000"/>
              </a:lnSpc>
              <a:spcBef>
                <a:spcPts val="0"/>
              </a:spcBef>
              <a:spcAft>
                <a:spcPts val="300"/>
              </a:spcAft>
              <a:buFont typeface="Wingdings" panose="05000000000000000000" pitchFamily="2" charset="2"/>
              <a:buChar char="§"/>
              <a:defRPr sz="1700" kern="1200">
                <a:solidFill>
                  <a:schemeClr val="tx1"/>
                </a:solidFill>
                <a:latin typeface="+mn-lt"/>
                <a:ea typeface="+mn-ea"/>
                <a:cs typeface="+mn-cs"/>
              </a:defRPr>
            </a:lvl3pPr>
            <a:lvl4pPr marL="914332"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4pPr>
            <a:lvl5pPr marL="1144714"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6783" lvl="1" indent="0">
              <a:buFont typeface="Arial" panose="020B0604020202020204" pitchFamily="34" charset="0"/>
              <a:buNone/>
            </a:pPr>
            <a:r>
              <a:rPr lang="sv-SE" sz="1600" dirty="0"/>
              <a:t>Vilka aktörer?</a:t>
            </a:r>
          </a:p>
        </p:txBody>
      </p:sp>
    </p:spTree>
    <p:extLst>
      <p:ext uri="{BB962C8B-B14F-4D97-AF65-F5344CB8AC3E}">
        <p14:creationId xmlns:p14="http://schemas.microsoft.com/office/powerpoint/2010/main" val="4571588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45561C-20BA-B824-6D24-D5BB79BD5BCC}"/>
              </a:ext>
            </a:extLst>
          </p:cNvPr>
          <p:cNvSpPr>
            <a:spLocks noGrp="1"/>
          </p:cNvSpPr>
          <p:nvPr>
            <p:ph type="title"/>
          </p:nvPr>
        </p:nvSpPr>
        <p:spPr/>
        <p:txBody>
          <a:bodyPr/>
          <a:lstStyle/>
          <a:p>
            <a:r>
              <a:rPr lang="sv-SE" dirty="0"/>
              <a:t>Arbetet med nya arbetsformen</a:t>
            </a:r>
          </a:p>
        </p:txBody>
      </p:sp>
      <p:sp>
        <p:nvSpPr>
          <p:cNvPr id="3" name="Platshållare för innehåll 2">
            <a:extLst>
              <a:ext uri="{FF2B5EF4-FFF2-40B4-BE49-F238E27FC236}">
                <a16:creationId xmlns:a16="http://schemas.microsoft.com/office/drawing/2014/main" id="{EFEABA4A-3308-EA21-F0E1-A30E06C5AE00}"/>
              </a:ext>
            </a:extLst>
          </p:cNvPr>
          <p:cNvSpPr>
            <a:spLocks noGrp="1"/>
          </p:cNvSpPr>
          <p:nvPr>
            <p:ph idx="11"/>
          </p:nvPr>
        </p:nvSpPr>
        <p:spPr/>
        <p:txBody>
          <a:bodyPr/>
          <a:lstStyle/>
          <a:p>
            <a:r>
              <a:rPr lang="sv-SE" sz="1800" b="1" strike="sngStrike" dirty="0">
                <a:effectLst/>
                <a:ea typeface="Times New Roman" panose="02020603050405020304" pitchFamily="18" charset="0"/>
                <a:cs typeface="Times New Roman" panose="02020603050405020304" pitchFamily="18" charset="0"/>
              </a:rPr>
              <a:t>Fas 1</a:t>
            </a:r>
            <a:r>
              <a:rPr lang="sv-SE" sz="1800" strike="sngStrike" dirty="0">
                <a:effectLst/>
                <a:ea typeface="Times New Roman" panose="02020603050405020304" pitchFamily="18" charset="0"/>
                <a:cs typeface="Times New Roman" panose="02020603050405020304" pitchFamily="18" charset="0"/>
              </a:rPr>
              <a:t>: Skapa förslag till fokusområden och göra ett exempel. Vi valde området demografi</a:t>
            </a:r>
          </a:p>
          <a:p>
            <a:pPr lvl="1"/>
            <a:r>
              <a:rPr lang="sv-SE" sz="1500" strike="sngStrike" dirty="0">
                <a:effectLst/>
                <a:ea typeface="Times New Roman" panose="02020603050405020304" pitchFamily="18" charset="0"/>
                <a:cs typeface="Times New Roman" panose="02020603050405020304" pitchFamily="18" charset="0"/>
              </a:rPr>
              <a:t>Presentera vårt förslag på strategisk plan för södra Skärgården på Donsömötet den 31 augusti 2024. Arbetsgruppen består av Christina Sjödal, Gustaf Asplund, Mie Svennberg, Pia </a:t>
            </a:r>
            <a:r>
              <a:rPr lang="sv-SE" sz="1500" strike="sngStrike" dirty="0" err="1">
                <a:effectLst/>
                <a:ea typeface="Times New Roman" panose="02020603050405020304" pitchFamily="18" charset="0"/>
                <a:cs typeface="Times New Roman" panose="02020603050405020304" pitchFamily="18" charset="0"/>
              </a:rPr>
              <a:t>Witting</a:t>
            </a:r>
            <a:r>
              <a:rPr lang="sv-SE" sz="1500" strike="sngStrike" dirty="0">
                <a:effectLst/>
                <a:ea typeface="Times New Roman" panose="02020603050405020304" pitchFamily="18" charset="0"/>
                <a:cs typeface="Times New Roman" panose="02020603050405020304" pitchFamily="18" charset="0"/>
              </a:rPr>
              <a:t> och Marie Sjövall. </a:t>
            </a:r>
          </a:p>
          <a:p>
            <a:r>
              <a:rPr lang="sv-SE" sz="1800" b="1" dirty="0">
                <a:effectLst/>
                <a:ea typeface="Times New Roman" panose="02020603050405020304" pitchFamily="18" charset="0"/>
                <a:cs typeface="Times New Roman" panose="02020603050405020304" pitchFamily="18" charset="0"/>
              </a:rPr>
              <a:t>Fas 2:</a:t>
            </a:r>
            <a:r>
              <a:rPr lang="sv-SE" sz="1800" dirty="0">
                <a:effectLst/>
                <a:ea typeface="Times New Roman" panose="02020603050405020304" pitchFamily="18" charset="0"/>
                <a:cs typeface="Times New Roman" panose="02020603050405020304" pitchFamily="18" charset="0"/>
              </a:rPr>
              <a:t> Fylla grupperna med deltagare som arbetar med områdena</a:t>
            </a:r>
          </a:p>
          <a:p>
            <a:r>
              <a:rPr lang="sv-SE" sz="1800" b="1" dirty="0">
                <a:effectLst/>
                <a:ea typeface="Times New Roman" panose="02020603050405020304" pitchFamily="18" charset="0"/>
                <a:cs typeface="Times New Roman" panose="02020603050405020304" pitchFamily="18" charset="0"/>
              </a:rPr>
              <a:t>Fas 3:</a:t>
            </a:r>
            <a:r>
              <a:rPr lang="sv-SE" sz="1800" dirty="0">
                <a:effectLst/>
                <a:ea typeface="Times New Roman" panose="02020603050405020304" pitchFamily="18" charset="0"/>
                <a:cs typeface="Times New Roman" panose="02020603050405020304" pitchFamily="18" charset="0"/>
              </a:rPr>
              <a:t> Arbete med att se hur allt hänger ihop. Prioritera helheten tillsammans</a:t>
            </a:r>
          </a:p>
          <a:p>
            <a:r>
              <a:rPr lang="sv-SE" sz="1800" b="1" dirty="0">
                <a:effectLst/>
                <a:ea typeface="Times New Roman" panose="02020603050405020304" pitchFamily="18" charset="0"/>
                <a:cs typeface="Times New Roman" panose="02020603050405020304" pitchFamily="18" charset="0"/>
              </a:rPr>
              <a:t>Fas 4:</a:t>
            </a:r>
            <a:r>
              <a:rPr lang="sv-SE" sz="1800" dirty="0">
                <a:effectLst/>
                <a:ea typeface="Times New Roman" panose="02020603050405020304" pitchFamily="18" charset="0"/>
                <a:cs typeface="Times New Roman" panose="02020603050405020304" pitchFamily="18" charset="0"/>
              </a:rPr>
              <a:t> Skapa en vision senare i höst i hela ö-dialoggruppen – under våren?</a:t>
            </a:r>
          </a:p>
          <a:p>
            <a:pPr marL="0" indent="0">
              <a:buNone/>
            </a:pPr>
            <a:endParaRPr lang="sv-SE" dirty="0"/>
          </a:p>
        </p:txBody>
      </p:sp>
      <p:pic>
        <p:nvPicPr>
          <p:cNvPr id="4" name="Bild 3" descr="Märkesfäste1 kontur">
            <a:extLst>
              <a:ext uri="{FF2B5EF4-FFF2-40B4-BE49-F238E27FC236}">
                <a16:creationId xmlns:a16="http://schemas.microsoft.com/office/drawing/2014/main" id="{D67AEE51-95EE-E1AE-6D02-7DC2ABD8742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424104" y="2177428"/>
            <a:ext cx="403914" cy="403914"/>
          </a:xfrm>
          <a:prstGeom prst="rect">
            <a:avLst/>
          </a:prstGeom>
        </p:spPr>
      </p:pic>
    </p:spTree>
    <p:extLst>
      <p:ext uri="{BB962C8B-B14F-4D97-AF65-F5344CB8AC3E}">
        <p14:creationId xmlns:p14="http://schemas.microsoft.com/office/powerpoint/2010/main" val="1440303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FA3A66B-8268-6E6D-71AD-57202AE6E269}"/>
              </a:ext>
            </a:extLst>
          </p:cNvPr>
          <p:cNvSpPr>
            <a:spLocks noGrp="1"/>
          </p:cNvSpPr>
          <p:nvPr>
            <p:ph type="title"/>
          </p:nvPr>
        </p:nvSpPr>
        <p:spPr/>
        <p:txBody>
          <a:bodyPr>
            <a:normAutofit/>
          </a:bodyPr>
          <a:lstStyle/>
          <a:p>
            <a:r>
              <a:rPr lang="sv-SE" dirty="0"/>
              <a:t>Så organiserar vi oss</a:t>
            </a:r>
          </a:p>
        </p:txBody>
      </p:sp>
      <p:graphicFrame>
        <p:nvGraphicFramePr>
          <p:cNvPr id="4" name="Platshållare för innehåll 3">
            <a:extLst>
              <a:ext uri="{FF2B5EF4-FFF2-40B4-BE49-F238E27FC236}">
                <a16:creationId xmlns:a16="http://schemas.microsoft.com/office/drawing/2014/main" id="{E5244C21-5B5A-41EB-4225-C084004B5733}"/>
              </a:ext>
            </a:extLst>
          </p:cNvPr>
          <p:cNvGraphicFramePr>
            <a:graphicFrameLocks noGrp="1"/>
          </p:cNvGraphicFramePr>
          <p:nvPr>
            <p:ph idx="11"/>
          </p:nvPr>
        </p:nvGraphicFramePr>
        <p:xfrm>
          <a:off x="-2697447" y="1353313"/>
          <a:ext cx="11520943" cy="477166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Diagram 4">
            <a:extLst>
              <a:ext uri="{FF2B5EF4-FFF2-40B4-BE49-F238E27FC236}">
                <a16:creationId xmlns:a16="http://schemas.microsoft.com/office/drawing/2014/main" id="{A956BFB9-49C7-F878-4C14-EC894B57BB5F}"/>
              </a:ext>
            </a:extLst>
          </p:cNvPr>
          <p:cNvGraphicFramePr/>
          <p:nvPr/>
        </p:nvGraphicFramePr>
        <p:xfrm>
          <a:off x="5635009" y="1514902"/>
          <a:ext cx="6259015" cy="418670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30188347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DCACDD6-B1A7-3B92-7F5F-B8695AF5B432}"/>
              </a:ext>
            </a:extLst>
          </p:cNvPr>
          <p:cNvSpPr>
            <a:spLocks noGrp="1"/>
          </p:cNvSpPr>
          <p:nvPr>
            <p:ph type="title"/>
          </p:nvPr>
        </p:nvSpPr>
        <p:spPr>
          <a:xfrm>
            <a:off x="407988" y="404813"/>
            <a:ext cx="9170279" cy="736959"/>
          </a:xfrm>
        </p:spPr>
        <p:txBody>
          <a:bodyPr anchor="ctr">
            <a:normAutofit/>
          </a:bodyPr>
          <a:lstStyle/>
          <a:p>
            <a:r>
              <a:rPr lang="sv-SE" dirty="0"/>
              <a:t>Så här jobbar vi i resp. arbetsgrupp</a:t>
            </a:r>
          </a:p>
        </p:txBody>
      </p:sp>
      <p:sp>
        <p:nvSpPr>
          <p:cNvPr id="3" name="Platshållare för innehåll 2">
            <a:extLst>
              <a:ext uri="{FF2B5EF4-FFF2-40B4-BE49-F238E27FC236}">
                <a16:creationId xmlns:a16="http://schemas.microsoft.com/office/drawing/2014/main" id="{68123481-89F7-0C82-36DF-1EE4DAEC3B11}"/>
              </a:ext>
            </a:extLst>
          </p:cNvPr>
          <p:cNvSpPr>
            <a:spLocks noGrp="1"/>
          </p:cNvSpPr>
          <p:nvPr>
            <p:ph sz="half" idx="1"/>
          </p:nvPr>
        </p:nvSpPr>
        <p:spPr>
          <a:xfrm>
            <a:off x="876067" y="2253392"/>
            <a:ext cx="5400000" cy="4176710"/>
          </a:xfrm>
        </p:spPr>
        <p:txBody>
          <a:bodyPr>
            <a:normAutofit/>
          </a:bodyPr>
          <a:lstStyle/>
          <a:p>
            <a:pPr marL="342900" lvl="2" indent="-342900">
              <a:spcBef>
                <a:spcPts val="1500"/>
              </a:spcBef>
              <a:spcAft>
                <a:spcPts val="500"/>
              </a:spcAft>
              <a:buAutoNum type="arabicPeriod"/>
            </a:pPr>
            <a:r>
              <a:rPr lang="sv-SE" sz="2000" dirty="0"/>
              <a:t>Identifiera nuläget, förutsättningar</a:t>
            </a:r>
          </a:p>
          <a:p>
            <a:pPr marL="342900" lvl="2" indent="-342900">
              <a:spcBef>
                <a:spcPts val="1500"/>
              </a:spcBef>
              <a:spcAft>
                <a:spcPts val="500"/>
              </a:spcAft>
              <a:buAutoNum type="arabicPeriod"/>
            </a:pPr>
            <a:r>
              <a:rPr lang="sv-SE" sz="2000" dirty="0"/>
              <a:t>Beskriva behov och vilja</a:t>
            </a:r>
          </a:p>
          <a:p>
            <a:pPr marL="342900" lvl="2" indent="-342900">
              <a:spcBef>
                <a:spcPts val="1500"/>
              </a:spcBef>
              <a:spcAft>
                <a:spcPts val="500"/>
              </a:spcAft>
              <a:buAutoNum type="arabicPeriod"/>
            </a:pPr>
            <a:r>
              <a:rPr lang="sv-SE" sz="2000" dirty="0"/>
              <a:t>Identifiera framtidsutmaningar</a:t>
            </a:r>
          </a:p>
          <a:p>
            <a:pPr marL="342900" lvl="2" indent="-342900">
              <a:spcBef>
                <a:spcPts val="1500"/>
              </a:spcBef>
              <a:spcAft>
                <a:spcPts val="500"/>
              </a:spcAft>
              <a:buAutoNum type="arabicPeriod"/>
            </a:pPr>
            <a:r>
              <a:rPr lang="sv-SE" sz="2000" dirty="0"/>
              <a:t>Risk- och konsekvensanalys</a:t>
            </a:r>
          </a:p>
          <a:p>
            <a:endParaRPr lang="sv-SE" dirty="0"/>
          </a:p>
        </p:txBody>
      </p:sp>
      <p:sp>
        <p:nvSpPr>
          <p:cNvPr id="7" name="Platshållare för innehåll 2">
            <a:extLst>
              <a:ext uri="{FF2B5EF4-FFF2-40B4-BE49-F238E27FC236}">
                <a16:creationId xmlns:a16="http://schemas.microsoft.com/office/drawing/2014/main" id="{9C67691C-7F6E-7511-13ED-78687B65572D}"/>
              </a:ext>
            </a:extLst>
          </p:cNvPr>
          <p:cNvSpPr txBox="1">
            <a:spLocks/>
          </p:cNvSpPr>
          <p:nvPr/>
        </p:nvSpPr>
        <p:spPr>
          <a:xfrm>
            <a:off x="6614056" y="1694396"/>
            <a:ext cx="5400000" cy="4176710"/>
          </a:xfrm>
          <a:prstGeom prst="rect">
            <a:avLst/>
          </a:prstGeom>
        </p:spPr>
        <p:txBody>
          <a:bodyPr vert="horz" lIns="0" tIns="0" rIns="0" bIns="0" rtlCol="0">
            <a:normAutofit/>
          </a:bodyPr>
          <a:lstStyle>
            <a:lvl1pPr marL="230384" indent="-230384" algn="l" defTabSz="914332" rtl="0" eaLnBrk="1" latinLnBrk="0" hangingPunct="1">
              <a:lnSpc>
                <a:spcPct val="110000"/>
              </a:lnSpc>
              <a:spcBef>
                <a:spcPts val="600"/>
              </a:spcBef>
              <a:spcAft>
                <a:spcPts val="300"/>
              </a:spcAft>
              <a:buFont typeface="Arial" panose="020B0604020202020204" pitchFamily="34" charset="0"/>
              <a:buChar char="•"/>
              <a:defRPr sz="2000" kern="1200">
                <a:solidFill>
                  <a:schemeClr val="tx1"/>
                </a:solidFill>
                <a:latin typeface="+mn-lt"/>
                <a:ea typeface="+mn-ea"/>
                <a:cs typeface="+mn-cs"/>
              </a:defRPr>
            </a:lvl1pPr>
            <a:lvl2pPr marL="457167" indent="-2303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2pPr>
            <a:lvl3pPr marL="687548" indent="-230384" algn="l" defTabSz="914332" rtl="0" eaLnBrk="1" latinLnBrk="0" hangingPunct="1">
              <a:lnSpc>
                <a:spcPct val="110000"/>
              </a:lnSpc>
              <a:spcBef>
                <a:spcPts val="0"/>
              </a:spcBef>
              <a:spcAft>
                <a:spcPts val="300"/>
              </a:spcAft>
              <a:buFont typeface="Wingdings" panose="05000000000000000000" pitchFamily="2" charset="2"/>
              <a:buChar char="§"/>
              <a:defRPr sz="1700" kern="1200">
                <a:solidFill>
                  <a:schemeClr val="tx1"/>
                </a:solidFill>
                <a:latin typeface="+mn-lt"/>
                <a:ea typeface="+mn-ea"/>
                <a:cs typeface="+mn-cs"/>
              </a:defRPr>
            </a:lvl3pPr>
            <a:lvl4pPr marL="914332"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4pPr>
            <a:lvl5pPr marL="1144714"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sv-SE" dirty="0"/>
          </a:p>
        </p:txBody>
      </p:sp>
      <p:sp>
        <p:nvSpPr>
          <p:cNvPr id="5" name="Flödesschema: Koppling 4">
            <a:extLst>
              <a:ext uri="{FF2B5EF4-FFF2-40B4-BE49-F238E27FC236}">
                <a16:creationId xmlns:a16="http://schemas.microsoft.com/office/drawing/2014/main" id="{4817B689-ED83-F6AD-4D52-A761B1FA7EFE}"/>
              </a:ext>
            </a:extLst>
          </p:cNvPr>
          <p:cNvSpPr/>
          <p:nvPr/>
        </p:nvSpPr>
        <p:spPr>
          <a:xfrm>
            <a:off x="6443189" y="1071845"/>
            <a:ext cx="5400000" cy="5474290"/>
          </a:xfrm>
          <a:prstGeom prst="flowChartConnector">
            <a:avLst/>
          </a:prstGeom>
          <a:ln/>
        </p:spPr>
        <p:style>
          <a:lnRef idx="3">
            <a:schemeClr val="lt1"/>
          </a:lnRef>
          <a:fillRef idx="1">
            <a:schemeClr val="accent1"/>
          </a:fillRef>
          <a:effectRef idx="1">
            <a:schemeClr val="accent1"/>
          </a:effectRef>
          <a:fontRef idx="minor">
            <a:schemeClr val="lt1"/>
          </a:fontRef>
        </p:style>
        <p:txBody>
          <a:bodyPr rtlCol="0" anchor="ctr"/>
          <a:lstStyle/>
          <a:p>
            <a:pPr algn="ctr"/>
            <a:r>
              <a:rPr lang="sv-SE" b="1" dirty="0"/>
              <a:t>Demografi </a:t>
            </a:r>
          </a:p>
          <a:p>
            <a:pPr algn="ctr"/>
            <a:r>
              <a:rPr lang="sv-SE" b="1" dirty="0"/>
              <a:t>– en del av allt vi gör</a:t>
            </a:r>
          </a:p>
          <a:p>
            <a:pPr algn="ctr"/>
            <a:endParaRPr lang="sv-SE" b="1" dirty="0"/>
          </a:p>
          <a:p>
            <a:pPr marL="285750" indent="-285750">
              <a:buFont typeface="Arial" panose="020B0604020202020204" pitchFamily="34" charset="0"/>
              <a:buChar char="•"/>
            </a:pPr>
            <a:r>
              <a:rPr lang="sv-SE" dirty="0"/>
              <a:t>In- och utflyttning</a:t>
            </a:r>
          </a:p>
          <a:p>
            <a:pPr marL="285750" indent="-285750">
              <a:buFont typeface="Arial" panose="020B0604020202020204" pitchFamily="34" charset="0"/>
              <a:buChar char="•"/>
            </a:pPr>
            <a:r>
              <a:rPr lang="sv-SE" dirty="0"/>
              <a:t>Utrikes födda</a:t>
            </a:r>
          </a:p>
          <a:p>
            <a:pPr marL="285750" indent="-285750">
              <a:buFont typeface="Arial" panose="020B0604020202020204" pitchFamily="34" charset="0"/>
              <a:buChar char="•"/>
            </a:pPr>
            <a:r>
              <a:rPr lang="sv-SE" dirty="0"/>
              <a:t>Utbildningsnivå</a:t>
            </a:r>
          </a:p>
          <a:p>
            <a:pPr marL="285750" indent="-285750">
              <a:buFont typeface="Arial" panose="020B0604020202020204" pitchFamily="34" charset="0"/>
              <a:buChar char="•"/>
            </a:pPr>
            <a:r>
              <a:rPr lang="sv-SE" dirty="0"/>
              <a:t>Konsekvenser av den dåliga befolkningsutvecklingen</a:t>
            </a:r>
          </a:p>
          <a:p>
            <a:pPr marL="285750" indent="-285750">
              <a:buFont typeface="Arial" panose="020B0604020202020204" pitchFamily="34" charset="0"/>
              <a:buChar char="•"/>
            </a:pPr>
            <a:r>
              <a:rPr lang="sv-SE" dirty="0"/>
              <a:t>Befolkningsstrukturen på resp. ö</a:t>
            </a:r>
          </a:p>
          <a:p>
            <a:pPr marL="285750" indent="-285750">
              <a:buFont typeface="Arial" panose="020B0604020202020204" pitchFamily="34" charset="0"/>
              <a:buChar char="•"/>
            </a:pPr>
            <a:endParaRPr lang="sv-SE" dirty="0"/>
          </a:p>
          <a:p>
            <a:pPr algn="ctr"/>
            <a:endParaRPr lang="sv-SE" dirty="0"/>
          </a:p>
        </p:txBody>
      </p:sp>
    </p:spTree>
    <p:extLst>
      <p:ext uri="{BB962C8B-B14F-4D97-AF65-F5344CB8AC3E}">
        <p14:creationId xmlns:p14="http://schemas.microsoft.com/office/powerpoint/2010/main" val="7276619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A9AC1EA-2729-B290-C68E-BFA28185A661}"/>
              </a:ext>
            </a:extLst>
          </p:cNvPr>
          <p:cNvSpPr>
            <a:spLocks noGrp="1"/>
          </p:cNvSpPr>
          <p:nvPr>
            <p:ph type="title"/>
          </p:nvPr>
        </p:nvSpPr>
        <p:spPr/>
        <p:txBody>
          <a:bodyPr/>
          <a:lstStyle/>
          <a:p>
            <a:r>
              <a:rPr lang="sv-SE" dirty="0"/>
              <a:t>Arbetet på Teams</a:t>
            </a:r>
          </a:p>
        </p:txBody>
      </p:sp>
      <p:pic>
        <p:nvPicPr>
          <p:cNvPr id="11" name="Platshållare för innehåll 10">
            <a:hlinkClick r:id="rId2"/>
            <a:extLst>
              <a:ext uri="{FF2B5EF4-FFF2-40B4-BE49-F238E27FC236}">
                <a16:creationId xmlns:a16="http://schemas.microsoft.com/office/drawing/2014/main" id="{88D8175F-F3C3-1866-B44E-1B5EF47D44B3}"/>
              </a:ext>
            </a:extLst>
          </p:cNvPr>
          <p:cNvPicPr>
            <a:picLocks noGrp="1" noChangeAspect="1"/>
          </p:cNvPicPr>
          <p:nvPr>
            <p:ph idx="11"/>
          </p:nvPr>
        </p:nvPicPr>
        <p:blipFill>
          <a:blip r:embed="rId3"/>
          <a:stretch>
            <a:fillRect/>
          </a:stretch>
        </p:blipFill>
        <p:spPr>
          <a:xfrm>
            <a:off x="1705869" y="1450619"/>
            <a:ext cx="8780261" cy="4944058"/>
          </a:xfrm>
        </p:spPr>
      </p:pic>
      <p:pic>
        <p:nvPicPr>
          <p:cNvPr id="7" name="Bildobjekt 6">
            <a:extLst>
              <a:ext uri="{FF2B5EF4-FFF2-40B4-BE49-F238E27FC236}">
                <a16:creationId xmlns:a16="http://schemas.microsoft.com/office/drawing/2014/main" id="{119B4718-1673-27C3-98E6-73D63D22D06C}"/>
              </a:ext>
            </a:extLst>
          </p:cNvPr>
          <p:cNvPicPr>
            <a:picLocks noChangeAspect="1"/>
          </p:cNvPicPr>
          <p:nvPr/>
        </p:nvPicPr>
        <p:blipFill>
          <a:blip r:embed="rId4"/>
          <a:stretch>
            <a:fillRect/>
          </a:stretch>
        </p:blipFill>
        <p:spPr>
          <a:xfrm>
            <a:off x="4113812" y="174081"/>
            <a:ext cx="1265679" cy="1198421"/>
          </a:xfrm>
          <a:prstGeom prst="rect">
            <a:avLst/>
          </a:prstGeom>
        </p:spPr>
      </p:pic>
    </p:spTree>
    <p:extLst>
      <p:ext uri="{BB962C8B-B14F-4D97-AF65-F5344CB8AC3E}">
        <p14:creationId xmlns:p14="http://schemas.microsoft.com/office/powerpoint/2010/main" val="7148634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2C11A12-416C-193F-23DB-2CF421A3A0EC}"/>
              </a:ext>
            </a:extLst>
          </p:cNvPr>
          <p:cNvSpPr>
            <a:spLocks noGrp="1"/>
          </p:cNvSpPr>
          <p:nvPr>
            <p:ph type="title"/>
          </p:nvPr>
        </p:nvSpPr>
        <p:spPr/>
        <p:txBody>
          <a:bodyPr/>
          <a:lstStyle/>
          <a:p>
            <a:r>
              <a:rPr lang="sv-SE" dirty="0"/>
              <a:t>Vilka ingår i resp. arbetsgrupp?</a:t>
            </a:r>
          </a:p>
        </p:txBody>
      </p:sp>
      <p:sp>
        <p:nvSpPr>
          <p:cNvPr id="3" name="Platshållare för innehåll 2">
            <a:extLst>
              <a:ext uri="{FF2B5EF4-FFF2-40B4-BE49-F238E27FC236}">
                <a16:creationId xmlns:a16="http://schemas.microsoft.com/office/drawing/2014/main" id="{A6D879BF-D707-BE6C-2F55-CC1C90B185F1}"/>
              </a:ext>
            </a:extLst>
          </p:cNvPr>
          <p:cNvSpPr>
            <a:spLocks noGrp="1"/>
          </p:cNvSpPr>
          <p:nvPr>
            <p:ph idx="11"/>
          </p:nvPr>
        </p:nvSpPr>
        <p:spPr/>
        <p:txBody>
          <a:bodyPr>
            <a:normAutofit/>
          </a:bodyPr>
          <a:lstStyle/>
          <a:p>
            <a:r>
              <a:rPr lang="sv-SE" dirty="0">
                <a:latin typeface="Calibri" panose="020F0502020204030204" pitchFamily="34" charset="0"/>
                <a:ea typeface="Calibri" panose="020F0502020204030204" pitchFamily="34" charset="0"/>
              </a:rPr>
              <a:t>Offentliga verksamheter och resurser/Äldre: Christina, Maria, Marie? </a:t>
            </a:r>
          </a:p>
          <a:p>
            <a:r>
              <a:rPr lang="sv-SE" dirty="0">
                <a:latin typeface="Calibri" panose="020F0502020204030204" pitchFamily="34" charset="0"/>
                <a:ea typeface="Calibri" panose="020F0502020204030204" pitchFamily="34" charset="0"/>
              </a:rPr>
              <a:t>Planering och bebyggelseutveckling: Mie, Gustaf</a:t>
            </a:r>
          </a:p>
          <a:p>
            <a:r>
              <a:rPr lang="sv-SE" dirty="0">
                <a:effectLst/>
                <a:latin typeface="Calibri" panose="020F0502020204030204" pitchFamily="34" charset="0"/>
                <a:ea typeface="Calibri" panose="020F0502020204030204" pitchFamily="34" charset="0"/>
              </a:rPr>
              <a:t>Infrastruktur: </a:t>
            </a:r>
          </a:p>
          <a:p>
            <a:r>
              <a:rPr lang="sv-SE" dirty="0">
                <a:latin typeface="Calibri" panose="020F0502020204030204" pitchFamily="34" charset="0"/>
                <a:ea typeface="Calibri" panose="020F0502020204030204" pitchFamily="34" charset="0"/>
              </a:rPr>
              <a:t>Kris och beredskap:</a:t>
            </a:r>
          </a:p>
          <a:p>
            <a:r>
              <a:rPr lang="sv-SE" dirty="0">
                <a:latin typeface="Calibri" panose="020F0502020204030204" pitchFamily="34" charset="0"/>
                <a:ea typeface="Calibri" panose="020F0502020204030204" pitchFamily="34" charset="0"/>
              </a:rPr>
              <a:t>Fritid och kultur:</a:t>
            </a:r>
          </a:p>
          <a:p>
            <a:r>
              <a:rPr lang="sv-SE" dirty="0">
                <a:latin typeface="Calibri" panose="020F0502020204030204" pitchFamily="34" charset="0"/>
                <a:ea typeface="Calibri" panose="020F0502020204030204" pitchFamily="34" charset="0"/>
              </a:rPr>
              <a:t>Näringsliv:</a:t>
            </a:r>
          </a:p>
          <a:p>
            <a:r>
              <a:rPr lang="sv-SE" dirty="0">
                <a:latin typeface="Calibri" panose="020F0502020204030204" pitchFamily="34" charset="0"/>
                <a:ea typeface="Calibri" panose="020F0502020204030204" pitchFamily="34" charset="0"/>
              </a:rPr>
              <a:t>Samordningsgrupp:</a:t>
            </a:r>
          </a:p>
          <a:p>
            <a:endParaRPr lang="sv-SE" dirty="0"/>
          </a:p>
          <a:p>
            <a:endParaRPr lang="sv-SE" dirty="0"/>
          </a:p>
          <a:p>
            <a:endParaRPr lang="sv-SE" dirty="0"/>
          </a:p>
          <a:p>
            <a:endParaRPr lang="sv-SE" dirty="0">
              <a:effectLst/>
              <a:latin typeface="Calibri" panose="020F0502020204030204" pitchFamily="34" charset="0"/>
              <a:ea typeface="Calibri" panose="020F0502020204030204" pitchFamily="34" charset="0"/>
            </a:endParaRPr>
          </a:p>
          <a:p>
            <a:endParaRPr lang="sv-SE" dirty="0">
              <a:effectLst/>
              <a:latin typeface="Calibri" panose="020F0502020204030204" pitchFamily="34" charset="0"/>
              <a:ea typeface="Calibri" panose="020F0502020204030204" pitchFamily="34" charset="0"/>
            </a:endParaRPr>
          </a:p>
          <a:p>
            <a:endParaRPr lang="sv-SE" dirty="0"/>
          </a:p>
        </p:txBody>
      </p:sp>
    </p:spTree>
    <p:extLst>
      <p:ext uri="{BB962C8B-B14F-4D97-AF65-F5344CB8AC3E}">
        <p14:creationId xmlns:p14="http://schemas.microsoft.com/office/powerpoint/2010/main" val="36334663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B3F831B-940D-627A-252A-1AF1E1C4040D}"/>
              </a:ext>
            </a:extLst>
          </p:cNvPr>
          <p:cNvSpPr>
            <a:spLocks noGrp="1"/>
          </p:cNvSpPr>
          <p:nvPr>
            <p:ph type="title"/>
          </p:nvPr>
        </p:nvSpPr>
        <p:spPr/>
        <p:txBody>
          <a:bodyPr/>
          <a:lstStyle/>
          <a:p>
            <a:r>
              <a:rPr lang="sv-SE" dirty="0"/>
              <a:t>Dagordning</a:t>
            </a:r>
          </a:p>
        </p:txBody>
      </p:sp>
      <p:sp>
        <p:nvSpPr>
          <p:cNvPr id="3" name="Platshållare för innehåll 2">
            <a:extLst>
              <a:ext uri="{FF2B5EF4-FFF2-40B4-BE49-F238E27FC236}">
                <a16:creationId xmlns:a16="http://schemas.microsoft.com/office/drawing/2014/main" id="{25EDD3FF-04C5-776A-B42D-DF6BB4FA1461}"/>
              </a:ext>
            </a:extLst>
          </p:cNvPr>
          <p:cNvSpPr>
            <a:spLocks noGrp="1"/>
          </p:cNvSpPr>
          <p:nvPr>
            <p:ph idx="11"/>
          </p:nvPr>
        </p:nvSpPr>
        <p:spPr>
          <a:xfrm>
            <a:off x="1141344" y="1335976"/>
            <a:ext cx="10080000" cy="4820983"/>
          </a:xfrm>
        </p:spPr>
        <p:txBody>
          <a:bodyPr>
            <a:normAutofit fontScale="85000" lnSpcReduction="10000"/>
          </a:bodyPr>
          <a:lstStyle/>
          <a:p>
            <a:pPr marL="342900" lvl="0" indent="-342900">
              <a:lnSpc>
                <a:spcPct val="115000"/>
              </a:lnSpc>
              <a:spcAft>
                <a:spcPts val="600"/>
              </a:spcAft>
              <a:buSzPts val="1400"/>
              <a:buFont typeface="+mj-lt"/>
              <a:buAutoNum type="arabicPeriod"/>
            </a:pPr>
            <a:r>
              <a:rPr lang="sv-SE" sz="1800" b="1" dirty="0">
                <a:effectLst/>
                <a:ea typeface="Times New Roman" panose="02020603050405020304" pitchFamily="18" charset="0"/>
              </a:rPr>
              <a:t>Ordförande hälsar välkomna</a:t>
            </a:r>
            <a:endParaRPr lang="sv-SE" sz="1800" dirty="0">
              <a:effectLst/>
              <a:ea typeface="Times New Roman" panose="02020603050405020304" pitchFamily="18" charset="0"/>
            </a:endParaRPr>
          </a:p>
          <a:p>
            <a:pPr marL="342900" lvl="0" indent="-342900">
              <a:lnSpc>
                <a:spcPct val="115000"/>
              </a:lnSpc>
              <a:spcAft>
                <a:spcPts val="600"/>
              </a:spcAft>
              <a:buSzPts val="1400"/>
              <a:buFont typeface="+mj-lt"/>
              <a:buAutoNum type="arabicPeriod"/>
            </a:pPr>
            <a:r>
              <a:rPr lang="sv-SE" sz="1800" b="1" dirty="0">
                <a:effectLst/>
                <a:ea typeface="Times New Roman" panose="02020603050405020304" pitchFamily="18" charset="0"/>
              </a:rPr>
              <a:t>Föregående mötesanteckningar </a:t>
            </a:r>
            <a:r>
              <a:rPr lang="sv-SE" sz="1800" dirty="0">
                <a:effectLst/>
                <a:ea typeface="Times New Roman" panose="02020603050405020304" pitchFamily="18" charset="0"/>
              </a:rPr>
              <a:t> - vid behov</a:t>
            </a:r>
          </a:p>
          <a:p>
            <a:pPr marL="342900" lvl="0" indent="-342900">
              <a:lnSpc>
                <a:spcPct val="115000"/>
              </a:lnSpc>
              <a:spcAft>
                <a:spcPts val="600"/>
              </a:spcAft>
              <a:buSzPts val="1400"/>
              <a:buFont typeface="+mj-lt"/>
              <a:buAutoNum type="arabicPeriod"/>
            </a:pPr>
            <a:r>
              <a:rPr lang="sv-SE" sz="1800" b="1" dirty="0">
                <a:effectLst/>
                <a:ea typeface="Times New Roman" panose="02020603050405020304" pitchFamily="18" charset="0"/>
              </a:rPr>
              <a:t>Anmälan av övriga frågor </a:t>
            </a:r>
          </a:p>
          <a:p>
            <a:pPr marL="342900" indent="-342900">
              <a:lnSpc>
                <a:spcPct val="115000"/>
              </a:lnSpc>
              <a:spcAft>
                <a:spcPts val="600"/>
              </a:spcAft>
              <a:buSzPts val="1400"/>
              <a:buFont typeface="+mj-lt"/>
              <a:buAutoNum type="arabicPeriod"/>
            </a:pPr>
            <a:r>
              <a:rPr lang="sv-SE" sz="1800" b="1" dirty="0">
                <a:effectLst/>
                <a:ea typeface="Calibri" panose="020F0502020204030204" pitchFamily="34" charset="0"/>
                <a:cs typeface="Times New Roman" panose="02020603050405020304" pitchFamily="18" charset="0"/>
              </a:rPr>
              <a:t>Arbete med eget remissvar på </a:t>
            </a:r>
            <a:r>
              <a:rPr lang="sv-SE" sz="1800" b="1" i="1" dirty="0">
                <a:ea typeface="Calibri" panose="020F0502020204030204" pitchFamily="34" charset="0"/>
                <a:cs typeface="Times New Roman" panose="02020603050405020304" pitchFamily="18" charset="0"/>
              </a:rPr>
              <a:t>Strategisk plan för kollektivtrafik på jämlika villkor</a:t>
            </a:r>
          </a:p>
          <a:p>
            <a:pPr marL="342900" indent="-342900">
              <a:lnSpc>
                <a:spcPct val="115000"/>
              </a:lnSpc>
              <a:spcAft>
                <a:spcPts val="600"/>
              </a:spcAft>
              <a:buSzPts val="1400"/>
              <a:buFont typeface="+mj-lt"/>
              <a:buAutoNum type="arabicPeriod"/>
            </a:pPr>
            <a:r>
              <a:rPr lang="sv-SE" sz="1800" b="1" dirty="0">
                <a:ea typeface="Calibri" panose="020F0502020204030204" pitchFamily="34" charset="0"/>
                <a:cs typeface="Times New Roman" panose="02020603050405020304" pitchFamily="18" charset="0"/>
              </a:rPr>
              <a:t>Fraktfrågan – upphandling, nuläge, planer framåt </a:t>
            </a:r>
            <a:endParaRPr lang="sv-SE" sz="1800" dirty="0">
              <a:ea typeface="Times New Roman" panose="02020603050405020304" pitchFamily="18" charset="0"/>
            </a:endParaRPr>
          </a:p>
          <a:p>
            <a:pPr marL="0" indent="0">
              <a:lnSpc>
                <a:spcPct val="115000"/>
              </a:lnSpc>
              <a:spcAft>
                <a:spcPts val="600"/>
              </a:spcAft>
              <a:buSzPts val="1400"/>
              <a:buNone/>
            </a:pPr>
            <a:r>
              <a:rPr lang="sv-SE" sz="1800" b="1" dirty="0">
                <a:ea typeface="Times New Roman" panose="02020603050405020304" pitchFamily="18" charset="0"/>
                <a:cs typeface="Times New Roman" panose="02020603050405020304" pitchFamily="18" charset="0"/>
              </a:rPr>
              <a:t>18.25 – 18.35 PAUS </a:t>
            </a:r>
            <a:endParaRPr lang="sv-SE" sz="1800" b="1" dirty="0">
              <a:effectLst/>
              <a:ea typeface="Times New Roman" panose="02020603050405020304" pitchFamily="18" charset="0"/>
              <a:cs typeface="Times New Roman" panose="02020603050405020304" pitchFamily="18" charset="0"/>
            </a:endParaRPr>
          </a:p>
          <a:p>
            <a:pPr marL="342900" indent="-342900">
              <a:lnSpc>
                <a:spcPct val="115000"/>
              </a:lnSpc>
              <a:spcAft>
                <a:spcPts val="600"/>
              </a:spcAft>
              <a:buSzPts val="1400"/>
              <a:buFont typeface="+mj-lt"/>
              <a:buAutoNum type="arabicPeriod" startAt="6"/>
            </a:pPr>
            <a:r>
              <a:rPr lang="sv-SE" sz="1800" b="1" dirty="0">
                <a:effectLst/>
                <a:ea typeface="Times New Roman" panose="02020603050405020304" pitchFamily="18" charset="0"/>
                <a:cs typeface="Times New Roman" panose="02020603050405020304" pitchFamily="18" charset="0"/>
              </a:rPr>
              <a:t>Fortsatt arbete med arbetsgrupper</a:t>
            </a:r>
          </a:p>
          <a:p>
            <a:pPr lvl="1">
              <a:lnSpc>
                <a:spcPct val="115000"/>
              </a:lnSpc>
              <a:spcAft>
                <a:spcPts val="600"/>
              </a:spcAft>
              <a:buSzPts val="1400"/>
              <a:buFontTx/>
              <a:buChar char="-"/>
            </a:pPr>
            <a:r>
              <a:rPr lang="sv-SE" sz="1500" b="1" dirty="0">
                <a:effectLst/>
                <a:ea typeface="Times New Roman" panose="02020603050405020304" pitchFamily="18" charset="0"/>
                <a:cs typeface="Times New Roman" panose="02020603050405020304" pitchFamily="18" charset="0"/>
              </a:rPr>
              <a:t>teman för nästa år (kopplar till punkt 4 och 5)</a:t>
            </a:r>
          </a:p>
          <a:p>
            <a:pPr lvl="1">
              <a:lnSpc>
                <a:spcPct val="115000"/>
              </a:lnSpc>
              <a:spcAft>
                <a:spcPts val="600"/>
              </a:spcAft>
              <a:buSzPts val="1400"/>
              <a:buFontTx/>
              <a:buChar char="-"/>
            </a:pPr>
            <a:r>
              <a:rPr lang="sv-SE" sz="1500" b="1" dirty="0">
                <a:effectLst/>
                <a:ea typeface="Times New Roman" panose="02020603050405020304" pitchFamily="18" charset="0"/>
                <a:cs typeface="Times New Roman" panose="02020603050405020304" pitchFamily="18" charset="0"/>
              </a:rPr>
              <a:t>Hur ska vi jobba och vilka kan vi uppvakta?</a:t>
            </a:r>
          </a:p>
          <a:p>
            <a:pPr marL="342900" indent="-342900">
              <a:lnSpc>
                <a:spcPct val="115000"/>
              </a:lnSpc>
              <a:spcAft>
                <a:spcPts val="600"/>
              </a:spcAft>
              <a:buSzPts val="1400"/>
              <a:buFont typeface="+mj-lt"/>
              <a:buAutoNum type="arabicPeriod" startAt="6"/>
            </a:pPr>
            <a:r>
              <a:rPr lang="sv-SE" sz="1800" b="1" dirty="0">
                <a:effectLst/>
                <a:ea typeface="Times New Roman" panose="02020603050405020304" pitchFamily="18" charset="0"/>
                <a:cs typeface="Times New Roman" panose="02020603050405020304" pitchFamily="18" charset="0"/>
              </a:rPr>
              <a:t>Kommunikationsplan för Ö-dialogen </a:t>
            </a:r>
            <a:endParaRPr lang="sv-SE" sz="1800" dirty="0">
              <a:effectLst/>
              <a:ea typeface="Times New Roman" panose="02020603050405020304" pitchFamily="18" charset="0"/>
              <a:cs typeface="Times New Roman" panose="02020603050405020304" pitchFamily="18" charset="0"/>
            </a:endParaRPr>
          </a:p>
          <a:p>
            <a:pPr marL="342900" indent="-342900">
              <a:lnSpc>
                <a:spcPct val="115000"/>
              </a:lnSpc>
              <a:spcAft>
                <a:spcPts val="600"/>
              </a:spcAft>
              <a:buSzPts val="1400"/>
              <a:buFont typeface="+mj-lt"/>
              <a:buAutoNum type="arabicPeriod" startAt="6"/>
            </a:pPr>
            <a:r>
              <a:rPr lang="sv-SE" sz="1800" b="1" dirty="0">
                <a:effectLst/>
                <a:ea typeface="Calibri" panose="020F0502020204030204" pitchFamily="34" charset="0"/>
                <a:cs typeface="Times New Roman" panose="02020603050405020304" pitchFamily="18" charset="0"/>
              </a:rPr>
              <a:t>Återkoppling från kommunstyrelsen och nämnden för demokrati och medborgarservice </a:t>
            </a:r>
          </a:p>
          <a:p>
            <a:pPr marL="342900" indent="-342900">
              <a:lnSpc>
                <a:spcPct val="115000"/>
              </a:lnSpc>
              <a:spcAft>
                <a:spcPts val="600"/>
              </a:spcAft>
              <a:buSzPts val="1400"/>
              <a:buFont typeface="+mj-lt"/>
              <a:buAutoNum type="arabicPeriod" startAt="6"/>
            </a:pPr>
            <a:r>
              <a:rPr lang="sv-SE" sz="1800" b="1" dirty="0">
                <a:ea typeface="Calibri" panose="020F0502020204030204" pitchFamily="34" charset="0"/>
                <a:cs typeface="Times New Roman" panose="02020603050405020304" pitchFamily="18" charset="0"/>
              </a:rPr>
              <a:t>Övriga frågor</a:t>
            </a:r>
          </a:p>
          <a:p>
            <a:pPr marL="342900" indent="-342900">
              <a:lnSpc>
                <a:spcPct val="115000"/>
              </a:lnSpc>
              <a:spcAft>
                <a:spcPts val="600"/>
              </a:spcAft>
              <a:buSzPts val="1400"/>
              <a:buFont typeface="+mj-lt"/>
              <a:buAutoNum type="arabicPeriod" startAt="6"/>
            </a:pPr>
            <a:r>
              <a:rPr lang="sv-SE" sz="1800" b="1" dirty="0">
                <a:effectLst/>
                <a:ea typeface="Calibri" panose="020F0502020204030204" pitchFamily="34" charset="0"/>
                <a:cs typeface="Times New Roman" panose="02020603050405020304" pitchFamily="18" charset="0"/>
              </a:rPr>
              <a:t>Avslutning</a:t>
            </a:r>
            <a:endParaRPr lang="sv-SE" sz="1800" dirty="0">
              <a:effectLst/>
              <a:ea typeface="Calibri" panose="020F0502020204030204" pitchFamily="34" charset="0"/>
              <a:cs typeface="Times New Roman" panose="02020603050405020304" pitchFamily="18" charset="0"/>
            </a:endParaRPr>
          </a:p>
          <a:p>
            <a:pPr marL="342900" indent="-342900">
              <a:lnSpc>
                <a:spcPct val="115000"/>
              </a:lnSpc>
              <a:spcAft>
                <a:spcPts val="600"/>
              </a:spcAft>
              <a:buSzPts val="1400"/>
              <a:buFont typeface="+mj-lt"/>
              <a:buAutoNum type="arabicPeriod" startAt="6"/>
            </a:pPr>
            <a:endParaRPr lang="sv-SE" sz="1800" dirty="0">
              <a:effectLst/>
              <a:ea typeface="Calibri" panose="020F0502020204030204" pitchFamily="34" charset="0"/>
              <a:cs typeface="Times New Roman" panose="02020603050405020304" pitchFamily="18" charset="0"/>
            </a:endParaRPr>
          </a:p>
          <a:p>
            <a:pPr marL="342900" lvl="0" indent="-342900">
              <a:lnSpc>
                <a:spcPct val="115000"/>
              </a:lnSpc>
              <a:spcAft>
                <a:spcPts val="600"/>
              </a:spcAft>
              <a:buSzPts val="1400"/>
              <a:buFont typeface="+mj-lt"/>
              <a:buAutoNum type="arabicPeriod" startAt="6"/>
            </a:pPr>
            <a:endParaRPr lang="sv-SE" sz="1800" dirty="0">
              <a:effectLst/>
              <a:ea typeface="Times New Roman" panose="02020603050405020304" pitchFamily="18" charset="0"/>
            </a:endParaRPr>
          </a:p>
          <a:p>
            <a:endParaRPr lang="sv-SE" dirty="0"/>
          </a:p>
        </p:txBody>
      </p:sp>
    </p:spTree>
    <p:extLst>
      <p:ext uri="{BB962C8B-B14F-4D97-AF65-F5344CB8AC3E}">
        <p14:creationId xmlns:p14="http://schemas.microsoft.com/office/powerpoint/2010/main" val="41393458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73E66D96-9C9F-6CEB-BA95-61124E342DF2}"/>
              </a:ext>
            </a:extLst>
          </p:cNvPr>
          <p:cNvSpPr>
            <a:spLocks noGrp="1"/>
          </p:cNvSpPr>
          <p:nvPr>
            <p:ph type="ctrTitle"/>
          </p:nvPr>
        </p:nvSpPr>
        <p:spPr/>
        <p:txBody>
          <a:bodyPr/>
          <a:lstStyle/>
          <a:p>
            <a:r>
              <a:rPr lang="sv-SE" dirty="0"/>
              <a:t>Vilka kan vi jobba med i staden? </a:t>
            </a:r>
          </a:p>
        </p:txBody>
      </p:sp>
    </p:spTree>
    <p:extLst>
      <p:ext uri="{BB962C8B-B14F-4D97-AF65-F5344CB8AC3E}">
        <p14:creationId xmlns:p14="http://schemas.microsoft.com/office/powerpoint/2010/main" val="5514904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1B15CBD-A947-4DD7-A644-7ED93D8BB76F}"/>
              </a:ext>
            </a:extLst>
          </p:cNvPr>
          <p:cNvSpPr>
            <a:spLocks noGrp="1"/>
          </p:cNvSpPr>
          <p:nvPr>
            <p:ph type="title"/>
          </p:nvPr>
        </p:nvSpPr>
        <p:spPr>
          <a:xfrm>
            <a:off x="395926" y="335680"/>
            <a:ext cx="9897586" cy="571314"/>
          </a:xfrm>
        </p:spPr>
        <p:txBody>
          <a:bodyPr>
            <a:noAutofit/>
          </a:bodyPr>
          <a:lstStyle/>
          <a:p>
            <a:r>
              <a:rPr lang="sv-SE" sz="2400"/>
              <a:t>Stadsutvecklingsskeden – exempel ansvarsfördelning</a:t>
            </a:r>
            <a:endParaRPr lang="sv-SE" sz="2400" i="1"/>
          </a:p>
        </p:txBody>
      </p:sp>
      <p:grpSp>
        <p:nvGrpSpPr>
          <p:cNvPr id="23" name="Grupp 22">
            <a:extLst>
              <a:ext uri="{FF2B5EF4-FFF2-40B4-BE49-F238E27FC236}">
                <a16:creationId xmlns:a16="http://schemas.microsoft.com/office/drawing/2014/main" id="{9FA85FE4-E4E5-43F7-9005-66DC9E13166A}"/>
              </a:ext>
            </a:extLst>
          </p:cNvPr>
          <p:cNvGrpSpPr/>
          <p:nvPr/>
        </p:nvGrpSpPr>
        <p:grpSpPr>
          <a:xfrm>
            <a:off x="215661" y="1075920"/>
            <a:ext cx="11779807" cy="5246430"/>
            <a:chOff x="241222" y="1015594"/>
            <a:chExt cx="11779807" cy="5246430"/>
          </a:xfrm>
        </p:grpSpPr>
        <p:sp>
          <p:nvSpPr>
            <p:cNvPr id="13" name="Rektangel 12">
              <a:extLst>
                <a:ext uri="{FF2B5EF4-FFF2-40B4-BE49-F238E27FC236}">
                  <a16:creationId xmlns:a16="http://schemas.microsoft.com/office/drawing/2014/main" id="{4FD591F7-CB2F-4A6B-8E4F-5BD342145397}"/>
                </a:ext>
              </a:extLst>
            </p:cNvPr>
            <p:cNvSpPr/>
            <p:nvPr/>
          </p:nvSpPr>
          <p:spPr>
            <a:xfrm>
              <a:off x="551479" y="1015594"/>
              <a:ext cx="2827344" cy="5165888"/>
            </a:xfrm>
            <a:prstGeom prst="rect">
              <a:avLst/>
            </a:prstGeom>
            <a:solidFill>
              <a:schemeClr val="accent3"/>
            </a:solidFill>
            <a:ln/>
          </p:spPr>
          <p:style>
            <a:lnRef idx="3">
              <a:schemeClr val="lt1"/>
            </a:lnRef>
            <a:fillRef idx="1">
              <a:schemeClr val="accent1"/>
            </a:fillRef>
            <a:effectRef idx="1">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4" name="Rektangel 13">
              <a:extLst>
                <a:ext uri="{FF2B5EF4-FFF2-40B4-BE49-F238E27FC236}">
                  <a16:creationId xmlns:a16="http://schemas.microsoft.com/office/drawing/2014/main" id="{17CF94BF-56BE-4A51-8ACD-FDD9548D5696}"/>
                </a:ext>
              </a:extLst>
            </p:cNvPr>
            <p:cNvSpPr/>
            <p:nvPr/>
          </p:nvSpPr>
          <p:spPr>
            <a:xfrm>
              <a:off x="3410146" y="1015594"/>
              <a:ext cx="2827344" cy="5165888"/>
            </a:xfrm>
            <a:prstGeom prst="rect">
              <a:avLst/>
            </a:prstGeom>
            <a:solidFill>
              <a:schemeClr val="accent4">
                <a:lumMod val="20000"/>
                <a:lumOff val="80000"/>
              </a:schemeClr>
            </a:solidFill>
            <a:ln/>
          </p:spPr>
          <p:style>
            <a:lnRef idx="3">
              <a:schemeClr val="lt1"/>
            </a:lnRef>
            <a:fillRef idx="1">
              <a:schemeClr val="accent1"/>
            </a:fillRef>
            <a:effectRef idx="1">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333333"/>
                </a:solidFill>
                <a:effectLst/>
                <a:uLnTx/>
                <a:uFillTx/>
                <a:latin typeface="Arial" panose="020B0604020202020204"/>
                <a:ea typeface="+mn-ea"/>
                <a:cs typeface="+mn-cs"/>
              </a:endParaRPr>
            </a:p>
          </p:txBody>
        </p:sp>
        <p:sp>
          <p:nvSpPr>
            <p:cNvPr id="15" name="Rektangel 14">
              <a:extLst>
                <a:ext uri="{FF2B5EF4-FFF2-40B4-BE49-F238E27FC236}">
                  <a16:creationId xmlns:a16="http://schemas.microsoft.com/office/drawing/2014/main" id="{85C346A1-D271-4B2F-AD29-91D6252159B2}"/>
                </a:ext>
              </a:extLst>
            </p:cNvPr>
            <p:cNvSpPr/>
            <p:nvPr/>
          </p:nvSpPr>
          <p:spPr>
            <a:xfrm>
              <a:off x="6260838" y="1015594"/>
              <a:ext cx="2827344" cy="5165888"/>
            </a:xfrm>
            <a:prstGeom prst="rect">
              <a:avLst/>
            </a:prstGeom>
            <a:solidFill>
              <a:srgbClr val="C2E1CF"/>
            </a:solidFill>
            <a:ln/>
          </p:spPr>
          <p:style>
            <a:lnRef idx="3">
              <a:schemeClr val="lt1"/>
            </a:lnRef>
            <a:fillRef idx="1">
              <a:schemeClr val="accent1"/>
            </a:fillRef>
            <a:effectRef idx="1">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6" name="Rektangel 15">
              <a:extLst>
                <a:ext uri="{FF2B5EF4-FFF2-40B4-BE49-F238E27FC236}">
                  <a16:creationId xmlns:a16="http://schemas.microsoft.com/office/drawing/2014/main" id="{183F146D-3786-4F29-B77F-41D26CB9768C}"/>
                </a:ext>
              </a:extLst>
            </p:cNvPr>
            <p:cNvSpPr/>
            <p:nvPr/>
          </p:nvSpPr>
          <p:spPr>
            <a:xfrm>
              <a:off x="9131130" y="1015594"/>
              <a:ext cx="2827344" cy="5165888"/>
            </a:xfrm>
            <a:prstGeom prst="rect">
              <a:avLst/>
            </a:prstGeom>
            <a:solidFill>
              <a:schemeClr val="accent4"/>
            </a:solidFill>
            <a:ln/>
          </p:spPr>
          <p:style>
            <a:lnRef idx="3">
              <a:schemeClr val="lt1"/>
            </a:lnRef>
            <a:fillRef idx="1">
              <a:schemeClr val="accent1"/>
            </a:fillRef>
            <a:effectRef idx="1">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0" name="textruta 9">
              <a:extLst>
                <a:ext uri="{FF2B5EF4-FFF2-40B4-BE49-F238E27FC236}">
                  <a16:creationId xmlns:a16="http://schemas.microsoft.com/office/drawing/2014/main" id="{52A41991-9B40-4424-87B1-D3B269DCBA4D}"/>
                </a:ext>
              </a:extLst>
            </p:cNvPr>
            <p:cNvSpPr txBox="1"/>
            <p:nvPr/>
          </p:nvSpPr>
          <p:spPr>
            <a:xfrm>
              <a:off x="6305458" y="1730311"/>
              <a:ext cx="2616738" cy="461665"/>
            </a:xfrm>
            <a:prstGeom prst="rect">
              <a:avLst/>
            </a:prstGeom>
            <a:noFill/>
            <a:ln>
              <a:noFill/>
            </a:ln>
          </p:spPr>
          <p:txBody>
            <a:bodyPr wrap="square">
              <a:spAutoFit/>
            </a:bodyPr>
            <a:lstStyle>
              <a:defPPr>
                <a:defRPr lang="en-US"/>
              </a:defPPr>
              <a:lvl1pPr>
                <a:defRPr sz="160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srgbClr val="333333"/>
                  </a:solidFill>
                  <a:effectLst/>
                  <a:uLnTx/>
                  <a:uFillTx/>
                  <a:latin typeface="Arial" panose="020B0604020202020204"/>
                  <a:ea typeface="+mn-ea"/>
                  <a:cs typeface="+mn-cs"/>
                </a:rPr>
                <a:t>Ansvar för bygglov, lantmäteri och nybyggnadskarta.</a:t>
              </a:r>
            </a:p>
          </p:txBody>
        </p:sp>
        <p:sp>
          <p:nvSpPr>
            <p:cNvPr id="8" name="textruta 7">
              <a:extLst>
                <a:ext uri="{FF2B5EF4-FFF2-40B4-BE49-F238E27FC236}">
                  <a16:creationId xmlns:a16="http://schemas.microsoft.com/office/drawing/2014/main" id="{D5B40C55-7042-4548-BB2D-E680BDB8349F}"/>
                </a:ext>
              </a:extLst>
            </p:cNvPr>
            <p:cNvSpPr txBox="1"/>
            <p:nvPr/>
          </p:nvSpPr>
          <p:spPr>
            <a:xfrm>
              <a:off x="3531583" y="1739754"/>
              <a:ext cx="2600449" cy="646331"/>
            </a:xfrm>
            <a:prstGeom prst="rect">
              <a:avLst/>
            </a:prstGeom>
            <a:noFill/>
            <a:ln>
              <a:noFill/>
            </a:ln>
          </p:spPr>
          <p:txBody>
            <a:bodyPr wrap="square">
              <a:spAutoFit/>
            </a:bodyPr>
            <a:lstStyle>
              <a:defPPr>
                <a:defRPr lang="en-US"/>
              </a:defPPr>
              <a:lvl1pPr>
                <a:defRPr sz="160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333333"/>
                  </a:solidFill>
                  <a:effectLst/>
                  <a:uLnTx/>
                  <a:uFillTx/>
                  <a:latin typeface="Arial" panose="020B0604020202020204"/>
                  <a:ea typeface="+mn-ea"/>
                  <a:cs typeface="+mn-cs"/>
                </a:rPr>
                <a:t>Ansvar för framtagande av program för detaljplaner, detaljplaner och kommunal järnvägsplan.</a:t>
              </a:r>
            </a:p>
          </p:txBody>
        </p:sp>
        <p:sp>
          <p:nvSpPr>
            <p:cNvPr id="6" name="textruta 5">
              <a:extLst>
                <a:ext uri="{FF2B5EF4-FFF2-40B4-BE49-F238E27FC236}">
                  <a16:creationId xmlns:a16="http://schemas.microsoft.com/office/drawing/2014/main" id="{C44F3678-6290-4C0D-AA8F-8E9DE066D3A6}"/>
                </a:ext>
              </a:extLst>
            </p:cNvPr>
            <p:cNvSpPr txBox="1"/>
            <p:nvPr/>
          </p:nvSpPr>
          <p:spPr>
            <a:xfrm>
              <a:off x="632192" y="2849142"/>
              <a:ext cx="2641181" cy="646331"/>
            </a:xfrm>
            <a:prstGeom prst="rect">
              <a:avLst/>
            </a:prstGeom>
            <a:noFill/>
            <a:ln>
              <a:noFill/>
            </a:ln>
          </p:spPr>
          <p:txBody>
            <a:bodyPr wrap="square">
              <a:spAutoFit/>
            </a:bodyPr>
            <a:lstStyle>
              <a:defPPr>
                <a:defRPr lang="en-US"/>
              </a:defPPr>
              <a:lvl1pPr>
                <a:defRPr sz="160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prstClr val="white"/>
                  </a:solidFill>
                  <a:effectLst/>
                  <a:uLnTx/>
                  <a:uFillTx/>
                  <a:latin typeface="Arial"/>
                  <a:ea typeface="+mn-ea"/>
                  <a:cs typeface="+mn-cs"/>
                </a:rPr>
                <a:t>Medverka i strategiska och taktiska planeringen utifrån markägande- och genomförandeperspektiv.</a:t>
              </a:r>
            </a:p>
          </p:txBody>
        </p:sp>
        <p:sp>
          <p:nvSpPr>
            <p:cNvPr id="12" name="textruta 11">
              <a:extLst>
                <a:ext uri="{FF2B5EF4-FFF2-40B4-BE49-F238E27FC236}">
                  <a16:creationId xmlns:a16="http://schemas.microsoft.com/office/drawing/2014/main" id="{55219CB7-572C-4ABE-99C7-C2D56BAA7B58}"/>
                </a:ext>
              </a:extLst>
            </p:cNvPr>
            <p:cNvSpPr txBox="1"/>
            <p:nvPr/>
          </p:nvSpPr>
          <p:spPr>
            <a:xfrm>
              <a:off x="9173274" y="1737823"/>
              <a:ext cx="2784523" cy="830997"/>
            </a:xfrm>
            <a:prstGeom prst="rect">
              <a:avLst/>
            </a:prstGeom>
            <a:noFill/>
            <a:ln>
              <a:noFill/>
            </a:ln>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prstClr val="white"/>
                  </a:solidFill>
                  <a:effectLst/>
                  <a:uLnTx/>
                  <a:uFillTx/>
                  <a:latin typeface="Arial" panose="020B0604020202020204"/>
                  <a:ea typeface="+mn-ea"/>
                  <a:cs typeface="+mn-cs"/>
                </a:rPr>
                <a:t>Ansvar för bostadsanpassnings- och återställningsbidrag samt kommunalt bidrag för funktionsnedsatta-verksamheten.</a:t>
              </a:r>
            </a:p>
          </p:txBody>
        </p:sp>
        <p:sp>
          <p:nvSpPr>
            <p:cNvPr id="3" name="textruta 2">
              <a:extLst>
                <a:ext uri="{FF2B5EF4-FFF2-40B4-BE49-F238E27FC236}">
                  <a16:creationId xmlns:a16="http://schemas.microsoft.com/office/drawing/2014/main" id="{D61DD75C-8A99-4935-BB20-E6CB127B1C52}"/>
                </a:ext>
              </a:extLst>
            </p:cNvPr>
            <p:cNvSpPr txBox="1"/>
            <p:nvPr/>
          </p:nvSpPr>
          <p:spPr>
            <a:xfrm>
              <a:off x="614811" y="1038197"/>
              <a:ext cx="2631881"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600" b="1" i="0" u="none" strike="noStrike" kern="1200" cap="none" spc="0" normalizeH="0" baseline="0" noProof="0" dirty="0">
                  <a:ln>
                    <a:noFill/>
                  </a:ln>
                  <a:solidFill>
                    <a:prstClr val="white"/>
                  </a:solidFill>
                  <a:effectLst/>
                  <a:uLnTx/>
                  <a:uFillTx/>
                  <a:latin typeface="Arial"/>
                  <a:ea typeface="+mn-ea"/>
                  <a:cs typeface="+mn-cs"/>
                </a:rPr>
                <a:t>Analysera och planera stadsutveckling</a:t>
              </a:r>
            </a:p>
          </p:txBody>
        </p:sp>
        <p:sp>
          <p:nvSpPr>
            <p:cNvPr id="4" name="textruta 3">
              <a:extLst>
                <a:ext uri="{FF2B5EF4-FFF2-40B4-BE49-F238E27FC236}">
                  <a16:creationId xmlns:a16="http://schemas.microsoft.com/office/drawing/2014/main" id="{EC72DD58-F307-4260-A403-BEE036422183}"/>
                </a:ext>
              </a:extLst>
            </p:cNvPr>
            <p:cNvSpPr txBox="1"/>
            <p:nvPr/>
          </p:nvSpPr>
          <p:spPr>
            <a:xfrm>
              <a:off x="3456611" y="1077354"/>
              <a:ext cx="2568853"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600" b="1" i="0" u="none" strike="noStrike" kern="1200" cap="none" spc="0" normalizeH="0" baseline="0" noProof="0" dirty="0">
                  <a:ln>
                    <a:noFill/>
                  </a:ln>
                  <a:solidFill>
                    <a:srgbClr val="333333"/>
                  </a:solidFill>
                  <a:effectLst/>
                  <a:uLnTx/>
                  <a:uFillTx/>
                  <a:latin typeface="Arial" panose="020B0604020202020204"/>
                  <a:ea typeface="+mn-ea"/>
                  <a:cs typeface="+mn-cs"/>
                </a:rPr>
                <a:t>Planera utbyggnad</a:t>
              </a:r>
            </a:p>
          </p:txBody>
        </p:sp>
        <p:sp>
          <p:nvSpPr>
            <p:cNvPr id="5" name="textruta 4">
              <a:extLst>
                <a:ext uri="{FF2B5EF4-FFF2-40B4-BE49-F238E27FC236}">
                  <a16:creationId xmlns:a16="http://schemas.microsoft.com/office/drawing/2014/main" id="{04820DF2-19F4-471A-B38E-87B8C891E3D2}"/>
                </a:ext>
              </a:extLst>
            </p:cNvPr>
            <p:cNvSpPr txBox="1"/>
            <p:nvPr/>
          </p:nvSpPr>
          <p:spPr>
            <a:xfrm>
              <a:off x="6280438" y="1063435"/>
              <a:ext cx="2653766"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600" b="1" i="0" u="none" strike="noStrike" kern="1200" cap="none" spc="0" normalizeH="0" baseline="0" noProof="0">
                  <a:ln>
                    <a:noFill/>
                  </a:ln>
                  <a:solidFill>
                    <a:srgbClr val="333333"/>
                  </a:solidFill>
                  <a:effectLst/>
                  <a:uLnTx/>
                  <a:uFillTx/>
                  <a:latin typeface="Arial" panose="020B0604020202020204"/>
                  <a:ea typeface="+mn-ea"/>
                  <a:cs typeface="+mn-cs"/>
                </a:rPr>
                <a:t>Genomföra utbyggnad</a:t>
              </a:r>
            </a:p>
          </p:txBody>
        </p:sp>
        <p:sp>
          <p:nvSpPr>
            <p:cNvPr id="7" name="textruta 6">
              <a:extLst>
                <a:ext uri="{FF2B5EF4-FFF2-40B4-BE49-F238E27FC236}">
                  <a16:creationId xmlns:a16="http://schemas.microsoft.com/office/drawing/2014/main" id="{EDA7F299-F5B4-4EF8-AA85-2D42A1B1170E}"/>
                </a:ext>
              </a:extLst>
            </p:cNvPr>
            <p:cNvSpPr txBox="1"/>
            <p:nvPr/>
          </p:nvSpPr>
          <p:spPr>
            <a:xfrm>
              <a:off x="9173274" y="1015594"/>
              <a:ext cx="2784523"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600" b="1" i="0" u="none" strike="noStrike" kern="1200" cap="none" spc="0" normalizeH="0" baseline="0" noProof="0" dirty="0">
                  <a:ln>
                    <a:noFill/>
                  </a:ln>
                  <a:solidFill>
                    <a:prstClr val="white"/>
                  </a:solidFill>
                  <a:effectLst/>
                  <a:uLnTx/>
                  <a:uFillTx/>
                  <a:latin typeface="Arial" panose="020B0604020202020204"/>
                  <a:ea typeface="+mn-ea"/>
                  <a:cs typeface="+mn-cs"/>
                </a:rPr>
                <a:t>Underhålla, förvalta och utveckla utbyggd stad</a:t>
              </a:r>
              <a:endParaRPr kumimoji="0" lang="sv-SE" sz="16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cxnSp>
          <p:nvCxnSpPr>
            <p:cNvPr id="18" name="Rak koppling 17">
              <a:extLst>
                <a:ext uri="{FF2B5EF4-FFF2-40B4-BE49-F238E27FC236}">
                  <a16:creationId xmlns:a16="http://schemas.microsoft.com/office/drawing/2014/main" id="{19E0EE6B-C28B-4883-A2A5-D42D10066482}"/>
                </a:ext>
              </a:extLst>
            </p:cNvPr>
            <p:cNvCxnSpPr>
              <a:cxnSpLocks/>
            </p:cNvCxnSpPr>
            <p:nvPr/>
          </p:nvCxnSpPr>
          <p:spPr>
            <a:xfrm>
              <a:off x="551479" y="1661925"/>
              <a:ext cx="5662468"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Rak koppling 18">
              <a:extLst>
                <a:ext uri="{FF2B5EF4-FFF2-40B4-BE49-F238E27FC236}">
                  <a16:creationId xmlns:a16="http://schemas.microsoft.com/office/drawing/2014/main" id="{0799C494-4650-43F3-922D-8C4945DC848B}"/>
                </a:ext>
              </a:extLst>
            </p:cNvPr>
            <p:cNvCxnSpPr>
              <a:cxnSpLocks/>
            </p:cNvCxnSpPr>
            <p:nvPr/>
          </p:nvCxnSpPr>
          <p:spPr>
            <a:xfrm>
              <a:off x="6283662" y="1661925"/>
              <a:ext cx="2827344"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Rak koppling 19">
              <a:extLst>
                <a:ext uri="{FF2B5EF4-FFF2-40B4-BE49-F238E27FC236}">
                  <a16:creationId xmlns:a16="http://schemas.microsoft.com/office/drawing/2014/main" id="{0DDCB200-2D5C-4B43-A3DF-5A7C5044F331}"/>
                </a:ext>
              </a:extLst>
            </p:cNvPr>
            <p:cNvCxnSpPr>
              <a:cxnSpLocks/>
            </p:cNvCxnSpPr>
            <p:nvPr/>
          </p:nvCxnSpPr>
          <p:spPr>
            <a:xfrm>
              <a:off x="9131130" y="1661925"/>
              <a:ext cx="2827344"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30" name="textruta 29">
              <a:extLst>
                <a:ext uri="{FF2B5EF4-FFF2-40B4-BE49-F238E27FC236}">
                  <a16:creationId xmlns:a16="http://schemas.microsoft.com/office/drawing/2014/main" id="{9F85637B-6DEE-4F9F-AC48-F19F50FDDC03}"/>
                </a:ext>
              </a:extLst>
            </p:cNvPr>
            <p:cNvSpPr txBox="1"/>
            <p:nvPr/>
          </p:nvSpPr>
          <p:spPr>
            <a:xfrm rot="16200000">
              <a:off x="-251060" y="2045707"/>
              <a:ext cx="1246174"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50" b="1" i="0" u="none" strike="noStrike" kern="1200" cap="none" spc="0" normalizeH="0" baseline="0" noProof="0" dirty="0">
                  <a:ln>
                    <a:noFill/>
                  </a:ln>
                  <a:solidFill>
                    <a:srgbClr val="333333"/>
                  </a:solidFill>
                  <a:effectLst/>
                  <a:uLnTx/>
                  <a:uFillTx/>
                  <a:latin typeface="Arial" panose="020B0604020202020204"/>
                  <a:ea typeface="+mn-ea"/>
                  <a:cs typeface="+mn-cs"/>
                </a:rPr>
                <a:t>Stadsbyggnad</a:t>
              </a:r>
              <a:endParaRPr kumimoji="0" lang="sv-SE" sz="1200" b="1" i="0" u="none" strike="noStrike" kern="1200" cap="none" spc="0" normalizeH="0" baseline="0" noProof="0" dirty="0">
                <a:ln>
                  <a:noFill/>
                </a:ln>
                <a:solidFill>
                  <a:srgbClr val="333333"/>
                </a:solidFill>
                <a:effectLst/>
                <a:uLnTx/>
                <a:uFillTx/>
                <a:latin typeface="Arial" panose="020B0604020202020204"/>
                <a:ea typeface="+mn-ea"/>
                <a:cs typeface="+mn-cs"/>
              </a:endParaRPr>
            </a:p>
          </p:txBody>
        </p:sp>
        <p:sp>
          <p:nvSpPr>
            <p:cNvPr id="31" name="textruta 30">
              <a:extLst>
                <a:ext uri="{FF2B5EF4-FFF2-40B4-BE49-F238E27FC236}">
                  <a16:creationId xmlns:a16="http://schemas.microsoft.com/office/drawing/2014/main" id="{B169FE4D-BE5A-4A1B-BF61-9472D27CEF23}"/>
                </a:ext>
              </a:extLst>
            </p:cNvPr>
            <p:cNvSpPr txBox="1"/>
            <p:nvPr/>
          </p:nvSpPr>
          <p:spPr>
            <a:xfrm rot="16200000">
              <a:off x="-225441" y="3243376"/>
              <a:ext cx="1194935"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50" b="1" i="0" u="none" strike="noStrike" kern="1200" cap="none" spc="0" normalizeH="0" baseline="0" noProof="0">
                  <a:ln>
                    <a:noFill/>
                  </a:ln>
                  <a:solidFill>
                    <a:srgbClr val="333333"/>
                  </a:solidFill>
                  <a:effectLst/>
                  <a:uLnTx/>
                  <a:uFillTx/>
                  <a:latin typeface="Arial" panose="020B0604020202020204"/>
                  <a:ea typeface="+mn-ea"/>
                  <a:cs typeface="+mn-cs"/>
                </a:rPr>
                <a:t>Exploatering</a:t>
              </a:r>
            </a:p>
          </p:txBody>
        </p:sp>
        <p:sp>
          <p:nvSpPr>
            <p:cNvPr id="32" name="textruta 31">
              <a:extLst>
                <a:ext uri="{FF2B5EF4-FFF2-40B4-BE49-F238E27FC236}">
                  <a16:creationId xmlns:a16="http://schemas.microsoft.com/office/drawing/2014/main" id="{3F244D92-175A-4BEA-9A30-489E14442658}"/>
                </a:ext>
              </a:extLst>
            </p:cNvPr>
            <p:cNvSpPr txBox="1"/>
            <p:nvPr/>
          </p:nvSpPr>
          <p:spPr>
            <a:xfrm rot="16200000">
              <a:off x="-138505" y="4366900"/>
              <a:ext cx="1045277"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50" b="1" i="0" u="none" strike="noStrike" kern="1200" cap="none" spc="0" normalizeH="0" baseline="0" noProof="0">
                  <a:ln>
                    <a:noFill/>
                  </a:ln>
                  <a:solidFill>
                    <a:srgbClr val="333333"/>
                  </a:solidFill>
                  <a:effectLst/>
                  <a:uLnTx/>
                  <a:uFillTx/>
                  <a:latin typeface="Arial" panose="020B0604020202020204"/>
                  <a:ea typeface="+mn-ea"/>
                  <a:cs typeface="+mn-cs"/>
                </a:rPr>
                <a:t>Stadsmiljö</a:t>
              </a:r>
            </a:p>
          </p:txBody>
        </p:sp>
        <p:sp>
          <p:nvSpPr>
            <p:cNvPr id="33" name="textruta 32">
              <a:extLst>
                <a:ext uri="{FF2B5EF4-FFF2-40B4-BE49-F238E27FC236}">
                  <a16:creationId xmlns:a16="http://schemas.microsoft.com/office/drawing/2014/main" id="{4C4F1D45-C06F-422D-9B6F-651995BE6568}"/>
                </a:ext>
              </a:extLst>
            </p:cNvPr>
            <p:cNvSpPr txBox="1"/>
            <p:nvPr/>
          </p:nvSpPr>
          <p:spPr>
            <a:xfrm rot="16200000">
              <a:off x="-246439" y="5509017"/>
              <a:ext cx="1252099"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50" b="1" i="0" u="none" strike="noStrike" kern="1200" cap="none" spc="0" normalizeH="0" baseline="0" noProof="0">
                  <a:ln>
                    <a:noFill/>
                  </a:ln>
                  <a:solidFill>
                    <a:srgbClr val="333333"/>
                  </a:solidFill>
                  <a:effectLst/>
                  <a:uLnTx/>
                  <a:uFillTx/>
                  <a:latin typeface="Arial" panose="020B0604020202020204"/>
                  <a:ea typeface="+mn-ea"/>
                  <a:cs typeface="+mn-cs"/>
                </a:rPr>
                <a:t>Stadsfastigheter</a:t>
              </a:r>
            </a:p>
          </p:txBody>
        </p:sp>
        <p:cxnSp>
          <p:nvCxnSpPr>
            <p:cNvPr id="34" name="Rak koppling 33">
              <a:extLst>
                <a:ext uri="{FF2B5EF4-FFF2-40B4-BE49-F238E27FC236}">
                  <a16:creationId xmlns:a16="http://schemas.microsoft.com/office/drawing/2014/main" id="{CD97FD34-7007-4262-9169-64680873BB2F}"/>
                </a:ext>
              </a:extLst>
            </p:cNvPr>
            <p:cNvCxnSpPr>
              <a:cxnSpLocks/>
            </p:cNvCxnSpPr>
            <p:nvPr/>
          </p:nvCxnSpPr>
          <p:spPr>
            <a:xfrm>
              <a:off x="522633" y="2670112"/>
              <a:ext cx="11435841"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6" name="Rak koppling 35">
              <a:extLst>
                <a:ext uri="{FF2B5EF4-FFF2-40B4-BE49-F238E27FC236}">
                  <a16:creationId xmlns:a16="http://schemas.microsoft.com/office/drawing/2014/main" id="{8DE9AFC7-465C-42BE-8E39-13DDC31946DF}"/>
                </a:ext>
              </a:extLst>
            </p:cNvPr>
            <p:cNvCxnSpPr>
              <a:cxnSpLocks/>
            </p:cNvCxnSpPr>
            <p:nvPr/>
          </p:nvCxnSpPr>
          <p:spPr>
            <a:xfrm>
              <a:off x="552919" y="3882852"/>
              <a:ext cx="11404878"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7" name="Rak koppling 36">
              <a:extLst>
                <a:ext uri="{FF2B5EF4-FFF2-40B4-BE49-F238E27FC236}">
                  <a16:creationId xmlns:a16="http://schemas.microsoft.com/office/drawing/2014/main" id="{E4D90BD0-EA16-419F-83CA-5FEC9B0C9601}"/>
                </a:ext>
              </a:extLst>
            </p:cNvPr>
            <p:cNvCxnSpPr>
              <a:cxnSpLocks/>
            </p:cNvCxnSpPr>
            <p:nvPr/>
          </p:nvCxnSpPr>
          <p:spPr>
            <a:xfrm>
              <a:off x="552919" y="4953944"/>
              <a:ext cx="11468110"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39" name="textruta 38">
              <a:extLst>
                <a:ext uri="{FF2B5EF4-FFF2-40B4-BE49-F238E27FC236}">
                  <a16:creationId xmlns:a16="http://schemas.microsoft.com/office/drawing/2014/main" id="{C7418327-9571-4CEB-9FFA-ED0D655951A8}"/>
                </a:ext>
              </a:extLst>
            </p:cNvPr>
            <p:cNvSpPr txBox="1"/>
            <p:nvPr/>
          </p:nvSpPr>
          <p:spPr>
            <a:xfrm>
              <a:off x="645300" y="5130677"/>
              <a:ext cx="2641181" cy="830997"/>
            </a:xfrm>
            <a:prstGeom prst="rect">
              <a:avLst/>
            </a:prstGeom>
            <a:noFill/>
            <a:ln>
              <a:noFill/>
            </a:ln>
          </p:spPr>
          <p:txBody>
            <a:bodyPr wrap="square">
              <a:spAutoFit/>
            </a:bodyPr>
            <a:lstStyle>
              <a:defPPr>
                <a:defRPr lang="en-US"/>
              </a:defPPr>
              <a:lvl1pPr>
                <a:defRPr sz="1600">
                  <a:solidFill>
                    <a:schemeClr val="bg1"/>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prstClr val="white"/>
                  </a:solidFill>
                  <a:effectLst/>
                  <a:uLnTx/>
                  <a:uFillTx/>
                  <a:latin typeface="Arial"/>
                  <a:ea typeface="+mn-ea"/>
                  <a:cs typeface="+mn-cs"/>
                </a:rPr>
                <a:t>Delta i lokalbehovsplanering och ta ansvar för stadens lokalförsörjning</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prstClr val="white"/>
                  </a:solidFill>
                  <a:effectLst/>
                  <a:uLnTx/>
                  <a:uFillTx/>
                  <a:latin typeface="Arial"/>
                  <a:ea typeface="+mn-ea"/>
                  <a:cs typeface="+mn-cs"/>
                </a:rPr>
                <a:t>Bistå med ett genomförande- och förvaltningsperspektivet.</a:t>
              </a:r>
            </a:p>
          </p:txBody>
        </p:sp>
        <p:sp>
          <p:nvSpPr>
            <p:cNvPr id="40" name="textruta 39">
              <a:extLst>
                <a:ext uri="{FF2B5EF4-FFF2-40B4-BE49-F238E27FC236}">
                  <a16:creationId xmlns:a16="http://schemas.microsoft.com/office/drawing/2014/main" id="{AF177E50-A6BC-4B28-929A-6526838A020D}"/>
                </a:ext>
              </a:extLst>
            </p:cNvPr>
            <p:cNvSpPr txBox="1"/>
            <p:nvPr/>
          </p:nvSpPr>
          <p:spPr>
            <a:xfrm>
              <a:off x="663037" y="4000462"/>
              <a:ext cx="2641181" cy="646331"/>
            </a:xfrm>
            <a:prstGeom prst="rect">
              <a:avLst/>
            </a:prstGeom>
            <a:noFill/>
            <a:ln>
              <a:noFill/>
            </a:ln>
          </p:spPr>
          <p:txBody>
            <a:bodyPr wrap="square">
              <a:spAutoFit/>
            </a:bodyPr>
            <a:lstStyle>
              <a:defPPr>
                <a:defRPr lang="en-US"/>
              </a:defPPr>
              <a:lvl1pPr>
                <a:defRPr sz="160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prstClr val="white"/>
                  </a:solidFill>
                  <a:effectLst/>
                  <a:uLnTx/>
                  <a:uFillTx/>
                  <a:latin typeface="Arial"/>
                  <a:ea typeface="+mn-ea"/>
                  <a:cs typeface="+mn-cs"/>
                </a:rPr>
                <a:t>Bidra med behov och underlag utifrån genomförande- och förvaltarperspektivet.</a:t>
              </a:r>
            </a:p>
          </p:txBody>
        </p:sp>
        <p:sp>
          <p:nvSpPr>
            <p:cNvPr id="41" name="textruta 40">
              <a:extLst>
                <a:ext uri="{FF2B5EF4-FFF2-40B4-BE49-F238E27FC236}">
                  <a16:creationId xmlns:a16="http://schemas.microsoft.com/office/drawing/2014/main" id="{FC2353D2-0D10-4D35-A336-0E3DD2637FD5}"/>
                </a:ext>
              </a:extLst>
            </p:cNvPr>
            <p:cNvSpPr txBox="1"/>
            <p:nvPr/>
          </p:nvSpPr>
          <p:spPr>
            <a:xfrm>
              <a:off x="686442" y="1783925"/>
              <a:ext cx="2577627" cy="461665"/>
            </a:xfrm>
            <a:prstGeom prst="rect">
              <a:avLst/>
            </a:prstGeom>
            <a:noFill/>
            <a:ln>
              <a:noFill/>
            </a:ln>
          </p:spPr>
          <p:txBody>
            <a:bodyPr wrap="square">
              <a:spAutoFit/>
            </a:bodyPr>
            <a:lstStyle>
              <a:defPPr>
                <a:defRPr lang="en-US"/>
              </a:defPPr>
              <a:lvl1pPr>
                <a:defRPr sz="160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prstClr val="white"/>
                  </a:solidFill>
                  <a:effectLst/>
                  <a:uLnTx/>
                  <a:uFillTx/>
                  <a:latin typeface="Arial"/>
                  <a:ea typeface="+mn-ea"/>
                  <a:cs typeface="+mn-cs"/>
                </a:rPr>
                <a:t>Ansvar strategisk och taktisk planering och styrning.</a:t>
              </a:r>
            </a:p>
          </p:txBody>
        </p:sp>
        <p:sp>
          <p:nvSpPr>
            <p:cNvPr id="42" name="textruta 41">
              <a:extLst>
                <a:ext uri="{FF2B5EF4-FFF2-40B4-BE49-F238E27FC236}">
                  <a16:creationId xmlns:a16="http://schemas.microsoft.com/office/drawing/2014/main" id="{B862B807-29B1-44B2-A9B5-EB8D16E5F3A8}"/>
                </a:ext>
              </a:extLst>
            </p:cNvPr>
            <p:cNvSpPr txBox="1"/>
            <p:nvPr/>
          </p:nvSpPr>
          <p:spPr>
            <a:xfrm>
              <a:off x="3523593" y="5070206"/>
              <a:ext cx="2600449" cy="1015663"/>
            </a:xfrm>
            <a:prstGeom prst="rect">
              <a:avLst/>
            </a:prstGeom>
            <a:noFill/>
            <a:ln>
              <a:noFill/>
            </a:ln>
          </p:spPr>
          <p:txBody>
            <a:bodyPr wrap="square">
              <a:spAutoFit/>
            </a:bodyPr>
            <a:lstStyle>
              <a:defPPr>
                <a:defRPr lang="en-US"/>
              </a:defPPr>
              <a:lvl1pPr>
                <a:defRPr sz="1600">
                  <a:solidFill>
                    <a:schemeClr val="bg1"/>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333333"/>
                  </a:solidFill>
                  <a:effectLst/>
                  <a:uLnTx/>
                  <a:uFillTx/>
                  <a:latin typeface="Arial" panose="020B0604020202020204"/>
                  <a:ea typeface="+mn-ea"/>
                  <a:cs typeface="+mn-cs"/>
                </a:rPr>
                <a:t>Projektutvecklingsansvar för nybyggnad, reinvestering och utveckling av det befintliga beståndet utifrån verksamhetsansvaret.</a:t>
              </a:r>
            </a:p>
          </p:txBody>
        </p:sp>
        <p:sp>
          <p:nvSpPr>
            <p:cNvPr id="43" name="textruta 42">
              <a:extLst>
                <a:ext uri="{FF2B5EF4-FFF2-40B4-BE49-F238E27FC236}">
                  <a16:creationId xmlns:a16="http://schemas.microsoft.com/office/drawing/2014/main" id="{24FCF242-DADA-4E65-AD4D-2FE847E6DE4A}"/>
                </a:ext>
              </a:extLst>
            </p:cNvPr>
            <p:cNvSpPr txBox="1"/>
            <p:nvPr/>
          </p:nvSpPr>
          <p:spPr>
            <a:xfrm>
              <a:off x="3515250" y="3957439"/>
              <a:ext cx="2698697" cy="830997"/>
            </a:xfrm>
            <a:prstGeom prst="rect">
              <a:avLst/>
            </a:prstGeom>
            <a:noFill/>
            <a:ln>
              <a:noFill/>
            </a:ln>
          </p:spPr>
          <p:txBody>
            <a:bodyPr wrap="square">
              <a:spAutoFit/>
            </a:bodyPr>
            <a:lstStyle>
              <a:defPPr>
                <a:defRPr lang="en-US"/>
              </a:defPPr>
              <a:lvl1pPr>
                <a:defRPr sz="160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srgbClr val="333333"/>
                  </a:solidFill>
                  <a:effectLst/>
                  <a:uLnTx/>
                  <a:uFillTx/>
                  <a:latin typeface="Arial" panose="020B0604020202020204"/>
                  <a:ea typeface="+mn-ea"/>
                  <a:cs typeface="+mn-cs"/>
                </a:rPr>
                <a:t>Projektutvecklingsansvar för  reinvestering och utveckling av befintligt markinnehav. Bidra med kompetens till planering utbyggnad.</a:t>
              </a:r>
            </a:p>
          </p:txBody>
        </p:sp>
        <p:sp>
          <p:nvSpPr>
            <p:cNvPr id="44" name="textruta 43">
              <a:extLst>
                <a:ext uri="{FF2B5EF4-FFF2-40B4-BE49-F238E27FC236}">
                  <a16:creationId xmlns:a16="http://schemas.microsoft.com/office/drawing/2014/main" id="{73B18AE7-C8F4-42FE-91B2-95BAD89F9693}"/>
                </a:ext>
              </a:extLst>
            </p:cNvPr>
            <p:cNvSpPr txBox="1"/>
            <p:nvPr/>
          </p:nvSpPr>
          <p:spPr>
            <a:xfrm>
              <a:off x="3523593" y="2814477"/>
              <a:ext cx="2600449" cy="1015663"/>
            </a:xfrm>
            <a:prstGeom prst="rect">
              <a:avLst/>
            </a:prstGeom>
            <a:noFill/>
            <a:ln>
              <a:noFill/>
            </a:ln>
          </p:spPr>
          <p:txBody>
            <a:bodyPr wrap="square">
              <a:spAutoFit/>
            </a:bodyPr>
            <a:lstStyle>
              <a:defPPr>
                <a:defRPr lang="en-US"/>
              </a:defPPr>
              <a:lvl1pPr>
                <a:defRPr sz="1600">
                  <a:solidFill>
                    <a:schemeClr val="bg1"/>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srgbClr val="333333"/>
                  </a:solidFill>
                  <a:effectLst/>
                  <a:uLnTx/>
                  <a:uFillTx/>
                  <a:latin typeface="Arial" panose="020B0604020202020204"/>
                  <a:ea typeface="+mn-ea"/>
                  <a:cs typeface="+mn-cs"/>
                </a:rPr>
                <a:t>Projektägarskap för exploateringsprojekt och komplexa infrastrukturprojekt utifrån övergripande planeringen och prioriteringar.</a:t>
              </a:r>
            </a:p>
          </p:txBody>
        </p:sp>
        <p:sp>
          <p:nvSpPr>
            <p:cNvPr id="45" name="textruta 44">
              <a:extLst>
                <a:ext uri="{FF2B5EF4-FFF2-40B4-BE49-F238E27FC236}">
                  <a16:creationId xmlns:a16="http://schemas.microsoft.com/office/drawing/2014/main" id="{04B19BED-926A-4CE3-A791-58177C371DB3}"/>
                </a:ext>
              </a:extLst>
            </p:cNvPr>
            <p:cNvSpPr txBox="1"/>
            <p:nvPr/>
          </p:nvSpPr>
          <p:spPr>
            <a:xfrm>
              <a:off x="6371371" y="5104801"/>
              <a:ext cx="2616738" cy="646331"/>
            </a:xfrm>
            <a:prstGeom prst="rect">
              <a:avLst/>
            </a:prstGeom>
            <a:noFill/>
            <a:ln>
              <a:noFill/>
            </a:ln>
          </p:spPr>
          <p:txBody>
            <a:bodyPr wrap="square">
              <a:spAutoFit/>
            </a:bodyPr>
            <a:lstStyle>
              <a:defPPr>
                <a:defRPr lang="en-US"/>
              </a:defPPr>
              <a:lvl1pPr>
                <a:defRPr sz="160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333333"/>
                  </a:solidFill>
                  <a:effectLst/>
                  <a:uLnTx/>
                  <a:uFillTx/>
                  <a:latin typeface="Arial" panose="020B0604020202020204"/>
                  <a:ea typeface="+mn-ea"/>
                  <a:cs typeface="+mn-cs"/>
                </a:rPr>
                <a:t>Utpekat ansvar för framdriften och  genomförande av stadens byggnation inom ansvarsområdet.</a:t>
              </a:r>
            </a:p>
          </p:txBody>
        </p:sp>
        <p:sp>
          <p:nvSpPr>
            <p:cNvPr id="46" name="textruta 45">
              <a:extLst>
                <a:ext uri="{FF2B5EF4-FFF2-40B4-BE49-F238E27FC236}">
                  <a16:creationId xmlns:a16="http://schemas.microsoft.com/office/drawing/2014/main" id="{CB87891C-2127-4333-B516-D17E24F10F9D}"/>
                </a:ext>
              </a:extLst>
            </p:cNvPr>
            <p:cNvSpPr txBox="1"/>
            <p:nvPr/>
          </p:nvSpPr>
          <p:spPr>
            <a:xfrm>
              <a:off x="6331307" y="3970872"/>
              <a:ext cx="2616738" cy="646331"/>
            </a:xfrm>
            <a:prstGeom prst="rect">
              <a:avLst/>
            </a:prstGeom>
            <a:noFill/>
            <a:ln>
              <a:noFill/>
            </a:ln>
          </p:spPr>
          <p:txBody>
            <a:bodyPr wrap="square">
              <a:spAutoFit/>
            </a:bodyPr>
            <a:lstStyle>
              <a:defPPr>
                <a:defRPr lang="en-US"/>
              </a:defPPr>
              <a:lvl1pPr>
                <a:defRPr sz="160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333333"/>
                  </a:solidFill>
                  <a:effectLst/>
                  <a:uLnTx/>
                  <a:uFillTx/>
                  <a:latin typeface="Arial" panose="020B0604020202020204"/>
                  <a:ea typeface="+mn-ea"/>
                  <a:cs typeface="+mn-cs"/>
                </a:rPr>
                <a:t>Genomföra investerings- och reinvesteringsåtgärder i den befintliga staden.</a:t>
              </a:r>
            </a:p>
          </p:txBody>
        </p:sp>
        <p:sp>
          <p:nvSpPr>
            <p:cNvPr id="47" name="textruta 46">
              <a:extLst>
                <a:ext uri="{FF2B5EF4-FFF2-40B4-BE49-F238E27FC236}">
                  <a16:creationId xmlns:a16="http://schemas.microsoft.com/office/drawing/2014/main" id="{58FC139A-6808-4EFB-9A02-B5DC32814B10}"/>
                </a:ext>
              </a:extLst>
            </p:cNvPr>
            <p:cNvSpPr txBox="1"/>
            <p:nvPr/>
          </p:nvSpPr>
          <p:spPr>
            <a:xfrm>
              <a:off x="6357483" y="2777438"/>
              <a:ext cx="2590562" cy="646331"/>
            </a:xfrm>
            <a:prstGeom prst="rect">
              <a:avLst/>
            </a:prstGeom>
            <a:noFill/>
            <a:ln>
              <a:noFill/>
            </a:ln>
          </p:spPr>
          <p:txBody>
            <a:bodyPr wrap="square">
              <a:spAutoFit/>
            </a:bodyPr>
            <a:lstStyle>
              <a:defPPr>
                <a:defRPr lang="en-US"/>
              </a:defPPr>
              <a:lvl1pPr>
                <a:defRPr sz="1600">
                  <a:solidFill>
                    <a:schemeClr val="bg1"/>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333333"/>
                  </a:solidFill>
                  <a:effectLst/>
                  <a:uLnTx/>
                  <a:uFillTx/>
                  <a:latin typeface="Arial" panose="020B0604020202020204"/>
                  <a:ea typeface="+mn-ea"/>
                  <a:cs typeface="+mn-cs"/>
                </a:rPr>
                <a:t>Ansvar för att utbyggnad av staden sker enligt beslutad plan vad avser tid, kvalitet och ekonomi.</a:t>
              </a:r>
            </a:p>
          </p:txBody>
        </p:sp>
        <p:sp>
          <p:nvSpPr>
            <p:cNvPr id="50" name="textruta 49">
              <a:extLst>
                <a:ext uri="{FF2B5EF4-FFF2-40B4-BE49-F238E27FC236}">
                  <a16:creationId xmlns:a16="http://schemas.microsoft.com/office/drawing/2014/main" id="{B42F5BBC-C3E7-40DA-80E4-A59E74DA709D}"/>
                </a:ext>
              </a:extLst>
            </p:cNvPr>
            <p:cNvSpPr txBox="1"/>
            <p:nvPr/>
          </p:nvSpPr>
          <p:spPr>
            <a:xfrm>
              <a:off x="9193484" y="5032922"/>
              <a:ext cx="2764313" cy="1015663"/>
            </a:xfrm>
            <a:prstGeom prst="rect">
              <a:avLst/>
            </a:prstGeom>
            <a:noFill/>
            <a:ln>
              <a:noFill/>
            </a:ln>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prstClr val="white"/>
                  </a:solidFill>
                  <a:effectLst/>
                  <a:uLnTx/>
                  <a:uFillTx/>
                  <a:latin typeface="Arial" panose="020B0604020202020204"/>
                  <a:ea typeface="+mn-ea"/>
                  <a:cs typeface="+mn-cs"/>
                </a:rPr>
                <a:t>Förvaltningsansvar för stadens verksamhetslokaler och övrigt strategiskt byggnadsinnehav. Utpekat ansvar – säkerställa och utveckla lokalernas värde och funktion över tid.</a:t>
              </a:r>
            </a:p>
          </p:txBody>
        </p:sp>
        <p:sp>
          <p:nvSpPr>
            <p:cNvPr id="51" name="textruta 50">
              <a:extLst>
                <a:ext uri="{FF2B5EF4-FFF2-40B4-BE49-F238E27FC236}">
                  <a16:creationId xmlns:a16="http://schemas.microsoft.com/office/drawing/2014/main" id="{266FB640-282F-4698-986A-D1BE03874E16}"/>
                </a:ext>
              </a:extLst>
            </p:cNvPr>
            <p:cNvSpPr txBox="1"/>
            <p:nvPr/>
          </p:nvSpPr>
          <p:spPr>
            <a:xfrm>
              <a:off x="9193484" y="4013222"/>
              <a:ext cx="2630739" cy="646331"/>
            </a:xfrm>
            <a:prstGeom prst="rect">
              <a:avLst/>
            </a:prstGeom>
            <a:noFill/>
            <a:ln>
              <a:noFill/>
            </a:ln>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prstClr val="white"/>
                  </a:solidFill>
                  <a:effectLst/>
                  <a:uLnTx/>
                  <a:uFillTx/>
                  <a:latin typeface="Arial" panose="020B0604020202020204"/>
                  <a:ea typeface="+mn-ea"/>
                  <a:cs typeface="+mn-cs"/>
                </a:rPr>
                <a:t>Sammanhållet ansvar för att underhålla, förvalta och utveckla det offentliga rummet.</a:t>
              </a:r>
            </a:p>
          </p:txBody>
        </p:sp>
        <p:sp>
          <p:nvSpPr>
            <p:cNvPr id="52" name="textruta 51">
              <a:extLst>
                <a:ext uri="{FF2B5EF4-FFF2-40B4-BE49-F238E27FC236}">
                  <a16:creationId xmlns:a16="http://schemas.microsoft.com/office/drawing/2014/main" id="{544A13BD-29D4-4186-9670-EE0B97060820}"/>
                </a:ext>
              </a:extLst>
            </p:cNvPr>
            <p:cNvSpPr txBox="1"/>
            <p:nvPr/>
          </p:nvSpPr>
          <p:spPr>
            <a:xfrm>
              <a:off x="9166604" y="2799599"/>
              <a:ext cx="2707978" cy="830997"/>
            </a:xfrm>
            <a:prstGeom prst="rect">
              <a:avLst/>
            </a:prstGeom>
            <a:noFill/>
            <a:ln>
              <a:noFill/>
            </a:ln>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prstClr val="white"/>
                  </a:solidFill>
                  <a:effectLst/>
                  <a:uLnTx/>
                  <a:uFillTx/>
                  <a:latin typeface="Arial" panose="020B0604020202020204"/>
                  <a:ea typeface="+mn-ea"/>
                  <a:cs typeface="+mn-cs"/>
                </a:rPr>
                <a:t>Medverka i återkopplingsprocess från drifts- och förvaltningsperspektiven till den planerande och genomförande verksamheten.</a:t>
              </a:r>
            </a:p>
          </p:txBody>
        </p:sp>
      </p:grpSp>
    </p:spTree>
    <p:extLst>
      <p:ext uri="{BB962C8B-B14F-4D97-AF65-F5344CB8AC3E}">
        <p14:creationId xmlns:p14="http://schemas.microsoft.com/office/powerpoint/2010/main" val="12780156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6B1B313-C4A1-9F74-BD89-688FDE346DEA}"/>
              </a:ext>
            </a:extLst>
          </p:cNvPr>
          <p:cNvSpPr>
            <a:spLocks noGrp="1"/>
          </p:cNvSpPr>
          <p:nvPr>
            <p:ph type="title"/>
          </p:nvPr>
        </p:nvSpPr>
        <p:spPr/>
        <p:txBody>
          <a:bodyPr/>
          <a:lstStyle/>
          <a:p>
            <a:r>
              <a:rPr lang="sv-SE" dirty="0"/>
              <a:t>Ex: stadsmiljöförvaltningen</a:t>
            </a:r>
          </a:p>
        </p:txBody>
      </p:sp>
      <p:sp>
        <p:nvSpPr>
          <p:cNvPr id="3" name="Platshållare för innehåll 2">
            <a:extLst>
              <a:ext uri="{FF2B5EF4-FFF2-40B4-BE49-F238E27FC236}">
                <a16:creationId xmlns:a16="http://schemas.microsoft.com/office/drawing/2014/main" id="{DAF44CD5-69B1-0137-D7AC-EA91B74A6EA0}"/>
              </a:ext>
            </a:extLst>
          </p:cNvPr>
          <p:cNvSpPr>
            <a:spLocks noGrp="1"/>
          </p:cNvSpPr>
          <p:nvPr>
            <p:ph idx="11"/>
          </p:nvPr>
        </p:nvSpPr>
        <p:spPr>
          <a:xfrm>
            <a:off x="407988" y="3122705"/>
            <a:ext cx="3276000" cy="2954965"/>
          </a:xfrm>
          <a:ln>
            <a:noFill/>
          </a:ln>
        </p:spPr>
        <p:txBody>
          <a:bodyPr>
            <a:normAutofit/>
          </a:bodyPr>
          <a:lstStyle/>
          <a:p>
            <a:r>
              <a:rPr lang="sv-SE" sz="1600" dirty="0"/>
              <a:t>Investeringsplanering</a:t>
            </a:r>
          </a:p>
          <a:p>
            <a:r>
              <a:rPr lang="sv-SE" sz="1600" dirty="0"/>
              <a:t>Park- och trafikplanering</a:t>
            </a:r>
          </a:p>
          <a:p>
            <a:r>
              <a:rPr lang="sv-SE" sz="1600" dirty="0"/>
              <a:t>Utformning av gator och parker</a:t>
            </a:r>
          </a:p>
          <a:p>
            <a:r>
              <a:rPr lang="sv-SE" sz="1600" dirty="0"/>
              <a:t>Samlar förvaltningens miljökompetens</a:t>
            </a:r>
          </a:p>
        </p:txBody>
      </p:sp>
      <p:grpSp>
        <p:nvGrpSpPr>
          <p:cNvPr id="4" name="Grupp 3">
            <a:extLst>
              <a:ext uri="{FF2B5EF4-FFF2-40B4-BE49-F238E27FC236}">
                <a16:creationId xmlns:a16="http://schemas.microsoft.com/office/drawing/2014/main" id="{A1AD32B1-772A-FC27-D49F-84BA0E89B70D}"/>
              </a:ext>
            </a:extLst>
          </p:cNvPr>
          <p:cNvGrpSpPr/>
          <p:nvPr/>
        </p:nvGrpSpPr>
        <p:grpSpPr>
          <a:xfrm>
            <a:off x="408200" y="1482139"/>
            <a:ext cx="3306681" cy="1358295"/>
            <a:chOff x="2403239" y="1165383"/>
            <a:chExt cx="3306681" cy="1358295"/>
          </a:xfrm>
        </p:grpSpPr>
        <p:sp>
          <p:nvSpPr>
            <p:cNvPr id="5" name="Rektangel: rundade hörn 4">
              <a:extLst>
                <a:ext uri="{FF2B5EF4-FFF2-40B4-BE49-F238E27FC236}">
                  <a16:creationId xmlns:a16="http://schemas.microsoft.com/office/drawing/2014/main" id="{C25DE195-27CA-FD0C-040D-369B82669498}"/>
                </a:ext>
              </a:extLst>
            </p:cNvPr>
            <p:cNvSpPr/>
            <p:nvPr/>
          </p:nvSpPr>
          <p:spPr>
            <a:xfrm>
              <a:off x="2403239" y="1165383"/>
              <a:ext cx="3276000" cy="1358295"/>
            </a:xfrm>
            <a:prstGeom prst="roundRect">
              <a:avLst/>
            </a:prstGeom>
            <a:ln/>
          </p:spPr>
          <p:style>
            <a:lnRef idx="3">
              <a:schemeClr val="lt1"/>
            </a:lnRef>
            <a:fillRef idx="1">
              <a:schemeClr val="accent3"/>
            </a:fillRef>
            <a:effectRef idx="1">
              <a:schemeClr val="accent3"/>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pic>
          <p:nvPicPr>
            <p:cNvPr id="6" name="Bild 5" descr="Återvinna kontur">
              <a:extLst>
                <a:ext uri="{FF2B5EF4-FFF2-40B4-BE49-F238E27FC236}">
                  <a16:creationId xmlns:a16="http://schemas.microsoft.com/office/drawing/2014/main" id="{089B69E4-404A-D07C-2D3D-83D68CB97D36}"/>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2705100" y="1452971"/>
              <a:ext cx="736959" cy="736959"/>
            </a:xfrm>
            <a:prstGeom prst="rect">
              <a:avLst/>
            </a:prstGeom>
          </p:spPr>
        </p:pic>
        <p:sp>
          <p:nvSpPr>
            <p:cNvPr id="7" name="textruta 6">
              <a:extLst>
                <a:ext uri="{FF2B5EF4-FFF2-40B4-BE49-F238E27FC236}">
                  <a16:creationId xmlns:a16="http://schemas.microsoft.com/office/drawing/2014/main" id="{E6800579-4BA8-B718-B05C-546F0B800BD0}"/>
                </a:ext>
              </a:extLst>
            </p:cNvPr>
            <p:cNvSpPr txBox="1"/>
            <p:nvPr/>
          </p:nvSpPr>
          <p:spPr>
            <a:xfrm>
              <a:off x="3647440" y="1492317"/>
              <a:ext cx="2062480"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a:ln>
                    <a:noFill/>
                  </a:ln>
                  <a:solidFill>
                    <a:prstClr val="white"/>
                  </a:solidFill>
                  <a:effectLst/>
                  <a:uLnTx/>
                  <a:uFillTx/>
                  <a:latin typeface="Arial"/>
                  <a:ea typeface="+mn-ea"/>
                  <a:cs typeface="+mn-cs"/>
                </a:rPr>
                <a:t>Planering och investering</a:t>
              </a:r>
            </a:p>
          </p:txBody>
        </p:sp>
      </p:grpSp>
      <p:grpSp>
        <p:nvGrpSpPr>
          <p:cNvPr id="8" name="Grupp 7">
            <a:extLst>
              <a:ext uri="{FF2B5EF4-FFF2-40B4-BE49-F238E27FC236}">
                <a16:creationId xmlns:a16="http://schemas.microsoft.com/office/drawing/2014/main" id="{628536F7-3C6B-17FE-8978-BA6254D3ED71}"/>
              </a:ext>
            </a:extLst>
          </p:cNvPr>
          <p:cNvGrpSpPr/>
          <p:nvPr/>
        </p:nvGrpSpPr>
        <p:grpSpPr>
          <a:xfrm>
            <a:off x="4575694" y="1491491"/>
            <a:ext cx="3276000" cy="1358295"/>
            <a:chOff x="4455436" y="1851292"/>
            <a:chExt cx="3276000" cy="1358295"/>
          </a:xfrm>
        </p:grpSpPr>
        <p:sp>
          <p:nvSpPr>
            <p:cNvPr id="9" name="Rektangel: rundade hörn 8">
              <a:extLst>
                <a:ext uri="{FF2B5EF4-FFF2-40B4-BE49-F238E27FC236}">
                  <a16:creationId xmlns:a16="http://schemas.microsoft.com/office/drawing/2014/main" id="{1AA1E6F2-1C82-653C-C4D7-08A248AF98F6}"/>
                </a:ext>
              </a:extLst>
            </p:cNvPr>
            <p:cNvSpPr/>
            <p:nvPr/>
          </p:nvSpPr>
          <p:spPr>
            <a:xfrm>
              <a:off x="4455436" y="1851292"/>
              <a:ext cx="3276000" cy="1358295"/>
            </a:xfrm>
            <a:prstGeom prst="roundRect">
              <a:avLst/>
            </a:prstGeom>
            <a:ln/>
          </p:spPr>
          <p:style>
            <a:lnRef idx="3">
              <a:schemeClr val="lt1"/>
            </a:lnRef>
            <a:fillRef idx="1">
              <a:schemeClr val="accent3"/>
            </a:fillRef>
            <a:effectRef idx="1">
              <a:schemeClr val="accent3"/>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a:ln>
                    <a:noFill/>
                  </a:ln>
                  <a:solidFill>
                    <a:prstClr val="white"/>
                  </a:solidFill>
                  <a:effectLst/>
                  <a:uLnTx/>
                  <a:uFillTx/>
                  <a:latin typeface="Arial"/>
                  <a:ea typeface="+mn-ea"/>
                  <a:cs typeface="+mn-cs"/>
                </a:rPr>
                <a:t>          Utemiljöer och </a:t>
              </a:r>
              <a:br>
                <a:rPr kumimoji="0" lang="sv-SE" sz="1800" b="0" i="0" u="none" strike="noStrike" kern="1200" cap="none" spc="0" normalizeH="0" baseline="0" noProof="0">
                  <a:ln>
                    <a:noFill/>
                  </a:ln>
                  <a:solidFill>
                    <a:prstClr val="white"/>
                  </a:solidFill>
                  <a:effectLst/>
                  <a:uLnTx/>
                  <a:uFillTx/>
                  <a:latin typeface="Arial"/>
                  <a:ea typeface="+mn-ea"/>
                  <a:cs typeface="+mn-cs"/>
                </a:rPr>
              </a:br>
              <a:r>
                <a:rPr kumimoji="0" lang="sv-SE" sz="1800" b="0" i="0" u="none" strike="noStrike" kern="1200" cap="none" spc="0" normalizeH="0" baseline="0" noProof="0">
                  <a:ln>
                    <a:noFill/>
                  </a:ln>
                  <a:solidFill>
                    <a:prstClr val="white"/>
                  </a:solidFill>
                  <a:effectLst/>
                  <a:uLnTx/>
                  <a:uFillTx/>
                  <a:latin typeface="Arial"/>
                  <a:ea typeface="+mn-ea"/>
                  <a:cs typeface="+mn-cs"/>
                </a:rPr>
                <a:t>stadsliv</a:t>
              </a:r>
            </a:p>
          </p:txBody>
        </p:sp>
        <p:pic>
          <p:nvPicPr>
            <p:cNvPr id="10" name="Bild 9" descr="Lövträd kontur">
              <a:extLst>
                <a:ext uri="{FF2B5EF4-FFF2-40B4-BE49-F238E27FC236}">
                  <a16:creationId xmlns:a16="http://schemas.microsoft.com/office/drawing/2014/main" id="{62C0D26C-1664-1219-9C82-132DE9ED731E}"/>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4686776" y="2073239"/>
              <a:ext cx="728504" cy="914400"/>
            </a:xfrm>
            <a:prstGeom prst="rect">
              <a:avLst/>
            </a:prstGeom>
          </p:spPr>
        </p:pic>
      </p:grpSp>
      <p:grpSp>
        <p:nvGrpSpPr>
          <p:cNvPr id="11" name="Grupp 10">
            <a:extLst>
              <a:ext uri="{FF2B5EF4-FFF2-40B4-BE49-F238E27FC236}">
                <a16:creationId xmlns:a16="http://schemas.microsoft.com/office/drawing/2014/main" id="{5F13FCAF-AF04-DC99-9471-4951FAB8ABF1}"/>
              </a:ext>
            </a:extLst>
          </p:cNvPr>
          <p:cNvGrpSpPr/>
          <p:nvPr/>
        </p:nvGrpSpPr>
        <p:grpSpPr>
          <a:xfrm>
            <a:off x="8481555" y="1482139"/>
            <a:ext cx="3277552" cy="1358295"/>
            <a:chOff x="8468848" y="1858059"/>
            <a:chExt cx="3277552" cy="1358295"/>
          </a:xfrm>
        </p:grpSpPr>
        <p:sp>
          <p:nvSpPr>
            <p:cNvPr id="12" name="Rektangel: rundade hörn 11">
              <a:extLst>
                <a:ext uri="{FF2B5EF4-FFF2-40B4-BE49-F238E27FC236}">
                  <a16:creationId xmlns:a16="http://schemas.microsoft.com/office/drawing/2014/main" id="{43BD9176-BCD5-4972-0C36-A76E337773A7}"/>
                </a:ext>
              </a:extLst>
            </p:cNvPr>
            <p:cNvSpPr/>
            <p:nvPr/>
          </p:nvSpPr>
          <p:spPr>
            <a:xfrm>
              <a:off x="8468848" y="1858059"/>
              <a:ext cx="3277552" cy="1358295"/>
            </a:xfrm>
            <a:prstGeom prst="roundRect">
              <a:avLst/>
            </a:prstGeom>
            <a:ln/>
          </p:spPr>
          <p:style>
            <a:lnRef idx="3">
              <a:schemeClr val="lt1"/>
            </a:lnRef>
            <a:fillRef idx="1">
              <a:schemeClr val="accent3"/>
            </a:fillRef>
            <a:effectRef idx="1">
              <a:schemeClr val="accent3"/>
            </a:effectRef>
            <a:fontRef idx="minor">
              <a:schemeClr val="lt1"/>
            </a:fontRef>
          </p:style>
          <p:txBody>
            <a:bodyPr lIns="91440" tIns="45720" rIns="91440" bIns="4572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a:ln>
                    <a:noFill/>
                  </a:ln>
                  <a:solidFill>
                    <a:prstClr val="white"/>
                  </a:solidFill>
                  <a:effectLst/>
                  <a:uLnTx/>
                  <a:uFillTx/>
                  <a:latin typeface="Arial"/>
                  <a:ea typeface="+mn-ea"/>
                  <a:cs typeface="+mn-cs"/>
                </a:rPr>
                <a:t>         Mobilitet och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a:ln>
                    <a:noFill/>
                  </a:ln>
                  <a:solidFill>
                    <a:prstClr val="white"/>
                  </a:solidFill>
                  <a:effectLst/>
                  <a:uLnTx/>
                  <a:uFillTx/>
                  <a:latin typeface="Arial"/>
                  <a:ea typeface="+mn-ea"/>
                  <a:cs typeface="+mn-cs"/>
                </a:rPr>
                <a:t>        serviceresor</a:t>
              </a:r>
              <a:endParaRPr kumimoji="0" lang="sv-SE" sz="1800" b="0" i="0" u="none" strike="noStrike" kern="1200" cap="none" spc="0" normalizeH="0" baseline="0" noProof="0">
                <a:ln>
                  <a:noFill/>
                </a:ln>
                <a:solidFill>
                  <a:prstClr val="white"/>
                </a:solidFill>
                <a:effectLst/>
                <a:uLnTx/>
                <a:uFillTx/>
                <a:latin typeface="Arial"/>
                <a:ea typeface="+mn-ea"/>
                <a:cs typeface="Arial"/>
              </a:endParaRPr>
            </a:p>
          </p:txBody>
        </p:sp>
        <p:pic>
          <p:nvPicPr>
            <p:cNvPr id="13" name="Bild 12" descr="Trafikljus kontur">
              <a:extLst>
                <a:ext uri="{FF2B5EF4-FFF2-40B4-BE49-F238E27FC236}">
                  <a16:creationId xmlns:a16="http://schemas.microsoft.com/office/drawing/2014/main" id="{ED0189D8-91FB-770C-49A4-B6C7758AABB8}"/>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8756551" y="2148980"/>
              <a:ext cx="795158" cy="795158"/>
            </a:xfrm>
            <a:prstGeom prst="rect">
              <a:avLst/>
            </a:prstGeom>
          </p:spPr>
        </p:pic>
      </p:grpSp>
      <p:sp>
        <p:nvSpPr>
          <p:cNvPr id="18" name="Platshållare för innehåll 2">
            <a:extLst>
              <a:ext uri="{FF2B5EF4-FFF2-40B4-BE49-F238E27FC236}">
                <a16:creationId xmlns:a16="http://schemas.microsoft.com/office/drawing/2014/main" id="{26E75DB6-2971-901F-4CDE-A40E74472F81}"/>
              </a:ext>
            </a:extLst>
          </p:cNvPr>
          <p:cNvSpPr txBox="1">
            <a:spLocks/>
          </p:cNvSpPr>
          <p:nvPr/>
        </p:nvSpPr>
        <p:spPr>
          <a:xfrm>
            <a:off x="4575694" y="3122704"/>
            <a:ext cx="3276000" cy="2954965"/>
          </a:xfrm>
          <a:prstGeom prst="rect">
            <a:avLst/>
          </a:prstGeom>
          <a:ln>
            <a:noFill/>
          </a:ln>
        </p:spPr>
        <p:txBody>
          <a:bodyPr vert="horz" lIns="0" tIns="0" rIns="0" bIns="0" rtlCol="0">
            <a:noAutofit/>
          </a:bodyPr>
          <a:lstStyle>
            <a:lvl1pPr marL="230384" indent="-230384" algn="l" defTabSz="914332" rtl="0" eaLnBrk="1" latinLnBrk="0" hangingPunct="1">
              <a:lnSpc>
                <a:spcPct val="110000"/>
              </a:lnSpc>
              <a:spcBef>
                <a:spcPts val="600"/>
              </a:spcBef>
              <a:spcAft>
                <a:spcPts val="300"/>
              </a:spcAft>
              <a:buFont typeface="Arial" panose="020B0604020202020204" pitchFamily="34" charset="0"/>
              <a:buChar char="•"/>
              <a:defRPr sz="2000" kern="1200">
                <a:solidFill>
                  <a:schemeClr val="tx1"/>
                </a:solidFill>
                <a:latin typeface="+mn-lt"/>
                <a:ea typeface="+mn-ea"/>
                <a:cs typeface="+mn-cs"/>
              </a:defRPr>
            </a:lvl1pPr>
            <a:lvl2pPr marL="457167" indent="-2303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2pPr>
            <a:lvl3pPr marL="687548" indent="-230384" algn="l" defTabSz="914332" rtl="0" eaLnBrk="1" latinLnBrk="0" hangingPunct="1">
              <a:lnSpc>
                <a:spcPct val="110000"/>
              </a:lnSpc>
              <a:spcBef>
                <a:spcPts val="0"/>
              </a:spcBef>
              <a:spcAft>
                <a:spcPts val="300"/>
              </a:spcAft>
              <a:buFont typeface="Wingdings" panose="05000000000000000000" pitchFamily="2" charset="2"/>
              <a:buChar char="§"/>
              <a:defRPr sz="1700" kern="1200">
                <a:solidFill>
                  <a:schemeClr val="tx1"/>
                </a:solidFill>
                <a:latin typeface="+mn-lt"/>
                <a:ea typeface="+mn-ea"/>
                <a:cs typeface="+mn-cs"/>
              </a:defRPr>
            </a:lvl3pPr>
            <a:lvl4pPr marL="914332"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4pPr>
            <a:lvl5pPr marL="1144714"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1600" dirty="0"/>
              <a:t>Utveckling och förvaltning av stadens parker, skogsområden och grönområden.</a:t>
            </a:r>
          </a:p>
          <a:p>
            <a:r>
              <a:rPr lang="sv-SE" sz="1600" dirty="0"/>
              <a:t>Tillgängliggöra och tillhandahålla stadens miljöer genom upplåtelser och arrenden.</a:t>
            </a:r>
          </a:p>
          <a:p>
            <a:r>
              <a:rPr lang="sv-SE" sz="1600" dirty="0"/>
              <a:t>Företräder och samordnar förvaltningens arbete med trygghetsfrågor.</a:t>
            </a:r>
          </a:p>
          <a:p>
            <a:r>
              <a:rPr lang="sv-SE" sz="1600" dirty="0"/>
              <a:t>Arbetar med platsutveckling och genomför temporära platsskapande projekt</a:t>
            </a:r>
          </a:p>
        </p:txBody>
      </p:sp>
      <p:sp>
        <p:nvSpPr>
          <p:cNvPr id="19" name="Platshållare för innehåll 2">
            <a:extLst>
              <a:ext uri="{FF2B5EF4-FFF2-40B4-BE49-F238E27FC236}">
                <a16:creationId xmlns:a16="http://schemas.microsoft.com/office/drawing/2014/main" id="{6D79EF89-0365-F614-5FF2-4A247BDE7EAB}"/>
              </a:ext>
            </a:extLst>
          </p:cNvPr>
          <p:cNvSpPr txBox="1">
            <a:spLocks/>
          </p:cNvSpPr>
          <p:nvPr/>
        </p:nvSpPr>
        <p:spPr>
          <a:xfrm>
            <a:off x="8481555" y="3131355"/>
            <a:ext cx="3276000" cy="2954965"/>
          </a:xfrm>
          <a:prstGeom prst="rect">
            <a:avLst/>
          </a:prstGeom>
          <a:ln>
            <a:noFill/>
          </a:ln>
        </p:spPr>
        <p:txBody>
          <a:bodyPr vert="horz" lIns="0" tIns="0" rIns="0" bIns="0" rtlCol="0">
            <a:normAutofit/>
          </a:bodyPr>
          <a:lstStyle>
            <a:lvl1pPr marL="230384" indent="-230384" algn="l" defTabSz="914332" rtl="0" eaLnBrk="1" latinLnBrk="0" hangingPunct="1">
              <a:lnSpc>
                <a:spcPct val="110000"/>
              </a:lnSpc>
              <a:spcBef>
                <a:spcPts val="600"/>
              </a:spcBef>
              <a:spcAft>
                <a:spcPts val="300"/>
              </a:spcAft>
              <a:buFont typeface="Arial" panose="020B0604020202020204" pitchFamily="34" charset="0"/>
              <a:buChar char="•"/>
              <a:defRPr sz="2000" kern="1200">
                <a:solidFill>
                  <a:schemeClr val="tx1"/>
                </a:solidFill>
                <a:latin typeface="+mn-lt"/>
                <a:ea typeface="+mn-ea"/>
                <a:cs typeface="+mn-cs"/>
              </a:defRPr>
            </a:lvl1pPr>
            <a:lvl2pPr marL="457167" indent="-2303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2pPr>
            <a:lvl3pPr marL="687548" indent="-230384" algn="l" defTabSz="914332" rtl="0" eaLnBrk="1" latinLnBrk="0" hangingPunct="1">
              <a:lnSpc>
                <a:spcPct val="110000"/>
              </a:lnSpc>
              <a:spcBef>
                <a:spcPts val="0"/>
              </a:spcBef>
              <a:spcAft>
                <a:spcPts val="300"/>
              </a:spcAft>
              <a:buFont typeface="Wingdings" panose="05000000000000000000" pitchFamily="2" charset="2"/>
              <a:buChar char="§"/>
              <a:defRPr sz="1700" kern="1200">
                <a:solidFill>
                  <a:schemeClr val="tx1"/>
                </a:solidFill>
                <a:latin typeface="+mn-lt"/>
                <a:ea typeface="+mn-ea"/>
                <a:cs typeface="+mn-cs"/>
              </a:defRPr>
            </a:lvl3pPr>
            <a:lvl4pPr marL="914332"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4pPr>
            <a:lvl5pPr marL="1144714"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1600" dirty="0"/>
              <a:t>Utvecklar och erbjuder mobilitetstjänster</a:t>
            </a:r>
          </a:p>
          <a:p>
            <a:r>
              <a:rPr lang="sv-SE" sz="1600" dirty="0"/>
              <a:t>Trafikledning och trafikinfo</a:t>
            </a:r>
          </a:p>
          <a:p>
            <a:r>
              <a:rPr lang="sv-SE" sz="1600" dirty="0"/>
              <a:t>Utreder och fattar beslut om färdtjänst/riksfärdtjänst</a:t>
            </a:r>
          </a:p>
          <a:p>
            <a:r>
              <a:rPr lang="sv-SE" sz="1600" dirty="0"/>
              <a:t>Hanterar parkeringsfrågor</a:t>
            </a:r>
          </a:p>
          <a:p>
            <a:r>
              <a:rPr lang="sv-SE" sz="1600" dirty="0"/>
              <a:t>Sköter drift och trafikavtal för serviceresor</a:t>
            </a:r>
          </a:p>
        </p:txBody>
      </p:sp>
    </p:spTree>
    <p:extLst>
      <p:ext uri="{BB962C8B-B14F-4D97-AF65-F5344CB8AC3E}">
        <p14:creationId xmlns:p14="http://schemas.microsoft.com/office/powerpoint/2010/main" val="23025921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upp 26">
            <a:extLst>
              <a:ext uri="{FF2B5EF4-FFF2-40B4-BE49-F238E27FC236}">
                <a16:creationId xmlns:a16="http://schemas.microsoft.com/office/drawing/2014/main" id="{64A1B205-D7E3-0C7D-5DB6-FD91DC85FAD8}"/>
              </a:ext>
            </a:extLst>
          </p:cNvPr>
          <p:cNvGrpSpPr/>
          <p:nvPr/>
        </p:nvGrpSpPr>
        <p:grpSpPr>
          <a:xfrm>
            <a:off x="8481555" y="1491490"/>
            <a:ext cx="3276000" cy="1358295"/>
            <a:chOff x="8557463" y="1721922"/>
            <a:chExt cx="3276000" cy="1358295"/>
          </a:xfrm>
        </p:grpSpPr>
        <p:sp>
          <p:nvSpPr>
            <p:cNvPr id="28" name="Rektangel: rundade hörn 27">
              <a:extLst>
                <a:ext uri="{FF2B5EF4-FFF2-40B4-BE49-F238E27FC236}">
                  <a16:creationId xmlns:a16="http://schemas.microsoft.com/office/drawing/2014/main" id="{516BB87D-6D67-575F-D73A-5A6AB6E438A1}"/>
                </a:ext>
              </a:extLst>
            </p:cNvPr>
            <p:cNvSpPr/>
            <p:nvPr/>
          </p:nvSpPr>
          <p:spPr>
            <a:xfrm>
              <a:off x="8557463" y="1721922"/>
              <a:ext cx="3276000" cy="1358295"/>
            </a:xfrm>
            <a:prstGeom prst="roundRect">
              <a:avLst/>
            </a:prstGeom>
            <a:ln/>
          </p:spPr>
          <p:style>
            <a:lnRef idx="3">
              <a:schemeClr val="lt1"/>
            </a:lnRef>
            <a:fillRef idx="1">
              <a:schemeClr val="accent3"/>
            </a:fillRef>
            <a:effectRef idx="1">
              <a:schemeClr val="accent3"/>
            </a:effectRef>
            <a:fontRef idx="minor">
              <a:schemeClr val="lt1"/>
            </a:fontRef>
          </p:style>
          <p:txBody>
            <a:bodyPr rtlCol="0" anchor="ct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29" name="textruta 28">
              <a:extLst>
                <a:ext uri="{FF2B5EF4-FFF2-40B4-BE49-F238E27FC236}">
                  <a16:creationId xmlns:a16="http://schemas.microsoft.com/office/drawing/2014/main" id="{AF3D7C79-32E1-6102-88E6-9AF98540167E}"/>
                </a:ext>
              </a:extLst>
            </p:cNvPr>
            <p:cNvSpPr txBox="1"/>
            <p:nvPr/>
          </p:nvSpPr>
          <p:spPr>
            <a:xfrm>
              <a:off x="10024111" y="2196861"/>
              <a:ext cx="1538070" cy="33855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600" b="0" i="0" u="none" strike="noStrike" kern="1200" cap="none" spc="0" normalizeH="0" baseline="0" noProof="0" dirty="0">
                  <a:ln>
                    <a:noFill/>
                  </a:ln>
                  <a:solidFill>
                    <a:prstClr val="white"/>
                  </a:solidFill>
                  <a:effectLst/>
                  <a:uLnTx/>
                  <a:uFillTx/>
                  <a:latin typeface="Arial"/>
                  <a:ea typeface="+mn-ea"/>
                  <a:cs typeface="+mn-cs"/>
                </a:rPr>
                <a:t>Stödfunktioner</a:t>
              </a:r>
            </a:p>
          </p:txBody>
        </p:sp>
        <p:pic>
          <p:nvPicPr>
            <p:cNvPr id="30" name="Bild 29" descr="Omtanke kontur">
              <a:extLst>
                <a:ext uri="{FF2B5EF4-FFF2-40B4-BE49-F238E27FC236}">
                  <a16:creationId xmlns:a16="http://schemas.microsoft.com/office/drawing/2014/main" id="{1A0353DD-A451-190C-4363-DE5C3117E88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962672" y="1870702"/>
              <a:ext cx="914400" cy="914400"/>
            </a:xfrm>
            <a:prstGeom prst="rect">
              <a:avLst/>
            </a:prstGeom>
          </p:spPr>
        </p:pic>
      </p:grpSp>
      <p:grpSp>
        <p:nvGrpSpPr>
          <p:cNvPr id="24" name="Grupp 23">
            <a:extLst>
              <a:ext uri="{FF2B5EF4-FFF2-40B4-BE49-F238E27FC236}">
                <a16:creationId xmlns:a16="http://schemas.microsoft.com/office/drawing/2014/main" id="{342612C9-D6C7-DC2B-9E88-E74622A47789}"/>
              </a:ext>
            </a:extLst>
          </p:cNvPr>
          <p:cNvGrpSpPr/>
          <p:nvPr/>
        </p:nvGrpSpPr>
        <p:grpSpPr>
          <a:xfrm>
            <a:off x="4575694" y="1491491"/>
            <a:ext cx="3276000" cy="1358295"/>
            <a:chOff x="4673662" y="1690684"/>
            <a:chExt cx="3276000" cy="1358295"/>
          </a:xfrm>
        </p:grpSpPr>
        <p:sp>
          <p:nvSpPr>
            <p:cNvPr id="25" name="Rektangel: rundade hörn 24">
              <a:extLst>
                <a:ext uri="{FF2B5EF4-FFF2-40B4-BE49-F238E27FC236}">
                  <a16:creationId xmlns:a16="http://schemas.microsoft.com/office/drawing/2014/main" id="{687F7AEB-DDA3-B9A7-C0E4-CE46328C7662}"/>
                </a:ext>
              </a:extLst>
            </p:cNvPr>
            <p:cNvSpPr/>
            <p:nvPr/>
          </p:nvSpPr>
          <p:spPr>
            <a:xfrm>
              <a:off x="4673662" y="1690684"/>
              <a:ext cx="3276000" cy="1358295"/>
            </a:xfrm>
            <a:prstGeom prst="roundRect">
              <a:avLst/>
            </a:prstGeom>
            <a:ln/>
          </p:spPr>
          <p:style>
            <a:lnRef idx="3">
              <a:schemeClr val="lt1"/>
            </a:lnRef>
            <a:fillRef idx="1">
              <a:schemeClr val="accent3"/>
            </a:fillRef>
            <a:effectRef idx="1">
              <a:schemeClr val="accent3"/>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600" b="0" i="0" u="none" strike="noStrike" kern="1200" cap="none" spc="0" normalizeH="0" baseline="0" noProof="0" dirty="0">
                  <a:ln>
                    <a:noFill/>
                  </a:ln>
                  <a:solidFill>
                    <a:prstClr val="white"/>
                  </a:solidFill>
                  <a:effectLst/>
                  <a:uLnTx/>
                  <a:uFillTx/>
                  <a:latin typeface="Arial"/>
                  <a:ea typeface="+mn-ea"/>
                  <a:cs typeface="+mn-cs"/>
                </a:rPr>
                <a:t>          Drift och </a:t>
              </a:r>
              <a:br>
                <a:rPr kumimoji="0" lang="sv-SE" sz="1600" b="0" i="0" u="none" strike="noStrike" kern="1200" cap="none" spc="0" normalizeH="0" baseline="0" noProof="0" dirty="0">
                  <a:ln>
                    <a:noFill/>
                  </a:ln>
                  <a:solidFill>
                    <a:prstClr val="white"/>
                  </a:solidFill>
                  <a:effectLst/>
                  <a:uLnTx/>
                  <a:uFillTx/>
                  <a:latin typeface="Arial"/>
                  <a:ea typeface="+mn-ea"/>
                  <a:cs typeface="+mn-cs"/>
                </a:rPr>
              </a:br>
              <a:r>
                <a:rPr kumimoji="0" lang="sv-SE" sz="1600" b="0" i="0" u="none" strike="noStrike" kern="1200" cap="none" spc="0" normalizeH="0" baseline="0" noProof="0" dirty="0">
                  <a:ln>
                    <a:noFill/>
                  </a:ln>
                  <a:solidFill>
                    <a:prstClr val="white"/>
                  </a:solidFill>
                  <a:effectLst/>
                  <a:uLnTx/>
                  <a:uFillTx/>
                  <a:latin typeface="Arial"/>
                  <a:ea typeface="+mn-ea"/>
                  <a:cs typeface="+mn-cs"/>
                </a:rPr>
                <a:t>           underhåll</a:t>
              </a:r>
            </a:p>
          </p:txBody>
        </p:sp>
        <p:pic>
          <p:nvPicPr>
            <p:cNvPr id="26" name="Bild 25" descr="Bevattningsanläggning kontur">
              <a:extLst>
                <a:ext uri="{FF2B5EF4-FFF2-40B4-BE49-F238E27FC236}">
                  <a16:creationId xmlns:a16="http://schemas.microsoft.com/office/drawing/2014/main" id="{9AADDDB6-3477-5116-5E31-4B254C6E0188}"/>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5104130" y="2025411"/>
              <a:ext cx="751318" cy="751318"/>
            </a:xfrm>
            <a:prstGeom prst="rect">
              <a:avLst/>
            </a:prstGeom>
          </p:spPr>
        </p:pic>
      </p:grpSp>
      <p:grpSp>
        <p:nvGrpSpPr>
          <p:cNvPr id="17" name="Grupp 16">
            <a:extLst>
              <a:ext uri="{FF2B5EF4-FFF2-40B4-BE49-F238E27FC236}">
                <a16:creationId xmlns:a16="http://schemas.microsoft.com/office/drawing/2014/main" id="{084E156B-2A94-25D4-22F9-9C0C76BFD7B7}"/>
              </a:ext>
            </a:extLst>
          </p:cNvPr>
          <p:cNvGrpSpPr/>
          <p:nvPr/>
        </p:nvGrpSpPr>
        <p:grpSpPr>
          <a:xfrm>
            <a:off x="432893" y="1491491"/>
            <a:ext cx="3306681" cy="1358295"/>
            <a:chOff x="415689" y="1698477"/>
            <a:chExt cx="3306681" cy="1358295"/>
          </a:xfrm>
        </p:grpSpPr>
        <p:grpSp>
          <p:nvGrpSpPr>
            <p:cNvPr id="20" name="Grupp 19">
              <a:extLst>
                <a:ext uri="{FF2B5EF4-FFF2-40B4-BE49-F238E27FC236}">
                  <a16:creationId xmlns:a16="http://schemas.microsoft.com/office/drawing/2014/main" id="{96FD1D74-BBD1-5596-5DF8-51374BEBDEF0}"/>
                </a:ext>
              </a:extLst>
            </p:cNvPr>
            <p:cNvGrpSpPr/>
            <p:nvPr/>
          </p:nvGrpSpPr>
          <p:grpSpPr>
            <a:xfrm>
              <a:off x="415689" y="1698477"/>
              <a:ext cx="3306681" cy="1358295"/>
              <a:chOff x="2403239" y="1165383"/>
              <a:chExt cx="3306681" cy="1358295"/>
            </a:xfrm>
          </p:grpSpPr>
          <p:sp>
            <p:nvSpPr>
              <p:cNvPr id="22" name="Rektangel: rundade hörn 21">
                <a:extLst>
                  <a:ext uri="{FF2B5EF4-FFF2-40B4-BE49-F238E27FC236}">
                    <a16:creationId xmlns:a16="http://schemas.microsoft.com/office/drawing/2014/main" id="{D7596296-A09C-C623-A60C-E6700FD87187}"/>
                  </a:ext>
                </a:extLst>
              </p:cNvPr>
              <p:cNvSpPr/>
              <p:nvPr/>
            </p:nvSpPr>
            <p:spPr>
              <a:xfrm>
                <a:off x="2403239" y="1165383"/>
                <a:ext cx="3276000" cy="1358295"/>
              </a:xfrm>
              <a:prstGeom prst="roundRect">
                <a:avLst/>
              </a:prstGeom>
              <a:ln/>
            </p:spPr>
            <p:style>
              <a:lnRef idx="3">
                <a:schemeClr val="lt1"/>
              </a:lnRef>
              <a:fillRef idx="1">
                <a:schemeClr val="accent3"/>
              </a:fillRef>
              <a:effectRef idx="1">
                <a:schemeClr val="accent3"/>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sp>
            <p:nvSpPr>
              <p:cNvPr id="23" name="textruta 22">
                <a:extLst>
                  <a:ext uri="{FF2B5EF4-FFF2-40B4-BE49-F238E27FC236}">
                    <a16:creationId xmlns:a16="http://schemas.microsoft.com/office/drawing/2014/main" id="{C5549E33-D276-1ED5-A940-ACA21EF47A39}"/>
                  </a:ext>
                </a:extLst>
              </p:cNvPr>
              <p:cNvSpPr txBox="1"/>
              <p:nvPr/>
            </p:nvSpPr>
            <p:spPr>
              <a:xfrm>
                <a:off x="3647440" y="1492317"/>
                <a:ext cx="2062480"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a:ln>
                      <a:noFill/>
                    </a:ln>
                    <a:solidFill>
                      <a:prstClr val="white"/>
                    </a:solidFill>
                    <a:effectLst/>
                    <a:uLnTx/>
                    <a:uFillTx/>
                    <a:latin typeface="Arial"/>
                    <a:ea typeface="+mn-ea"/>
                    <a:cs typeface="+mn-cs"/>
                  </a:rPr>
                  <a:t>Anläggning och infrastruktur</a:t>
                </a:r>
              </a:p>
            </p:txBody>
          </p:sp>
        </p:grpSp>
        <p:pic>
          <p:nvPicPr>
            <p:cNvPr id="21" name="Bild 20" descr="Väg (två stift med en stig) kontur">
              <a:extLst>
                <a:ext uri="{FF2B5EF4-FFF2-40B4-BE49-F238E27FC236}">
                  <a16:creationId xmlns:a16="http://schemas.microsoft.com/office/drawing/2014/main" id="{F738F868-157D-4C33-F77A-5C05491DC0E4}"/>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629820" y="1891376"/>
              <a:ext cx="914400" cy="914400"/>
            </a:xfrm>
            <a:prstGeom prst="rect">
              <a:avLst/>
            </a:prstGeom>
          </p:spPr>
        </p:pic>
      </p:grpSp>
      <p:sp>
        <p:nvSpPr>
          <p:cNvPr id="2" name="Rubrik 1">
            <a:extLst>
              <a:ext uri="{FF2B5EF4-FFF2-40B4-BE49-F238E27FC236}">
                <a16:creationId xmlns:a16="http://schemas.microsoft.com/office/drawing/2014/main" id="{B6B1B313-C4A1-9F74-BD89-688FDE346DEA}"/>
              </a:ext>
            </a:extLst>
          </p:cNvPr>
          <p:cNvSpPr>
            <a:spLocks noGrp="1"/>
          </p:cNvSpPr>
          <p:nvPr>
            <p:ph type="title"/>
          </p:nvPr>
        </p:nvSpPr>
        <p:spPr/>
        <p:txBody>
          <a:bodyPr/>
          <a:lstStyle/>
          <a:p>
            <a:r>
              <a:rPr lang="sv-SE" dirty="0"/>
              <a:t>Vår organisation</a:t>
            </a:r>
          </a:p>
        </p:txBody>
      </p:sp>
      <p:sp>
        <p:nvSpPr>
          <p:cNvPr id="3" name="Platshållare för innehåll 2">
            <a:extLst>
              <a:ext uri="{FF2B5EF4-FFF2-40B4-BE49-F238E27FC236}">
                <a16:creationId xmlns:a16="http://schemas.microsoft.com/office/drawing/2014/main" id="{DAF44CD5-69B1-0137-D7AC-EA91B74A6EA0}"/>
              </a:ext>
            </a:extLst>
          </p:cNvPr>
          <p:cNvSpPr>
            <a:spLocks noGrp="1"/>
          </p:cNvSpPr>
          <p:nvPr>
            <p:ph idx="11"/>
          </p:nvPr>
        </p:nvSpPr>
        <p:spPr>
          <a:xfrm>
            <a:off x="407988" y="3122705"/>
            <a:ext cx="3276000" cy="2954965"/>
          </a:xfrm>
          <a:ln>
            <a:noFill/>
          </a:ln>
        </p:spPr>
        <p:txBody>
          <a:bodyPr>
            <a:normAutofit/>
          </a:bodyPr>
          <a:lstStyle/>
          <a:p>
            <a:r>
              <a:rPr lang="sv-SE" sz="1600" dirty="0"/>
              <a:t>Har helhetsansvar för byggnadsverk, gator och spår. </a:t>
            </a:r>
          </a:p>
          <a:p>
            <a:r>
              <a:rPr lang="sv-SE" sz="1600" dirty="0"/>
              <a:t>Ansvarar för starttillstånd, trafikanordningar och trafikreglering.</a:t>
            </a:r>
          </a:p>
        </p:txBody>
      </p:sp>
      <p:sp>
        <p:nvSpPr>
          <p:cNvPr id="18" name="Platshållare för innehåll 2">
            <a:extLst>
              <a:ext uri="{FF2B5EF4-FFF2-40B4-BE49-F238E27FC236}">
                <a16:creationId xmlns:a16="http://schemas.microsoft.com/office/drawing/2014/main" id="{26E75DB6-2971-901F-4CDE-A40E74472F81}"/>
              </a:ext>
            </a:extLst>
          </p:cNvPr>
          <p:cNvSpPr txBox="1">
            <a:spLocks/>
          </p:cNvSpPr>
          <p:nvPr/>
        </p:nvSpPr>
        <p:spPr>
          <a:xfrm>
            <a:off x="4575694" y="3122704"/>
            <a:ext cx="3276000" cy="2954965"/>
          </a:xfrm>
          <a:prstGeom prst="rect">
            <a:avLst/>
          </a:prstGeom>
          <a:ln>
            <a:noFill/>
          </a:ln>
        </p:spPr>
        <p:txBody>
          <a:bodyPr vert="horz" lIns="0" tIns="0" rIns="0" bIns="0" rtlCol="0">
            <a:normAutofit/>
          </a:bodyPr>
          <a:lstStyle>
            <a:lvl1pPr marL="230384" indent="-230384" algn="l" defTabSz="914332" rtl="0" eaLnBrk="1" latinLnBrk="0" hangingPunct="1">
              <a:lnSpc>
                <a:spcPct val="110000"/>
              </a:lnSpc>
              <a:spcBef>
                <a:spcPts val="600"/>
              </a:spcBef>
              <a:spcAft>
                <a:spcPts val="300"/>
              </a:spcAft>
              <a:buFont typeface="Arial" panose="020B0604020202020204" pitchFamily="34" charset="0"/>
              <a:buChar char="•"/>
              <a:defRPr sz="2000" kern="1200">
                <a:solidFill>
                  <a:schemeClr val="tx1"/>
                </a:solidFill>
                <a:latin typeface="+mn-lt"/>
                <a:ea typeface="+mn-ea"/>
                <a:cs typeface="+mn-cs"/>
              </a:defRPr>
            </a:lvl1pPr>
            <a:lvl2pPr marL="457167" indent="-2303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2pPr>
            <a:lvl3pPr marL="687548" indent="-230384" algn="l" defTabSz="914332" rtl="0" eaLnBrk="1" latinLnBrk="0" hangingPunct="1">
              <a:lnSpc>
                <a:spcPct val="110000"/>
              </a:lnSpc>
              <a:spcBef>
                <a:spcPts val="0"/>
              </a:spcBef>
              <a:spcAft>
                <a:spcPts val="300"/>
              </a:spcAft>
              <a:buFont typeface="Wingdings" panose="05000000000000000000" pitchFamily="2" charset="2"/>
              <a:buChar char="§"/>
              <a:defRPr sz="1700" kern="1200">
                <a:solidFill>
                  <a:schemeClr val="tx1"/>
                </a:solidFill>
                <a:latin typeface="+mn-lt"/>
                <a:ea typeface="+mn-ea"/>
                <a:cs typeface="+mn-cs"/>
              </a:defRPr>
            </a:lvl3pPr>
            <a:lvl4pPr marL="914332"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4pPr>
            <a:lvl5pPr marL="1144714"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1600" dirty="0"/>
              <a:t>Sköter om det offentliga rummet: renhållning och vinterväghållning, skötsel av parker, badstränder med mera.</a:t>
            </a:r>
          </a:p>
          <a:p>
            <a:r>
              <a:rPr lang="sv-SE" sz="1600" dirty="0"/>
              <a:t>Ansvarar för arbetsmarknadsinsatser inom avdelningens verksamheter.</a:t>
            </a:r>
          </a:p>
        </p:txBody>
      </p:sp>
      <p:sp>
        <p:nvSpPr>
          <p:cNvPr id="19" name="Platshållare för innehåll 2">
            <a:extLst>
              <a:ext uri="{FF2B5EF4-FFF2-40B4-BE49-F238E27FC236}">
                <a16:creationId xmlns:a16="http://schemas.microsoft.com/office/drawing/2014/main" id="{6D79EF89-0365-F614-5FF2-4A247BDE7EAB}"/>
              </a:ext>
            </a:extLst>
          </p:cNvPr>
          <p:cNvSpPr txBox="1">
            <a:spLocks/>
          </p:cNvSpPr>
          <p:nvPr/>
        </p:nvSpPr>
        <p:spPr>
          <a:xfrm>
            <a:off x="8481555" y="3131355"/>
            <a:ext cx="3276000" cy="2954965"/>
          </a:xfrm>
          <a:prstGeom prst="rect">
            <a:avLst/>
          </a:prstGeom>
          <a:ln>
            <a:noFill/>
          </a:ln>
        </p:spPr>
        <p:txBody>
          <a:bodyPr vert="horz" lIns="0" tIns="0" rIns="0" bIns="0" rtlCol="0">
            <a:normAutofit/>
          </a:bodyPr>
          <a:lstStyle>
            <a:lvl1pPr marL="230384" indent="-230384" algn="l" defTabSz="914332" rtl="0" eaLnBrk="1" latinLnBrk="0" hangingPunct="1">
              <a:lnSpc>
                <a:spcPct val="110000"/>
              </a:lnSpc>
              <a:spcBef>
                <a:spcPts val="600"/>
              </a:spcBef>
              <a:spcAft>
                <a:spcPts val="300"/>
              </a:spcAft>
              <a:buFont typeface="Arial" panose="020B0604020202020204" pitchFamily="34" charset="0"/>
              <a:buChar char="•"/>
              <a:defRPr sz="2000" kern="1200">
                <a:solidFill>
                  <a:schemeClr val="tx1"/>
                </a:solidFill>
                <a:latin typeface="+mn-lt"/>
                <a:ea typeface="+mn-ea"/>
                <a:cs typeface="+mn-cs"/>
              </a:defRPr>
            </a:lvl1pPr>
            <a:lvl2pPr marL="457167" indent="-2303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2pPr>
            <a:lvl3pPr marL="687548" indent="-230384" algn="l" defTabSz="914332" rtl="0" eaLnBrk="1" latinLnBrk="0" hangingPunct="1">
              <a:lnSpc>
                <a:spcPct val="110000"/>
              </a:lnSpc>
              <a:spcBef>
                <a:spcPts val="0"/>
              </a:spcBef>
              <a:spcAft>
                <a:spcPts val="300"/>
              </a:spcAft>
              <a:buFont typeface="Wingdings" panose="05000000000000000000" pitchFamily="2" charset="2"/>
              <a:buChar char="§"/>
              <a:defRPr sz="1700" kern="1200">
                <a:solidFill>
                  <a:schemeClr val="tx1"/>
                </a:solidFill>
                <a:latin typeface="+mn-lt"/>
                <a:ea typeface="+mn-ea"/>
                <a:cs typeface="+mn-cs"/>
              </a:defRPr>
            </a:lvl3pPr>
            <a:lvl4pPr marL="914332"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4pPr>
            <a:lvl5pPr marL="1144714"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1600" dirty="0"/>
              <a:t>Avdelningarna HR, ekonomi samt utveckling och styrning är stödfunktioner. De arbetar med att vara stöd i utvecklingsarbete, ger rådgivning, arbetar med administration, service, kontroll och uppföljning.</a:t>
            </a:r>
          </a:p>
        </p:txBody>
      </p:sp>
    </p:spTree>
    <p:extLst>
      <p:ext uri="{BB962C8B-B14F-4D97-AF65-F5344CB8AC3E}">
        <p14:creationId xmlns:p14="http://schemas.microsoft.com/office/powerpoint/2010/main" val="15853003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65B1AE01-CBE8-4F4E-B34E-9244361B134D}"/>
              </a:ext>
            </a:extLst>
          </p:cNvPr>
          <p:cNvSpPr>
            <a:spLocks noGrp="1"/>
          </p:cNvSpPr>
          <p:nvPr>
            <p:ph type="ctrTitle"/>
          </p:nvPr>
        </p:nvSpPr>
        <p:spPr/>
        <p:txBody>
          <a:bodyPr/>
          <a:lstStyle/>
          <a:p>
            <a:r>
              <a:rPr lang="sv-SE" dirty="0"/>
              <a:t>Kommunikationsplan </a:t>
            </a:r>
            <a:br>
              <a:rPr lang="sv-SE" dirty="0"/>
            </a:br>
            <a:r>
              <a:rPr lang="sv-SE" dirty="0"/>
              <a:t>Ö-dialogen - nytt arbetssätt</a:t>
            </a:r>
          </a:p>
        </p:txBody>
      </p:sp>
      <p:sp>
        <p:nvSpPr>
          <p:cNvPr id="6" name="Platshållare för text 5">
            <a:extLst>
              <a:ext uri="{FF2B5EF4-FFF2-40B4-BE49-F238E27FC236}">
                <a16:creationId xmlns:a16="http://schemas.microsoft.com/office/drawing/2014/main" id="{38CFAA85-1946-44C1-A616-E3C7DAC78220}"/>
              </a:ext>
            </a:extLst>
          </p:cNvPr>
          <p:cNvSpPr>
            <a:spLocks noGrp="1"/>
          </p:cNvSpPr>
          <p:nvPr>
            <p:ph type="body" sz="quarter" idx="10"/>
          </p:nvPr>
        </p:nvSpPr>
        <p:spPr/>
        <p:txBody>
          <a:bodyPr/>
          <a:lstStyle/>
          <a:p>
            <a:r>
              <a:rPr lang="sv-SE" dirty="0"/>
              <a:t>Demokrati och medborgarservice</a:t>
            </a:r>
          </a:p>
        </p:txBody>
      </p:sp>
      <p:sp>
        <p:nvSpPr>
          <p:cNvPr id="7" name="Platshållare för text 6">
            <a:extLst>
              <a:ext uri="{FF2B5EF4-FFF2-40B4-BE49-F238E27FC236}">
                <a16:creationId xmlns:a16="http://schemas.microsoft.com/office/drawing/2014/main" id="{8E57B0E7-CE83-48F9-8646-46F7332B82D0}"/>
              </a:ext>
            </a:extLst>
          </p:cNvPr>
          <p:cNvSpPr>
            <a:spLocks noGrp="1"/>
          </p:cNvSpPr>
          <p:nvPr>
            <p:ph type="body" sz="quarter" idx="11"/>
          </p:nvPr>
        </p:nvSpPr>
        <p:spPr/>
        <p:txBody>
          <a:bodyPr/>
          <a:lstStyle/>
          <a:p>
            <a:r>
              <a:rPr lang="sv-SE" dirty="0"/>
              <a:t>Namn</a:t>
            </a:r>
          </a:p>
        </p:txBody>
      </p:sp>
    </p:spTree>
    <p:extLst>
      <p:ext uri="{BB962C8B-B14F-4D97-AF65-F5344CB8AC3E}">
        <p14:creationId xmlns:p14="http://schemas.microsoft.com/office/powerpoint/2010/main" val="12090009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x__x0000_i1026" descr="En bild som visar text, skärmbild, Teckensnitt, design&#10;&#10;Automatiskt genererad beskrivning">
            <a:extLst>
              <a:ext uri="{FF2B5EF4-FFF2-40B4-BE49-F238E27FC236}">
                <a16:creationId xmlns:a16="http://schemas.microsoft.com/office/drawing/2014/main" id="{F9414927-F80B-4F63-94A2-B068FBBDD432}"/>
              </a:ext>
            </a:extLst>
          </p:cNvPr>
          <p:cNvPicPr>
            <a:picLocks noGrp="1" noChangeAspect="1" noChangeArrowheads="1"/>
          </p:cNvPicPr>
          <p:nvPr>
            <p:ph type="pic" sz="quarter" idx="10"/>
          </p:nvPr>
        </p:nvPicPr>
        <p:blipFill>
          <a:blip r:embed="rId2">
            <a:extLst>
              <a:ext uri="{28A0092B-C50C-407E-A947-70E740481C1C}">
                <a14:useLocalDpi xmlns:a14="http://schemas.microsoft.com/office/drawing/2010/main" val="0"/>
              </a:ext>
            </a:extLst>
          </a:blip>
          <a:srcRect/>
          <a:stretch/>
        </p:blipFill>
        <p:spPr bwMode="auto">
          <a:xfrm>
            <a:off x="20" y="10"/>
            <a:ext cx="12191980" cy="685799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205227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F7192268-8327-4071-D9D5-B56100DFF3B6}"/>
              </a:ext>
            </a:extLst>
          </p:cNvPr>
          <p:cNvSpPr>
            <a:spLocks noGrp="1"/>
          </p:cNvSpPr>
          <p:nvPr>
            <p:ph type="title"/>
          </p:nvPr>
        </p:nvSpPr>
        <p:spPr/>
        <p:txBody>
          <a:bodyPr>
            <a:normAutofit fontScale="90000"/>
          </a:bodyPr>
          <a:lstStyle/>
          <a:p>
            <a:r>
              <a:rPr lang="sv-SE" dirty="0"/>
              <a:t>Arbetsordningen – förtydligande om Ö-dialogen</a:t>
            </a:r>
          </a:p>
        </p:txBody>
      </p:sp>
      <p:sp>
        <p:nvSpPr>
          <p:cNvPr id="4" name="Platshållare för innehåll 3">
            <a:extLst>
              <a:ext uri="{FF2B5EF4-FFF2-40B4-BE49-F238E27FC236}">
                <a16:creationId xmlns:a16="http://schemas.microsoft.com/office/drawing/2014/main" id="{DA87B734-62FF-CB64-21AC-F04F92111460}"/>
              </a:ext>
            </a:extLst>
          </p:cNvPr>
          <p:cNvSpPr>
            <a:spLocks noGrp="1"/>
          </p:cNvSpPr>
          <p:nvPr>
            <p:ph idx="11"/>
          </p:nvPr>
        </p:nvSpPr>
        <p:spPr/>
        <p:txBody>
          <a:bodyPr/>
          <a:lstStyle/>
          <a:p>
            <a:r>
              <a:rPr lang="sv-SE"/>
              <a:t>Ö-dialogen är en del av Göteborgs Stads infrastruktur för att stärka den lokala demokratin i samverkan mellan nämnder, styrelser och aktörer i Göteborgs Stad. Nämnden för demokrati och medborgarservice stöttar Göteborgs Stads nämnder och styrelser att skapa förutsättningar för invånarnas demokratiska delaktighet och inflytande genom att upprätthålla Ö-dialogen. Samtliga nämnder ska, utifrån sitt reglemente, nyttja Ö-dialogen i frågor som rör respektive nämnds verksamhet.</a:t>
            </a:r>
          </a:p>
        </p:txBody>
      </p:sp>
    </p:spTree>
    <p:extLst>
      <p:ext uri="{BB962C8B-B14F-4D97-AF65-F5344CB8AC3E}">
        <p14:creationId xmlns:p14="http://schemas.microsoft.com/office/powerpoint/2010/main" val="24109815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68C4BAC0-88B2-36C5-B854-73AC4DD9753C}"/>
              </a:ext>
            </a:extLst>
          </p:cNvPr>
          <p:cNvSpPr/>
          <p:nvPr/>
        </p:nvSpPr>
        <p:spPr>
          <a:xfrm>
            <a:off x="0" y="0"/>
            <a:ext cx="6096000" cy="6858000"/>
          </a:xfrm>
          <a:prstGeom prst="rect">
            <a:avLst/>
          </a:prstGeom>
          <a:solidFill>
            <a:srgbClr val="DBD1E6"/>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9907221D-F811-D071-C1FA-E4DA93F5AAC0}"/>
              </a:ext>
            </a:extLst>
          </p:cNvPr>
          <p:cNvSpPr>
            <a:spLocks noGrp="1"/>
          </p:cNvSpPr>
          <p:nvPr>
            <p:ph type="title"/>
          </p:nvPr>
        </p:nvSpPr>
        <p:spPr>
          <a:xfrm>
            <a:off x="223377" y="377823"/>
            <a:ext cx="9406817" cy="736959"/>
          </a:xfrm>
        </p:spPr>
        <p:txBody>
          <a:bodyPr anchor="ctr">
            <a:normAutofit/>
          </a:bodyPr>
          <a:lstStyle/>
          <a:p>
            <a:r>
              <a:rPr lang="sv-SE" dirty="0"/>
              <a:t>Mål med kommunikationen</a:t>
            </a:r>
          </a:p>
        </p:txBody>
      </p:sp>
      <p:sp>
        <p:nvSpPr>
          <p:cNvPr id="3" name="Platshållare för innehåll 2">
            <a:extLst>
              <a:ext uri="{FF2B5EF4-FFF2-40B4-BE49-F238E27FC236}">
                <a16:creationId xmlns:a16="http://schemas.microsoft.com/office/drawing/2014/main" id="{C4A4D001-709C-6009-C7CD-6E61BEA2CB7A}"/>
              </a:ext>
            </a:extLst>
          </p:cNvPr>
          <p:cNvSpPr>
            <a:spLocks noGrp="1"/>
          </p:cNvSpPr>
          <p:nvPr>
            <p:ph sz="half" idx="1"/>
          </p:nvPr>
        </p:nvSpPr>
        <p:spPr>
          <a:xfrm>
            <a:off x="6761164" y="1709739"/>
            <a:ext cx="4973636" cy="4176710"/>
          </a:xfrm>
        </p:spPr>
        <p:txBody>
          <a:bodyPr>
            <a:normAutofit/>
          </a:bodyPr>
          <a:lstStyle/>
          <a:p>
            <a:pPr marL="0" indent="0">
              <a:buNone/>
            </a:pPr>
            <a:r>
              <a:rPr lang="sv-SE" dirty="0">
                <a:effectLst/>
              </a:rPr>
              <a:t>Målet är att öka kännedomen om och förtroendet för Ö-dialogen bland Göteborgs Stads nämnder och bolagsstyrelser och dess tjänstemannaorganisation, så att </a:t>
            </a:r>
            <a:r>
              <a:rPr lang="sv-SE" dirty="0"/>
              <a:t>de i större utsträckning än idag använder </a:t>
            </a:r>
            <a:r>
              <a:rPr lang="sv-SE" dirty="0">
                <a:effectLst/>
              </a:rPr>
              <a:t>sig av ö-dialogen för dialog och kunskapsinhämtning. </a:t>
            </a:r>
          </a:p>
          <a:p>
            <a:pPr marL="0" indent="0">
              <a:buNone/>
            </a:pPr>
            <a:endParaRPr lang="sv-SE" dirty="0">
              <a:highlight>
                <a:srgbClr val="FFFF00"/>
              </a:highlight>
            </a:endParaRPr>
          </a:p>
        </p:txBody>
      </p:sp>
      <p:pic>
        <p:nvPicPr>
          <p:cNvPr id="11" name="Bild 10">
            <a:extLst>
              <a:ext uri="{FF2B5EF4-FFF2-40B4-BE49-F238E27FC236}">
                <a16:creationId xmlns:a16="http://schemas.microsoft.com/office/drawing/2014/main" id="{75BE4BED-FCC2-026F-D59C-E389EE94F1D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61123" y="1797725"/>
            <a:ext cx="3729952" cy="3729952"/>
          </a:xfrm>
          <a:prstGeom prst="rect">
            <a:avLst/>
          </a:prstGeom>
        </p:spPr>
      </p:pic>
    </p:spTree>
    <p:extLst>
      <p:ext uri="{BB962C8B-B14F-4D97-AF65-F5344CB8AC3E}">
        <p14:creationId xmlns:p14="http://schemas.microsoft.com/office/powerpoint/2010/main" val="10881080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BB2AF83-005E-A0E0-24A4-0F546CB30832}"/>
              </a:ext>
            </a:extLst>
          </p:cNvPr>
          <p:cNvSpPr>
            <a:spLocks noGrp="1"/>
          </p:cNvSpPr>
          <p:nvPr>
            <p:ph type="title"/>
          </p:nvPr>
        </p:nvSpPr>
        <p:spPr/>
        <p:txBody>
          <a:bodyPr/>
          <a:lstStyle/>
          <a:p>
            <a:r>
              <a:rPr lang="sv-SE" dirty="0"/>
              <a:t>Målgrupper</a:t>
            </a:r>
          </a:p>
        </p:txBody>
      </p:sp>
      <p:sp>
        <p:nvSpPr>
          <p:cNvPr id="3" name="Platshållare för innehåll 2">
            <a:extLst>
              <a:ext uri="{FF2B5EF4-FFF2-40B4-BE49-F238E27FC236}">
                <a16:creationId xmlns:a16="http://schemas.microsoft.com/office/drawing/2014/main" id="{CCE5065E-29CA-EEEB-3614-DE94EEC9453B}"/>
              </a:ext>
            </a:extLst>
          </p:cNvPr>
          <p:cNvSpPr>
            <a:spLocks noGrp="1"/>
          </p:cNvSpPr>
          <p:nvPr>
            <p:ph sz="half" idx="1"/>
          </p:nvPr>
        </p:nvSpPr>
        <p:spPr/>
        <p:txBody>
          <a:bodyPr>
            <a:normAutofit/>
          </a:bodyPr>
          <a:lstStyle/>
          <a:p>
            <a:pPr marL="0" indent="0">
              <a:buNone/>
            </a:pPr>
            <a:r>
              <a:rPr lang="sv-SE" b="1" dirty="0"/>
              <a:t>Primära:</a:t>
            </a:r>
            <a:endParaRPr lang="sv-SE" sz="2000" b="1" dirty="0"/>
          </a:p>
          <a:p>
            <a:pPr>
              <a:lnSpc>
                <a:spcPct val="100000"/>
              </a:lnSpc>
              <a:spcAft>
                <a:spcPts val="0"/>
              </a:spcAft>
            </a:pPr>
            <a:r>
              <a:rPr lang="sv-SE" sz="2000" dirty="0"/>
              <a:t>Nämnder</a:t>
            </a:r>
          </a:p>
          <a:p>
            <a:pPr>
              <a:lnSpc>
                <a:spcPct val="100000"/>
              </a:lnSpc>
              <a:spcAft>
                <a:spcPts val="0"/>
              </a:spcAft>
            </a:pPr>
            <a:r>
              <a:rPr lang="sv-SE" sz="2000" dirty="0"/>
              <a:t>Bolagsstyrelser (Gbg &amp; Co, BRG)</a:t>
            </a:r>
          </a:p>
          <a:p>
            <a:pPr>
              <a:lnSpc>
                <a:spcPct val="100000"/>
              </a:lnSpc>
              <a:spcAft>
                <a:spcPts val="0"/>
              </a:spcAft>
            </a:pPr>
            <a:r>
              <a:rPr lang="sv-SE" sz="2000" dirty="0"/>
              <a:t>Förvaltnings- och bolagsledningar</a:t>
            </a:r>
          </a:p>
          <a:p>
            <a:pPr>
              <a:lnSpc>
                <a:spcPct val="100000"/>
              </a:lnSpc>
              <a:spcAft>
                <a:spcPts val="0"/>
              </a:spcAft>
            </a:pPr>
            <a:r>
              <a:rPr lang="sv-SE" sz="2000" dirty="0"/>
              <a:t>Nämndsekreterare</a:t>
            </a:r>
          </a:p>
          <a:p>
            <a:pPr>
              <a:lnSpc>
                <a:spcPct val="100000"/>
              </a:lnSpc>
              <a:spcAft>
                <a:spcPts val="0"/>
              </a:spcAft>
            </a:pPr>
            <a:r>
              <a:rPr lang="sv-SE" sz="2000" dirty="0"/>
              <a:t>”Remissmottagare” på SLK</a:t>
            </a:r>
          </a:p>
          <a:p>
            <a:pPr>
              <a:lnSpc>
                <a:spcPct val="100000"/>
              </a:lnSpc>
              <a:spcAft>
                <a:spcPts val="0"/>
              </a:spcAft>
            </a:pPr>
            <a:r>
              <a:rPr lang="sv-SE" sz="2000" dirty="0"/>
              <a:t>Andra aktörer – VGR, Länsstyrelsen, Försvaret</a:t>
            </a:r>
          </a:p>
          <a:p>
            <a:pPr>
              <a:lnSpc>
                <a:spcPct val="100000"/>
              </a:lnSpc>
              <a:spcAft>
                <a:spcPts val="0"/>
              </a:spcAft>
            </a:pPr>
            <a:r>
              <a:rPr lang="sv-SE" sz="2000" dirty="0"/>
              <a:t>Tjänstepersoner med ansvar för samråd, dialog mm. </a:t>
            </a:r>
          </a:p>
          <a:p>
            <a:pPr>
              <a:lnSpc>
                <a:spcPct val="100000"/>
              </a:lnSpc>
              <a:spcAft>
                <a:spcPts val="0"/>
              </a:spcAft>
            </a:pPr>
            <a:r>
              <a:rPr lang="sv-SE" sz="2000" dirty="0"/>
              <a:t>Handläggare inom olika ämnesområden</a:t>
            </a:r>
          </a:p>
        </p:txBody>
      </p:sp>
      <p:sp>
        <p:nvSpPr>
          <p:cNvPr id="4" name="Platshållare för innehåll 3">
            <a:extLst>
              <a:ext uri="{FF2B5EF4-FFF2-40B4-BE49-F238E27FC236}">
                <a16:creationId xmlns:a16="http://schemas.microsoft.com/office/drawing/2014/main" id="{6C6EA7A2-A8B1-5A77-EF43-ED898C742ADE}"/>
              </a:ext>
            </a:extLst>
          </p:cNvPr>
          <p:cNvSpPr>
            <a:spLocks noGrp="1"/>
          </p:cNvSpPr>
          <p:nvPr>
            <p:ph sz="half" idx="2"/>
          </p:nvPr>
        </p:nvSpPr>
        <p:spPr/>
        <p:txBody>
          <a:bodyPr/>
          <a:lstStyle/>
          <a:p>
            <a:pPr marL="0" indent="0">
              <a:buNone/>
            </a:pPr>
            <a:r>
              <a:rPr lang="sv-SE" b="1" dirty="0"/>
              <a:t>Sekundära: </a:t>
            </a:r>
          </a:p>
          <a:p>
            <a:pPr marL="0" indent="0">
              <a:buNone/>
            </a:pPr>
            <a:r>
              <a:rPr lang="sv-SE" dirty="0"/>
              <a:t>Utvecklingsenheter ex ÄVO</a:t>
            </a:r>
          </a:p>
          <a:p>
            <a:pPr marL="0" indent="0">
              <a:buNone/>
            </a:pPr>
            <a:endParaRPr lang="sv-SE" dirty="0"/>
          </a:p>
        </p:txBody>
      </p:sp>
    </p:spTree>
    <p:extLst>
      <p:ext uri="{BB962C8B-B14F-4D97-AF65-F5344CB8AC3E}">
        <p14:creationId xmlns:p14="http://schemas.microsoft.com/office/powerpoint/2010/main" val="35463752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F642509-C7B6-E812-C5F2-4CAFDA91D4DB}"/>
              </a:ext>
            </a:extLst>
          </p:cNvPr>
          <p:cNvSpPr>
            <a:spLocks noGrp="1"/>
          </p:cNvSpPr>
          <p:nvPr>
            <p:ph type="title"/>
          </p:nvPr>
        </p:nvSpPr>
        <p:spPr/>
        <p:txBody>
          <a:bodyPr/>
          <a:lstStyle/>
          <a:p>
            <a:r>
              <a:rPr lang="sv-SE" dirty="0"/>
              <a:t>Budskap</a:t>
            </a:r>
          </a:p>
        </p:txBody>
      </p:sp>
      <p:sp>
        <p:nvSpPr>
          <p:cNvPr id="3" name="Platshållare för innehåll 2">
            <a:extLst>
              <a:ext uri="{FF2B5EF4-FFF2-40B4-BE49-F238E27FC236}">
                <a16:creationId xmlns:a16="http://schemas.microsoft.com/office/drawing/2014/main" id="{09846EBF-E12E-1C02-04C4-166B6059C7BF}"/>
              </a:ext>
            </a:extLst>
          </p:cNvPr>
          <p:cNvSpPr>
            <a:spLocks noGrp="1"/>
          </p:cNvSpPr>
          <p:nvPr>
            <p:ph sz="half" idx="1"/>
          </p:nvPr>
        </p:nvSpPr>
        <p:spPr/>
        <p:txBody>
          <a:bodyPr>
            <a:normAutofit fontScale="92500" lnSpcReduction="20000"/>
          </a:bodyPr>
          <a:lstStyle/>
          <a:p>
            <a:pPr>
              <a:lnSpc>
                <a:spcPct val="100000"/>
              </a:lnSpc>
              <a:spcAft>
                <a:spcPts val="600"/>
              </a:spcAft>
              <a:tabLst>
                <a:tab pos="2766695" algn="l"/>
              </a:tabLst>
            </a:pPr>
            <a:r>
              <a:rPr lang="sv-SE" dirty="0">
                <a:effectLst/>
              </a:rPr>
              <a:t>Ö-dialogen är ett rådgivande forum för ökad kunskap om skärgårdens specifika förutsättningar. </a:t>
            </a:r>
          </a:p>
          <a:p>
            <a:pPr>
              <a:lnSpc>
                <a:spcPct val="100000"/>
              </a:lnSpc>
              <a:spcAft>
                <a:spcPts val="600"/>
              </a:spcAft>
              <a:tabLst>
                <a:tab pos="2766695" algn="l"/>
              </a:tabLst>
            </a:pPr>
            <a:r>
              <a:rPr lang="sv-SE" dirty="0">
                <a:effectLst/>
              </a:rPr>
              <a:t>När din verksamhet hanterar en fråga som kan ha påverkan på skärgården och de människor som bor och företag och civilsamhället och verkar där, kan du använda Ö-dialogen som rådgivande forum för att skapa ett väl underbyggt beslutsunderlag.</a:t>
            </a:r>
          </a:p>
          <a:p>
            <a:pPr>
              <a:lnSpc>
                <a:spcPct val="100000"/>
              </a:lnSpc>
              <a:spcAft>
                <a:spcPts val="600"/>
              </a:spcAft>
              <a:tabLst>
                <a:tab pos="2766695" algn="l"/>
              </a:tabLst>
            </a:pPr>
            <a:r>
              <a:rPr lang="sv-SE" dirty="0"/>
              <a:t>Ö-dialogen har ett nytt arbetssätt med ämnesindelade grupper, som säkrar att fler perspektiv från invånarna i skärgården tas till vara och gör att du får bättre beslutsunderlag. </a:t>
            </a:r>
            <a:endParaRPr lang="sv-SE" dirty="0">
              <a:effectLst/>
            </a:endParaRPr>
          </a:p>
          <a:p>
            <a:pPr>
              <a:lnSpc>
                <a:spcPct val="100000"/>
              </a:lnSpc>
              <a:spcAft>
                <a:spcPts val="600"/>
              </a:spcAft>
              <a:tabLst>
                <a:tab pos="2766695" algn="l"/>
              </a:tabLst>
            </a:pPr>
            <a:r>
              <a:rPr kumimoji="0" lang="sv-SE" altLang="sv-SE" b="0" i="0" u="none" strike="noStrike" cap="none" normalizeH="0" baseline="0" dirty="0">
                <a:ln>
                  <a:noFill/>
                </a:ln>
                <a:effectLst/>
              </a:rPr>
              <a:t>För att få en fråga lyft i Ö-dialogen, kontakta: </a:t>
            </a:r>
            <a:r>
              <a:rPr kumimoji="0" lang="sv-SE" altLang="sv-SE" sz="1700" b="0" i="0" u="none" strike="noStrike" cap="none" normalizeH="0" baseline="0" dirty="0">
                <a:ln>
                  <a:noFill/>
                </a:ln>
                <a:effectLst/>
                <a:hlinkClick r:id="rId2"/>
              </a:rPr>
              <a:t>kunddialog@demokratimedborgarservice.goteborg.se</a:t>
            </a:r>
            <a:r>
              <a:rPr kumimoji="0" lang="sv-SE" altLang="sv-SE" sz="1700" b="0" i="0" u="none" strike="noStrike" cap="none" normalizeH="0" baseline="0" dirty="0">
                <a:ln>
                  <a:noFill/>
                </a:ln>
                <a:effectLst/>
              </a:rPr>
              <a:t> </a:t>
            </a:r>
          </a:p>
          <a:p>
            <a:endParaRPr lang="sv-SE" dirty="0"/>
          </a:p>
        </p:txBody>
      </p:sp>
      <p:sp>
        <p:nvSpPr>
          <p:cNvPr id="4" name="Platshållare för innehåll 3">
            <a:extLst>
              <a:ext uri="{FF2B5EF4-FFF2-40B4-BE49-F238E27FC236}">
                <a16:creationId xmlns:a16="http://schemas.microsoft.com/office/drawing/2014/main" id="{FB10B0AA-1C38-983F-ED00-12E3BD47961C}"/>
              </a:ext>
            </a:extLst>
          </p:cNvPr>
          <p:cNvSpPr>
            <a:spLocks noGrp="1"/>
          </p:cNvSpPr>
          <p:nvPr>
            <p:ph sz="half" idx="2"/>
          </p:nvPr>
        </p:nvSpPr>
        <p:spPr/>
        <p:txBody>
          <a:bodyPr/>
          <a:lstStyle/>
          <a:p>
            <a:r>
              <a:rPr lang="sv-SE" dirty="0"/>
              <a:t>Förslag: </a:t>
            </a:r>
          </a:p>
          <a:p>
            <a:r>
              <a:rPr lang="sv-SE" dirty="0"/>
              <a:t>Ge exempel på frågor som drivs i Ö-dialogen så att man förstår vad det handlar om. </a:t>
            </a:r>
          </a:p>
          <a:p>
            <a:r>
              <a:rPr lang="sv-SE" dirty="0"/>
              <a:t>Byt ut ”kan” till ska!</a:t>
            </a:r>
          </a:p>
        </p:txBody>
      </p:sp>
    </p:spTree>
    <p:extLst>
      <p:ext uri="{BB962C8B-B14F-4D97-AF65-F5344CB8AC3E}">
        <p14:creationId xmlns:p14="http://schemas.microsoft.com/office/powerpoint/2010/main" val="498618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32CA1F09-0FC3-E837-8663-418236B5C865}"/>
              </a:ext>
            </a:extLst>
          </p:cNvPr>
          <p:cNvSpPr>
            <a:spLocks noGrp="1"/>
          </p:cNvSpPr>
          <p:nvPr>
            <p:ph type="ctrTitle"/>
          </p:nvPr>
        </p:nvSpPr>
        <p:spPr>
          <a:xfrm>
            <a:off x="2593220" y="2368233"/>
            <a:ext cx="7005559" cy="1349829"/>
          </a:xfrm>
        </p:spPr>
        <p:txBody>
          <a:bodyPr/>
          <a:lstStyle/>
          <a:p>
            <a:pPr>
              <a:lnSpc>
                <a:spcPct val="115000"/>
              </a:lnSpc>
              <a:spcAft>
                <a:spcPts val="600"/>
              </a:spcAft>
              <a:buSzPts val="1400"/>
            </a:pPr>
            <a:r>
              <a:rPr lang="sv-SE" sz="3600" b="1" dirty="0">
                <a:effectLst/>
                <a:ea typeface="Times New Roman" panose="02020603050405020304" pitchFamily="18" charset="0"/>
                <a:cs typeface="Times New Roman" panose="02020603050405020304" pitchFamily="18" charset="0"/>
              </a:rPr>
              <a:t>Anmälan av övriga frågor</a:t>
            </a:r>
          </a:p>
        </p:txBody>
      </p:sp>
    </p:spTree>
    <p:extLst>
      <p:ext uri="{BB962C8B-B14F-4D97-AF65-F5344CB8AC3E}">
        <p14:creationId xmlns:p14="http://schemas.microsoft.com/office/powerpoint/2010/main" val="12982334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ktangel 14">
            <a:extLst>
              <a:ext uri="{FF2B5EF4-FFF2-40B4-BE49-F238E27FC236}">
                <a16:creationId xmlns:a16="http://schemas.microsoft.com/office/drawing/2014/main" id="{241E429C-621B-18F2-BB53-8260844A7E58}"/>
              </a:ext>
            </a:extLst>
          </p:cNvPr>
          <p:cNvSpPr/>
          <p:nvPr/>
        </p:nvSpPr>
        <p:spPr>
          <a:xfrm>
            <a:off x="0" y="0"/>
            <a:ext cx="6096000" cy="6858000"/>
          </a:xfrm>
          <a:prstGeom prst="rect">
            <a:avLst/>
          </a:prstGeom>
          <a:solidFill>
            <a:srgbClr val="DBD1E6"/>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9907221D-F811-D071-C1FA-E4DA93F5AAC0}"/>
              </a:ext>
            </a:extLst>
          </p:cNvPr>
          <p:cNvSpPr>
            <a:spLocks noGrp="1"/>
          </p:cNvSpPr>
          <p:nvPr>
            <p:ph type="title"/>
          </p:nvPr>
        </p:nvSpPr>
        <p:spPr>
          <a:xfrm>
            <a:off x="407988" y="404813"/>
            <a:ext cx="9170279" cy="736959"/>
          </a:xfrm>
        </p:spPr>
        <p:txBody>
          <a:bodyPr anchor="ctr">
            <a:normAutofit/>
          </a:bodyPr>
          <a:lstStyle/>
          <a:p>
            <a:r>
              <a:rPr lang="sv-SE" dirty="0"/>
              <a:t>Budskap</a:t>
            </a:r>
          </a:p>
        </p:txBody>
      </p:sp>
      <p:sp>
        <p:nvSpPr>
          <p:cNvPr id="9" name="Platshållare för innehåll 8">
            <a:extLst>
              <a:ext uri="{FF2B5EF4-FFF2-40B4-BE49-F238E27FC236}">
                <a16:creationId xmlns:a16="http://schemas.microsoft.com/office/drawing/2014/main" id="{5FFF0FB8-5DD5-97CC-FD20-4DCF43919D3D}"/>
              </a:ext>
            </a:extLst>
          </p:cNvPr>
          <p:cNvSpPr>
            <a:spLocks noGrp="1"/>
          </p:cNvSpPr>
          <p:nvPr>
            <p:ph sz="half" idx="10"/>
          </p:nvPr>
        </p:nvSpPr>
        <p:spPr>
          <a:xfrm>
            <a:off x="6286500" y="1141772"/>
            <a:ext cx="5497514" cy="5211403"/>
          </a:xfrm>
        </p:spPr>
        <p:txBody>
          <a:bodyPr>
            <a:normAutofit lnSpcReduction="10000"/>
          </a:bodyPr>
          <a:lstStyle/>
          <a:p>
            <a:pPr>
              <a:lnSpc>
                <a:spcPct val="100000"/>
              </a:lnSpc>
              <a:spcAft>
                <a:spcPts val="600"/>
              </a:spcAft>
              <a:tabLst>
                <a:tab pos="2766695" algn="l"/>
              </a:tabLst>
            </a:pPr>
            <a:r>
              <a:rPr lang="sv-SE" dirty="0">
                <a:effectLst/>
              </a:rPr>
              <a:t>Ö-dialogen är ett rådgivande forum för ökad kunskap om skärgårdens specifika förutsättningar. </a:t>
            </a:r>
          </a:p>
          <a:p>
            <a:pPr>
              <a:lnSpc>
                <a:spcPct val="100000"/>
              </a:lnSpc>
              <a:spcAft>
                <a:spcPts val="600"/>
              </a:spcAft>
              <a:tabLst>
                <a:tab pos="2766695" algn="l"/>
              </a:tabLst>
            </a:pPr>
            <a:r>
              <a:rPr lang="sv-SE" dirty="0">
                <a:effectLst/>
              </a:rPr>
              <a:t>När din verksamhet hanterar en fråga som kan ha påverkan på skärgården och de människor som bor och verkar där, kan du använda Ö-dialogen som rådgivande forum för att skapa ett väl underbyggt beslutsunderlag.</a:t>
            </a:r>
          </a:p>
          <a:p>
            <a:pPr>
              <a:lnSpc>
                <a:spcPct val="100000"/>
              </a:lnSpc>
              <a:spcAft>
                <a:spcPts val="600"/>
              </a:spcAft>
              <a:tabLst>
                <a:tab pos="2766695" algn="l"/>
              </a:tabLst>
            </a:pPr>
            <a:r>
              <a:rPr lang="sv-SE" dirty="0"/>
              <a:t>Ö-dialogen har ett nytt arbetssätt med ämnesindelade grupper, som säkrar att fler perspektiv från invånarna i skärgården tas till vara och gör att du får bättre beslutsunderlag. </a:t>
            </a:r>
            <a:endParaRPr lang="sv-SE" dirty="0">
              <a:effectLst/>
            </a:endParaRPr>
          </a:p>
          <a:p>
            <a:pPr>
              <a:lnSpc>
                <a:spcPct val="100000"/>
              </a:lnSpc>
              <a:spcAft>
                <a:spcPts val="600"/>
              </a:spcAft>
              <a:tabLst>
                <a:tab pos="2766695" algn="l"/>
              </a:tabLst>
            </a:pPr>
            <a:r>
              <a:rPr kumimoji="0" lang="sv-SE" altLang="sv-SE" b="0" i="0" u="none" strike="noStrike" cap="none" normalizeH="0" baseline="0" dirty="0">
                <a:ln>
                  <a:noFill/>
                </a:ln>
                <a:effectLst/>
              </a:rPr>
              <a:t>För att få en fråga lyft i Ö-dialogen, kontakta: </a:t>
            </a:r>
            <a:r>
              <a:rPr kumimoji="0" lang="sv-SE" altLang="sv-SE" sz="1700" b="0" i="0" u="none" strike="noStrike" cap="none" normalizeH="0" baseline="0" dirty="0">
                <a:ln>
                  <a:noFill/>
                </a:ln>
                <a:effectLst/>
                <a:hlinkClick r:id="rId3"/>
              </a:rPr>
              <a:t>kunddialog@demokratimedborgarservice.goteborg.se</a:t>
            </a:r>
            <a:r>
              <a:rPr kumimoji="0" lang="sv-SE" altLang="sv-SE" sz="1700" b="0" i="0" u="none" strike="noStrike" cap="none" normalizeH="0" baseline="0" dirty="0">
                <a:ln>
                  <a:noFill/>
                </a:ln>
                <a:effectLst/>
              </a:rPr>
              <a:t> </a:t>
            </a:r>
          </a:p>
          <a:p>
            <a:pPr marL="0" lvl="0" indent="0">
              <a:lnSpc>
                <a:spcPct val="100000"/>
              </a:lnSpc>
              <a:spcAft>
                <a:spcPts val="600"/>
              </a:spcAft>
              <a:buNone/>
              <a:tabLst>
                <a:tab pos="2766695" algn="l"/>
              </a:tabLst>
            </a:pPr>
            <a:r>
              <a:rPr lang="sv-SE" dirty="0">
                <a:effectLst/>
              </a:rPr>
              <a:t> </a:t>
            </a:r>
          </a:p>
          <a:p>
            <a:pPr marL="0" indent="0">
              <a:lnSpc>
                <a:spcPct val="100000"/>
              </a:lnSpc>
              <a:spcAft>
                <a:spcPts val="600"/>
              </a:spcAft>
              <a:buNone/>
            </a:pPr>
            <a:endParaRPr lang="sv-SE" dirty="0"/>
          </a:p>
        </p:txBody>
      </p:sp>
      <p:pic>
        <p:nvPicPr>
          <p:cNvPr id="14" name="Bild 13">
            <a:extLst>
              <a:ext uri="{FF2B5EF4-FFF2-40B4-BE49-F238E27FC236}">
                <a16:creationId xmlns:a16="http://schemas.microsoft.com/office/drawing/2014/main" id="{56B30DB5-2D49-A47C-50DA-CF24020F44E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91293" y="2333625"/>
            <a:ext cx="3652423" cy="2709862"/>
          </a:xfrm>
          <a:prstGeom prst="rect">
            <a:avLst/>
          </a:prstGeom>
        </p:spPr>
      </p:pic>
    </p:spTree>
    <p:extLst>
      <p:ext uri="{BB962C8B-B14F-4D97-AF65-F5344CB8AC3E}">
        <p14:creationId xmlns:p14="http://schemas.microsoft.com/office/powerpoint/2010/main" val="24420412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907221D-F811-D071-C1FA-E4DA93F5AAC0}"/>
              </a:ext>
            </a:extLst>
          </p:cNvPr>
          <p:cNvSpPr>
            <a:spLocks noGrp="1"/>
          </p:cNvSpPr>
          <p:nvPr>
            <p:ph type="title"/>
          </p:nvPr>
        </p:nvSpPr>
        <p:spPr/>
        <p:txBody>
          <a:bodyPr/>
          <a:lstStyle/>
          <a:p>
            <a:r>
              <a:rPr lang="sv-SE" dirty="0"/>
              <a:t>Kanaler &amp; aktiviteter</a:t>
            </a:r>
          </a:p>
        </p:txBody>
      </p:sp>
      <p:sp>
        <p:nvSpPr>
          <p:cNvPr id="3" name="Platshållare för innehåll 2">
            <a:extLst>
              <a:ext uri="{FF2B5EF4-FFF2-40B4-BE49-F238E27FC236}">
                <a16:creationId xmlns:a16="http://schemas.microsoft.com/office/drawing/2014/main" id="{C4A4D001-709C-6009-C7CD-6E61BEA2CB7A}"/>
              </a:ext>
            </a:extLst>
          </p:cNvPr>
          <p:cNvSpPr>
            <a:spLocks noGrp="1"/>
          </p:cNvSpPr>
          <p:nvPr>
            <p:ph idx="11"/>
          </p:nvPr>
        </p:nvSpPr>
        <p:spPr>
          <a:xfrm>
            <a:off x="407988" y="1514475"/>
            <a:ext cx="5592762" cy="4362450"/>
          </a:xfrm>
        </p:spPr>
        <p:txBody>
          <a:bodyPr>
            <a:normAutofit lnSpcReduction="10000"/>
          </a:bodyPr>
          <a:lstStyle/>
          <a:p>
            <a:pPr marL="457200" indent="-457200">
              <a:buFont typeface="+mj-lt"/>
              <a:buAutoNum type="arabicPeriod"/>
            </a:pPr>
            <a:r>
              <a:rPr lang="sv-SE" dirty="0"/>
              <a:t>Uppdaterad information på Digitala navet</a:t>
            </a:r>
          </a:p>
          <a:p>
            <a:pPr marL="457200" indent="-457200">
              <a:buFont typeface="+mj-lt"/>
              <a:buAutoNum type="arabicPeriod"/>
            </a:pPr>
            <a:r>
              <a:rPr lang="sv-SE" dirty="0"/>
              <a:t>Presentation för delaktighetsnätverket och nätverket för medborgar- och boendebudget</a:t>
            </a:r>
          </a:p>
          <a:p>
            <a:pPr marL="457200" indent="-457200">
              <a:buFont typeface="+mj-lt"/>
              <a:buAutoNum type="arabicPeriod"/>
            </a:pPr>
            <a:r>
              <a:rPr lang="sv-SE" dirty="0"/>
              <a:t>Powerpointpresentation som andra kan använda</a:t>
            </a:r>
          </a:p>
          <a:p>
            <a:pPr marL="457200" indent="-457200">
              <a:buFont typeface="+mj-lt"/>
              <a:buAutoNum type="arabicPeriod"/>
            </a:pPr>
            <a:r>
              <a:rPr lang="sv-SE" dirty="0"/>
              <a:t>E-post till de stadsutvecklande förvaltningarna</a:t>
            </a:r>
          </a:p>
          <a:p>
            <a:pPr marL="457200" indent="-457200">
              <a:buFont typeface="+mj-lt"/>
              <a:buAutoNum type="arabicPeriod"/>
            </a:pPr>
            <a:r>
              <a:rPr lang="sv-SE" dirty="0"/>
              <a:t>Intranätnyhet demokrati och medborgarservice</a:t>
            </a:r>
          </a:p>
          <a:p>
            <a:pPr marL="457200" indent="-457200">
              <a:buFont typeface="+mj-lt"/>
              <a:buAutoNum type="arabicPeriod"/>
            </a:pPr>
            <a:r>
              <a:rPr lang="sv-SE" dirty="0"/>
              <a:t>Intranätnyhet hela staden ”Vi delar med oss”</a:t>
            </a:r>
          </a:p>
          <a:p>
            <a:pPr marL="457200" indent="-457200">
              <a:buFont typeface="+mj-lt"/>
              <a:buAutoNum type="arabicPeriod"/>
            </a:pPr>
            <a:r>
              <a:rPr lang="sv-SE" dirty="0"/>
              <a:t>Turné i staden</a:t>
            </a:r>
          </a:p>
          <a:p>
            <a:endParaRPr lang="sv-SE" dirty="0"/>
          </a:p>
          <a:p>
            <a:endParaRPr lang="sv-SE" dirty="0"/>
          </a:p>
          <a:p>
            <a:pPr marL="0" indent="0">
              <a:buNone/>
            </a:pPr>
            <a:endParaRPr lang="sv-SE" dirty="0"/>
          </a:p>
          <a:p>
            <a:endParaRPr lang="sv-SE" dirty="0"/>
          </a:p>
          <a:p>
            <a:pPr marL="0" indent="0">
              <a:buNone/>
            </a:pPr>
            <a:endParaRPr lang="sv-SE" dirty="0"/>
          </a:p>
          <a:p>
            <a:endParaRPr lang="sv-SE" dirty="0"/>
          </a:p>
          <a:p>
            <a:pPr marL="0" indent="0">
              <a:buNone/>
            </a:pPr>
            <a:endParaRPr lang="sv-SE" dirty="0"/>
          </a:p>
        </p:txBody>
      </p:sp>
      <p:sp>
        <p:nvSpPr>
          <p:cNvPr id="4" name="Rektangel 3">
            <a:extLst>
              <a:ext uri="{FF2B5EF4-FFF2-40B4-BE49-F238E27FC236}">
                <a16:creationId xmlns:a16="http://schemas.microsoft.com/office/drawing/2014/main" id="{5FACBB8C-6239-BE25-43B1-ED827A30442C}"/>
              </a:ext>
            </a:extLst>
          </p:cNvPr>
          <p:cNvSpPr/>
          <p:nvPr/>
        </p:nvSpPr>
        <p:spPr>
          <a:xfrm>
            <a:off x="6096000" y="0"/>
            <a:ext cx="6096000" cy="6858000"/>
          </a:xfrm>
          <a:prstGeom prst="rect">
            <a:avLst/>
          </a:prstGeom>
          <a:solidFill>
            <a:srgbClr val="DBD1E6"/>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a:p>
        </p:txBody>
      </p:sp>
      <p:pic>
        <p:nvPicPr>
          <p:cNvPr id="6" name="Bildobjekt 5" descr="En bild som visar Grafik, design&#10;&#10;Automatiskt genererad beskrivning">
            <a:extLst>
              <a:ext uri="{FF2B5EF4-FFF2-40B4-BE49-F238E27FC236}">
                <a16:creationId xmlns:a16="http://schemas.microsoft.com/office/drawing/2014/main" id="{1C54CA6F-70DA-2DDF-A207-C0265D55D13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02910" y="599768"/>
            <a:ext cx="3972232" cy="3972232"/>
          </a:xfrm>
          <a:prstGeom prst="rect">
            <a:avLst/>
          </a:prstGeom>
        </p:spPr>
      </p:pic>
    </p:spTree>
    <p:extLst>
      <p:ext uri="{BB962C8B-B14F-4D97-AF65-F5344CB8AC3E}">
        <p14:creationId xmlns:p14="http://schemas.microsoft.com/office/powerpoint/2010/main" val="124703956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32CA1F09-0FC3-E837-8663-418236B5C865}"/>
              </a:ext>
            </a:extLst>
          </p:cNvPr>
          <p:cNvSpPr>
            <a:spLocks noGrp="1"/>
          </p:cNvSpPr>
          <p:nvPr>
            <p:ph type="ctrTitle"/>
          </p:nvPr>
        </p:nvSpPr>
        <p:spPr>
          <a:xfrm>
            <a:off x="2593220" y="2368233"/>
            <a:ext cx="7005559" cy="1349829"/>
          </a:xfrm>
        </p:spPr>
        <p:txBody>
          <a:bodyPr/>
          <a:lstStyle/>
          <a:p>
            <a:pPr>
              <a:lnSpc>
                <a:spcPct val="115000"/>
              </a:lnSpc>
              <a:spcAft>
                <a:spcPts val="600"/>
              </a:spcAft>
              <a:buSzPts val="1400"/>
            </a:pPr>
            <a:r>
              <a:rPr lang="sv-SE" sz="2800" b="1" dirty="0">
                <a:effectLst/>
                <a:ea typeface="Calibri" panose="020F0502020204030204" pitchFamily="34" charset="0"/>
                <a:cs typeface="Times New Roman" panose="02020603050405020304" pitchFamily="18" charset="0"/>
              </a:rPr>
              <a:t>Återkoppling från kommunstyrelsen och nämnden för demokrati och medborgarservice </a:t>
            </a:r>
            <a:endParaRPr lang="sv-SE" sz="28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0743818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97F52B5-65FB-97E5-9E9B-F82A39F4CA0C}"/>
              </a:ext>
            </a:extLst>
          </p:cNvPr>
          <p:cNvSpPr>
            <a:spLocks noGrp="1"/>
          </p:cNvSpPr>
          <p:nvPr>
            <p:ph type="ctrTitle"/>
          </p:nvPr>
        </p:nvSpPr>
        <p:spPr/>
        <p:txBody>
          <a:bodyPr/>
          <a:lstStyle/>
          <a:p>
            <a:r>
              <a:rPr lang="sv-SE" dirty="0"/>
              <a:t>Övriga frågor</a:t>
            </a:r>
          </a:p>
        </p:txBody>
      </p:sp>
    </p:spTree>
    <p:extLst>
      <p:ext uri="{BB962C8B-B14F-4D97-AF65-F5344CB8AC3E}">
        <p14:creationId xmlns:p14="http://schemas.microsoft.com/office/powerpoint/2010/main" val="283131612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B36E0C8-31B4-DB29-DA79-5EA8C6033EA6}"/>
              </a:ext>
            </a:extLst>
          </p:cNvPr>
          <p:cNvSpPr>
            <a:spLocks noGrp="1"/>
          </p:cNvSpPr>
          <p:nvPr>
            <p:ph type="ctrTitle"/>
          </p:nvPr>
        </p:nvSpPr>
        <p:spPr/>
        <p:txBody>
          <a:bodyPr/>
          <a:lstStyle/>
          <a:p>
            <a:r>
              <a:rPr lang="sv-SE" dirty="0"/>
              <a:t>Tack! 🙏</a:t>
            </a:r>
          </a:p>
        </p:txBody>
      </p:sp>
    </p:spTree>
    <p:extLst>
      <p:ext uri="{BB962C8B-B14F-4D97-AF65-F5344CB8AC3E}">
        <p14:creationId xmlns:p14="http://schemas.microsoft.com/office/powerpoint/2010/main" val="24072604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32CA1F09-0FC3-E837-8663-418236B5C865}"/>
              </a:ext>
            </a:extLst>
          </p:cNvPr>
          <p:cNvSpPr>
            <a:spLocks noGrp="1"/>
          </p:cNvSpPr>
          <p:nvPr>
            <p:ph type="ctrTitle"/>
          </p:nvPr>
        </p:nvSpPr>
        <p:spPr>
          <a:xfrm>
            <a:off x="2593220" y="2368233"/>
            <a:ext cx="7005559" cy="1349829"/>
          </a:xfrm>
        </p:spPr>
        <p:txBody>
          <a:bodyPr/>
          <a:lstStyle/>
          <a:p>
            <a:pPr>
              <a:lnSpc>
                <a:spcPct val="115000"/>
              </a:lnSpc>
              <a:spcAft>
                <a:spcPts val="600"/>
              </a:spcAft>
              <a:buSzPts val="1400"/>
            </a:pPr>
            <a:r>
              <a:rPr lang="sv-SE" sz="3600" b="1" dirty="0">
                <a:effectLst/>
                <a:ea typeface="Calibri" panose="020F0502020204030204" pitchFamily="34" charset="0"/>
                <a:cs typeface="Times New Roman" panose="02020603050405020304" pitchFamily="18" charset="0"/>
              </a:rPr>
              <a:t>Arbete med eget remissvar på </a:t>
            </a:r>
            <a:r>
              <a:rPr lang="sv-SE" sz="3600" b="1" i="1" dirty="0">
                <a:ea typeface="Calibri" panose="020F0502020204030204" pitchFamily="34" charset="0"/>
                <a:cs typeface="Times New Roman" panose="02020603050405020304" pitchFamily="18" charset="0"/>
              </a:rPr>
              <a:t>Strategisk plan för kollektivtrafik på jämlika villkor</a:t>
            </a:r>
          </a:p>
        </p:txBody>
      </p:sp>
    </p:spTree>
    <p:extLst>
      <p:ext uri="{BB962C8B-B14F-4D97-AF65-F5344CB8AC3E}">
        <p14:creationId xmlns:p14="http://schemas.microsoft.com/office/powerpoint/2010/main" val="28148218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4D5B0FD7-850F-F325-829C-D2D310508AA4}"/>
              </a:ext>
            </a:extLst>
          </p:cNvPr>
          <p:cNvSpPr>
            <a:spLocks noGrp="1"/>
          </p:cNvSpPr>
          <p:nvPr>
            <p:ph type="title"/>
          </p:nvPr>
        </p:nvSpPr>
        <p:spPr/>
        <p:txBody>
          <a:bodyPr/>
          <a:lstStyle/>
          <a:p>
            <a:r>
              <a:rPr lang="sv-SE" dirty="0"/>
              <a:t>Anteckningar</a:t>
            </a:r>
          </a:p>
        </p:txBody>
      </p:sp>
      <p:sp>
        <p:nvSpPr>
          <p:cNvPr id="4" name="Platshållare för innehåll 3">
            <a:extLst>
              <a:ext uri="{FF2B5EF4-FFF2-40B4-BE49-F238E27FC236}">
                <a16:creationId xmlns:a16="http://schemas.microsoft.com/office/drawing/2014/main" id="{4D78A143-11E3-7459-382A-55ACCAAD42FF}"/>
              </a:ext>
            </a:extLst>
          </p:cNvPr>
          <p:cNvSpPr>
            <a:spLocks noGrp="1"/>
          </p:cNvSpPr>
          <p:nvPr>
            <p:ph idx="11"/>
          </p:nvPr>
        </p:nvSpPr>
        <p:spPr/>
        <p:txBody>
          <a:bodyPr/>
          <a:lstStyle/>
          <a:p>
            <a:pPr marL="0" indent="0">
              <a:buNone/>
            </a:pPr>
            <a:r>
              <a:rPr lang="sv-SE" dirty="0"/>
              <a:t>Svar från Stadsbyggnadsförvaltningen: </a:t>
            </a:r>
          </a:p>
          <a:p>
            <a:pPr marL="0" indent="0">
              <a:buNone/>
            </a:pPr>
            <a:r>
              <a:rPr lang="sv-SE" dirty="0"/>
              <a:t>Stadsbyggnadsförvaltningen fick vi remissen med mycket kort svarstid och handlingen ska vara helt klar på fredag. Stadsbyggnadsförvaltningen kommer vara tydliga med i sitt svar med att det varit alldeles för kort svarstid och de inte har haft möjlighet att inhämta synpunkter på ett sätt de hade önskat. De ska i remissvaret se till att belysa båttrafiken och de som är beroende av den. Det är ett väldigt övergripande dokument och svaren blir också övergripande. </a:t>
            </a:r>
          </a:p>
        </p:txBody>
      </p:sp>
    </p:spTree>
    <p:extLst>
      <p:ext uri="{BB962C8B-B14F-4D97-AF65-F5344CB8AC3E}">
        <p14:creationId xmlns:p14="http://schemas.microsoft.com/office/powerpoint/2010/main" val="11312248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32CA1F09-0FC3-E837-8663-418236B5C865}"/>
              </a:ext>
            </a:extLst>
          </p:cNvPr>
          <p:cNvSpPr>
            <a:spLocks noGrp="1"/>
          </p:cNvSpPr>
          <p:nvPr>
            <p:ph type="ctrTitle"/>
          </p:nvPr>
        </p:nvSpPr>
        <p:spPr>
          <a:xfrm>
            <a:off x="2593220" y="2368233"/>
            <a:ext cx="7005559" cy="1349829"/>
          </a:xfrm>
        </p:spPr>
        <p:txBody>
          <a:bodyPr/>
          <a:lstStyle/>
          <a:p>
            <a:pPr>
              <a:lnSpc>
                <a:spcPct val="115000"/>
              </a:lnSpc>
              <a:spcAft>
                <a:spcPts val="600"/>
              </a:spcAft>
              <a:buSzPts val="1400"/>
            </a:pPr>
            <a:r>
              <a:rPr lang="sv-SE" sz="3600" b="1" dirty="0">
                <a:ea typeface="Calibri" panose="020F0502020204030204" pitchFamily="34" charset="0"/>
                <a:cs typeface="Times New Roman" panose="02020603050405020304" pitchFamily="18" charset="0"/>
              </a:rPr>
              <a:t>Fraktfrågan – upphandlingen, nuläge, planer framåt </a:t>
            </a:r>
            <a:endParaRPr lang="sv-SE" sz="3600" b="1" i="1" dirty="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69338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D900D8E-D38E-EEA3-D044-59BC00086434}"/>
              </a:ext>
            </a:extLst>
          </p:cNvPr>
          <p:cNvSpPr>
            <a:spLocks noGrp="1"/>
          </p:cNvSpPr>
          <p:nvPr>
            <p:ph type="title"/>
          </p:nvPr>
        </p:nvSpPr>
        <p:spPr/>
        <p:txBody>
          <a:bodyPr/>
          <a:lstStyle/>
          <a:p>
            <a:r>
              <a:rPr lang="sv-SE" dirty="0"/>
              <a:t>Svar inför septembermötet</a:t>
            </a:r>
          </a:p>
        </p:txBody>
      </p:sp>
      <p:sp>
        <p:nvSpPr>
          <p:cNvPr id="3" name="Platshållare för innehåll 2">
            <a:extLst>
              <a:ext uri="{FF2B5EF4-FFF2-40B4-BE49-F238E27FC236}">
                <a16:creationId xmlns:a16="http://schemas.microsoft.com/office/drawing/2014/main" id="{7B078D4D-FA92-DA2F-AE32-5D678A66AA18}"/>
              </a:ext>
            </a:extLst>
          </p:cNvPr>
          <p:cNvSpPr>
            <a:spLocks noGrp="1"/>
          </p:cNvSpPr>
          <p:nvPr>
            <p:ph idx="11"/>
          </p:nvPr>
        </p:nvSpPr>
        <p:spPr/>
        <p:txBody>
          <a:bodyPr>
            <a:normAutofit/>
          </a:bodyPr>
          <a:lstStyle/>
          <a:p>
            <a:r>
              <a:rPr lang="sv-SE" sz="1800" dirty="0">
                <a:effectLst/>
                <a:latin typeface="Calibri" panose="020F0502020204030204" pitchFamily="34" charset="0"/>
                <a:ea typeface="Calibri" panose="020F0502020204030204" pitchFamily="34" charset="0"/>
              </a:rPr>
              <a:t>Det nuvarande fraktavtalet löper ut 2026. Det som nu ligger ute för upphandling är i princip bara en förlängning av det befintliga avtalet och är tänkt att träda i kraft 2026 och löpa på i 4 år, med möjlighet till förlängning 3 år. Skälet till denna kortare avtalsperiod är vi behöver skapa oss tids- och handlingsutrymme för att utreda möjligheterna att göra frakttrafiken fossilfri/elektrifierad i framtiden. </a:t>
            </a:r>
          </a:p>
          <a:p>
            <a:r>
              <a:rPr lang="sv-SE" sz="1800" dirty="0">
                <a:effectLst/>
                <a:latin typeface="Calibri" panose="020F0502020204030204" pitchFamily="34" charset="0"/>
                <a:ea typeface="Calibri" panose="020F0502020204030204" pitchFamily="34" charset="0"/>
              </a:rPr>
              <a:t>Utredningen kring eventuell fossilfri/elektrifierad frakttrafik kommer att omfatta frågor kring såväl infrastrukturuppbyggnad och ansvarsfördelning kring den som eventuella samordningsfrågor med regionen, samråd med ö-dialogen, kostnadsfördelningar, finansiering, taxor m.m</a:t>
            </a:r>
            <a:r>
              <a:rPr lang="sv-SE" sz="1800" dirty="0">
                <a:latin typeface="Calibri" panose="020F0502020204030204" pitchFamily="34" charset="0"/>
                <a:ea typeface="Calibri" panose="020F0502020204030204" pitchFamily="34" charset="0"/>
              </a:rPr>
              <a:t>. </a:t>
            </a:r>
            <a:r>
              <a:rPr lang="sv-SE" sz="1800" dirty="0">
                <a:effectLst/>
                <a:latin typeface="Calibri" panose="020F0502020204030204" pitchFamily="34" charset="0"/>
                <a:ea typeface="Calibri" panose="020F0502020204030204" pitchFamily="34" charset="0"/>
              </a:rPr>
              <a:t>När väl detta är utrett och beslut har fattats så kan upphandlingsarbete påbörjas. Till det ligger naturligtvis viss höjd för beslutsgången genom de olika instanserna i staden, vilket vi av erfarenhet vet kan ta sin tid.</a:t>
            </a:r>
          </a:p>
          <a:p>
            <a:r>
              <a:rPr lang="sv-SE" sz="1800" dirty="0">
                <a:effectLst/>
                <a:latin typeface="Calibri" panose="020F0502020204030204" pitchFamily="34" charset="0"/>
                <a:ea typeface="Calibri" panose="020F0502020204030204" pitchFamily="34" charset="0"/>
              </a:rPr>
              <a:t>Upphandlingen av eventuell fossilfri/elektrifierad frakttrafik måste vara klar under 2026/2027 för att upphandlad part ska hinna anpassa sin fartygsflotta efter angivna krav. Vår bedömning är att tiden, trots att den vid en första anblick kan upplevas som lång, ändå är knapp för att hinna till 2030.</a:t>
            </a:r>
          </a:p>
          <a:p>
            <a:endParaRPr lang="sv-SE" dirty="0"/>
          </a:p>
        </p:txBody>
      </p:sp>
    </p:spTree>
    <p:extLst>
      <p:ext uri="{BB962C8B-B14F-4D97-AF65-F5344CB8AC3E}">
        <p14:creationId xmlns:p14="http://schemas.microsoft.com/office/powerpoint/2010/main" val="26742502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4D5B0FD7-850F-F325-829C-D2D310508AA4}"/>
              </a:ext>
            </a:extLst>
          </p:cNvPr>
          <p:cNvSpPr>
            <a:spLocks noGrp="1"/>
          </p:cNvSpPr>
          <p:nvPr>
            <p:ph type="title"/>
          </p:nvPr>
        </p:nvSpPr>
        <p:spPr/>
        <p:txBody>
          <a:bodyPr/>
          <a:lstStyle/>
          <a:p>
            <a:r>
              <a:rPr lang="sv-SE" dirty="0"/>
              <a:t>Inför denna Ö-dialog</a:t>
            </a:r>
          </a:p>
        </p:txBody>
      </p:sp>
      <p:sp>
        <p:nvSpPr>
          <p:cNvPr id="4" name="Platshållare för innehåll 3">
            <a:extLst>
              <a:ext uri="{FF2B5EF4-FFF2-40B4-BE49-F238E27FC236}">
                <a16:creationId xmlns:a16="http://schemas.microsoft.com/office/drawing/2014/main" id="{4D78A143-11E3-7459-382A-55ACCAAD42FF}"/>
              </a:ext>
            </a:extLst>
          </p:cNvPr>
          <p:cNvSpPr>
            <a:spLocks noGrp="1"/>
          </p:cNvSpPr>
          <p:nvPr>
            <p:ph idx="11"/>
          </p:nvPr>
        </p:nvSpPr>
        <p:spPr/>
        <p:txBody>
          <a:bodyPr/>
          <a:lstStyle/>
          <a:p>
            <a:pPr marL="0" indent="0" rtl="0">
              <a:buNone/>
            </a:pPr>
            <a:r>
              <a:rPr lang="sv-SE" dirty="0"/>
              <a:t>Svar från Stadsmiljöförvaltningen:</a:t>
            </a:r>
          </a:p>
          <a:p>
            <a:pPr marL="0" indent="0" rtl="0">
              <a:buNone/>
            </a:pPr>
            <a:r>
              <a:rPr lang="sv-SE" dirty="0"/>
              <a:t>Det pågår upphandling av frakttrafik nu, som ska gälla från 2026 till 2030 med möjlighet till förlängning 2+2 år om det behövs. Skälet till detta upplägg är att man från politiskt håll gärna vill se en framtida elektrifiering av fraktfärjorna. Det kräver dock en längre tid för utredning, upphandling och genomförande samt uppstart, vilken är tanken att hinna med under den första avtalsperioden åren -26 till -30. Hinns det inte kan vi utnyttja förlängningsmöjligheterna (2+2).</a:t>
            </a:r>
          </a:p>
          <a:p>
            <a:pPr marL="0" indent="0" rtl="0">
              <a:buNone/>
            </a:pPr>
            <a:r>
              <a:rPr lang="sv-SE" dirty="0"/>
              <a:t>Inget nytt sedan vi svarade i september. </a:t>
            </a:r>
          </a:p>
          <a:p>
            <a:pPr marL="0" indent="0" rtl="0">
              <a:buNone/>
            </a:pPr>
            <a:endParaRPr lang="sv-SE" dirty="0"/>
          </a:p>
          <a:p>
            <a:endParaRPr lang="sv-SE" dirty="0"/>
          </a:p>
        </p:txBody>
      </p:sp>
    </p:spTree>
    <p:extLst>
      <p:ext uri="{BB962C8B-B14F-4D97-AF65-F5344CB8AC3E}">
        <p14:creationId xmlns:p14="http://schemas.microsoft.com/office/powerpoint/2010/main" val="15399000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4D5B0FD7-850F-F325-829C-D2D310508AA4}"/>
              </a:ext>
            </a:extLst>
          </p:cNvPr>
          <p:cNvSpPr>
            <a:spLocks noGrp="1"/>
          </p:cNvSpPr>
          <p:nvPr>
            <p:ph type="title"/>
          </p:nvPr>
        </p:nvSpPr>
        <p:spPr/>
        <p:txBody>
          <a:bodyPr/>
          <a:lstStyle/>
          <a:p>
            <a:r>
              <a:rPr lang="sv-SE" dirty="0"/>
              <a:t>Diskussion</a:t>
            </a:r>
          </a:p>
        </p:txBody>
      </p:sp>
      <p:sp>
        <p:nvSpPr>
          <p:cNvPr id="4" name="Platshållare för innehåll 3">
            <a:extLst>
              <a:ext uri="{FF2B5EF4-FFF2-40B4-BE49-F238E27FC236}">
                <a16:creationId xmlns:a16="http://schemas.microsoft.com/office/drawing/2014/main" id="{4D78A143-11E3-7459-382A-55ACCAAD42FF}"/>
              </a:ext>
            </a:extLst>
          </p:cNvPr>
          <p:cNvSpPr>
            <a:spLocks noGrp="1"/>
          </p:cNvSpPr>
          <p:nvPr>
            <p:ph idx="11"/>
          </p:nvPr>
        </p:nvSpPr>
        <p:spPr/>
        <p:txBody>
          <a:bodyPr/>
          <a:lstStyle/>
          <a:p>
            <a:r>
              <a:rPr lang="sv-SE" dirty="0"/>
              <a:t>6 år förloras genom förlängningen – man har länge försökt få till ett avtal med Styrsöbolaget att kontrollera vilka fordon som far över till öarna, ej tillåtna fordon. Trafikmiljön blir sämre för varje år. </a:t>
            </a:r>
          </a:p>
          <a:p>
            <a:r>
              <a:rPr lang="sv-SE" dirty="0"/>
              <a:t>Man har inte pratat med berörda parter i frågan – önskar att SMF tar kontakt med vägföreningarna. Med och utan </a:t>
            </a:r>
            <a:r>
              <a:rPr lang="sv-SE" dirty="0" err="1"/>
              <a:t>trafikören</a:t>
            </a:r>
            <a:r>
              <a:rPr lang="sv-SE" dirty="0"/>
              <a:t>. </a:t>
            </a:r>
          </a:p>
          <a:p>
            <a:r>
              <a:rPr lang="sv-SE" dirty="0"/>
              <a:t>Det blir förändringar när man slänger in nya entreprenörer, båtar med annan kapacitet. Fartyg som inte är rätt utrustade. </a:t>
            </a:r>
          </a:p>
          <a:p>
            <a:r>
              <a:rPr lang="sv-SE" dirty="0"/>
              <a:t>Ett fönster finns nu under tiden för överklagan.</a:t>
            </a:r>
          </a:p>
          <a:p>
            <a:r>
              <a:rPr lang="sv-SE" dirty="0"/>
              <a:t>Varför rundas Ö-dialogen (och vägföreningarna) i dessa frågor</a:t>
            </a:r>
          </a:p>
          <a:p>
            <a:endParaRPr lang="sv-SE" dirty="0"/>
          </a:p>
        </p:txBody>
      </p:sp>
    </p:spTree>
    <p:extLst>
      <p:ext uri="{BB962C8B-B14F-4D97-AF65-F5344CB8AC3E}">
        <p14:creationId xmlns:p14="http://schemas.microsoft.com/office/powerpoint/2010/main" val="1500196217"/>
      </p:ext>
    </p:extLst>
  </p:cSld>
  <p:clrMapOvr>
    <a:masterClrMapping/>
  </p:clrMapOvr>
</p:sld>
</file>

<file path=ppt/theme/theme1.xml><?xml version="1.0" encoding="utf-8"?>
<a:theme xmlns:a="http://schemas.openxmlformats.org/drawingml/2006/main" name="Göteborgs Stad – Blå dekor">
  <a:themeElements>
    <a:clrScheme name="Göteborgs Stad färgpalett webbsvart">
      <a:dk1>
        <a:srgbClr val="333333"/>
      </a:dk1>
      <a:lt1>
        <a:sysClr val="window" lastClr="FFFFFF"/>
      </a:lt1>
      <a:dk2>
        <a:srgbClr val="3F5564"/>
      </a:dk2>
      <a:lt2>
        <a:srgbClr val="FFCD37"/>
      </a:lt2>
      <a:accent1>
        <a:srgbClr val="0077BC"/>
      </a:accent1>
      <a:accent2>
        <a:srgbClr val="D24723"/>
      </a:accent2>
      <a:accent3>
        <a:srgbClr val="008391"/>
      </a:accent3>
      <a:accent4>
        <a:srgbClr val="D53878"/>
      </a:accent4>
      <a:accent5>
        <a:srgbClr val="008767"/>
      </a:accent5>
      <a:accent6>
        <a:srgbClr val="674B99"/>
      </a:accent6>
      <a:hlink>
        <a:srgbClr val="0563C1"/>
      </a:hlink>
      <a:folHlink>
        <a:srgbClr val="954F72"/>
      </a:folHlink>
    </a:clrScheme>
    <a:fontScheme name="Göteborgs Stad Powerpoint">
      <a:majorFont>
        <a:latin typeface="Arial Black"/>
        <a:ea typeface=""/>
        <a:cs typeface=""/>
      </a:majorFont>
      <a:minorFont>
        <a:latin typeface="Arial"/>
        <a:ea typeface=""/>
        <a:cs typeface=""/>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pPr>
      <a:bodyPr rtlCol="0" anchor="ctr"/>
      <a:lstStyle>
        <a:defPPr algn="ctr">
          <a:defRPr dirty="0" smtClean="0"/>
        </a:defPPr>
      </a:lstStyle>
      <a:style>
        <a:lnRef idx="3">
          <a:schemeClr val="lt1"/>
        </a:lnRef>
        <a:fillRef idx="1">
          <a:schemeClr val="accent1"/>
        </a:fillRef>
        <a:effectRef idx="1">
          <a:schemeClr val="accent1"/>
        </a:effectRef>
        <a:fontRef idx="minor">
          <a:schemeClr val="lt1"/>
        </a:fontRef>
      </a:style>
    </a:spDef>
  </a:objectDefaults>
  <a:extraClrSchemeLst/>
  <a:extLst>
    <a:ext uri="{05A4C25C-085E-4340-85A3-A5531E510DB2}">
      <thm15:themeFamily xmlns:thm15="http://schemas.microsoft.com/office/thememl/2012/main" name="Standard 16_9.sv-SE_ny.potx" id="{A3BC0E49-C5D0-4865-B1BE-3A636DF5CAE3}" vid="{607A6647-1E2D-454B-A339-17BC31080D31}"/>
    </a:ext>
  </a:extLst>
</a:theme>
</file>

<file path=ppt/theme/theme10.xml><?xml version="1.0" encoding="utf-8"?>
<a:theme xmlns:a="http://schemas.openxmlformats.org/drawingml/2006/main" name="Office-tema">
  <a:themeElements>
    <a:clrScheme name="Göteborgs Stad Powerpoint">
      <a:dk1>
        <a:sysClr val="windowText" lastClr="000000"/>
      </a:dk1>
      <a:lt1>
        <a:sysClr val="window" lastClr="FFFFFF"/>
      </a:lt1>
      <a:dk2>
        <a:srgbClr val="495663"/>
      </a:dk2>
      <a:lt2>
        <a:srgbClr val="FFCD37"/>
      </a:lt2>
      <a:accent1>
        <a:srgbClr val="0077BC"/>
      </a:accent1>
      <a:accent2>
        <a:srgbClr val="D24723"/>
      </a:accent2>
      <a:accent3>
        <a:srgbClr val="008391"/>
      </a:accent3>
      <a:accent4>
        <a:srgbClr val="D53878"/>
      </a:accent4>
      <a:accent5>
        <a:srgbClr val="008868"/>
      </a:accent5>
      <a:accent6>
        <a:srgbClr val="674B99"/>
      </a:accent6>
      <a:hlink>
        <a:srgbClr val="0563C1"/>
      </a:hlink>
      <a:folHlink>
        <a:srgbClr val="954F72"/>
      </a:folHlink>
    </a:clrScheme>
    <a:fontScheme name="Göteborgs Stad Powerpoint">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Göteborgs Stad – Mörkblå dekor">
  <a:themeElements>
    <a:clrScheme name="Göteborgs Stad färgpalett webbsvart">
      <a:dk1>
        <a:srgbClr val="333333"/>
      </a:dk1>
      <a:lt1>
        <a:sysClr val="window" lastClr="FFFFFF"/>
      </a:lt1>
      <a:dk2>
        <a:srgbClr val="3F5564"/>
      </a:dk2>
      <a:lt2>
        <a:srgbClr val="FFCD37"/>
      </a:lt2>
      <a:accent1>
        <a:srgbClr val="0077BC"/>
      </a:accent1>
      <a:accent2>
        <a:srgbClr val="D24723"/>
      </a:accent2>
      <a:accent3>
        <a:srgbClr val="008391"/>
      </a:accent3>
      <a:accent4>
        <a:srgbClr val="D53878"/>
      </a:accent4>
      <a:accent5>
        <a:srgbClr val="008767"/>
      </a:accent5>
      <a:accent6>
        <a:srgbClr val="674B99"/>
      </a:accent6>
      <a:hlink>
        <a:srgbClr val="0563C1"/>
      </a:hlink>
      <a:folHlink>
        <a:srgbClr val="954F72"/>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pPr>
      <a:bodyPr rtlCol="0" anchor="ctr"/>
      <a:lstStyle>
        <a:defPPr algn="ctr">
          <a:defRPr dirty="0" smtClean="0"/>
        </a:defPPr>
      </a:lstStyle>
      <a:style>
        <a:lnRef idx="3">
          <a:schemeClr val="lt1"/>
        </a:lnRef>
        <a:fillRef idx="1">
          <a:schemeClr val="accent1"/>
        </a:fillRef>
        <a:effectRef idx="1">
          <a:schemeClr val="accent1"/>
        </a:effectRef>
        <a:fontRef idx="minor">
          <a:schemeClr val="lt1"/>
        </a:fontRef>
      </a:style>
    </a:spDef>
  </a:objectDefaults>
  <a:extraClrSchemeLst/>
  <a:extLst>
    <a:ext uri="{05A4C25C-085E-4340-85A3-A5531E510DB2}">
      <thm15:themeFamily xmlns:thm15="http://schemas.microsoft.com/office/thememl/2012/main" name="Standard 16_9.sv-SE_ny.potx" id="{A3BC0E49-C5D0-4865-B1BE-3A636DF5CAE3}" vid="{AA4B3810-684E-4117-9085-0BD05AB2197B}"/>
    </a:ext>
  </a:extLst>
</a:theme>
</file>

<file path=ppt/theme/theme3.xml><?xml version="1.0" encoding="utf-8"?>
<a:theme xmlns:a="http://schemas.openxmlformats.org/drawingml/2006/main" name="Göteborgs Stad – Röd dekor">
  <a:themeElements>
    <a:clrScheme name="Göteborgs Stad färgpalett webbsvart">
      <a:dk1>
        <a:srgbClr val="333333"/>
      </a:dk1>
      <a:lt1>
        <a:sysClr val="window" lastClr="FFFFFF"/>
      </a:lt1>
      <a:dk2>
        <a:srgbClr val="3F5564"/>
      </a:dk2>
      <a:lt2>
        <a:srgbClr val="FFCD37"/>
      </a:lt2>
      <a:accent1>
        <a:srgbClr val="0077BC"/>
      </a:accent1>
      <a:accent2>
        <a:srgbClr val="D24723"/>
      </a:accent2>
      <a:accent3>
        <a:srgbClr val="008391"/>
      </a:accent3>
      <a:accent4>
        <a:srgbClr val="D53878"/>
      </a:accent4>
      <a:accent5>
        <a:srgbClr val="008767"/>
      </a:accent5>
      <a:accent6>
        <a:srgbClr val="674B99"/>
      </a:accent6>
      <a:hlink>
        <a:srgbClr val="0563C1"/>
      </a:hlink>
      <a:folHlink>
        <a:srgbClr val="954F72"/>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pPr>
      <a:bodyPr rtlCol="0" anchor="ctr"/>
      <a:lstStyle>
        <a:defPPr algn="ctr">
          <a:defRPr dirty="0" smtClean="0"/>
        </a:defPPr>
      </a:lstStyle>
      <a:style>
        <a:lnRef idx="3">
          <a:schemeClr val="lt1"/>
        </a:lnRef>
        <a:fillRef idx="1">
          <a:schemeClr val="accent1"/>
        </a:fillRef>
        <a:effectRef idx="1">
          <a:schemeClr val="accent1"/>
        </a:effectRef>
        <a:fontRef idx="minor">
          <a:schemeClr val="lt1"/>
        </a:fontRef>
      </a:style>
    </a:spDef>
  </a:objectDefaults>
  <a:extraClrSchemeLst/>
  <a:extLst>
    <a:ext uri="{05A4C25C-085E-4340-85A3-A5531E510DB2}">
      <thm15:themeFamily xmlns:thm15="http://schemas.microsoft.com/office/thememl/2012/main" name="Standard 16_9.sv-SE_ny.potx" id="{A3BC0E49-C5D0-4865-B1BE-3A636DF5CAE3}" vid="{88F39ED8-20F2-4154-B5FA-E3DFBA65AE9F}"/>
    </a:ext>
  </a:extLst>
</a:theme>
</file>

<file path=ppt/theme/theme4.xml><?xml version="1.0" encoding="utf-8"?>
<a:theme xmlns:a="http://schemas.openxmlformats.org/drawingml/2006/main" name="Göteborgs Stad – Turkos dekor">
  <a:themeElements>
    <a:clrScheme name="Göteborgs Stad färgpalett webbsvart">
      <a:dk1>
        <a:srgbClr val="333333"/>
      </a:dk1>
      <a:lt1>
        <a:sysClr val="window" lastClr="FFFFFF"/>
      </a:lt1>
      <a:dk2>
        <a:srgbClr val="3F5564"/>
      </a:dk2>
      <a:lt2>
        <a:srgbClr val="FFCD37"/>
      </a:lt2>
      <a:accent1>
        <a:srgbClr val="0077BC"/>
      </a:accent1>
      <a:accent2>
        <a:srgbClr val="D24723"/>
      </a:accent2>
      <a:accent3>
        <a:srgbClr val="008391"/>
      </a:accent3>
      <a:accent4>
        <a:srgbClr val="D53878"/>
      </a:accent4>
      <a:accent5>
        <a:srgbClr val="008767"/>
      </a:accent5>
      <a:accent6>
        <a:srgbClr val="674B99"/>
      </a:accent6>
      <a:hlink>
        <a:srgbClr val="0563C1"/>
      </a:hlink>
      <a:folHlink>
        <a:srgbClr val="954F72"/>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pPr>
      <a:bodyPr rtlCol="0" anchor="ctr"/>
      <a:lstStyle>
        <a:defPPr algn="ctr">
          <a:defRPr dirty="0" smtClean="0"/>
        </a:defPPr>
      </a:lstStyle>
      <a:style>
        <a:lnRef idx="3">
          <a:schemeClr val="lt1"/>
        </a:lnRef>
        <a:fillRef idx="1">
          <a:schemeClr val="accent1"/>
        </a:fillRef>
        <a:effectRef idx="1">
          <a:schemeClr val="accent1"/>
        </a:effectRef>
        <a:fontRef idx="minor">
          <a:schemeClr val="lt1"/>
        </a:fontRef>
      </a:style>
    </a:spDef>
  </a:objectDefaults>
  <a:extraClrSchemeLst/>
  <a:extLst>
    <a:ext uri="{05A4C25C-085E-4340-85A3-A5531E510DB2}">
      <thm15:themeFamily xmlns:thm15="http://schemas.microsoft.com/office/thememl/2012/main" name="Standard 16_9.sv-SE_ny.potx" id="{A3BC0E49-C5D0-4865-B1BE-3A636DF5CAE3}" vid="{4E0CFFA6-2F53-49AE-8AB5-FCEC43EEE8CD}"/>
    </a:ext>
  </a:extLst>
</a:theme>
</file>

<file path=ppt/theme/theme5.xml><?xml version="1.0" encoding="utf-8"?>
<a:theme xmlns:a="http://schemas.openxmlformats.org/drawingml/2006/main" name="Göteborgs Stad – Rosa dekor">
  <a:themeElements>
    <a:clrScheme name="Göteborgs Stad färgpalett webbsvart">
      <a:dk1>
        <a:srgbClr val="333333"/>
      </a:dk1>
      <a:lt1>
        <a:sysClr val="window" lastClr="FFFFFF"/>
      </a:lt1>
      <a:dk2>
        <a:srgbClr val="3F5564"/>
      </a:dk2>
      <a:lt2>
        <a:srgbClr val="FFCD37"/>
      </a:lt2>
      <a:accent1>
        <a:srgbClr val="0077BC"/>
      </a:accent1>
      <a:accent2>
        <a:srgbClr val="D24723"/>
      </a:accent2>
      <a:accent3>
        <a:srgbClr val="008391"/>
      </a:accent3>
      <a:accent4>
        <a:srgbClr val="D53878"/>
      </a:accent4>
      <a:accent5>
        <a:srgbClr val="008767"/>
      </a:accent5>
      <a:accent6>
        <a:srgbClr val="674B99"/>
      </a:accent6>
      <a:hlink>
        <a:srgbClr val="0563C1"/>
      </a:hlink>
      <a:folHlink>
        <a:srgbClr val="954F72"/>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pPr>
      <a:bodyPr rtlCol="0" anchor="ctr"/>
      <a:lstStyle>
        <a:defPPr algn="ctr">
          <a:defRPr dirty="0" smtClean="0"/>
        </a:defPPr>
      </a:lstStyle>
      <a:style>
        <a:lnRef idx="3">
          <a:schemeClr val="lt1"/>
        </a:lnRef>
        <a:fillRef idx="1">
          <a:schemeClr val="accent1"/>
        </a:fillRef>
        <a:effectRef idx="1">
          <a:schemeClr val="accent1"/>
        </a:effectRef>
        <a:fontRef idx="minor">
          <a:schemeClr val="lt1"/>
        </a:fontRef>
      </a:style>
    </a:spDef>
  </a:objectDefaults>
  <a:extraClrSchemeLst/>
  <a:extLst>
    <a:ext uri="{05A4C25C-085E-4340-85A3-A5531E510DB2}">
      <thm15:themeFamily xmlns:thm15="http://schemas.microsoft.com/office/thememl/2012/main" name="Standard 16_9.sv-SE_ny.potx" id="{A3BC0E49-C5D0-4865-B1BE-3A636DF5CAE3}" vid="{4B852849-615D-42DF-9FD9-53AFD6771B5A}"/>
    </a:ext>
  </a:extLst>
</a:theme>
</file>

<file path=ppt/theme/theme6.xml><?xml version="1.0" encoding="utf-8"?>
<a:theme xmlns:a="http://schemas.openxmlformats.org/drawingml/2006/main" name="Göteborgs Stad – Grön dekor">
  <a:themeElements>
    <a:clrScheme name="Göteborgs Stad färgpalett webbsvart">
      <a:dk1>
        <a:srgbClr val="333333"/>
      </a:dk1>
      <a:lt1>
        <a:sysClr val="window" lastClr="FFFFFF"/>
      </a:lt1>
      <a:dk2>
        <a:srgbClr val="3F5564"/>
      </a:dk2>
      <a:lt2>
        <a:srgbClr val="FFCD37"/>
      </a:lt2>
      <a:accent1>
        <a:srgbClr val="0077BC"/>
      </a:accent1>
      <a:accent2>
        <a:srgbClr val="D24723"/>
      </a:accent2>
      <a:accent3>
        <a:srgbClr val="008391"/>
      </a:accent3>
      <a:accent4>
        <a:srgbClr val="D53878"/>
      </a:accent4>
      <a:accent5>
        <a:srgbClr val="008767"/>
      </a:accent5>
      <a:accent6>
        <a:srgbClr val="674B99"/>
      </a:accent6>
      <a:hlink>
        <a:srgbClr val="0563C1"/>
      </a:hlink>
      <a:folHlink>
        <a:srgbClr val="954F72"/>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pPr>
      <a:bodyPr rtlCol="0" anchor="ctr"/>
      <a:lstStyle>
        <a:defPPr algn="ctr">
          <a:defRPr dirty="0" smtClean="0"/>
        </a:defPPr>
      </a:lstStyle>
      <a:style>
        <a:lnRef idx="3">
          <a:schemeClr val="lt1"/>
        </a:lnRef>
        <a:fillRef idx="1">
          <a:schemeClr val="accent1"/>
        </a:fillRef>
        <a:effectRef idx="1">
          <a:schemeClr val="accent1"/>
        </a:effectRef>
        <a:fontRef idx="minor">
          <a:schemeClr val="lt1"/>
        </a:fontRef>
      </a:style>
    </a:spDef>
  </a:objectDefaults>
  <a:extraClrSchemeLst/>
  <a:extLst>
    <a:ext uri="{05A4C25C-085E-4340-85A3-A5531E510DB2}">
      <thm15:themeFamily xmlns:thm15="http://schemas.microsoft.com/office/thememl/2012/main" name="Standard 16_9.sv-SE_ny.potx" id="{A3BC0E49-C5D0-4865-B1BE-3A636DF5CAE3}" vid="{590A078F-1C00-4335-8517-E713EE09D18F}"/>
    </a:ext>
  </a:extLst>
</a:theme>
</file>

<file path=ppt/theme/theme7.xml><?xml version="1.0" encoding="utf-8"?>
<a:theme xmlns:a="http://schemas.openxmlformats.org/drawingml/2006/main" name="Göteborgs Stad – Lila dekor">
  <a:themeElements>
    <a:clrScheme name="Göteborgs Stad färgpalett webbsvart">
      <a:dk1>
        <a:srgbClr val="333333"/>
      </a:dk1>
      <a:lt1>
        <a:sysClr val="window" lastClr="FFFFFF"/>
      </a:lt1>
      <a:dk2>
        <a:srgbClr val="3F5564"/>
      </a:dk2>
      <a:lt2>
        <a:srgbClr val="FFCD37"/>
      </a:lt2>
      <a:accent1>
        <a:srgbClr val="0077BC"/>
      </a:accent1>
      <a:accent2>
        <a:srgbClr val="D24723"/>
      </a:accent2>
      <a:accent3>
        <a:srgbClr val="008391"/>
      </a:accent3>
      <a:accent4>
        <a:srgbClr val="D53878"/>
      </a:accent4>
      <a:accent5>
        <a:srgbClr val="008767"/>
      </a:accent5>
      <a:accent6>
        <a:srgbClr val="674B99"/>
      </a:accent6>
      <a:hlink>
        <a:srgbClr val="0563C1"/>
      </a:hlink>
      <a:folHlink>
        <a:srgbClr val="954F72"/>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pPr>
      <a:bodyPr rtlCol="0" anchor="ctr"/>
      <a:lstStyle>
        <a:defPPr algn="ctr">
          <a:defRPr dirty="0" smtClean="0"/>
        </a:defPPr>
      </a:lstStyle>
      <a:style>
        <a:lnRef idx="3">
          <a:schemeClr val="lt1"/>
        </a:lnRef>
        <a:fillRef idx="1">
          <a:schemeClr val="accent1"/>
        </a:fillRef>
        <a:effectRef idx="1">
          <a:schemeClr val="accent1"/>
        </a:effectRef>
        <a:fontRef idx="minor">
          <a:schemeClr val="lt1"/>
        </a:fontRef>
      </a:style>
    </a:spDef>
  </a:objectDefaults>
  <a:extraClrSchemeLst/>
  <a:extLst>
    <a:ext uri="{05A4C25C-085E-4340-85A3-A5531E510DB2}">
      <thm15:themeFamily xmlns:thm15="http://schemas.microsoft.com/office/thememl/2012/main" name="Standard 16_9.sv-SE_ny.potx" id="{A3BC0E49-C5D0-4865-B1BE-3A636DF5CAE3}" vid="{FEEF4225-DF23-4A05-BDFD-AAB08ACF4615}"/>
    </a:ext>
  </a:extLst>
</a:theme>
</file>

<file path=ppt/theme/theme8.xml><?xml version="1.0" encoding="utf-8"?>
<a:theme xmlns:a="http://schemas.openxmlformats.org/drawingml/2006/main" name="Göteborgs Stad – Gul dekor">
  <a:themeElements>
    <a:clrScheme name="Göteborgs Stad färgpalett webbsvart">
      <a:dk1>
        <a:srgbClr val="333333"/>
      </a:dk1>
      <a:lt1>
        <a:sysClr val="window" lastClr="FFFFFF"/>
      </a:lt1>
      <a:dk2>
        <a:srgbClr val="3F5564"/>
      </a:dk2>
      <a:lt2>
        <a:srgbClr val="FFCD37"/>
      </a:lt2>
      <a:accent1>
        <a:srgbClr val="0077BC"/>
      </a:accent1>
      <a:accent2>
        <a:srgbClr val="D24723"/>
      </a:accent2>
      <a:accent3>
        <a:srgbClr val="008391"/>
      </a:accent3>
      <a:accent4>
        <a:srgbClr val="D53878"/>
      </a:accent4>
      <a:accent5>
        <a:srgbClr val="008767"/>
      </a:accent5>
      <a:accent6>
        <a:srgbClr val="674B99"/>
      </a:accent6>
      <a:hlink>
        <a:srgbClr val="0563C1"/>
      </a:hlink>
      <a:folHlink>
        <a:srgbClr val="954F72"/>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pPr>
      <a:bodyPr rtlCol="0" anchor="ctr"/>
      <a:lstStyle>
        <a:defPPr algn="ctr">
          <a:defRPr dirty="0" smtClean="0"/>
        </a:defPPr>
      </a:lstStyle>
      <a:style>
        <a:lnRef idx="3">
          <a:schemeClr val="lt1"/>
        </a:lnRef>
        <a:fillRef idx="1">
          <a:schemeClr val="accent1"/>
        </a:fillRef>
        <a:effectRef idx="1">
          <a:schemeClr val="accent1"/>
        </a:effectRef>
        <a:fontRef idx="minor">
          <a:schemeClr val="lt1"/>
        </a:fontRef>
      </a:style>
    </a:spDef>
  </a:objectDefaults>
  <a:extraClrSchemeLst/>
  <a:extLst>
    <a:ext uri="{05A4C25C-085E-4340-85A3-A5531E510DB2}">
      <thm15:themeFamily xmlns:thm15="http://schemas.microsoft.com/office/thememl/2012/main" name="Standard 16_9.sv-SE_ny.potx" id="{A3BC0E49-C5D0-4865-B1BE-3A636DF5CAE3}" vid="{4B39BACD-060C-4B7E-AB6D-2F890CF44FDD}"/>
    </a:ext>
  </a:extLst>
</a:theme>
</file>

<file path=ppt/theme/theme9.xml><?xml version="1.0" encoding="utf-8"?>
<a:theme xmlns:a="http://schemas.openxmlformats.org/drawingml/2006/main" name="Göteborgs Stad – Prickar dekor">
  <a:themeElements>
    <a:clrScheme name="Göteborgs Stad färgpalett">
      <a:dk1>
        <a:sysClr val="windowText" lastClr="000000"/>
      </a:dk1>
      <a:lt1>
        <a:sysClr val="window" lastClr="FFFFFF"/>
      </a:lt1>
      <a:dk2>
        <a:srgbClr val="3F5564"/>
      </a:dk2>
      <a:lt2>
        <a:srgbClr val="FFCD37"/>
      </a:lt2>
      <a:accent1>
        <a:srgbClr val="0077BC"/>
      </a:accent1>
      <a:accent2>
        <a:srgbClr val="D24723"/>
      </a:accent2>
      <a:accent3>
        <a:srgbClr val="008391"/>
      </a:accent3>
      <a:accent4>
        <a:srgbClr val="D53878"/>
      </a:accent4>
      <a:accent5>
        <a:srgbClr val="008868"/>
      </a:accent5>
      <a:accent6>
        <a:srgbClr val="674B99"/>
      </a:accent6>
      <a:hlink>
        <a:srgbClr val="0563C1"/>
      </a:hlink>
      <a:folHlink>
        <a:srgbClr val="954F72"/>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pPr>
      <a:bodyPr rtlCol="0" anchor="ctr"/>
      <a:lstStyle>
        <a:defPPr algn="ctr">
          <a:defRPr dirty="0" smtClean="0"/>
        </a:defPPr>
      </a:lstStyle>
      <a:style>
        <a:lnRef idx="3">
          <a:schemeClr val="lt1"/>
        </a:lnRef>
        <a:fillRef idx="1">
          <a:schemeClr val="accent1"/>
        </a:fillRef>
        <a:effectRef idx="1">
          <a:schemeClr val="accent1"/>
        </a:effectRef>
        <a:fontRef idx="minor">
          <a:schemeClr val="lt1"/>
        </a:fontRef>
      </a:style>
    </a:spDef>
  </a:objectDefaults>
  <a:extraClrSchemeLst/>
  <a:extLst>
    <a:ext uri="{05A4C25C-085E-4340-85A3-A5531E510DB2}">
      <thm15:themeFamily xmlns:thm15="http://schemas.microsoft.com/office/thememl/2012/main" name="gbgs_stad_16-9_mall_prickar_dekorbild_sv.potx" id="{D620E4A7-E20B-4EE8-8819-144DF2BEC3BE}" vid="{121B1198-B966-4B28-94A7-D9EFC5D2DA06}"/>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0BD01737F62EF14BBCD9C84E9FA8182E" ma:contentTypeVersion="17" ma:contentTypeDescription="Skapa ett nytt dokument." ma:contentTypeScope="" ma:versionID="60eb28249831977d5f92f6c639152311">
  <xsd:schema xmlns:xsd="http://www.w3.org/2001/XMLSchema" xmlns:xs="http://www.w3.org/2001/XMLSchema" xmlns:p="http://schemas.microsoft.com/office/2006/metadata/properties" xmlns:ns2="3e4ad1e7-00b2-40c4-922a-c061d2d7d52a" xmlns:ns3="954b5268-a47b-4579-90c9-2b0d8d7ea0c8" targetNamespace="http://schemas.microsoft.com/office/2006/metadata/properties" ma:root="true" ma:fieldsID="ea4a0083d70d58f807b104eeadc526eb" ns2:_="" ns3:_="">
    <xsd:import namespace="3e4ad1e7-00b2-40c4-922a-c061d2d7d52a"/>
    <xsd:import namespace="954b5268-a47b-4579-90c9-2b0d8d7ea0c8"/>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AutoKeyPoints" minOccurs="0"/>
                <xsd:element ref="ns2:MediaServiceKeyPoints" minOccurs="0"/>
                <xsd:element ref="ns2:MediaServiceOCR"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e4ad1e7-00b2-40c4-922a-c061d2d7d52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OCR" ma:index="16" nillable="true" ma:displayName="Extracted Text" ma:internalName="MediaServiceOCR" ma:readOnly="true">
      <xsd:simpleType>
        <xsd:restriction base="dms:Note">
          <xsd:maxLength value="255"/>
        </xsd:restriction>
      </xsd:simpleType>
    </xsd:element>
    <xsd:element name="MediaLengthInSeconds" ma:index="19"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Bildmarkeringar" ma:readOnly="false" ma:fieldId="{5cf76f15-5ced-4ddc-b409-7134ff3c332f}" ma:taxonomyMulti="true" ma:sspId="5ba0a079-088f-45e9-a2b8-c41055840053"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54b5268-a47b-4579-90c9-2b0d8d7ea0c8" elementFormDefault="qualified">
    <xsd:import namespace="http://schemas.microsoft.com/office/2006/documentManagement/types"/>
    <xsd:import namespace="http://schemas.microsoft.com/office/infopath/2007/PartnerControls"/>
    <xsd:element name="SharedWithUsers" ma:index="17"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Delat med information" ma:internalName="SharedWithDetails" ma:readOnly="true">
      <xsd:simpleType>
        <xsd:restriction base="dms:Note">
          <xsd:maxLength value="255"/>
        </xsd:restriction>
      </xsd:simpleType>
    </xsd:element>
    <xsd:element name="TaxCatchAll" ma:index="22" nillable="true" ma:displayName="Taxonomy Catch All Column" ma:hidden="true" ma:list="{bd107182-660a-456c-98f3-0c79ec4a9058}" ma:internalName="TaxCatchAll" ma:showField="CatchAllData" ma:web="954b5268-a47b-4579-90c9-2b0d8d7ea0c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954b5268-a47b-4579-90c9-2b0d8d7ea0c8">
      <UserInfo>
        <DisplayName>Kalle Malmstedt</DisplayName>
        <AccountId>34</AccountId>
        <AccountType/>
      </UserInfo>
      <UserInfo>
        <DisplayName>Anna Nord</DisplayName>
        <AccountId>3</AccountId>
        <AccountType/>
      </UserInfo>
      <UserInfo>
        <DisplayName>Helena Mehner</DisplayName>
        <AccountId>48</AccountId>
        <AccountType/>
      </UserInfo>
      <UserInfo>
        <DisplayName>Maria Holmgren</DisplayName>
        <AccountId>23</AccountId>
        <AccountType/>
      </UserInfo>
    </SharedWithUsers>
    <TaxCatchAll xmlns="954b5268-a47b-4579-90c9-2b0d8d7ea0c8" xsi:nil="true"/>
    <lcf76f155ced4ddcb4097134ff3c332f xmlns="3e4ad1e7-00b2-40c4-922a-c061d2d7d52a">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0DEC687-C70D-4F9C-87C5-B9A6B10AA3B7}">
  <ds:schemaRefs>
    <ds:schemaRef ds:uri="3e4ad1e7-00b2-40c4-922a-c061d2d7d52a"/>
    <ds:schemaRef ds:uri="954b5268-a47b-4579-90c9-2b0d8d7ea0c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CF306449-FF1E-4B72-8FA1-2C688FDBAF64}">
  <ds:schemaRefs>
    <ds:schemaRef ds:uri="http://purl.org/dc/elements/1.1/"/>
    <ds:schemaRef ds:uri="http://schemas.microsoft.com/office/2006/metadata/properties"/>
    <ds:schemaRef ds:uri="3e4ad1e7-00b2-40c4-922a-c061d2d7d52a"/>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954b5268-a47b-4579-90c9-2b0d8d7ea0c8"/>
    <ds:schemaRef ds:uri="http://www.w3.org/XML/1998/namespace"/>
    <ds:schemaRef ds:uri="http://purl.org/dc/dcmitype/"/>
  </ds:schemaRefs>
</ds:datastoreItem>
</file>

<file path=customXml/itemProps3.xml><?xml version="1.0" encoding="utf-8"?>
<ds:datastoreItem xmlns:ds="http://schemas.openxmlformats.org/officeDocument/2006/customXml" ds:itemID="{A4C5C622-DA36-4E99-9461-FEE25682761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1944</Words>
  <Application>Microsoft Office PowerPoint</Application>
  <PresentationFormat>Bredbild</PresentationFormat>
  <Paragraphs>236</Paragraphs>
  <Slides>34</Slides>
  <Notes>10</Notes>
  <HiddenSlides>0</HiddenSlides>
  <MMClips>0</MMClips>
  <ScaleCrop>false</ScaleCrop>
  <HeadingPairs>
    <vt:vector size="6" baseType="variant">
      <vt:variant>
        <vt:lpstr>Använt teckensnitt</vt:lpstr>
      </vt:variant>
      <vt:variant>
        <vt:i4>6</vt:i4>
      </vt:variant>
      <vt:variant>
        <vt:lpstr>Tema</vt:lpstr>
      </vt:variant>
      <vt:variant>
        <vt:i4>9</vt:i4>
      </vt:variant>
      <vt:variant>
        <vt:lpstr>Bildrubriker</vt:lpstr>
      </vt:variant>
      <vt:variant>
        <vt:i4>34</vt:i4>
      </vt:variant>
    </vt:vector>
  </HeadingPairs>
  <TitlesOfParts>
    <vt:vector size="49" baseType="lpstr">
      <vt:lpstr>Arial</vt:lpstr>
      <vt:lpstr>Arial Black</vt:lpstr>
      <vt:lpstr>Calibri</vt:lpstr>
      <vt:lpstr>Helvetica</vt:lpstr>
      <vt:lpstr>Times New Roman</vt:lpstr>
      <vt:lpstr>Wingdings</vt:lpstr>
      <vt:lpstr>Göteborgs Stad – Blå dekor</vt:lpstr>
      <vt:lpstr>Göteborgs Stad – Mörkblå dekor</vt:lpstr>
      <vt:lpstr>Göteborgs Stad – Röd dekor</vt:lpstr>
      <vt:lpstr>Göteborgs Stad – Turkos dekor</vt:lpstr>
      <vt:lpstr>Göteborgs Stad – Rosa dekor</vt:lpstr>
      <vt:lpstr>Göteborgs Stad – Grön dekor</vt:lpstr>
      <vt:lpstr>Göteborgs Stad – Lila dekor</vt:lpstr>
      <vt:lpstr>Göteborgs Stad – Gul dekor</vt:lpstr>
      <vt:lpstr>Göteborgs Stad – Prickar dekor</vt:lpstr>
      <vt:lpstr>Ö-dialogen 14 november</vt:lpstr>
      <vt:lpstr>Dagordning</vt:lpstr>
      <vt:lpstr>Anmälan av övriga frågor</vt:lpstr>
      <vt:lpstr>Arbete med eget remissvar på Strategisk plan för kollektivtrafik på jämlika villkor</vt:lpstr>
      <vt:lpstr>Anteckningar</vt:lpstr>
      <vt:lpstr>Fraktfrågan – upphandlingen, nuläge, planer framåt </vt:lpstr>
      <vt:lpstr>Svar inför septembermötet</vt:lpstr>
      <vt:lpstr>Inför denna Ö-dialog</vt:lpstr>
      <vt:lpstr>Diskussion</vt:lpstr>
      <vt:lpstr>Paus! ☕🥪</vt:lpstr>
      <vt:lpstr>Fortsatt arbete med arbetsgrupperna</vt:lpstr>
      <vt:lpstr>Teman för 2025 </vt:lpstr>
      <vt:lpstr>Infrastruktur</vt:lpstr>
      <vt:lpstr>Offentliga verksamheter och resurser/Äldre</vt:lpstr>
      <vt:lpstr>Arbetet med nya arbetsformen</vt:lpstr>
      <vt:lpstr>Så organiserar vi oss</vt:lpstr>
      <vt:lpstr>Så här jobbar vi i resp. arbetsgrupp</vt:lpstr>
      <vt:lpstr>Arbetet på Teams</vt:lpstr>
      <vt:lpstr>Vilka ingår i resp. arbetsgrupp?</vt:lpstr>
      <vt:lpstr>Vilka kan vi jobba med i staden? </vt:lpstr>
      <vt:lpstr>Stadsutvecklingsskeden – exempel ansvarsfördelning</vt:lpstr>
      <vt:lpstr>Ex: stadsmiljöförvaltningen</vt:lpstr>
      <vt:lpstr>Vår organisation</vt:lpstr>
      <vt:lpstr>Kommunikationsplan  Ö-dialogen - nytt arbetssätt</vt:lpstr>
      <vt:lpstr>PowerPoint-presentation</vt:lpstr>
      <vt:lpstr>Arbetsordningen – förtydligande om Ö-dialogen</vt:lpstr>
      <vt:lpstr>Mål med kommunikationen</vt:lpstr>
      <vt:lpstr>Målgrupper</vt:lpstr>
      <vt:lpstr>Budskap</vt:lpstr>
      <vt:lpstr>Budskap</vt:lpstr>
      <vt:lpstr>Kanaler &amp; aktiviteter</vt:lpstr>
      <vt:lpstr>Återkoppling från kommunstyrelsen och nämnden för demokrati och medborgarservice </vt:lpstr>
      <vt:lpstr>Övriga frågor</vt:lpstr>
      <vt:lpstr>Tack!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Standard 16:9</dc:title>
  <dc:creator>sofia.westman@demokratimedborgarservice.goteborg.se</dc:creator>
  <cp:lastModifiedBy>Kristina Eberth</cp:lastModifiedBy>
  <cp:revision>10</cp:revision>
  <dcterms:created xsi:type="dcterms:W3CDTF">2022-01-20T14:09:27Z</dcterms:created>
  <dcterms:modified xsi:type="dcterms:W3CDTF">2024-11-27T14:48:13Z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0x0101000BD01737F62EF14BBCD9C84E9FA8182E</vt:lpwstr>
  </property>
  <property fmtid="{D5CDD505-2E9C-101B-9397-08002B2CF9AE}" pid="3" name="MediaServiceImageTags">
    <vt:lpwstr/>
  </property>
</Properties>
</file>