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2.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theme/theme3.xml" ContentType="application/vnd.openxmlformats-officedocument.theme+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theme/theme4.xml" ContentType="application/vnd.openxmlformats-officedocument.theme+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theme/theme5.xml" ContentType="application/vnd.openxmlformats-officedocument.theme+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theme/theme6.xml" ContentType="application/vnd.openxmlformats-officedocument.theme+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theme/theme7.xml" ContentType="application/vnd.openxmlformats-officedocument.theme+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slideLayouts/slideLayout129.xml" ContentType="application/vnd.openxmlformats-officedocument.presentationml.slideLayout+xml"/>
  <Override PartName="/ppt/theme/theme8.xml" ContentType="application/vnd.openxmlformats-officedocument.theme+xml"/>
  <Override PartName="/ppt/theme/theme9.xml" ContentType="application/vnd.openxmlformats-officedocument.theme+xml"/>
  <Override PartName="/ppt/theme/theme10.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42" r:id="rId1"/>
    <p:sldMasterId id="2147484410" r:id="rId2"/>
    <p:sldMasterId id="2147484427" r:id="rId3"/>
    <p:sldMasterId id="2147484444" r:id="rId4"/>
    <p:sldMasterId id="2147484461" r:id="rId5"/>
    <p:sldMasterId id="2147484478" r:id="rId6"/>
    <p:sldMasterId id="2147484495" r:id="rId7"/>
    <p:sldMasterId id="2147484512" r:id="rId8"/>
  </p:sldMasterIdLst>
  <p:notesMasterIdLst>
    <p:notesMasterId r:id="rId23"/>
  </p:notesMasterIdLst>
  <p:handoutMasterIdLst>
    <p:handoutMasterId r:id="rId24"/>
  </p:handoutMasterIdLst>
  <p:sldIdLst>
    <p:sldId id="256" r:id="rId9"/>
    <p:sldId id="457" r:id="rId10"/>
    <p:sldId id="429" r:id="rId11"/>
    <p:sldId id="1027" r:id="rId12"/>
    <p:sldId id="425" r:id="rId13"/>
    <p:sldId id="1028" r:id="rId14"/>
    <p:sldId id="1029" r:id="rId15"/>
    <p:sldId id="1030" r:id="rId16"/>
    <p:sldId id="451" r:id="rId17"/>
    <p:sldId id="456" r:id="rId18"/>
    <p:sldId id="1031" r:id="rId19"/>
    <p:sldId id="454" r:id="rId20"/>
    <p:sldId id="1026" r:id="rId21"/>
    <p:sldId id="1025"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ia Fohlin Hagman" initials="MFH" lastIdx="4" clrIdx="0">
    <p:extLst>
      <p:ext uri="{19B8F6BF-5375-455C-9EA6-DF929625EA0E}">
        <p15:presenceInfo xmlns:p15="http://schemas.microsoft.com/office/powerpoint/2012/main" userId="S::maria.fohlin.hagman@grundskola.goteborg.se::7df72f05-16a7-4c27-b378-11503798cc80" providerId="AD"/>
      </p:ext>
    </p:extLst>
  </p:cmAuthor>
  <p:cmAuthor id="2" name="Anita Molin" initials="AM" lastIdx="1" clrIdx="1">
    <p:extLst>
      <p:ext uri="{19B8F6BF-5375-455C-9EA6-DF929625EA0E}">
        <p15:presenceInfo xmlns:p15="http://schemas.microsoft.com/office/powerpoint/2012/main" userId="S::anita.molin@grundskola.goteborg.se::0ad6c635-8e61-44b6-87ad-76a3cb42852d"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0DADD"/>
    <a:srgbClr val="BCD7DA"/>
    <a:srgbClr val="B5D3D7"/>
    <a:srgbClr val="A3C8CD"/>
    <a:srgbClr val="3F5564"/>
    <a:srgbClr val="0077BC"/>
    <a:srgbClr val="D53878"/>
    <a:srgbClr val="008391"/>
    <a:srgbClr val="FBF2B4"/>
    <a:srgbClr val="F0CD5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6A2895F-992B-4563-A7B2-C7B78CFC94B0}" v="10" dt="2022-06-23T09:16:26.726"/>
  </p1510:revLst>
</p1510:revInfo>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58165" autoAdjust="0"/>
  </p:normalViewPr>
  <p:slideViewPr>
    <p:cSldViewPr snapToGrid="0">
      <p:cViewPr varScale="1">
        <p:scale>
          <a:sx n="34" d="100"/>
          <a:sy n="34" d="100"/>
        </p:scale>
        <p:origin x="1900" y="40"/>
      </p:cViewPr>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5.xml"/><Relationship Id="rId18" Type="http://schemas.openxmlformats.org/officeDocument/2006/relationships/slide" Target="slides/slide10.xml"/><Relationship Id="rId26"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13.xml"/><Relationship Id="rId7" Type="http://schemas.openxmlformats.org/officeDocument/2006/relationships/slideMaster" Target="slideMasters/slideMaster7.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slide" Target="slides/slide8.xml"/><Relationship Id="rId20" Type="http://schemas.openxmlformats.org/officeDocument/2006/relationships/slide" Target="slides/slide12.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3.xml"/><Relationship Id="rId24" Type="http://schemas.openxmlformats.org/officeDocument/2006/relationships/handoutMaster" Target="handoutMasters/handoutMaster1.xml"/><Relationship Id="rId5" Type="http://schemas.openxmlformats.org/officeDocument/2006/relationships/slideMaster" Target="slideMasters/slideMaster5.xml"/><Relationship Id="rId15" Type="http://schemas.openxmlformats.org/officeDocument/2006/relationships/slide" Target="slides/slide7.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2.xml"/><Relationship Id="rId19" Type="http://schemas.openxmlformats.org/officeDocument/2006/relationships/slide" Target="slides/slide11.xml"/><Relationship Id="rId4" Type="http://schemas.openxmlformats.org/officeDocument/2006/relationships/slideMaster" Target="slideMasters/slideMaster4.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slide" Target="slides/slide14.xml"/><Relationship Id="rId27" Type="http://schemas.openxmlformats.org/officeDocument/2006/relationships/viewProps" Target="viewProps.xml"/><Relationship Id="rId30" Type="http://schemas.microsoft.com/office/2015/10/relationships/revisionInfo" Target="revisionInfo.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0579C41-8028-4346-A40E-CF9A9721EF88}" type="doc">
      <dgm:prSet loTypeId="urn:microsoft.com/office/officeart/2005/8/layout/gear1" loCatId="cycle" qsTypeId="urn:microsoft.com/office/officeart/2005/8/quickstyle/simple1" qsCatId="simple" csTypeId="urn:microsoft.com/office/officeart/2005/8/colors/accent0_1" csCatId="mainScheme" phldr="1"/>
      <dgm:spPr/>
    </dgm:pt>
    <dgm:pt modelId="{BE750885-617A-444C-9E10-5B20B7426D34}">
      <dgm:prSet phldrT="[Text]"/>
      <dgm:spPr/>
      <dgm:t>
        <a:bodyPr/>
        <a:lstStyle/>
        <a:p>
          <a:r>
            <a:rPr lang="sv-SE" dirty="0"/>
            <a:t>Klassråd</a:t>
          </a:r>
        </a:p>
      </dgm:t>
    </dgm:pt>
    <dgm:pt modelId="{F1D7088B-E530-44BF-85DB-3B8ED4182DA9}" type="parTrans" cxnId="{93D39890-DF42-4352-8E18-605192A3DB2F}">
      <dgm:prSet/>
      <dgm:spPr/>
      <dgm:t>
        <a:bodyPr/>
        <a:lstStyle/>
        <a:p>
          <a:endParaRPr lang="sv-SE"/>
        </a:p>
      </dgm:t>
    </dgm:pt>
    <dgm:pt modelId="{3D4F5BC4-A2E2-4E33-B827-7E068DC76D80}" type="sibTrans" cxnId="{93D39890-DF42-4352-8E18-605192A3DB2F}">
      <dgm:prSet/>
      <dgm:spPr/>
      <dgm:t>
        <a:bodyPr/>
        <a:lstStyle/>
        <a:p>
          <a:endParaRPr lang="sv-SE"/>
        </a:p>
      </dgm:t>
    </dgm:pt>
    <dgm:pt modelId="{ED632AFC-B23C-4123-B636-64C97363A58D}">
      <dgm:prSet phldrT="[Text]"/>
      <dgm:spPr/>
      <dgm:t>
        <a:bodyPr/>
        <a:lstStyle/>
        <a:p>
          <a:r>
            <a:rPr lang="sv-SE" dirty="0"/>
            <a:t>Elevråd</a:t>
          </a:r>
        </a:p>
      </dgm:t>
    </dgm:pt>
    <dgm:pt modelId="{CB846D8D-7654-4327-A4CA-D817ACBF771E}" type="parTrans" cxnId="{B6269DC6-E142-414F-99A2-D5E8AD71347E}">
      <dgm:prSet/>
      <dgm:spPr/>
      <dgm:t>
        <a:bodyPr/>
        <a:lstStyle/>
        <a:p>
          <a:endParaRPr lang="sv-SE"/>
        </a:p>
      </dgm:t>
    </dgm:pt>
    <dgm:pt modelId="{DDD5A093-CB7C-4578-85A2-D486B0DE8CAC}" type="sibTrans" cxnId="{B6269DC6-E142-414F-99A2-D5E8AD71347E}">
      <dgm:prSet/>
      <dgm:spPr/>
      <dgm:t>
        <a:bodyPr/>
        <a:lstStyle/>
        <a:p>
          <a:endParaRPr lang="sv-SE"/>
        </a:p>
      </dgm:t>
    </dgm:pt>
    <dgm:pt modelId="{CAC6F5AC-3735-4474-A960-EBE068365F3F}">
      <dgm:prSet phldrT="[Text]"/>
      <dgm:spPr/>
      <dgm:t>
        <a:bodyPr/>
        <a:lstStyle/>
        <a:p>
          <a:r>
            <a:rPr lang="sv-SE" dirty="0"/>
            <a:t>Möten med hela kollegiet</a:t>
          </a:r>
        </a:p>
      </dgm:t>
    </dgm:pt>
    <dgm:pt modelId="{738E710E-594B-46F8-8401-E15BA0C5C5E1}" type="parTrans" cxnId="{91DBF113-8739-4C01-9C17-DE6D50D84DB6}">
      <dgm:prSet/>
      <dgm:spPr/>
      <dgm:t>
        <a:bodyPr/>
        <a:lstStyle/>
        <a:p>
          <a:endParaRPr lang="sv-SE"/>
        </a:p>
      </dgm:t>
    </dgm:pt>
    <dgm:pt modelId="{A0B182D6-C936-4013-84C8-C10A81F4A97C}" type="sibTrans" cxnId="{91DBF113-8739-4C01-9C17-DE6D50D84DB6}">
      <dgm:prSet/>
      <dgm:spPr/>
      <dgm:t>
        <a:bodyPr/>
        <a:lstStyle/>
        <a:p>
          <a:endParaRPr lang="sv-SE"/>
        </a:p>
      </dgm:t>
    </dgm:pt>
    <dgm:pt modelId="{7612923C-F525-47F6-BA8F-F60113185E2E}" type="pres">
      <dgm:prSet presAssocID="{E0579C41-8028-4346-A40E-CF9A9721EF88}" presName="composite" presStyleCnt="0">
        <dgm:presLayoutVars>
          <dgm:chMax val="3"/>
          <dgm:animLvl val="lvl"/>
          <dgm:resizeHandles val="exact"/>
        </dgm:presLayoutVars>
      </dgm:prSet>
      <dgm:spPr/>
    </dgm:pt>
    <dgm:pt modelId="{8814D473-DD79-4724-8817-E50202A9643B}" type="pres">
      <dgm:prSet presAssocID="{BE750885-617A-444C-9E10-5B20B7426D34}" presName="gear1" presStyleLbl="node1" presStyleIdx="0" presStyleCnt="3">
        <dgm:presLayoutVars>
          <dgm:chMax val="1"/>
          <dgm:bulletEnabled val="1"/>
        </dgm:presLayoutVars>
      </dgm:prSet>
      <dgm:spPr/>
    </dgm:pt>
    <dgm:pt modelId="{AAFEE3E6-1AB7-4553-B1C5-0465531930ED}" type="pres">
      <dgm:prSet presAssocID="{BE750885-617A-444C-9E10-5B20B7426D34}" presName="gear1srcNode" presStyleLbl="node1" presStyleIdx="0" presStyleCnt="3"/>
      <dgm:spPr/>
    </dgm:pt>
    <dgm:pt modelId="{6A7311C4-AC53-40D5-A5B8-F3BD0F4BE286}" type="pres">
      <dgm:prSet presAssocID="{BE750885-617A-444C-9E10-5B20B7426D34}" presName="gear1dstNode" presStyleLbl="node1" presStyleIdx="0" presStyleCnt="3"/>
      <dgm:spPr/>
    </dgm:pt>
    <dgm:pt modelId="{2F48E249-46DC-43B8-9319-0109F8AB5F49}" type="pres">
      <dgm:prSet presAssocID="{ED632AFC-B23C-4123-B636-64C97363A58D}" presName="gear2" presStyleLbl="node1" presStyleIdx="1" presStyleCnt="3" custLinFactNeighborX="1004">
        <dgm:presLayoutVars>
          <dgm:chMax val="1"/>
          <dgm:bulletEnabled val="1"/>
        </dgm:presLayoutVars>
      </dgm:prSet>
      <dgm:spPr/>
    </dgm:pt>
    <dgm:pt modelId="{E63AF47D-5AAD-4D96-A861-946DA3819F5D}" type="pres">
      <dgm:prSet presAssocID="{ED632AFC-B23C-4123-B636-64C97363A58D}" presName="gear2srcNode" presStyleLbl="node1" presStyleIdx="1" presStyleCnt="3"/>
      <dgm:spPr/>
    </dgm:pt>
    <dgm:pt modelId="{1F246114-64CD-4AF0-96F6-693AC4AD3FA6}" type="pres">
      <dgm:prSet presAssocID="{ED632AFC-B23C-4123-B636-64C97363A58D}" presName="gear2dstNode" presStyleLbl="node1" presStyleIdx="1" presStyleCnt="3"/>
      <dgm:spPr/>
    </dgm:pt>
    <dgm:pt modelId="{6183E442-61C9-413C-8145-A4C4C103B37B}" type="pres">
      <dgm:prSet presAssocID="{CAC6F5AC-3735-4474-A960-EBE068365F3F}" presName="gear3" presStyleLbl="node1" presStyleIdx="2" presStyleCnt="3"/>
      <dgm:spPr/>
    </dgm:pt>
    <dgm:pt modelId="{74389DC9-A949-432E-81D0-634BA2342DC3}" type="pres">
      <dgm:prSet presAssocID="{CAC6F5AC-3735-4474-A960-EBE068365F3F}" presName="gear3tx" presStyleLbl="node1" presStyleIdx="2" presStyleCnt="3">
        <dgm:presLayoutVars>
          <dgm:chMax val="1"/>
          <dgm:bulletEnabled val="1"/>
        </dgm:presLayoutVars>
      </dgm:prSet>
      <dgm:spPr/>
    </dgm:pt>
    <dgm:pt modelId="{43F91602-CBA1-4FF0-82B3-FAF5AE5AD8C3}" type="pres">
      <dgm:prSet presAssocID="{CAC6F5AC-3735-4474-A960-EBE068365F3F}" presName="gear3srcNode" presStyleLbl="node1" presStyleIdx="2" presStyleCnt="3"/>
      <dgm:spPr/>
    </dgm:pt>
    <dgm:pt modelId="{3879ACE9-0066-4214-9EB2-2D186326610E}" type="pres">
      <dgm:prSet presAssocID="{CAC6F5AC-3735-4474-A960-EBE068365F3F}" presName="gear3dstNode" presStyleLbl="node1" presStyleIdx="2" presStyleCnt="3"/>
      <dgm:spPr/>
    </dgm:pt>
    <dgm:pt modelId="{CA55E55C-0DAD-4BB6-9069-1330EAC9231C}" type="pres">
      <dgm:prSet presAssocID="{3D4F5BC4-A2E2-4E33-B827-7E068DC76D80}" presName="connector1" presStyleLbl="sibTrans2D1" presStyleIdx="0" presStyleCnt="3"/>
      <dgm:spPr/>
    </dgm:pt>
    <dgm:pt modelId="{7999D742-BA9F-4BA0-BCDA-CC4541488537}" type="pres">
      <dgm:prSet presAssocID="{DDD5A093-CB7C-4578-85A2-D486B0DE8CAC}" presName="connector2" presStyleLbl="sibTrans2D1" presStyleIdx="1" presStyleCnt="3"/>
      <dgm:spPr/>
    </dgm:pt>
    <dgm:pt modelId="{EB61F6A7-4072-4DD7-B014-B57A5B86D6AD}" type="pres">
      <dgm:prSet presAssocID="{A0B182D6-C936-4013-84C8-C10A81F4A97C}" presName="connector3" presStyleLbl="sibTrans2D1" presStyleIdx="2" presStyleCnt="3"/>
      <dgm:spPr/>
    </dgm:pt>
  </dgm:ptLst>
  <dgm:cxnLst>
    <dgm:cxn modelId="{91DBF113-8739-4C01-9C17-DE6D50D84DB6}" srcId="{E0579C41-8028-4346-A40E-CF9A9721EF88}" destId="{CAC6F5AC-3735-4474-A960-EBE068365F3F}" srcOrd="2" destOrd="0" parTransId="{738E710E-594B-46F8-8401-E15BA0C5C5E1}" sibTransId="{A0B182D6-C936-4013-84C8-C10A81F4A97C}"/>
    <dgm:cxn modelId="{650DEF2A-A7D9-49DA-A9B9-A03C18A922C3}" type="presOf" srcId="{ED632AFC-B23C-4123-B636-64C97363A58D}" destId="{E63AF47D-5AAD-4D96-A861-946DA3819F5D}" srcOrd="1" destOrd="0" presId="urn:microsoft.com/office/officeart/2005/8/layout/gear1"/>
    <dgm:cxn modelId="{1D88F53A-73A5-44B0-BB41-D42B96295F12}" type="presOf" srcId="{BE750885-617A-444C-9E10-5B20B7426D34}" destId="{6A7311C4-AC53-40D5-A5B8-F3BD0F4BE286}" srcOrd="2" destOrd="0" presId="urn:microsoft.com/office/officeart/2005/8/layout/gear1"/>
    <dgm:cxn modelId="{D2B47D43-32C0-4F04-AA78-76DC7CE942BF}" type="presOf" srcId="{A0B182D6-C936-4013-84C8-C10A81F4A97C}" destId="{EB61F6A7-4072-4DD7-B014-B57A5B86D6AD}" srcOrd="0" destOrd="0" presId="urn:microsoft.com/office/officeart/2005/8/layout/gear1"/>
    <dgm:cxn modelId="{16A37251-C062-4A82-8E7D-56AE1D54CBA7}" type="presOf" srcId="{ED632AFC-B23C-4123-B636-64C97363A58D}" destId="{1F246114-64CD-4AF0-96F6-693AC4AD3FA6}" srcOrd="2" destOrd="0" presId="urn:microsoft.com/office/officeart/2005/8/layout/gear1"/>
    <dgm:cxn modelId="{5497CE80-1CA3-4A8C-A797-5D36FD401E29}" type="presOf" srcId="{E0579C41-8028-4346-A40E-CF9A9721EF88}" destId="{7612923C-F525-47F6-BA8F-F60113185E2E}" srcOrd="0" destOrd="0" presId="urn:microsoft.com/office/officeart/2005/8/layout/gear1"/>
    <dgm:cxn modelId="{81F7D283-4D48-4D2F-B7F0-5D3BEDA553A4}" type="presOf" srcId="{ED632AFC-B23C-4123-B636-64C97363A58D}" destId="{2F48E249-46DC-43B8-9319-0109F8AB5F49}" srcOrd="0" destOrd="0" presId="urn:microsoft.com/office/officeart/2005/8/layout/gear1"/>
    <dgm:cxn modelId="{998F5284-255B-4CF1-B3BB-2D52BD85EF05}" type="presOf" srcId="{3D4F5BC4-A2E2-4E33-B827-7E068DC76D80}" destId="{CA55E55C-0DAD-4BB6-9069-1330EAC9231C}" srcOrd="0" destOrd="0" presId="urn:microsoft.com/office/officeart/2005/8/layout/gear1"/>
    <dgm:cxn modelId="{C0D59B89-AA25-4C14-9704-3DAB945D84C7}" type="presOf" srcId="{BE750885-617A-444C-9E10-5B20B7426D34}" destId="{AAFEE3E6-1AB7-4553-B1C5-0465531930ED}" srcOrd="1" destOrd="0" presId="urn:microsoft.com/office/officeart/2005/8/layout/gear1"/>
    <dgm:cxn modelId="{93D39890-DF42-4352-8E18-605192A3DB2F}" srcId="{E0579C41-8028-4346-A40E-CF9A9721EF88}" destId="{BE750885-617A-444C-9E10-5B20B7426D34}" srcOrd="0" destOrd="0" parTransId="{F1D7088B-E530-44BF-85DB-3B8ED4182DA9}" sibTransId="{3D4F5BC4-A2E2-4E33-B827-7E068DC76D80}"/>
    <dgm:cxn modelId="{34AAB896-1B15-40F0-A860-2F413073E6E3}" type="presOf" srcId="{CAC6F5AC-3735-4474-A960-EBE068365F3F}" destId="{74389DC9-A949-432E-81D0-634BA2342DC3}" srcOrd="1" destOrd="0" presId="urn:microsoft.com/office/officeart/2005/8/layout/gear1"/>
    <dgm:cxn modelId="{D8B0779E-D0CF-4B3F-9F00-CA11B6939182}" type="presOf" srcId="{DDD5A093-CB7C-4578-85A2-D486B0DE8CAC}" destId="{7999D742-BA9F-4BA0-BCDA-CC4541488537}" srcOrd="0" destOrd="0" presId="urn:microsoft.com/office/officeart/2005/8/layout/gear1"/>
    <dgm:cxn modelId="{B6A8B2BD-EA6D-44CC-A016-F22CF95CE749}" type="presOf" srcId="{CAC6F5AC-3735-4474-A960-EBE068365F3F}" destId="{43F91602-CBA1-4FF0-82B3-FAF5AE5AD8C3}" srcOrd="2" destOrd="0" presId="urn:microsoft.com/office/officeart/2005/8/layout/gear1"/>
    <dgm:cxn modelId="{B6269DC6-E142-414F-99A2-D5E8AD71347E}" srcId="{E0579C41-8028-4346-A40E-CF9A9721EF88}" destId="{ED632AFC-B23C-4123-B636-64C97363A58D}" srcOrd="1" destOrd="0" parTransId="{CB846D8D-7654-4327-A4CA-D817ACBF771E}" sibTransId="{DDD5A093-CB7C-4578-85A2-D486B0DE8CAC}"/>
    <dgm:cxn modelId="{529A5FDE-194D-4C0A-9CC2-AD574D46609C}" type="presOf" srcId="{CAC6F5AC-3735-4474-A960-EBE068365F3F}" destId="{6183E442-61C9-413C-8145-A4C4C103B37B}" srcOrd="0" destOrd="0" presId="urn:microsoft.com/office/officeart/2005/8/layout/gear1"/>
    <dgm:cxn modelId="{44299DE4-48DC-4351-A914-FA1448CF54ED}" type="presOf" srcId="{CAC6F5AC-3735-4474-A960-EBE068365F3F}" destId="{3879ACE9-0066-4214-9EB2-2D186326610E}" srcOrd="3" destOrd="0" presId="urn:microsoft.com/office/officeart/2005/8/layout/gear1"/>
    <dgm:cxn modelId="{5FEDBDFA-7B2F-4D09-9999-5608B4B76D70}" type="presOf" srcId="{BE750885-617A-444C-9E10-5B20B7426D34}" destId="{8814D473-DD79-4724-8817-E50202A9643B}" srcOrd="0" destOrd="0" presId="urn:microsoft.com/office/officeart/2005/8/layout/gear1"/>
    <dgm:cxn modelId="{E09C32A4-9A1E-4381-87DE-F8217855819E}" type="presParOf" srcId="{7612923C-F525-47F6-BA8F-F60113185E2E}" destId="{8814D473-DD79-4724-8817-E50202A9643B}" srcOrd="0" destOrd="0" presId="urn:microsoft.com/office/officeart/2005/8/layout/gear1"/>
    <dgm:cxn modelId="{2C002794-6800-4A1D-A8ED-7C6E97D4041D}" type="presParOf" srcId="{7612923C-F525-47F6-BA8F-F60113185E2E}" destId="{AAFEE3E6-1AB7-4553-B1C5-0465531930ED}" srcOrd="1" destOrd="0" presId="urn:microsoft.com/office/officeart/2005/8/layout/gear1"/>
    <dgm:cxn modelId="{94533126-4DCD-4145-8215-7BC8828025E4}" type="presParOf" srcId="{7612923C-F525-47F6-BA8F-F60113185E2E}" destId="{6A7311C4-AC53-40D5-A5B8-F3BD0F4BE286}" srcOrd="2" destOrd="0" presId="urn:microsoft.com/office/officeart/2005/8/layout/gear1"/>
    <dgm:cxn modelId="{B2EAEF58-3B28-4AB4-B8B6-B3A7C719FEF4}" type="presParOf" srcId="{7612923C-F525-47F6-BA8F-F60113185E2E}" destId="{2F48E249-46DC-43B8-9319-0109F8AB5F49}" srcOrd="3" destOrd="0" presId="urn:microsoft.com/office/officeart/2005/8/layout/gear1"/>
    <dgm:cxn modelId="{BB16F277-59FC-482D-B733-E7D3431EEAD1}" type="presParOf" srcId="{7612923C-F525-47F6-BA8F-F60113185E2E}" destId="{E63AF47D-5AAD-4D96-A861-946DA3819F5D}" srcOrd="4" destOrd="0" presId="urn:microsoft.com/office/officeart/2005/8/layout/gear1"/>
    <dgm:cxn modelId="{20BC38E5-ED22-4DB4-824B-7A25F9549221}" type="presParOf" srcId="{7612923C-F525-47F6-BA8F-F60113185E2E}" destId="{1F246114-64CD-4AF0-96F6-693AC4AD3FA6}" srcOrd="5" destOrd="0" presId="urn:microsoft.com/office/officeart/2005/8/layout/gear1"/>
    <dgm:cxn modelId="{852F76AA-FBF8-4ED2-8ED1-312D0888B129}" type="presParOf" srcId="{7612923C-F525-47F6-BA8F-F60113185E2E}" destId="{6183E442-61C9-413C-8145-A4C4C103B37B}" srcOrd="6" destOrd="0" presId="urn:microsoft.com/office/officeart/2005/8/layout/gear1"/>
    <dgm:cxn modelId="{BA92B314-E5B1-4E5D-B800-848C652EC406}" type="presParOf" srcId="{7612923C-F525-47F6-BA8F-F60113185E2E}" destId="{74389DC9-A949-432E-81D0-634BA2342DC3}" srcOrd="7" destOrd="0" presId="urn:microsoft.com/office/officeart/2005/8/layout/gear1"/>
    <dgm:cxn modelId="{F420CAE9-E947-4CB5-BF31-B8794A064037}" type="presParOf" srcId="{7612923C-F525-47F6-BA8F-F60113185E2E}" destId="{43F91602-CBA1-4FF0-82B3-FAF5AE5AD8C3}" srcOrd="8" destOrd="0" presId="urn:microsoft.com/office/officeart/2005/8/layout/gear1"/>
    <dgm:cxn modelId="{D919FA6A-7F5B-4AAA-8607-32D55B411BBD}" type="presParOf" srcId="{7612923C-F525-47F6-BA8F-F60113185E2E}" destId="{3879ACE9-0066-4214-9EB2-2D186326610E}" srcOrd="9" destOrd="0" presId="urn:microsoft.com/office/officeart/2005/8/layout/gear1"/>
    <dgm:cxn modelId="{D977C5B8-E32C-4B8D-81B1-48413BFAA842}" type="presParOf" srcId="{7612923C-F525-47F6-BA8F-F60113185E2E}" destId="{CA55E55C-0DAD-4BB6-9069-1330EAC9231C}" srcOrd="10" destOrd="0" presId="urn:microsoft.com/office/officeart/2005/8/layout/gear1"/>
    <dgm:cxn modelId="{14C202D6-5FF4-4A5B-BA17-52E3D7525B6C}" type="presParOf" srcId="{7612923C-F525-47F6-BA8F-F60113185E2E}" destId="{7999D742-BA9F-4BA0-BCDA-CC4541488537}" srcOrd="11" destOrd="0" presId="urn:microsoft.com/office/officeart/2005/8/layout/gear1"/>
    <dgm:cxn modelId="{87FCF1D7-F48C-4D70-A565-D7C7380BFA8C}" type="presParOf" srcId="{7612923C-F525-47F6-BA8F-F60113185E2E}" destId="{EB61F6A7-4072-4DD7-B014-B57A5B86D6AD}" srcOrd="12" destOrd="0" presId="urn:microsoft.com/office/officeart/2005/8/layout/gear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1EEB852-ABD7-4855-ACDA-602A5F860EF3}" type="doc">
      <dgm:prSet loTypeId="urn:microsoft.com/office/officeart/2005/8/layout/hProcess4" loCatId="process" qsTypeId="urn:microsoft.com/office/officeart/2005/8/quickstyle/simple1" qsCatId="simple" csTypeId="urn:microsoft.com/office/officeart/2005/8/colors/accent0_1" csCatId="mainScheme" phldr="1"/>
      <dgm:spPr/>
      <dgm:t>
        <a:bodyPr/>
        <a:lstStyle/>
        <a:p>
          <a:endParaRPr lang="sv-SE"/>
        </a:p>
      </dgm:t>
    </dgm:pt>
    <dgm:pt modelId="{803EA8BB-B56D-4B7F-9442-A163B3AEA4C5}">
      <dgm:prSet phldrT="[Text]"/>
      <dgm:spPr/>
      <dgm:t>
        <a:bodyPr/>
        <a:lstStyle/>
        <a:p>
          <a:r>
            <a:rPr lang="sv-SE" dirty="0"/>
            <a:t>Klassråd</a:t>
          </a:r>
        </a:p>
      </dgm:t>
    </dgm:pt>
    <dgm:pt modelId="{AD0D5F47-6B87-499B-94FF-11719A10472D}" type="parTrans" cxnId="{F0BE2375-8050-45B5-91C9-B60A849F3B30}">
      <dgm:prSet/>
      <dgm:spPr/>
      <dgm:t>
        <a:bodyPr/>
        <a:lstStyle/>
        <a:p>
          <a:endParaRPr lang="sv-SE"/>
        </a:p>
      </dgm:t>
    </dgm:pt>
    <dgm:pt modelId="{A0495E98-34B5-4221-BC13-EC950B4F69CE}" type="sibTrans" cxnId="{F0BE2375-8050-45B5-91C9-B60A849F3B30}">
      <dgm:prSet/>
      <dgm:spPr/>
      <dgm:t>
        <a:bodyPr/>
        <a:lstStyle/>
        <a:p>
          <a:endParaRPr lang="sv-SE"/>
        </a:p>
      </dgm:t>
    </dgm:pt>
    <dgm:pt modelId="{28A7DFB3-A2E4-4CCF-9A44-70D090F3EF22}">
      <dgm:prSet phldrT="[Text]"/>
      <dgm:spPr/>
      <dgm:t>
        <a:bodyPr/>
        <a:lstStyle/>
        <a:p>
          <a:r>
            <a:rPr lang="sv-SE" dirty="0"/>
            <a:t>Trygghetsenkät genomförs </a:t>
          </a:r>
        </a:p>
      </dgm:t>
    </dgm:pt>
    <dgm:pt modelId="{53044758-06F1-439E-97C8-2621B0FBFFE4}" type="parTrans" cxnId="{0D330D6E-1A7C-4FEB-BE65-FAA5D509A014}">
      <dgm:prSet/>
      <dgm:spPr/>
      <dgm:t>
        <a:bodyPr/>
        <a:lstStyle/>
        <a:p>
          <a:endParaRPr lang="sv-SE"/>
        </a:p>
      </dgm:t>
    </dgm:pt>
    <dgm:pt modelId="{6529F15D-6366-459B-B477-9E91082D5E30}" type="sibTrans" cxnId="{0D330D6E-1A7C-4FEB-BE65-FAA5D509A014}">
      <dgm:prSet/>
      <dgm:spPr/>
      <dgm:t>
        <a:bodyPr/>
        <a:lstStyle/>
        <a:p>
          <a:endParaRPr lang="sv-SE"/>
        </a:p>
      </dgm:t>
    </dgm:pt>
    <dgm:pt modelId="{B7B4568E-C396-4F33-9FFE-845975073312}">
      <dgm:prSet phldrT="[Text]"/>
      <dgm:spPr/>
      <dgm:t>
        <a:bodyPr/>
        <a:lstStyle/>
        <a:p>
          <a:r>
            <a:rPr lang="sv-SE" dirty="0"/>
            <a:t>Samtal om resultat på årkursnivå</a:t>
          </a:r>
        </a:p>
      </dgm:t>
    </dgm:pt>
    <dgm:pt modelId="{ECA424AB-5B70-469E-B015-917CCEC2D862}" type="parTrans" cxnId="{A5BEF42B-9EE4-4F71-97E8-EA86A70C0428}">
      <dgm:prSet/>
      <dgm:spPr/>
      <dgm:t>
        <a:bodyPr/>
        <a:lstStyle/>
        <a:p>
          <a:endParaRPr lang="sv-SE"/>
        </a:p>
      </dgm:t>
    </dgm:pt>
    <dgm:pt modelId="{8672F51A-2292-4B9C-BBBA-510C74BC4011}" type="sibTrans" cxnId="{A5BEF42B-9EE4-4F71-97E8-EA86A70C0428}">
      <dgm:prSet/>
      <dgm:spPr/>
      <dgm:t>
        <a:bodyPr/>
        <a:lstStyle/>
        <a:p>
          <a:endParaRPr lang="sv-SE"/>
        </a:p>
      </dgm:t>
    </dgm:pt>
    <dgm:pt modelId="{A0D704CE-AEA0-4527-9905-B4228261DBCC}">
      <dgm:prSet phldrT="[Text]"/>
      <dgm:spPr/>
      <dgm:t>
        <a:bodyPr/>
        <a:lstStyle/>
        <a:p>
          <a:r>
            <a:rPr lang="sv-SE" dirty="0"/>
            <a:t>Elevråd</a:t>
          </a:r>
        </a:p>
      </dgm:t>
    </dgm:pt>
    <dgm:pt modelId="{08D3D6C6-93FC-493E-A58E-6F602A0B3E17}" type="parTrans" cxnId="{284DD270-7D38-4141-A440-9F67D09EC3AA}">
      <dgm:prSet/>
      <dgm:spPr/>
      <dgm:t>
        <a:bodyPr/>
        <a:lstStyle/>
        <a:p>
          <a:endParaRPr lang="sv-SE"/>
        </a:p>
      </dgm:t>
    </dgm:pt>
    <dgm:pt modelId="{72073991-877F-4C17-91E9-335DF5B936FB}" type="sibTrans" cxnId="{284DD270-7D38-4141-A440-9F67D09EC3AA}">
      <dgm:prSet/>
      <dgm:spPr/>
      <dgm:t>
        <a:bodyPr/>
        <a:lstStyle/>
        <a:p>
          <a:endParaRPr lang="sv-SE"/>
        </a:p>
      </dgm:t>
    </dgm:pt>
    <dgm:pt modelId="{6779593D-5554-4BF3-84F9-4FC138560A82}">
      <dgm:prSet phldrT="[Text]"/>
      <dgm:spPr/>
      <dgm:t>
        <a:bodyPr/>
        <a:lstStyle/>
        <a:p>
          <a:r>
            <a:rPr lang="sv-SE" dirty="0"/>
            <a:t>Lyssna in vad klassråden har talat om</a:t>
          </a:r>
        </a:p>
      </dgm:t>
    </dgm:pt>
    <dgm:pt modelId="{BA0AFDF6-4420-46DA-BAEB-7F5E2833EF16}" type="parTrans" cxnId="{4A945C4F-4548-4815-AFED-742EB080B1B6}">
      <dgm:prSet/>
      <dgm:spPr/>
      <dgm:t>
        <a:bodyPr/>
        <a:lstStyle/>
        <a:p>
          <a:endParaRPr lang="sv-SE"/>
        </a:p>
      </dgm:t>
    </dgm:pt>
    <dgm:pt modelId="{7501A8C5-D223-4533-AEBC-2656C0CFD2B7}" type="sibTrans" cxnId="{4A945C4F-4548-4815-AFED-742EB080B1B6}">
      <dgm:prSet/>
      <dgm:spPr/>
      <dgm:t>
        <a:bodyPr/>
        <a:lstStyle/>
        <a:p>
          <a:endParaRPr lang="sv-SE"/>
        </a:p>
      </dgm:t>
    </dgm:pt>
    <dgm:pt modelId="{4543546D-3CCC-49B7-9A93-3F48670CEBDC}">
      <dgm:prSet phldrT="[Text]"/>
      <dgm:spPr/>
      <dgm:t>
        <a:bodyPr/>
        <a:lstStyle/>
        <a:p>
          <a:r>
            <a:rPr lang="sv-SE" dirty="0"/>
            <a:t>Personalmöte</a:t>
          </a:r>
        </a:p>
      </dgm:t>
    </dgm:pt>
    <dgm:pt modelId="{86C749DC-7022-4F7A-B3AA-F40F487078AB}" type="parTrans" cxnId="{13810112-C1D7-43CF-87B4-83089F30F369}">
      <dgm:prSet/>
      <dgm:spPr/>
      <dgm:t>
        <a:bodyPr/>
        <a:lstStyle/>
        <a:p>
          <a:endParaRPr lang="sv-SE"/>
        </a:p>
      </dgm:t>
    </dgm:pt>
    <dgm:pt modelId="{9EDD7025-C5FC-496C-AB0E-4BDBD313B0F6}" type="sibTrans" cxnId="{13810112-C1D7-43CF-87B4-83089F30F369}">
      <dgm:prSet/>
      <dgm:spPr/>
      <dgm:t>
        <a:bodyPr/>
        <a:lstStyle/>
        <a:p>
          <a:endParaRPr lang="sv-SE"/>
        </a:p>
      </dgm:t>
    </dgm:pt>
    <dgm:pt modelId="{2F77945C-C97A-4E01-9F76-AF86F3AC68DD}">
      <dgm:prSet phldrT="[Text]"/>
      <dgm:spPr/>
      <dgm:t>
        <a:bodyPr/>
        <a:lstStyle/>
        <a:p>
          <a:r>
            <a:rPr lang="sv-SE" dirty="0"/>
            <a:t>Återkoppling från elev- och klassråd och dialog utifrån det</a:t>
          </a:r>
        </a:p>
      </dgm:t>
    </dgm:pt>
    <dgm:pt modelId="{8F8F9573-CBA6-4F37-9BF7-68CC7B76CA43}" type="parTrans" cxnId="{0B0EFEB0-6FFF-473E-A464-B9D86C913CF7}">
      <dgm:prSet/>
      <dgm:spPr/>
      <dgm:t>
        <a:bodyPr/>
        <a:lstStyle/>
        <a:p>
          <a:endParaRPr lang="sv-SE"/>
        </a:p>
      </dgm:t>
    </dgm:pt>
    <dgm:pt modelId="{DF2AF02F-6668-43A7-9E9A-364850B162C8}" type="sibTrans" cxnId="{0B0EFEB0-6FFF-473E-A464-B9D86C913CF7}">
      <dgm:prSet/>
      <dgm:spPr/>
      <dgm:t>
        <a:bodyPr/>
        <a:lstStyle/>
        <a:p>
          <a:endParaRPr lang="sv-SE"/>
        </a:p>
      </dgm:t>
    </dgm:pt>
    <dgm:pt modelId="{20F83A4C-0D6B-4612-8D1F-D4B845A67B53}">
      <dgm:prSet phldrT="[Text]"/>
      <dgm:spPr/>
      <dgm:t>
        <a:bodyPr/>
        <a:lstStyle/>
        <a:p>
          <a:r>
            <a:rPr lang="sv-SE" dirty="0"/>
            <a:t>Om trygghetsenkät har gjorts bland personalen så jämförs resultaten</a:t>
          </a:r>
        </a:p>
      </dgm:t>
    </dgm:pt>
    <dgm:pt modelId="{B972EABD-8C3F-44E7-ADA2-FE1EDE241B21}" type="parTrans" cxnId="{A86D1CBA-ADEB-4492-9659-0328045A0E37}">
      <dgm:prSet/>
      <dgm:spPr/>
      <dgm:t>
        <a:bodyPr/>
        <a:lstStyle/>
        <a:p>
          <a:endParaRPr lang="sv-SE"/>
        </a:p>
      </dgm:t>
    </dgm:pt>
    <dgm:pt modelId="{708259DC-7373-4429-BC18-B9F196D6BBDC}" type="sibTrans" cxnId="{A86D1CBA-ADEB-4492-9659-0328045A0E37}">
      <dgm:prSet/>
      <dgm:spPr/>
      <dgm:t>
        <a:bodyPr/>
        <a:lstStyle/>
        <a:p>
          <a:endParaRPr lang="sv-SE"/>
        </a:p>
      </dgm:t>
    </dgm:pt>
    <dgm:pt modelId="{0AFB5974-29DE-4FCF-8B14-2CB9B292A393}">
      <dgm:prSet phldrT="[Text]"/>
      <dgm:spPr/>
      <dgm:t>
        <a:bodyPr/>
        <a:lstStyle/>
        <a:p>
          <a:r>
            <a:rPr lang="sv-SE"/>
            <a:t>Titta på resultat på skolnivå</a:t>
          </a:r>
          <a:endParaRPr lang="sv-SE" dirty="0"/>
        </a:p>
      </dgm:t>
    </dgm:pt>
    <dgm:pt modelId="{0BEED5B4-D6EF-4095-9F4A-FCE2A793290D}" type="parTrans" cxnId="{1C838815-52E8-401F-B730-1A05A776C6C1}">
      <dgm:prSet/>
      <dgm:spPr/>
      <dgm:t>
        <a:bodyPr/>
        <a:lstStyle/>
        <a:p>
          <a:endParaRPr lang="sv-SE"/>
        </a:p>
      </dgm:t>
    </dgm:pt>
    <dgm:pt modelId="{CC68D9C6-50EE-4E59-8137-C26DE89E9CAC}" type="sibTrans" cxnId="{1C838815-52E8-401F-B730-1A05A776C6C1}">
      <dgm:prSet/>
      <dgm:spPr/>
      <dgm:t>
        <a:bodyPr/>
        <a:lstStyle/>
        <a:p>
          <a:endParaRPr lang="sv-SE"/>
        </a:p>
      </dgm:t>
    </dgm:pt>
    <dgm:pt modelId="{AA3E036A-125F-48C6-AB87-C44A88E40DAD}" type="pres">
      <dgm:prSet presAssocID="{91EEB852-ABD7-4855-ACDA-602A5F860EF3}" presName="Name0" presStyleCnt="0">
        <dgm:presLayoutVars>
          <dgm:dir/>
          <dgm:animLvl val="lvl"/>
          <dgm:resizeHandles val="exact"/>
        </dgm:presLayoutVars>
      </dgm:prSet>
      <dgm:spPr/>
    </dgm:pt>
    <dgm:pt modelId="{5A5099E8-358A-432D-A777-74C326C4AA23}" type="pres">
      <dgm:prSet presAssocID="{91EEB852-ABD7-4855-ACDA-602A5F860EF3}" presName="tSp" presStyleCnt="0"/>
      <dgm:spPr/>
    </dgm:pt>
    <dgm:pt modelId="{31279665-3A5A-447D-95F5-35006C174BAD}" type="pres">
      <dgm:prSet presAssocID="{91EEB852-ABD7-4855-ACDA-602A5F860EF3}" presName="bSp" presStyleCnt="0"/>
      <dgm:spPr/>
    </dgm:pt>
    <dgm:pt modelId="{FF4F1497-86A5-4357-819D-3A9A2B71B39E}" type="pres">
      <dgm:prSet presAssocID="{91EEB852-ABD7-4855-ACDA-602A5F860EF3}" presName="process" presStyleCnt="0"/>
      <dgm:spPr/>
    </dgm:pt>
    <dgm:pt modelId="{600F7539-00FD-4510-B906-0977983F0B97}" type="pres">
      <dgm:prSet presAssocID="{803EA8BB-B56D-4B7F-9442-A163B3AEA4C5}" presName="composite1" presStyleCnt="0"/>
      <dgm:spPr/>
    </dgm:pt>
    <dgm:pt modelId="{BF1B8F79-921A-476F-ACD7-E7994A90C93F}" type="pres">
      <dgm:prSet presAssocID="{803EA8BB-B56D-4B7F-9442-A163B3AEA4C5}" presName="dummyNode1" presStyleLbl="node1" presStyleIdx="0" presStyleCnt="3"/>
      <dgm:spPr/>
    </dgm:pt>
    <dgm:pt modelId="{D3B7BDDD-B983-4612-9D32-9B25FDB5D21A}" type="pres">
      <dgm:prSet presAssocID="{803EA8BB-B56D-4B7F-9442-A163B3AEA4C5}" presName="childNode1" presStyleLbl="bgAcc1" presStyleIdx="0" presStyleCnt="3">
        <dgm:presLayoutVars>
          <dgm:bulletEnabled val="1"/>
        </dgm:presLayoutVars>
      </dgm:prSet>
      <dgm:spPr/>
    </dgm:pt>
    <dgm:pt modelId="{5B297095-A8E1-4DD5-BF4A-0963167F1F78}" type="pres">
      <dgm:prSet presAssocID="{803EA8BB-B56D-4B7F-9442-A163B3AEA4C5}" presName="childNode1tx" presStyleLbl="bgAcc1" presStyleIdx="0" presStyleCnt="3">
        <dgm:presLayoutVars>
          <dgm:bulletEnabled val="1"/>
        </dgm:presLayoutVars>
      </dgm:prSet>
      <dgm:spPr/>
    </dgm:pt>
    <dgm:pt modelId="{183A56E8-A022-499C-94CB-BC41ADD04A17}" type="pres">
      <dgm:prSet presAssocID="{803EA8BB-B56D-4B7F-9442-A163B3AEA4C5}" presName="parentNode1" presStyleLbl="node1" presStyleIdx="0" presStyleCnt="3">
        <dgm:presLayoutVars>
          <dgm:chMax val="1"/>
          <dgm:bulletEnabled val="1"/>
        </dgm:presLayoutVars>
      </dgm:prSet>
      <dgm:spPr/>
    </dgm:pt>
    <dgm:pt modelId="{833D657D-5BAC-429D-9C3F-A01E1D19E8C0}" type="pres">
      <dgm:prSet presAssocID="{803EA8BB-B56D-4B7F-9442-A163B3AEA4C5}" presName="connSite1" presStyleCnt="0"/>
      <dgm:spPr/>
    </dgm:pt>
    <dgm:pt modelId="{F3273940-64BB-437C-B731-8DF4B36C05F9}" type="pres">
      <dgm:prSet presAssocID="{A0495E98-34B5-4221-BC13-EC950B4F69CE}" presName="Name9" presStyleLbl="sibTrans2D1" presStyleIdx="0" presStyleCnt="2"/>
      <dgm:spPr/>
    </dgm:pt>
    <dgm:pt modelId="{8D19CDDE-A021-4A81-98FC-B29D8D031CAB}" type="pres">
      <dgm:prSet presAssocID="{A0D704CE-AEA0-4527-9905-B4228261DBCC}" presName="composite2" presStyleCnt="0"/>
      <dgm:spPr/>
    </dgm:pt>
    <dgm:pt modelId="{464E1FCD-A737-49EE-9C60-3EF9F08984C2}" type="pres">
      <dgm:prSet presAssocID="{A0D704CE-AEA0-4527-9905-B4228261DBCC}" presName="dummyNode2" presStyleLbl="node1" presStyleIdx="0" presStyleCnt="3"/>
      <dgm:spPr/>
    </dgm:pt>
    <dgm:pt modelId="{378A51B2-57EB-4343-A84C-D89B539DEBAE}" type="pres">
      <dgm:prSet presAssocID="{A0D704CE-AEA0-4527-9905-B4228261DBCC}" presName="childNode2" presStyleLbl="bgAcc1" presStyleIdx="1" presStyleCnt="3">
        <dgm:presLayoutVars>
          <dgm:bulletEnabled val="1"/>
        </dgm:presLayoutVars>
      </dgm:prSet>
      <dgm:spPr/>
    </dgm:pt>
    <dgm:pt modelId="{84C99BA0-DBF6-443E-95FB-358D2C906356}" type="pres">
      <dgm:prSet presAssocID="{A0D704CE-AEA0-4527-9905-B4228261DBCC}" presName="childNode2tx" presStyleLbl="bgAcc1" presStyleIdx="1" presStyleCnt="3">
        <dgm:presLayoutVars>
          <dgm:bulletEnabled val="1"/>
        </dgm:presLayoutVars>
      </dgm:prSet>
      <dgm:spPr/>
    </dgm:pt>
    <dgm:pt modelId="{5F964B83-1FAE-410B-BEA7-051651FE1F9E}" type="pres">
      <dgm:prSet presAssocID="{A0D704CE-AEA0-4527-9905-B4228261DBCC}" presName="parentNode2" presStyleLbl="node1" presStyleIdx="1" presStyleCnt="3">
        <dgm:presLayoutVars>
          <dgm:chMax val="0"/>
          <dgm:bulletEnabled val="1"/>
        </dgm:presLayoutVars>
      </dgm:prSet>
      <dgm:spPr/>
    </dgm:pt>
    <dgm:pt modelId="{C36AB96D-604E-4955-876B-3B3A894614FE}" type="pres">
      <dgm:prSet presAssocID="{A0D704CE-AEA0-4527-9905-B4228261DBCC}" presName="connSite2" presStyleCnt="0"/>
      <dgm:spPr/>
    </dgm:pt>
    <dgm:pt modelId="{5DE4A81D-A219-481C-A978-833411508FD6}" type="pres">
      <dgm:prSet presAssocID="{72073991-877F-4C17-91E9-335DF5B936FB}" presName="Name18" presStyleLbl="sibTrans2D1" presStyleIdx="1" presStyleCnt="2"/>
      <dgm:spPr/>
    </dgm:pt>
    <dgm:pt modelId="{B047B06E-4306-4705-93B2-D3E3FF8C4364}" type="pres">
      <dgm:prSet presAssocID="{4543546D-3CCC-49B7-9A93-3F48670CEBDC}" presName="composite1" presStyleCnt="0"/>
      <dgm:spPr/>
    </dgm:pt>
    <dgm:pt modelId="{E8229D6A-0873-4D6F-9AB3-6F72BDCA3472}" type="pres">
      <dgm:prSet presAssocID="{4543546D-3CCC-49B7-9A93-3F48670CEBDC}" presName="dummyNode1" presStyleLbl="node1" presStyleIdx="1" presStyleCnt="3"/>
      <dgm:spPr/>
    </dgm:pt>
    <dgm:pt modelId="{B3319A88-2F34-435A-8129-A68C352D5FF7}" type="pres">
      <dgm:prSet presAssocID="{4543546D-3CCC-49B7-9A93-3F48670CEBDC}" presName="childNode1" presStyleLbl="bgAcc1" presStyleIdx="2" presStyleCnt="3">
        <dgm:presLayoutVars>
          <dgm:bulletEnabled val="1"/>
        </dgm:presLayoutVars>
      </dgm:prSet>
      <dgm:spPr/>
    </dgm:pt>
    <dgm:pt modelId="{17FB43FF-555B-4FC7-A419-2C734DBB2D2B}" type="pres">
      <dgm:prSet presAssocID="{4543546D-3CCC-49B7-9A93-3F48670CEBDC}" presName="childNode1tx" presStyleLbl="bgAcc1" presStyleIdx="2" presStyleCnt="3">
        <dgm:presLayoutVars>
          <dgm:bulletEnabled val="1"/>
        </dgm:presLayoutVars>
      </dgm:prSet>
      <dgm:spPr/>
    </dgm:pt>
    <dgm:pt modelId="{80762307-6534-4961-BD60-E851BEA5240F}" type="pres">
      <dgm:prSet presAssocID="{4543546D-3CCC-49B7-9A93-3F48670CEBDC}" presName="parentNode1" presStyleLbl="node1" presStyleIdx="2" presStyleCnt="3">
        <dgm:presLayoutVars>
          <dgm:chMax val="1"/>
          <dgm:bulletEnabled val="1"/>
        </dgm:presLayoutVars>
      </dgm:prSet>
      <dgm:spPr/>
    </dgm:pt>
    <dgm:pt modelId="{24273EA1-B092-40CA-BA9A-B468AE7C2BC3}" type="pres">
      <dgm:prSet presAssocID="{4543546D-3CCC-49B7-9A93-3F48670CEBDC}" presName="connSite1" presStyleCnt="0"/>
      <dgm:spPr/>
    </dgm:pt>
  </dgm:ptLst>
  <dgm:cxnLst>
    <dgm:cxn modelId="{A0DB8C04-5C9F-4B58-8B00-F53D7BE197B8}" type="presOf" srcId="{6779593D-5554-4BF3-84F9-4FC138560A82}" destId="{378A51B2-57EB-4343-A84C-D89B539DEBAE}" srcOrd="0" destOrd="0" presId="urn:microsoft.com/office/officeart/2005/8/layout/hProcess4"/>
    <dgm:cxn modelId="{A4C61807-A7D0-4A06-B89F-789CC0094768}" type="presOf" srcId="{4543546D-3CCC-49B7-9A93-3F48670CEBDC}" destId="{80762307-6534-4961-BD60-E851BEA5240F}" srcOrd="0" destOrd="0" presId="urn:microsoft.com/office/officeart/2005/8/layout/hProcess4"/>
    <dgm:cxn modelId="{13810112-C1D7-43CF-87B4-83089F30F369}" srcId="{91EEB852-ABD7-4855-ACDA-602A5F860EF3}" destId="{4543546D-3CCC-49B7-9A93-3F48670CEBDC}" srcOrd="2" destOrd="0" parTransId="{86C749DC-7022-4F7A-B3AA-F40F487078AB}" sibTransId="{9EDD7025-C5FC-496C-AB0E-4BDBD313B0F6}"/>
    <dgm:cxn modelId="{1C838815-52E8-401F-B730-1A05A776C6C1}" srcId="{A0D704CE-AEA0-4527-9905-B4228261DBCC}" destId="{0AFB5974-29DE-4FCF-8B14-2CB9B292A393}" srcOrd="1" destOrd="0" parTransId="{0BEED5B4-D6EF-4095-9F4A-FCE2A793290D}" sibTransId="{CC68D9C6-50EE-4E59-8137-C26DE89E9CAC}"/>
    <dgm:cxn modelId="{9BD01318-0812-4C7B-BF1D-5C825B3558FC}" type="presOf" srcId="{2F77945C-C97A-4E01-9F76-AF86F3AC68DD}" destId="{B3319A88-2F34-435A-8129-A68C352D5FF7}" srcOrd="0" destOrd="0" presId="urn:microsoft.com/office/officeart/2005/8/layout/hProcess4"/>
    <dgm:cxn modelId="{734D0421-2F2C-4B3E-B83A-5660B53EE859}" type="presOf" srcId="{6779593D-5554-4BF3-84F9-4FC138560A82}" destId="{84C99BA0-DBF6-443E-95FB-358D2C906356}" srcOrd="1" destOrd="0" presId="urn:microsoft.com/office/officeart/2005/8/layout/hProcess4"/>
    <dgm:cxn modelId="{9E7DEE26-F958-4D5C-B067-EF7C10A3D286}" type="presOf" srcId="{28A7DFB3-A2E4-4CCF-9A44-70D090F3EF22}" destId="{D3B7BDDD-B983-4612-9D32-9B25FDB5D21A}" srcOrd="0" destOrd="0" presId="urn:microsoft.com/office/officeart/2005/8/layout/hProcess4"/>
    <dgm:cxn modelId="{A5BEF42B-9EE4-4F71-97E8-EA86A70C0428}" srcId="{803EA8BB-B56D-4B7F-9442-A163B3AEA4C5}" destId="{B7B4568E-C396-4F33-9FFE-845975073312}" srcOrd="1" destOrd="0" parTransId="{ECA424AB-5B70-469E-B015-917CCEC2D862}" sibTransId="{8672F51A-2292-4B9C-BBBA-510C74BC4011}"/>
    <dgm:cxn modelId="{0495CC3A-36D2-49D8-BC51-3BAB296F8F1E}" type="presOf" srcId="{72073991-877F-4C17-91E9-335DF5B936FB}" destId="{5DE4A81D-A219-481C-A978-833411508FD6}" srcOrd="0" destOrd="0" presId="urn:microsoft.com/office/officeart/2005/8/layout/hProcess4"/>
    <dgm:cxn modelId="{8C10D240-7A40-4899-A596-3BD02914F36B}" type="presOf" srcId="{B7B4568E-C396-4F33-9FFE-845975073312}" destId="{D3B7BDDD-B983-4612-9D32-9B25FDB5D21A}" srcOrd="0" destOrd="1" presId="urn:microsoft.com/office/officeart/2005/8/layout/hProcess4"/>
    <dgm:cxn modelId="{023C4164-ABCF-434C-8A9E-22F16AA85FD1}" type="presOf" srcId="{2F77945C-C97A-4E01-9F76-AF86F3AC68DD}" destId="{17FB43FF-555B-4FC7-A419-2C734DBB2D2B}" srcOrd="1" destOrd="0" presId="urn:microsoft.com/office/officeart/2005/8/layout/hProcess4"/>
    <dgm:cxn modelId="{0D330D6E-1A7C-4FEB-BE65-FAA5D509A014}" srcId="{803EA8BB-B56D-4B7F-9442-A163B3AEA4C5}" destId="{28A7DFB3-A2E4-4CCF-9A44-70D090F3EF22}" srcOrd="0" destOrd="0" parTransId="{53044758-06F1-439E-97C8-2621B0FBFFE4}" sibTransId="{6529F15D-6366-459B-B477-9E91082D5E30}"/>
    <dgm:cxn modelId="{4A945C4F-4548-4815-AFED-742EB080B1B6}" srcId="{A0D704CE-AEA0-4527-9905-B4228261DBCC}" destId="{6779593D-5554-4BF3-84F9-4FC138560A82}" srcOrd="0" destOrd="0" parTransId="{BA0AFDF6-4420-46DA-BAEB-7F5E2833EF16}" sibTransId="{7501A8C5-D223-4533-AEBC-2656C0CFD2B7}"/>
    <dgm:cxn modelId="{284DD270-7D38-4141-A440-9F67D09EC3AA}" srcId="{91EEB852-ABD7-4855-ACDA-602A5F860EF3}" destId="{A0D704CE-AEA0-4527-9905-B4228261DBCC}" srcOrd="1" destOrd="0" parTransId="{08D3D6C6-93FC-493E-A58E-6F602A0B3E17}" sibTransId="{72073991-877F-4C17-91E9-335DF5B936FB}"/>
    <dgm:cxn modelId="{7C401171-ECF9-4546-8B06-B6096005E1F1}" type="presOf" srcId="{20F83A4C-0D6B-4612-8D1F-D4B845A67B53}" destId="{B3319A88-2F34-435A-8129-A68C352D5FF7}" srcOrd="0" destOrd="1" presId="urn:microsoft.com/office/officeart/2005/8/layout/hProcess4"/>
    <dgm:cxn modelId="{F0BE2375-8050-45B5-91C9-B60A849F3B30}" srcId="{91EEB852-ABD7-4855-ACDA-602A5F860EF3}" destId="{803EA8BB-B56D-4B7F-9442-A163B3AEA4C5}" srcOrd="0" destOrd="0" parTransId="{AD0D5F47-6B87-499B-94FF-11719A10472D}" sibTransId="{A0495E98-34B5-4221-BC13-EC950B4F69CE}"/>
    <dgm:cxn modelId="{DDA9DD57-9EBA-4658-8530-03CA1E98993C}" type="presOf" srcId="{B7B4568E-C396-4F33-9FFE-845975073312}" destId="{5B297095-A8E1-4DD5-BF4A-0963167F1F78}" srcOrd="1" destOrd="1" presId="urn:microsoft.com/office/officeart/2005/8/layout/hProcess4"/>
    <dgm:cxn modelId="{7414B179-14A1-4B86-BD83-16474E728B15}" type="presOf" srcId="{0AFB5974-29DE-4FCF-8B14-2CB9B292A393}" destId="{84C99BA0-DBF6-443E-95FB-358D2C906356}" srcOrd="1" destOrd="1" presId="urn:microsoft.com/office/officeart/2005/8/layout/hProcess4"/>
    <dgm:cxn modelId="{C48FED79-FC8A-46FA-85C5-479B669E4CFD}" type="presOf" srcId="{803EA8BB-B56D-4B7F-9442-A163B3AEA4C5}" destId="{183A56E8-A022-499C-94CB-BC41ADD04A17}" srcOrd="0" destOrd="0" presId="urn:microsoft.com/office/officeart/2005/8/layout/hProcess4"/>
    <dgm:cxn modelId="{BA92C382-4D63-4A00-B50D-0980813B99F2}" type="presOf" srcId="{91EEB852-ABD7-4855-ACDA-602A5F860EF3}" destId="{AA3E036A-125F-48C6-AB87-C44A88E40DAD}" srcOrd="0" destOrd="0" presId="urn:microsoft.com/office/officeart/2005/8/layout/hProcess4"/>
    <dgm:cxn modelId="{06B3A29E-7124-4ABF-BED5-0444DF172DA2}" type="presOf" srcId="{A0495E98-34B5-4221-BC13-EC950B4F69CE}" destId="{F3273940-64BB-437C-B731-8DF4B36C05F9}" srcOrd="0" destOrd="0" presId="urn:microsoft.com/office/officeart/2005/8/layout/hProcess4"/>
    <dgm:cxn modelId="{F1D9EFA4-89ED-454C-AAE3-BC60F40679F2}" type="presOf" srcId="{20F83A4C-0D6B-4612-8D1F-D4B845A67B53}" destId="{17FB43FF-555B-4FC7-A419-2C734DBB2D2B}" srcOrd="1" destOrd="1" presId="urn:microsoft.com/office/officeart/2005/8/layout/hProcess4"/>
    <dgm:cxn modelId="{A47353A6-23CE-4A27-86D7-23C6843638A1}" type="presOf" srcId="{28A7DFB3-A2E4-4CCF-9A44-70D090F3EF22}" destId="{5B297095-A8E1-4DD5-BF4A-0963167F1F78}" srcOrd="1" destOrd="0" presId="urn:microsoft.com/office/officeart/2005/8/layout/hProcess4"/>
    <dgm:cxn modelId="{05566FAF-825D-4546-97AB-325CA719DDC9}" type="presOf" srcId="{0AFB5974-29DE-4FCF-8B14-2CB9B292A393}" destId="{378A51B2-57EB-4343-A84C-D89B539DEBAE}" srcOrd="0" destOrd="1" presId="urn:microsoft.com/office/officeart/2005/8/layout/hProcess4"/>
    <dgm:cxn modelId="{0B0EFEB0-6FFF-473E-A464-B9D86C913CF7}" srcId="{4543546D-3CCC-49B7-9A93-3F48670CEBDC}" destId="{2F77945C-C97A-4E01-9F76-AF86F3AC68DD}" srcOrd="0" destOrd="0" parTransId="{8F8F9573-CBA6-4F37-9BF7-68CC7B76CA43}" sibTransId="{DF2AF02F-6668-43A7-9E9A-364850B162C8}"/>
    <dgm:cxn modelId="{A86D1CBA-ADEB-4492-9659-0328045A0E37}" srcId="{4543546D-3CCC-49B7-9A93-3F48670CEBDC}" destId="{20F83A4C-0D6B-4612-8D1F-D4B845A67B53}" srcOrd="1" destOrd="0" parTransId="{B972EABD-8C3F-44E7-ADA2-FE1EDE241B21}" sibTransId="{708259DC-7373-4429-BC18-B9F196D6BBDC}"/>
    <dgm:cxn modelId="{C0D537FB-16AB-49BC-83FB-8FDEA6E2D73B}" type="presOf" srcId="{A0D704CE-AEA0-4527-9905-B4228261DBCC}" destId="{5F964B83-1FAE-410B-BEA7-051651FE1F9E}" srcOrd="0" destOrd="0" presId="urn:microsoft.com/office/officeart/2005/8/layout/hProcess4"/>
    <dgm:cxn modelId="{9BBF1EA2-23CA-44DF-AA10-563428CCA5CB}" type="presParOf" srcId="{AA3E036A-125F-48C6-AB87-C44A88E40DAD}" destId="{5A5099E8-358A-432D-A777-74C326C4AA23}" srcOrd="0" destOrd="0" presId="urn:microsoft.com/office/officeart/2005/8/layout/hProcess4"/>
    <dgm:cxn modelId="{B10702BA-E113-47DA-8E23-151CE3D8A0AD}" type="presParOf" srcId="{AA3E036A-125F-48C6-AB87-C44A88E40DAD}" destId="{31279665-3A5A-447D-95F5-35006C174BAD}" srcOrd="1" destOrd="0" presId="urn:microsoft.com/office/officeart/2005/8/layout/hProcess4"/>
    <dgm:cxn modelId="{2BC1CC7A-7E6E-4CDE-80E9-45472DFA175B}" type="presParOf" srcId="{AA3E036A-125F-48C6-AB87-C44A88E40DAD}" destId="{FF4F1497-86A5-4357-819D-3A9A2B71B39E}" srcOrd="2" destOrd="0" presId="urn:microsoft.com/office/officeart/2005/8/layout/hProcess4"/>
    <dgm:cxn modelId="{86D63587-52D0-4FF6-842F-10E9AEC32995}" type="presParOf" srcId="{FF4F1497-86A5-4357-819D-3A9A2B71B39E}" destId="{600F7539-00FD-4510-B906-0977983F0B97}" srcOrd="0" destOrd="0" presId="urn:microsoft.com/office/officeart/2005/8/layout/hProcess4"/>
    <dgm:cxn modelId="{2A2D9470-2A9C-4EA7-A441-536CA865C709}" type="presParOf" srcId="{600F7539-00FD-4510-B906-0977983F0B97}" destId="{BF1B8F79-921A-476F-ACD7-E7994A90C93F}" srcOrd="0" destOrd="0" presId="urn:microsoft.com/office/officeart/2005/8/layout/hProcess4"/>
    <dgm:cxn modelId="{68FB794A-4C9B-4A5F-9151-C0453D8853ED}" type="presParOf" srcId="{600F7539-00FD-4510-B906-0977983F0B97}" destId="{D3B7BDDD-B983-4612-9D32-9B25FDB5D21A}" srcOrd="1" destOrd="0" presId="urn:microsoft.com/office/officeart/2005/8/layout/hProcess4"/>
    <dgm:cxn modelId="{08EBF43D-FC2D-4C20-A501-BCC1BF4DCCA0}" type="presParOf" srcId="{600F7539-00FD-4510-B906-0977983F0B97}" destId="{5B297095-A8E1-4DD5-BF4A-0963167F1F78}" srcOrd="2" destOrd="0" presId="urn:microsoft.com/office/officeart/2005/8/layout/hProcess4"/>
    <dgm:cxn modelId="{6540D8DF-7F8D-435D-8BF1-760011C52696}" type="presParOf" srcId="{600F7539-00FD-4510-B906-0977983F0B97}" destId="{183A56E8-A022-499C-94CB-BC41ADD04A17}" srcOrd="3" destOrd="0" presId="urn:microsoft.com/office/officeart/2005/8/layout/hProcess4"/>
    <dgm:cxn modelId="{E5D0F7F6-8069-4C70-A632-23D8E9022958}" type="presParOf" srcId="{600F7539-00FD-4510-B906-0977983F0B97}" destId="{833D657D-5BAC-429D-9C3F-A01E1D19E8C0}" srcOrd="4" destOrd="0" presId="urn:microsoft.com/office/officeart/2005/8/layout/hProcess4"/>
    <dgm:cxn modelId="{3DDD7DE5-E8CC-4122-9CE1-11FD8EC8631D}" type="presParOf" srcId="{FF4F1497-86A5-4357-819D-3A9A2B71B39E}" destId="{F3273940-64BB-437C-B731-8DF4B36C05F9}" srcOrd="1" destOrd="0" presId="urn:microsoft.com/office/officeart/2005/8/layout/hProcess4"/>
    <dgm:cxn modelId="{3E5D7FA9-6A98-470D-B7B2-F76482D6EE58}" type="presParOf" srcId="{FF4F1497-86A5-4357-819D-3A9A2B71B39E}" destId="{8D19CDDE-A021-4A81-98FC-B29D8D031CAB}" srcOrd="2" destOrd="0" presId="urn:microsoft.com/office/officeart/2005/8/layout/hProcess4"/>
    <dgm:cxn modelId="{00522D41-E388-4215-B509-43CD7190A645}" type="presParOf" srcId="{8D19CDDE-A021-4A81-98FC-B29D8D031CAB}" destId="{464E1FCD-A737-49EE-9C60-3EF9F08984C2}" srcOrd="0" destOrd="0" presId="urn:microsoft.com/office/officeart/2005/8/layout/hProcess4"/>
    <dgm:cxn modelId="{B12EB918-8BC6-48FC-B093-E21E26741C09}" type="presParOf" srcId="{8D19CDDE-A021-4A81-98FC-B29D8D031CAB}" destId="{378A51B2-57EB-4343-A84C-D89B539DEBAE}" srcOrd="1" destOrd="0" presId="urn:microsoft.com/office/officeart/2005/8/layout/hProcess4"/>
    <dgm:cxn modelId="{B2E74840-4754-4024-84A1-5AFC9D33D971}" type="presParOf" srcId="{8D19CDDE-A021-4A81-98FC-B29D8D031CAB}" destId="{84C99BA0-DBF6-443E-95FB-358D2C906356}" srcOrd="2" destOrd="0" presId="urn:microsoft.com/office/officeart/2005/8/layout/hProcess4"/>
    <dgm:cxn modelId="{F264EF24-86CF-41DC-8004-891151B75E86}" type="presParOf" srcId="{8D19CDDE-A021-4A81-98FC-B29D8D031CAB}" destId="{5F964B83-1FAE-410B-BEA7-051651FE1F9E}" srcOrd="3" destOrd="0" presId="urn:microsoft.com/office/officeart/2005/8/layout/hProcess4"/>
    <dgm:cxn modelId="{F514628C-DE03-4078-84B2-08A08168F522}" type="presParOf" srcId="{8D19CDDE-A021-4A81-98FC-B29D8D031CAB}" destId="{C36AB96D-604E-4955-876B-3B3A894614FE}" srcOrd="4" destOrd="0" presId="urn:microsoft.com/office/officeart/2005/8/layout/hProcess4"/>
    <dgm:cxn modelId="{F50860CB-9F88-4E48-9B1F-50D54768FB13}" type="presParOf" srcId="{FF4F1497-86A5-4357-819D-3A9A2B71B39E}" destId="{5DE4A81D-A219-481C-A978-833411508FD6}" srcOrd="3" destOrd="0" presId="urn:microsoft.com/office/officeart/2005/8/layout/hProcess4"/>
    <dgm:cxn modelId="{1720C37C-CC72-4B0F-8AC5-CD8D06F47E40}" type="presParOf" srcId="{FF4F1497-86A5-4357-819D-3A9A2B71B39E}" destId="{B047B06E-4306-4705-93B2-D3E3FF8C4364}" srcOrd="4" destOrd="0" presId="urn:microsoft.com/office/officeart/2005/8/layout/hProcess4"/>
    <dgm:cxn modelId="{0533E2BD-47F8-473D-B4C2-E2786E9AA596}" type="presParOf" srcId="{B047B06E-4306-4705-93B2-D3E3FF8C4364}" destId="{E8229D6A-0873-4D6F-9AB3-6F72BDCA3472}" srcOrd="0" destOrd="0" presId="urn:microsoft.com/office/officeart/2005/8/layout/hProcess4"/>
    <dgm:cxn modelId="{79AEE39D-2F2E-4234-87B3-8E10FAA5B642}" type="presParOf" srcId="{B047B06E-4306-4705-93B2-D3E3FF8C4364}" destId="{B3319A88-2F34-435A-8129-A68C352D5FF7}" srcOrd="1" destOrd="0" presId="urn:microsoft.com/office/officeart/2005/8/layout/hProcess4"/>
    <dgm:cxn modelId="{D78F09A3-6C87-4C1C-AB50-4DBC4A5E96BD}" type="presParOf" srcId="{B047B06E-4306-4705-93B2-D3E3FF8C4364}" destId="{17FB43FF-555B-4FC7-A419-2C734DBB2D2B}" srcOrd="2" destOrd="0" presId="urn:microsoft.com/office/officeart/2005/8/layout/hProcess4"/>
    <dgm:cxn modelId="{ADF03822-FBF6-44A2-8D19-953328162B8E}" type="presParOf" srcId="{B047B06E-4306-4705-93B2-D3E3FF8C4364}" destId="{80762307-6534-4961-BD60-E851BEA5240F}" srcOrd="3" destOrd="0" presId="urn:microsoft.com/office/officeart/2005/8/layout/hProcess4"/>
    <dgm:cxn modelId="{5CBC927E-2252-4052-85AF-180E22CFB62D}" type="presParOf" srcId="{B047B06E-4306-4705-93B2-D3E3FF8C4364}" destId="{24273EA1-B092-40CA-BA9A-B468AE7C2BC3}" srcOrd="4" destOrd="0" presId="urn:microsoft.com/office/officeart/2005/8/layout/hProcess4"/>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814D473-DD79-4724-8817-E50202A9643B}">
      <dsp:nvSpPr>
        <dsp:cNvPr id="0" name=""/>
        <dsp:cNvSpPr/>
      </dsp:nvSpPr>
      <dsp:spPr>
        <a:xfrm>
          <a:off x="1707254" y="1774987"/>
          <a:ext cx="2086643" cy="2086643"/>
        </a:xfrm>
        <a:prstGeom prst="gear9">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sv-SE" sz="1500" kern="1200" dirty="0"/>
            <a:t>Klassråd</a:t>
          </a:r>
        </a:p>
      </dsp:txBody>
      <dsp:txXfrm>
        <a:off x="2126762" y="2263773"/>
        <a:ext cx="1247627" cy="1072578"/>
      </dsp:txXfrm>
    </dsp:sp>
    <dsp:sp modelId="{2F48E249-46DC-43B8-9319-0109F8AB5F49}">
      <dsp:nvSpPr>
        <dsp:cNvPr id="0" name=""/>
        <dsp:cNvSpPr/>
      </dsp:nvSpPr>
      <dsp:spPr>
        <a:xfrm>
          <a:off x="508443" y="1281780"/>
          <a:ext cx="1517559" cy="1517559"/>
        </a:xfrm>
        <a:prstGeom prst="gear6">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sv-SE" sz="1500" kern="1200" dirty="0"/>
            <a:t>Elevråd</a:t>
          </a:r>
        </a:p>
      </dsp:txBody>
      <dsp:txXfrm>
        <a:off x="890493" y="1666139"/>
        <a:ext cx="753459" cy="748841"/>
      </dsp:txXfrm>
    </dsp:sp>
    <dsp:sp modelId="{6183E442-61C9-413C-8145-A4C4C103B37B}">
      <dsp:nvSpPr>
        <dsp:cNvPr id="0" name=""/>
        <dsp:cNvSpPr/>
      </dsp:nvSpPr>
      <dsp:spPr>
        <a:xfrm rot="20700000">
          <a:off x="1343194" y="234819"/>
          <a:ext cx="1486898" cy="1486898"/>
        </a:xfrm>
        <a:prstGeom prst="gear6">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sv-SE" sz="1500" kern="1200" dirty="0"/>
            <a:t>Möten med hela kollegiet</a:t>
          </a:r>
        </a:p>
      </dsp:txBody>
      <dsp:txXfrm rot="-20700000">
        <a:off x="1669315" y="560940"/>
        <a:ext cx="834657" cy="834657"/>
      </dsp:txXfrm>
    </dsp:sp>
    <dsp:sp modelId="{CA55E55C-0DAD-4BB6-9069-1330EAC9231C}">
      <dsp:nvSpPr>
        <dsp:cNvPr id="0" name=""/>
        <dsp:cNvSpPr/>
      </dsp:nvSpPr>
      <dsp:spPr>
        <a:xfrm>
          <a:off x="1542461" y="1462579"/>
          <a:ext cx="2670904" cy="2670904"/>
        </a:xfrm>
        <a:prstGeom prst="circularArrow">
          <a:avLst>
            <a:gd name="adj1" fmla="val 4687"/>
            <a:gd name="adj2" fmla="val 299029"/>
            <a:gd name="adj3" fmla="val 2505933"/>
            <a:gd name="adj4" fmla="val 15883499"/>
            <a:gd name="adj5" fmla="val 5469"/>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999D742-BA9F-4BA0-BCDA-CC4541488537}">
      <dsp:nvSpPr>
        <dsp:cNvPr id="0" name=""/>
        <dsp:cNvSpPr/>
      </dsp:nvSpPr>
      <dsp:spPr>
        <a:xfrm>
          <a:off x="224449" y="947720"/>
          <a:ext cx="1940578" cy="1940578"/>
        </a:xfrm>
        <a:prstGeom prst="leftCircularArrow">
          <a:avLst>
            <a:gd name="adj1" fmla="val 6452"/>
            <a:gd name="adj2" fmla="val 429999"/>
            <a:gd name="adj3" fmla="val 10489124"/>
            <a:gd name="adj4" fmla="val 14837806"/>
            <a:gd name="adj5" fmla="val 7527"/>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B61F6A7-4072-4DD7-B014-B57A5B86D6AD}">
      <dsp:nvSpPr>
        <dsp:cNvPr id="0" name=""/>
        <dsp:cNvSpPr/>
      </dsp:nvSpPr>
      <dsp:spPr>
        <a:xfrm>
          <a:off x="999259" y="-89148"/>
          <a:ext cx="2092334" cy="2092334"/>
        </a:xfrm>
        <a:prstGeom prst="circularArrow">
          <a:avLst>
            <a:gd name="adj1" fmla="val 5984"/>
            <a:gd name="adj2" fmla="val 394124"/>
            <a:gd name="adj3" fmla="val 13313824"/>
            <a:gd name="adj4" fmla="val 10508221"/>
            <a:gd name="adj5" fmla="val 6981"/>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3B7BDDD-B983-4612-9D32-9B25FDB5D21A}">
      <dsp:nvSpPr>
        <dsp:cNvPr id="0" name=""/>
        <dsp:cNvSpPr/>
      </dsp:nvSpPr>
      <dsp:spPr>
        <a:xfrm>
          <a:off x="2097" y="1915327"/>
          <a:ext cx="2162917" cy="1783954"/>
        </a:xfrm>
        <a:prstGeom prst="roundRect">
          <a:avLst>
            <a:gd name="adj" fmla="val 10000"/>
          </a:avLst>
        </a:prstGeom>
        <a:solidFill>
          <a:schemeClr val="dk1">
            <a:alpha val="90000"/>
            <a:tint val="40000"/>
            <a:hueOff val="0"/>
            <a:satOff val="0"/>
            <a:lumOff val="0"/>
            <a:alphaOff val="0"/>
          </a:schemeClr>
        </a:solidFill>
        <a:ln w="12700" cap="flat" cmpd="sng" algn="ctr">
          <a:solidFill>
            <a:schemeClr val="dk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6670" tIns="26670" rIns="26670" bIns="26670" numCol="1" spcCol="1270" anchor="t" anchorCtr="0">
          <a:noAutofit/>
        </a:bodyPr>
        <a:lstStyle/>
        <a:p>
          <a:pPr marL="114300" lvl="1" indent="-114300" algn="l" defTabSz="622300">
            <a:lnSpc>
              <a:spcPct val="90000"/>
            </a:lnSpc>
            <a:spcBef>
              <a:spcPct val="0"/>
            </a:spcBef>
            <a:spcAft>
              <a:spcPct val="15000"/>
            </a:spcAft>
            <a:buChar char="•"/>
          </a:pPr>
          <a:r>
            <a:rPr lang="sv-SE" sz="1400" kern="1200" dirty="0"/>
            <a:t>Trygghetsenkät genomförs </a:t>
          </a:r>
        </a:p>
        <a:p>
          <a:pPr marL="114300" lvl="1" indent="-114300" algn="l" defTabSz="622300">
            <a:lnSpc>
              <a:spcPct val="90000"/>
            </a:lnSpc>
            <a:spcBef>
              <a:spcPct val="0"/>
            </a:spcBef>
            <a:spcAft>
              <a:spcPct val="15000"/>
            </a:spcAft>
            <a:buChar char="•"/>
          </a:pPr>
          <a:r>
            <a:rPr lang="sv-SE" sz="1400" kern="1200" dirty="0"/>
            <a:t>Samtal om resultat på årkursnivå</a:t>
          </a:r>
        </a:p>
      </dsp:txBody>
      <dsp:txXfrm>
        <a:off x="43151" y="1956381"/>
        <a:ext cx="2080809" cy="1319570"/>
      </dsp:txXfrm>
    </dsp:sp>
    <dsp:sp modelId="{F3273940-64BB-437C-B731-8DF4B36C05F9}">
      <dsp:nvSpPr>
        <dsp:cNvPr id="0" name=""/>
        <dsp:cNvSpPr/>
      </dsp:nvSpPr>
      <dsp:spPr>
        <a:xfrm>
          <a:off x="1250325" y="2457744"/>
          <a:ext cx="2211662" cy="2211662"/>
        </a:xfrm>
        <a:prstGeom prst="leftCircularArrow">
          <a:avLst>
            <a:gd name="adj1" fmla="val 2375"/>
            <a:gd name="adj2" fmla="val 286976"/>
            <a:gd name="adj3" fmla="val 2062487"/>
            <a:gd name="adj4" fmla="val 9024489"/>
            <a:gd name="adj5" fmla="val 2771"/>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83A56E8-A022-499C-94CB-BC41ADD04A17}">
      <dsp:nvSpPr>
        <dsp:cNvPr id="0" name=""/>
        <dsp:cNvSpPr/>
      </dsp:nvSpPr>
      <dsp:spPr>
        <a:xfrm>
          <a:off x="482745" y="3317005"/>
          <a:ext cx="1922593" cy="764551"/>
        </a:xfrm>
        <a:prstGeom prst="roundRect">
          <a:avLst>
            <a:gd name="adj" fmla="val 10000"/>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27940" rIns="41910" bIns="27940" numCol="1" spcCol="1270" anchor="ctr" anchorCtr="0">
          <a:noAutofit/>
        </a:bodyPr>
        <a:lstStyle/>
        <a:p>
          <a:pPr marL="0" lvl="0" indent="0" algn="ctr" defTabSz="977900">
            <a:lnSpc>
              <a:spcPct val="90000"/>
            </a:lnSpc>
            <a:spcBef>
              <a:spcPct val="0"/>
            </a:spcBef>
            <a:spcAft>
              <a:spcPct val="35000"/>
            </a:spcAft>
            <a:buNone/>
          </a:pPr>
          <a:r>
            <a:rPr lang="sv-SE" sz="2200" kern="1200" dirty="0"/>
            <a:t>Klassråd</a:t>
          </a:r>
        </a:p>
      </dsp:txBody>
      <dsp:txXfrm>
        <a:off x="505138" y="3339398"/>
        <a:ext cx="1877807" cy="719765"/>
      </dsp:txXfrm>
    </dsp:sp>
    <dsp:sp modelId="{378A51B2-57EB-4343-A84C-D89B539DEBAE}">
      <dsp:nvSpPr>
        <dsp:cNvPr id="0" name=""/>
        <dsp:cNvSpPr/>
      </dsp:nvSpPr>
      <dsp:spPr>
        <a:xfrm>
          <a:off x="2655444" y="1915327"/>
          <a:ext cx="2162917" cy="1783954"/>
        </a:xfrm>
        <a:prstGeom prst="roundRect">
          <a:avLst>
            <a:gd name="adj" fmla="val 10000"/>
          </a:avLst>
        </a:prstGeom>
        <a:solidFill>
          <a:schemeClr val="dk1">
            <a:alpha val="90000"/>
            <a:tint val="40000"/>
            <a:hueOff val="0"/>
            <a:satOff val="0"/>
            <a:lumOff val="0"/>
            <a:alphaOff val="0"/>
          </a:schemeClr>
        </a:solidFill>
        <a:ln w="12700" cap="flat" cmpd="sng" algn="ctr">
          <a:solidFill>
            <a:schemeClr val="dk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6670" tIns="26670" rIns="26670" bIns="26670" numCol="1" spcCol="1270" anchor="t" anchorCtr="0">
          <a:noAutofit/>
        </a:bodyPr>
        <a:lstStyle/>
        <a:p>
          <a:pPr marL="114300" lvl="1" indent="-114300" algn="l" defTabSz="622300">
            <a:lnSpc>
              <a:spcPct val="90000"/>
            </a:lnSpc>
            <a:spcBef>
              <a:spcPct val="0"/>
            </a:spcBef>
            <a:spcAft>
              <a:spcPct val="15000"/>
            </a:spcAft>
            <a:buChar char="•"/>
          </a:pPr>
          <a:r>
            <a:rPr lang="sv-SE" sz="1400" kern="1200" dirty="0"/>
            <a:t>Lyssna in vad klassråden har talat om</a:t>
          </a:r>
        </a:p>
        <a:p>
          <a:pPr marL="114300" lvl="1" indent="-114300" algn="l" defTabSz="622300">
            <a:lnSpc>
              <a:spcPct val="90000"/>
            </a:lnSpc>
            <a:spcBef>
              <a:spcPct val="0"/>
            </a:spcBef>
            <a:spcAft>
              <a:spcPct val="15000"/>
            </a:spcAft>
            <a:buChar char="•"/>
          </a:pPr>
          <a:r>
            <a:rPr lang="sv-SE" sz="1400" kern="1200"/>
            <a:t>Titta på resultat på skolnivå</a:t>
          </a:r>
          <a:endParaRPr lang="sv-SE" sz="1400" kern="1200" dirty="0"/>
        </a:p>
      </dsp:txBody>
      <dsp:txXfrm>
        <a:off x="2696498" y="2338657"/>
        <a:ext cx="2080809" cy="1319570"/>
      </dsp:txXfrm>
    </dsp:sp>
    <dsp:sp modelId="{5DE4A81D-A219-481C-A978-833411508FD6}">
      <dsp:nvSpPr>
        <dsp:cNvPr id="0" name=""/>
        <dsp:cNvSpPr/>
      </dsp:nvSpPr>
      <dsp:spPr>
        <a:xfrm>
          <a:off x="3885648" y="875254"/>
          <a:ext cx="2488035" cy="2488035"/>
        </a:xfrm>
        <a:prstGeom prst="circularArrow">
          <a:avLst>
            <a:gd name="adj1" fmla="val 2111"/>
            <a:gd name="adj2" fmla="val 253555"/>
            <a:gd name="adj3" fmla="val 19570935"/>
            <a:gd name="adj4" fmla="val 12575511"/>
            <a:gd name="adj5" fmla="val 2463"/>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F964B83-1FAE-410B-BEA7-051651FE1F9E}">
      <dsp:nvSpPr>
        <dsp:cNvPr id="0" name=""/>
        <dsp:cNvSpPr/>
      </dsp:nvSpPr>
      <dsp:spPr>
        <a:xfrm>
          <a:off x="3136093" y="1533051"/>
          <a:ext cx="1922593" cy="764551"/>
        </a:xfrm>
        <a:prstGeom prst="roundRect">
          <a:avLst>
            <a:gd name="adj" fmla="val 10000"/>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27940" rIns="41910" bIns="27940" numCol="1" spcCol="1270" anchor="ctr" anchorCtr="0">
          <a:noAutofit/>
        </a:bodyPr>
        <a:lstStyle/>
        <a:p>
          <a:pPr marL="0" lvl="0" indent="0" algn="ctr" defTabSz="977900">
            <a:lnSpc>
              <a:spcPct val="90000"/>
            </a:lnSpc>
            <a:spcBef>
              <a:spcPct val="0"/>
            </a:spcBef>
            <a:spcAft>
              <a:spcPct val="35000"/>
            </a:spcAft>
            <a:buNone/>
          </a:pPr>
          <a:r>
            <a:rPr lang="sv-SE" sz="2200" kern="1200" dirty="0"/>
            <a:t>Elevråd</a:t>
          </a:r>
        </a:p>
      </dsp:txBody>
      <dsp:txXfrm>
        <a:off x="3158486" y="1555444"/>
        <a:ext cx="1877807" cy="719765"/>
      </dsp:txXfrm>
    </dsp:sp>
    <dsp:sp modelId="{B3319A88-2F34-435A-8129-A68C352D5FF7}">
      <dsp:nvSpPr>
        <dsp:cNvPr id="0" name=""/>
        <dsp:cNvSpPr/>
      </dsp:nvSpPr>
      <dsp:spPr>
        <a:xfrm>
          <a:off x="5308792" y="1915327"/>
          <a:ext cx="2162917" cy="1783954"/>
        </a:xfrm>
        <a:prstGeom prst="roundRect">
          <a:avLst>
            <a:gd name="adj" fmla="val 10000"/>
          </a:avLst>
        </a:prstGeom>
        <a:solidFill>
          <a:schemeClr val="dk1">
            <a:alpha val="90000"/>
            <a:tint val="40000"/>
            <a:hueOff val="0"/>
            <a:satOff val="0"/>
            <a:lumOff val="0"/>
            <a:alphaOff val="0"/>
          </a:schemeClr>
        </a:solidFill>
        <a:ln w="12700" cap="flat" cmpd="sng" algn="ctr">
          <a:solidFill>
            <a:schemeClr val="dk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6670" tIns="26670" rIns="26670" bIns="26670" numCol="1" spcCol="1270" anchor="t" anchorCtr="0">
          <a:noAutofit/>
        </a:bodyPr>
        <a:lstStyle/>
        <a:p>
          <a:pPr marL="114300" lvl="1" indent="-114300" algn="l" defTabSz="622300">
            <a:lnSpc>
              <a:spcPct val="90000"/>
            </a:lnSpc>
            <a:spcBef>
              <a:spcPct val="0"/>
            </a:spcBef>
            <a:spcAft>
              <a:spcPct val="15000"/>
            </a:spcAft>
            <a:buChar char="•"/>
          </a:pPr>
          <a:r>
            <a:rPr lang="sv-SE" sz="1400" kern="1200" dirty="0"/>
            <a:t>Återkoppling från elev- och klassråd och dialog utifrån det</a:t>
          </a:r>
        </a:p>
        <a:p>
          <a:pPr marL="114300" lvl="1" indent="-114300" algn="l" defTabSz="622300">
            <a:lnSpc>
              <a:spcPct val="90000"/>
            </a:lnSpc>
            <a:spcBef>
              <a:spcPct val="0"/>
            </a:spcBef>
            <a:spcAft>
              <a:spcPct val="15000"/>
            </a:spcAft>
            <a:buChar char="•"/>
          </a:pPr>
          <a:r>
            <a:rPr lang="sv-SE" sz="1400" kern="1200" dirty="0"/>
            <a:t>Om trygghetsenkät har gjorts bland personalen så jämförs resultaten</a:t>
          </a:r>
        </a:p>
      </dsp:txBody>
      <dsp:txXfrm>
        <a:off x="5349846" y="1956381"/>
        <a:ext cx="2080809" cy="1319570"/>
      </dsp:txXfrm>
    </dsp:sp>
    <dsp:sp modelId="{80762307-6534-4961-BD60-E851BEA5240F}">
      <dsp:nvSpPr>
        <dsp:cNvPr id="0" name=""/>
        <dsp:cNvSpPr/>
      </dsp:nvSpPr>
      <dsp:spPr>
        <a:xfrm>
          <a:off x="5789440" y="3317005"/>
          <a:ext cx="1922593" cy="764551"/>
        </a:xfrm>
        <a:prstGeom prst="roundRect">
          <a:avLst>
            <a:gd name="adj" fmla="val 10000"/>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27940" rIns="41910" bIns="27940" numCol="1" spcCol="1270" anchor="ctr" anchorCtr="0">
          <a:noAutofit/>
        </a:bodyPr>
        <a:lstStyle/>
        <a:p>
          <a:pPr marL="0" lvl="0" indent="0" algn="ctr" defTabSz="977900">
            <a:lnSpc>
              <a:spcPct val="90000"/>
            </a:lnSpc>
            <a:spcBef>
              <a:spcPct val="0"/>
            </a:spcBef>
            <a:spcAft>
              <a:spcPct val="35000"/>
            </a:spcAft>
            <a:buNone/>
          </a:pPr>
          <a:r>
            <a:rPr lang="sv-SE" sz="2200" kern="1200" dirty="0"/>
            <a:t>Personalmöte</a:t>
          </a:r>
        </a:p>
      </dsp:txBody>
      <dsp:txXfrm>
        <a:off x="5811833" y="3339398"/>
        <a:ext cx="1877807" cy="719765"/>
      </dsp:txXfrm>
    </dsp:sp>
  </dsp:spTree>
</dsp:drawing>
</file>

<file path=ppt/diagrams/layout1.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10.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a:extLst>
              <a:ext uri="{FF2B5EF4-FFF2-40B4-BE49-F238E27FC236}">
                <a16:creationId xmlns:a16="http://schemas.microsoft.com/office/drawing/2014/main" id="{28D75527-1052-40CF-90A7-805EC4F7728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a:extLst>
              <a:ext uri="{FF2B5EF4-FFF2-40B4-BE49-F238E27FC236}">
                <a16:creationId xmlns:a16="http://schemas.microsoft.com/office/drawing/2014/main" id="{782182B2-420A-475A-83CF-72C9A1964B53}"/>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91BB566-3845-4DC0-8CE2-DC15231A2062}" type="datetime1">
              <a:rPr lang="sv-SE" smtClean="0"/>
              <a:t>2023-12-22</a:t>
            </a:fld>
            <a:endParaRPr lang="sv-SE"/>
          </a:p>
        </p:txBody>
      </p:sp>
      <p:sp>
        <p:nvSpPr>
          <p:cNvPr id="4" name="Platshållare för sidfot 3">
            <a:extLst>
              <a:ext uri="{FF2B5EF4-FFF2-40B4-BE49-F238E27FC236}">
                <a16:creationId xmlns:a16="http://schemas.microsoft.com/office/drawing/2014/main" id="{3CFEBD13-AD79-4726-9C7A-9E5C531A1A58}"/>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5" name="Platshållare för bildnummer 4">
            <a:extLst>
              <a:ext uri="{FF2B5EF4-FFF2-40B4-BE49-F238E27FC236}">
                <a16:creationId xmlns:a16="http://schemas.microsoft.com/office/drawing/2014/main" id="{F00A28DF-4169-4B51-B8D3-AA9A5D61235C}"/>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89A0780-C7EB-45E8-96EB-66D0986C42C0}" type="slidenum">
              <a:rPr lang="sv-SE" smtClean="0"/>
              <a:t>‹#›</a:t>
            </a:fld>
            <a:endParaRPr lang="sv-SE"/>
          </a:p>
        </p:txBody>
      </p:sp>
    </p:spTree>
    <p:extLst>
      <p:ext uri="{BB962C8B-B14F-4D97-AF65-F5344CB8AC3E}">
        <p14:creationId xmlns:p14="http://schemas.microsoft.com/office/powerpoint/2010/main" val="810337014"/>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9.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995FFDC-F934-4037-B505-500B08CD3B8C}" type="datetime1">
              <a:rPr lang="sv-SE" smtClean="0"/>
              <a:t>2023-12-22</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B1086EF-3011-429C-976B-61D9CA3A2B54}" type="slidenum">
              <a:rPr lang="sv-SE" smtClean="0"/>
              <a:t>‹#›</a:t>
            </a:fld>
            <a:endParaRPr lang="sv-SE"/>
          </a:p>
        </p:txBody>
      </p:sp>
    </p:spTree>
    <p:extLst>
      <p:ext uri="{BB962C8B-B14F-4D97-AF65-F5344CB8AC3E}">
        <p14:creationId xmlns:p14="http://schemas.microsoft.com/office/powerpoint/2010/main" val="2079586871"/>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www.skolverket.se/download/18.1d7693d81684bec92821221/1550650358343/Sexuella%20trakasserier%20i%20skolan%20-%20SkolverketREV.pdf"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600"/>
              <a:t>Sexuella trakasserier i skolan </a:t>
            </a:r>
          </a:p>
          <a:p>
            <a:r>
              <a:rPr lang="sv-SE"/>
              <a:t>Det finns ingen </a:t>
            </a:r>
            <a:r>
              <a:rPr lang="sv-SE" err="1"/>
              <a:t>quick</a:t>
            </a:r>
            <a:r>
              <a:rPr lang="sv-SE"/>
              <a:t> fix för att komma tillrätta med sexuella trakasserier i skolan. Förändring kräver tydliga signaler från rektor och lärare och ett aktivt jämställdhetsarbete på många nivåer. Det menar Katja </a:t>
            </a:r>
            <a:r>
              <a:rPr lang="sv-SE" err="1"/>
              <a:t>Gillander</a:t>
            </a:r>
            <a:r>
              <a:rPr lang="sv-SE"/>
              <a:t> </a:t>
            </a:r>
            <a:r>
              <a:rPr lang="sv-SE" err="1"/>
              <a:t>Gådin</a:t>
            </a:r>
            <a:r>
              <a:rPr lang="sv-SE"/>
              <a:t>, professor i folkhälsovetenskap som forskat om sexuella trakasserier i skolan under många år. Trots att eleven Kate upprepade gånger slår larm till lärare och rektorer om att hon utsätts för sexuella trakasserier av eleven Harry så blir det inte bättre. </a:t>
            </a:r>
          </a:p>
          <a:p>
            <a:endParaRPr lang="sv-SE"/>
          </a:p>
          <a:p>
            <a:r>
              <a:rPr lang="sv-SE"/>
              <a:t>Såväl skolledning som lärare förminskar Harrys beteende med att han är omogen och att det inte är så farligt – han utsätter ju fler elever och det är bara Kate som klagar. Hon ses i stället som överkänslig och uppmanas att inte bry sig så mycket. Och om det nu är så farligt, varför har hon i så fall inte gått till polisen, och varför fortsätter hon att komma till skolan? I en studie från 2017 utgår Katja </a:t>
            </a:r>
            <a:r>
              <a:rPr lang="sv-SE" err="1"/>
              <a:t>Gillander</a:t>
            </a:r>
            <a:r>
              <a:rPr lang="sv-SE"/>
              <a:t> </a:t>
            </a:r>
            <a:r>
              <a:rPr lang="sv-SE" err="1"/>
              <a:t>Gådin</a:t>
            </a:r>
            <a:r>
              <a:rPr lang="sv-SE"/>
              <a:t>, professor i folkhälsovetenskap vid Mittuniversitetet, och forskaren Nan Stein från detta verkliga fall vid en gymnasieskola i Värmland. En klapp på axeln och ett ”Det går över när de mognar” är vad flickor som utsatts för sexuella trakasserier riskerar att mötas av när de berättar för skolpersonal, berättar Katja </a:t>
            </a:r>
            <a:r>
              <a:rPr lang="sv-SE" err="1"/>
              <a:t>Gillander</a:t>
            </a:r>
            <a:r>
              <a:rPr lang="sv-SE"/>
              <a:t> </a:t>
            </a:r>
            <a:r>
              <a:rPr lang="sv-SE" err="1"/>
              <a:t>Gådin</a:t>
            </a:r>
            <a:r>
              <a:rPr lang="sv-SE"/>
              <a:t>. De får sina upplevelser förminskade och osynliggjorda. </a:t>
            </a:r>
          </a:p>
          <a:p>
            <a:endParaRPr lang="sv-SE"/>
          </a:p>
          <a:p>
            <a:r>
              <a:rPr lang="sv-SE"/>
              <a:t>– Sexuella trakasserier har blivit så normaliserade att det är en självklar del av vardagen för många elever, säger hon. Ett dåligt bemötande när man försöker berätta kan leda till internalisering av skam och skuld, vilket ger starka negativa hälsoeffekter i form av stress, dålig självkänsla, ångest, oro och ökad fysisk ohälsa. Det får också följder för de utsattas skolgång, med risk för skolk och sämre skolresultat. Kanske väljer man inte utbildning fritt utan utifrån hur man kan undkomma kränkningar. För båda könen kan också finnas fara för långsiktiga negativa konsekvenser för deras kärleksliv.</a:t>
            </a:r>
          </a:p>
          <a:p>
            <a:endParaRPr lang="sv-SE"/>
          </a:p>
          <a:p>
            <a:r>
              <a:rPr lang="sv-SE"/>
              <a:t> – Det finns amerikansk forskning som visar att risken för det man kallar ’</a:t>
            </a:r>
            <a:r>
              <a:rPr lang="sv-SE" err="1"/>
              <a:t>teen</a:t>
            </a:r>
            <a:r>
              <a:rPr lang="sv-SE"/>
              <a:t> </a:t>
            </a:r>
            <a:r>
              <a:rPr lang="sv-SE" err="1"/>
              <a:t>dating</a:t>
            </a:r>
            <a:r>
              <a:rPr lang="sv-SE"/>
              <a:t> </a:t>
            </a:r>
            <a:r>
              <a:rPr lang="sv-SE" err="1"/>
              <a:t>violence</a:t>
            </a:r>
            <a:r>
              <a:rPr lang="sv-SE"/>
              <a:t>’ ökar om inte pojkar tidigt lärt sig var gränserna går. Det är viktigt att sätta gränser i den offentliga miljön i skolan, där det finns vuxna närvarande, för hur ska killarna annars klara att göra det i privata situationer där det inte ens finns vuxna med, säger Katja </a:t>
            </a:r>
            <a:r>
              <a:rPr lang="sv-SE" err="1"/>
              <a:t>Gillander</a:t>
            </a:r>
            <a:r>
              <a:rPr lang="sv-SE"/>
              <a:t> </a:t>
            </a:r>
            <a:r>
              <a:rPr lang="sv-SE" err="1"/>
              <a:t>Gådin</a:t>
            </a:r>
            <a:r>
              <a:rPr lang="sv-SE"/>
              <a:t>. I studien av fallet Kate och Harry konstaterar hon och Nan Stein också att även elever som upplever de sexuella trakasserierna som mycket grova ofta fortsätter att komma till skolan, för att de inte ser något annat alternativ och för att de kanske inte vill att föräldrarna ska få veta vad som pågår. </a:t>
            </a:r>
          </a:p>
          <a:p>
            <a:endParaRPr lang="sv-SE"/>
          </a:p>
          <a:p>
            <a:r>
              <a:rPr lang="sv-SE"/>
              <a:t>Pojkar kränker både flickor och andra pojkar De senaste åren har medier rapporterat om unga flickor som utsätts för sexuella ofredanden på musikfestivaler men en utredning polisen gjorde 2016 visar att brott begångna i folksamlingar bara utgör någon procent av anmälningarna om sexuellt ofredande bland unga. Skolan är i stället den offentliga miljö där det oftast sker. Flera studier visar att både pojkar och flickor utsätts för sexuella trakasserier och kränkningar i skolan men att det främst är pojkar som kränker både flickor och andra pojkar. Flickors och pojkars utsatthet ser emellertid olika ut. Enligt en forskningssammanställning initierad av Diskrimineringsombudsmannen (2012) drabbas pojkar i högre utsträckning av verbala kränkningar med homosexuell anknytning medan flickor snarare utsätts för sexuella hot, påträngande sexuella blickar och ryktesspridning. </a:t>
            </a:r>
          </a:p>
          <a:p>
            <a:endParaRPr lang="sv-SE"/>
          </a:p>
          <a:p>
            <a:r>
              <a:rPr lang="sv-SE"/>
              <a:t>En gymnasieenkät från Jämtlands län ger ytterligare exempel på hur sexuella trakasserier kan komma till uttryck för flickor och pojkar. 22,5 procent av flickorna och 6,9 procent av pojkarna uppgav att de hade blivit rörda vid på ett sexuellt sätt. Lika många flickor hade upplevt att någon försökt kyssa eller krama dem mot deras vilja eller hade fått sin kropp, sitt utseende eller privatliv kommenterat på ett sexuellt vis. Samma siffra för pojkarna var 10 procent. Sexuella rankingar var vanliga för båda könen, där en dryg femtedel drabbats. Homofoba kommentarer var betydligt vanligare för killar än tjejer medan det omvända gällde för påträngande sexuella blickar, där nästan var tredje flicka drabbats men bara drygt var tjugonde kille. </a:t>
            </a:r>
          </a:p>
          <a:p>
            <a:pPr marL="0" indent="0">
              <a:buFontTx/>
              <a:buNone/>
            </a:pPr>
            <a:endParaRPr lang="sv-SE"/>
          </a:p>
          <a:p>
            <a:pPr marL="0" indent="0">
              <a:buFontTx/>
              <a:buNone/>
            </a:pPr>
            <a:r>
              <a:rPr lang="sv-SE"/>
              <a:t>Homofoba kommentarer som är vanliga för killar går under en annan diskrimineringsgrund än sexuella trakasserier men det flyter ju ihop. Om man blir kallad ’jävla bög’ så är ju det oftast inte för att man är homosexuell utan det används för att förminska och kränka oavsett, och det är ofta killar som faller utanför machonormen som drabbas, säger Katja </a:t>
            </a:r>
            <a:r>
              <a:rPr lang="sv-SE" err="1"/>
              <a:t>Gillander</a:t>
            </a:r>
            <a:r>
              <a:rPr lang="sv-SE"/>
              <a:t> </a:t>
            </a:r>
            <a:r>
              <a:rPr lang="sv-SE" err="1"/>
              <a:t>Gådin</a:t>
            </a:r>
            <a:r>
              <a:rPr lang="sv-SE"/>
              <a:t>. Även om pojkar också är utsatta så kan man se att flickor ofta utsätts under en längre tid, vilket gör deras utsatthet större, konstaterar Katja </a:t>
            </a:r>
            <a:r>
              <a:rPr lang="sv-SE" err="1"/>
              <a:t>Gillander</a:t>
            </a:r>
            <a:r>
              <a:rPr lang="sv-SE"/>
              <a:t> </a:t>
            </a:r>
            <a:r>
              <a:rPr lang="sv-SE" err="1"/>
              <a:t>Gådin</a:t>
            </a:r>
            <a:r>
              <a:rPr lang="sv-SE"/>
              <a:t>. </a:t>
            </a:r>
          </a:p>
          <a:p>
            <a:pPr marL="0" indent="0">
              <a:buFontTx/>
              <a:buNone/>
            </a:pPr>
            <a:endParaRPr lang="sv-SE"/>
          </a:p>
          <a:p>
            <a:pPr marL="0" indent="0">
              <a:buFontTx/>
              <a:buNone/>
            </a:pPr>
            <a:r>
              <a:rPr lang="sv-SE"/>
              <a:t>I sin forskning har Katja </a:t>
            </a:r>
            <a:r>
              <a:rPr lang="sv-SE" err="1"/>
              <a:t>Gillander</a:t>
            </a:r>
            <a:r>
              <a:rPr lang="sv-SE"/>
              <a:t> </a:t>
            </a:r>
            <a:r>
              <a:rPr lang="sv-SE" err="1"/>
              <a:t>Gådin</a:t>
            </a:r>
            <a:r>
              <a:rPr lang="sv-SE"/>
              <a:t> kunnat konstatera att sådant som tafsande och nedvärderande kommentarer förekommer redan så tidigt som bland sexåringar men att många barn och unga saknar ord och begrepp för vad de upplever. – Eleverna behöver hjälp att definiera vad de utsätts för. Som lärare måste man också vara medveten om vilka konsekvenser det kan få för de barn som berättar, om de upplevs skvallra, säger Katja </a:t>
            </a:r>
            <a:r>
              <a:rPr lang="sv-SE" err="1"/>
              <a:t>Gillander</a:t>
            </a:r>
            <a:r>
              <a:rPr lang="sv-SE"/>
              <a:t> </a:t>
            </a:r>
            <a:r>
              <a:rPr lang="sv-SE" err="1"/>
              <a:t>Gådin</a:t>
            </a:r>
            <a:r>
              <a:rPr lang="sv-SE"/>
              <a:t>. </a:t>
            </a:r>
          </a:p>
          <a:p>
            <a:pPr marL="171450" indent="-171450">
              <a:buFontTx/>
              <a:buChar char="-"/>
            </a:pPr>
            <a:endParaRPr lang="sv-SE"/>
          </a:p>
          <a:p>
            <a:pPr marL="0" indent="0">
              <a:buFontTx/>
              <a:buNone/>
            </a:pPr>
            <a:r>
              <a:rPr lang="sv-SE"/>
              <a:t>Sociala medier som arena Den ökade användningen av sociala medier innebär att elever kan utsättas för sexuella trakasserier överallt, både hemma och inne i klassrummen. Organisationen </a:t>
            </a:r>
            <a:r>
              <a:rPr lang="sv-SE" err="1"/>
              <a:t>Friends</a:t>
            </a:r>
            <a:r>
              <a:rPr lang="sv-SE"/>
              <a:t> nätrapport från 2017 visar att nästan var femte tjej i åldern 10-16 har utsatts för sexuella trakasserier på nätet under det senaste året. För killar ligger siffran på drygt var tjugonde. Det handlar om sexuella rykten, kommentarer om utseendet, att någon sprider bilder på en eller ger sexuella kommentarer eller förslag. Problemet ökar med åldern.</a:t>
            </a:r>
          </a:p>
          <a:p>
            <a:pPr marL="171450" indent="-171450">
              <a:buFontTx/>
              <a:buChar char="-"/>
            </a:pPr>
            <a:endParaRPr lang="sv-SE"/>
          </a:p>
          <a:p>
            <a:pPr marL="0" indent="0">
              <a:buFontTx/>
              <a:buNone/>
            </a:pPr>
            <a:r>
              <a:rPr lang="sv-SE"/>
              <a:t>Trakasserier som påverkar elevernas tid i skolan är skolans ansvar att hantera, även om det sker utanför skoltid, konstaterar Katja </a:t>
            </a:r>
            <a:r>
              <a:rPr lang="sv-SE" err="1"/>
              <a:t>Gillander</a:t>
            </a:r>
            <a:r>
              <a:rPr lang="sv-SE"/>
              <a:t> </a:t>
            </a:r>
            <a:r>
              <a:rPr lang="sv-SE" err="1"/>
              <a:t>Gådin</a:t>
            </a:r>
            <a:r>
              <a:rPr lang="sv-SE"/>
              <a:t>. Olämplig beröring också från lärare Då och då uppmärksammas fall med lärare som förgripit sig på elever men det finns inte mycket svensk forskning kring problemet. Bland gymnasieeleverna i en studie av Katja </a:t>
            </a:r>
            <a:r>
              <a:rPr lang="sv-SE" err="1"/>
              <a:t>Gillander</a:t>
            </a:r>
            <a:r>
              <a:rPr lang="sv-SE"/>
              <a:t> </a:t>
            </a:r>
            <a:r>
              <a:rPr lang="sv-SE" err="1"/>
              <a:t>Gådin</a:t>
            </a:r>
            <a:r>
              <a:rPr lang="sv-SE"/>
              <a:t> och Eva </a:t>
            </a:r>
            <a:r>
              <a:rPr lang="sv-SE" err="1"/>
              <a:t>Witkowska</a:t>
            </a:r>
            <a:r>
              <a:rPr lang="sv-SE"/>
              <a:t>, från 2005, rapporterade tolv procent av flickorna och nio procent av pojkarna att lärare under det senaste året rört vid dem på olämpliga sätt och något fler bland flickorna och något färre bland pojkarna hade fått höra nedvärderande kommentarer. Ett par procent hade också fått sexuella förslag eller förfrågningar från lärare. Om man tittar på elevernas upplevelser inte bara under det senaste året utan under hela delas skolgång var det hela 30 procent av flickorna som angav att lärare har rört vid dem på olämpliga sätt och 22 procent som fått höra nedvärderande kommentarer. Fyra procent hade fått sexuella förslag eller förfrågningar. </a:t>
            </a:r>
          </a:p>
          <a:p>
            <a:pPr marL="171450" indent="-171450">
              <a:buFontTx/>
              <a:buChar char="-"/>
            </a:pPr>
            <a:endParaRPr lang="sv-SE"/>
          </a:p>
          <a:p>
            <a:pPr marL="0" indent="0">
              <a:buFontTx/>
              <a:buNone/>
            </a:pPr>
            <a:r>
              <a:rPr lang="sv-SE"/>
              <a:t>Skolans kultur måste ändras Stereotypa föreställningar om manligt och kvinnligt sexuellt beteende ökar risken för att sexuella trakasserier sker och att tröskeln för vad som räknas som sexuella trakasserier då också höjs. Detsamma gäller för en hög acceptans för sexuella trakasserier i skolan.</a:t>
            </a:r>
          </a:p>
          <a:p>
            <a:pPr marL="171450" indent="-171450">
              <a:buFontTx/>
              <a:buChar char="-"/>
            </a:pPr>
            <a:endParaRPr lang="sv-SE"/>
          </a:p>
          <a:p>
            <a:pPr marL="0" indent="0">
              <a:buFontTx/>
              <a:buNone/>
            </a:pPr>
            <a:r>
              <a:rPr lang="sv-SE"/>
              <a:t>Om skolan inte agerar med kraft, så att problemen upphör, så uppfattas det som en signal av andra elever om att förövare kan komma undan ostraffat, säger Katja </a:t>
            </a:r>
            <a:r>
              <a:rPr lang="sv-SE" err="1"/>
              <a:t>Gillander</a:t>
            </a:r>
            <a:r>
              <a:rPr lang="sv-SE"/>
              <a:t> </a:t>
            </a:r>
            <a:r>
              <a:rPr lang="sv-SE" err="1"/>
              <a:t>Gådin</a:t>
            </a:r>
            <a:r>
              <a:rPr lang="sv-SE"/>
              <a:t>. I en kvalitetsgranskning från 2018 om sex- och samlevnadsundervisningen i skolorna konstaterar Skolinspektionen att det finns brister som kan kopplas till förekomsten av sexuella trakasserier. Skolorna kopplar överlag inte undervisningen i sex- och samlevnad till det övergripande värdegrundsarbetet och missar på så vis nödvändiga diskussioner och frågor. På hälften av de 450 undersökta skolorna saknade eller hade eleverna mycket litet inflytande över sex-och samlevnadsundervisningen, vilket minskar möjligheten att bearbeta frågeställningar som eleverna själva funderar på. För 13 procent av skolorna ser Skolinspektionen också brister i det målinriktade arbetet för at motverka kränkande behandling av elever. De påpekar att sex- och samlevnadsundervisningen naturligtvis inte kan lösa alla problem som rör sexualitet och jämställdhet men sammantaget har en viktig roll att spela. Skolan efter #metoo Katja </a:t>
            </a:r>
            <a:r>
              <a:rPr lang="sv-SE" err="1"/>
              <a:t>Gillander</a:t>
            </a:r>
            <a:r>
              <a:rPr lang="sv-SE"/>
              <a:t> </a:t>
            </a:r>
            <a:r>
              <a:rPr lang="sv-SE" err="1"/>
              <a:t>Gådin</a:t>
            </a:r>
            <a:r>
              <a:rPr lang="sv-SE"/>
              <a:t> ser ett ökat intresse av att arbeta mot sexuella trakasserier i skolan efter #metoo men menar att det saknas kunskap om hur man ska gå tillväga. – Det finns ingen </a:t>
            </a:r>
            <a:r>
              <a:rPr lang="sv-SE" err="1"/>
              <a:t>quick</a:t>
            </a:r>
            <a:r>
              <a:rPr lang="sv-SE"/>
              <a:t> fix. </a:t>
            </a:r>
          </a:p>
          <a:p>
            <a:pPr marL="171450" indent="-171450">
              <a:buFontTx/>
              <a:buChar char="-"/>
            </a:pPr>
            <a:endParaRPr lang="sv-SE"/>
          </a:p>
          <a:p>
            <a:pPr marL="0" indent="0">
              <a:buFontTx/>
              <a:buNone/>
            </a:pPr>
            <a:r>
              <a:rPr lang="sv-SE"/>
              <a:t>Som rektor måste man sända tydliga signaler om att det inte är okej och man behöver driva ett aktivt jämställdhetsarbete på skolan. En utmaning kan vara att få eleverna att berätta vad de är med om. Många svarar nej på en allmän fråga om de utsatts för sexuella trakasserier men ja om frågorna blir mer specifika, med exempel på vad som avses. En del svarar också nej för att de inte vill betraktas, eller betrakta sig själva, som offer. Som pedagog eller rektor behöver man inse att samhällets könsmaktsordning avspeglar sig i skolan och man måste också medvetandegöra eleverna om det, menar Katja </a:t>
            </a:r>
            <a:r>
              <a:rPr lang="sv-SE" err="1"/>
              <a:t>Gillander</a:t>
            </a:r>
            <a:r>
              <a:rPr lang="sv-SE"/>
              <a:t> </a:t>
            </a:r>
            <a:r>
              <a:rPr lang="sv-SE" err="1"/>
              <a:t>Gådin</a:t>
            </a:r>
            <a:r>
              <a:rPr lang="sv-SE"/>
              <a:t>.</a:t>
            </a:r>
          </a:p>
          <a:p>
            <a:pPr marL="171450" indent="-171450">
              <a:buFontTx/>
              <a:buChar char="-"/>
            </a:pPr>
            <a:endParaRPr lang="sv-SE"/>
          </a:p>
          <a:p>
            <a:pPr marL="0" indent="0">
              <a:buFontTx/>
              <a:buNone/>
            </a:pPr>
            <a:r>
              <a:rPr lang="sv-SE"/>
              <a:t>Man behöver arbeta på alla nivåer, både med främjande faktorer som respekt för allas lika värde, inflytande och demokrati; förebyggande arbete som värderingsövningar och </a:t>
            </a:r>
            <a:r>
              <a:rPr lang="sv-SE" err="1"/>
              <a:t>rastvaktssystem</a:t>
            </a:r>
            <a:r>
              <a:rPr lang="sv-SE"/>
              <a:t> och åtgärdande arbete. Det handlar om att förändra hela kulturen på skolan. Att vänta och tro att det går över är ingen bra väg. </a:t>
            </a:r>
          </a:p>
          <a:p>
            <a:pPr marL="171450" indent="-171450">
              <a:buFontTx/>
              <a:buChar char="-"/>
            </a:pPr>
            <a:endParaRPr lang="sv-SE"/>
          </a:p>
          <a:p>
            <a:pPr marL="0" indent="0">
              <a:buFontTx/>
              <a:buNone/>
            </a:pPr>
            <a:r>
              <a:rPr lang="sv-SE">
                <a:hlinkClick r:id="rId3"/>
              </a:rPr>
              <a:t>Sexuella trakasserier i skolan - SkolverketREV.pdf</a:t>
            </a:r>
            <a:endParaRPr lang="sv-SE"/>
          </a:p>
          <a:p>
            <a:pPr marL="0" indent="0">
              <a:buFontTx/>
              <a:buNone/>
            </a:pPr>
            <a:endParaRPr lang="sv-SE"/>
          </a:p>
          <a:p>
            <a:pPr marL="0" indent="0">
              <a:buFontTx/>
              <a:buNone/>
            </a:pPr>
            <a:r>
              <a:rPr lang="sv-SE"/>
              <a:t>Eva-Lotta Hultén </a:t>
            </a:r>
          </a:p>
        </p:txBody>
      </p:sp>
      <p:sp>
        <p:nvSpPr>
          <p:cNvPr id="4" name="Platshållare för datum 3"/>
          <p:cNvSpPr>
            <a:spLocks noGrp="1"/>
          </p:cNvSpPr>
          <p:nvPr>
            <p:ph type="dt" idx="1"/>
          </p:nvPr>
        </p:nvSpPr>
        <p:spPr/>
        <p:txBody>
          <a:bodyPr/>
          <a:lstStyle/>
          <a:p>
            <a:fld id="{F995FFDC-F934-4037-B505-500B08CD3B8C}" type="datetime1">
              <a:rPr lang="sv-SE" smtClean="0"/>
              <a:t>2023-12-22</a:t>
            </a:fld>
            <a:endParaRPr lang="sv-SE"/>
          </a:p>
        </p:txBody>
      </p:sp>
      <p:sp>
        <p:nvSpPr>
          <p:cNvPr id="5" name="Platshållare för bildnummer 4"/>
          <p:cNvSpPr>
            <a:spLocks noGrp="1"/>
          </p:cNvSpPr>
          <p:nvPr>
            <p:ph type="sldNum" sz="quarter" idx="5"/>
          </p:nvPr>
        </p:nvSpPr>
        <p:spPr/>
        <p:txBody>
          <a:bodyPr/>
          <a:lstStyle/>
          <a:p>
            <a:fld id="{4B1086EF-3011-429C-976B-61D9CA3A2B54}" type="slidenum">
              <a:rPr lang="sv-SE" smtClean="0"/>
              <a:t>10</a:t>
            </a:fld>
            <a:endParaRPr lang="sv-SE"/>
          </a:p>
        </p:txBody>
      </p:sp>
    </p:spTree>
    <p:extLst>
      <p:ext uri="{BB962C8B-B14F-4D97-AF65-F5344CB8AC3E}">
        <p14:creationId xmlns:p14="http://schemas.microsoft.com/office/powerpoint/2010/main" val="42441293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algn="ctr">
              <a:lnSpc>
                <a:spcPts val="1800"/>
              </a:lnSpc>
              <a:spcAft>
                <a:spcPts val="800"/>
              </a:spcAft>
            </a:pPr>
            <a:r>
              <a:rPr lang="sv-SE" sz="1800" b="1" spc="15" dirty="0">
                <a:solidFill>
                  <a:srgbClr val="202124"/>
                </a:solidFill>
                <a:effectLst/>
                <a:latin typeface="Calibri" panose="020F0502020204030204" pitchFamily="34" charset="0"/>
                <a:ea typeface="Times New Roman" panose="02020603050405020304" pitchFamily="18" charset="0"/>
                <a:cs typeface="Calibri" panose="020F0502020204030204" pitchFamily="34" charset="0"/>
              </a:rPr>
              <a:t>Frågor till vårdnadshavare kring diskriminering och kränkande behandling</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ts val="1800"/>
              </a:lnSpc>
              <a:spcAft>
                <a:spcPts val="800"/>
              </a:spcAft>
            </a:pPr>
            <a:r>
              <a:rPr lang="sv-SE" sz="1800" spc="15" dirty="0">
                <a:solidFill>
                  <a:srgbClr val="202124"/>
                </a:solidFill>
                <a:effectLst/>
                <a:latin typeface="Calibri" panose="020F0502020204030204" pitchFamily="34" charset="0"/>
                <a:ea typeface="Times New Roman" panose="02020603050405020304" pitchFamily="18" charset="0"/>
                <a:cs typeface="Calibri" panose="020F0502020204030204" pitchFamily="34" charset="0"/>
              </a:rPr>
              <a:t> </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ts val="1800"/>
              </a:lnSpc>
              <a:spcAft>
                <a:spcPts val="800"/>
              </a:spcAft>
            </a:pPr>
            <a:r>
              <a:rPr lang="sv-SE" sz="1800" spc="15" dirty="0">
                <a:solidFill>
                  <a:srgbClr val="202124"/>
                </a:solidFill>
                <a:effectLst/>
                <a:latin typeface="Calibri" panose="020F0502020204030204" pitchFamily="34" charset="0"/>
                <a:ea typeface="Times New Roman" panose="02020603050405020304" pitchFamily="18" charset="0"/>
                <a:cs typeface="Calibri" panose="020F0502020204030204" pitchFamily="34" charset="0"/>
              </a:rPr>
              <a:t>Här nedan följer några frågor till dig som vårdnadshavare angående diskriminering och kränkningar på skolan. Syftet är att ta reda på vad du som vårdnadshavare upplever vad det kan finnas för problem vad som kan förbättras.</a:t>
            </a:r>
            <a:r>
              <a:rPr lang="sv-SE" sz="1800" spc="10" dirty="0">
                <a:solidFill>
                  <a:srgbClr val="202124"/>
                </a:solidFill>
                <a:effectLst/>
                <a:latin typeface="Calibri" panose="020F0502020204030204" pitchFamily="34" charset="0"/>
                <a:ea typeface="Times New Roman" panose="02020603050405020304" pitchFamily="18" charset="0"/>
                <a:cs typeface="Calibri" panose="020F0502020204030204" pitchFamily="34" charset="0"/>
              </a:rPr>
              <a:t> Läs igenom denna info inför kommande frågor.</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ts val="1800"/>
              </a:lnSpc>
              <a:spcAft>
                <a:spcPts val="800"/>
              </a:spcAft>
            </a:pPr>
            <a:r>
              <a:rPr lang="sv-SE" sz="1800" spc="10" dirty="0">
                <a:solidFill>
                  <a:srgbClr val="202124"/>
                </a:solidFill>
                <a:effectLst/>
                <a:latin typeface="Calibri" panose="020F0502020204030204" pitchFamily="34" charset="0"/>
                <a:ea typeface="Times New Roman" panose="02020603050405020304" pitchFamily="18" charset="0"/>
                <a:cs typeface="Calibri" panose="020F0502020204030204" pitchFamily="34" charset="0"/>
              </a:rPr>
              <a:t> </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ts val="1215"/>
              </a:lnSpc>
              <a:spcAft>
                <a:spcPts val="800"/>
              </a:spcAft>
            </a:pPr>
            <a:r>
              <a:rPr lang="sv-SE" sz="1800" spc="25" dirty="0">
                <a:solidFill>
                  <a:srgbClr val="202124"/>
                </a:solidFill>
                <a:effectLst/>
                <a:latin typeface="Calibri" panose="020F0502020204030204" pitchFamily="34" charset="0"/>
                <a:ea typeface="Times New Roman" panose="02020603050405020304" pitchFamily="18" charset="0"/>
                <a:cs typeface="Calibri" panose="020F0502020204030204" pitchFamily="34" charset="0"/>
              </a:rPr>
              <a:t>DISKRIMINERING; DIREKT DISKRIMINERING</a:t>
            </a:r>
            <a:br>
              <a:rPr lang="sv-SE" sz="1800" spc="25" dirty="0">
                <a:solidFill>
                  <a:srgbClr val="202124"/>
                </a:solidFill>
                <a:effectLst/>
                <a:latin typeface="Calibri" panose="020F0502020204030204" pitchFamily="34" charset="0"/>
                <a:ea typeface="Times New Roman" panose="02020603050405020304" pitchFamily="18" charset="0"/>
                <a:cs typeface="Calibri" panose="020F0502020204030204" pitchFamily="34" charset="0"/>
              </a:rPr>
            </a:br>
            <a:r>
              <a:rPr lang="sv-SE" sz="1800" spc="25" dirty="0" err="1">
                <a:solidFill>
                  <a:srgbClr val="202124"/>
                </a:solidFill>
                <a:effectLst/>
                <a:latin typeface="Calibri" panose="020F0502020204030204" pitchFamily="34" charset="0"/>
                <a:ea typeface="Times New Roman" panose="02020603050405020304" pitchFamily="18" charset="0"/>
                <a:cs typeface="Calibri" panose="020F0502020204030204" pitchFamily="34" charset="0"/>
              </a:rPr>
              <a:t>Diskriminering</a:t>
            </a:r>
            <a:r>
              <a:rPr lang="sv-SE" sz="1800" spc="25" dirty="0">
                <a:solidFill>
                  <a:srgbClr val="202124"/>
                </a:solidFill>
                <a:effectLst/>
                <a:latin typeface="Calibri" panose="020F0502020204030204" pitchFamily="34" charset="0"/>
                <a:ea typeface="Times New Roman" panose="02020603050405020304" pitchFamily="18" charset="0"/>
                <a:cs typeface="Calibri" panose="020F0502020204030204" pitchFamily="34" charset="0"/>
              </a:rPr>
              <a:t> innebär att man  behandlas sämre än någon annan behandlas, har behandlats eller skulle ha behandlats i en jämförbar situation.</a:t>
            </a:r>
            <a:br>
              <a:rPr lang="sv-SE" sz="1800" spc="25" dirty="0">
                <a:solidFill>
                  <a:srgbClr val="202124"/>
                </a:solidFill>
                <a:effectLst/>
                <a:latin typeface="Calibri" panose="020F0502020204030204" pitchFamily="34" charset="0"/>
                <a:ea typeface="Times New Roman" panose="02020603050405020304" pitchFamily="18" charset="0"/>
                <a:cs typeface="Calibri" panose="020F0502020204030204" pitchFamily="34" charset="0"/>
              </a:rPr>
            </a:br>
            <a:br>
              <a:rPr lang="sv-SE" sz="1800" spc="25" dirty="0">
                <a:solidFill>
                  <a:srgbClr val="202124"/>
                </a:solidFill>
                <a:effectLst/>
                <a:latin typeface="Calibri" panose="020F0502020204030204" pitchFamily="34" charset="0"/>
                <a:ea typeface="Times New Roman" panose="02020603050405020304" pitchFamily="18" charset="0"/>
                <a:cs typeface="Calibri" panose="020F0502020204030204" pitchFamily="34" charset="0"/>
              </a:rPr>
            </a:br>
            <a:br>
              <a:rPr lang="sv-SE" sz="1800" spc="25" dirty="0">
                <a:solidFill>
                  <a:srgbClr val="202124"/>
                </a:solidFill>
                <a:effectLst/>
                <a:latin typeface="Calibri" panose="020F0502020204030204" pitchFamily="34" charset="0"/>
                <a:ea typeface="Times New Roman" panose="02020603050405020304" pitchFamily="18" charset="0"/>
                <a:cs typeface="Calibri" panose="020F0502020204030204" pitchFamily="34" charset="0"/>
              </a:rPr>
            </a:br>
            <a:r>
              <a:rPr lang="sv-SE" sz="1800" spc="25" dirty="0">
                <a:solidFill>
                  <a:srgbClr val="202124"/>
                </a:solidFill>
                <a:effectLst/>
                <a:latin typeface="Calibri" panose="020F0502020204030204" pitchFamily="34" charset="0"/>
                <a:ea typeface="Times New Roman" panose="02020603050405020304" pitchFamily="18" charset="0"/>
                <a:cs typeface="Calibri" panose="020F0502020204030204" pitchFamily="34" charset="0"/>
              </a:rPr>
              <a:t>DE SJU DISKRIMINERINGSGRUNDERNA</a:t>
            </a:r>
            <a:br>
              <a:rPr lang="sv-SE" sz="1800" spc="25" dirty="0">
                <a:solidFill>
                  <a:srgbClr val="202124"/>
                </a:solidFill>
                <a:effectLst/>
                <a:latin typeface="Calibri" panose="020F0502020204030204" pitchFamily="34" charset="0"/>
                <a:ea typeface="Times New Roman" panose="02020603050405020304" pitchFamily="18" charset="0"/>
                <a:cs typeface="Calibri" panose="020F0502020204030204" pitchFamily="34" charset="0"/>
              </a:rPr>
            </a:br>
            <a:br>
              <a:rPr lang="sv-SE" sz="1800" spc="25" dirty="0">
                <a:solidFill>
                  <a:srgbClr val="202124"/>
                </a:solidFill>
                <a:effectLst/>
                <a:latin typeface="Calibri" panose="020F0502020204030204" pitchFamily="34" charset="0"/>
                <a:ea typeface="Times New Roman" panose="02020603050405020304" pitchFamily="18" charset="0"/>
                <a:cs typeface="Calibri" panose="020F0502020204030204" pitchFamily="34" charset="0"/>
              </a:rPr>
            </a:br>
            <a:r>
              <a:rPr lang="sv-SE" sz="1800" spc="25" dirty="0">
                <a:solidFill>
                  <a:srgbClr val="202124"/>
                </a:solidFill>
                <a:effectLst/>
                <a:latin typeface="Calibri" panose="020F0502020204030204" pitchFamily="34" charset="0"/>
                <a:ea typeface="Times New Roman" panose="02020603050405020304" pitchFamily="18" charset="0"/>
                <a:cs typeface="Calibri" panose="020F0502020204030204" pitchFamily="34" charset="0"/>
              </a:rPr>
              <a:t>Etnisk tillhörighet (etnicitet)</a:t>
            </a:r>
            <a:br>
              <a:rPr lang="sv-SE" sz="1800" spc="25" dirty="0">
                <a:solidFill>
                  <a:srgbClr val="202124"/>
                </a:solidFill>
                <a:effectLst/>
                <a:latin typeface="Calibri" panose="020F0502020204030204" pitchFamily="34" charset="0"/>
                <a:ea typeface="Times New Roman" panose="02020603050405020304" pitchFamily="18" charset="0"/>
                <a:cs typeface="Calibri" panose="020F0502020204030204" pitchFamily="34" charset="0"/>
              </a:rPr>
            </a:br>
            <a:r>
              <a:rPr lang="sv-SE" sz="1800" spc="25" dirty="0">
                <a:solidFill>
                  <a:srgbClr val="202124"/>
                </a:solidFill>
                <a:effectLst/>
                <a:latin typeface="Calibri" panose="020F0502020204030204" pitchFamily="34" charset="0"/>
                <a:ea typeface="Times New Roman" panose="02020603050405020304" pitchFamily="18" charset="0"/>
                <a:cs typeface="Calibri" panose="020F0502020204030204" pitchFamily="34" charset="0"/>
              </a:rPr>
              <a:t>- att bli sämre behandlad på grund av sin hudfärg, sitt etniska eller nationella ursprung eller, i vissa sammanhang, sitt språk eller sitt namn.</a:t>
            </a:r>
            <a:br>
              <a:rPr lang="sv-SE" sz="1800" spc="25" dirty="0">
                <a:solidFill>
                  <a:srgbClr val="202124"/>
                </a:solidFill>
                <a:effectLst/>
                <a:latin typeface="Calibri" panose="020F0502020204030204" pitchFamily="34" charset="0"/>
                <a:ea typeface="Times New Roman" panose="02020603050405020304" pitchFamily="18" charset="0"/>
                <a:cs typeface="Calibri" panose="020F0502020204030204" pitchFamily="34" charset="0"/>
              </a:rPr>
            </a:br>
            <a:br>
              <a:rPr lang="sv-SE" sz="1800" spc="25" dirty="0">
                <a:solidFill>
                  <a:srgbClr val="202124"/>
                </a:solidFill>
                <a:effectLst/>
                <a:latin typeface="Calibri" panose="020F0502020204030204" pitchFamily="34" charset="0"/>
                <a:ea typeface="Times New Roman" panose="02020603050405020304" pitchFamily="18" charset="0"/>
                <a:cs typeface="Calibri" panose="020F0502020204030204" pitchFamily="34" charset="0"/>
              </a:rPr>
            </a:br>
            <a:r>
              <a:rPr lang="sv-SE" sz="1800" spc="25" dirty="0">
                <a:solidFill>
                  <a:srgbClr val="202124"/>
                </a:solidFill>
                <a:effectLst/>
                <a:latin typeface="Calibri" panose="020F0502020204030204" pitchFamily="34" charset="0"/>
                <a:ea typeface="Times New Roman" panose="02020603050405020304" pitchFamily="18" charset="0"/>
                <a:cs typeface="Calibri" panose="020F0502020204030204" pitchFamily="34" charset="0"/>
              </a:rPr>
              <a:t>Religion eller annan trosuppfattning</a:t>
            </a:r>
            <a:br>
              <a:rPr lang="sv-SE" sz="1800" spc="25" dirty="0">
                <a:solidFill>
                  <a:srgbClr val="202124"/>
                </a:solidFill>
                <a:effectLst/>
                <a:latin typeface="Calibri" panose="020F0502020204030204" pitchFamily="34" charset="0"/>
                <a:ea typeface="Times New Roman" panose="02020603050405020304" pitchFamily="18" charset="0"/>
                <a:cs typeface="Calibri" panose="020F0502020204030204" pitchFamily="34" charset="0"/>
              </a:rPr>
            </a:br>
            <a:r>
              <a:rPr lang="sv-SE" sz="1800" spc="25" dirty="0">
                <a:solidFill>
                  <a:srgbClr val="202124"/>
                </a:solidFill>
                <a:effectLst/>
                <a:latin typeface="Calibri" panose="020F0502020204030204" pitchFamily="34" charset="0"/>
                <a:ea typeface="Times New Roman" panose="02020603050405020304" pitchFamily="18" charset="0"/>
                <a:cs typeface="Calibri" panose="020F0502020204030204" pitchFamily="34" charset="0"/>
              </a:rPr>
              <a:t> - att bli sämre behandlad på grund av sin religion eller trosuppfattning.</a:t>
            </a:r>
            <a:br>
              <a:rPr lang="sv-SE" sz="1800" spc="25" dirty="0">
                <a:solidFill>
                  <a:srgbClr val="202124"/>
                </a:solidFill>
                <a:effectLst/>
                <a:latin typeface="Calibri" panose="020F0502020204030204" pitchFamily="34" charset="0"/>
                <a:ea typeface="Times New Roman" panose="02020603050405020304" pitchFamily="18" charset="0"/>
                <a:cs typeface="Calibri" panose="020F0502020204030204" pitchFamily="34" charset="0"/>
              </a:rPr>
            </a:br>
            <a:br>
              <a:rPr lang="sv-SE" sz="1800" spc="25" dirty="0">
                <a:solidFill>
                  <a:srgbClr val="202124"/>
                </a:solidFill>
                <a:effectLst/>
                <a:latin typeface="Calibri" panose="020F0502020204030204" pitchFamily="34" charset="0"/>
                <a:ea typeface="Times New Roman" panose="02020603050405020304" pitchFamily="18" charset="0"/>
                <a:cs typeface="Calibri" panose="020F0502020204030204" pitchFamily="34" charset="0"/>
              </a:rPr>
            </a:br>
            <a:r>
              <a:rPr lang="sv-SE" sz="1800" spc="25" dirty="0">
                <a:solidFill>
                  <a:srgbClr val="202124"/>
                </a:solidFill>
                <a:effectLst/>
                <a:latin typeface="Calibri" panose="020F0502020204030204" pitchFamily="34" charset="0"/>
                <a:ea typeface="Times New Roman" panose="02020603050405020304" pitchFamily="18" charset="0"/>
                <a:cs typeface="Calibri" panose="020F0502020204030204" pitchFamily="34" charset="0"/>
              </a:rPr>
              <a:t>Funktionshinder</a:t>
            </a:r>
            <a:br>
              <a:rPr lang="sv-SE" sz="1800" spc="25" dirty="0">
                <a:solidFill>
                  <a:srgbClr val="202124"/>
                </a:solidFill>
                <a:effectLst/>
                <a:latin typeface="Calibri" panose="020F0502020204030204" pitchFamily="34" charset="0"/>
                <a:ea typeface="Times New Roman" panose="02020603050405020304" pitchFamily="18" charset="0"/>
                <a:cs typeface="Calibri" panose="020F0502020204030204" pitchFamily="34" charset="0"/>
              </a:rPr>
            </a:br>
            <a:r>
              <a:rPr lang="sv-SE" sz="1800" spc="25" dirty="0">
                <a:solidFill>
                  <a:srgbClr val="202124"/>
                </a:solidFill>
                <a:effectLst/>
                <a:latin typeface="Calibri" panose="020F0502020204030204" pitchFamily="34" charset="0"/>
                <a:ea typeface="Times New Roman" panose="02020603050405020304" pitchFamily="18" charset="0"/>
                <a:cs typeface="Calibri" panose="020F0502020204030204" pitchFamily="34" charset="0"/>
              </a:rPr>
              <a:t> - att bli sämre behandlad på grund av varaktiga nedsättningar av sin fysiska, psykiska eller begåvningsmässiga funktionsförmåga. </a:t>
            </a:r>
            <a:br>
              <a:rPr lang="sv-SE" sz="1800" spc="25" dirty="0">
                <a:solidFill>
                  <a:srgbClr val="202124"/>
                </a:solidFill>
                <a:effectLst/>
                <a:latin typeface="Calibri" panose="020F0502020204030204" pitchFamily="34" charset="0"/>
                <a:ea typeface="Times New Roman" panose="02020603050405020304" pitchFamily="18" charset="0"/>
                <a:cs typeface="Calibri" panose="020F0502020204030204" pitchFamily="34" charset="0"/>
              </a:rPr>
            </a:br>
            <a:br>
              <a:rPr lang="sv-SE" sz="1800" spc="25" dirty="0">
                <a:solidFill>
                  <a:srgbClr val="202124"/>
                </a:solidFill>
                <a:effectLst/>
                <a:latin typeface="Calibri" panose="020F0502020204030204" pitchFamily="34" charset="0"/>
                <a:ea typeface="Times New Roman" panose="02020603050405020304" pitchFamily="18" charset="0"/>
                <a:cs typeface="Calibri" panose="020F0502020204030204" pitchFamily="34" charset="0"/>
              </a:rPr>
            </a:br>
            <a:r>
              <a:rPr lang="sv-SE" sz="1800" spc="25" dirty="0">
                <a:solidFill>
                  <a:srgbClr val="202124"/>
                </a:solidFill>
                <a:effectLst/>
                <a:latin typeface="Calibri" panose="020F0502020204030204" pitchFamily="34" charset="0"/>
                <a:ea typeface="Times New Roman" panose="02020603050405020304" pitchFamily="18" charset="0"/>
                <a:cs typeface="Calibri" panose="020F0502020204030204" pitchFamily="34" charset="0"/>
              </a:rPr>
              <a:t>Kön</a:t>
            </a:r>
            <a:br>
              <a:rPr lang="sv-SE" sz="1800" spc="25" dirty="0">
                <a:solidFill>
                  <a:srgbClr val="202124"/>
                </a:solidFill>
                <a:effectLst/>
                <a:latin typeface="Calibri" panose="020F0502020204030204" pitchFamily="34" charset="0"/>
                <a:ea typeface="Times New Roman" panose="02020603050405020304" pitchFamily="18" charset="0"/>
                <a:cs typeface="Calibri" panose="020F0502020204030204" pitchFamily="34" charset="0"/>
              </a:rPr>
            </a:br>
            <a:r>
              <a:rPr lang="sv-SE" sz="1800" spc="25" dirty="0">
                <a:solidFill>
                  <a:srgbClr val="202124"/>
                </a:solidFill>
                <a:effectLst/>
                <a:latin typeface="Calibri" panose="020F0502020204030204" pitchFamily="34" charset="0"/>
                <a:ea typeface="Times New Roman" panose="02020603050405020304" pitchFamily="18" charset="0"/>
                <a:cs typeface="Calibri" panose="020F0502020204030204" pitchFamily="34" charset="0"/>
              </a:rPr>
              <a:t> - att bli sämre behandlad på grund av sin könstillhörighet. Inkluderar även transsexualism. </a:t>
            </a:r>
            <a:br>
              <a:rPr lang="sv-SE" sz="1800" spc="25" dirty="0">
                <a:solidFill>
                  <a:srgbClr val="202124"/>
                </a:solidFill>
                <a:effectLst/>
                <a:latin typeface="Calibri" panose="020F0502020204030204" pitchFamily="34" charset="0"/>
                <a:ea typeface="Times New Roman" panose="02020603050405020304" pitchFamily="18" charset="0"/>
                <a:cs typeface="Calibri" panose="020F0502020204030204" pitchFamily="34" charset="0"/>
              </a:rPr>
            </a:b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ts val="1215"/>
              </a:lnSpc>
              <a:spcAft>
                <a:spcPts val="800"/>
              </a:spcAft>
            </a:pPr>
            <a:r>
              <a:rPr lang="sv-SE" sz="1800" spc="25" dirty="0">
                <a:solidFill>
                  <a:srgbClr val="202124"/>
                </a:solidFill>
                <a:effectLst/>
                <a:latin typeface="Calibri" panose="020F0502020204030204" pitchFamily="34" charset="0"/>
                <a:ea typeface="Times New Roman" panose="02020603050405020304" pitchFamily="18" charset="0"/>
                <a:cs typeface="Calibri" panose="020F0502020204030204" pitchFamily="34" charset="0"/>
              </a:rPr>
              <a:t>Könsidentitet och könsuttryck </a:t>
            </a:r>
            <a:br>
              <a:rPr lang="sv-SE" sz="1800" spc="25" dirty="0">
                <a:solidFill>
                  <a:srgbClr val="202124"/>
                </a:solidFill>
                <a:effectLst/>
                <a:latin typeface="Calibri" panose="020F0502020204030204" pitchFamily="34" charset="0"/>
                <a:ea typeface="Times New Roman" panose="02020603050405020304" pitchFamily="18" charset="0"/>
                <a:cs typeface="Calibri" panose="020F0502020204030204" pitchFamily="34" charset="0"/>
              </a:rPr>
            </a:br>
            <a:r>
              <a:rPr lang="sv-SE" sz="1800" spc="25" dirty="0">
                <a:solidFill>
                  <a:srgbClr val="202124"/>
                </a:solidFill>
                <a:effectLst/>
                <a:latin typeface="Calibri" panose="020F0502020204030204" pitchFamily="34" charset="0"/>
                <a:ea typeface="Times New Roman" panose="02020603050405020304" pitchFamily="18" charset="0"/>
                <a:cs typeface="Calibri" panose="020F0502020204030204" pitchFamily="34" charset="0"/>
              </a:rPr>
              <a:t>- att bli sämre behandlad på grund av hur en uppfattar sitt kön eller hur en uttrycker eller uppfattas uttrycka sig i relation till kön, dvs hur en beter sig eller hur en ser ut kopplat till kön.</a:t>
            </a:r>
            <a:br>
              <a:rPr lang="sv-SE" sz="1800" spc="25" dirty="0">
                <a:solidFill>
                  <a:srgbClr val="202124"/>
                </a:solidFill>
                <a:effectLst/>
                <a:latin typeface="Calibri" panose="020F0502020204030204" pitchFamily="34" charset="0"/>
                <a:ea typeface="Times New Roman" panose="02020603050405020304" pitchFamily="18" charset="0"/>
                <a:cs typeface="Calibri" panose="020F0502020204030204" pitchFamily="34" charset="0"/>
              </a:rPr>
            </a:br>
            <a:br>
              <a:rPr lang="sv-SE" sz="1800" spc="25" dirty="0">
                <a:solidFill>
                  <a:srgbClr val="202124"/>
                </a:solidFill>
                <a:effectLst/>
                <a:latin typeface="Calibri" panose="020F0502020204030204" pitchFamily="34" charset="0"/>
                <a:ea typeface="Times New Roman" panose="02020603050405020304" pitchFamily="18" charset="0"/>
                <a:cs typeface="Calibri" panose="020F0502020204030204" pitchFamily="34" charset="0"/>
              </a:rPr>
            </a:br>
            <a:r>
              <a:rPr lang="sv-SE" sz="1800" spc="25" dirty="0">
                <a:solidFill>
                  <a:srgbClr val="202124"/>
                </a:solidFill>
                <a:effectLst/>
                <a:latin typeface="Calibri" panose="020F0502020204030204" pitchFamily="34" charset="0"/>
                <a:ea typeface="Times New Roman" panose="02020603050405020304" pitchFamily="18" charset="0"/>
                <a:cs typeface="Calibri" panose="020F0502020204030204" pitchFamily="34" charset="0"/>
              </a:rPr>
              <a:t>Sexuell läggning </a:t>
            </a:r>
            <a:br>
              <a:rPr lang="sv-SE" sz="1800" spc="25" dirty="0">
                <a:solidFill>
                  <a:srgbClr val="202124"/>
                </a:solidFill>
                <a:effectLst/>
                <a:latin typeface="Calibri" panose="020F0502020204030204" pitchFamily="34" charset="0"/>
                <a:ea typeface="Times New Roman" panose="02020603050405020304" pitchFamily="18" charset="0"/>
                <a:cs typeface="Calibri" panose="020F0502020204030204" pitchFamily="34" charset="0"/>
              </a:rPr>
            </a:br>
            <a:r>
              <a:rPr lang="sv-SE" sz="1800" spc="25" dirty="0">
                <a:solidFill>
                  <a:srgbClr val="202124"/>
                </a:solidFill>
                <a:effectLst/>
                <a:latin typeface="Calibri" panose="020F0502020204030204" pitchFamily="34" charset="0"/>
                <a:ea typeface="Times New Roman" panose="02020603050405020304" pitchFamily="18" charset="0"/>
                <a:cs typeface="Calibri" panose="020F0502020204030204" pitchFamily="34" charset="0"/>
              </a:rPr>
              <a:t>- att bli sämre behandlad på grund av att en är homosexuell, bisexuell eller heterosexuell. </a:t>
            </a:r>
            <a:br>
              <a:rPr lang="sv-SE" sz="1800" spc="25" dirty="0">
                <a:solidFill>
                  <a:srgbClr val="202124"/>
                </a:solidFill>
                <a:effectLst/>
                <a:latin typeface="Calibri" panose="020F0502020204030204" pitchFamily="34" charset="0"/>
                <a:ea typeface="Times New Roman" panose="02020603050405020304" pitchFamily="18" charset="0"/>
                <a:cs typeface="Calibri" panose="020F0502020204030204" pitchFamily="34" charset="0"/>
              </a:rPr>
            </a:br>
            <a:br>
              <a:rPr lang="sv-SE" sz="1800" spc="25" dirty="0">
                <a:solidFill>
                  <a:srgbClr val="202124"/>
                </a:solidFill>
                <a:effectLst/>
                <a:latin typeface="Calibri" panose="020F0502020204030204" pitchFamily="34" charset="0"/>
                <a:ea typeface="Times New Roman" panose="02020603050405020304" pitchFamily="18" charset="0"/>
                <a:cs typeface="Calibri" panose="020F0502020204030204" pitchFamily="34" charset="0"/>
              </a:rPr>
            </a:br>
            <a:r>
              <a:rPr lang="sv-SE" sz="1800" spc="25" dirty="0">
                <a:solidFill>
                  <a:srgbClr val="202124"/>
                </a:solidFill>
                <a:effectLst/>
                <a:latin typeface="Calibri" panose="020F0502020204030204" pitchFamily="34" charset="0"/>
                <a:ea typeface="Times New Roman" panose="02020603050405020304" pitchFamily="18" charset="0"/>
                <a:cs typeface="Calibri" panose="020F0502020204030204" pitchFamily="34" charset="0"/>
              </a:rPr>
              <a:t>Ålder</a:t>
            </a:r>
            <a:br>
              <a:rPr lang="sv-SE" sz="1800" spc="25" dirty="0">
                <a:solidFill>
                  <a:srgbClr val="202124"/>
                </a:solidFill>
                <a:effectLst/>
                <a:latin typeface="Calibri" panose="020F0502020204030204" pitchFamily="34" charset="0"/>
                <a:ea typeface="Times New Roman" panose="02020603050405020304" pitchFamily="18" charset="0"/>
                <a:cs typeface="Calibri" panose="020F0502020204030204" pitchFamily="34" charset="0"/>
              </a:rPr>
            </a:br>
            <a:r>
              <a:rPr lang="sv-SE" sz="1800" spc="25" dirty="0">
                <a:solidFill>
                  <a:srgbClr val="202124"/>
                </a:solidFill>
                <a:effectLst/>
                <a:latin typeface="Calibri" panose="020F0502020204030204" pitchFamily="34" charset="0"/>
                <a:ea typeface="Times New Roman" panose="02020603050405020304" pitchFamily="18" charset="0"/>
                <a:cs typeface="Calibri" panose="020F0502020204030204" pitchFamily="34" charset="0"/>
              </a:rPr>
              <a:t> - att bli sämre behandlad på grund av sin ålder, dvs sin uppnådda levnadslängd.</a:t>
            </a:r>
            <a:br>
              <a:rPr lang="sv-SE" sz="1800" spc="25" dirty="0">
                <a:solidFill>
                  <a:srgbClr val="202124"/>
                </a:solidFill>
                <a:effectLst/>
                <a:latin typeface="Calibri" panose="020F0502020204030204" pitchFamily="34" charset="0"/>
                <a:ea typeface="Times New Roman" panose="02020603050405020304" pitchFamily="18" charset="0"/>
                <a:cs typeface="Calibri" panose="020F0502020204030204" pitchFamily="34" charset="0"/>
              </a:rPr>
            </a:b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ts val="1215"/>
              </a:lnSpc>
              <a:spcAft>
                <a:spcPts val="800"/>
              </a:spcAft>
            </a:pPr>
            <a:r>
              <a:rPr lang="sv-SE" sz="1800" spc="25" dirty="0">
                <a:solidFill>
                  <a:srgbClr val="202124"/>
                </a:solidFill>
                <a:effectLst/>
                <a:latin typeface="Calibri" panose="020F0502020204030204" pitchFamily="34" charset="0"/>
                <a:ea typeface="Times New Roman" panose="02020603050405020304" pitchFamily="18" charset="0"/>
                <a:cs typeface="Calibri" panose="020F0502020204030204" pitchFamily="34" charset="0"/>
              </a:rPr>
              <a:t>KRÄNKANDE BEHANDLING</a:t>
            </a:r>
            <a:br>
              <a:rPr lang="sv-SE" sz="1800" spc="25" dirty="0">
                <a:solidFill>
                  <a:srgbClr val="202124"/>
                </a:solidFill>
                <a:effectLst/>
                <a:latin typeface="Calibri" panose="020F0502020204030204" pitchFamily="34" charset="0"/>
                <a:ea typeface="Times New Roman" panose="02020603050405020304" pitchFamily="18" charset="0"/>
                <a:cs typeface="Calibri" panose="020F0502020204030204" pitchFamily="34" charset="0"/>
              </a:rPr>
            </a:br>
            <a:r>
              <a:rPr lang="sv-SE" sz="1800" spc="25" dirty="0">
                <a:solidFill>
                  <a:srgbClr val="202124"/>
                </a:solidFill>
                <a:effectLst/>
                <a:latin typeface="Calibri" panose="020F0502020204030204" pitchFamily="34" charset="0"/>
                <a:ea typeface="Times New Roman" panose="02020603050405020304" pitchFamily="18" charset="0"/>
                <a:cs typeface="Calibri" panose="020F0502020204030204" pitchFamily="34" charset="0"/>
              </a:rPr>
              <a:t>Uppträdanden som kränker ett barns eller en elevs värdighet. Har inte samband med en diskrimineringsgrund och är inte av sexuell natur.</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ts val="1800"/>
              </a:lnSpc>
              <a:spcAft>
                <a:spcPts val="800"/>
              </a:spcAft>
            </a:pPr>
            <a:r>
              <a:rPr lang="sv-SE" sz="1800" b="1" spc="10" dirty="0">
                <a:solidFill>
                  <a:srgbClr val="202124"/>
                </a:solidFill>
                <a:effectLst/>
                <a:latin typeface="Calibri" panose="020F0502020204030204" pitchFamily="34" charset="0"/>
                <a:ea typeface="Times New Roman" panose="02020603050405020304" pitchFamily="18" charset="0"/>
                <a:cs typeface="Calibri" panose="020F0502020204030204" pitchFamily="34" charset="0"/>
              </a:rPr>
              <a:t>Upplever du att ditt barn har utsatts för diskriminering eller kränkningar under skoltid? </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sv-SE" sz="1800" spc="15" dirty="0">
                <a:solidFill>
                  <a:srgbClr val="202124"/>
                </a:solidFill>
                <a:effectLst/>
                <a:latin typeface="Calibri" panose="020F0502020204030204" pitchFamily="34" charset="0"/>
                <a:ea typeface="Times New Roman" panose="02020603050405020304" pitchFamily="18" charset="0"/>
                <a:cs typeface="Calibri" panose="020F0502020204030204" pitchFamily="34" charset="0"/>
              </a:rPr>
              <a:t>Ja</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sv-SE" sz="1800" spc="15" dirty="0">
                <a:solidFill>
                  <a:srgbClr val="202124"/>
                </a:solidFill>
                <a:effectLst/>
                <a:latin typeface="Calibri" panose="020F0502020204030204" pitchFamily="34" charset="0"/>
                <a:ea typeface="Times New Roman" panose="02020603050405020304" pitchFamily="18" charset="0"/>
                <a:cs typeface="Calibri" panose="020F0502020204030204" pitchFamily="34" charset="0"/>
              </a:rPr>
              <a:t>Tveksam</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sv-SE" sz="1800" spc="15" dirty="0">
                <a:solidFill>
                  <a:srgbClr val="202124"/>
                </a:solidFill>
                <a:effectLst/>
                <a:latin typeface="Calibri" panose="020F0502020204030204" pitchFamily="34" charset="0"/>
                <a:ea typeface="Times New Roman" panose="02020603050405020304" pitchFamily="18" charset="0"/>
                <a:cs typeface="Calibri" panose="020F0502020204030204" pitchFamily="34" charset="0"/>
              </a:rPr>
              <a:t>Nej</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sv-SE" sz="1800" spc="15" dirty="0">
                <a:solidFill>
                  <a:srgbClr val="202124"/>
                </a:solidFill>
                <a:effectLst/>
                <a:latin typeface="Calibri" panose="020F0502020204030204" pitchFamily="34" charset="0"/>
                <a:ea typeface="Times New Roman" panose="02020603050405020304" pitchFamily="18" charset="0"/>
                <a:cs typeface="Calibri" panose="020F0502020204030204" pitchFamily="34" charset="0"/>
              </a:rPr>
              <a:t>Vet ej/ ej svar</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ts val="1800"/>
              </a:lnSpc>
              <a:spcAft>
                <a:spcPts val="800"/>
              </a:spcAft>
            </a:pPr>
            <a:r>
              <a:rPr lang="sv-SE" sz="1800" spc="10" dirty="0">
                <a:solidFill>
                  <a:srgbClr val="202124"/>
                </a:solidFill>
                <a:effectLst/>
                <a:latin typeface="Calibri" panose="020F0502020204030204" pitchFamily="34" charset="0"/>
                <a:ea typeface="Times New Roman" panose="02020603050405020304" pitchFamily="18" charset="0"/>
                <a:cs typeface="Calibri" panose="020F0502020204030204" pitchFamily="34" charset="0"/>
              </a:rPr>
              <a:t>Om ja, i vilka situationer?</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ts val="1800"/>
              </a:lnSpc>
              <a:spcAft>
                <a:spcPts val="800"/>
              </a:spcAft>
            </a:pPr>
            <a:r>
              <a:rPr lang="sv-SE" sz="1800" spc="10" dirty="0">
                <a:solidFill>
                  <a:srgbClr val="202124"/>
                </a:solidFill>
                <a:effectLst/>
                <a:latin typeface="Calibri" panose="020F0502020204030204" pitchFamily="34" charset="0"/>
                <a:ea typeface="Times New Roman" panose="02020603050405020304" pitchFamily="18" charset="0"/>
                <a:cs typeface="Calibri" panose="020F0502020204030204" pitchFamily="34" charset="0"/>
              </a:rPr>
              <a:t> </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ts val="1800"/>
              </a:lnSpc>
              <a:spcAft>
                <a:spcPts val="800"/>
              </a:spcAft>
            </a:pPr>
            <a:r>
              <a:rPr lang="sv-SE" sz="1800" b="1" spc="10" dirty="0">
                <a:solidFill>
                  <a:srgbClr val="202124"/>
                </a:solidFill>
                <a:effectLst/>
                <a:latin typeface="Calibri" panose="020F0502020204030204" pitchFamily="34" charset="0"/>
                <a:ea typeface="Times New Roman" panose="02020603050405020304" pitchFamily="18" charset="0"/>
                <a:cs typeface="Calibri" panose="020F0502020204030204" pitchFamily="34" charset="0"/>
              </a:rPr>
              <a:t>Upplever du att ditt barn har utsatts för diskriminering eller kränkningar under fritidstid? </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sv-SE" sz="1800" spc="15" dirty="0">
                <a:solidFill>
                  <a:srgbClr val="202124"/>
                </a:solidFill>
                <a:effectLst/>
                <a:latin typeface="Calibri" panose="020F0502020204030204" pitchFamily="34" charset="0"/>
                <a:ea typeface="Times New Roman" panose="02020603050405020304" pitchFamily="18" charset="0"/>
                <a:cs typeface="Calibri" panose="020F0502020204030204" pitchFamily="34" charset="0"/>
              </a:rPr>
              <a:t>Ja</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sv-SE" sz="1800" spc="15" dirty="0">
                <a:solidFill>
                  <a:srgbClr val="202124"/>
                </a:solidFill>
                <a:effectLst/>
                <a:latin typeface="Calibri" panose="020F0502020204030204" pitchFamily="34" charset="0"/>
                <a:ea typeface="Times New Roman" panose="02020603050405020304" pitchFamily="18" charset="0"/>
                <a:cs typeface="Calibri" panose="020F0502020204030204" pitchFamily="34" charset="0"/>
              </a:rPr>
              <a:t>Tveksam</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sv-SE" sz="1800" spc="15" dirty="0">
                <a:solidFill>
                  <a:srgbClr val="202124"/>
                </a:solidFill>
                <a:effectLst/>
                <a:latin typeface="Calibri" panose="020F0502020204030204" pitchFamily="34" charset="0"/>
                <a:ea typeface="Times New Roman" panose="02020603050405020304" pitchFamily="18" charset="0"/>
                <a:cs typeface="Calibri" panose="020F0502020204030204" pitchFamily="34" charset="0"/>
              </a:rPr>
              <a:t>Nej</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sv-SE" sz="1800" spc="15" dirty="0">
                <a:solidFill>
                  <a:srgbClr val="202124"/>
                </a:solidFill>
                <a:effectLst/>
                <a:latin typeface="Calibri" panose="020F0502020204030204" pitchFamily="34" charset="0"/>
                <a:ea typeface="Times New Roman" panose="02020603050405020304" pitchFamily="18" charset="0"/>
                <a:cs typeface="Calibri" panose="020F0502020204030204" pitchFamily="34" charset="0"/>
              </a:rPr>
              <a:t>Vet ej/ ej svar</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ts val="1800"/>
              </a:lnSpc>
              <a:spcAft>
                <a:spcPts val="800"/>
              </a:spcAft>
            </a:pPr>
            <a:r>
              <a:rPr lang="sv-SE" sz="1800" spc="10" dirty="0">
                <a:solidFill>
                  <a:srgbClr val="202124"/>
                </a:solidFill>
                <a:effectLst/>
                <a:latin typeface="Calibri" panose="020F0502020204030204" pitchFamily="34" charset="0"/>
                <a:ea typeface="Times New Roman" panose="02020603050405020304" pitchFamily="18" charset="0"/>
                <a:cs typeface="Calibri" panose="020F0502020204030204" pitchFamily="34" charset="0"/>
              </a:rPr>
              <a:t>Om ja, i vilka situationer?</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ts val="1800"/>
              </a:lnSpc>
              <a:spcAft>
                <a:spcPts val="800"/>
              </a:spcAft>
            </a:pPr>
            <a:r>
              <a:rPr lang="sv-SE" sz="1800" spc="10" dirty="0">
                <a:solidFill>
                  <a:srgbClr val="202124"/>
                </a:solidFill>
                <a:effectLst/>
                <a:latin typeface="Calibri" panose="020F0502020204030204" pitchFamily="34" charset="0"/>
                <a:ea typeface="Times New Roman" panose="02020603050405020304" pitchFamily="18" charset="0"/>
                <a:cs typeface="Calibri" panose="020F0502020204030204" pitchFamily="34" charset="0"/>
              </a:rPr>
              <a:t> </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ts val="1800"/>
              </a:lnSpc>
              <a:spcAft>
                <a:spcPts val="800"/>
              </a:spcAft>
            </a:pPr>
            <a:r>
              <a:rPr lang="sv-SE" sz="1800" b="1" spc="10" dirty="0">
                <a:solidFill>
                  <a:srgbClr val="202124"/>
                </a:solidFill>
                <a:effectLst/>
                <a:latin typeface="Calibri" panose="020F0502020204030204" pitchFamily="34" charset="0"/>
                <a:ea typeface="Times New Roman" panose="02020603050405020304" pitchFamily="18" charset="0"/>
                <a:cs typeface="Calibri" panose="020F0502020204030204" pitchFamily="34" charset="0"/>
              </a:rPr>
              <a:t>Beskriv gärna dina tankar kring vad som skulle kunna förbättras på skolan, för att ditt barn ska känna sig så trygg som möjligt.</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ts val="1800"/>
              </a:lnSpc>
              <a:spcAft>
                <a:spcPts val="800"/>
              </a:spcAft>
            </a:pPr>
            <a:r>
              <a:rPr lang="sv-SE" sz="1800" spc="10" dirty="0">
                <a:solidFill>
                  <a:srgbClr val="202124"/>
                </a:solidFill>
                <a:effectLst/>
                <a:latin typeface="Calibri" panose="020F0502020204030204" pitchFamily="34" charset="0"/>
                <a:ea typeface="Times New Roman" panose="02020603050405020304" pitchFamily="18" charset="0"/>
                <a:cs typeface="Calibri" panose="020F0502020204030204" pitchFamily="34" charset="0"/>
              </a:rPr>
              <a:t> </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sv-SE" dirty="0"/>
          </a:p>
        </p:txBody>
      </p:sp>
      <p:sp>
        <p:nvSpPr>
          <p:cNvPr id="4" name="Platshållare för datum 3"/>
          <p:cNvSpPr>
            <a:spLocks noGrp="1"/>
          </p:cNvSpPr>
          <p:nvPr>
            <p:ph type="dt" idx="1"/>
          </p:nvPr>
        </p:nvSpPr>
        <p:spPr/>
        <p:txBody>
          <a:bodyPr/>
          <a:lstStyle/>
          <a:p>
            <a:fld id="{F995FFDC-F934-4037-B505-500B08CD3B8C}" type="datetime1">
              <a:rPr lang="sv-SE" smtClean="0"/>
              <a:t>2023-12-22</a:t>
            </a:fld>
            <a:endParaRPr lang="sv-SE"/>
          </a:p>
        </p:txBody>
      </p:sp>
      <p:sp>
        <p:nvSpPr>
          <p:cNvPr id="5" name="Platshållare för bildnummer 4"/>
          <p:cNvSpPr>
            <a:spLocks noGrp="1"/>
          </p:cNvSpPr>
          <p:nvPr>
            <p:ph type="sldNum" sz="quarter" idx="5"/>
          </p:nvPr>
        </p:nvSpPr>
        <p:spPr/>
        <p:txBody>
          <a:bodyPr/>
          <a:lstStyle/>
          <a:p>
            <a:fld id="{4B1086EF-3011-429C-976B-61D9CA3A2B54}" type="slidenum">
              <a:rPr lang="sv-SE" smtClean="0"/>
              <a:t>11</a:t>
            </a:fld>
            <a:endParaRPr lang="sv-SE"/>
          </a:p>
        </p:txBody>
      </p:sp>
    </p:spTree>
    <p:extLst>
      <p:ext uri="{BB962C8B-B14F-4D97-AF65-F5344CB8AC3E}">
        <p14:creationId xmlns:p14="http://schemas.microsoft.com/office/powerpoint/2010/main" val="2152291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a:spcBef>
                <a:spcPts val="1000"/>
              </a:spcBef>
            </a:pPr>
            <a:r>
              <a:rPr lang="sv-SE" sz="1400" b="1" dirty="0">
                <a:solidFill>
                  <a:srgbClr val="000000"/>
                </a:solidFill>
                <a:latin typeface="Calibri"/>
                <a:ea typeface="Times New Roman" panose="02020603050405020304" pitchFamily="18" charset="0"/>
                <a:cs typeface="Calibri"/>
              </a:rPr>
              <a:t>Att förklara diskrimineringsgrunderna på lättare språk. </a:t>
            </a:r>
            <a:r>
              <a:rPr lang="sv-SE" b="1" dirty="0"/>
              <a:t>Du får inte bli diskriminerad</a:t>
            </a:r>
            <a:r>
              <a:rPr lang="sv-SE" dirty="0"/>
              <a:t> </a:t>
            </a:r>
            <a:endParaRPr lang="sv-SE" dirty="0">
              <a:cs typeface="Arial"/>
            </a:endParaRPr>
          </a:p>
          <a:p>
            <a:r>
              <a:rPr lang="sv-SE" dirty="0"/>
              <a:t>För ditt kön, du bestämmer själv hur du vill vara och vad du vill göra, oavsett om du är flicka, pojke eller inte känner dig som någotdera. </a:t>
            </a:r>
          </a:p>
          <a:p>
            <a:r>
              <a:rPr lang="sv-SE" dirty="0"/>
              <a:t>För din könsidentitet och könsuttryck, Man kan till exempel känna sig som en pojke i en flickas kropp eller som en flicka i en pojkes kropp. Man har rätt att klä sig och vara som man vill. </a:t>
            </a:r>
            <a:endParaRPr lang="sv-SE" dirty="0">
              <a:cs typeface="Arial"/>
            </a:endParaRPr>
          </a:p>
          <a:p>
            <a:r>
              <a:rPr lang="sv-SE" dirty="0"/>
              <a:t>För din etnicitet – Vilket ursprung du har, vilket land du kommer ifrån, vilken hudfärg du har. Alla människor har en etnisk tillhörighet man kan också ha flera. </a:t>
            </a:r>
            <a:endParaRPr lang="sv-SE" dirty="0">
              <a:cs typeface="Arial"/>
            </a:endParaRPr>
          </a:p>
          <a:p>
            <a:r>
              <a:rPr lang="sv-SE" dirty="0"/>
              <a:t>För vad du tror på. Vilken religion du har eller om du inte tror på någon Gud alls. </a:t>
            </a:r>
            <a:endParaRPr lang="sv-SE" dirty="0">
              <a:cs typeface="Arial"/>
            </a:endParaRPr>
          </a:p>
          <a:p>
            <a:r>
              <a:rPr lang="sv-SE" dirty="0"/>
              <a:t>För om du har någon funktionsnedsättning, man kan ha en nedsatt syn</a:t>
            </a:r>
            <a:br>
              <a:rPr lang="sv-SE" dirty="0">
                <a:cs typeface="+mn-lt"/>
              </a:rPr>
            </a:br>
            <a:r>
              <a:rPr lang="sv-SE" dirty="0"/>
              <a:t> eller nedsatt hörsel, vara allergisk, ha svårt att gå eller ha svårt att koncentrera sig. (En funktionsnedsättning kan uppstå som en följd av en medfödd skada eller sjukdom. Den kan också uppstå på grund av en skada eller efter en olycka.) </a:t>
            </a:r>
            <a:endParaRPr lang="sv-SE" dirty="0">
              <a:cs typeface="Arial"/>
            </a:endParaRPr>
          </a:p>
          <a:p>
            <a:r>
              <a:rPr lang="sv-SE" dirty="0"/>
              <a:t>För din sexuella läggning. Man har rätt att bli kär i vem man vill och en familj kan se ut på många olika sätt </a:t>
            </a:r>
            <a:endParaRPr lang="sv-SE" dirty="0">
              <a:cs typeface="Arial"/>
            </a:endParaRPr>
          </a:p>
          <a:p>
            <a:pPr>
              <a:spcBef>
                <a:spcPts val="1000"/>
              </a:spcBef>
            </a:pPr>
            <a:r>
              <a:rPr lang="sv-SE" dirty="0"/>
              <a:t>För din ålder - hur gammal du är </a:t>
            </a:r>
            <a:endParaRPr lang="sv-SE" dirty="0">
              <a:cs typeface="Arial"/>
            </a:endParaRPr>
          </a:p>
          <a:p>
            <a:pPr>
              <a:spcBef>
                <a:spcPts val="1000"/>
              </a:spcBef>
            </a:pPr>
            <a:endParaRPr lang="sv-SE" sz="1800" b="1" dirty="0">
              <a:solidFill>
                <a:srgbClr val="000000"/>
              </a:solidFill>
              <a:latin typeface="Calibri"/>
              <a:ea typeface="Times New Roman" panose="02020603050405020304" pitchFamily="18" charset="0"/>
              <a:cs typeface="Calibri"/>
            </a:endParaRPr>
          </a:p>
          <a:p>
            <a:pPr>
              <a:spcBef>
                <a:spcPts val="1000"/>
              </a:spcBef>
            </a:pPr>
            <a:r>
              <a:rPr lang="sv-SE" sz="1800" b="1" dirty="0">
                <a:solidFill>
                  <a:srgbClr val="000000"/>
                </a:solidFill>
                <a:effectLst/>
                <a:latin typeface="Calibri"/>
                <a:ea typeface="Times New Roman" panose="02020603050405020304" pitchFamily="18" charset="0"/>
                <a:cs typeface="Calibri"/>
              </a:rPr>
              <a:t>Diskrimineringsgrunder exempel</a:t>
            </a:r>
          </a:p>
          <a:p>
            <a:pPr>
              <a:spcBef>
                <a:spcPts val="1000"/>
              </a:spcBef>
            </a:pPr>
            <a:r>
              <a:rPr lang="sv-SE" sz="1800" b="1" dirty="0">
                <a:solidFill>
                  <a:srgbClr val="000000"/>
                </a:solidFill>
                <a:effectLst/>
                <a:latin typeface="Calibri"/>
                <a:ea typeface="Times New Roman" panose="02020603050405020304" pitchFamily="18" charset="0"/>
                <a:cs typeface="Calibri"/>
              </a:rPr>
              <a:t>Kön</a:t>
            </a:r>
          </a:p>
          <a:p>
            <a:r>
              <a:rPr lang="sv-SE" sz="1800" dirty="0">
                <a:effectLst/>
                <a:latin typeface="Calibri"/>
                <a:ea typeface="Times New Roman" panose="02020603050405020304" pitchFamily="18" charset="0"/>
                <a:cs typeface="Calibri"/>
              </a:rPr>
              <a:t>Med kön avses att någon är kvinna eller man.</a:t>
            </a:r>
          </a:p>
          <a:p>
            <a:r>
              <a:rPr lang="sv-SE" sz="1800" dirty="0">
                <a:effectLst/>
                <a:latin typeface="Calibri"/>
                <a:ea typeface="Times New Roman" panose="02020603050405020304" pitchFamily="18" charset="0"/>
                <a:cs typeface="Calibri"/>
              </a:rPr>
              <a:t>Exempel på händelser som kan vara diskriminering och trakasserier: </a:t>
            </a:r>
          </a:p>
          <a:p>
            <a:pPr marL="342900" lvl="0" indent="-342900">
              <a:buFont typeface="Arial" panose="020B0604020202020204" pitchFamily="34" charset="0"/>
              <a:buChar char="•"/>
            </a:pPr>
            <a:r>
              <a:rPr lang="sv-SE" sz="1800" dirty="0">
                <a:effectLst/>
                <a:latin typeface="Calibri"/>
                <a:ea typeface="Times New Roman" panose="02020603050405020304" pitchFamily="18" charset="0"/>
                <a:cs typeface="Calibri"/>
              </a:rPr>
              <a:t>Maria vill göra sin praktik på en </a:t>
            </a:r>
            <a:r>
              <a:rPr lang="sv-SE" sz="1800" dirty="0" err="1">
                <a:effectLst/>
                <a:latin typeface="Calibri"/>
                <a:ea typeface="Times New Roman" panose="02020603050405020304" pitchFamily="18" charset="0"/>
                <a:cs typeface="Calibri"/>
              </a:rPr>
              <a:t>målarfirma</a:t>
            </a:r>
            <a:r>
              <a:rPr lang="sv-SE" sz="1800" dirty="0">
                <a:effectLst/>
                <a:latin typeface="Calibri"/>
                <a:ea typeface="Times New Roman" panose="02020603050405020304" pitchFamily="18" charset="0"/>
                <a:cs typeface="Calibri"/>
              </a:rPr>
              <a:t>, men studie- och yrkesvägledaren avråder henne med argumentet ”Det är för hårt arbete för en tjej”. [diskriminering]</a:t>
            </a:r>
          </a:p>
          <a:p>
            <a:pPr marL="342900" lvl="0" indent="-342900">
              <a:buFont typeface="Arial" panose="020B0604020202020204" pitchFamily="34" charset="0"/>
              <a:buChar char="•"/>
            </a:pPr>
            <a:r>
              <a:rPr lang="sv-SE" sz="1800" dirty="0">
                <a:effectLst/>
                <a:latin typeface="Calibri"/>
                <a:ea typeface="Times New Roman" panose="02020603050405020304" pitchFamily="18" charset="0"/>
                <a:cs typeface="Calibri"/>
              </a:rPr>
              <a:t>Pedro blir retad av kompisarna på fritidshemmet för att han är den ende killen som valt att gå med i dansgruppen. [trakasserier på grund av kön]</a:t>
            </a:r>
          </a:p>
          <a:p>
            <a:pPr>
              <a:spcBef>
                <a:spcPts val="1000"/>
              </a:spcBef>
            </a:pPr>
            <a:r>
              <a:rPr lang="sv-SE" sz="1800" b="1" dirty="0">
                <a:solidFill>
                  <a:srgbClr val="000000"/>
                </a:solidFill>
                <a:effectLst/>
                <a:latin typeface="Calibri"/>
                <a:ea typeface="Times New Roman" panose="02020603050405020304" pitchFamily="18" charset="0"/>
                <a:cs typeface="Calibri"/>
              </a:rPr>
              <a:t>Könsidentitet eller könsuttryck</a:t>
            </a:r>
          </a:p>
          <a:p>
            <a:r>
              <a:rPr lang="sv-SE" sz="1800" dirty="0">
                <a:effectLst/>
                <a:latin typeface="Calibri"/>
                <a:ea typeface="Times New Roman" panose="02020603050405020304" pitchFamily="18" charset="0"/>
                <a:cs typeface="Calibri"/>
              </a:rPr>
              <a:t>Med könsöverskridande identitet eller uttryck avses att någon inte identifierar sig som kvinna eller man eller genom sin klädsel eller på annat sätt ger uttryck för att tillhöra ett annat kön.</a:t>
            </a:r>
          </a:p>
          <a:p>
            <a:r>
              <a:rPr lang="sv-SE" sz="1800" dirty="0">
                <a:effectLst/>
                <a:latin typeface="Calibri"/>
                <a:ea typeface="Times New Roman" panose="02020603050405020304" pitchFamily="18" charset="0"/>
                <a:cs typeface="Calibri"/>
              </a:rPr>
              <a:t>Exempel på händelser som kan vara diskriminering eller trakasserier: </a:t>
            </a:r>
          </a:p>
          <a:p>
            <a:pPr marL="342900" lvl="0" indent="-342900">
              <a:buFont typeface="Arial" panose="020B0604020202020204" pitchFamily="34" charset="0"/>
              <a:buChar char="•"/>
            </a:pPr>
            <a:r>
              <a:rPr lang="sv-SE" sz="1800" dirty="0">
                <a:effectLst/>
                <a:latin typeface="Calibri"/>
                <a:ea typeface="Times New Roman" panose="02020603050405020304" pitchFamily="18" charset="0"/>
                <a:cs typeface="Calibri"/>
              </a:rPr>
              <a:t>Alex, som klär sig i kjol och klänning, blir utföst av de andra tjejerna från skolans tjejtoalett eftersom de tycker att Alex är för mycket kille för att få gå in där. [trakasserier]</a:t>
            </a:r>
          </a:p>
          <a:p>
            <a:pPr marL="342900" lvl="0" indent="-342900">
              <a:buFont typeface="Arial" panose="020B0604020202020204" pitchFamily="34" charset="0"/>
              <a:buChar char="•"/>
            </a:pPr>
            <a:r>
              <a:rPr lang="sv-SE" sz="1800" dirty="0">
                <a:effectLst/>
                <a:latin typeface="Calibri"/>
                <a:ea typeface="Times New Roman" panose="02020603050405020304" pitchFamily="18" charset="0"/>
                <a:cs typeface="Calibri"/>
              </a:rPr>
              <a:t>Kim, som identifierar sig som intergender, söker upp skolkuratorn på sitt gymnasium för att tala om problem i familjen. Skolkuratorn ifrågasätter Kims könsidentitet och istället för att få prata om sina problem hemma, måste Kim förklara och försvara vad intergender betyder och innebär. [diskriminering]. </a:t>
            </a:r>
            <a:r>
              <a:rPr lang="sv-SE" sz="1800" dirty="0">
                <a:solidFill>
                  <a:srgbClr val="212529"/>
                </a:solidFill>
                <a:effectLst/>
                <a:latin typeface="Calibri"/>
                <a:ea typeface="Times New Roman" panose="02020603050405020304" pitchFamily="18" charset="0"/>
                <a:cs typeface="Calibri"/>
              </a:rPr>
              <a:t>Intergender kan den person kalla sig som identifierar sig som mellan eller bortom kvinna/man-uppdelningen av kön. Intergender betyder inte samma sak för alla som definierar sig som det. En del är både tjej och kille, andra befinner sig mellan de kategorierna</a:t>
            </a:r>
          </a:p>
          <a:p>
            <a:pPr marL="342900" lvl="0" indent="-342900">
              <a:buFont typeface="Arial" panose="020B0604020202020204" pitchFamily="34" charset="0"/>
              <a:buChar char="•"/>
            </a:pPr>
            <a:endParaRPr lang="sv-SE" sz="1800" dirty="0">
              <a:solidFill>
                <a:srgbClr val="212529"/>
              </a:solidFill>
              <a:effectLst/>
              <a:latin typeface="Calibri"/>
              <a:ea typeface="Times New Roman" panose="02020603050405020304" pitchFamily="18" charset="0"/>
              <a:cs typeface="Calibri"/>
            </a:endParaRPr>
          </a:p>
          <a:p>
            <a:pPr marL="0" lvl="0" indent="0">
              <a:buFont typeface="Arial" panose="020B0604020202020204" pitchFamily="34" charset="0"/>
              <a:buNone/>
            </a:pPr>
            <a:r>
              <a:rPr lang="sv-SE" sz="1800" b="1" dirty="0">
                <a:solidFill>
                  <a:srgbClr val="212529"/>
                </a:solidFill>
                <a:effectLst/>
                <a:latin typeface="Calibri"/>
                <a:ea typeface="Times New Roman" panose="02020603050405020304" pitchFamily="18" charset="0"/>
                <a:cs typeface="Calibri"/>
              </a:rPr>
              <a:t>Sexuell läggning</a:t>
            </a:r>
            <a:endParaRPr lang="sv-SE" sz="1800" b="1" dirty="0">
              <a:effectLst/>
              <a:latin typeface="Calibri"/>
              <a:ea typeface="Times New Roman" panose="02020603050405020304" pitchFamily="18" charset="0"/>
              <a:cs typeface="Calibri"/>
            </a:endParaRPr>
          </a:p>
          <a:p>
            <a:r>
              <a:rPr lang="sv-SE" sz="2800" b="0" i="0" dirty="0">
                <a:solidFill>
                  <a:srgbClr val="545759"/>
                </a:solidFill>
                <a:effectLst/>
                <a:latin typeface="circular"/>
              </a:rPr>
              <a:t>Lagen definierar sexuell läggning som homosexuell, heterosexuell och bisexuell läggning.</a:t>
            </a:r>
          </a:p>
          <a:p>
            <a:r>
              <a:rPr lang="sv-SE" sz="2800" b="0" i="0" dirty="0">
                <a:solidFill>
                  <a:srgbClr val="545759"/>
                </a:solidFill>
                <a:effectLst/>
                <a:latin typeface="circular"/>
              </a:rPr>
              <a:t>Exempel på händelser som kan vara diskriminering eller trakasserier:</a:t>
            </a:r>
          </a:p>
          <a:p>
            <a:r>
              <a:rPr lang="sv-SE" sz="2800" b="0" i="0" dirty="0">
                <a:solidFill>
                  <a:srgbClr val="545759"/>
                </a:solidFill>
                <a:effectLst/>
                <a:latin typeface="circular"/>
              </a:rPr>
              <a:t>Alla exempel på familjebilder och par som lyft fram i undervisningen består av en kvinna och man. Det kan tex vara i undervisning kopplat till sexualitet samtycke och relationer, men även i alla böcker som yngre barn möter. (Diskriminering)</a:t>
            </a:r>
          </a:p>
          <a:p>
            <a:r>
              <a:rPr lang="sv-SE" sz="2800" b="0" i="0" dirty="0">
                <a:solidFill>
                  <a:srgbClr val="545759"/>
                </a:solidFill>
                <a:effectLst/>
                <a:latin typeface="circular"/>
              </a:rPr>
              <a:t>På skolgården ropar elever ”din bög” som ett kränkande tillmäle till andra elever </a:t>
            </a:r>
            <a:r>
              <a:rPr lang="sv-SE" sz="2800" b="0" i="0">
                <a:solidFill>
                  <a:srgbClr val="545759"/>
                </a:solidFill>
                <a:effectLst/>
                <a:latin typeface="circular"/>
              </a:rPr>
              <a:t>(Trakasserier).</a:t>
            </a:r>
            <a:endParaRPr lang="sv-SE" sz="2800" b="0" i="0" dirty="0">
              <a:solidFill>
                <a:srgbClr val="545759"/>
              </a:solidFill>
              <a:effectLst/>
              <a:latin typeface="circular"/>
            </a:endParaRPr>
          </a:p>
          <a:p>
            <a:endParaRPr lang="sv-SE" sz="1800" dirty="0">
              <a:effectLst/>
              <a:latin typeface="Calibri"/>
              <a:ea typeface="Times New Roman" panose="02020603050405020304" pitchFamily="18" charset="0"/>
              <a:cs typeface="Calibri"/>
            </a:endParaRPr>
          </a:p>
          <a:p>
            <a:pPr>
              <a:spcBef>
                <a:spcPts val="1000"/>
              </a:spcBef>
            </a:pPr>
            <a:r>
              <a:rPr lang="sv-SE" sz="1800" b="1" dirty="0">
                <a:solidFill>
                  <a:srgbClr val="000000"/>
                </a:solidFill>
                <a:effectLst/>
                <a:latin typeface="Calibri"/>
                <a:ea typeface="Times New Roman" panose="02020603050405020304" pitchFamily="18" charset="0"/>
                <a:cs typeface="Calibri"/>
              </a:rPr>
              <a:t>Etnisk tillhörighet</a:t>
            </a:r>
          </a:p>
          <a:p>
            <a:r>
              <a:rPr lang="sv-SE" sz="1800" dirty="0">
                <a:effectLst/>
                <a:latin typeface="Calibri"/>
                <a:ea typeface="Times New Roman" panose="02020603050405020304" pitchFamily="18" charset="0"/>
                <a:cs typeface="Calibri"/>
              </a:rPr>
              <a:t>Med etnisk tillhörighet menas enligt diskrimineringslagen nationellt eller etniskt ursprung, hudfärg eller annat liknande förhållande. Alla människor har en etnisk tillhörighet. En person som är född i Sverige kan vara rom, same, svensk, kurd eller något annat. En och samma person kan också ha flera etniska tillhörigheter.</a:t>
            </a:r>
          </a:p>
          <a:p>
            <a:r>
              <a:rPr lang="sv-SE" sz="1800" dirty="0">
                <a:effectLst/>
                <a:latin typeface="Calibri"/>
                <a:ea typeface="Times New Roman" panose="02020603050405020304" pitchFamily="18" charset="0"/>
                <a:cs typeface="Calibri"/>
              </a:rPr>
              <a:t>Exempel på händelser som kan vara diskriminering eller trakasserier:</a:t>
            </a:r>
          </a:p>
          <a:p>
            <a:pPr marL="342900" lvl="0" indent="-342900">
              <a:buFont typeface="Arial" panose="020B0604020202020204" pitchFamily="34" charset="0"/>
              <a:buChar char="•"/>
            </a:pPr>
            <a:r>
              <a:rPr lang="sv-SE" sz="1800" dirty="0">
                <a:effectLst/>
                <a:latin typeface="Calibri"/>
                <a:ea typeface="Times New Roman" panose="02020603050405020304" pitchFamily="18" charset="0"/>
                <a:cs typeface="Calibri"/>
              </a:rPr>
              <a:t>En skola med många elever med annan etnisk tillhörighet än svensk ger förtur åt etniskt svenska barn vid antagning av nya elever för att inte få en alltför segregerad elevgrupp. [diskriminering]</a:t>
            </a:r>
          </a:p>
          <a:p>
            <a:pPr marL="342900" lvl="0" indent="-342900">
              <a:buFont typeface="Arial" panose="020B0604020202020204" pitchFamily="34" charset="0"/>
              <a:buChar char="•"/>
            </a:pPr>
            <a:r>
              <a:rPr lang="sv-SE" sz="1800" dirty="0">
                <a:effectLst/>
                <a:latin typeface="Calibri"/>
                <a:ea typeface="Times New Roman" panose="02020603050405020304" pitchFamily="18" charset="0"/>
                <a:cs typeface="Calibri"/>
              </a:rPr>
              <a:t>Thomas, som är svart, får många kommentarer från de andra eleverna om sitt hår och sin hudfärg. Många vill ta och känna på honom. Klassföreståndaren avfärdar honom med att ”Ja, men du vet ju att du är annorlunda. Det är klart att de andra är nyfikna på dig. De menar ju inget illa”. [trakasserier]</a:t>
            </a:r>
          </a:p>
          <a:p>
            <a:pPr>
              <a:spcBef>
                <a:spcPts val="1000"/>
              </a:spcBef>
            </a:pPr>
            <a:r>
              <a:rPr lang="sv-SE" sz="1800" b="1" dirty="0">
                <a:solidFill>
                  <a:srgbClr val="000000"/>
                </a:solidFill>
                <a:effectLst/>
                <a:latin typeface="Calibri"/>
                <a:ea typeface="Times New Roman" panose="02020603050405020304" pitchFamily="18" charset="0"/>
                <a:cs typeface="Calibri"/>
              </a:rPr>
              <a:t>Religion eller annan trosuppfattning</a:t>
            </a:r>
          </a:p>
          <a:p>
            <a:r>
              <a:rPr lang="sv-SE" sz="1800" dirty="0">
                <a:effectLst/>
                <a:latin typeface="Calibri"/>
                <a:ea typeface="Times New Roman" panose="02020603050405020304" pitchFamily="18" charset="0"/>
                <a:cs typeface="Calibri"/>
              </a:rPr>
              <a:t>Diskrimineringslagen definierar inte religion eller annan trosuppfattning.</a:t>
            </a:r>
            <a:r>
              <a:rPr lang="sv-SE" sz="1800" dirty="0">
                <a:latin typeface="Calibri"/>
                <a:ea typeface="Times New Roman" panose="02020603050405020304" pitchFamily="18" charset="0"/>
                <a:cs typeface="Calibri"/>
              </a:rPr>
              <a:t> </a:t>
            </a:r>
            <a:endParaRPr lang="sv-SE" sz="1800" dirty="0">
              <a:latin typeface="Cambria" panose="02040503050406030204" pitchFamily="18" charset="0"/>
              <a:ea typeface="Times New Roman" panose="02020603050405020304" pitchFamily="18" charset="0"/>
              <a:cs typeface="Times New Roman" panose="02020603050405020304" pitchFamily="18" charset="0"/>
            </a:endParaRPr>
          </a:p>
          <a:p>
            <a:r>
              <a:rPr lang="sv-SE" sz="1800" dirty="0">
                <a:effectLst/>
                <a:latin typeface="Calibri"/>
                <a:ea typeface="Times New Roman" panose="02020603050405020304" pitchFamily="18" charset="0"/>
                <a:cs typeface="Calibri"/>
              </a:rPr>
              <a:t>Exempel på händelser som kan vara diskriminering eller trakasserier: </a:t>
            </a:r>
          </a:p>
          <a:p>
            <a:pPr marL="342900" lvl="0" indent="-342900">
              <a:buFont typeface="Arial" panose="020B0604020202020204" pitchFamily="34" charset="0"/>
              <a:buChar char="•"/>
            </a:pPr>
            <a:r>
              <a:rPr lang="sv-SE" sz="1800" dirty="0">
                <a:effectLst/>
                <a:latin typeface="Calibri"/>
                <a:ea typeface="Times New Roman" panose="02020603050405020304" pitchFamily="18" charset="0"/>
                <a:cs typeface="Calibri"/>
              </a:rPr>
              <a:t>Vincent, vars familj är med i Pingstkyrkan, blir ofta retad för det av några klasskamrater. De säger det på skämt, men han tycker inte att det är roligt. [trakasserier]</a:t>
            </a:r>
          </a:p>
          <a:p>
            <a:pPr marL="342900" lvl="0" indent="-342900">
              <a:buFont typeface="Arial" panose="020B0604020202020204" pitchFamily="34" charset="0"/>
              <a:buChar char="•"/>
            </a:pPr>
            <a:r>
              <a:rPr lang="sv-SE" sz="1800" dirty="0">
                <a:effectLst/>
                <a:latin typeface="Calibri"/>
                <a:ea typeface="Times New Roman" panose="02020603050405020304" pitchFamily="18" charset="0"/>
                <a:cs typeface="Calibri"/>
              </a:rPr>
              <a:t>Rebecka är judinna. En dag har någon ristat ett hakkors på hennes skåp. [trakasserier]</a:t>
            </a:r>
          </a:p>
          <a:p>
            <a:pPr>
              <a:spcBef>
                <a:spcPts val="1000"/>
              </a:spcBef>
            </a:pPr>
            <a:r>
              <a:rPr lang="sv-SE" sz="1800" b="1" dirty="0">
                <a:solidFill>
                  <a:srgbClr val="000000"/>
                </a:solidFill>
                <a:effectLst/>
                <a:latin typeface="Calibri"/>
                <a:ea typeface="Times New Roman" panose="02020603050405020304" pitchFamily="18" charset="0"/>
                <a:cs typeface="Calibri"/>
              </a:rPr>
              <a:t> </a:t>
            </a:r>
          </a:p>
          <a:p>
            <a:pPr>
              <a:spcBef>
                <a:spcPts val="1000"/>
              </a:spcBef>
            </a:pPr>
            <a:r>
              <a:rPr lang="sv-SE" sz="1800" b="1" dirty="0">
                <a:solidFill>
                  <a:srgbClr val="000000"/>
                </a:solidFill>
                <a:effectLst/>
                <a:latin typeface="Calibri"/>
                <a:ea typeface="Times New Roman" panose="02020603050405020304" pitchFamily="18" charset="0"/>
                <a:cs typeface="Calibri"/>
              </a:rPr>
              <a:t>Funktionsnedsättning</a:t>
            </a:r>
          </a:p>
          <a:p>
            <a:r>
              <a:rPr lang="sv-SE" sz="1800" dirty="0">
                <a:effectLst/>
                <a:latin typeface="Calibri"/>
                <a:ea typeface="Times New Roman" panose="02020603050405020304" pitchFamily="18" charset="0"/>
                <a:cs typeface="Calibri"/>
              </a:rPr>
              <a:t>Med funktionsnedsättning menas i diskrimineringslagen varaktiga fysiska, psykiska eller begåvningsmässiga begränsningar av en persons funktionsförmåga som till följd av en skada eller sjukdom fanns vid födelsen, har uppstått därefter eller kan förväntas uppstå.</a:t>
            </a:r>
          </a:p>
          <a:p>
            <a:r>
              <a:rPr lang="sv-SE" sz="1800" dirty="0">
                <a:effectLst/>
                <a:latin typeface="Calibri"/>
                <a:ea typeface="Times New Roman" panose="02020603050405020304" pitchFamily="18" charset="0"/>
                <a:cs typeface="Calibri"/>
              </a:rPr>
              <a:t>Exempel på händelser som kan vara diskriminering eller trakasserier </a:t>
            </a:r>
          </a:p>
          <a:p>
            <a:pPr marL="342900" lvl="0" indent="-342900">
              <a:buFont typeface="Arial" panose="020B0604020202020204" pitchFamily="34" charset="0"/>
              <a:buChar char="•"/>
            </a:pPr>
            <a:r>
              <a:rPr lang="sv-SE" sz="1800" dirty="0">
                <a:effectLst/>
                <a:latin typeface="Calibri"/>
                <a:ea typeface="Times New Roman" panose="02020603050405020304" pitchFamily="18" charset="0"/>
                <a:cs typeface="Calibri"/>
              </a:rPr>
              <a:t>På skolavslutningen ropade skolans rektor upp alla elever individuellt och tackade av var och en förutom grundsärskoleklassen, som hon ropade upp som grupp. [diskriminering]</a:t>
            </a:r>
          </a:p>
          <a:p>
            <a:pPr marL="342900" lvl="0" indent="-342900">
              <a:buFont typeface="Arial" panose="020B0604020202020204" pitchFamily="34" charset="0"/>
              <a:buChar char="•"/>
            </a:pPr>
            <a:r>
              <a:rPr lang="sv-SE" sz="1800" dirty="0">
                <a:effectLst/>
                <a:latin typeface="Calibri"/>
                <a:ea typeface="Times New Roman" panose="02020603050405020304" pitchFamily="18" charset="0"/>
                <a:cs typeface="Calibri"/>
              </a:rPr>
              <a:t>Elenas pappa har en CP-skada. Hon blir arg och ledsen när andra elever i skolan ropar ”Din pappa är jävla CP.” [trakasserier]</a:t>
            </a:r>
          </a:p>
          <a:p>
            <a:pPr>
              <a:spcBef>
                <a:spcPts val="1000"/>
              </a:spcBef>
            </a:pPr>
            <a:r>
              <a:rPr lang="sv-SE" sz="1800" b="1" dirty="0">
                <a:solidFill>
                  <a:srgbClr val="000000"/>
                </a:solidFill>
                <a:effectLst/>
                <a:latin typeface="Calibri"/>
                <a:ea typeface="Times New Roman" panose="02020603050405020304" pitchFamily="18" charset="0"/>
                <a:cs typeface="Calibri"/>
              </a:rPr>
              <a:t>Sexuell läggning</a:t>
            </a:r>
          </a:p>
          <a:p>
            <a:r>
              <a:rPr lang="sv-SE" sz="1800" dirty="0">
                <a:effectLst/>
                <a:latin typeface="Calibri"/>
                <a:ea typeface="Times New Roman" panose="02020603050405020304" pitchFamily="18" charset="0"/>
                <a:cs typeface="Calibri"/>
              </a:rPr>
              <a:t>Med sexuell läggning avses enligt diskrimineringslagen homosexuell, bisexuell eller heterosexuell läggning. Exempel på händelser som kan vara diskriminering eller trakasserier som har samband med sexuell läggning:</a:t>
            </a:r>
          </a:p>
          <a:p>
            <a:pPr marL="342900" lvl="0" indent="-342900">
              <a:buFont typeface="Arial" panose="020B0604020202020204" pitchFamily="34" charset="0"/>
              <a:buChar char="•"/>
            </a:pPr>
            <a:r>
              <a:rPr lang="sv-SE" sz="1800" dirty="0">
                <a:effectLst/>
                <a:latin typeface="Calibri"/>
                <a:ea typeface="Times New Roman" panose="02020603050405020304" pitchFamily="18" charset="0"/>
                <a:cs typeface="Calibri"/>
              </a:rPr>
              <a:t>Några elever i skolan brukar vara elaka mot Johanna på många olika sätt. Oftast kallar de henne ”äckliga </a:t>
            </a:r>
            <a:r>
              <a:rPr lang="sv-SE" sz="1800" dirty="0" err="1">
                <a:effectLst/>
                <a:latin typeface="Calibri"/>
                <a:ea typeface="Times New Roman" panose="02020603050405020304" pitchFamily="18" charset="0"/>
                <a:cs typeface="Calibri"/>
              </a:rPr>
              <a:t>lebb</a:t>
            </a:r>
            <a:r>
              <a:rPr lang="sv-SE" sz="1800" dirty="0">
                <a:effectLst/>
                <a:latin typeface="Calibri"/>
                <a:ea typeface="Times New Roman" panose="02020603050405020304" pitchFamily="18" charset="0"/>
                <a:cs typeface="Calibri"/>
              </a:rPr>
              <a:t>”. [trakasserier]</a:t>
            </a:r>
          </a:p>
          <a:p>
            <a:pPr marL="342900" lvl="0" indent="-342900">
              <a:buFont typeface="Arial" panose="020B0604020202020204" pitchFamily="34" charset="0"/>
              <a:buChar char="•"/>
            </a:pPr>
            <a:r>
              <a:rPr lang="sv-SE" sz="1800" dirty="0">
                <a:effectLst/>
                <a:latin typeface="Calibri"/>
                <a:ea typeface="Times New Roman" panose="02020603050405020304" pitchFamily="18" charset="0"/>
                <a:cs typeface="Calibri"/>
              </a:rPr>
              <a:t>Det har gått bra i skolan för James tills hans två pappor kom på besök. Efter det har han svårt att få vara med i grupparbeten och ibland får han jobba ensam.</a:t>
            </a:r>
          </a:p>
          <a:p>
            <a:pPr marL="342900" lvl="0" indent="-342900">
              <a:buFont typeface="Arial" panose="020B0604020202020204" pitchFamily="34" charset="0"/>
              <a:buChar char="•"/>
            </a:pPr>
            <a:r>
              <a:rPr lang="sv-SE" sz="1800" dirty="0">
                <a:effectLst/>
                <a:latin typeface="Calibri"/>
                <a:ea typeface="Times New Roman" panose="02020603050405020304" pitchFamily="18" charset="0"/>
                <a:cs typeface="Calibri"/>
              </a:rPr>
              <a:t>På skolan ordnas en </a:t>
            </a:r>
            <a:r>
              <a:rPr lang="sv-SE" sz="1800" dirty="0" err="1">
                <a:effectLst/>
                <a:latin typeface="Calibri"/>
                <a:ea typeface="Times New Roman" panose="02020603050405020304" pitchFamily="18" charset="0"/>
                <a:cs typeface="Calibri"/>
              </a:rPr>
              <a:t>avslutningsbal</a:t>
            </a:r>
            <a:r>
              <a:rPr lang="sv-SE" sz="1800" dirty="0">
                <a:effectLst/>
                <a:latin typeface="Calibri"/>
                <a:ea typeface="Times New Roman" panose="02020603050405020304" pitchFamily="18" charset="0"/>
                <a:cs typeface="Calibri"/>
              </a:rPr>
              <a:t>. Elin och Anna, som är ett par, får inte dansa den första uppvisningsdansen tillsammans. [diskriminering]</a:t>
            </a:r>
          </a:p>
          <a:p>
            <a:pPr>
              <a:spcBef>
                <a:spcPts val="1000"/>
              </a:spcBef>
            </a:pPr>
            <a:r>
              <a:rPr lang="sv-SE" sz="1800" b="1" dirty="0">
                <a:solidFill>
                  <a:srgbClr val="000000"/>
                </a:solidFill>
                <a:effectLst/>
                <a:latin typeface="Calibri"/>
                <a:ea typeface="Times New Roman" panose="02020603050405020304" pitchFamily="18" charset="0"/>
                <a:cs typeface="Calibri"/>
              </a:rPr>
              <a:t>Ålder</a:t>
            </a:r>
          </a:p>
          <a:p>
            <a:r>
              <a:rPr lang="sv-SE" sz="1800" dirty="0">
                <a:effectLst/>
                <a:latin typeface="Calibri"/>
                <a:ea typeface="Times New Roman" panose="02020603050405020304" pitchFamily="18" charset="0"/>
                <a:cs typeface="Calibri"/>
              </a:rPr>
              <a:t>Med ålder avses enligt diskrimineringslagen uppnådd levnadslängd.</a:t>
            </a:r>
          </a:p>
          <a:p>
            <a:r>
              <a:rPr lang="sv-SE" sz="1800" dirty="0">
                <a:effectLst/>
                <a:latin typeface="Calibri"/>
                <a:ea typeface="Times New Roman" panose="02020603050405020304" pitchFamily="18" charset="0"/>
                <a:cs typeface="Calibri"/>
              </a:rPr>
              <a:t>Skyddet mot åldersdiskriminering omfattar alla, unga som gamla. Åldersnormen kan se olika ut i olika sammanhang, men generellt drabbas yngre och äldre av diskriminering på grund av ålder.</a:t>
            </a:r>
            <a:r>
              <a:rPr lang="sv-SE" sz="1800" dirty="0">
                <a:latin typeface="Calibri"/>
                <a:ea typeface="Times New Roman" panose="02020603050405020304" pitchFamily="18" charset="0"/>
                <a:cs typeface="Calibri"/>
              </a:rPr>
              <a:t> </a:t>
            </a:r>
            <a:endParaRPr lang="sv-SE" sz="1800" dirty="0">
              <a:effectLst/>
              <a:latin typeface="Cambria" panose="02040503050406030204" pitchFamily="18" charset="0"/>
              <a:ea typeface="Times New Roman" panose="02020603050405020304" pitchFamily="18" charset="0"/>
              <a:cs typeface="Times New Roman" panose="02020603050405020304" pitchFamily="18" charset="0"/>
            </a:endParaRPr>
          </a:p>
          <a:p>
            <a:r>
              <a:rPr lang="sv-SE" sz="1800" dirty="0">
                <a:effectLst/>
                <a:latin typeface="Calibri"/>
                <a:ea typeface="Times New Roman" panose="02020603050405020304" pitchFamily="18" charset="0"/>
                <a:cs typeface="Calibri"/>
              </a:rPr>
              <a:t>Exempel på händelser som kan vara trakasserier:</a:t>
            </a:r>
          </a:p>
          <a:p>
            <a:pPr marL="342900" lvl="0" indent="-342900">
              <a:buFont typeface="Arial" panose="020B0604020202020204" pitchFamily="34" charset="0"/>
              <a:buChar char="•"/>
            </a:pPr>
            <a:r>
              <a:rPr lang="sv-SE" sz="1800" dirty="0">
                <a:effectLst/>
                <a:latin typeface="Calibri"/>
                <a:ea typeface="Times New Roman" panose="02020603050405020304" pitchFamily="18" charset="0"/>
                <a:cs typeface="Calibri"/>
              </a:rPr>
              <a:t>Malte är ett år yngre än sina klasskamrater och blir ofta retad på grund av detta.</a:t>
            </a:r>
            <a:br>
              <a:rPr lang="sv-SE" sz="1800" dirty="0">
                <a:effectLst/>
                <a:latin typeface="Calibri" panose="020F0502020204030204" pitchFamily="34" charset="0"/>
                <a:ea typeface="Times New Roman" panose="02020603050405020304" pitchFamily="18" charset="0"/>
                <a:cs typeface="Calibri"/>
              </a:rPr>
            </a:br>
            <a:r>
              <a:rPr lang="sv-SE" sz="1800" dirty="0">
                <a:effectLst/>
                <a:latin typeface="Calibri"/>
                <a:ea typeface="Times New Roman" panose="02020603050405020304" pitchFamily="18" charset="0"/>
                <a:cs typeface="Calibri"/>
              </a:rPr>
              <a:t>[trakasserier]</a:t>
            </a:r>
          </a:p>
          <a:p>
            <a:pPr marL="342900" lvl="0" indent="-342900">
              <a:buFont typeface="Arial" panose="020B0604020202020204" pitchFamily="34" charset="0"/>
              <a:buChar char="•"/>
            </a:pPr>
            <a:r>
              <a:rPr lang="sv-SE" sz="1800" dirty="0">
                <a:effectLst/>
                <a:latin typeface="Calibri"/>
                <a:ea typeface="Times New Roman" panose="02020603050405020304" pitchFamily="18" charset="0"/>
                <a:cs typeface="Calibri"/>
              </a:rPr>
              <a:t>Agnes pappa är mycket äldre än de andra papporna i hennes klass. Hon blir sårad när de andra klasskamraterna skämtar om det. Hon har sagt ifrån att hon blir ledsen, men de fortsätter i alla fall. [trakasserier]</a:t>
            </a:r>
          </a:p>
          <a:p>
            <a:r>
              <a:rPr lang="sv-SE" sz="1800" dirty="0">
                <a:effectLst/>
                <a:latin typeface="Cambria"/>
                <a:ea typeface="Times New Roman" panose="02020603050405020304" pitchFamily="18" charset="0"/>
                <a:cs typeface="Times New Roman" panose="02020603050405020304" pitchFamily="18" charset="0"/>
              </a:rPr>
              <a:t> </a:t>
            </a:r>
          </a:p>
          <a:p>
            <a:endParaRPr lang="sv-SE" dirty="0"/>
          </a:p>
        </p:txBody>
      </p:sp>
      <p:sp>
        <p:nvSpPr>
          <p:cNvPr id="4" name="Platshållare för datum 3"/>
          <p:cNvSpPr>
            <a:spLocks noGrp="1"/>
          </p:cNvSpPr>
          <p:nvPr>
            <p:ph type="dt" idx="1"/>
          </p:nvPr>
        </p:nvSpPr>
        <p:spPr/>
        <p:txBody>
          <a:bodyPr/>
          <a:lstStyle/>
          <a:p>
            <a:fld id="{F995FFDC-F934-4037-B505-500B08CD3B8C}" type="datetime1">
              <a:rPr lang="sv-SE" smtClean="0"/>
              <a:t>2023-12-22</a:t>
            </a:fld>
            <a:endParaRPr lang="sv-SE"/>
          </a:p>
        </p:txBody>
      </p:sp>
      <p:sp>
        <p:nvSpPr>
          <p:cNvPr id="5" name="Platshållare för bildnummer 4"/>
          <p:cNvSpPr>
            <a:spLocks noGrp="1"/>
          </p:cNvSpPr>
          <p:nvPr>
            <p:ph type="sldNum" sz="quarter" idx="5"/>
          </p:nvPr>
        </p:nvSpPr>
        <p:spPr/>
        <p:txBody>
          <a:bodyPr/>
          <a:lstStyle/>
          <a:p>
            <a:fld id="{4B1086EF-3011-429C-976B-61D9CA3A2B54}" type="slidenum">
              <a:rPr lang="sv-SE" smtClean="0"/>
              <a:t>12</a:t>
            </a:fld>
            <a:endParaRPr lang="sv-SE"/>
          </a:p>
        </p:txBody>
      </p:sp>
    </p:spTree>
    <p:extLst>
      <p:ext uri="{BB962C8B-B14F-4D97-AF65-F5344CB8AC3E}">
        <p14:creationId xmlns:p14="http://schemas.microsoft.com/office/powerpoint/2010/main" val="34659740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90000"/>
              </a:lnSpc>
              <a:spcBef>
                <a:spcPts val="1000"/>
              </a:spcBef>
              <a:spcAft>
                <a:spcPts val="0"/>
              </a:spcAft>
              <a:buClrTx/>
              <a:buSzTx/>
              <a:buFontTx/>
              <a:buNone/>
              <a:tabLst/>
              <a:defRPr/>
            </a:pPr>
            <a:r>
              <a:rPr lang="sv-SE" dirty="0"/>
              <a:t>Analysen av kartläggningarna bildar underlag för de insatser som bör göras. Det är dock viktigt att all personal är delaktig när resultatet av genomförda kartläggningar ska analyseras. Här är eleverna också en viktig resurs. Även när det ska formuleras vilka insatser som ska vidtas för förbättringar så har skolans personal ett ansvar för att eleverna görs delaktiga. </a:t>
            </a:r>
            <a:r>
              <a:rPr lang="sv-SE" dirty="0">
                <a:cs typeface="Calibri"/>
              </a:rPr>
              <a:t>Om det bara är en plan som tas fram i en sluten grupp kommer det inte att få så stor genomslagskraft.</a:t>
            </a:r>
          </a:p>
          <a:p>
            <a:pPr>
              <a:lnSpc>
                <a:spcPct val="90000"/>
              </a:lnSpc>
              <a:spcBef>
                <a:spcPts val="1000"/>
              </a:spcBef>
              <a:defRPr/>
            </a:pPr>
            <a:endParaRPr lang="sv-SE" dirty="0"/>
          </a:p>
          <a:p>
            <a:pPr>
              <a:lnSpc>
                <a:spcPct val="90000"/>
              </a:lnSpc>
              <a:spcBef>
                <a:spcPts val="1000"/>
              </a:spcBef>
              <a:defRPr/>
            </a:pPr>
            <a:endParaRPr lang="en-US" dirty="0">
              <a:cs typeface="Calibri"/>
            </a:endParaRPr>
          </a:p>
          <a:p>
            <a:pPr>
              <a:lnSpc>
                <a:spcPct val="90000"/>
              </a:lnSpc>
              <a:spcBef>
                <a:spcPts val="1000"/>
              </a:spcBef>
              <a:defRPr/>
            </a:pPr>
            <a:r>
              <a:rPr lang="sv-SE" dirty="0"/>
              <a:t>Utifrån de problem i verksamheten som analysen pekar på ska mål sättas och insatser för att komma tillrätta med de identifierade riskerna planeras. De förebyggande insatserna kan gälla vissa platser eller verksamheter där risker eller hinder upptäckts. Kommer analysen fram till att det finns problem med attityder, kultur och normer så görs insatserna i de klasser eller personalgrupper det gäller. Ligger risker och hinder i de arbetssätt och den organisation som skolan använder så utformas insatserna utifrån det. </a:t>
            </a:r>
            <a:endParaRPr lang="en-US" dirty="0"/>
          </a:p>
          <a:p>
            <a:pPr>
              <a:lnSpc>
                <a:spcPct val="90000"/>
              </a:lnSpc>
              <a:spcBef>
                <a:spcPts val="1000"/>
              </a:spcBef>
              <a:defRPr/>
            </a:pPr>
            <a:r>
              <a:rPr lang="sv-SE" dirty="0"/>
              <a:t>(Skolverket f, f, u och å)</a:t>
            </a:r>
          </a:p>
        </p:txBody>
      </p:sp>
      <p:sp>
        <p:nvSpPr>
          <p:cNvPr id="4" name="Platshållare för bildnummer 3"/>
          <p:cNvSpPr>
            <a:spLocks noGrp="1"/>
          </p:cNvSpPr>
          <p:nvPr>
            <p:ph type="sldNum" sz="quarter" idx="5"/>
          </p:nvPr>
        </p:nvSpPr>
        <p:spPr/>
        <p:txBody>
          <a:bodyPr/>
          <a:lstStyle/>
          <a:p>
            <a:fld id="{2D01C46E-8356-4C48-BB17-86D3B7FBE6FE}" type="slidenum">
              <a:rPr lang="sv-SE" smtClean="0"/>
              <a:t>13</a:t>
            </a:fld>
            <a:endParaRPr lang="sv-SE"/>
          </a:p>
        </p:txBody>
      </p:sp>
    </p:spTree>
    <p:extLst>
      <p:ext uri="{BB962C8B-B14F-4D97-AF65-F5344CB8AC3E}">
        <p14:creationId xmlns:p14="http://schemas.microsoft.com/office/powerpoint/2010/main" val="1976253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Nyckelpersoner i arbetet med kartläggning, analys och upprättande håller samman arbetet och tar fram underlag till mötena ovan klassrådet. Fördel om någon av dessa nyckelpersoner också är en av de som ansvarar för elevrådet.</a:t>
            </a:r>
          </a:p>
        </p:txBody>
      </p:sp>
      <p:sp>
        <p:nvSpPr>
          <p:cNvPr id="4" name="Platshållare för datum 3"/>
          <p:cNvSpPr>
            <a:spLocks noGrp="1"/>
          </p:cNvSpPr>
          <p:nvPr>
            <p:ph type="dt" idx="1"/>
          </p:nvPr>
        </p:nvSpPr>
        <p:spPr/>
        <p:txBody>
          <a:bodyPr/>
          <a:lstStyle/>
          <a:p>
            <a:fld id="{F995FFDC-F934-4037-B505-500B08CD3B8C}" type="datetime1">
              <a:rPr lang="sv-SE" smtClean="0"/>
              <a:t>2023-12-22</a:t>
            </a:fld>
            <a:endParaRPr lang="sv-SE"/>
          </a:p>
        </p:txBody>
      </p:sp>
      <p:sp>
        <p:nvSpPr>
          <p:cNvPr id="5" name="Platshållare för bildnummer 4"/>
          <p:cNvSpPr>
            <a:spLocks noGrp="1"/>
          </p:cNvSpPr>
          <p:nvPr>
            <p:ph type="sldNum" sz="quarter" idx="5"/>
          </p:nvPr>
        </p:nvSpPr>
        <p:spPr/>
        <p:txBody>
          <a:bodyPr/>
          <a:lstStyle/>
          <a:p>
            <a:fld id="{4B1086EF-3011-429C-976B-61D9CA3A2B54}" type="slidenum">
              <a:rPr lang="sv-SE" smtClean="0"/>
              <a:t>14</a:t>
            </a:fld>
            <a:endParaRPr lang="sv-SE"/>
          </a:p>
        </p:txBody>
      </p:sp>
    </p:spTree>
    <p:extLst>
      <p:ext uri="{BB962C8B-B14F-4D97-AF65-F5344CB8AC3E}">
        <p14:creationId xmlns:p14="http://schemas.microsoft.com/office/powerpoint/2010/main" val="252540887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7.xml"/></Relationships>
</file>

<file path=ppt/slideLayouts/_rels/slideLayout1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7.xml"/></Relationships>
</file>

<file path=ppt/slideLayouts/_rels/slideLayout1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7.xml"/></Relationships>
</file>

<file path=ppt/slideLayouts/_rels/slideLayout1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7.xml"/></Relationships>
</file>

<file path=ppt/slideLayouts/_rels/slideLayout1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8.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8.xml"/></Relationships>
</file>

<file path=ppt/slideLayouts/_rels/slideLayout1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8.xml"/></Relationships>
</file>

<file path=ppt/slideLayouts/_rels/slideLayout1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8.xml"/></Relationships>
</file>

<file path=ppt/slideLayouts/_rels/slideLayout1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8.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4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4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4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6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6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6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6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7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8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5.xml"/></Relationships>
</file>

<file path=ppt/slideLayouts/_rels/slideLayout8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9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6.xml"/></Relationships>
</file>

<file path=ppt/slideLayouts/_rels/slideLayout9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6.xml"/></Relationships>
</file>

<file path=ppt/slideLayouts/_rels/slideLayout9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9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6.xml"/></Relationships>
</file>

<file path=ppt/slideLayouts/_rels/slideLayout9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7.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Rubrik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a:p>
        </p:txBody>
      </p:sp>
      <p:sp>
        <p:nvSpPr>
          <p:cNvPr id="2" name="Title 1"/>
          <p:cNvSpPr>
            <a:spLocks noGrp="1"/>
          </p:cNvSpPr>
          <p:nvPr>
            <p:ph type="ctrTitle"/>
          </p:nvPr>
        </p:nvSpPr>
        <p:spPr>
          <a:xfrm>
            <a:off x="1731696" y="2626153"/>
            <a:ext cx="8728608" cy="1349829"/>
          </a:xfrm>
          <a:prstGeom prst="rect">
            <a:avLst/>
          </a:prstGeom>
        </p:spPr>
        <p:txBody>
          <a:bodyPr anchor="ctr" anchorCtr="0">
            <a:noAutofit/>
          </a:bodyPr>
          <a:lstStyle>
            <a:lvl1pPr algn="l">
              <a:lnSpc>
                <a:spcPct val="90000"/>
              </a:lnSpc>
              <a:defRPr sz="4200" kern="0" spc="0" baseline="0">
                <a:solidFill>
                  <a:schemeClr val="bg1"/>
                </a:solidFill>
              </a:defRPr>
            </a:lvl1pPr>
          </a:lstStyle>
          <a:p>
            <a:r>
              <a:rPr lang="sv-SE"/>
              <a:t>Klicka här för att ändra mall för rubrikformat</a:t>
            </a:r>
            <a:endParaRPr lang="en-US"/>
          </a:p>
        </p:txBody>
      </p:sp>
      <p:sp>
        <p:nvSpPr>
          <p:cNvPr id="5" name="Platshållare för text 4">
            <a:extLst>
              <a:ext uri="{FF2B5EF4-FFF2-40B4-BE49-F238E27FC236}">
                <a16:creationId xmlns:a16="http://schemas.microsoft.com/office/drawing/2014/main" id="{A0F7CA53-6D92-4A66-95D1-2CEF9E76DF2C}"/>
              </a:ext>
            </a:extLst>
          </p:cNvPr>
          <p:cNvSpPr>
            <a:spLocks noGrp="1"/>
          </p:cNvSpPr>
          <p:nvPr>
            <p:ph type="body" sz="quarter" idx="10" hasCustomPrompt="1"/>
          </p:nvPr>
        </p:nvSpPr>
        <p:spPr>
          <a:xfrm>
            <a:off x="1731696" y="4165601"/>
            <a:ext cx="8728608" cy="251417"/>
          </a:xfrm>
        </p:spPr>
        <p:txBody>
          <a:bodyPr>
            <a:noAutofit/>
          </a:bodyPr>
          <a:lstStyle>
            <a:lvl1pPr marL="0" indent="0">
              <a:lnSpc>
                <a:spcPct val="100000"/>
              </a:lnSpc>
              <a:spcBef>
                <a:spcPts val="0"/>
              </a:spcBef>
              <a:buNone/>
              <a:defRPr sz="1800" kern="0" baseline="0">
                <a:solidFill>
                  <a:schemeClr val="bg1"/>
                </a:solidFill>
                <a:latin typeface="+mj-lt"/>
              </a:defRPr>
            </a:lvl1pPr>
          </a:lstStyle>
          <a:p>
            <a:pPr lvl="0"/>
            <a:r>
              <a:rPr lang="sv-SE"/>
              <a:t>Eventuell underrubrik</a:t>
            </a:r>
          </a:p>
        </p:txBody>
      </p:sp>
      <p:sp>
        <p:nvSpPr>
          <p:cNvPr id="6" name="Platshållare för text 4">
            <a:extLst>
              <a:ext uri="{FF2B5EF4-FFF2-40B4-BE49-F238E27FC236}">
                <a16:creationId xmlns:a16="http://schemas.microsoft.com/office/drawing/2014/main" id="{384ED656-5CBC-4AAE-AA1E-D848C8E71DB6}"/>
              </a:ext>
            </a:extLst>
          </p:cNvPr>
          <p:cNvSpPr>
            <a:spLocks noGrp="1"/>
          </p:cNvSpPr>
          <p:nvPr>
            <p:ph type="body" sz="quarter" idx="11" hasCustomPrompt="1"/>
          </p:nvPr>
        </p:nvSpPr>
        <p:spPr>
          <a:xfrm>
            <a:off x="1731696" y="4606637"/>
            <a:ext cx="8728608" cy="251417"/>
          </a:xfrm>
        </p:spPr>
        <p:txBody>
          <a:bodyPr>
            <a:noAutofit/>
          </a:bodyPr>
          <a:lstStyle>
            <a:lvl1pPr marL="0" indent="0">
              <a:lnSpc>
                <a:spcPct val="100000"/>
              </a:lnSpc>
              <a:spcBef>
                <a:spcPts val="0"/>
              </a:spcBef>
              <a:buNone/>
              <a:defRPr sz="1400" kern="0" baseline="0">
                <a:solidFill>
                  <a:schemeClr val="bg1"/>
                </a:solidFill>
                <a:latin typeface="+mn-lt"/>
              </a:defRPr>
            </a:lvl1pPr>
          </a:lstStyle>
          <a:p>
            <a:pPr lvl="0"/>
            <a:r>
              <a:rPr lang="sv-SE"/>
              <a:t>Eventuellt namn på föredragshållare</a:t>
            </a:r>
          </a:p>
        </p:txBody>
      </p:sp>
      <p:sp>
        <p:nvSpPr>
          <p:cNvPr id="11" name="textruta 10">
            <a:extLst>
              <a:ext uri="{FF2B5EF4-FFF2-40B4-BE49-F238E27FC236}">
                <a16:creationId xmlns:a16="http://schemas.microsoft.com/office/drawing/2014/main" id="{2522B255-A89B-4F1E-A846-36B4A9F18AE3}"/>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a:solidFill>
                  <a:schemeClr val="tx1">
                    <a:lumMod val="95000"/>
                    <a:lumOff val="5000"/>
                  </a:schemeClr>
                </a:solidFill>
                <a:latin typeface="+mn-lt"/>
              </a:rPr>
              <a:t>Hållbar stad – öppen för världen</a:t>
            </a:r>
          </a:p>
        </p:txBody>
      </p:sp>
      <p:pic>
        <p:nvPicPr>
          <p:cNvPr id="8" name="Bildobjekt 7" descr="Logo" title="Logo">
            <a:extLst>
              <a:ext uri="{FF2B5EF4-FFF2-40B4-BE49-F238E27FC236}">
                <a16:creationId xmlns:a16="http://schemas.microsoft.com/office/drawing/2014/main" id="{2DF30E6D-8B83-4DA1-ADDE-3B45462766FF}"/>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0297795" y="401983"/>
            <a:ext cx="1481456" cy="499915"/>
          </a:xfrm>
          <a:prstGeom prst="rect">
            <a:avLst/>
          </a:prstGeom>
        </p:spPr>
      </p:pic>
    </p:spTree>
    <p:extLst>
      <p:ext uri="{BB962C8B-B14F-4D97-AF65-F5344CB8AC3E}">
        <p14:creationId xmlns:p14="http://schemas.microsoft.com/office/powerpoint/2010/main" val="41869971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Bild helsida med rubrik">
    <p:spTree>
      <p:nvGrpSpPr>
        <p:cNvPr id="1" name=""/>
        <p:cNvGrpSpPr/>
        <p:nvPr/>
      </p:nvGrpSpPr>
      <p:grpSpPr>
        <a:xfrm>
          <a:off x="0" y="0"/>
          <a:ext cx="0" cy="0"/>
          <a:chOff x="0" y="0"/>
          <a:chExt cx="0" cy="0"/>
        </a:xfrm>
      </p:grpSpPr>
      <p:sp>
        <p:nvSpPr>
          <p:cNvPr id="2" name="Platshållare för sidfot 1">
            <a:extLst>
              <a:ext uri="{FF2B5EF4-FFF2-40B4-BE49-F238E27FC236}">
                <a16:creationId xmlns:a16="http://schemas.microsoft.com/office/drawing/2014/main" id="{4C2CB002-9FCD-48CA-BEF4-9C216A36070A}"/>
              </a:ext>
            </a:extLst>
          </p:cNvPr>
          <p:cNvSpPr>
            <a:spLocks noGrp="1"/>
          </p:cNvSpPr>
          <p:nvPr>
            <p:ph type="ftr" sz="quarter" idx="11"/>
          </p:nvPr>
        </p:nvSpPr>
        <p:spPr>
          <a:xfrm>
            <a:off x="479999" y="6376989"/>
            <a:ext cx="5616000" cy="147636"/>
          </a:xfrm>
          <a:prstGeom prst="rect">
            <a:avLst/>
          </a:prstGeom>
        </p:spPr>
        <p:txBody>
          <a:bodyPr/>
          <a:lstStyle/>
          <a:p>
            <a:endParaRPr lang="sv-SE"/>
          </a:p>
        </p:txBody>
      </p:sp>
      <p:sp>
        <p:nvSpPr>
          <p:cNvPr id="4" name="Platshållare för bild 5">
            <a:extLst>
              <a:ext uri="{FF2B5EF4-FFF2-40B4-BE49-F238E27FC236}">
                <a16:creationId xmlns:a16="http://schemas.microsoft.com/office/drawing/2014/main" id="{1566CF40-59BE-4449-B880-5CCAFCC9D997}"/>
              </a:ext>
            </a:extLst>
          </p:cNvPr>
          <p:cNvSpPr>
            <a:spLocks noGrp="1"/>
          </p:cNvSpPr>
          <p:nvPr>
            <p:ph type="pic" sz="quarter" idx="10" hasCustomPrompt="1"/>
          </p:nvPr>
        </p:nvSpPr>
        <p:spPr>
          <a:xfrm>
            <a:off x="0" y="0"/>
            <a:ext cx="12192000" cy="6858000"/>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a:br>
            <a:br>
              <a:rPr lang="sv-SE"/>
            </a:br>
            <a:br>
              <a:rPr lang="sv-SE"/>
            </a:br>
            <a:r>
              <a:rPr lang="sv-SE"/>
              <a:t>Klicka på ikonen ovan</a:t>
            </a:r>
            <a:br>
              <a:rPr lang="sv-SE"/>
            </a:br>
            <a:r>
              <a:rPr lang="sv-SE"/>
              <a:t>för att lägga till en bild</a:t>
            </a:r>
            <a:endParaRPr lang="en-US"/>
          </a:p>
        </p:txBody>
      </p:sp>
      <p:sp>
        <p:nvSpPr>
          <p:cNvPr id="6" name="Title 1">
            <a:extLst>
              <a:ext uri="{FF2B5EF4-FFF2-40B4-BE49-F238E27FC236}">
                <a16:creationId xmlns:a16="http://schemas.microsoft.com/office/drawing/2014/main" id="{5F556A3A-7138-45B2-8593-FAB5296ADD6C}"/>
              </a:ext>
            </a:extLst>
          </p:cNvPr>
          <p:cNvSpPr>
            <a:spLocks noGrp="1"/>
          </p:cNvSpPr>
          <p:nvPr>
            <p:ph type="ctrTitle"/>
          </p:nvPr>
        </p:nvSpPr>
        <p:spPr>
          <a:xfrm>
            <a:off x="1528841" y="2404809"/>
            <a:ext cx="9134323" cy="1113092"/>
          </a:xfrm>
          <a:prstGeom prst="rect">
            <a:avLst/>
          </a:prstGeom>
        </p:spPr>
        <p:txBody>
          <a:bodyPr anchor="ctr" anchorCtr="0">
            <a:noAutofit/>
          </a:bodyPr>
          <a:lstStyle>
            <a:lvl1pPr algn="ctr">
              <a:lnSpc>
                <a:spcPct val="90000"/>
              </a:lnSpc>
              <a:defRPr sz="4500">
                <a:solidFill>
                  <a:schemeClr val="bg1"/>
                </a:solidFill>
              </a:defRPr>
            </a:lvl1pPr>
          </a:lstStyle>
          <a:p>
            <a:r>
              <a:rPr lang="sv-SE"/>
              <a:t>Klicka här för att ändra mall för rubrikformat</a:t>
            </a:r>
            <a:endParaRPr lang="en-US"/>
          </a:p>
        </p:txBody>
      </p:sp>
    </p:spTree>
    <p:extLst>
      <p:ext uri="{BB962C8B-B14F-4D97-AF65-F5344CB8AC3E}">
        <p14:creationId xmlns:p14="http://schemas.microsoft.com/office/powerpoint/2010/main" val="2407237358"/>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preserve="1" userDrawn="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4424537-5ECE-4D36-9AE9-88D8AFB54949}"/>
              </a:ext>
            </a:extLst>
          </p:cNvPr>
          <p:cNvSpPr>
            <a:spLocks noGrp="1"/>
          </p:cNvSpPr>
          <p:nvPr>
            <p:ph type="title"/>
          </p:nvPr>
        </p:nvSpPr>
        <p:spPr/>
        <p:txBody>
          <a:bodyPr/>
          <a:lstStyle/>
          <a:p>
            <a:r>
              <a:rPr lang="sv-SE"/>
              <a:t>Klicka här för att ändra mall för rubrikformat</a:t>
            </a:r>
          </a:p>
        </p:txBody>
      </p:sp>
      <p:sp>
        <p:nvSpPr>
          <p:cNvPr id="3" name="Content Placeholder 2"/>
          <p:cNvSpPr>
            <a:spLocks noGrp="1"/>
          </p:cNvSpPr>
          <p:nvPr>
            <p:ph sz="half" idx="1"/>
          </p:nvPr>
        </p:nvSpPr>
        <p:spPr>
          <a:xfrm>
            <a:off x="407988" y="1736729"/>
            <a:ext cx="5400000" cy="4176710"/>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sp>
        <p:nvSpPr>
          <p:cNvPr id="4" name="Content Placeholder 3"/>
          <p:cNvSpPr>
            <a:spLocks noGrp="1"/>
          </p:cNvSpPr>
          <p:nvPr>
            <p:ph sz="half" idx="2"/>
          </p:nvPr>
        </p:nvSpPr>
        <p:spPr>
          <a:xfrm>
            <a:off x="6379250" y="1736729"/>
            <a:ext cx="5400000" cy="4176710"/>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sp>
        <p:nvSpPr>
          <p:cNvPr id="5" name="Platshållare för bildnummer 4">
            <a:extLst>
              <a:ext uri="{FF2B5EF4-FFF2-40B4-BE49-F238E27FC236}">
                <a16:creationId xmlns:a16="http://schemas.microsoft.com/office/drawing/2014/main" id="{EC9B43C6-89FD-4564-BB62-9B67C1AE2E6A}"/>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2956211683"/>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preserve="1" userDrawn="1">
  <p:cSld name="Jämförelse">
    <p:spTree>
      <p:nvGrpSpPr>
        <p:cNvPr id="1" name=""/>
        <p:cNvGrpSpPr/>
        <p:nvPr/>
      </p:nvGrpSpPr>
      <p:grpSpPr>
        <a:xfrm>
          <a:off x="0" y="0"/>
          <a:ext cx="0" cy="0"/>
          <a:chOff x="0" y="0"/>
          <a:chExt cx="0" cy="0"/>
        </a:xfrm>
      </p:grpSpPr>
      <p:sp>
        <p:nvSpPr>
          <p:cNvPr id="7" name="Rubrik 6">
            <a:extLst>
              <a:ext uri="{FF2B5EF4-FFF2-40B4-BE49-F238E27FC236}">
                <a16:creationId xmlns:a16="http://schemas.microsoft.com/office/drawing/2014/main" id="{BCE7E41F-F5AB-42BF-88B5-ED5B44A6461E}"/>
              </a:ext>
            </a:extLst>
          </p:cNvPr>
          <p:cNvSpPr>
            <a:spLocks noGrp="1"/>
          </p:cNvSpPr>
          <p:nvPr>
            <p:ph type="title"/>
          </p:nvPr>
        </p:nvSpPr>
        <p:spPr/>
        <p:txBody>
          <a:bodyPr/>
          <a:lstStyle/>
          <a:p>
            <a:r>
              <a:rPr lang="sv-SE"/>
              <a:t>Klicka här för att ändra mall för rubrikformat</a:t>
            </a:r>
          </a:p>
        </p:txBody>
      </p:sp>
      <p:sp>
        <p:nvSpPr>
          <p:cNvPr id="3" name="Text Placeholder 2"/>
          <p:cNvSpPr>
            <a:spLocks noGrp="1"/>
          </p:cNvSpPr>
          <p:nvPr>
            <p:ph type="body" idx="1"/>
          </p:nvPr>
        </p:nvSpPr>
        <p:spPr>
          <a:xfrm>
            <a:off x="407988" y="1588563"/>
            <a:ext cx="527808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a:t>Redigera format för bakgrundstext</a:t>
            </a:r>
          </a:p>
        </p:txBody>
      </p:sp>
      <p:sp>
        <p:nvSpPr>
          <p:cNvPr id="4" name="Content Placeholder 3"/>
          <p:cNvSpPr>
            <a:spLocks noGrp="1"/>
          </p:cNvSpPr>
          <p:nvPr>
            <p:ph sz="half" idx="2"/>
          </p:nvPr>
        </p:nvSpPr>
        <p:spPr>
          <a:xfrm>
            <a:off x="407988" y="2281031"/>
            <a:ext cx="5278080" cy="3524684"/>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sp>
        <p:nvSpPr>
          <p:cNvPr id="5" name="Text Placeholder 4"/>
          <p:cNvSpPr>
            <a:spLocks noGrp="1"/>
          </p:cNvSpPr>
          <p:nvPr>
            <p:ph type="body" sz="quarter" idx="3"/>
          </p:nvPr>
        </p:nvSpPr>
        <p:spPr>
          <a:xfrm>
            <a:off x="6432000" y="1591385"/>
            <a:ext cx="528000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a:t>Redigera format för bakgrundstext</a:t>
            </a:r>
          </a:p>
        </p:txBody>
      </p:sp>
      <p:sp>
        <p:nvSpPr>
          <p:cNvPr id="6" name="Content Placeholder 5"/>
          <p:cNvSpPr>
            <a:spLocks noGrp="1"/>
          </p:cNvSpPr>
          <p:nvPr>
            <p:ph sz="quarter" idx="4"/>
          </p:nvPr>
        </p:nvSpPr>
        <p:spPr>
          <a:xfrm>
            <a:off x="6432000" y="2281035"/>
            <a:ext cx="5280000" cy="3524685"/>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sp>
        <p:nvSpPr>
          <p:cNvPr id="2" name="Platshållare för bildnummer 1">
            <a:extLst>
              <a:ext uri="{FF2B5EF4-FFF2-40B4-BE49-F238E27FC236}">
                <a16:creationId xmlns:a16="http://schemas.microsoft.com/office/drawing/2014/main" id="{5B0B39BD-A593-4A83-AD46-53A96C2F78AD}"/>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3754303892"/>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preserve="1" userDrawn="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F68562D-9C3D-4ED0-821E-7821BFECF33E}"/>
              </a:ext>
            </a:extLst>
          </p:cNvPr>
          <p:cNvSpPr>
            <a:spLocks noGrp="1"/>
          </p:cNvSpPr>
          <p:nvPr>
            <p:ph type="title"/>
          </p:nvPr>
        </p:nvSpPr>
        <p:spPr/>
        <p:txBody>
          <a:bodyPr/>
          <a:lstStyle/>
          <a:p>
            <a:r>
              <a:rPr lang="sv-SE"/>
              <a:t>Klicka här för att ändra mall för rubrikformat</a:t>
            </a:r>
          </a:p>
        </p:txBody>
      </p:sp>
      <p:sp>
        <p:nvSpPr>
          <p:cNvPr id="3" name="Platshållare för bildnummer 2">
            <a:extLst>
              <a:ext uri="{FF2B5EF4-FFF2-40B4-BE49-F238E27FC236}">
                <a16:creationId xmlns:a16="http://schemas.microsoft.com/office/drawing/2014/main" id="{471AB884-926D-4607-993A-83391A779C12}"/>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1708716520"/>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preserve="1" userDrawn="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2EDB076-0118-4581-B17D-C1A0602FB948}"/>
              </a:ext>
            </a:extLst>
          </p:cNvPr>
          <p:cNvSpPr>
            <a:spLocks noGrp="1"/>
          </p:cNvSpPr>
          <p:nvPr>
            <p:ph type="title"/>
          </p:nvPr>
        </p:nvSpPr>
        <p:spPr/>
        <p:txBody>
          <a:bodyPr/>
          <a:lstStyle/>
          <a:p>
            <a:r>
              <a:rPr lang="sv-SE"/>
              <a:t>Klicka här för att ändra mall för rubrikformat</a:t>
            </a:r>
          </a:p>
        </p:txBody>
      </p:sp>
      <p:sp>
        <p:nvSpPr>
          <p:cNvPr id="6" name="Content Placeholder 2">
            <a:extLst>
              <a:ext uri="{FF2B5EF4-FFF2-40B4-BE49-F238E27FC236}">
                <a16:creationId xmlns:a16="http://schemas.microsoft.com/office/drawing/2014/main" id="{51FAA0E3-3FDA-41A6-B9F8-73A1FEF31347}"/>
              </a:ext>
            </a:extLst>
          </p:cNvPr>
          <p:cNvSpPr>
            <a:spLocks noGrp="1"/>
          </p:cNvSpPr>
          <p:nvPr>
            <p:ph sz="half" idx="10"/>
          </p:nvPr>
        </p:nvSpPr>
        <p:spPr>
          <a:xfrm>
            <a:off x="417075" y="1736728"/>
            <a:ext cx="5678925" cy="4194629"/>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sp>
        <p:nvSpPr>
          <p:cNvPr id="3" name="Picture Placeholder 2"/>
          <p:cNvSpPr>
            <a:spLocks noGrp="1"/>
          </p:cNvSpPr>
          <p:nvPr>
            <p:ph type="pic" idx="1" hasCustomPrompt="1"/>
          </p:nvPr>
        </p:nvSpPr>
        <p:spPr>
          <a:xfrm>
            <a:off x="7598925" y="1738313"/>
            <a:ext cx="4176000" cy="4175125"/>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a:t>Klicka på ikonen </a:t>
            </a:r>
            <a:br>
              <a:rPr lang="sv-SE"/>
            </a:br>
            <a:br>
              <a:rPr lang="sv-SE"/>
            </a:br>
            <a:r>
              <a:rPr lang="sv-SE"/>
              <a:t>för att lägga till en bild</a:t>
            </a:r>
            <a:endParaRPr lang="en-US"/>
          </a:p>
        </p:txBody>
      </p:sp>
      <p:sp>
        <p:nvSpPr>
          <p:cNvPr id="4" name="Platshållare för bildnummer 3">
            <a:extLst>
              <a:ext uri="{FF2B5EF4-FFF2-40B4-BE49-F238E27FC236}">
                <a16:creationId xmlns:a16="http://schemas.microsoft.com/office/drawing/2014/main" id="{AB6397E3-2F6A-46E7-B952-96596182496A}"/>
              </a:ext>
            </a:extLst>
          </p:cNvPr>
          <p:cNvSpPr>
            <a:spLocks noGrp="1"/>
          </p:cNvSpPr>
          <p:nvPr>
            <p:ph type="sldNum" sz="quarter" idx="11"/>
          </p:nvPr>
        </p:nvSpPr>
        <p:spPr>
          <a:xfrm>
            <a:off x="11136000" y="6453187"/>
            <a:ext cx="643250" cy="144463"/>
          </a:xfrm>
          <a:prstGeom prst="rect">
            <a:avLst/>
          </a:prstGeom>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2510832336"/>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preserve="1" userDrawn="1">
  <p:cSld name="1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800F4CB-80BD-4C46-8862-E3F5646FDE7A}"/>
              </a:ext>
            </a:extLst>
          </p:cNvPr>
          <p:cNvSpPr>
            <a:spLocks noGrp="1"/>
          </p:cNvSpPr>
          <p:nvPr>
            <p:ph type="title"/>
          </p:nvPr>
        </p:nvSpPr>
        <p:spPr/>
        <p:txBody>
          <a:bodyPr/>
          <a:lstStyle/>
          <a:p>
            <a:r>
              <a:rPr lang="sv-SE"/>
              <a:t>Klicka här för att ändra mall för rubrikformat</a:t>
            </a:r>
          </a:p>
        </p:txBody>
      </p:sp>
      <p:sp>
        <p:nvSpPr>
          <p:cNvPr id="5" name="Content Placeholder 2">
            <a:extLst>
              <a:ext uri="{FF2B5EF4-FFF2-40B4-BE49-F238E27FC236}">
                <a16:creationId xmlns:a16="http://schemas.microsoft.com/office/drawing/2014/main" id="{D18EAA5A-4340-4EE5-A1A8-3200B98C0962}"/>
              </a:ext>
            </a:extLst>
          </p:cNvPr>
          <p:cNvSpPr>
            <a:spLocks noGrp="1"/>
          </p:cNvSpPr>
          <p:nvPr>
            <p:ph sz="half" idx="10"/>
          </p:nvPr>
        </p:nvSpPr>
        <p:spPr>
          <a:xfrm>
            <a:off x="6096000" y="1736728"/>
            <a:ext cx="5688013" cy="4194629"/>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sp>
        <p:nvSpPr>
          <p:cNvPr id="3" name="Picture Placeholder 2"/>
          <p:cNvSpPr>
            <a:spLocks noGrp="1"/>
          </p:cNvSpPr>
          <p:nvPr>
            <p:ph type="pic" idx="1" hasCustomPrompt="1"/>
          </p:nvPr>
        </p:nvSpPr>
        <p:spPr>
          <a:xfrm>
            <a:off x="407988" y="1738313"/>
            <a:ext cx="4176000" cy="4175125"/>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a:t>Klicka på ikonen </a:t>
            </a:r>
            <a:br>
              <a:rPr lang="sv-SE"/>
            </a:br>
            <a:br>
              <a:rPr lang="sv-SE"/>
            </a:br>
            <a:r>
              <a:rPr lang="sv-SE"/>
              <a:t>för att lägga till en bild</a:t>
            </a:r>
            <a:endParaRPr lang="en-US"/>
          </a:p>
        </p:txBody>
      </p:sp>
      <p:sp>
        <p:nvSpPr>
          <p:cNvPr id="4" name="Platshållare för bildnummer 3">
            <a:extLst>
              <a:ext uri="{FF2B5EF4-FFF2-40B4-BE49-F238E27FC236}">
                <a16:creationId xmlns:a16="http://schemas.microsoft.com/office/drawing/2014/main" id="{DEAD5FAA-1657-4061-B125-FAABE5DDE224}"/>
              </a:ext>
            </a:extLst>
          </p:cNvPr>
          <p:cNvSpPr>
            <a:spLocks noGrp="1"/>
          </p:cNvSpPr>
          <p:nvPr>
            <p:ph type="sldNum" sz="quarter" idx="11"/>
          </p:nvPr>
        </p:nvSpPr>
        <p:spPr>
          <a:xfrm>
            <a:off x="11136000" y="6453187"/>
            <a:ext cx="643250" cy="144463"/>
          </a:xfrm>
          <a:prstGeom prst="rect">
            <a:avLst/>
          </a:prstGeom>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180403556"/>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preserve="1" userDrawn="1">
  <p:cSld name="2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C800227-24F3-424A-950F-9031EC7717A1}"/>
              </a:ext>
            </a:extLst>
          </p:cNvPr>
          <p:cNvSpPr>
            <a:spLocks noGrp="1"/>
          </p:cNvSpPr>
          <p:nvPr>
            <p:ph type="title"/>
          </p:nvPr>
        </p:nvSpPr>
        <p:spPr/>
        <p:txBody>
          <a:bodyPr/>
          <a:lstStyle/>
          <a:p>
            <a:r>
              <a:rPr lang="sv-SE"/>
              <a:t>Klicka här för att ändra mall för rubrikformat</a:t>
            </a:r>
          </a:p>
        </p:txBody>
      </p:sp>
      <p:sp>
        <p:nvSpPr>
          <p:cNvPr id="3" name="Picture Placeholder 2"/>
          <p:cNvSpPr>
            <a:spLocks noGrp="1"/>
          </p:cNvSpPr>
          <p:nvPr>
            <p:ph type="pic" idx="1" hasCustomPrompt="1"/>
          </p:nvPr>
        </p:nvSpPr>
        <p:spPr>
          <a:xfrm>
            <a:off x="407988"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a:t>Klicka på ikonen </a:t>
            </a:r>
            <a:br>
              <a:rPr lang="sv-SE"/>
            </a:br>
            <a:br>
              <a:rPr lang="sv-SE"/>
            </a:br>
            <a:r>
              <a:rPr lang="sv-SE"/>
              <a:t>för att lägga till en bild</a:t>
            </a:r>
            <a:endParaRPr lang="en-US"/>
          </a:p>
        </p:txBody>
      </p:sp>
      <p:sp>
        <p:nvSpPr>
          <p:cNvPr id="4" name="Text Placeholder 3"/>
          <p:cNvSpPr>
            <a:spLocks noGrp="1"/>
          </p:cNvSpPr>
          <p:nvPr>
            <p:ph type="body" sz="half" idx="2"/>
          </p:nvPr>
        </p:nvSpPr>
        <p:spPr>
          <a:xfrm>
            <a:off x="407988"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Redigera format för bakgrundstext</a:t>
            </a:r>
          </a:p>
        </p:txBody>
      </p:sp>
      <p:sp>
        <p:nvSpPr>
          <p:cNvPr id="10" name="Picture Placeholder 2">
            <a:extLst>
              <a:ext uri="{FF2B5EF4-FFF2-40B4-BE49-F238E27FC236}">
                <a16:creationId xmlns:a16="http://schemas.microsoft.com/office/drawing/2014/main" id="{F5F04B5A-F0FB-4FC9-9F5F-CDA6CEE251C7}"/>
              </a:ext>
            </a:extLst>
          </p:cNvPr>
          <p:cNvSpPr>
            <a:spLocks noGrp="1"/>
          </p:cNvSpPr>
          <p:nvPr>
            <p:ph type="pic" idx="12" hasCustomPrompt="1"/>
          </p:nvPr>
        </p:nvSpPr>
        <p:spPr>
          <a:xfrm>
            <a:off x="4296000"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a:t>Klicka på ikonen </a:t>
            </a:r>
            <a:br>
              <a:rPr lang="sv-SE"/>
            </a:br>
            <a:br>
              <a:rPr lang="sv-SE"/>
            </a:br>
            <a:r>
              <a:rPr lang="sv-SE"/>
              <a:t>för att lägga till en bild</a:t>
            </a:r>
            <a:endParaRPr lang="en-US"/>
          </a:p>
        </p:txBody>
      </p:sp>
      <p:sp>
        <p:nvSpPr>
          <p:cNvPr id="15" name="Text Placeholder 3">
            <a:extLst>
              <a:ext uri="{FF2B5EF4-FFF2-40B4-BE49-F238E27FC236}">
                <a16:creationId xmlns:a16="http://schemas.microsoft.com/office/drawing/2014/main" id="{A5F93C07-C166-474C-8E0B-4E9C3BBCB337}"/>
              </a:ext>
            </a:extLst>
          </p:cNvPr>
          <p:cNvSpPr>
            <a:spLocks noGrp="1"/>
          </p:cNvSpPr>
          <p:nvPr>
            <p:ph type="body" sz="half" idx="15"/>
          </p:nvPr>
        </p:nvSpPr>
        <p:spPr>
          <a:xfrm>
            <a:off x="4296000"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Redigera format för bakgrundstext</a:t>
            </a:r>
          </a:p>
        </p:txBody>
      </p:sp>
      <p:sp>
        <p:nvSpPr>
          <p:cNvPr id="11" name="Picture Placeholder 2">
            <a:extLst>
              <a:ext uri="{FF2B5EF4-FFF2-40B4-BE49-F238E27FC236}">
                <a16:creationId xmlns:a16="http://schemas.microsoft.com/office/drawing/2014/main" id="{A7F97845-F21E-448F-BCE4-594A545AB8CB}"/>
              </a:ext>
            </a:extLst>
          </p:cNvPr>
          <p:cNvSpPr>
            <a:spLocks noGrp="1"/>
          </p:cNvSpPr>
          <p:nvPr>
            <p:ph type="pic" idx="13" hasCustomPrompt="1"/>
          </p:nvPr>
        </p:nvSpPr>
        <p:spPr>
          <a:xfrm>
            <a:off x="8184013"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a:t>Klicka på ikonen </a:t>
            </a:r>
            <a:br>
              <a:rPr lang="sv-SE"/>
            </a:br>
            <a:br>
              <a:rPr lang="sv-SE"/>
            </a:br>
            <a:r>
              <a:rPr lang="sv-SE"/>
              <a:t>för att lägga till en bild</a:t>
            </a:r>
            <a:endParaRPr lang="en-US"/>
          </a:p>
        </p:txBody>
      </p:sp>
      <p:sp>
        <p:nvSpPr>
          <p:cNvPr id="14" name="Text Placeholder 3">
            <a:extLst>
              <a:ext uri="{FF2B5EF4-FFF2-40B4-BE49-F238E27FC236}">
                <a16:creationId xmlns:a16="http://schemas.microsoft.com/office/drawing/2014/main" id="{5F230963-9997-4CAE-9B9D-4F53D8044D29}"/>
              </a:ext>
            </a:extLst>
          </p:cNvPr>
          <p:cNvSpPr>
            <a:spLocks noGrp="1"/>
          </p:cNvSpPr>
          <p:nvPr>
            <p:ph type="body" sz="half" idx="14"/>
          </p:nvPr>
        </p:nvSpPr>
        <p:spPr>
          <a:xfrm>
            <a:off x="8184013"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Redigera format för bakgrundstext</a:t>
            </a:r>
          </a:p>
        </p:txBody>
      </p:sp>
      <p:sp>
        <p:nvSpPr>
          <p:cNvPr id="5" name="Platshållare för bildnummer 4">
            <a:extLst>
              <a:ext uri="{FF2B5EF4-FFF2-40B4-BE49-F238E27FC236}">
                <a16:creationId xmlns:a16="http://schemas.microsoft.com/office/drawing/2014/main" id="{23227AAC-52A1-439E-A66E-B8A4CE23E2A5}"/>
              </a:ext>
            </a:extLst>
          </p:cNvPr>
          <p:cNvSpPr>
            <a:spLocks noGrp="1"/>
          </p:cNvSpPr>
          <p:nvPr>
            <p:ph type="sldNum" sz="quarter" idx="16"/>
          </p:nvPr>
        </p:nvSpPr>
        <p:spPr>
          <a:xfrm>
            <a:off x="11136000" y="6453187"/>
            <a:ext cx="643250" cy="144463"/>
          </a:xfrm>
          <a:prstGeom prst="rect">
            <a:avLst/>
          </a:prstGeom>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317876507"/>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showMasterSp="0" preserve="1" userDrawn="1">
  <p:cSld name="Bild helsida">
    <p:spTree>
      <p:nvGrpSpPr>
        <p:cNvPr id="1" name=""/>
        <p:cNvGrpSpPr/>
        <p:nvPr/>
      </p:nvGrpSpPr>
      <p:grpSpPr>
        <a:xfrm>
          <a:off x="0" y="0"/>
          <a:ext cx="0" cy="0"/>
          <a:chOff x="0" y="0"/>
          <a:chExt cx="0" cy="0"/>
        </a:xfrm>
      </p:grpSpPr>
      <p:sp>
        <p:nvSpPr>
          <p:cNvPr id="5" name="Platshållare för bild 4"/>
          <p:cNvSpPr>
            <a:spLocks noGrp="1"/>
          </p:cNvSpPr>
          <p:nvPr>
            <p:ph type="pic" sz="quarter" idx="10" hasCustomPrompt="1"/>
          </p:nvPr>
        </p:nvSpPr>
        <p:spPr>
          <a:xfrm>
            <a:off x="0" y="0"/>
            <a:ext cx="12192000" cy="6858000"/>
          </a:xfrm>
          <a:prstGeom prst="round2SameRect">
            <a:avLst>
              <a:gd name="adj1" fmla="val 0"/>
              <a:gd name="adj2" fmla="val 0"/>
            </a:avLst>
          </a:prstGeom>
          <a:solidFill>
            <a:schemeClr val="bg1">
              <a:lumMod val="85000"/>
            </a:schemeClr>
          </a:solidFill>
        </p:spPr>
        <p:txBody>
          <a:bodyPr anchor="ctr" anchorCtr="0"/>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r>
              <a:rPr lang="sv-SE"/>
              <a:t>Klicka på ikonen </a:t>
            </a:r>
            <a:br>
              <a:rPr lang="sv-SE"/>
            </a:br>
            <a:br>
              <a:rPr lang="sv-SE"/>
            </a:br>
            <a:r>
              <a:rPr lang="sv-SE"/>
              <a:t>för att lägga till en bild</a:t>
            </a:r>
            <a:endParaRPr lang="en-US"/>
          </a:p>
        </p:txBody>
      </p:sp>
    </p:spTree>
    <p:extLst>
      <p:ext uri="{BB962C8B-B14F-4D97-AF65-F5344CB8AC3E}">
        <p14:creationId xmlns:p14="http://schemas.microsoft.com/office/powerpoint/2010/main" val="2588336705"/>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showMasterSp="0" preserve="1" userDrawn="1">
  <p:cSld name="Bild helsida med rubrik">
    <p:spTree>
      <p:nvGrpSpPr>
        <p:cNvPr id="1" name=""/>
        <p:cNvGrpSpPr/>
        <p:nvPr/>
      </p:nvGrpSpPr>
      <p:grpSpPr>
        <a:xfrm>
          <a:off x="0" y="0"/>
          <a:ext cx="0" cy="0"/>
          <a:chOff x="0" y="0"/>
          <a:chExt cx="0" cy="0"/>
        </a:xfrm>
      </p:grpSpPr>
      <p:sp>
        <p:nvSpPr>
          <p:cNvPr id="2" name="Platshållare för sidfot 1">
            <a:extLst>
              <a:ext uri="{FF2B5EF4-FFF2-40B4-BE49-F238E27FC236}">
                <a16:creationId xmlns:a16="http://schemas.microsoft.com/office/drawing/2014/main" id="{4C2CB002-9FCD-48CA-BEF4-9C216A36070A}"/>
              </a:ext>
            </a:extLst>
          </p:cNvPr>
          <p:cNvSpPr>
            <a:spLocks noGrp="1"/>
          </p:cNvSpPr>
          <p:nvPr>
            <p:ph type="ftr" sz="quarter" idx="11"/>
          </p:nvPr>
        </p:nvSpPr>
        <p:spPr>
          <a:xfrm>
            <a:off x="479999" y="6376989"/>
            <a:ext cx="5616000" cy="147636"/>
          </a:xfrm>
          <a:prstGeom prst="rect">
            <a:avLst/>
          </a:prstGeom>
        </p:spPr>
        <p:txBody>
          <a:bodyPr/>
          <a:lstStyle/>
          <a:p>
            <a:endParaRPr lang="sv-SE"/>
          </a:p>
        </p:txBody>
      </p:sp>
      <p:sp>
        <p:nvSpPr>
          <p:cNvPr id="4" name="Platshållare för bild 5">
            <a:extLst>
              <a:ext uri="{FF2B5EF4-FFF2-40B4-BE49-F238E27FC236}">
                <a16:creationId xmlns:a16="http://schemas.microsoft.com/office/drawing/2014/main" id="{1566CF40-59BE-4449-B880-5CCAFCC9D997}"/>
              </a:ext>
            </a:extLst>
          </p:cNvPr>
          <p:cNvSpPr>
            <a:spLocks noGrp="1"/>
          </p:cNvSpPr>
          <p:nvPr>
            <p:ph type="pic" sz="quarter" idx="10" hasCustomPrompt="1"/>
          </p:nvPr>
        </p:nvSpPr>
        <p:spPr>
          <a:xfrm>
            <a:off x="0" y="0"/>
            <a:ext cx="12192000" cy="6858000"/>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a:br>
            <a:br>
              <a:rPr lang="sv-SE"/>
            </a:br>
            <a:br>
              <a:rPr lang="sv-SE"/>
            </a:br>
            <a:r>
              <a:rPr lang="sv-SE"/>
              <a:t>Klicka på ikonen ovan</a:t>
            </a:r>
            <a:br>
              <a:rPr lang="sv-SE"/>
            </a:br>
            <a:r>
              <a:rPr lang="sv-SE"/>
              <a:t>för att lägga till en bild</a:t>
            </a:r>
            <a:endParaRPr lang="en-US"/>
          </a:p>
        </p:txBody>
      </p:sp>
      <p:sp>
        <p:nvSpPr>
          <p:cNvPr id="6" name="Title 1">
            <a:extLst>
              <a:ext uri="{FF2B5EF4-FFF2-40B4-BE49-F238E27FC236}">
                <a16:creationId xmlns:a16="http://schemas.microsoft.com/office/drawing/2014/main" id="{5F556A3A-7138-45B2-8593-FAB5296ADD6C}"/>
              </a:ext>
            </a:extLst>
          </p:cNvPr>
          <p:cNvSpPr>
            <a:spLocks noGrp="1"/>
          </p:cNvSpPr>
          <p:nvPr>
            <p:ph type="ctrTitle"/>
          </p:nvPr>
        </p:nvSpPr>
        <p:spPr>
          <a:xfrm>
            <a:off x="1528841" y="2404809"/>
            <a:ext cx="9134323" cy="1113092"/>
          </a:xfrm>
          <a:prstGeom prst="rect">
            <a:avLst/>
          </a:prstGeom>
        </p:spPr>
        <p:txBody>
          <a:bodyPr anchor="ctr" anchorCtr="0">
            <a:noAutofit/>
          </a:bodyPr>
          <a:lstStyle>
            <a:lvl1pPr algn="ctr">
              <a:lnSpc>
                <a:spcPct val="90000"/>
              </a:lnSpc>
              <a:defRPr sz="4500">
                <a:solidFill>
                  <a:schemeClr val="bg1"/>
                </a:solidFill>
              </a:defRPr>
            </a:lvl1pPr>
          </a:lstStyle>
          <a:p>
            <a:r>
              <a:rPr lang="sv-SE"/>
              <a:t>Klicka här för att ändra mall för rubrikformat</a:t>
            </a:r>
            <a:endParaRPr lang="en-US"/>
          </a:p>
        </p:txBody>
      </p:sp>
    </p:spTree>
    <p:extLst>
      <p:ext uri="{BB962C8B-B14F-4D97-AF65-F5344CB8AC3E}">
        <p14:creationId xmlns:p14="http://schemas.microsoft.com/office/powerpoint/2010/main" val="3388672670"/>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bildnummer 1">
            <a:extLst>
              <a:ext uri="{FF2B5EF4-FFF2-40B4-BE49-F238E27FC236}">
                <a16:creationId xmlns:a16="http://schemas.microsoft.com/office/drawing/2014/main" id="{4BC2FFEF-6434-4E63-AD0D-37B93846A0B7}"/>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1923942868"/>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showMasterSp="0" type="blank" preserve="1">
  <p:cSld name="Helt 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31207754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474F5195-589E-4BA5-AA31-A11EABAE756F}"/>
              </a:ext>
            </a:extLst>
          </p:cNvPr>
          <p:cNvSpPr>
            <a:spLocks noGrp="1"/>
          </p:cNvSpPr>
          <p:nvPr>
            <p:ph type="sldNum" sz="quarter" idx="10"/>
          </p:nvPr>
        </p:nvSpPr>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4114864215"/>
      </p:ext>
    </p:extLst>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showMasterSp="0" preserve="1" userDrawn="1">
  <p:cSld name="Avsnittsrubrik med bild">
    <p:spTree>
      <p:nvGrpSpPr>
        <p:cNvPr id="1" name=""/>
        <p:cNvGrpSpPr/>
        <p:nvPr/>
      </p:nvGrpSpPr>
      <p:grpSpPr>
        <a:xfrm>
          <a:off x="0" y="0"/>
          <a:ext cx="0" cy="0"/>
          <a:chOff x="0" y="0"/>
          <a:chExt cx="0" cy="0"/>
        </a:xfrm>
      </p:grpSpPr>
      <p:sp>
        <p:nvSpPr>
          <p:cNvPr id="8" name="Platshållare för bild 5">
            <a:extLst>
              <a:ext uri="{FF2B5EF4-FFF2-40B4-BE49-F238E27FC236}">
                <a16:creationId xmlns:a16="http://schemas.microsoft.com/office/drawing/2014/main" id="{E89F1A3B-CD83-40C2-B654-7491BD29FCD5}"/>
              </a:ext>
            </a:extLst>
          </p:cNvPr>
          <p:cNvSpPr>
            <a:spLocks noGrp="1"/>
          </p:cNvSpPr>
          <p:nvPr>
            <p:ph type="pic" sz="quarter" idx="11" hasCustomPrompt="1"/>
          </p:nvPr>
        </p:nvSpPr>
        <p:spPr>
          <a:xfrm>
            <a:off x="407989" y="404812"/>
            <a:ext cx="11376024" cy="5508625"/>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a:br>
            <a:br>
              <a:rPr lang="sv-SE"/>
            </a:br>
            <a:br>
              <a:rPr lang="sv-SE"/>
            </a:br>
            <a:r>
              <a:rPr lang="sv-SE"/>
              <a:t>Klicka på ikonen ovan</a:t>
            </a:r>
            <a:br>
              <a:rPr lang="sv-SE"/>
            </a:br>
            <a:r>
              <a:rPr lang="sv-SE"/>
              <a:t>för att lägga till en bild</a:t>
            </a:r>
            <a:endParaRPr lang="en-US"/>
          </a:p>
        </p:txBody>
      </p:sp>
      <p:sp>
        <p:nvSpPr>
          <p:cNvPr id="9" name="Title 1">
            <a:extLst>
              <a:ext uri="{FF2B5EF4-FFF2-40B4-BE49-F238E27FC236}">
                <a16:creationId xmlns:a16="http://schemas.microsoft.com/office/drawing/2014/main" id="{EAB74EFB-B5F9-4503-84BF-A1C8C3809B6F}"/>
              </a:ext>
            </a:extLst>
          </p:cNvPr>
          <p:cNvSpPr>
            <a:spLocks noGrp="1"/>
          </p:cNvSpPr>
          <p:nvPr>
            <p:ph type="ctrTitle"/>
          </p:nvPr>
        </p:nvSpPr>
        <p:spPr>
          <a:xfrm>
            <a:off x="1879600" y="1973603"/>
            <a:ext cx="8483640" cy="885112"/>
          </a:xfrm>
          <a:prstGeom prst="rect">
            <a:avLst/>
          </a:prstGeom>
        </p:spPr>
        <p:txBody>
          <a:bodyPr anchor="ctr" anchorCtr="0">
            <a:noAutofit/>
          </a:bodyPr>
          <a:lstStyle>
            <a:lvl1pPr algn="ctr">
              <a:lnSpc>
                <a:spcPct val="90000"/>
              </a:lnSpc>
              <a:defRPr sz="4000">
                <a:solidFill>
                  <a:schemeClr val="bg1"/>
                </a:solidFill>
              </a:defRPr>
            </a:lvl1pPr>
          </a:lstStyle>
          <a:p>
            <a:r>
              <a:rPr lang="sv-SE"/>
              <a:t>Klicka här för att ändra mall för rubrikformat</a:t>
            </a:r>
            <a:endParaRPr lang="en-US"/>
          </a:p>
        </p:txBody>
      </p:sp>
      <p:sp>
        <p:nvSpPr>
          <p:cNvPr id="6" name="textruta 5">
            <a:extLst>
              <a:ext uri="{FF2B5EF4-FFF2-40B4-BE49-F238E27FC236}">
                <a16:creationId xmlns:a16="http://schemas.microsoft.com/office/drawing/2014/main" id="{BE03C4AA-7F69-47DB-B0C7-C398C29343E8}"/>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a:t>Hållbar stad – öppen för världen</a:t>
            </a:r>
          </a:p>
        </p:txBody>
      </p:sp>
      <p:pic>
        <p:nvPicPr>
          <p:cNvPr id="7" name="Bildobjekt 6" descr="Logo" title="Logo">
            <a:extLst>
              <a:ext uri="{FF2B5EF4-FFF2-40B4-BE49-F238E27FC236}">
                <a16:creationId xmlns:a16="http://schemas.microsoft.com/office/drawing/2014/main" id="{A42DC399-9929-4DB1-86A7-EDD1619A0A0E}"/>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0498641" y="6168924"/>
            <a:ext cx="1280271" cy="426757"/>
          </a:xfrm>
          <a:prstGeom prst="rect">
            <a:avLst/>
          </a:prstGeom>
        </p:spPr>
      </p:pic>
    </p:spTree>
    <p:extLst>
      <p:ext uri="{BB962C8B-B14F-4D97-AF65-F5344CB8AC3E}">
        <p14:creationId xmlns:p14="http://schemas.microsoft.com/office/powerpoint/2010/main" val="3197552768"/>
      </p:ext>
    </p:extLst>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showMasterSp="0" preserve="1" userDrawn="1">
  <p:cSld name="Avsnittsrubrik">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8966CA57-627C-4882-9601-245D15D92392}"/>
              </a:ext>
            </a:extLst>
          </p:cNvPr>
          <p:cNvSpPr/>
          <p:nvPr userDrawn="1"/>
        </p:nvSpPr>
        <p:spPr>
          <a:xfrm>
            <a:off x="407988" y="404813"/>
            <a:ext cx="11376025" cy="5508000"/>
          </a:xfrm>
          <a:prstGeom prst="rect">
            <a:avLst/>
          </a:prstGeom>
          <a:solidFill>
            <a:schemeClr val="accent6"/>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sz="1800"/>
          </a:p>
        </p:txBody>
      </p:sp>
      <p:sp>
        <p:nvSpPr>
          <p:cNvPr id="2" name="Title 1"/>
          <p:cNvSpPr>
            <a:spLocks noGrp="1"/>
          </p:cNvSpPr>
          <p:nvPr>
            <p:ph type="ctrTitle"/>
          </p:nvPr>
        </p:nvSpPr>
        <p:spPr>
          <a:xfrm>
            <a:off x="1528841" y="2404809"/>
            <a:ext cx="9134323" cy="1349829"/>
          </a:xfrm>
          <a:prstGeom prst="rect">
            <a:avLst/>
          </a:prstGeom>
        </p:spPr>
        <p:txBody>
          <a:bodyPr anchor="ctr" anchorCtr="0">
            <a:noAutofit/>
          </a:bodyPr>
          <a:lstStyle>
            <a:lvl1pPr algn="ctr">
              <a:lnSpc>
                <a:spcPct val="90000"/>
              </a:lnSpc>
              <a:defRPr sz="4500">
                <a:solidFill>
                  <a:schemeClr val="bg1"/>
                </a:solidFill>
              </a:defRPr>
            </a:lvl1pPr>
          </a:lstStyle>
          <a:p>
            <a:r>
              <a:rPr lang="sv-SE"/>
              <a:t>Klicka här för att ändra mall för rubrikformat</a:t>
            </a:r>
            <a:endParaRPr lang="en-US"/>
          </a:p>
        </p:txBody>
      </p:sp>
      <p:pic>
        <p:nvPicPr>
          <p:cNvPr id="6" name="Bildobjekt 5" descr="Logo" title="Logo">
            <a:extLst>
              <a:ext uri="{FF2B5EF4-FFF2-40B4-BE49-F238E27FC236}">
                <a16:creationId xmlns:a16="http://schemas.microsoft.com/office/drawing/2014/main" id="{1BFA490F-F636-4FBD-9551-5FE7BB924C4D}"/>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0498641" y="6168924"/>
            <a:ext cx="1280271" cy="426757"/>
          </a:xfrm>
          <a:prstGeom prst="rect">
            <a:avLst/>
          </a:prstGeom>
        </p:spPr>
      </p:pic>
      <p:sp>
        <p:nvSpPr>
          <p:cNvPr id="8" name="textruta 7">
            <a:extLst>
              <a:ext uri="{FF2B5EF4-FFF2-40B4-BE49-F238E27FC236}">
                <a16:creationId xmlns:a16="http://schemas.microsoft.com/office/drawing/2014/main" id="{388E3460-7228-4DB3-A6B8-F304B211BC3F}"/>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a:solidFill>
                  <a:schemeClr val="tx1">
                    <a:lumMod val="95000"/>
                    <a:lumOff val="5000"/>
                  </a:schemeClr>
                </a:solidFill>
              </a:rPr>
              <a:t>Hållbar stad – öppen för världen</a:t>
            </a:r>
          </a:p>
        </p:txBody>
      </p:sp>
    </p:spTree>
    <p:extLst>
      <p:ext uri="{BB962C8B-B14F-4D97-AF65-F5344CB8AC3E}">
        <p14:creationId xmlns:p14="http://schemas.microsoft.com/office/powerpoint/2010/main" val="1001414883"/>
      </p:ext>
    </p:extLst>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showMasterSp="0" preserve="1" userDrawn="1">
  <p:cSld name="Avsluts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solidFill>
            <a:schemeClr val="accent6"/>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a:p>
        </p:txBody>
      </p:sp>
      <p:sp>
        <p:nvSpPr>
          <p:cNvPr id="2" name="textruta 1">
            <a:extLst>
              <a:ext uri="{FF2B5EF4-FFF2-40B4-BE49-F238E27FC236}">
                <a16:creationId xmlns:a16="http://schemas.microsoft.com/office/drawing/2014/main" id="{791AD600-C07A-4C4F-816C-2BE89532B957}"/>
              </a:ext>
            </a:extLst>
          </p:cNvPr>
          <p:cNvSpPr txBox="1"/>
          <p:nvPr userDrawn="1"/>
        </p:nvSpPr>
        <p:spPr>
          <a:xfrm>
            <a:off x="1420650" y="2405064"/>
            <a:ext cx="3026004" cy="309600"/>
          </a:xfrm>
          <a:prstGeom prst="rect">
            <a:avLst/>
          </a:prstGeom>
        </p:spPr>
        <p:txBody>
          <a:bodyPr vert="horz" lIns="0" tIns="0" rIns="0" bIns="0" rtlCol="0">
            <a:noAutofit/>
          </a:bodyPr>
          <a:lstStyle>
            <a:lvl1pPr lvl="0" indent="0" defTabSz="914332">
              <a:lnSpc>
                <a:spcPct val="100000"/>
              </a:lnSpc>
              <a:spcBef>
                <a:spcPts val="0"/>
              </a:spcBef>
              <a:spcAft>
                <a:spcPts val="300"/>
              </a:spcAft>
              <a:buFont typeface="Arial" panose="020B0604020202020204" pitchFamily="34" charset="0"/>
              <a:buNone/>
              <a:defRPr sz="1700" kern="0" baseline="0">
                <a:solidFill>
                  <a:schemeClr val="bg1"/>
                </a:solidFill>
                <a:latin typeface="+mj-lt"/>
              </a:defRPr>
            </a:lvl1pPr>
            <a:lvl2pPr marL="457167" indent="-230384" defTabSz="914332">
              <a:lnSpc>
                <a:spcPct val="110000"/>
              </a:lnSpc>
              <a:spcBef>
                <a:spcPts val="0"/>
              </a:spcBef>
              <a:spcAft>
                <a:spcPts val="300"/>
              </a:spcAft>
              <a:buFont typeface="Arial" panose="020B0604020202020204" pitchFamily="34" charset="0"/>
              <a:buChar char="–"/>
              <a:defRPr sz="1700"/>
            </a:lvl2pPr>
            <a:lvl3pPr marL="687548" indent="-230384" defTabSz="914332">
              <a:lnSpc>
                <a:spcPct val="110000"/>
              </a:lnSpc>
              <a:spcBef>
                <a:spcPts val="0"/>
              </a:spcBef>
              <a:spcAft>
                <a:spcPts val="300"/>
              </a:spcAft>
              <a:buFont typeface="Wingdings" panose="05000000000000000000" pitchFamily="2" charset="2"/>
              <a:buChar char="§"/>
              <a:defRPr sz="1700"/>
            </a:lvl3pPr>
            <a:lvl4pPr marL="914332" indent="-228584" defTabSz="914332">
              <a:lnSpc>
                <a:spcPct val="110000"/>
              </a:lnSpc>
              <a:spcBef>
                <a:spcPts val="0"/>
              </a:spcBef>
              <a:spcAft>
                <a:spcPts val="300"/>
              </a:spcAft>
              <a:buFont typeface="Arial" panose="020B0604020202020204" pitchFamily="34" charset="0"/>
              <a:buChar char="•"/>
              <a:defRPr sz="1700"/>
            </a:lvl4pPr>
            <a:lvl5pPr marL="1144714" indent="-228584" defTabSz="914332">
              <a:lnSpc>
                <a:spcPct val="110000"/>
              </a:lnSpc>
              <a:spcBef>
                <a:spcPts val="0"/>
              </a:spcBef>
              <a:spcAft>
                <a:spcPts val="300"/>
              </a:spcAft>
              <a:buFont typeface="Arial" panose="020B0604020202020204" pitchFamily="34" charset="0"/>
              <a:buChar char="•"/>
              <a:defRPr sz="1700"/>
            </a:lvl5pPr>
            <a:lvl6pPr marL="2514412" indent="-228584" defTabSz="914332">
              <a:lnSpc>
                <a:spcPct val="90000"/>
              </a:lnSpc>
              <a:spcBef>
                <a:spcPts val="500"/>
              </a:spcBef>
              <a:buFont typeface="Arial" panose="020B0604020202020204" pitchFamily="34" charset="0"/>
              <a:buChar char="•"/>
            </a:lvl6pPr>
            <a:lvl7pPr marL="2971578" indent="-228584" defTabSz="914332">
              <a:lnSpc>
                <a:spcPct val="90000"/>
              </a:lnSpc>
              <a:spcBef>
                <a:spcPts val="500"/>
              </a:spcBef>
              <a:buFont typeface="Arial" panose="020B0604020202020204" pitchFamily="34" charset="0"/>
              <a:buChar char="•"/>
            </a:lvl7pPr>
            <a:lvl8pPr marL="3428744" indent="-228584" defTabSz="914332">
              <a:lnSpc>
                <a:spcPct val="90000"/>
              </a:lnSpc>
              <a:spcBef>
                <a:spcPts val="500"/>
              </a:spcBef>
              <a:buFont typeface="Arial" panose="020B0604020202020204" pitchFamily="34" charset="0"/>
              <a:buChar char="•"/>
            </a:lvl8pPr>
            <a:lvl9pPr marL="3885910" indent="-228584" defTabSz="914332">
              <a:lnSpc>
                <a:spcPct val="90000"/>
              </a:lnSpc>
              <a:spcBef>
                <a:spcPts val="500"/>
              </a:spcBef>
              <a:buFont typeface="Arial" panose="020B0604020202020204" pitchFamily="34" charset="0"/>
              <a:buChar char="•"/>
            </a:lvl9pPr>
          </a:lstStyle>
          <a:p>
            <a:pPr lvl="0"/>
            <a:r>
              <a:rPr lang="sv-SE"/>
              <a:t>Kontakt</a:t>
            </a:r>
          </a:p>
        </p:txBody>
      </p:sp>
      <p:pic>
        <p:nvPicPr>
          <p:cNvPr id="13" name="Bildobjekt 12" descr="Logo" title="Logo">
            <a:extLst>
              <a:ext uri="{FF2B5EF4-FFF2-40B4-BE49-F238E27FC236}">
                <a16:creationId xmlns:a16="http://schemas.microsoft.com/office/drawing/2014/main" id="{8FA31A6C-4824-4084-8D71-178D8B56BB48}"/>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0297795" y="401983"/>
            <a:ext cx="1481456" cy="499915"/>
          </a:xfrm>
          <a:prstGeom prst="rect">
            <a:avLst/>
          </a:prstGeom>
        </p:spPr>
      </p:pic>
      <p:sp>
        <p:nvSpPr>
          <p:cNvPr id="15" name="Platshållare för text 4">
            <a:extLst>
              <a:ext uri="{FF2B5EF4-FFF2-40B4-BE49-F238E27FC236}">
                <a16:creationId xmlns:a16="http://schemas.microsoft.com/office/drawing/2014/main" id="{483A67E9-807F-424F-890D-A3A5CA39AF09}"/>
              </a:ext>
            </a:extLst>
          </p:cNvPr>
          <p:cNvSpPr>
            <a:spLocks noGrp="1"/>
          </p:cNvSpPr>
          <p:nvPr>
            <p:ph type="body" sz="quarter" idx="11" hasCustomPrompt="1"/>
          </p:nvPr>
        </p:nvSpPr>
        <p:spPr>
          <a:xfrm>
            <a:off x="1420649" y="2830624"/>
            <a:ext cx="6148878" cy="2971086"/>
          </a:xfrm>
        </p:spPr>
        <p:txBody>
          <a:bodyPr numCol="1" spcCol="180000">
            <a:noAutofit/>
          </a:bodyPr>
          <a:lstStyle>
            <a:lvl1pPr marL="0" indent="0">
              <a:lnSpc>
                <a:spcPct val="110000"/>
              </a:lnSpc>
              <a:spcBef>
                <a:spcPts val="0"/>
              </a:spcBef>
              <a:buNone/>
              <a:defRPr sz="1600" b="1" kern="0" baseline="0">
                <a:solidFill>
                  <a:schemeClr val="bg1"/>
                </a:solidFill>
                <a:latin typeface="+mn-lt"/>
              </a:defRPr>
            </a:lvl1pPr>
          </a:lstStyle>
          <a:p>
            <a:pPr lvl="0"/>
            <a:r>
              <a:rPr lang="sv-SE"/>
              <a:t>Avdelning</a:t>
            </a:r>
            <a:br>
              <a:rPr lang="sv-SE"/>
            </a:br>
            <a:r>
              <a:rPr lang="sv-SE"/>
              <a:t>Område, Göteborgs Stad</a:t>
            </a:r>
            <a:br>
              <a:rPr lang="sv-SE"/>
            </a:br>
            <a:r>
              <a:rPr lang="sv-SE"/>
              <a:t>Namn</a:t>
            </a:r>
            <a:br>
              <a:rPr lang="sv-SE"/>
            </a:br>
            <a:r>
              <a:rPr lang="sv-SE"/>
              <a:t>namn@namn.se</a:t>
            </a:r>
          </a:p>
        </p:txBody>
      </p:sp>
      <p:sp>
        <p:nvSpPr>
          <p:cNvPr id="7" name="textruta 6">
            <a:extLst>
              <a:ext uri="{FF2B5EF4-FFF2-40B4-BE49-F238E27FC236}">
                <a16:creationId xmlns:a16="http://schemas.microsoft.com/office/drawing/2014/main" id="{6553C1A9-DB36-4729-A526-0352AB7C6E25}"/>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a:solidFill>
                  <a:schemeClr val="tx1">
                    <a:lumMod val="95000"/>
                    <a:lumOff val="5000"/>
                  </a:schemeClr>
                </a:solidFill>
                <a:latin typeface="+mn-lt"/>
              </a:rPr>
              <a:t>Hållbar stad – öppen för världen</a:t>
            </a:r>
          </a:p>
        </p:txBody>
      </p:sp>
    </p:spTree>
    <p:extLst>
      <p:ext uri="{BB962C8B-B14F-4D97-AF65-F5344CB8AC3E}">
        <p14:creationId xmlns:p14="http://schemas.microsoft.com/office/powerpoint/2010/main" val="382123098"/>
      </p:ext>
    </p:extLst>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showMasterSp="0" preserve="1" userDrawn="1">
  <p:cSld name="Logotyp">
    <p:spTree>
      <p:nvGrpSpPr>
        <p:cNvPr id="1" name=""/>
        <p:cNvGrpSpPr/>
        <p:nvPr/>
      </p:nvGrpSpPr>
      <p:grpSpPr>
        <a:xfrm>
          <a:off x="0" y="0"/>
          <a:ext cx="0" cy="0"/>
          <a:chOff x="0" y="0"/>
          <a:chExt cx="0" cy="0"/>
        </a:xfrm>
      </p:grpSpPr>
      <p:pic>
        <p:nvPicPr>
          <p:cNvPr id="3" name="Bildobjekt 2" descr="Logo" title="Logo">
            <a:extLst>
              <a:ext uri="{FF2B5EF4-FFF2-40B4-BE49-F238E27FC236}">
                <a16:creationId xmlns:a16="http://schemas.microsoft.com/office/drawing/2014/main" id="{1F12769C-ECF3-448E-A565-83EEEC398EEF}"/>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5382706" y="2300663"/>
            <a:ext cx="1426588" cy="2261812"/>
          </a:xfrm>
          <a:prstGeom prst="rect">
            <a:avLst/>
          </a:prstGeom>
        </p:spPr>
      </p:pic>
    </p:spTree>
    <p:extLst>
      <p:ext uri="{BB962C8B-B14F-4D97-AF65-F5344CB8AC3E}">
        <p14:creationId xmlns:p14="http://schemas.microsoft.com/office/powerpoint/2010/main" val="714965300"/>
      </p:ext>
    </p:extLst>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showMasterSp="0" preserve="1" userDrawn="1">
  <p:cSld name="Rubrik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solidFill>
            <a:schemeClr val="bg2"/>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a:p>
        </p:txBody>
      </p:sp>
      <p:sp>
        <p:nvSpPr>
          <p:cNvPr id="2" name="Title 1"/>
          <p:cNvSpPr>
            <a:spLocks noGrp="1"/>
          </p:cNvSpPr>
          <p:nvPr>
            <p:ph type="ctrTitle"/>
          </p:nvPr>
        </p:nvSpPr>
        <p:spPr>
          <a:xfrm>
            <a:off x="1731696" y="2626153"/>
            <a:ext cx="8728608" cy="1349829"/>
          </a:xfrm>
          <a:prstGeom prst="rect">
            <a:avLst/>
          </a:prstGeom>
        </p:spPr>
        <p:txBody>
          <a:bodyPr anchor="ctr" anchorCtr="0">
            <a:noAutofit/>
          </a:bodyPr>
          <a:lstStyle>
            <a:lvl1pPr algn="l">
              <a:lnSpc>
                <a:spcPct val="90000"/>
              </a:lnSpc>
              <a:defRPr sz="4200" kern="0" spc="0" baseline="0">
                <a:solidFill>
                  <a:schemeClr val="tx1">
                    <a:lumMod val="95000"/>
                    <a:lumOff val="5000"/>
                  </a:schemeClr>
                </a:solidFill>
              </a:defRPr>
            </a:lvl1pPr>
          </a:lstStyle>
          <a:p>
            <a:r>
              <a:rPr lang="sv-SE"/>
              <a:t>Klicka här för att ändra mall för rubrikformat</a:t>
            </a:r>
            <a:endParaRPr lang="en-US"/>
          </a:p>
        </p:txBody>
      </p:sp>
      <p:sp>
        <p:nvSpPr>
          <p:cNvPr id="5" name="Platshållare för text 4">
            <a:extLst>
              <a:ext uri="{FF2B5EF4-FFF2-40B4-BE49-F238E27FC236}">
                <a16:creationId xmlns:a16="http://schemas.microsoft.com/office/drawing/2014/main" id="{A0F7CA53-6D92-4A66-95D1-2CEF9E76DF2C}"/>
              </a:ext>
            </a:extLst>
          </p:cNvPr>
          <p:cNvSpPr>
            <a:spLocks noGrp="1"/>
          </p:cNvSpPr>
          <p:nvPr>
            <p:ph type="body" sz="quarter" idx="10" hasCustomPrompt="1"/>
          </p:nvPr>
        </p:nvSpPr>
        <p:spPr>
          <a:xfrm>
            <a:off x="1731696" y="4165601"/>
            <a:ext cx="8728608" cy="251417"/>
          </a:xfrm>
        </p:spPr>
        <p:txBody>
          <a:bodyPr>
            <a:noAutofit/>
          </a:bodyPr>
          <a:lstStyle>
            <a:lvl1pPr marL="0" indent="0">
              <a:lnSpc>
                <a:spcPct val="100000"/>
              </a:lnSpc>
              <a:spcBef>
                <a:spcPts val="0"/>
              </a:spcBef>
              <a:buNone/>
              <a:defRPr sz="1800" kern="0" baseline="0">
                <a:solidFill>
                  <a:schemeClr val="tx1">
                    <a:lumMod val="95000"/>
                    <a:lumOff val="5000"/>
                  </a:schemeClr>
                </a:solidFill>
                <a:latin typeface="+mj-lt"/>
              </a:defRPr>
            </a:lvl1pPr>
          </a:lstStyle>
          <a:p>
            <a:pPr lvl="0"/>
            <a:r>
              <a:rPr lang="sv-SE"/>
              <a:t>Eventuell underrubrik</a:t>
            </a:r>
          </a:p>
        </p:txBody>
      </p:sp>
      <p:sp>
        <p:nvSpPr>
          <p:cNvPr id="6" name="Platshållare för text 4">
            <a:extLst>
              <a:ext uri="{FF2B5EF4-FFF2-40B4-BE49-F238E27FC236}">
                <a16:creationId xmlns:a16="http://schemas.microsoft.com/office/drawing/2014/main" id="{384ED656-5CBC-4AAE-AA1E-D848C8E71DB6}"/>
              </a:ext>
            </a:extLst>
          </p:cNvPr>
          <p:cNvSpPr>
            <a:spLocks noGrp="1"/>
          </p:cNvSpPr>
          <p:nvPr>
            <p:ph type="body" sz="quarter" idx="11" hasCustomPrompt="1"/>
          </p:nvPr>
        </p:nvSpPr>
        <p:spPr>
          <a:xfrm>
            <a:off x="1731696" y="4606637"/>
            <a:ext cx="8728608" cy="251417"/>
          </a:xfrm>
        </p:spPr>
        <p:txBody>
          <a:bodyPr>
            <a:noAutofit/>
          </a:bodyPr>
          <a:lstStyle>
            <a:lvl1pPr marL="0" indent="0">
              <a:lnSpc>
                <a:spcPct val="100000"/>
              </a:lnSpc>
              <a:spcBef>
                <a:spcPts val="0"/>
              </a:spcBef>
              <a:buNone/>
              <a:defRPr sz="1400" kern="0" baseline="0">
                <a:solidFill>
                  <a:schemeClr val="tx1">
                    <a:lumMod val="95000"/>
                    <a:lumOff val="5000"/>
                  </a:schemeClr>
                </a:solidFill>
                <a:latin typeface="+mn-lt"/>
              </a:defRPr>
            </a:lvl1pPr>
          </a:lstStyle>
          <a:p>
            <a:pPr lvl="0"/>
            <a:r>
              <a:rPr lang="sv-SE"/>
              <a:t>Eventuellt namn på föredragshållare</a:t>
            </a:r>
          </a:p>
        </p:txBody>
      </p:sp>
      <p:sp>
        <p:nvSpPr>
          <p:cNvPr id="11" name="textruta 10">
            <a:extLst>
              <a:ext uri="{FF2B5EF4-FFF2-40B4-BE49-F238E27FC236}">
                <a16:creationId xmlns:a16="http://schemas.microsoft.com/office/drawing/2014/main" id="{2522B255-A89B-4F1E-A846-36B4A9F18AE3}"/>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a:latin typeface="+mn-lt"/>
              </a:rPr>
              <a:t>Hållbar stad – öppen för världen</a:t>
            </a:r>
          </a:p>
        </p:txBody>
      </p:sp>
      <p:pic>
        <p:nvPicPr>
          <p:cNvPr id="8" name="Bildobjekt 7" descr="Logo" title="Logo">
            <a:extLst>
              <a:ext uri="{FF2B5EF4-FFF2-40B4-BE49-F238E27FC236}">
                <a16:creationId xmlns:a16="http://schemas.microsoft.com/office/drawing/2014/main" id="{2DF30E6D-8B83-4DA1-ADDE-3B45462766FF}"/>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0297795" y="401983"/>
            <a:ext cx="1481456" cy="499915"/>
          </a:xfrm>
          <a:prstGeom prst="rect">
            <a:avLst/>
          </a:prstGeom>
        </p:spPr>
      </p:pic>
    </p:spTree>
    <p:extLst>
      <p:ext uri="{BB962C8B-B14F-4D97-AF65-F5344CB8AC3E}">
        <p14:creationId xmlns:p14="http://schemas.microsoft.com/office/powerpoint/2010/main" val="926868400"/>
      </p:ext>
    </p:extLst>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5" name="Rubrik 4">
            <a:extLst>
              <a:ext uri="{FF2B5EF4-FFF2-40B4-BE49-F238E27FC236}">
                <a16:creationId xmlns:a16="http://schemas.microsoft.com/office/drawing/2014/main" id="{956AE382-6D43-4751-9CE2-2A4899C59678}"/>
              </a:ext>
            </a:extLst>
          </p:cNvPr>
          <p:cNvSpPr>
            <a:spLocks noGrp="1"/>
          </p:cNvSpPr>
          <p:nvPr>
            <p:ph type="title"/>
          </p:nvPr>
        </p:nvSpPr>
        <p:spPr/>
        <p:txBody>
          <a:bodyPr/>
          <a:lstStyle/>
          <a:p>
            <a:r>
              <a:rPr lang="sv-SE"/>
              <a:t>Klicka här för att ändra mall för rubrikformat</a:t>
            </a:r>
          </a:p>
        </p:txBody>
      </p:sp>
      <p:sp>
        <p:nvSpPr>
          <p:cNvPr id="8" name="Content Placeholder 2">
            <a:extLst>
              <a:ext uri="{FF2B5EF4-FFF2-40B4-BE49-F238E27FC236}">
                <a16:creationId xmlns:a16="http://schemas.microsoft.com/office/drawing/2014/main" id="{143E3ABC-9643-4C0C-A216-D9FDF5F8C34E}"/>
              </a:ext>
            </a:extLst>
          </p:cNvPr>
          <p:cNvSpPr>
            <a:spLocks noGrp="1"/>
          </p:cNvSpPr>
          <p:nvPr>
            <p:ph idx="11"/>
          </p:nvPr>
        </p:nvSpPr>
        <p:spPr>
          <a:xfrm>
            <a:off x="1056000" y="1738313"/>
            <a:ext cx="10080000" cy="4175124"/>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sp>
        <p:nvSpPr>
          <p:cNvPr id="2" name="Platshållare för bildnummer 1">
            <a:extLst>
              <a:ext uri="{FF2B5EF4-FFF2-40B4-BE49-F238E27FC236}">
                <a16:creationId xmlns:a16="http://schemas.microsoft.com/office/drawing/2014/main" id="{AF1C70CC-B8D4-4719-BB1B-23D6C9B7187C}"/>
              </a:ext>
            </a:extLst>
          </p:cNvPr>
          <p:cNvSpPr>
            <a:spLocks noGrp="1"/>
          </p:cNvSpPr>
          <p:nvPr>
            <p:ph type="sldNum" sz="quarter" idx="12"/>
          </p:nvPr>
        </p:nvSpPr>
        <p:spPr>
          <a:xfrm>
            <a:off x="11136000" y="6453187"/>
            <a:ext cx="643250" cy="144463"/>
          </a:xfrm>
          <a:prstGeom prst="rect">
            <a:avLst/>
          </a:prstGeom>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3121293716"/>
      </p:ext>
    </p:extLst>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preserve="1" userDrawn="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4424537-5ECE-4D36-9AE9-88D8AFB54949}"/>
              </a:ext>
            </a:extLst>
          </p:cNvPr>
          <p:cNvSpPr>
            <a:spLocks noGrp="1"/>
          </p:cNvSpPr>
          <p:nvPr>
            <p:ph type="title"/>
          </p:nvPr>
        </p:nvSpPr>
        <p:spPr/>
        <p:txBody>
          <a:bodyPr/>
          <a:lstStyle/>
          <a:p>
            <a:r>
              <a:rPr lang="sv-SE"/>
              <a:t>Klicka här för att ändra mall för rubrikformat</a:t>
            </a:r>
          </a:p>
        </p:txBody>
      </p:sp>
      <p:sp>
        <p:nvSpPr>
          <p:cNvPr id="3" name="Content Placeholder 2"/>
          <p:cNvSpPr>
            <a:spLocks noGrp="1"/>
          </p:cNvSpPr>
          <p:nvPr>
            <p:ph sz="half" idx="1"/>
          </p:nvPr>
        </p:nvSpPr>
        <p:spPr>
          <a:xfrm>
            <a:off x="407988" y="1736729"/>
            <a:ext cx="5400000" cy="4176710"/>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sp>
        <p:nvSpPr>
          <p:cNvPr id="4" name="Content Placeholder 3"/>
          <p:cNvSpPr>
            <a:spLocks noGrp="1"/>
          </p:cNvSpPr>
          <p:nvPr>
            <p:ph sz="half" idx="2"/>
          </p:nvPr>
        </p:nvSpPr>
        <p:spPr>
          <a:xfrm>
            <a:off x="6379250" y="1736729"/>
            <a:ext cx="5400000" cy="4176710"/>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sp>
        <p:nvSpPr>
          <p:cNvPr id="5" name="Platshållare för bildnummer 4">
            <a:extLst>
              <a:ext uri="{FF2B5EF4-FFF2-40B4-BE49-F238E27FC236}">
                <a16:creationId xmlns:a16="http://schemas.microsoft.com/office/drawing/2014/main" id="{EC9B43C6-89FD-4564-BB62-9B67C1AE2E6A}"/>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1855698386"/>
      </p:ext>
    </p:extLst>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preserve="1" userDrawn="1">
  <p:cSld name="Jämförelse">
    <p:spTree>
      <p:nvGrpSpPr>
        <p:cNvPr id="1" name=""/>
        <p:cNvGrpSpPr/>
        <p:nvPr/>
      </p:nvGrpSpPr>
      <p:grpSpPr>
        <a:xfrm>
          <a:off x="0" y="0"/>
          <a:ext cx="0" cy="0"/>
          <a:chOff x="0" y="0"/>
          <a:chExt cx="0" cy="0"/>
        </a:xfrm>
      </p:grpSpPr>
      <p:sp>
        <p:nvSpPr>
          <p:cNvPr id="7" name="Rubrik 6">
            <a:extLst>
              <a:ext uri="{FF2B5EF4-FFF2-40B4-BE49-F238E27FC236}">
                <a16:creationId xmlns:a16="http://schemas.microsoft.com/office/drawing/2014/main" id="{BCE7E41F-F5AB-42BF-88B5-ED5B44A6461E}"/>
              </a:ext>
            </a:extLst>
          </p:cNvPr>
          <p:cNvSpPr>
            <a:spLocks noGrp="1"/>
          </p:cNvSpPr>
          <p:nvPr>
            <p:ph type="title"/>
          </p:nvPr>
        </p:nvSpPr>
        <p:spPr/>
        <p:txBody>
          <a:bodyPr/>
          <a:lstStyle/>
          <a:p>
            <a:r>
              <a:rPr lang="sv-SE"/>
              <a:t>Klicka här för att ändra mall för rubrikformat</a:t>
            </a:r>
          </a:p>
        </p:txBody>
      </p:sp>
      <p:sp>
        <p:nvSpPr>
          <p:cNvPr id="3" name="Text Placeholder 2"/>
          <p:cNvSpPr>
            <a:spLocks noGrp="1"/>
          </p:cNvSpPr>
          <p:nvPr>
            <p:ph type="body" idx="1"/>
          </p:nvPr>
        </p:nvSpPr>
        <p:spPr>
          <a:xfrm>
            <a:off x="407988" y="1588563"/>
            <a:ext cx="527808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a:t>Redigera format för bakgrundstext</a:t>
            </a:r>
          </a:p>
        </p:txBody>
      </p:sp>
      <p:sp>
        <p:nvSpPr>
          <p:cNvPr id="4" name="Content Placeholder 3"/>
          <p:cNvSpPr>
            <a:spLocks noGrp="1"/>
          </p:cNvSpPr>
          <p:nvPr>
            <p:ph sz="half" idx="2"/>
          </p:nvPr>
        </p:nvSpPr>
        <p:spPr>
          <a:xfrm>
            <a:off x="407988" y="2281031"/>
            <a:ext cx="5278080" cy="3524684"/>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sp>
        <p:nvSpPr>
          <p:cNvPr id="5" name="Text Placeholder 4"/>
          <p:cNvSpPr>
            <a:spLocks noGrp="1"/>
          </p:cNvSpPr>
          <p:nvPr>
            <p:ph type="body" sz="quarter" idx="3"/>
          </p:nvPr>
        </p:nvSpPr>
        <p:spPr>
          <a:xfrm>
            <a:off x="6432000" y="1591385"/>
            <a:ext cx="528000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a:t>Redigera format för bakgrundstext</a:t>
            </a:r>
          </a:p>
        </p:txBody>
      </p:sp>
      <p:sp>
        <p:nvSpPr>
          <p:cNvPr id="6" name="Content Placeholder 5"/>
          <p:cNvSpPr>
            <a:spLocks noGrp="1"/>
          </p:cNvSpPr>
          <p:nvPr>
            <p:ph sz="quarter" idx="4"/>
          </p:nvPr>
        </p:nvSpPr>
        <p:spPr>
          <a:xfrm>
            <a:off x="6432000" y="2281035"/>
            <a:ext cx="5280000" cy="3524685"/>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sp>
        <p:nvSpPr>
          <p:cNvPr id="2" name="Platshållare för bildnummer 1">
            <a:extLst>
              <a:ext uri="{FF2B5EF4-FFF2-40B4-BE49-F238E27FC236}">
                <a16:creationId xmlns:a16="http://schemas.microsoft.com/office/drawing/2014/main" id="{5B0B39BD-A593-4A83-AD46-53A96C2F78AD}"/>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2965356972"/>
      </p:ext>
    </p:extLst>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preserve="1" userDrawn="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F68562D-9C3D-4ED0-821E-7821BFECF33E}"/>
              </a:ext>
            </a:extLst>
          </p:cNvPr>
          <p:cNvSpPr>
            <a:spLocks noGrp="1"/>
          </p:cNvSpPr>
          <p:nvPr>
            <p:ph type="title"/>
          </p:nvPr>
        </p:nvSpPr>
        <p:spPr/>
        <p:txBody>
          <a:bodyPr/>
          <a:lstStyle/>
          <a:p>
            <a:r>
              <a:rPr lang="sv-SE"/>
              <a:t>Klicka här för att ändra mall för rubrikformat</a:t>
            </a:r>
          </a:p>
        </p:txBody>
      </p:sp>
      <p:sp>
        <p:nvSpPr>
          <p:cNvPr id="3" name="Platshållare för bildnummer 2">
            <a:extLst>
              <a:ext uri="{FF2B5EF4-FFF2-40B4-BE49-F238E27FC236}">
                <a16:creationId xmlns:a16="http://schemas.microsoft.com/office/drawing/2014/main" id="{471AB884-926D-4607-993A-83391A779C12}"/>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3628542820"/>
      </p:ext>
    </p:extLst>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preserve="1" userDrawn="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2EDB076-0118-4581-B17D-C1A0602FB948}"/>
              </a:ext>
            </a:extLst>
          </p:cNvPr>
          <p:cNvSpPr>
            <a:spLocks noGrp="1"/>
          </p:cNvSpPr>
          <p:nvPr>
            <p:ph type="title"/>
          </p:nvPr>
        </p:nvSpPr>
        <p:spPr/>
        <p:txBody>
          <a:bodyPr/>
          <a:lstStyle/>
          <a:p>
            <a:r>
              <a:rPr lang="sv-SE"/>
              <a:t>Klicka här för att ändra mall för rubrikformat</a:t>
            </a:r>
          </a:p>
        </p:txBody>
      </p:sp>
      <p:sp>
        <p:nvSpPr>
          <p:cNvPr id="6" name="Content Placeholder 2">
            <a:extLst>
              <a:ext uri="{FF2B5EF4-FFF2-40B4-BE49-F238E27FC236}">
                <a16:creationId xmlns:a16="http://schemas.microsoft.com/office/drawing/2014/main" id="{51FAA0E3-3FDA-41A6-B9F8-73A1FEF31347}"/>
              </a:ext>
            </a:extLst>
          </p:cNvPr>
          <p:cNvSpPr>
            <a:spLocks noGrp="1"/>
          </p:cNvSpPr>
          <p:nvPr>
            <p:ph sz="half" idx="10"/>
          </p:nvPr>
        </p:nvSpPr>
        <p:spPr>
          <a:xfrm>
            <a:off x="417075" y="1736728"/>
            <a:ext cx="5678925" cy="4194629"/>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sp>
        <p:nvSpPr>
          <p:cNvPr id="3" name="Picture Placeholder 2"/>
          <p:cNvSpPr>
            <a:spLocks noGrp="1"/>
          </p:cNvSpPr>
          <p:nvPr>
            <p:ph type="pic" idx="1" hasCustomPrompt="1"/>
          </p:nvPr>
        </p:nvSpPr>
        <p:spPr>
          <a:xfrm>
            <a:off x="7598925" y="1738313"/>
            <a:ext cx="4176000" cy="4175125"/>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a:t>Klicka på ikonen </a:t>
            </a:r>
            <a:br>
              <a:rPr lang="sv-SE"/>
            </a:br>
            <a:br>
              <a:rPr lang="sv-SE"/>
            </a:br>
            <a:r>
              <a:rPr lang="sv-SE"/>
              <a:t>för att lägga till en bild</a:t>
            </a:r>
            <a:endParaRPr lang="en-US"/>
          </a:p>
        </p:txBody>
      </p:sp>
      <p:sp>
        <p:nvSpPr>
          <p:cNvPr id="4" name="Platshållare för bildnummer 3">
            <a:extLst>
              <a:ext uri="{FF2B5EF4-FFF2-40B4-BE49-F238E27FC236}">
                <a16:creationId xmlns:a16="http://schemas.microsoft.com/office/drawing/2014/main" id="{AB6397E3-2F6A-46E7-B952-96596182496A}"/>
              </a:ext>
            </a:extLst>
          </p:cNvPr>
          <p:cNvSpPr>
            <a:spLocks noGrp="1"/>
          </p:cNvSpPr>
          <p:nvPr>
            <p:ph type="sldNum" sz="quarter" idx="11"/>
          </p:nvPr>
        </p:nvSpPr>
        <p:spPr>
          <a:xfrm>
            <a:off x="11136000" y="6453187"/>
            <a:ext cx="643250" cy="144463"/>
          </a:xfrm>
          <a:prstGeom prst="rect">
            <a:avLst/>
          </a:prstGeom>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5180063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blank" preserve="1">
  <p:cSld name="Helt 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3420952381"/>
      </p:ext>
    </p:extLst>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preserve="1" userDrawn="1">
  <p:cSld name="1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800F4CB-80BD-4C46-8862-E3F5646FDE7A}"/>
              </a:ext>
            </a:extLst>
          </p:cNvPr>
          <p:cNvSpPr>
            <a:spLocks noGrp="1"/>
          </p:cNvSpPr>
          <p:nvPr>
            <p:ph type="title"/>
          </p:nvPr>
        </p:nvSpPr>
        <p:spPr/>
        <p:txBody>
          <a:bodyPr/>
          <a:lstStyle/>
          <a:p>
            <a:r>
              <a:rPr lang="sv-SE"/>
              <a:t>Klicka här för att ändra mall för rubrikformat</a:t>
            </a:r>
          </a:p>
        </p:txBody>
      </p:sp>
      <p:sp>
        <p:nvSpPr>
          <p:cNvPr id="5" name="Content Placeholder 2">
            <a:extLst>
              <a:ext uri="{FF2B5EF4-FFF2-40B4-BE49-F238E27FC236}">
                <a16:creationId xmlns:a16="http://schemas.microsoft.com/office/drawing/2014/main" id="{D18EAA5A-4340-4EE5-A1A8-3200B98C0962}"/>
              </a:ext>
            </a:extLst>
          </p:cNvPr>
          <p:cNvSpPr>
            <a:spLocks noGrp="1"/>
          </p:cNvSpPr>
          <p:nvPr>
            <p:ph sz="half" idx="10"/>
          </p:nvPr>
        </p:nvSpPr>
        <p:spPr>
          <a:xfrm>
            <a:off x="6096000" y="1736728"/>
            <a:ext cx="5688013" cy="4194629"/>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sp>
        <p:nvSpPr>
          <p:cNvPr id="3" name="Picture Placeholder 2"/>
          <p:cNvSpPr>
            <a:spLocks noGrp="1"/>
          </p:cNvSpPr>
          <p:nvPr>
            <p:ph type="pic" idx="1" hasCustomPrompt="1"/>
          </p:nvPr>
        </p:nvSpPr>
        <p:spPr>
          <a:xfrm>
            <a:off x="407988" y="1738313"/>
            <a:ext cx="4176000" cy="4175125"/>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a:t>Klicka på ikonen </a:t>
            </a:r>
            <a:br>
              <a:rPr lang="sv-SE"/>
            </a:br>
            <a:br>
              <a:rPr lang="sv-SE"/>
            </a:br>
            <a:r>
              <a:rPr lang="sv-SE"/>
              <a:t>för att lägga till en bild</a:t>
            </a:r>
            <a:endParaRPr lang="en-US"/>
          </a:p>
        </p:txBody>
      </p:sp>
      <p:sp>
        <p:nvSpPr>
          <p:cNvPr id="4" name="Platshållare för bildnummer 3">
            <a:extLst>
              <a:ext uri="{FF2B5EF4-FFF2-40B4-BE49-F238E27FC236}">
                <a16:creationId xmlns:a16="http://schemas.microsoft.com/office/drawing/2014/main" id="{DEAD5FAA-1657-4061-B125-FAABE5DDE224}"/>
              </a:ext>
            </a:extLst>
          </p:cNvPr>
          <p:cNvSpPr>
            <a:spLocks noGrp="1"/>
          </p:cNvSpPr>
          <p:nvPr>
            <p:ph type="sldNum" sz="quarter" idx="11"/>
          </p:nvPr>
        </p:nvSpPr>
        <p:spPr>
          <a:xfrm>
            <a:off x="11136000" y="6453187"/>
            <a:ext cx="643250" cy="144463"/>
          </a:xfrm>
          <a:prstGeom prst="rect">
            <a:avLst/>
          </a:prstGeom>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2243115306"/>
      </p:ext>
    </p:extLst>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preserve="1" userDrawn="1">
  <p:cSld name="2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C800227-24F3-424A-950F-9031EC7717A1}"/>
              </a:ext>
            </a:extLst>
          </p:cNvPr>
          <p:cNvSpPr>
            <a:spLocks noGrp="1"/>
          </p:cNvSpPr>
          <p:nvPr>
            <p:ph type="title"/>
          </p:nvPr>
        </p:nvSpPr>
        <p:spPr/>
        <p:txBody>
          <a:bodyPr/>
          <a:lstStyle/>
          <a:p>
            <a:r>
              <a:rPr lang="sv-SE"/>
              <a:t>Klicka här för att ändra mall för rubrikformat</a:t>
            </a:r>
          </a:p>
        </p:txBody>
      </p:sp>
      <p:sp>
        <p:nvSpPr>
          <p:cNvPr id="3" name="Picture Placeholder 2"/>
          <p:cNvSpPr>
            <a:spLocks noGrp="1"/>
          </p:cNvSpPr>
          <p:nvPr>
            <p:ph type="pic" idx="1" hasCustomPrompt="1"/>
          </p:nvPr>
        </p:nvSpPr>
        <p:spPr>
          <a:xfrm>
            <a:off x="407988"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a:t>Klicka på ikonen </a:t>
            </a:r>
            <a:br>
              <a:rPr lang="sv-SE"/>
            </a:br>
            <a:br>
              <a:rPr lang="sv-SE"/>
            </a:br>
            <a:r>
              <a:rPr lang="sv-SE"/>
              <a:t>för att lägga till en bild</a:t>
            </a:r>
            <a:endParaRPr lang="en-US"/>
          </a:p>
        </p:txBody>
      </p:sp>
      <p:sp>
        <p:nvSpPr>
          <p:cNvPr id="4" name="Text Placeholder 3"/>
          <p:cNvSpPr>
            <a:spLocks noGrp="1"/>
          </p:cNvSpPr>
          <p:nvPr>
            <p:ph type="body" sz="half" idx="2"/>
          </p:nvPr>
        </p:nvSpPr>
        <p:spPr>
          <a:xfrm>
            <a:off x="407988"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Redigera format för bakgrundstext</a:t>
            </a:r>
          </a:p>
        </p:txBody>
      </p:sp>
      <p:sp>
        <p:nvSpPr>
          <p:cNvPr id="10" name="Picture Placeholder 2">
            <a:extLst>
              <a:ext uri="{FF2B5EF4-FFF2-40B4-BE49-F238E27FC236}">
                <a16:creationId xmlns:a16="http://schemas.microsoft.com/office/drawing/2014/main" id="{F5F04B5A-F0FB-4FC9-9F5F-CDA6CEE251C7}"/>
              </a:ext>
            </a:extLst>
          </p:cNvPr>
          <p:cNvSpPr>
            <a:spLocks noGrp="1"/>
          </p:cNvSpPr>
          <p:nvPr>
            <p:ph type="pic" idx="12" hasCustomPrompt="1"/>
          </p:nvPr>
        </p:nvSpPr>
        <p:spPr>
          <a:xfrm>
            <a:off x="4296000"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a:t>Klicka på ikonen </a:t>
            </a:r>
            <a:br>
              <a:rPr lang="sv-SE"/>
            </a:br>
            <a:br>
              <a:rPr lang="sv-SE"/>
            </a:br>
            <a:r>
              <a:rPr lang="sv-SE"/>
              <a:t>för att lägga till en bild</a:t>
            </a:r>
            <a:endParaRPr lang="en-US"/>
          </a:p>
        </p:txBody>
      </p:sp>
      <p:sp>
        <p:nvSpPr>
          <p:cNvPr id="15" name="Text Placeholder 3">
            <a:extLst>
              <a:ext uri="{FF2B5EF4-FFF2-40B4-BE49-F238E27FC236}">
                <a16:creationId xmlns:a16="http://schemas.microsoft.com/office/drawing/2014/main" id="{A5F93C07-C166-474C-8E0B-4E9C3BBCB337}"/>
              </a:ext>
            </a:extLst>
          </p:cNvPr>
          <p:cNvSpPr>
            <a:spLocks noGrp="1"/>
          </p:cNvSpPr>
          <p:nvPr>
            <p:ph type="body" sz="half" idx="15"/>
          </p:nvPr>
        </p:nvSpPr>
        <p:spPr>
          <a:xfrm>
            <a:off x="4296000"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Redigera format för bakgrundstext</a:t>
            </a:r>
          </a:p>
        </p:txBody>
      </p:sp>
      <p:sp>
        <p:nvSpPr>
          <p:cNvPr id="11" name="Picture Placeholder 2">
            <a:extLst>
              <a:ext uri="{FF2B5EF4-FFF2-40B4-BE49-F238E27FC236}">
                <a16:creationId xmlns:a16="http://schemas.microsoft.com/office/drawing/2014/main" id="{A7F97845-F21E-448F-BCE4-594A545AB8CB}"/>
              </a:ext>
            </a:extLst>
          </p:cNvPr>
          <p:cNvSpPr>
            <a:spLocks noGrp="1"/>
          </p:cNvSpPr>
          <p:nvPr>
            <p:ph type="pic" idx="13" hasCustomPrompt="1"/>
          </p:nvPr>
        </p:nvSpPr>
        <p:spPr>
          <a:xfrm>
            <a:off x="8184013"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a:t>Klicka på ikonen </a:t>
            </a:r>
            <a:br>
              <a:rPr lang="sv-SE"/>
            </a:br>
            <a:br>
              <a:rPr lang="sv-SE"/>
            </a:br>
            <a:r>
              <a:rPr lang="sv-SE"/>
              <a:t>för att lägga till en bild</a:t>
            </a:r>
            <a:endParaRPr lang="en-US"/>
          </a:p>
        </p:txBody>
      </p:sp>
      <p:sp>
        <p:nvSpPr>
          <p:cNvPr id="14" name="Text Placeholder 3">
            <a:extLst>
              <a:ext uri="{FF2B5EF4-FFF2-40B4-BE49-F238E27FC236}">
                <a16:creationId xmlns:a16="http://schemas.microsoft.com/office/drawing/2014/main" id="{5F230963-9997-4CAE-9B9D-4F53D8044D29}"/>
              </a:ext>
            </a:extLst>
          </p:cNvPr>
          <p:cNvSpPr>
            <a:spLocks noGrp="1"/>
          </p:cNvSpPr>
          <p:nvPr>
            <p:ph type="body" sz="half" idx="14"/>
          </p:nvPr>
        </p:nvSpPr>
        <p:spPr>
          <a:xfrm>
            <a:off x="8184013"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Redigera format för bakgrundstext</a:t>
            </a:r>
          </a:p>
        </p:txBody>
      </p:sp>
      <p:sp>
        <p:nvSpPr>
          <p:cNvPr id="5" name="Platshållare för bildnummer 4">
            <a:extLst>
              <a:ext uri="{FF2B5EF4-FFF2-40B4-BE49-F238E27FC236}">
                <a16:creationId xmlns:a16="http://schemas.microsoft.com/office/drawing/2014/main" id="{23227AAC-52A1-439E-A66E-B8A4CE23E2A5}"/>
              </a:ext>
            </a:extLst>
          </p:cNvPr>
          <p:cNvSpPr>
            <a:spLocks noGrp="1"/>
          </p:cNvSpPr>
          <p:nvPr>
            <p:ph type="sldNum" sz="quarter" idx="16"/>
          </p:nvPr>
        </p:nvSpPr>
        <p:spPr>
          <a:xfrm>
            <a:off x="11136000" y="6453187"/>
            <a:ext cx="643250" cy="144463"/>
          </a:xfrm>
          <a:prstGeom prst="rect">
            <a:avLst/>
          </a:prstGeom>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1136944644"/>
      </p:ext>
    </p:extLst>
  </p:cSld>
  <p:clrMapOvr>
    <a:masterClrMapping/>
  </p:clrMapOvr>
</p:sldLayout>
</file>

<file path=ppt/slideLayouts/slideLayout122.xml><?xml version="1.0" encoding="utf-8"?>
<p:sldLayout xmlns:a="http://schemas.openxmlformats.org/drawingml/2006/main" xmlns:r="http://schemas.openxmlformats.org/officeDocument/2006/relationships" xmlns:p="http://schemas.openxmlformats.org/presentationml/2006/main" showMasterSp="0" preserve="1" userDrawn="1">
  <p:cSld name="Bild helsida">
    <p:spTree>
      <p:nvGrpSpPr>
        <p:cNvPr id="1" name=""/>
        <p:cNvGrpSpPr/>
        <p:nvPr/>
      </p:nvGrpSpPr>
      <p:grpSpPr>
        <a:xfrm>
          <a:off x="0" y="0"/>
          <a:ext cx="0" cy="0"/>
          <a:chOff x="0" y="0"/>
          <a:chExt cx="0" cy="0"/>
        </a:xfrm>
      </p:grpSpPr>
      <p:sp>
        <p:nvSpPr>
          <p:cNvPr id="5" name="Platshållare för bild 4"/>
          <p:cNvSpPr>
            <a:spLocks noGrp="1"/>
          </p:cNvSpPr>
          <p:nvPr>
            <p:ph type="pic" sz="quarter" idx="10" hasCustomPrompt="1"/>
          </p:nvPr>
        </p:nvSpPr>
        <p:spPr>
          <a:xfrm>
            <a:off x="0" y="0"/>
            <a:ext cx="12192000" cy="6858000"/>
          </a:xfrm>
          <a:prstGeom prst="round2SameRect">
            <a:avLst>
              <a:gd name="adj1" fmla="val 0"/>
              <a:gd name="adj2" fmla="val 0"/>
            </a:avLst>
          </a:prstGeom>
          <a:solidFill>
            <a:schemeClr val="bg1">
              <a:lumMod val="85000"/>
            </a:schemeClr>
          </a:solidFill>
        </p:spPr>
        <p:txBody>
          <a:bodyPr anchor="ctr" anchorCtr="0"/>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r>
              <a:rPr lang="sv-SE"/>
              <a:t>Klicka på ikonen </a:t>
            </a:r>
            <a:br>
              <a:rPr lang="sv-SE"/>
            </a:br>
            <a:br>
              <a:rPr lang="sv-SE"/>
            </a:br>
            <a:r>
              <a:rPr lang="sv-SE"/>
              <a:t>för att lägga till en bild</a:t>
            </a:r>
            <a:endParaRPr lang="en-US"/>
          </a:p>
        </p:txBody>
      </p:sp>
    </p:spTree>
    <p:extLst>
      <p:ext uri="{BB962C8B-B14F-4D97-AF65-F5344CB8AC3E}">
        <p14:creationId xmlns:p14="http://schemas.microsoft.com/office/powerpoint/2010/main" val="572419327"/>
      </p:ext>
    </p:extLst>
  </p:cSld>
  <p:clrMapOvr>
    <a:masterClrMapping/>
  </p:clrMapOvr>
</p:sldLayout>
</file>

<file path=ppt/slideLayouts/slideLayout123.xml><?xml version="1.0" encoding="utf-8"?>
<p:sldLayout xmlns:a="http://schemas.openxmlformats.org/drawingml/2006/main" xmlns:r="http://schemas.openxmlformats.org/officeDocument/2006/relationships" xmlns:p="http://schemas.openxmlformats.org/presentationml/2006/main" showMasterSp="0" preserve="1" userDrawn="1">
  <p:cSld name="Bild helsida med rubrik">
    <p:spTree>
      <p:nvGrpSpPr>
        <p:cNvPr id="1" name=""/>
        <p:cNvGrpSpPr/>
        <p:nvPr/>
      </p:nvGrpSpPr>
      <p:grpSpPr>
        <a:xfrm>
          <a:off x="0" y="0"/>
          <a:ext cx="0" cy="0"/>
          <a:chOff x="0" y="0"/>
          <a:chExt cx="0" cy="0"/>
        </a:xfrm>
      </p:grpSpPr>
      <p:sp>
        <p:nvSpPr>
          <p:cNvPr id="2" name="Platshållare för sidfot 1">
            <a:extLst>
              <a:ext uri="{FF2B5EF4-FFF2-40B4-BE49-F238E27FC236}">
                <a16:creationId xmlns:a16="http://schemas.microsoft.com/office/drawing/2014/main" id="{4C2CB002-9FCD-48CA-BEF4-9C216A36070A}"/>
              </a:ext>
            </a:extLst>
          </p:cNvPr>
          <p:cNvSpPr>
            <a:spLocks noGrp="1"/>
          </p:cNvSpPr>
          <p:nvPr>
            <p:ph type="ftr" sz="quarter" idx="11"/>
          </p:nvPr>
        </p:nvSpPr>
        <p:spPr>
          <a:xfrm>
            <a:off x="479999" y="6376989"/>
            <a:ext cx="5616000" cy="147636"/>
          </a:xfrm>
          <a:prstGeom prst="rect">
            <a:avLst/>
          </a:prstGeom>
        </p:spPr>
        <p:txBody>
          <a:bodyPr/>
          <a:lstStyle/>
          <a:p>
            <a:endParaRPr lang="sv-SE"/>
          </a:p>
        </p:txBody>
      </p:sp>
      <p:sp>
        <p:nvSpPr>
          <p:cNvPr id="4" name="Platshållare för bild 5">
            <a:extLst>
              <a:ext uri="{FF2B5EF4-FFF2-40B4-BE49-F238E27FC236}">
                <a16:creationId xmlns:a16="http://schemas.microsoft.com/office/drawing/2014/main" id="{1566CF40-59BE-4449-B880-5CCAFCC9D997}"/>
              </a:ext>
            </a:extLst>
          </p:cNvPr>
          <p:cNvSpPr>
            <a:spLocks noGrp="1"/>
          </p:cNvSpPr>
          <p:nvPr>
            <p:ph type="pic" sz="quarter" idx="10" hasCustomPrompt="1"/>
          </p:nvPr>
        </p:nvSpPr>
        <p:spPr>
          <a:xfrm>
            <a:off x="0" y="0"/>
            <a:ext cx="12192000" cy="6858000"/>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a:br>
            <a:br>
              <a:rPr lang="sv-SE"/>
            </a:br>
            <a:br>
              <a:rPr lang="sv-SE"/>
            </a:br>
            <a:r>
              <a:rPr lang="sv-SE"/>
              <a:t>Klicka på ikonen ovan</a:t>
            </a:r>
            <a:br>
              <a:rPr lang="sv-SE"/>
            </a:br>
            <a:r>
              <a:rPr lang="sv-SE"/>
              <a:t>för att lägga till en bild</a:t>
            </a:r>
            <a:endParaRPr lang="en-US"/>
          </a:p>
        </p:txBody>
      </p:sp>
      <p:sp>
        <p:nvSpPr>
          <p:cNvPr id="6" name="Title 1">
            <a:extLst>
              <a:ext uri="{FF2B5EF4-FFF2-40B4-BE49-F238E27FC236}">
                <a16:creationId xmlns:a16="http://schemas.microsoft.com/office/drawing/2014/main" id="{5F556A3A-7138-45B2-8593-FAB5296ADD6C}"/>
              </a:ext>
            </a:extLst>
          </p:cNvPr>
          <p:cNvSpPr>
            <a:spLocks noGrp="1"/>
          </p:cNvSpPr>
          <p:nvPr>
            <p:ph type="ctrTitle"/>
          </p:nvPr>
        </p:nvSpPr>
        <p:spPr>
          <a:xfrm>
            <a:off x="1528841" y="2404809"/>
            <a:ext cx="9134323" cy="1113092"/>
          </a:xfrm>
          <a:prstGeom prst="rect">
            <a:avLst/>
          </a:prstGeom>
        </p:spPr>
        <p:txBody>
          <a:bodyPr anchor="ctr" anchorCtr="0">
            <a:noAutofit/>
          </a:bodyPr>
          <a:lstStyle>
            <a:lvl1pPr algn="ctr">
              <a:lnSpc>
                <a:spcPct val="90000"/>
              </a:lnSpc>
              <a:defRPr sz="4500">
                <a:solidFill>
                  <a:schemeClr val="bg1"/>
                </a:solidFill>
              </a:defRPr>
            </a:lvl1pPr>
          </a:lstStyle>
          <a:p>
            <a:r>
              <a:rPr lang="sv-SE"/>
              <a:t>Klicka här för att ändra mall för rubrikformat</a:t>
            </a:r>
            <a:endParaRPr lang="en-US"/>
          </a:p>
        </p:txBody>
      </p:sp>
    </p:spTree>
    <p:extLst>
      <p:ext uri="{BB962C8B-B14F-4D97-AF65-F5344CB8AC3E}">
        <p14:creationId xmlns:p14="http://schemas.microsoft.com/office/powerpoint/2010/main" val="3702728734"/>
      </p:ext>
    </p:extLst>
  </p:cSld>
  <p:clrMapOvr>
    <a:masterClrMapping/>
  </p:clrMapOvr>
</p:sldLayout>
</file>

<file path=ppt/slideLayouts/slideLayout124.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bildnummer 1">
            <a:extLst>
              <a:ext uri="{FF2B5EF4-FFF2-40B4-BE49-F238E27FC236}">
                <a16:creationId xmlns:a16="http://schemas.microsoft.com/office/drawing/2014/main" id="{4BC2FFEF-6434-4E63-AD0D-37B93846A0B7}"/>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4013700544"/>
      </p:ext>
    </p:extLst>
  </p:cSld>
  <p:clrMapOvr>
    <a:masterClrMapping/>
  </p:clrMapOvr>
</p:sldLayout>
</file>

<file path=ppt/slideLayouts/slideLayout125.xml><?xml version="1.0" encoding="utf-8"?>
<p:sldLayout xmlns:a="http://schemas.openxmlformats.org/drawingml/2006/main" xmlns:r="http://schemas.openxmlformats.org/officeDocument/2006/relationships" xmlns:p="http://schemas.openxmlformats.org/presentationml/2006/main" showMasterSp="0" type="blank" preserve="1">
  <p:cSld name="Helt 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2260016742"/>
      </p:ext>
    </p:extLst>
  </p:cSld>
  <p:clrMapOvr>
    <a:masterClrMapping/>
  </p:clrMapOvr>
</p:sldLayout>
</file>

<file path=ppt/slideLayouts/slideLayout126.xml><?xml version="1.0" encoding="utf-8"?>
<p:sldLayout xmlns:a="http://schemas.openxmlformats.org/drawingml/2006/main" xmlns:r="http://schemas.openxmlformats.org/officeDocument/2006/relationships" xmlns:p="http://schemas.openxmlformats.org/presentationml/2006/main" showMasterSp="0" preserve="1" userDrawn="1">
  <p:cSld name="Avsnittsrubrik med bild">
    <p:spTree>
      <p:nvGrpSpPr>
        <p:cNvPr id="1" name=""/>
        <p:cNvGrpSpPr/>
        <p:nvPr/>
      </p:nvGrpSpPr>
      <p:grpSpPr>
        <a:xfrm>
          <a:off x="0" y="0"/>
          <a:ext cx="0" cy="0"/>
          <a:chOff x="0" y="0"/>
          <a:chExt cx="0" cy="0"/>
        </a:xfrm>
      </p:grpSpPr>
      <p:sp>
        <p:nvSpPr>
          <p:cNvPr id="8" name="Platshållare för bild 5">
            <a:extLst>
              <a:ext uri="{FF2B5EF4-FFF2-40B4-BE49-F238E27FC236}">
                <a16:creationId xmlns:a16="http://schemas.microsoft.com/office/drawing/2014/main" id="{E89F1A3B-CD83-40C2-B654-7491BD29FCD5}"/>
              </a:ext>
            </a:extLst>
          </p:cNvPr>
          <p:cNvSpPr>
            <a:spLocks noGrp="1"/>
          </p:cNvSpPr>
          <p:nvPr>
            <p:ph type="pic" sz="quarter" idx="11" hasCustomPrompt="1"/>
          </p:nvPr>
        </p:nvSpPr>
        <p:spPr>
          <a:xfrm>
            <a:off x="407989" y="404812"/>
            <a:ext cx="11376024" cy="5508625"/>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a:br>
            <a:br>
              <a:rPr lang="sv-SE"/>
            </a:br>
            <a:br>
              <a:rPr lang="sv-SE"/>
            </a:br>
            <a:r>
              <a:rPr lang="sv-SE"/>
              <a:t>Klicka på ikonen ovan</a:t>
            </a:r>
            <a:br>
              <a:rPr lang="sv-SE"/>
            </a:br>
            <a:r>
              <a:rPr lang="sv-SE"/>
              <a:t>för att lägga till en bild</a:t>
            </a:r>
            <a:endParaRPr lang="en-US"/>
          </a:p>
        </p:txBody>
      </p:sp>
      <p:sp>
        <p:nvSpPr>
          <p:cNvPr id="9" name="Title 1">
            <a:extLst>
              <a:ext uri="{FF2B5EF4-FFF2-40B4-BE49-F238E27FC236}">
                <a16:creationId xmlns:a16="http://schemas.microsoft.com/office/drawing/2014/main" id="{EAB74EFB-B5F9-4503-84BF-A1C8C3809B6F}"/>
              </a:ext>
            </a:extLst>
          </p:cNvPr>
          <p:cNvSpPr>
            <a:spLocks noGrp="1"/>
          </p:cNvSpPr>
          <p:nvPr>
            <p:ph type="ctrTitle"/>
          </p:nvPr>
        </p:nvSpPr>
        <p:spPr>
          <a:xfrm>
            <a:off x="1879600" y="1973603"/>
            <a:ext cx="8483640" cy="885112"/>
          </a:xfrm>
          <a:prstGeom prst="rect">
            <a:avLst/>
          </a:prstGeom>
        </p:spPr>
        <p:txBody>
          <a:bodyPr anchor="ctr" anchorCtr="0">
            <a:noAutofit/>
          </a:bodyPr>
          <a:lstStyle>
            <a:lvl1pPr algn="ctr">
              <a:lnSpc>
                <a:spcPct val="90000"/>
              </a:lnSpc>
              <a:defRPr sz="4000">
                <a:solidFill>
                  <a:schemeClr val="bg1"/>
                </a:solidFill>
              </a:defRPr>
            </a:lvl1pPr>
          </a:lstStyle>
          <a:p>
            <a:r>
              <a:rPr lang="sv-SE"/>
              <a:t>Klicka här för att ändra mall för rubrikformat</a:t>
            </a:r>
            <a:endParaRPr lang="en-US"/>
          </a:p>
        </p:txBody>
      </p:sp>
      <p:sp>
        <p:nvSpPr>
          <p:cNvPr id="6" name="textruta 5">
            <a:extLst>
              <a:ext uri="{FF2B5EF4-FFF2-40B4-BE49-F238E27FC236}">
                <a16:creationId xmlns:a16="http://schemas.microsoft.com/office/drawing/2014/main" id="{BE03C4AA-7F69-47DB-B0C7-C398C29343E8}"/>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a:t>Hållbar stad – öppen för världen</a:t>
            </a:r>
          </a:p>
        </p:txBody>
      </p:sp>
      <p:pic>
        <p:nvPicPr>
          <p:cNvPr id="7" name="Bildobjekt 6" descr="Logo" title="Logo">
            <a:extLst>
              <a:ext uri="{FF2B5EF4-FFF2-40B4-BE49-F238E27FC236}">
                <a16:creationId xmlns:a16="http://schemas.microsoft.com/office/drawing/2014/main" id="{A42DC399-9929-4DB1-86A7-EDD1619A0A0E}"/>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0498641" y="6168924"/>
            <a:ext cx="1280271" cy="426757"/>
          </a:xfrm>
          <a:prstGeom prst="rect">
            <a:avLst/>
          </a:prstGeom>
        </p:spPr>
      </p:pic>
    </p:spTree>
    <p:extLst>
      <p:ext uri="{BB962C8B-B14F-4D97-AF65-F5344CB8AC3E}">
        <p14:creationId xmlns:p14="http://schemas.microsoft.com/office/powerpoint/2010/main" val="3796325991"/>
      </p:ext>
    </p:extLst>
  </p:cSld>
  <p:clrMapOvr>
    <a:masterClrMapping/>
  </p:clrMapOvr>
</p:sldLayout>
</file>

<file path=ppt/slideLayouts/slideLayout127.xml><?xml version="1.0" encoding="utf-8"?>
<p:sldLayout xmlns:a="http://schemas.openxmlformats.org/drawingml/2006/main" xmlns:r="http://schemas.openxmlformats.org/officeDocument/2006/relationships" xmlns:p="http://schemas.openxmlformats.org/presentationml/2006/main" showMasterSp="0" preserve="1" userDrawn="1">
  <p:cSld name="Avsnittsrubrik">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8966CA57-627C-4882-9601-245D15D92392}"/>
              </a:ext>
            </a:extLst>
          </p:cNvPr>
          <p:cNvSpPr/>
          <p:nvPr userDrawn="1"/>
        </p:nvSpPr>
        <p:spPr>
          <a:xfrm>
            <a:off x="407988" y="404813"/>
            <a:ext cx="11376025" cy="5508000"/>
          </a:xfrm>
          <a:prstGeom prst="rect">
            <a:avLst/>
          </a:prstGeom>
          <a:solidFill>
            <a:schemeClr val="bg2"/>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sz="1800"/>
          </a:p>
        </p:txBody>
      </p:sp>
      <p:sp>
        <p:nvSpPr>
          <p:cNvPr id="2" name="Title 1"/>
          <p:cNvSpPr>
            <a:spLocks noGrp="1"/>
          </p:cNvSpPr>
          <p:nvPr>
            <p:ph type="ctrTitle"/>
          </p:nvPr>
        </p:nvSpPr>
        <p:spPr>
          <a:xfrm>
            <a:off x="1528841" y="2404809"/>
            <a:ext cx="9134323" cy="1349829"/>
          </a:xfrm>
          <a:prstGeom prst="rect">
            <a:avLst/>
          </a:prstGeom>
        </p:spPr>
        <p:txBody>
          <a:bodyPr anchor="ctr" anchorCtr="0">
            <a:noAutofit/>
          </a:bodyPr>
          <a:lstStyle>
            <a:lvl1pPr algn="ctr">
              <a:lnSpc>
                <a:spcPct val="90000"/>
              </a:lnSpc>
              <a:defRPr sz="4500">
                <a:solidFill>
                  <a:schemeClr val="tx1">
                    <a:lumMod val="95000"/>
                    <a:lumOff val="5000"/>
                  </a:schemeClr>
                </a:solidFill>
              </a:defRPr>
            </a:lvl1pPr>
          </a:lstStyle>
          <a:p>
            <a:r>
              <a:rPr lang="sv-SE"/>
              <a:t>Klicka här för att ändra mall för rubrikformat</a:t>
            </a:r>
            <a:endParaRPr lang="en-US"/>
          </a:p>
        </p:txBody>
      </p:sp>
      <p:sp>
        <p:nvSpPr>
          <p:cNvPr id="15" name="textruta 14">
            <a:extLst>
              <a:ext uri="{FF2B5EF4-FFF2-40B4-BE49-F238E27FC236}">
                <a16:creationId xmlns:a16="http://schemas.microsoft.com/office/drawing/2014/main" id="{F8CA43A6-7E16-4DBD-AD75-D68133193CDD}"/>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a:solidFill>
                  <a:schemeClr val="tx1">
                    <a:lumMod val="95000"/>
                    <a:lumOff val="5000"/>
                  </a:schemeClr>
                </a:solidFill>
              </a:rPr>
              <a:t>Hållbar stad – öppen för världen</a:t>
            </a:r>
          </a:p>
        </p:txBody>
      </p:sp>
      <p:pic>
        <p:nvPicPr>
          <p:cNvPr id="6" name="Bildobjekt 5" descr="Logo" title="Logo">
            <a:extLst>
              <a:ext uri="{FF2B5EF4-FFF2-40B4-BE49-F238E27FC236}">
                <a16:creationId xmlns:a16="http://schemas.microsoft.com/office/drawing/2014/main" id="{1BFA490F-F636-4FBD-9551-5FE7BB924C4D}"/>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0498641" y="6168924"/>
            <a:ext cx="1280271" cy="426757"/>
          </a:xfrm>
          <a:prstGeom prst="rect">
            <a:avLst/>
          </a:prstGeom>
        </p:spPr>
      </p:pic>
    </p:spTree>
    <p:extLst>
      <p:ext uri="{BB962C8B-B14F-4D97-AF65-F5344CB8AC3E}">
        <p14:creationId xmlns:p14="http://schemas.microsoft.com/office/powerpoint/2010/main" val="1043675322"/>
      </p:ext>
    </p:extLst>
  </p:cSld>
  <p:clrMapOvr>
    <a:masterClrMapping/>
  </p:clrMapOvr>
</p:sldLayout>
</file>

<file path=ppt/slideLayouts/slideLayout128.xml><?xml version="1.0" encoding="utf-8"?>
<p:sldLayout xmlns:a="http://schemas.openxmlformats.org/drawingml/2006/main" xmlns:r="http://schemas.openxmlformats.org/officeDocument/2006/relationships" xmlns:p="http://schemas.openxmlformats.org/presentationml/2006/main" showMasterSp="0" preserve="1" userDrawn="1">
  <p:cSld name="Avsluts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solidFill>
            <a:schemeClr val="bg2"/>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a:p>
        </p:txBody>
      </p:sp>
      <p:sp>
        <p:nvSpPr>
          <p:cNvPr id="2" name="textruta 1">
            <a:extLst>
              <a:ext uri="{FF2B5EF4-FFF2-40B4-BE49-F238E27FC236}">
                <a16:creationId xmlns:a16="http://schemas.microsoft.com/office/drawing/2014/main" id="{791AD600-C07A-4C4F-816C-2BE89532B957}"/>
              </a:ext>
            </a:extLst>
          </p:cNvPr>
          <p:cNvSpPr txBox="1"/>
          <p:nvPr userDrawn="1"/>
        </p:nvSpPr>
        <p:spPr>
          <a:xfrm>
            <a:off x="1420650" y="2405064"/>
            <a:ext cx="3026004" cy="309600"/>
          </a:xfrm>
          <a:prstGeom prst="rect">
            <a:avLst/>
          </a:prstGeom>
        </p:spPr>
        <p:txBody>
          <a:bodyPr vert="horz" lIns="0" tIns="0" rIns="0" bIns="0" rtlCol="0">
            <a:noAutofit/>
          </a:bodyPr>
          <a:lstStyle>
            <a:lvl1pPr lvl="0" indent="0" defTabSz="914332">
              <a:lnSpc>
                <a:spcPct val="100000"/>
              </a:lnSpc>
              <a:spcBef>
                <a:spcPts val="0"/>
              </a:spcBef>
              <a:spcAft>
                <a:spcPts val="300"/>
              </a:spcAft>
              <a:buFont typeface="Arial" panose="020B0604020202020204" pitchFamily="34" charset="0"/>
              <a:buNone/>
              <a:defRPr sz="1700" kern="0" baseline="0">
                <a:solidFill>
                  <a:schemeClr val="bg1"/>
                </a:solidFill>
                <a:latin typeface="+mj-lt"/>
              </a:defRPr>
            </a:lvl1pPr>
            <a:lvl2pPr marL="457167" indent="-230384" defTabSz="914332">
              <a:lnSpc>
                <a:spcPct val="110000"/>
              </a:lnSpc>
              <a:spcBef>
                <a:spcPts val="0"/>
              </a:spcBef>
              <a:spcAft>
                <a:spcPts val="300"/>
              </a:spcAft>
              <a:buFont typeface="Arial" panose="020B0604020202020204" pitchFamily="34" charset="0"/>
              <a:buChar char="–"/>
              <a:defRPr sz="1700"/>
            </a:lvl2pPr>
            <a:lvl3pPr marL="687548" indent="-230384" defTabSz="914332">
              <a:lnSpc>
                <a:spcPct val="110000"/>
              </a:lnSpc>
              <a:spcBef>
                <a:spcPts val="0"/>
              </a:spcBef>
              <a:spcAft>
                <a:spcPts val="300"/>
              </a:spcAft>
              <a:buFont typeface="Wingdings" panose="05000000000000000000" pitchFamily="2" charset="2"/>
              <a:buChar char="§"/>
              <a:defRPr sz="1700"/>
            </a:lvl3pPr>
            <a:lvl4pPr marL="914332" indent="-228584" defTabSz="914332">
              <a:lnSpc>
                <a:spcPct val="110000"/>
              </a:lnSpc>
              <a:spcBef>
                <a:spcPts val="0"/>
              </a:spcBef>
              <a:spcAft>
                <a:spcPts val="300"/>
              </a:spcAft>
              <a:buFont typeface="Arial" panose="020B0604020202020204" pitchFamily="34" charset="0"/>
              <a:buChar char="•"/>
              <a:defRPr sz="1700"/>
            </a:lvl4pPr>
            <a:lvl5pPr marL="1144714" indent="-228584" defTabSz="914332">
              <a:lnSpc>
                <a:spcPct val="110000"/>
              </a:lnSpc>
              <a:spcBef>
                <a:spcPts val="0"/>
              </a:spcBef>
              <a:spcAft>
                <a:spcPts val="300"/>
              </a:spcAft>
              <a:buFont typeface="Arial" panose="020B0604020202020204" pitchFamily="34" charset="0"/>
              <a:buChar char="•"/>
              <a:defRPr sz="1700"/>
            </a:lvl5pPr>
            <a:lvl6pPr marL="2514412" indent="-228584" defTabSz="914332">
              <a:lnSpc>
                <a:spcPct val="90000"/>
              </a:lnSpc>
              <a:spcBef>
                <a:spcPts val="500"/>
              </a:spcBef>
              <a:buFont typeface="Arial" panose="020B0604020202020204" pitchFamily="34" charset="0"/>
              <a:buChar char="•"/>
            </a:lvl6pPr>
            <a:lvl7pPr marL="2971578" indent="-228584" defTabSz="914332">
              <a:lnSpc>
                <a:spcPct val="90000"/>
              </a:lnSpc>
              <a:spcBef>
                <a:spcPts val="500"/>
              </a:spcBef>
              <a:buFont typeface="Arial" panose="020B0604020202020204" pitchFamily="34" charset="0"/>
              <a:buChar char="•"/>
            </a:lvl7pPr>
            <a:lvl8pPr marL="3428744" indent="-228584" defTabSz="914332">
              <a:lnSpc>
                <a:spcPct val="90000"/>
              </a:lnSpc>
              <a:spcBef>
                <a:spcPts val="500"/>
              </a:spcBef>
              <a:buFont typeface="Arial" panose="020B0604020202020204" pitchFamily="34" charset="0"/>
              <a:buChar char="•"/>
            </a:lvl8pPr>
            <a:lvl9pPr marL="3885910" indent="-228584" defTabSz="914332">
              <a:lnSpc>
                <a:spcPct val="90000"/>
              </a:lnSpc>
              <a:spcBef>
                <a:spcPts val="500"/>
              </a:spcBef>
              <a:buFont typeface="Arial" panose="020B0604020202020204" pitchFamily="34" charset="0"/>
              <a:buChar char="•"/>
            </a:lvl9pPr>
          </a:lstStyle>
          <a:p>
            <a:pPr lvl="0"/>
            <a:r>
              <a:rPr lang="sv-SE">
                <a:solidFill>
                  <a:schemeClr val="tx1">
                    <a:lumMod val="95000"/>
                    <a:lumOff val="5000"/>
                  </a:schemeClr>
                </a:solidFill>
              </a:rPr>
              <a:t>Kontakt</a:t>
            </a:r>
          </a:p>
        </p:txBody>
      </p:sp>
      <p:pic>
        <p:nvPicPr>
          <p:cNvPr id="13" name="Bildobjekt 12" descr="Logo" title="Logo">
            <a:extLst>
              <a:ext uri="{FF2B5EF4-FFF2-40B4-BE49-F238E27FC236}">
                <a16:creationId xmlns:a16="http://schemas.microsoft.com/office/drawing/2014/main" id="{8FA31A6C-4824-4084-8D71-178D8B56BB48}"/>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0297795" y="401983"/>
            <a:ext cx="1481456" cy="499915"/>
          </a:xfrm>
          <a:prstGeom prst="rect">
            <a:avLst/>
          </a:prstGeom>
        </p:spPr>
      </p:pic>
      <p:sp>
        <p:nvSpPr>
          <p:cNvPr id="15" name="Platshållare för text 4">
            <a:extLst>
              <a:ext uri="{FF2B5EF4-FFF2-40B4-BE49-F238E27FC236}">
                <a16:creationId xmlns:a16="http://schemas.microsoft.com/office/drawing/2014/main" id="{483A67E9-807F-424F-890D-A3A5CA39AF09}"/>
              </a:ext>
            </a:extLst>
          </p:cNvPr>
          <p:cNvSpPr>
            <a:spLocks noGrp="1"/>
          </p:cNvSpPr>
          <p:nvPr>
            <p:ph type="body" sz="quarter" idx="11" hasCustomPrompt="1"/>
          </p:nvPr>
        </p:nvSpPr>
        <p:spPr>
          <a:xfrm>
            <a:off x="1420649" y="2830624"/>
            <a:ext cx="6148878" cy="2971086"/>
          </a:xfrm>
        </p:spPr>
        <p:txBody>
          <a:bodyPr numCol="1" spcCol="180000">
            <a:noAutofit/>
          </a:bodyPr>
          <a:lstStyle>
            <a:lvl1pPr marL="0" indent="0">
              <a:lnSpc>
                <a:spcPct val="110000"/>
              </a:lnSpc>
              <a:spcBef>
                <a:spcPts val="0"/>
              </a:spcBef>
              <a:buNone/>
              <a:defRPr sz="1600" b="1" kern="0" baseline="0">
                <a:solidFill>
                  <a:schemeClr val="tx1">
                    <a:lumMod val="95000"/>
                    <a:lumOff val="5000"/>
                  </a:schemeClr>
                </a:solidFill>
                <a:latin typeface="+mn-lt"/>
              </a:defRPr>
            </a:lvl1pPr>
          </a:lstStyle>
          <a:p>
            <a:pPr lvl="0"/>
            <a:r>
              <a:rPr lang="sv-SE"/>
              <a:t>Avdelning</a:t>
            </a:r>
            <a:br>
              <a:rPr lang="sv-SE"/>
            </a:br>
            <a:r>
              <a:rPr lang="sv-SE"/>
              <a:t>Område, Göteborgs Stad</a:t>
            </a:r>
            <a:br>
              <a:rPr lang="sv-SE"/>
            </a:br>
            <a:r>
              <a:rPr lang="sv-SE"/>
              <a:t>Namn</a:t>
            </a:r>
            <a:br>
              <a:rPr lang="sv-SE"/>
            </a:br>
            <a:r>
              <a:rPr lang="sv-SE"/>
              <a:t>namn@namn.se</a:t>
            </a:r>
          </a:p>
        </p:txBody>
      </p:sp>
      <p:sp>
        <p:nvSpPr>
          <p:cNvPr id="7" name="textruta 6">
            <a:extLst>
              <a:ext uri="{FF2B5EF4-FFF2-40B4-BE49-F238E27FC236}">
                <a16:creationId xmlns:a16="http://schemas.microsoft.com/office/drawing/2014/main" id="{92F5E2AC-A457-4DE9-9A2C-4BE86BC00522}"/>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a:solidFill>
                  <a:schemeClr val="tx1">
                    <a:lumMod val="95000"/>
                    <a:lumOff val="5000"/>
                  </a:schemeClr>
                </a:solidFill>
                <a:latin typeface="+mn-lt"/>
              </a:rPr>
              <a:t>Hållbar stad – öppen för världen</a:t>
            </a:r>
          </a:p>
        </p:txBody>
      </p:sp>
    </p:spTree>
    <p:extLst>
      <p:ext uri="{BB962C8B-B14F-4D97-AF65-F5344CB8AC3E}">
        <p14:creationId xmlns:p14="http://schemas.microsoft.com/office/powerpoint/2010/main" val="1764412805"/>
      </p:ext>
    </p:extLst>
  </p:cSld>
  <p:clrMapOvr>
    <a:masterClrMapping/>
  </p:clrMapOvr>
</p:sldLayout>
</file>

<file path=ppt/slideLayouts/slideLayout129.xml><?xml version="1.0" encoding="utf-8"?>
<p:sldLayout xmlns:a="http://schemas.openxmlformats.org/drawingml/2006/main" xmlns:r="http://schemas.openxmlformats.org/officeDocument/2006/relationships" xmlns:p="http://schemas.openxmlformats.org/presentationml/2006/main" showMasterSp="0" preserve="1" userDrawn="1">
  <p:cSld name="Logotyp">
    <p:spTree>
      <p:nvGrpSpPr>
        <p:cNvPr id="1" name=""/>
        <p:cNvGrpSpPr/>
        <p:nvPr/>
      </p:nvGrpSpPr>
      <p:grpSpPr>
        <a:xfrm>
          <a:off x="0" y="0"/>
          <a:ext cx="0" cy="0"/>
          <a:chOff x="0" y="0"/>
          <a:chExt cx="0" cy="0"/>
        </a:xfrm>
      </p:grpSpPr>
      <p:pic>
        <p:nvPicPr>
          <p:cNvPr id="3" name="Bildobjekt 2" descr="Logo" title="Logo">
            <a:extLst>
              <a:ext uri="{FF2B5EF4-FFF2-40B4-BE49-F238E27FC236}">
                <a16:creationId xmlns:a16="http://schemas.microsoft.com/office/drawing/2014/main" id="{1F12769C-ECF3-448E-A565-83EEEC398EEF}"/>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5382706" y="2300663"/>
            <a:ext cx="1426588" cy="2261812"/>
          </a:xfrm>
          <a:prstGeom prst="rect">
            <a:avLst/>
          </a:prstGeom>
        </p:spPr>
      </p:pic>
    </p:spTree>
    <p:extLst>
      <p:ext uri="{BB962C8B-B14F-4D97-AF65-F5344CB8AC3E}">
        <p14:creationId xmlns:p14="http://schemas.microsoft.com/office/powerpoint/2010/main" val="36980105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Avsnittsrubrik med bild">
    <p:spTree>
      <p:nvGrpSpPr>
        <p:cNvPr id="1" name=""/>
        <p:cNvGrpSpPr/>
        <p:nvPr/>
      </p:nvGrpSpPr>
      <p:grpSpPr>
        <a:xfrm>
          <a:off x="0" y="0"/>
          <a:ext cx="0" cy="0"/>
          <a:chOff x="0" y="0"/>
          <a:chExt cx="0" cy="0"/>
        </a:xfrm>
      </p:grpSpPr>
      <p:sp>
        <p:nvSpPr>
          <p:cNvPr id="8" name="Platshållare för bild 5">
            <a:extLst>
              <a:ext uri="{FF2B5EF4-FFF2-40B4-BE49-F238E27FC236}">
                <a16:creationId xmlns:a16="http://schemas.microsoft.com/office/drawing/2014/main" id="{E89F1A3B-CD83-40C2-B654-7491BD29FCD5}"/>
              </a:ext>
            </a:extLst>
          </p:cNvPr>
          <p:cNvSpPr>
            <a:spLocks noGrp="1"/>
          </p:cNvSpPr>
          <p:nvPr>
            <p:ph type="pic" sz="quarter" idx="11" hasCustomPrompt="1"/>
          </p:nvPr>
        </p:nvSpPr>
        <p:spPr>
          <a:xfrm>
            <a:off x="407989" y="404812"/>
            <a:ext cx="11376024" cy="5508625"/>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a:br>
            <a:br>
              <a:rPr lang="sv-SE"/>
            </a:br>
            <a:br>
              <a:rPr lang="sv-SE"/>
            </a:br>
            <a:r>
              <a:rPr lang="sv-SE"/>
              <a:t>Klicka på ikonen ovan</a:t>
            </a:r>
            <a:br>
              <a:rPr lang="sv-SE"/>
            </a:br>
            <a:r>
              <a:rPr lang="sv-SE"/>
              <a:t>för att lägga till en bild</a:t>
            </a:r>
            <a:endParaRPr lang="en-US"/>
          </a:p>
        </p:txBody>
      </p:sp>
      <p:sp>
        <p:nvSpPr>
          <p:cNvPr id="9" name="Title 1">
            <a:extLst>
              <a:ext uri="{FF2B5EF4-FFF2-40B4-BE49-F238E27FC236}">
                <a16:creationId xmlns:a16="http://schemas.microsoft.com/office/drawing/2014/main" id="{EAB74EFB-B5F9-4503-84BF-A1C8C3809B6F}"/>
              </a:ext>
            </a:extLst>
          </p:cNvPr>
          <p:cNvSpPr>
            <a:spLocks noGrp="1"/>
          </p:cNvSpPr>
          <p:nvPr>
            <p:ph type="ctrTitle"/>
          </p:nvPr>
        </p:nvSpPr>
        <p:spPr>
          <a:xfrm>
            <a:off x="1879600" y="1973603"/>
            <a:ext cx="8483640" cy="885112"/>
          </a:xfrm>
          <a:prstGeom prst="rect">
            <a:avLst/>
          </a:prstGeom>
        </p:spPr>
        <p:txBody>
          <a:bodyPr anchor="ctr" anchorCtr="0">
            <a:noAutofit/>
          </a:bodyPr>
          <a:lstStyle>
            <a:lvl1pPr algn="ctr">
              <a:lnSpc>
                <a:spcPct val="90000"/>
              </a:lnSpc>
              <a:defRPr sz="4000">
                <a:solidFill>
                  <a:schemeClr val="bg1"/>
                </a:solidFill>
              </a:defRPr>
            </a:lvl1pPr>
          </a:lstStyle>
          <a:p>
            <a:r>
              <a:rPr lang="sv-SE"/>
              <a:t>Klicka här för att ändra mall för rubrikformat</a:t>
            </a:r>
            <a:endParaRPr lang="en-US"/>
          </a:p>
        </p:txBody>
      </p:sp>
      <p:sp>
        <p:nvSpPr>
          <p:cNvPr id="6" name="textruta 5">
            <a:extLst>
              <a:ext uri="{FF2B5EF4-FFF2-40B4-BE49-F238E27FC236}">
                <a16:creationId xmlns:a16="http://schemas.microsoft.com/office/drawing/2014/main" id="{BE03C4AA-7F69-47DB-B0C7-C398C29343E8}"/>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a:t>Hållbar stad – öppen för världen</a:t>
            </a:r>
          </a:p>
        </p:txBody>
      </p:sp>
      <p:pic>
        <p:nvPicPr>
          <p:cNvPr id="7" name="Bildobjekt 6" descr="Logo" title="Logo">
            <a:extLst>
              <a:ext uri="{FF2B5EF4-FFF2-40B4-BE49-F238E27FC236}">
                <a16:creationId xmlns:a16="http://schemas.microsoft.com/office/drawing/2014/main" id="{A42DC399-9929-4DB1-86A7-EDD1619A0A0E}"/>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0498641" y="6168924"/>
            <a:ext cx="1280271" cy="426757"/>
          </a:xfrm>
          <a:prstGeom prst="rect">
            <a:avLst/>
          </a:prstGeom>
        </p:spPr>
      </p:pic>
    </p:spTree>
    <p:extLst>
      <p:ext uri="{BB962C8B-B14F-4D97-AF65-F5344CB8AC3E}">
        <p14:creationId xmlns:p14="http://schemas.microsoft.com/office/powerpoint/2010/main" val="1706842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Avsnittsrubrik">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8966CA57-627C-4882-9601-245D15D92392}"/>
              </a:ext>
            </a:extLst>
          </p:cNvPr>
          <p:cNvSpPr/>
          <p:nvPr userDrawn="1"/>
        </p:nvSpPr>
        <p:spPr>
          <a:xfrm>
            <a:off x="407988" y="404813"/>
            <a:ext cx="11376025" cy="5508000"/>
          </a:xfrm>
          <a:prstGeom prst="rect">
            <a:avLst/>
          </a:prstGeom>
          <a:solidFill>
            <a:schemeClr val="accent1"/>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sz="1800"/>
          </a:p>
        </p:txBody>
      </p:sp>
      <p:sp>
        <p:nvSpPr>
          <p:cNvPr id="2" name="Title 1"/>
          <p:cNvSpPr>
            <a:spLocks noGrp="1"/>
          </p:cNvSpPr>
          <p:nvPr>
            <p:ph type="ctrTitle"/>
          </p:nvPr>
        </p:nvSpPr>
        <p:spPr>
          <a:xfrm>
            <a:off x="1528841" y="2404809"/>
            <a:ext cx="9134323" cy="1349829"/>
          </a:xfrm>
          <a:prstGeom prst="rect">
            <a:avLst/>
          </a:prstGeom>
        </p:spPr>
        <p:txBody>
          <a:bodyPr anchor="ctr" anchorCtr="0">
            <a:noAutofit/>
          </a:bodyPr>
          <a:lstStyle>
            <a:lvl1pPr algn="ctr">
              <a:lnSpc>
                <a:spcPct val="90000"/>
              </a:lnSpc>
              <a:defRPr sz="4500">
                <a:solidFill>
                  <a:schemeClr val="bg1"/>
                </a:solidFill>
              </a:defRPr>
            </a:lvl1pPr>
          </a:lstStyle>
          <a:p>
            <a:r>
              <a:rPr lang="sv-SE"/>
              <a:t>Klicka här för att ändra mall för rubrikformat</a:t>
            </a:r>
            <a:endParaRPr lang="en-US"/>
          </a:p>
        </p:txBody>
      </p:sp>
      <p:sp>
        <p:nvSpPr>
          <p:cNvPr id="15" name="textruta 14">
            <a:extLst>
              <a:ext uri="{FF2B5EF4-FFF2-40B4-BE49-F238E27FC236}">
                <a16:creationId xmlns:a16="http://schemas.microsoft.com/office/drawing/2014/main" id="{F8CA43A6-7E16-4DBD-AD75-D68133193CDD}"/>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a:solidFill>
                  <a:schemeClr val="tx1">
                    <a:lumMod val="95000"/>
                    <a:lumOff val="5000"/>
                  </a:schemeClr>
                </a:solidFill>
              </a:rPr>
              <a:t>Hållbar stad – öppen för världen</a:t>
            </a:r>
          </a:p>
        </p:txBody>
      </p:sp>
      <p:pic>
        <p:nvPicPr>
          <p:cNvPr id="6" name="Bildobjekt 5" descr="Logo" title="Logo">
            <a:extLst>
              <a:ext uri="{FF2B5EF4-FFF2-40B4-BE49-F238E27FC236}">
                <a16:creationId xmlns:a16="http://schemas.microsoft.com/office/drawing/2014/main" id="{1BFA490F-F636-4FBD-9551-5FE7BB924C4D}"/>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0498641" y="6168924"/>
            <a:ext cx="1280271" cy="426757"/>
          </a:xfrm>
          <a:prstGeom prst="rect">
            <a:avLst/>
          </a:prstGeom>
        </p:spPr>
      </p:pic>
    </p:spTree>
    <p:extLst>
      <p:ext uri="{BB962C8B-B14F-4D97-AF65-F5344CB8AC3E}">
        <p14:creationId xmlns:p14="http://schemas.microsoft.com/office/powerpoint/2010/main" val="150302456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Avsluts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a:p>
        </p:txBody>
      </p:sp>
      <p:sp>
        <p:nvSpPr>
          <p:cNvPr id="11" name="textruta 10">
            <a:extLst>
              <a:ext uri="{FF2B5EF4-FFF2-40B4-BE49-F238E27FC236}">
                <a16:creationId xmlns:a16="http://schemas.microsoft.com/office/drawing/2014/main" id="{2522B255-A89B-4F1E-A846-36B4A9F18AE3}"/>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a:solidFill>
                  <a:schemeClr val="tx1">
                    <a:lumMod val="95000"/>
                    <a:lumOff val="5000"/>
                  </a:schemeClr>
                </a:solidFill>
                <a:latin typeface="+mn-lt"/>
              </a:rPr>
              <a:t>Hållbar stad – öppen för världen</a:t>
            </a:r>
          </a:p>
        </p:txBody>
      </p:sp>
      <p:sp>
        <p:nvSpPr>
          <p:cNvPr id="2" name="textruta 1">
            <a:extLst>
              <a:ext uri="{FF2B5EF4-FFF2-40B4-BE49-F238E27FC236}">
                <a16:creationId xmlns:a16="http://schemas.microsoft.com/office/drawing/2014/main" id="{791AD600-C07A-4C4F-816C-2BE89532B957}"/>
              </a:ext>
            </a:extLst>
          </p:cNvPr>
          <p:cNvSpPr txBox="1"/>
          <p:nvPr userDrawn="1"/>
        </p:nvSpPr>
        <p:spPr>
          <a:xfrm>
            <a:off x="1420650" y="2405064"/>
            <a:ext cx="3026004" cy="309600"/>
          </a:xfrm>
          <a:prstGeom prst="rect">
            <a:avLst/>
          </a:prstGeom>
        </p:spPr>
        <p:txBody>
          <a:bodyPr vert="horz" lIns="0" tIns="0" rIns="0" bIns="0" rtlCol="0">
            <a:noAutofit/>
          </a:bodyPr>
          <a:lstStyle>
            <a:lvl1pPr lvl="0" indent="0" defTabSz="914332">
              <a:lnSpc>
                <a:spcPct val="100000"/>
              </a:lnSpc>
              <a:spcBef>
                <a:spcPts val="0"/>
              </a:spcBef>
              <a:spcAft>
                <a:spcPts val="300"/>
              </a:spcAft>
              <a:buFont typeface="Arial" panose="020B0604020202020204" pitchFamily="34" charset="0"/>
              <a:buNone/>
              <a:defRPr sz="1700" kern="0" baseline="0">
                <a:solidFill>
                  <a:schemeClr val="bg1"/>
                </a:solidFill>
                <a:latin typeface="+mj-lt"/>
              </a:defRPr>
            </a:lvl1pPr>
            <a:lvl2pPr marL="457167" indent="-230384" defTabSz="914332">
              <a:lnSpc>
                <a:spcPct val="110000"/>
              </a:lnSpc>
              <a:spcBef>
                <a:spcPts val="0"/>
              </a:spcBef>
              <a:spcAft>
                <a:spcPts val="300"/>
              </a:spcAft>
              <a:buFont typeface="Arial" panose="020B0604020202020204" pitchFamily="34" charset="0"/>
              <a:buChar char="–"/>
              <a:defRPr sz="1700"/>
            </a:lvl2pPr>
            <a:lvl3pPr marL="687548" indent="-230384" defTabSz="914332">
              <a:lnSpc>
                <a:spcPct val="110000"/>
              </a:lnSpc>
              <a:spcBef>
                <a:spcPts val="0"/>
              </a:spcBef>
              <a:spcAft>
                <a:spcPts val="300"/>
              </a:spcAft>
              <a:buFont typeface="Wingdings" panose="05000000000000000000" pitchFamily="2" charset="2"/>
              <a:buChar char="§"/>
              <a:defRPr sz="1700"/>
            </a:lvl3pPr>
            <a:lvl4pPr marL="914332" indent="-228584" defTabSz="914332">
              <a:lnSpc>
                <a:spcPct val="110000"/>
              </a:lnSpc>
              <a:spcBef>
                <a:spcPts val="0"/>
              </a:spcBef>
              <a:spcAft>
                <a:spcPts val="300"/>
              </a:spcAft>
              <a:buFont typeface="Arial" panose="020B0604020202020204" pitchFamily="34" charset="0"/>
              <a:buChar char="•"/>
              <a:defRPr sz="1700"/>
            </a:lvl4pPr>
            <a:lvl5pPr marL="1144714" indent="-228584" defTabSz="914332">
              <a:lnSpc>
                <a:spcPct val="110000"/>
              </a:lnSpc>
              <a:spcBef>
                <a:spcPts val="0"/>
              </a:spcBef>
              <a:spcAft>
                <a:spcPts val="300"/>
              </a:spcAft>
              <a:buFont typeface="Arial" panose="020B0604020202020204" pitchFamily="34" charset="0"/>
              <a:buChar char="•"/>
              <a:defRPr sz="1700"/>
            </a:lvl5pPr>
            <a:lvl6pPr marL="2514412" indent="-228584" defTabSz="914332">
              <a:lnSpc>
                <a:spcPct val="90000"/>
              </a:lnSpc>
              <a:spcBef>
                <a:spcPts val="500"/>
              </a:spcBef>
              <a:buFont typeface="Arial" panose="020B0604020202020204" pitchFamily="34" charset="0"/>
              <a:buChar char="•"/>
            </a:lvl6pPr>
            <a:lvl7pPr marL="2971578" indent="-228584" defTabSz="914332">
              <a:lnSpc>
                <a:spcPct val="90000"/>
              </a:lnSpc>
              <a:spcBef>
                <a:spcPts val="500"/>
              </a:spcBef>
              <a:buFont typeface="Arial" panose="020B0604020202020204" pitchFamily="34" charset="0"/>
              <a:buChar char="•"/>
            </a:lvl7pPr>
            <a:lvl8pPr marL="3428744" indent="-228584" defTabSz="914332">
              <a:lnSpc>
                <a:spcPct val="90000"/>
              </a:lnSpc>
              <a:spcBef>
                <a:spcPts val="500"/>
              </a:spcBef>
              <a:buFont typeface="Arial" panose="020B0604020202020204" pitchFamily="34" charset="0"/>
              <a:buChar char="•"/>
            </a:lvl8pPr>
            <a:lvl9pPr marL="3885910" indent="-228584" defTabSz="914332">
              <a:lnSpc>
                <a:spcPct val="90000"/>
              </a:lnSpc>
              <a:spcBef>
                <a:spcPts val="500"/>
              </a:spcBef>
              <a:buFont typeface="Arial" panose="020B0604020202020204" pitchFamily="34" charset="0"/>
              <a:buChar char="•"/>
            </a:lvl9pPr>
          </a:lstStyle>
          <a:p>
            <a:pPr lvl="0"/>
            <a:r>
              <a:rPr lang="sv-SE"/>
              <a:t>Kontakt</a:t>
            </a:r>
          </a:p>
        </p:txBody>
      </p:sp>
      <p:pic>
        <p:nvPicPr>
          <p:cNvPr id="13" name="Bildobjekt 12" descr="Logo" title="Logo">
            <a:extLst>
              <a:ext uri="{FF2B5EF4-FFF2-40B4-BE49-F238E27FC236}">
                <a16:creationId xmlns:a16="http://schemas.microsoft.com/office/drawing/2014/main" id="{8FA31A6C-4824-4084-8D71-178D8B56BB48}"/>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0297795" y="401983"/>
            <a:ext cx="1481456" cy="499915"/>
          </a:xfrm>
          <a:prstGeom prst="rect">
            <a:avLst/>
          </a:prstGeom>
        </p:spPr>
      </p:pic>
      <p:sp>
        <p:nvSpPr>
          <p:cNvPr id="15" name="Platshållare för text 4">
            <a:extLst>
              <a:ext uri="{FF2B5EF4-FFF2-40B4-BE49-F238E27FC236}">
                <a16:creationId xmlns:a16="http://schemas.microsoft.com/office/drawing/2014/main" id="{483A67E9-807F-424F-890D-A3A5CA39AF09}"/>
              </a:ext>
            </a:extLst>
          </p:cNvPr>
          <p:cNvSpPr>
            <a:spLocks noGrp="1"/>
          </p:cNvSpPr>
          <p:nvPr>
            <p:ph type="body" sz="quarter" idx="11" hasCustomPrompt="1"/>
          </p:nvPr>
        </p:nvSpPr>
        <p:spPr>
          <a:xfrm>
            <a:off x="1420649" y="2830624"/>
            <a:ext cx="6148878" cy="2971086"/>
          </a:xfrm>
        </p:spPr>
        <p:txBody>
          <a:bodyPr numCol="1" spcCol="180000">
            <a:noAutofit/>
          </a:bodyPr>
          <a:lstStyle>
            <a:lvl1pPr marL="0" indent="0">
              <a:lnSpc>
                <a:spcPct val="110000"/>
              </a:lnSpc>
              <a:spcBef>
                <a:spcPts val="0"/>
              </a:spcBef>
              <a:buNone/>
              <a:defRPr sz="1600" b="1" kern="0" baseline="0">
                <a:solidFill>
                  <a:schemeClr val="bg1"/>
                </a:solidFill>
                <a:latin typeface="+mn-lt"/>
              </a:defRPr>
            </a:lvl1pPr>
          </a:lstStyle>
          <a:p>
            <a:pPr lvl="0"/>
            <a:r>
              <a:rPr lang="sv-SE"/>
              <a:t>Avdelning</a:t>
            </a:r>
            <a:br>
              <a:rPr lang="sv-SE"/>
            </a:br>
            <a:r>
              <a:rPr lang="sv-SE"/>
              <a:t>Område, Göteborgs Stad</a:t>
            </a:r>
            <a:br>
              <a:rPr lang="sv-SE"/>
            </a:br>
            <a:r>
              <a:rPr lang="sv-SE"/>
              <a:t>Namn</a:t>
            </a:r>
            <a:br>
              <a:rPr lang="sv-SE"/>
            </a:br>
            <a:r>
              <a:rPr lang="sv-SE"/>
              <a:t>namn@namn.se</a:t>
            </a:r>
          </a:p>
        </p:txBody>
      </p:sp>
    </p:spTree>
    <p:extLst>
      <p:ext uri="{BB962C8B-B14F-4D97-AF65-F5344CB8AC3E}">
        <p14:creationId xmlns:p14="http://schemas.microsoft.com/office/powerpoint/2010/main" val="11104959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Logotyp">
    <p:spTree>
      <p:nvGrpSpPr>
        <p:cNvPr id="1" name=""/>
        <p:cNvGrpSpPr/>
        <p:nvPr/>
      </p:nvGrpSpPr>
      <p:grpSpPr>
        <a:xfrm>
          <a:off x="0" y="0"/>
          <a:ext cx="0" cy="0"/>
          <a:chOff x="0" y="0"/>
          <a:chExt cx="0" cy="0"/>
        </a:xfrm>
      </p:grpSpPr>
      <p:pic>
        <p:nvPicPr>
          <p:cNvPr id="3" name="Bildobjekt 2" descr="Logo" title="Logo">
            <a:extLst>
              <a:ext uri="{FF2B5EF4-FFF2-40B4-BE49-F238E27FC236}">
                <a16:creationId xmlns:a16="http://schemas.microsoft.com/office/drawing/2014/main" id="{1F12769C-ECF3-448E-A565-83EEEC398EEF}"/>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5382706" y="2300663"/>
            <a:ext cx="1426588" cy="2261812"/>
          </a:xfrm>
          <a:prstGeom prst="rect">
            <a:avLst/>
          </a:prstGeom>
        </p:spPr>
      </p:pic>
    </p:spTree>
    <p:extLst>
      <p:ext uri="{BB962C8B-B14F-4D97-AF65-F5344CB8AC3E}">
        <p14:creationId xmlns:p14="http://schemas.microsoft.com/office/powerpoint/2010/main" val="6390760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sz="half" idx="1"/>
          </p:nvPr>
        </p:nvSpPr>
        <p:spPr>
          <a:xfrm>
            <a:off x="838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p:cNvSpPr>
            <a:spLocks noGrp="1"/>
          </p:cNvSpPr>
          <p:nvPr>
            <p:ph sz="half" idx="2"/>
          </p:nvPr>
        </p:nvSpPr>
        <p:spPr>
          <a:xfrm>
            <a:off x="6172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p:cNvSpPr>
            <a:spLocks noGrp="1"/>
          </p:cNvSpPr>
          <p:nvPr>
            <p:ph type="dt" sz="half" idx="10"/>
          </p:nvPr>
        </p:nvSpPr>
        <p:spPr/>
        <p:txBody>
          <a:bodyPr/>
          <a:lstStyle/>
          <a:p>
            <a:fld id="{1560A13A-DB3F-4AD5-B6AF-BDA0278A0A39}" type="datetimeFigureOut">
              <a:rPr lang="sv-SE" smtClean="0"/>
              <a:t>2023-12-22</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F7C2F05B-BAF9-488D-83DE-20A7CCFAC190}" type="slidenum">
              <a:rPr lang="sv-SE" smtClean="0"/>
              <a:t>‹#›</a:t>
            </a:fld>
            <a:endParaRPr lang="sv-SE"/>
          </a:p>
        </p:txBody>
      </p:sp>
    </p:spTree>
    <p:extLst>
      <p:ext uri="{BB962C8B-B14F-4D97-AF65-F5344CB8AC3E}">
        <p14:creationId xmlns:p14="http://schemas.microsoft.com/office/powerpoint/2010/main" val="117355139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Rubrik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solidFill>
            <a:schemeClr val="tx2"/>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a:p>
        </p:txBody>
      </p:sp>
      <p:sp>
        <p:nvSpPr>
          <p:cNvPr id="2" name="Title 1"/>
          <p:cNvSpPr>
            <a:spLocks noGrp="1"/>
          </p:cNvSpPr>
          <p:nvPr>
            <p:ph type="ctrTitle"/>
          </p:nvPr>
        </p:nvSpPr>
        <p:spPr>
          <a:xfrm>
            <a:off x="1731696" y="2626153"/>
            <a:ext cx="8728608" cy="1349829"/>
          </a:xfrm>
          <a:prstGeom prst="rect">
            <a:avLst/>
          </a:prstGeom>
        </p:spPr>
        <p:txBody>
          <a:bodyPr anchor="ctr" anchorCtr="0">
            <a:noAutofit/>
          </a:bodyPr>
          <a:lstStyle>
            <a:lvl1pPr algn="l">
              <a:lnSpc>
                <a:spcPct val="90000"/>
              </a:lnSpc>
              <a:defRPr sz="4200" kern="0" spc="0" baseline="0">
                <a:solidFill>
                  <a:schemeClr val="bg1"/>
                </a:solidFill>
              </a:defRPr>
            </a:lvl1pPr>
          </a:lstStyle>
          <a:p>
            <a:r>
              <a:rPr lang="sv-SE"/>
              <a:t>Klicka här för att ändra mall för rubrikformat</a:t>
            </a:r>
            <a:endParaRPr lang="en-US"/>
          </a:p>
        </p:txBody>
      </p:sp>
      <p:sp>
        <p:nvSpPr>
          <p:cNvPr id="5" name="Platshållare för text 4">
            <a:extLst>
              <a:ext uri="{FF2B5EF4-FFF2-40B4-BE49-F238E27FC236}">
                <a16:creationId xmlns:a16="http://schemas.microsoft.com/office/drawing/2014/main" id="{A0F7CA53-6D92-4A66-95D1-2CEF9E76DF2C}"/>
              </a:ext>
            </a:extLst>
          </p:cNvPr>
          <p:cNvSpPr>
            <a:spLocks noGrp="1"/>
          </p:cNvSpPr>
          <p:nvPr>
            <p:ph type="body" sz="quarter" idx="10" hasCustomPrompt="1"/>
          </p:nvPr>
        </p:nvSpPr>
        <p:spPr>
          <a:xfrm>
            <a:off x="1731696" y="4165601"/>
            <a:ext cx="8728608" cy="251417"/>
          </a:xfrm>
        </p:spPr>
        <p:txBody>
          <a:bodyPr>
            <a:noAutofit/>
          </a:bodyPr>
          <a:lstStyle>
            <a:lvl1pPr marL="0" indent="0">
              <a:lnSpc>
                <a:spcPct val="100000"/>
              </a:lnSpc>
              <a:spcBef>
                <a:spcPts val="0"/>
              </a:spcBef>
              <a:buNone/>
              <a:defRPr sz="1800" kern="0" baseline="0">
                <a:solidFill>
                  <a:schemeClr val="bg1"/>
                </a:solidFill>
                <a:latin typeface="+mj-lt"/>
              </a:defRPr>
            </a:lvl1pPr>
          </a:lstStyle>
          <a:p>
            <a:pPr lvl="0"/>
            <a:r>
              <a:rPr lang="sv-SE"/>
              <a:t>Eventuell underrubrik</a:t>
            </a:r>
          </a:p>
        </p:txBody>
      </p:sp>
      <p:sp>
        <p:nvSpPr>
          <p:cNvPr id="6" name="Platshållare för text 4">
            <a:extLst>
              <a:ext uri="{FF2B5EF4-FFF2-40B4-BE49-F238E27FC236}">
                <a16:creationId xmlns:a16="http://schemas.microsoft.com/office/drawing/2014/main" id="{384ED656-5CBC-4AAE-AA1E-D848C8E71DB6}"/>
              </a:ext>
            </a:extLst>
          </p:cNvPr>
          <p:cNvSpPr>
            <a:spLocks noGrp="1"/>
          </p:cNvSpPr>
          <p:nvPr>
            <p:ph type="body" sz="quarter" idx="11" hasCustomPrompt="1"/>
          </p:nvPr>
        </p:nvSpPr>
        <p:spPr>
          <a:xfrm>
            <a:off x="1731696" y="4606637"/>
            <a:ext cx="8728608" cy="251417"/>
          </a:xfrm>
        </p:spPr>
        <p:txBody>
          <a:bodyPr>
            <a:noAutofit/>
          </a:bodyPr>
          <a:lstStyle>
            <a:lvl1pPr marL="0" indent="0">
              <a:lnSpc>
                <a:spcPct val="100000"/>
              </a:lnSpc>
              <a:spcBef>
                <a:spcPts val="0"/>
              </a:spcBef>
              <a:buNone/>
              <a:defRPr sz="1400" kern="0" baseline="0">
                <a:solidFill>
                  <a:schemeClr val="bg1"/>
                </a:solidFill>
                <a:latin typeface="+mn-lt"/>
              </a:defRPr>
            </a:lvl1pPr>
          </a:lstStyle>
          <a:p>
            <a:pPr lvl="0"/>
            <a:r>
              <a:rPr lang="sv-SE"/>
              <a:t>Eventuellt namn på föredragshållare</a:t>
            </a:r>
          </a:p>
        </p:txBody>
      </p:sp>
      <p:sp>
        <p:nvSpPr>
          <p:cNvPr id="11" name="textruta 10">
            <a:extLst>
              <a:ext uri="{FF2B5EF4-FFF2-40B4-BE49-F238E27FC236}">
                <a16:creationId xmlns:a16="http://schemas.microsoft.com/office/drawing/2014/main" id="{2522B255-A89B-4F1E-A846-36B4A9F18AE3}"/>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a:solidFill>
                  <a:schemeClr val="tx1">
                    <a:lumMod val="95000"/>
                    <a:lumOff val="5000"/>
                  </a:schemeClr>
                </a:solidFill>
                <a:latin typeface="+mn-lt"/>
              </a:rPr>
              <a:t>Hållbar stad – öppen för världen</a:t>
            </a:r>
          </a:p>
        </p:txBody>
      </p:sp>
      <p:pic>
        <p:nvPicPr>
          <p:cNvPr id="8" name="Bildobjekt 7" descr="Logo" title="Logo">
            <a:extLst>
              <a:ext uri="{FF2B5EF4-FFF2-40B4-BE49-F238E27FC236}">
                <a16:creationId xmlns:a16="http://schemas.microsoft.com/office/drawing/2014/main" id="{2DF30E6D-8B83-4DA1-ADDE-3B45462766FF}"/>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0297795" y="401983"/>
            <a:ext cx="1481456" cy="499915"/>
          </a:xfrm>
          <a:prstGeom prst="rect">
            <a:avLst/>
          </a:prstGeom>
        </p:spPr>
      </p:pic>
    </p:spTree>
    <p:extLst>
      <p:ext uri="{BB962C8B-B14F-4D97-AF65-F5344CB8AC3E}">
        <p14:creationId xmlns:p14="http://schemas.microsoft.com/office/powerpoint/2010/main" val="251528837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5" name="Rubrik 4">
            <a:extLst>
              <a:ext uri="{FF2B5EF4-FFF2-40B4-BE49-F238E27FC236}">
                <a16:creationId xmlns:a16="http://schemas.microsoft.com/office/drawing/2014/main" id="{956AE382-6D43-4751-9CE2-2A4899C59678}"/>
              </a:ext>
            </a:extLst>
          </p:cNvPr>
          <p:cNvSpPr>
            <a:spLocks noGrp="1"/>
          </p:cNvSpPr>
          <p:nvPr>
            <p:ph type="title"/>
          </p:nvPr>
        </p:nvSpPr>
        <p:spPr/>
        <p:txBody>
          <a:bodyPr/>
          <a:lstStyle/>
          <a:p>
            <a:r>
              <a:rPr lang="sv-SE"/>
              <a:t>Klicka här för att ändra mall för rubrikformat</a:t>
            </a:r>
          </a:p>
        </p:txBody>
      </p:sp>
      <p:sp>
        <p:nvSpPr>
          <p:cNvPr id="8" name="Content Placeholder 2">
            <a:extLst>
              <a:ext uri="{FF2B5EF4-FFF2-40B4-BE49-F238E27FC236}">
                <a16:creationId xmlns:a16="http://schemas.microsoft.com/office/drawing/2014/main" id="{143E3ABC-9643-4C0C-A216-D9FDF5F8C34E}"/>
              </a:ext>
            </a:extLst>
          </p:cNvPr>
          <p:cNvSpPr>
            <a:spLocks noGrp="1"/>
          </p:cNvSpPr>
          <p:nvPr>
            <p:ph idx="11"/>
          </p:nvPr>
        </p:nvSpPr>
        <p:spPr>
          <a:xfrm>
            <a:off x="1056000" y="1738313"/>
            <a:ext cx="10080000" cy="4175124"/>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sp>
        <p:nvSpPr>
          <p:cNvPr id="3" name="Platshållare för bildnummer 2">
            <a:extLst>
              <a:ext uri="{FF2B5EF4-FFF2-40B4-BE49-F238E27FC236}">
                <a16:creationId xmlns:a16="http://schemas.microsoft.com/office/drawing/2014/main" id="{2BC929D8-093F-4826-8D04-F268FF63E889}"/>
              </a:ext>
            </a:extLst>
          </p:cNvPr>
          <p:cNvSpPr>
            <a:spLocks noGrp="1"/>
          </p:cNvSpPr>
          <p:nvPr>
            <p:ph type="sldNum" sz="quarter" idx="12"/>
          </p:nvPr>
        </p:nvSpPr>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7456351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5" name="Rubrik 4">
            <a:extLst>
              <a:ext uri="{FF2B5EF4-FFF2-40B4-BE49-F238E27FC236}">
                <a16:creationId xmlns:a16="http://schemas.microsoft.com/office/drawing/2014/main" id="{956AE382-6D43-4751-9CE2-2A4899C59678}"/>
              </a:ext>
            </a:extLst>
          </p:cNvPr>
          <p:cNvSpPr>
            <a:spLocks noGrp="1"/>
          </p:cNvSpPr>
          <p:nvPr>
            <p:ph type="title"/>
          </p:nvPr>
        </p:nvSpPr>
        <p:spPr/>
        <p:txBody>
          <a:bodyPr/>
          <a:lstStyle/>
          <a:p>
            <a:r>
              <a:rPr lang="sv-SE"/>
              <a:t>Klicka här för att ändra mall för rubrikformat</a:t>
            </a:r>
          </a:p>
        </p:txBody>
      </p:sp>
      <p:sp>
        <p:nvSpPr>
          <p:cNvPr id="8" name="Content Placeholder 2">
            <a:extLst>
              <a:ext uri="{FF2B5EF4-FFF2-40B4-BE49-F238E27FC236}">
                <a16:creationId xmlns:a16="http://schemas.microsoft.com/office/drawing/2014/main" id="{143E3ABC-9643-4C0C-A216-D9FDF5F8C34E}"/>
              </a:ext>
            </a:extLst>
          </p:cNvPr>
          <p:cNvSpPr>
            <a:spLocks noGrp="1"/>
          </p:cNvSpPr>
          <p:nvPr>
            <p:ph idx="11"/>
          </p:nvPr>
        </p:nvSpPr>
        <p:spPr>
          <a:xfrm>
            <a:off x="1056000" y="1738313"/>
            <a:ext cx="10080000" cy="4175124"/>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3" name="Platshållare för bildnummer 2">
            <a:extLst>
              <a:ext uri="{FF2B5EF4-FFF2-40B4-BE49-F238E27FC236}">
                <a16:creationId xmlns:a16="http://schemas.microsoft.com/office/drawing/2014/main" id="{040785F0-4073-4C09-A77E-AF825CBA6233}"/>
              </a:ext>
            </a:extLst>
          </p:cNvPr>
          <p:cNvSpPr>
            <a:spLocks noGrp="1"/>
          </p:cNvSpPr>
          <p:nvPr>
            <p:ph type="sldNum" sz="quarter" idx="12"/>
          </p:nvPr>
        </p:nvSpPr>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274065118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4424537-5ECE-4D36-9AE9-88D8AFB54949}"/>
              </a:ext>
            </a:extLst>
          </p:cNvPr>
          <p:cNvSpPr>
            <a:spLocks noGrp="1"/>
          </p:cNvSpPr>
          <p:nvPr>
            <p:ph type="title"/>
          </p:nvPr>
        </p:nvSpPr>
        <p:spPr/>
        <p:txBody>
          <a:bodyPr/>
          <a:lstStyle/>
          <a:p>
            <a:r>
              <a:rPr lang="sv-SE"/>
              <a:t>Klicka här för att ändra mall för rubrikformat</a:t>
            </a:r>
          </a:p>
        </p:txBody>
      </p:sp>
      <p:sp>
        <p:nvSpPr>
          <p:cNvPr id="3" name="Content Placeholder 2"/>
          <p:cNvSpPr>
            <a:spLocks noGrp="1"/>
          </p:cNvSpPr>
          <p:nvPr>
            <p:ph sz="half" idx="1"/>
          </p:nvPr>
        </p:nvSpPr>
        <p:spPr>
          <a:xfrm>
            <a:off x="407988" y="1736729"/>
            <a:ext cx="5400000" cy="4176710"/>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sp>
        <p:nvSpPr>
          <p:cNvPr id="4" name="Content Placeholder 3"/>
          <p:cNvSpPr>
            <a:spLocks noGrp="1"/>
          </p:cNvSpPr>
          <p:nvPr>
            <p:ph sz="half" idx="2"/>
          </p:nvPr>
        </p:nvSpPr>
        <p:spPr>
          <a:xfrm>
            <a:off x="6379250" y="1736729"/>
            <a:ext cx="5400000" cy="4176710"/>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sp>
        <p:nvSpPr>
          <p:cNvPr id="6" name="Platshållare för bildnummer 5">
            <a:extLst>
              <a:ext uri="{FF2B5EF4-FFF2-40B4-BE49-F238E27FC236}">
                <a16:creationId xmlns:a16="http://schemas.microsoft.com/office/drawing/2014/main" id="{615128C6-B678-4715-9D0F-D4C07F59EDA5}"/>
              </a:ext>
            </a:extLst>
          </p:cNvPr>
          <p:cNvSpPr>
            <a:spLocks noGrp="1"/>
          </p:cNvSpPr>
          <p:nvPr>
            <p:ph type="sldNum" sz="quarter" idx="10"/>
          </p:nvPr>
        </p:nvSpPr>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83072136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Jämförelse">
    <p:spTree>
      <p:nvGrpSpPr>
        <p:cNvPr id="1" name=""/>
        <p:cNvGrpSpPr/>
        <p:nvPr/>
      </p:nvGrpSpPr>
      <p:grpSpPr>
        <a:xfrm>
          <a:off x="0" y="0"/>
          <a:ext cx="0" cy="0"/>
          <a:chOff x="0" y="0"/>
          <a:chExt cx="0" cy="0"/>
        </a:xfrm>
      </p:grpSpPr>
      <p:sp>
        <p:nvSpPr>
          <p:cNvPr id="7" name="Rubrik 6">
            <a:extLst>
              <a:ext uri="{FF2B5EF4-FFF2-40B4-BE49-F238E27FC236}">
                <a16:creationId xmlns:a16="http://schemas.microsoft.com/office/drawing/2014/main" id="{BCE7E41F-F5AB-42BF-88B5-ED5B44A6461E}"/>
              </a:ext>
            </a:extLst>
          </p:cNvPr>
          <p:cNvSpPr>
            <a:spLocks noGrp="1"/>
          </p:cNvSpPr>
          <p:nvPr>
            <p:ph type="title"/>
          </p:nvPr>
        </p:nvSpPr>
        <p:spPr/>
        <p:txBody>
          <a:bodyPr/>
          <a:lstStyle/>
          <a:p>
            <a:r>
              <a:rPr lang="sv-SE"/>
              <a:t>Klicka här för att ändra mall för rubrikformat</a:t>
            </a:r>
          </a:p>
        </p:txBody>
      </p:sp>
      <p:sp>
        <p:nvSpPr>
          <p:cNvPr id="3" name="Text Placeholder 2"/>
          <p:cNvSpPr>
            <a:spLocks noGrp="1"/>
          </p:cNvSpPr>
          <p:nvPr>
            <p:ph type="body" idx="1"/>
          </p:nvPr>
        </p:nvSpPr>
        <p:spPr>
          <a:xfrm>
            <a:off x="407988" y="1588563"/>
            <a:ext cx="527808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a:t>Redigera format för bakgrundstext</a:t>
            </a:r>
          </a:p>
        </p:txBody>
      </p:sp>
      <p:sp>
        <p:nvSpPr>
          <p:cNvPr id="4" name="Content Placeholder 3"/>
          <p:cNvSpPr>
            <a:spLocks noGrp="1"/>
          </p:cNvSpPr>
          <p:nvPr>
            <p:ph sz="half" idx="2"/>
          </p:nvPr>
        </p:nvSpPr>
        <p:spPr>
          <a:xfrm>
            <a:off x="407988" y="2281031"/>
            <a:ext cx="5278080" cy="3524684"/>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sp>
        <p:nvSpPr>
          <p:cNvPr id="5" name="Text Placeholder 4"/>
          <p:cNvSpPr>
            <a:spLocks noGrp="1"/>
          </p:cNvSpPr>
          <p:nvPr>
            <p:ph type="body" sz="quarter" idx="3"/>
          </p:nvPr>
        </p:nvSpPr>
        <p:spPr>
          <a:xfrm>
            <a:off x="6432000" y="1591385"/>
            <a:ext cx="528000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a:t>Redigera format för bakgrundstext</a:t>
            </a:r>
          </a:p>
        </p:txBody>
      </p:sp>
      <p:sp>
        <p:nvSpPr>
          <p:cNvPr id="6" name="Content Placeholder 5"/>
          <p:cNvSpPr>
            <a:spLocks noGrp="1"/>
          </p:cNvSpPr>
          <p:nvPr>
            <p:ph sz="quarter" idx="4"/>
          </p:nvPr>
        </p:nvSpPr>
        <p:spPr>
          <a:xfrm>
            <a:off x="6432000" y="2281035"/>
            <a:ext cx="5280000" cy="3524685"/>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sp>
        <p:nvSpPr>
          <p:cNvPr id="2" name="Platshållare för bildnummer 1">
            <a:extLst>
              <a:ext uri="{FF2B5EF4-FFF2-40B4-BE49-F238E27FC236}">
                <a16:creationId xmlns:a16="http://schemas.microsoft.com/office/drawing/2014/main" id="{5B0B39BD-A593-4A83-AD46-53A96C2F78AD}"/>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208880742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F68562D-9C3D-4ED0-821E-7821BFECF33E}"/>
              </a:ext>
            </a:extLst>
          </p:cNvPr>
          <p:cNvSpPr>
            <a:spLocks noGrp="1"/>
          </p:cNvSpPr>
          <p:nvPr>
            <p:ph type="title"/>
          </p:nvPr>
        </p:nvSpPr>
        <p:spPr/>
        <p:txBody>
          <a:bodyPr/>
          <a:lstStyle/>
          <a:p>
            <a:r>
              <a:rPr lang="sv-SE"/>
              <a:t>Klicka här för att ändra mall för rubrikformat</a:t>
            </a:r>
          </a:p>
        </p:txBody>
      </p:sp>
      <p:sp>
        <p:nvSpPr>
          <p:cNvPr id="3" name="Platshållare för bildnummer 2">
            <a:extLst>
              <a:ext uri="{FF2B5EF4-FFF2-40B4-BE49-F238E27FC236}">
                <a16:creationId xmlns:a16="http://schemas.microsoft.com/office/drawing/2014/main" id="{471AB884-926D-4607-993A-83391A779C12}"/>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373150360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2EDB076-0118-4581-B17D-C1A0602FB948}"/>
              </a:ext>
            </a:extLst>
          </p:cNvPr>
          <p:cNvSpPr>
            <a:spLocks noGrp="1"/>
          </p:cNvSpPr>
          <p:nvPr>
            <p:ph type="title"/>
          </p:nvPr>
        </p:nvSpPr>
        <p:spPr/>
        <p:txBody>
          <a:bodyPr/>
          <a:lstStyle/>
          <a:p>
            <a:r>
              <a:rPr lang="sv-SE"/>
              <a:t>Klicka här för att ändra mall för rubrikformat</a:t>
            </a:r>
          </a:p>
        </p:txBody>
      </p:sp>
      <p:sp>
        <p:nvSpPr>
          <p:cNvPr id="6" name="Content Placeholder 2">
            <a:extLst>
              <a:ext uri="{FF2B5EF4-FFF2-40B4-BE49-F238E27FC236}">
                <a16:creationId xmlns:a16="http://schemas.microsoft.com/office/drawing/2014/main" id="{51FAA0E3-3FDA-41A6-B9F8-73A1FEF31347}"/>
              </a:ext>
            </a:extLst>
          </p:cNvPr>
          <p:cNvSpPr>
            <a:spLocks noGrp="1"/>
          </p:cNvSpPr>
          <p:nvPr>
            <p:ph sz="half" idx="10"/>
          </p:nvPr>
        </p:nvSpPr>
        <p:spPr>
          <a:xfrm>
            <a:off x="417075" y="1736728"/>
            <a:ext cx="5678925" cy="4194629"/>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sp>
        <p:nvSpPr>
          <p:cNvPr id="3" name="Picture Placeholder 2"/>
          <p:cNvSpPr>
            <a:spLocks noGrp="1"/>
          </p:cNvSpPr>
          <p:nvPr>
            <p:ph type="pic" idx="1" hasCustomPrompt="1"/>
          </p:nvPr>
        </p:nvSpPr>
        <p:spPr>
          <a:xfrm>
            <a:off x="7598925" y="1738313"/>
            <a:ext cx="4176000" cy="4175125"/>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a:t>Klicka på ikonen </a:t>
            </a:r>
            <a:br>
              <a:rPr lang="sv-SE"/>
            </a:br>
            <a:br>
              <a:rPr lang="sv-SE"/>
            </a:br>
            <a:r>
              <a:rPr lang="sv-SE"/>
              <a:t>för att lägga till en bild</a:t>
            </a:r>
            <a:endParaRPr lang="en-US"/>
          </a:p>
        </p:txBody>
      </p:sp>
      <p:sp>
        <p:nvSpPr>
          <p:cNvPr id="4" name="Platshållare för bildnummer 3">
            <a:extLst>
              <a:ext uri="{FF2B5EF4-FFF2-40B4-BE49-F238E27FC236}">
                <a16:creationId xmlns:a16="http://schemas.microsoft.com/office/drawing/2014/main" id="{AB6397E3-2F6A-46E7-B952-96596182496A}"/>
              </a:ext>
            </a:extLst>
          </p:cNvPr>
          <p:cNvSpPr>
            <a:spLocks noGrp="1"/>
          </p:cNvSpPr>
          <p:nvPr>
            <p:ph type="sldNum" sz="quarter" idx="11"/>
          </p:nvPr>
        </p:nvSpPr>
        <p:spPr>
          <a:xfrm>
            <a:off x="11136000" y="6453187"/>
            <a:ext cx="643250" cy="144463"/>
          </a:xfrm>
          <a:prstGeom prst="rect">
            <a:avLst/>
          </a:prstGeom>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370324129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800F4CB-80BD-4C46-8862-E3F5646FDE7A}"/>
              </a:ext>
            </a:extLst>
          </p:cNvPr>
          <p:cNvSpPr>
            <a:spLocks noGrp="1"/>
          </p:cNvSpPr>
          <p:nvPr>
            <p:ph type="title"/>
          </p:nvPr>
        </p:nvSpPr>
        <p:spPr/>
        <p:txBody>
          <a:bodyPr/>
          <a:lstStyle/>
          <a:p>
            <a:r>
              <a:rPr lang="sv-SE"/>
              <a:t>Klicka här för att ändra mall för rubrikformat</a:t>
            </a:r>
          </a:p>
        </p:txBody>
      </p:sp>
      <p:sp>
        <p:nvSpPr>
          <p:cNvPr id="5" name="Content Placeholder 2">
            <a:extLst>
              <a:ext uri="{FF2B5EF4-FFF2-40B4-BE49-F238E27FC236}">
                <a16:creationId xmlns:a16="http://schemas.microsoft.com/office/drawing/2014/main" id="{D18EAA5A-4340-4EE5-A1A8-3200B98C0962}"/>
              </a:ext>
            </a:extLst>
          </p:cNvPr>
          <p:cNvSpPr>
            <a:spLocks noGrp="1"/>
          </p:cNvSpPr>
          <p:nvPr>
            <p:ph sz="half" idx="10"/>
          </p:nvPr>
        </p:nvSpPr>
        <p:spPr>
          <a:xfrm>
            <a:off x="6096000" y="1736728"/>
            <a:ext cx="5688013" cy="4194629"/>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sp>
        <p:nvSpPr>
          <p:cNvPr id="3" name="Picture Placeholder 2"/>
          <p:cNvSpPr>
            <a:spLocks noGrp="1"/>
          </p:cNvSpPr>
          <p:nvPr>
            <p:ph type="pic" idx="1" hasCustomPrompt="1"/>
          </p:nvPr>
        </p:nvSpPr>
        <p:spPr>
          <a:xfrm>
            <a:off x="407988" y="1738313"/>
            <a:ext cx="4176000" cy="4175125"/>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a:t>Klicka på ikonen </a:t>
            </a:r>
            <a:br>
              <a:rPr lang="sv-SE"/>
            </a:br>
            <a:br>
              <a:rPr lang="sv-SE"/>
            </a:br>
            <a:r>
              <a:rPr lang="sv-SE"/>
              <a:t>för att lägga till en bild</a:t>
            </a:r>
            <a:endParaRPr lang="en-US"/>
          </a:p>
        </p:txBody>
      </p:sp>
      <p:sp>
        <p:nvSpPr>
          <p:cNvPr id="4" name="Platshållare för bildnummer 3">
            <a:extLst>
              <a:ext uri="{FF2B5EF4-FFF2-40B4-BE49-F238E27FC236}">
                <a16:creationId xmlns:a16="http://schemas.microsoft.com/office/drawing/2014/main" id="{DEAD5FAA-1657-4061-B125-FAABE5DDE224}"/>
              </a:ext>
            </a:extLst>
          </p:cNvPr>
          <p:cNvSpPr>
            <a:spLocks noGrp="1"/>
          </p:cNvSpPr>
          <p:nvPr>
            <p:ph type="sldNum" sz="quarter" idx="11"/>
          </p:nvPr>
        </p:nvSpPr>
        <p:spPr>
          <a:xfrm>
            <a:off x="11136000" y="6453187"/>
            <a:ext cx="643250" cy="144463"/>
          </a:xfrm>
          <a:prstGeom prst="rect">
            <a:avLst/>
          </a:prstGeom>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66290921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2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C800227-24F3-424A-950F-9031EC7717A1}"/>
              </a:ext>
            </a:extLst>
          </p:cNvPr>
          <p:cNvSpPr>
            <a:spLocks noGrp="1"/>
          </p:cNvSpPr>
          <p:nvPr>
            <p:ph type="title"/>
          </p:nvPr>
        </p:nvSpPr>
        <p:spPr/>
        <p:txBody>
          <a:bodyPr/>
          <a:lstStyle/>
          <a:p>
            <a:r>
              <a:rPr lang="sv-SE"/>
              <a:t>Klicka här för att ändra mall för rubrikformat</a:t>
            </a:r>
          </a:p>
        </p:txBody>
      </p:sp>
      <p:sp>
        <p:nvSpPr>
          <p:cNvPr id="3" name="Picture Placeholder 2"/>
          <p:cNvSpPr>
            <a:spLocks noGrp="1"/>
          </p:cNvSpPr>
          <p:nvPr>
            <p:ph type="pic" idx="1" hasCustomPrompt="1"/>
          </p:nvPr>
        </p:nvSpPr>
        <p:spPr>
          <a:xfrm>
            <a:off x="407988"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a:t>Klicka på ikonen </a:t>
            </a:r>
            <a:br>
              <a:rPr lang="sv-SE"/>
            </a:br>
            <a:br>
              <a:rPr lang="sv-SE"/>
            </a:br>
            <a:r>
              <a:rPr lang="sv-SE"/>
              <a:t>för att lägga till en bild</a:t>
            </a:r>
            <a:endParaRPr lang="en-US"/>
          </a:p>
        </p:txBody>
      </p:sp>
      <p:sp>
        <p:nvSpPr>
          <p:cNvPr id="4" name="Text Placeholder 3"/>
          <p:cNvSpPr>
            <a:spLocks noGrp="1"/>
          </p:cNvSpPr>
          <p:nvPr>
            <p:ph type="body" sz="half" idx="2"/>
          </p:nvPr>
        </p:nvSpPr>
        <p:spPr>
          <a:xfrm>
            <a:off x="407988"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Redigera format för bakgrundstext</a:t>
            </a:r>
          </a:p>
        </p:txBody>
      </p:sp>
      <p:sp>
        <p:nvSpPr>
          <p:cNvPr id="10" name="Picture Placeholder 2">
            <a:extLst>
              <a:ext uri="{FF2B5EF4-FFF2-40B4-BE49-F238E27FC236}">
                <a16:creationId xmlns:a16="http://schemas.microsoft.com/office/drawing/2014/main" id="{F5F04B5A-F0FB-4FC9-9F5F-CDA6CEE251C7}"/>
              </a:ext>
            </a:extLst>
          </p:cNvPr>
          <p:cNvSpPr>
            <a:spLocks noGrp="1"/>
          </p:cNvSpPr>
          <p:nvPr>
            <p:ph type="pic" idx="12" hasCustomPrompt="1"/>
          </p:nvPr>
        </p:nvSpPr>
        <p:spPr>
          <a:xfrm>
            <a:off x="4296000"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a:t>Klicka på ikonen </a:t>
            </a:r>
            <a:br>
              <a:rPr lang="sv-SE"/>
            </a:br>
            <a:br>
              <a:rPr lang="sv-SE"/>
            </a:br>
            <a:r>
              <a:rPr lang="sv-SE"/>
              <a:t>för att lägga till en bild</a:t>
            </a:r>
            <a:endParaRPr lang="en-US"/>
          </a:p>
        </p:txBody>
      </p:sp>
      <p:sp>
        <p:nvSpPr>
          <p:cNvPr id="15" name="Text Placeholder 3">
            <a:extLst>
              <a:ext uri="{FF2B5EF4-FFF2-40B4-BE49-F238E27FC236}">
                <a16:creationId xmlns:a16="http://schemas.microsoft.com/office/drawing/2014/main" id="{A5F93C07-C166-474C-8E0B-4E9C3BBCB337}"/>
              </a:ext>
            </a:extLst>
          </p:cNvPr>
          <p:cNvSpPr>
            <a:spLocks noGrp="1"/>
          </p:cNvSpPr>
          <p:nvPr>
            <p:ph type="body" sz="half" idx="15"/>
          </p:nvPr>
        </p:nvSpPr>
        <p:spPr>
          <a:xfrm>
            <a:off x="4296000"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Redigera format för bakgrundstext</a:t>
            </a:r>
          </a:p>
        </p:txBody>
      </p:sp>
      <p:sp>
        <p:nvSpPr>
          <p:cNvPr id="11" name="Picture Placeholder 2">
            <a:extLst>
              <a:ext uri="{FF2B5EF4-FFF2-40B4-BE49-F238E27FC236}">
                <a16:creationId xmlns:a16="http://schemas.microsoft.com/office/drawing/2014/main" id="{A7F97845-F21E-448F-BCE4-594A545AB8CB}"/>
              </a:ext>
            </a:extLst>
          </p:cNvPr>
          <p:cNvSpPr>
            <a:spLocks noGrp="1"/>
          </p:cNvSpPr>
          <p:nvPr>
            <p:ph type="pic" idx="13" hasCustomPrompt="1"/>
          </p:nvPr>
        </p:nvSpPr>
        <p:spPr>
          <a:xfrm>
            <a:off x="8184013"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a:t>Klicka på ikonen </a:t>
            </a:r>
            <a:br>
              <a:rPr lang="sv-SE"/>
            </a:br>
            <a:br>
              <a:rPr lang="sv-SE"/>
            </a:br>
            <a:r>
              <a:rPr lang="sv-SE"/>
              <a:t>för att lägga till en bild</a:t>
            </a:r>
            <a:endParaRPr lang="en-US"/>
          </a:p>
        </p:txBody>
      </p:sp>
      <p:sp>
        <p:nvSpPr>
          <p:cNvPr id="14" name="Text Placeholder 3">
            <a:extLst>
              <a:ext uri="{FF2B5EF4-FFF2-40B4-BE49-F238E27FC236}">
                <a16:creationId xmlns:a16="http://schemas.microsoft.com/office/drawing/2014/main" id="{5F230963-9997-4CAE-9B9D-4F53D8044D29}"/>
              </a:ext>
            </a:extLst>
          </p:cNvPr>
          <p:cNvSpPr>
            <a:spLocks noGrp="1"/>
          </p:cNvSpPr>
          <p:nvPr>
            <p:ph type="body" sz="half" idx="14"/>
          </p:nvPr>
        </p:nvSpPr>
        <p:spPr>
          <a:xfrm>
            <a:off x="8184013"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Redigera format för bakgrundstext</a:t>
            </a:r>
          </a:p>
        </p:txBody>
      </p:sp>
      <p:sp>
        <p:nvSpPr>
          <p:cNvPr id="5" name="Platshållare för bildnummer 4">
            <a:extLst>
              <a:ext uri="{FF2B5EF4-FFF2-40B4-BE49-F238E27FC236}">
                <a16:creationId xmlns:a16="http://schemas.microsoft.com/office/drawing/2014/main" id="{23227AAC-52A1-439E-A66E-B8A4CE23E2A5}"/>
              </a:ext>
            </a:extLst>
          </p:cNvPr>
          <p:cNvSpPr>
            <a:spLocks noGrp="1"/>
          </p:cNvSpPr>
          <p:nvPr>
            <p:ph type="sldNum" sz="quarter" idx="16"/>
          </p:nvPr>
        </p:nvSpPr>
        <p:spPr>
          <a:xfrm>
            <a:off x="11136000" y="6453187"/>
            <a:ext cx="643250" cy="144463"/>
          </a:xfrm>
          <a:prstGeom prst="rect">
            <a:avLst/>
          </a:prstGeom>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55224669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userDrawn="1">
  <p:cSld name="Bild helsida">
    <p:spTree>
      <p:nvGrpSpPr>
        <p:cNvPr id="1" name=""/>
        <p:cNvGrpSpPr/>
        <p:nvPr/>
      </p:nvGrpSpPr>
      <p:grpSpPr>
        <a:xfrm>
          <a:off x="0" y="0"/>
          <a:ext cx="0" cy="0"/>
          <a:chOff x="0" y="0"/>
          <a:chExt cx="0" cy="0"/>
        </a:xfrm>
      </p:grpSpPr>
      <p:sp>
        <p:nvSpPr>
          <p:cNvPr id="5" name="Platshållare för bild 4"/>
          <p:cNvSpPr>
            <a:spLocks noGrp="1"/>
          </p:cNvSpPr>
          <p:nvPr>
            <p:ph type="pic" sz="quarter" idx="10" hasCustomPrompt="1"/>
          </p:nvPr>
        </p:nvSpPr>
        <p:spPr>
          <a:xfrm>
            <a:off x="0" y="0"/>
            <a:ext cx="12192000" cy="6858000"/>
          </a:xfrm>
          <a:prstGeom prst="round2SameRect">
            <a:avLst>
              <a:gd name="adj1" fmla="val 0"/>
              <a:gd name="adj2" fmla="val 0"/>
            </a:avLst>
          </a:prstGeom>
          <a:solidFill>
            <a:schemeClr val="bg1">
              <a:lumMod val="85000"/>
            </a:schemeClr>
          </a:solidFill>
        </p:spPr>
        <p:txBody>
          <a:bodyPr anchor="ctr" anchorCtr="0"/>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r>
              <a:rPr lang="sv-SE"/>
              <a:t>Klicka på ikonen </a:t>
            </a:r>
            <a:br>
              <a:rPr lang="sv-SE"/>
            </a:br>
            <a:br>
              <a:rPr lang="sv-SE"/>
            </a:br>
            <a:r>
              <a:rPr lang="sv-SE"/>
              <a:t>för att lägga till en bild</a:t>
            </a:r>
            <a:endParaRPr lang="en-US"/>
          </a:p>
        </p:txBody>
      </p:sp>
    </p:spTree>
    <p:extLst>
      <p:ext uri="{BB962C8B-B14F-4D97-AF65-F5344CB8AC3E}">
        <p14:creationId xmlns:p14="http://schemas.microsoft.com/office/powerpoint/2010/main" val="10535578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preserve="1" userDrawn="1">
  <p:cSld name="Bild helsida med rubrik">
    <p:spTree>
      <p:nvGrpSpPr>
        <p:cNvPr id="1" name=""/>
        <p:cNvGrpSpPr/>
        <p:nvPr/>
      </p:nvGrpSpPr>
      <p:grpSpPr>
        <a:xfrm>
          <a:off x="0" y="0"/>
          <a:ext cx="0" cy="0"/>
          <a:chOff x="0" y="0"/>
          <a:chExt cx="0" cy="0"/>
        </a:xfrm>
      </p:grpSpPr>
      <p:sp>
        <p:nvSpPr>
          <p:cNvPr id="2" name="Platshållare för sidfot 1">
            <a:extLst>
              <a:ext uri="{FF2B5EF4-FFF2-40B4-BE49-F238E27FC236}">
                <a16:creationId xmlns:a16="http://schemas.microsoft.com/office/drawing/2014/main" id="{4C2CB002-9FCD-48CA-BEF4-9C216A36070A}"/>
              </a:ext>
            </a:extLst>
          </p:cNvPr>
          <p:cNvSpPr>
            <a:spLocks noGrp="1"/>
          </p:cNvSpPr>
          <p:nvPr>
            <p:ph type="ftr" sz="quarter" idx="11"/>
          </p:nvPr>
        </p:nvSpPr>
        <p:spPr>
          <a:xfrm>
            <a:off x="479999" y="6376989"/>
            <a:ext cx="5616000" cy="147636"/>
          </a:xfrm>
          <a:prstGeom prst="rect">
            <a:avLst/>
          </a:prstGeom>
        </p:spPr>
        <p:txBody>
          <a:bodyPr/>
          <a:lstStyle/>
          <a:p>
            <a:endParaRPr lang="sv-SE"/>
          </a:p>
        </p:txBody>
      </p:sp>
      <p:sp>
        <p:nvSpPr>
          <p:cNvPr id="4" name="Platshållare för bild 5">
            <a:extLst>
              <a:ext uri="{FF2B5EF4-FFF2-40B4-BE49-F238E27FC236}">
                <a16:creationId xmlns:a16="http://schemas.microsoft.com/office/drawing/2014/main" id="{1566CF40-59BE-4449-B880-5CCAFCC9D997}"/>
              </a:ext>
            </a:extLst>
          </p:cNvPr>
          <p:cNvSpPr>
            <a:spLocks noGrp="1"/>
          </p:cNvSpPr>
          <p:nvPr>
            <p:ph type="pic" sz="quarter" idx="10" hasCustomPrompt="1"/>
          </p:nvPr>
        </p:nvSpPr>
        <p:spPr>
          <a:xfrm>
            <a:off x="0" y="0"/>
            <a:ext cx="12192000" cy="6858000"/>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a:br>
            <a:br>
              <a:rPr lang="sv-SE"/>
            </a:br>
            <a:br>
              <a:rPr lang="sv-SE"/>
            </a:br>
            <a:r>
              <a:rPr lang="sv-SE"/>
              <a:t>Klicka på ikonen ovan</a:t>
            </a:r>
            <a:br>
              <a:rPr lang="sv-SE"/>
            </a:br>
            <a:r>
              <a:rPr lang="sv-SE"/>
              <a:t>för att lägga till en bild</a:t>
            </a:r>
            <a:endParaRPr lang="en-US"/>
          </a:p>
        </p:txBody>
      </p:sp>
      <p:sp>
        <p:nvSpPr>
          <p:cNvPr id="6" name="Title 1">
            <a:extLst>
              <a:ext uri="{FF2B5EF4-FFF2-40B4-BE49-F238E27FC236}">
                <a16:creationId xmlns:a16="http://schemas.microsoft.com/office/drawing/2014/main" id="{5F556A3A-7138-45B2-8593-FAB5296ADD6C}"/>
              </a:ext>
            </a:extLst>
          </p:cNvPr>
          <p:cNvSpPr>
            <a:spLocks noGrp="1"/>
          </p:cNvSpPr>
          <p:nvPr>
            <p:ph type="ctrTitle"/>
          </p:nvPr>
        </p:nvSpPr>
        <p:spPr>
          <a:xfrm>
            <a:off x="1528841" y="2404809"/>
            <a:ext cx="9134323" cy="1113092"/>
          </a:xfrm>
          <a:prstGeom prst="rect">
            <a:avLst/>
          </a:prstGeom>
        </p:spPr>
        <p:txBody>
          <a:bodyPr anchor="ctr" anchorCtr="0">
            <a:noAutofit/>
          </a:bodyPr>
          <a:lstStyle>
            <a:lvl1pPr algn="ctr">
              <a:lnSpc>
                <a:spcPct val="90000"/>
              </a:lnSpc>
              <a:defRPr sz="4500">
                <a:solidFill>
                  <a:schemeClr val="bg1"/>
                </a:solidFill>
              </a:defRPr>
            </a:lvl1pPr>
          </a:lstStyle>
          <a:p>
            <a:r>
              <a:rPr lang="sv-SE"/>
              <a:t>Klicka här för att ändra mall för rubrikformat</a:t>
            </a:r>
            <a:endParaRPr lang="en-US"/>
          </a:p>
        </p:txBody>
      </p:sp>
    </p:spTree>
    <p:extLst>
      <p:ext uri="{BB962C8B-B14F-4D97-AF65-F5344CB8AC3E}">
        <p14:creationId xmlns:p14="http://schemas.microsoft.com/office/powerpoint/2010/main" val="160670831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bildnummer 1">
            <a:extLst>
              <a:ext uri="{FF2B5EF4-FFF2-40B4-BE49-F238E27FC236}">
                <a16:creationId xmlns:a16="http://schemas.microsoft.com/office/drawing/2014/main" id="{4BC2FFEF-6434-4E63-AD0D-37B93846A0B7}"/>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240490959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blank" preserve="1">
  <p:cSld name="Helt 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14350992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4424537-5ECE-4D36-9AE9-88D8AFB54949}"/>
              </a:ext>
            </a:extLst>
          </p:cNvPr>
          <p:cNvSpPr>
            <a:spLocks noGrp="1"/>
          </p:cNvSpPr>
          <p:nvPr>
            <p:ph type="title"/>
          </p:nvPr>
        </p:nvSpPr>
        <p:spPr/>
        <p:txBody>
          <a:bodyPr/>
          <a:lstStyle/>
          <a:p>
            <a:r>
              <a:rPr lang="sv-SE"/>
              <a:t>Klicka här för att ändra mall för rubrikformat</a:t>
            </a:r>
          </a:p>
        </p:txBody>
      </p:sp>
      <p:sp>
        <p:nvSpPr>
          <p:cNvPr id="3" name="Content Placeholder 2"/>
          <p:cNvSpPr>
            <a:spLocks noGrp="1"/>
          </p:cNvSpPr>
          <p:nvPr>
            <p:ph sz="half" idx="1"/>
          </p:nvPr>
        </p:nvSpPr>
        <p:spPr>
          <a:xfrm>
            <a:off x="407988" y="1736729"/>
            <a:ext cx="5400000" cy="4176710"/>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4" name="Content Placeholder 3"/>
          <p:cNvSpPr>
            <a:spLocks noGrp="1"/>
          </p:cNvSpPr>
          <p:nvPr>
            <p:ph sz="half" idx="2"/>
          </p:nvPr>
        </p:nvSpPr>
        <p:spPr>
          <a:xfrm>
            <a:off x="6379250" y="1736729"/>
            <a:ext cx="5400000" cy="4176710"/>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5" name="Platshållare för bildnummer 4">
            <a:extLst>
              <a:ext uri="{FF2B5EF4-FFF2-40B4-BE49-F238E27FC236}">
                <a16:creationId xmlns:a16="http://schemas.microsoft.com/office/drawing/2014/main" id="{EC9B43C6-89FD-4564-BB62-9B67C1AE2E6A}"/>
              </a:ext>
            </a:extLst>
          </p:cNvPr>
          <p:cNvSpPr>
            <a:spLocks noGrp="1"/>
          </p:cNvSpPr>
          <p:nvPr>
            <p:ph type="sldNum" sz="quarter" idx="10"/>
          </p:nvPr>
        </p:nvSpPr>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221474088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preserve="1" userDrawn="1">
  <p:cSld name="Avsnittsrubrik med bild">
    <p:spTree>
      <p:nvGrpSpPr>
        <p:cNvPr id="1" name=""/>
        <p:cNvGrpSpPr/>
        <p:nvPr/>
      </p:nvGrpSpPr>
      <p:grpSpPr>
        <a:xfrm>
          <a:off x="0" y="0"/>
          <a:ext cx="0" cy="0"/>
          <a:chOff x="0" y="0"/>
          <a:chExt cx="0" cy="0"/>
        </a:xfrm>
      </p:grpSpPr>
      <p:sp>
        <p:nvSpPr>
          <p:cNvPr id="8" name="Platshållare för bild 5">
            <a:extLst>
              <a:ext uri="{FF2B5EF4-FFF2-40B4-BE49-F238E27FC236}">
                <a16:creationId xmlns:a16="http://schemas.microsoft.com/office/drawing/2014/main" id="{E89F1A3B-CD83-40C2-B654-7491BD29FCD5}"/>
              </a:ext>
            </a:extLst>
          </p:cNvPr>
          <p:cNvSpPr>
            <a:spLocks noGrp="1"/>
          </p:cNvSpPr>
          <p:nvPr>
            <p:ph type="pic" sz="quarter" idx="11" hasCustomPrompt="1"/>
          </p:nvPr>
        </p:nvSpPr>
        <p:spPr>
          <a:xfrm>
            <a:off x="407989" y="404812"/>
            <a:ext cx="11376024" cy="5508625"/>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a:br>
            <a:br>
              <a:rPr lang="sv-SE"/>
            </a:br>
            <a:br>
              <a:rPr lang="sv-SE"/>
            </a:br>
            <a:r>
              <a:rPr lang="sv-SE"/>
              <a:t>Klicka på ikonen ovan</a:t>
            </a:r>
            <a:br>
              <a:rPr lang="sv-SE"/>
            </a:br>
            <a:r>
              <a:rPr lang="sv-SE"/>
              <a:t>för att lägga till en bild</a:t>
            </a:r>
            <a:endParaRPr lang="en-US"/>
          </a:p>
        </p:txBody>
      </p:sp>
      <p:sp>
        <p:nvSpPr>
          <p:cNvPr id="9" name="Title 1">
            <a:extLst>
              <a:ext uri="{FF2B5EF4-FFF2-40B4-BE49-F238E27FC236}">
                <a16:creationId xmlns:a16="http://schemas.microsoft.com/office/drawing/2014/main" id="{EAB74EFB-B5F9-4503-84BF-A1C8C3809B6F}"/>
              </a:ext>
            </a:extLst>
          </p:cNvPr>
          <p:cNvSpPr>
            <a:spLocks noGrp="1"/>
          </p:cNvSpPr>
          <p:nvPr>
            <p:ph type="ctrTitle"/>
          </p:nvPr>
        </p:nvSpPr>
        <p:spPr>
          <a:xfrm>
            <a:off x="1879600" y="1973603"/>
            <a:ext cx="8483640" cy="885112"/>
          </a:xfrm>
          <a:prstGeom prst="rect">
            <a:avLst/>
          </a:prstGeom>
        </p:spPr>
        <p:txBody>
          <a:bodyPr anchor="ctr" anchorCtr="0">
            <a:noAutofit/>
          </a:bodyPr>
          <a:lstStyle>
            <a:lvl1pPr algn="ctr">
              <a:lnSpc>
                <a:spcPct val="90000"/>
              </a:lnSpc>
              <a:defRPr sz="4000">
                <a:solidFill>
                  <a:schemeClr val="bg1"/>
                </a:solidFill>
              </a:defRPr>
            </a:lvl1pPr>
          </a:lstStyle>
          <a:p>
            <a:r>
              <a:rPr lang="sv-SE"/>
              <a:t>Klicka här för att ändra mall för rubrikformat</a:t>
            </a:r>
            <a:endParaRPr lang="en-US"/>
          </a:p>
        </p:txBody>
      </p:sp>
      <p:sp>
        <p:nvSpPr>
          <p:cNvPr id="6" name="textruta 5">
            <a:extLst>
              <a:ext uri="{FF2B5EF4-FFF2-40B4-BE49-F238E27FC236}">
                <a16:creationId xmlns:a16="http://schemas.microsoft.com/office/drawing/2014/main" id="{BE03C4AA-7F69-47DB-B0C7-C398C29343E8}"/>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a:t>Hållbar stad – öppen för världen</a:t>
            </a:r>
          </a:p>
        </p:txBody>
      </p:sp>
      <p:pic>
        <p:nvPicPr>
          <p:cNvPr id="7" name="Bildobjekt 6" descr="Logo" title="Logo">
            <a:extLst>
              <a:ext uri="{FF2B5EF4-FFF2-40B4-BE49-F238E27FC236}">
                <a16:creationId xmlns:a16="http://schemas.microsoft.com/office/drawing/2014/main" id="{A42DC399-9929-4DB1-86A7-EDD1619A0A0E}"/>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0498641" y="6168924"/>
            <a:ext cx="1280271" cy="426757"/>
          </a:xfrm>
          <a:prstGeom prst="rect">
            <a:avLst/>
          </a:prstGeom>
        </p:spPr>
      </p:pic>
    </p:spTree>
    <p:extLst>
      <p:ext uri="{BB962C8B-B14F-4D97-AF65-F5344CB8AC3E}">
        <p14:creationId xmlns:p14="http://schemas.microsoft.com/office/powerpoint/2010/main" val="342221583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preserve="1" userDrawn="1">
  <p:cSld name="Avsnittsrubrik">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8966CA57-627C-4882-9601-245D15D92392}"/>
              </a:ext>
            </a:extLst>
          </p:cNvPr>
          <p:cNvSpPr/>
          <p:nvPr userDrawn="1"/>
        </p:nvSpPr>
        <p:spPr>
          <a:xfrm>
            <a:off x="407988" y="404813"/>
            <a:ext cx="11376025" cy="5508000"/>
          </a:xfrm>
          <a:prstGeom prst="rect">
            <a:avLst/>
          </a:prstGeom>
          <a:solidFill>
            <a:schemeClr val="tx2"/>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sz="1800"/>
          </a:p>
        </p:txBody>
      </p:sp>
      <p:sp>
        <p:nvSpPr>
          <p:cNvPr id="2" name="Title 1"/>
          <p:cNvSpPr>
            <a:spLocks noGrp="1"/>
          </p:cNvSpPr>
          <p:nvPr>
            <p:ph type="ctrTitle"/>
          </p:nvPr>
        </p:nvSpPr>
        <p:spPr>
          <a:xfrm>
            <a:off x="1528841" y="2404809"/>
            <a:ext cx="9134323" cy="1349829"/>
          </a:xfrm>
          <a:prstGeom prst="rect">
            <a:avLst/>
          </a:prstGeom>
        </p:spPr>
        <p:txBody>
          <a:bodyPr anchor="ctr" anchorCtr="0">
            <a:noAutofit/>
          </a:bodyPr>
          <a:lstStyle>
            <a:lvl1pPr algn="ctr">
              <a:lnSpc>
                <a:spcPct val="90000"/>
              </a:lnSpc>
              <a:defRPr sz="4500">
                <a:solidFill>
                  <a:schemeClr val="bg1"/>
                </a:solidFill>
              </a:defRPr>
            </a:lvl1pPr>
          </a:lstStyle>
          <a:p>
            <a:r>
              <a:rPr lang="sv-SE"/>
              <a:t>Klicka här för att ändra mall för rubrikformat</a:t>
            </a:r>
            <a:endParaRPr lang="en-US"/>
          </a:p>
        </p:txBody>
      </p:sp>
      <p:pic>
        <p:nvPicPr>
          <p:cNvPr id="6" name="Bildobjekt 5" descr="Logo" title="Logo">
            <a:extLst>
              <a:ext uri="{FF2B5EF4-FFF2-40B4-BE49-F238E27FC236}">
                <a16:creationId xmlns:a16="http://schemas.microsoft.com/office/drawing/2014/main" id="{1BFA490F-F636-4FBD-9551-5FE7BB924C4D}"/>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0498641" y="6168924"/>
            <a:ext cx="1280271" cy="426757"/>
          </a:xfrm>
          <a:prstGeom prst="rect">
            <a:avLst/>
          </a:prstGeom>
        </p:spPr>
      </p:pic>
      <p:sp>
        <p:nvSpPr>
          <p:cNvPr id="8" name="textruta 7">
            <a:extLst>
              <a:ext uri="{FF2B5EF4-FFF2-40B4-BE49-F238E27FC236}">
                <a16:creationId xmlns:a16="http://schemas.microsoft.com/office/drawing/2014/main" id="{A5CC9138-760F-4A17-8B1B-6D99EFF79AD6}"/>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a:solidFill>
                  <a:schemeClr val="tx1">
                    <a:lumMod val="95000"/>
                    <a:lumOff val="5000"/>
                  </a:schemeClr>
                </a:solidFill>
              </a:rPr>
              <a:t>Hållbar stad – öppen för världen</a:t>
            </a:r>
          </a:p>
        </p:txBody>
      </p:sp>
    </p:spTree>
    <p:extLst>
      <p:ext uri="{BB962C8B-B14F-4D97-AF65-F5344CB8AC3E}">
        <p14:creationId xmlns:p14="http://schemas.microsoft.com/office/powerpoint/2010/main" val="185843718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preserve="1" userDrawn="1">
  <p:cSld name="Avsluts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solidFill>
            <a:schemeClr val="tx2"/>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a:p>
        </p:txBody>
      </p:sp>
      <p:sp>
        <p:nvSpPr>
          <p:cNvPr id="2" name="textruta 1">
            <a:extLst>
              <a:ext uri="{FF2B5EF4-FFF2-40B4-BE49-F238E27FC236}">
                <a16:creationId xmlns:a16="http://schemas.microsoft.com/office/drawing/2014/main" id="{791AD600-C07A-4C4F-816C-2BE89532B957}"/>
              </a:ext>
            </a:extLst>
          </p:cNvPr>
          <p:cNvSpPr txBox="1"/>
          <p:nvPr userDrawn="1"/>
        </p:nvSpPr>
        <p:spPr>
          <a:xfrm>
            <a:off x="1420650" y="2405064"/>
            <a:ext cx="3026004" cy="309600"/>
          </a:xfrm>
          <a:prstGeom prst="rect">
            <a:avLst/>
          </a:prstGeom>
        </p:spPr>
        <p:txBody>
          <a:bodyPr vert="horz" lIns="0" tIns="0" rIns="0" bIns="0" rtlCol="0">
            <a:noAutofit/>
          </a:bodyPr>
          <a:lstStyle>
            <a:lvl1pPr lvl="0" indent="0" defTabSz="914332">
              <a:lnSpc>
                <a:spcPct val="100000"/>
              </a:lnSpc>
              <a:spcBef>
                <a:spcPts val="0"/>
              </a:spcBef>
              <a:spcAft>
                <a:spcPts val="300"/>
              </a:spcAft>
              <a:buFont typeface="Arial" panose="020B0604020202020204" pitchFamily="34" charset="0"/>
              <a:buNone/>
              <a:defRPr sz="1700" kern="0" baseline="0">
                <a:solidFill>
                  <a:schemeClr val="bg1"/>
                </a:solidFill>
                <a:latin typeface="+mj-lt"/>
              </a:defRPr>
            </a:lvl1pPr>
            <a:lvl2pPr marL="457167" indent="-230384" defTabSz="914332">
              <a:lnSpc>
                <a:spcPct val="110000"/>
              </a:lnSpc>
              <a:spcBef>
                <a:spcPts val="0"/>
              </a:spcBef>
              <a:spcAft>
                <a:spcPts val="300"/>
              </a:spcAft>
              <a:buFont typeface="Arial" panose="020B0604020202020204" pitchFamily="34" charset="0"/>
              <a:buChar char="–"/>
              <a:defRPr sz="1700"/>
            </a:lvl2pPr>
            <a:lvl3pPr marL="687548" indent="-230384" defTabSz="914332">
              <a:lnSpc>
                <a:spcPct val="110000"/>
              </a:lnSpc>
              <a:spcBef>
                <a:spcPts val="0"/>
              </a:spcBef>
              <a:spcAft>
                <a:spcPts val="300"/>
              </a:spcAft>
              <a:buFont typeface="Wingdings" panose="05000000000000000000" pitchFamily="2" charset="2"/>
              <a:buChar char="§"/>
              <a:defRPr sz="1700"/>
            </a:lvl3pPr>
            <a:lvl4pPr marL="914332" indent="-228584" defTabSz="914332">
              <a:lnSpc>
                <a:spcPct val="110000"/>
              </a:lnSpc>
              <a:spcBef>
                <a:spcPts val="0"/>
              </a:spcBef>
              <a:spcAft>
                <a:spcPts val="300"/>
              </a:spcAft>
              <a:buFont typeface="Arial" panose="020B0604020202020204" pitchFamily="34" charset="0"/>
              <a:buChar char="•"/>
              <a:defRPr sz="1700"/>
            </a:lvl4pPr>
            <a:lvl5pPr marL="1144714" indent="-228584" defTabSz="914332">
              <a:lnSpc>
                <a:spcPct val="110000"/>
              </a:lnSpc>
              <a:spcBef>
                <a:spcPts val="0"/>
              </a:spcBef>
              <a:spcAft>
                <a:spcPts val="300"/>
              </a:spcAft>
              <a:buFont typeface="Arial" panose="020B0604020202020204" pitchFamily="34" charset="0"/>
              <a:buChar char="•"/>
              <a:defRPr sz="1700"/>
            </a:lvl5pPr>
            <a:lvl6pPr marL="2514412" indent="-228584" defTabSz="914332">
              <a:lnSpc>
                <a:spcPct val="90000"/>
              </a:lnSpc>
              <a:spcBef>
                <a:spcPts val="500"/>
              </a:spcBef>
              <a:buFont typeface="Arial" panose="020B0604020202020204" pitchFamily="34" charset="0"/>
              <a:buChar char="•"/>
            </a:lvl6pPr>
            <a:lvl7pPr marL="2971578" indent="-228584" defTabSz="914332">
              <a:lnSpc>
                <a:spcPct val="90000"/>
              </a:lnSpc>
              <a:spcBef>
                <a:spcPts val="500"/>
              </a:spcBef>
              <a:buFont typeface="Arial" panose="020B0604020202020204" pitchFamily="34" charset="0"/>
              <a:buChar char="•"/>
            </a:lvl7pPr>
            <a:lvl8pPr marL="3428744" indent="-228584" defTabSz="914332">
              <a:lnSpc>
                <a:spcPct val="90000"/>
              </a:lnSpc>
              <a:spcBef>
                <a:spcPts val="500"/>
              </a:spcBef>
              <a:buFont typeface="Arial" panose="020B0604020202020204" pitchFamily="34" charset="0"/>
              <a:buChar char="•"/>
            </a:lvl8pPr>
            <a:lvl9pPr marL="3885910" indent="-228584" defTabSz="914332">
              <a:lnSpc>
                <a:spcPct val="90000"/>
              </a:lnSpc>
              <a:spcBef>
                <a:spcPts val="500"/>
              </a:spcBef>
              <a:buFont typeface="Arial" panose="020B0604020202020204" pitchFamily="34" charset="0"/>
              <a:buChar char="•"/>
            </a:lvl9pPr>
          </a:lstStyle>
          <a:p>
            <a:pPr lvl="0"/>
            <a:r>
              <a:rPr lang="sv-SE"/>
              <a:t>Kontakt</a:t>
            </a:r>
          </a:p>
        </p:txBody>
      </p:sp>
      <p:pic>
        <p:nvPicPr>
          <p:cNvPr id="13" name="Bildobjekt 12" descr="Logo" title="Logo">
            <a:extLst>
              <a:ext uri="{FF2B5EF4-FFF2-40B4-BE49-F238E27FC236}">
                <a16:creationId xmlns:a16="http://schemas.microsoft.com/office/drawing/2014/main" id="{8FA31A6C-4824-4084-8D71-178D8B56BB48}"/>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0297795" y="401983"/>
            <a:ext cx="1481456" cy="499915"/>
          </a:xfrm>
          <a:prstGeom prst="rect">
            <a:avLst/>
          </a:prstGeom>
        </p:spPr>
      </p:pic>
      <p:sp>
        <p:nvSpPr>
          <p:cNvPr id="15" name="Platshållare för text 4">
            <a:extLst>
              <a:ext uri="{FF2B5EF4-FFF2-40B4-BE49-F238E27FC236}">
                <a16:creationId xmlns:a16="http://schemas.microsoft.com/office/drawing/2014/main" id="{483A67E9-807F-424F-890D-A3A5CA39AF09}"/>
              </a:ext>
            </a:extLst>
          </p:cNvPr>
          <p:cNvSpPr>
            <a:spLocks noGrp="1"/>
          </p:cNvSpPr>
          <p:nvPr>
            <p:ph type="body" sz="quarter" idx="11" hasCustomPrompt="1"/>
          </p:nvPr>
        </p:nvSpPr>
        <p:spPr>
          <a:xfrm>
            <a:off x="1420649" y="2830624"/>
            <a:ext cx="6148878" cy="2971086"/>
          </a:xfrm>
        </p:spPr>
        <p:txBody>
          <a:bodyPr numCol="1" spcCol="180000">
            <a:noAutofit/>
          </a:bodyPr>
          <a:lstStyle>
            <a:lvl1pPr marL="0" indent="0">
              <a:lnSpc>
                <a:spcPct val="110000"/>
              </a:lnSpc>
              <a:spcBef>
                <a:spcPts val="0"/>
              </a:spcBef>
              <a:buNone/>
              <a:defRPr sz="1600" b="1" kern="0" baseline="0">
                <a:solidFill>
                  <a:schemeClr val="bg1"/>
                </a:solidFill>
                <a:latin typeface="+mn-lt"/>
              </a:defRPr>
            </a:lvl1pPr>
          </a:lstStyle>
          <a:p>
            <a:pPr lvl="0"/>
            <a:r>
              <a:rPr lang="sv-SE"/>
              <a:t>Avdelning</a:t>
            </a:r>
            <a:br>
              <a:rPr lang="sv-SE"/>
            </a:br>
            <a:r>
              <a:rPr lang="sv-SE"/>
              <a:t>Område, Göteborgs Stad</a:t>
            </a:r>
            <a:br>
              <a:rPr lang="sv-SE"/>
            </a:br>
            <a:r>
              <a:rPr lang="sv-SE"/>
              <a:t>Namn</a:t>
            </a:r>
            <a:br>
              <a:rPr lang="sv-SE"/>
            </a:br>
            <a:r>
              <a:rPr lang="sv-SE"/>
              <a:t>namn@namn.se</a:t>
            </a:r>
          </a:p>
        </p:txBody>
      </p:sp>
      <p:sp>
        <p:nvSpPr>
          <p:cNvPr id="7" name="textruta 6">
            <a:extLst>
              <a:ext uri="{FF2B5EF4-FFF2-40B4-BE49-F238E27FC236}">
                <a16:creationId xmlns:a16="http://schemas.microsoft.com/office/drawing/2014/main" id="{201825FE-CC31-4DE6-9AA9-7C27B553E870}"/>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a:solidFill>
                  <a:schemeClr val="tx1">
                    <a:lumMod val="95000"/>
                    <a:lumOff val="5000"/>
                  </a:schemeClr>
                </a:solidFill>
                <a:latin typeface="+mn-lt"/>
              </a:rPr>
              <a:t>Hållbar stad – öppen för världen</a:t>
            </a:r>
          </a:p>
        </p:txBody>
      </p:sp>
    </p:spTree>
    <p:extLst>
      <p:ext uri="{BB962C8B-B14F-4D97-AF65-F5344CB8AC3E}">
        <p14:creationId xmlns:p14="http://schemas.microsoft.com/office/powerpoint/2010/main" val="91725922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preserve="1" userDrawn="1">
  <p:cSld name="Logotyp">
    <p:spTree>
      <p:nvGrpSpPr>
        <p:cNvPr id="1" name=""/>
        <p:cNvGrpSpPr/>
        <p:nvPr/>
      </p:nvGrpSpPr>
      <p:grpSpPr>
        <a:xfrm>
          <a:off x="0" y="0"/>
          <a:ext cx="0" cy="0"/>
          <a:chOff x="0" y="0"/>
          <a:chExt cx="0" cy="0"/>
        </a:xfrm>
      </p:grpSpPr>
      <p:pic>
        <p:nvPicPr>
          <p:cNvPr id="3" name="Bildobjekt 2" descr="Logo" title="Logo">
            <a:extLst>
              <a:ext uri="{FF2B5EF4-FFF2-40B4-BE49-F238E27FC236}">
                <a16:creationId xmlns:a16="http://schemas.microsoft.com/office/drawing/2014/main" id="{1F12769C-ECF3-448E-A565-83EEEC398EEF}"/>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5382706" y="2300663"/>
            <a:ext cx="1426588" cy="2261812"/>
          </a:xfrm>
          <a:prstGeom prst="rect">
            <a:avLst/>
          </a:prstGeom>
        </p:spPr>
      </p:pic>
    </p:spTree>
    <p:extLst>
      <p:ext uri="{BB962C8B-B14F-4D97-AF65-F5344CB8AC3E}">
        <p14:creationId xmlns:p14="http://schemas.microsoft.com/office/powerpoint/2010/main" val="268922150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preserve="1" userDrawn="1">
  <p:cSld name="Rubrik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solidFill>
            <a:schemeClr val="accent2"/>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a:p>
        </p:txBody>
      </p:sp>
      <p:sp>
        <p:nvSpPr>
          <p:cNvPr id="2" name="Title 1"/>
          <p:cNvSpPr>
            <a:spLocks noGrp="1"/>
          </p:cNvSpPr>
          <p:nvPr>
            <p:ph type="ctrTitle"/>
          </p:nvPr>
        </p:nvSpPr>
        <p:spPr>
          <a:xfrm>
            <a:off x="1731696" y="2626153"/>
            <a:ext cx="8728608" cy="1349829"/>
          </a:xfrm>
          <a:prstGeom prst="rect">
            <a:avLst/>
          </a:prstGeom>
        </p:spPr>
        <p:txBody>
          <a:bodyPr anchor="ctr" anchorCtr="0">
            <a:noAutofit/>
          </a:bodyPr>
          <a:lstStyle>
            <a:lvl1pPr algn="l">
              <a:lnSpc>
                <a:spcPct val="90000"/>
              </a:lnSpc>
              <a:defRPr sz="4200" kern="0" spc="0" baseline="0">
                <a:solidFill>
                  <a:schemeClr val="bg1"/>
                </a:solidFill>
              </a:defRPr>
            </a:lvl1pPr>
          </a:lstStyle>
          <a:p>
            <a:r>
              <a:rPr lang="sv-SE"/>
              <a:t>Klicka här för att ändra mall för rubrikformat</a:t>
            </a:r>
            <a:endParaRPr lang="en-US"/>
          </a:p>
        </p:txBody>
      </p:sp>
      <p:sp>
        <p:nvSpPr>
          <p:cNvPr id="5" name="Platshållare för text 4">
            <a:extLst>
              <a:ext uri="{FF2B5EF4-FFF2-40B4-BE49-F238E27FC236}">
                <a16:creationId xmlns:a16="http://schemas.microsoft.com/office/drawing/2014/main" id="{A0F7CA53-6D92-4A66-95D1-2CEF9E76DF2C}"/>
              </a:ext>
            </a:extLst>
          </p:cNvPr>
          <p:cNvSpPr>
            <a:spLocks noGrp="1"/>
          </p:cNvSpPr>
          <p:nvPr>
            <p:ph type="body" sz="quarter" idx="10" hasCustomPrompt="1"/>
          </p:nvPr>
        </p:nvSpPr>
        <p:spPr>
          <a:xfrm>
            <a:off x="1731696" y="4165601"/>
            <a:ext cx="8728608" cy="251417"/>
          </a:xfrm>
        </p:spPr>
        <p:txBody>
          <a:bodyPr>
            <a:noAutofit/>
          </a:bodyPr>
          <a:lstStyle>
            <a:lvl1pPr marL="0" indent="0">
              <a:lnSpc>
                <a:spcPct val="100000"/>
              </a:lnSpc>
              <a:spcBef>
                <a:spcPts val="0"/>
              </a:spcBef>
              <a:buNone/>
              <a:defRPr sz="1800" kern="0" baseline="0">
                <a:solidFill>
                  <a:schemeClr val="bg1"/>
                </a:solidFill>
                <a:latin typeface="+mj-lt"/>
              </a:defRPr>
            </a:lvl1pPr>
          </a:lstStyle>
          <a:p>
            <a:pPr lvl="0"/>
            <a:r>
              <a:rPr lang="sv-SE"/>
              <a:t>Eventuell underrubrik</a:t>
            </a:r>
          </a:p>
        </p:txBody>
      </p:sp>
      <p:sp>
        <p:nvSpPr>
          <p:cNvPr id="6" name="Platshållare för text 4">
            <a:extLst>
              <a:ext uri="{FF2B5EF4-FFF2-40B4-BE49-F238E27FC236}">
                <a16:creationId xmlns:a16="http://schemas.microsoft.com/office/drawing/2014/main" id="{384ED656-5CBC-4AAE-AA1E-D848C8E71DB6}"/>
              </a:ext>
            </a:extLst>
          </p:cNvPr>
          <p:cNvSpPr>
            <a:spLocks noGrp="1"/>
          </p:cNvSpPr>
          <p:nvPr>
            <p:ph type="body" sz="quarter" idx="11" hasCustomPrompt="1"/>
          </p:nvPr>
        </p:nvSpPr>
        <p:spPr>
          <a:xfrm>
            <a:off x="1731696" y="4606637"/>
            <a:ext cx="8728608" cy="251417"/>
          </a:xfrm>
        </p:spPr>
        <p:txBody>
          <a:bodyPr>
            <a:noAutofit/>
          </a:bodyPr>
          <a:lstStyle>
            <a:lvl1pPr marL="0" indent="0">
              <a:lnSpc>
                <a:spcPct val="100000"/>
              </a:lnSpc>
              <a:spcBef>
                <a:spcPts val="0"/>
              </a:spcBef>
              <a:buNone/>
              <a:defRPr sz="1400" kern="0" baseline="0">
                <a:solidFill>
                  <a:schemeClr val="bg1"/>
                </a:solidFill>
                <a:latin typeface="+mn-lt"/>
              </a:defRPr>
            </a:lvl1pPr>
          </a:lstStyle>
          <a:p>
            <a:pPr lvl="0"/>
            <a:r>
              <a:rPr lang="sv-SE"/>
              <a:t>Eventuellt namn på föredragshållare</a:t>
            </a:r>
          </a:p>
        </p:txBody>
      </p:sp>
      <p:sp>
        <p:nvSpPr>
          <p:cNvPr id="11" name="textruta 10">
            <a:extLst>
              <a:ext uri="{FF2B5EF4-FFF2-40B4-BE49-F238E27FC236}">
                <a16:creationId xmlns:a16="http://schemas.microsoft.com/office/drawing/2014/main" id="{2522B255-A89B-4F1E-A846-36B4A9F18AE3}"/>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a:latin typeface="+mn-lt"/>
              </a:rPr>
              <a:t>Hållbar stad – öppen för världen</a:t>
            </a:r>
          </a:p>
        </p:txBody>
      </p:sp>
      <p:pic>
        <p:nvPicPr>
          <p:cNvPr id="8" name="Bildobjekt 7" descr="Logo" title="Logo">
            <a:extLst>
              <a:ext uri="{FF2B5EF4-FFF2-40B4-BE49-F238E27FC236}">
                <a16:creationId xmlns:a16="http://schemas.microsoft.com/office/drawing/2014/main" id="{2DF30E6D-8B83-4DA1-ADDE-3B45462766FF}"/>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0297795" y="401983"/>
            <a:ext cx="1481456" cy="499915"/>
          </a:xfrm>
          <a:prstGeom prst="rect">
            <a:avLst/>
          </a:prstGeom>
        </p:spPr>
      </p:pic>
    </p:spTree>
    <p:extLst>
      <p:ext uri="{BB962C8B-B14F-4D97-AF65-F5344CB8AC3E}">
        <p14:creationId xmlns:p14="http://schemas.microsoft.com/office/powerpoint/2010/main" val="68021386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5" name="Rubrik 4">
            <a:extLst>
              <a:ext uri="{FF2B5EF4-FFF2-40B4-BE49-F238E27FC236}">
                <a16:creationId xmlns:a16="http://schemas.microsoft.com/office/drawing/2014/main" id="{956AE382-6D43-4751-9CE2-2A4899C59678}"/>
              </a:ext>
            </a:extLst>
          </p:cNvPr>
          <p:cNvSpPr>
            <a:spLocks noGrp="1"/>
          </p:cNvSpPr>
          <p:nvPr>
            <p:ph type="title"/>
          </p:nvPr>
        </p:nvSpPr>
        <p:spPr/>
        <p:txBody>
          <a:bodyPr/>
          <a:lstStyle/>
          <a:p>
            <a:r>
              <a:rPr lang="sv-SE"/>
              <a:t>Klicka här för att ändra mall för rubrikformat</a:t>
            </a:r>
          </a:p>
        </p:txBody>
      </p:sp>
      <p:sp>
        <p:nvSpPr>
          <p:cNvPr id="8" name="Content Placeholder 2">
            <a:extLst>
              <a:ext uri="{FF2B5EF4-FFF2-40B4-BE49-F238E27FC236}">
                <a16:creationId xmlns:a16="http://schemas.microsoft.com/office/drawing/2014/main" id="{143E3ABC-9643-4C0C-A216-D9FDF5F8C34E}"/>
              </a:ext>
            </a:extLst>
          </p:cNvPr>
          <p:cNvSpPr>
            <a:spLocks noGrp="1"/>
          </p:cNvSpPr>
          <p:nvPr>
            <p:ph idx="11"/>
          </p:nvPr>
        </p:nvSpPr>
        <p:spPr>
          <a:xfrm>
            <a:off x="1056000" y="1738313"/>
            <a:ext cx="10080000" cy="4175124"/>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sp>
        <p:nvSpPr>
          <p:cNvPr id="2" name="Platshållare för bildnummer 1">
            <a:extLst>
              <a:ext uri="{FF2B5EF4-FFF2-40B4-BE49-F238E27FC236}">
                <a16:creationId xmlns:a16="http://schemas.microsoft.com/office/drawing/2014/main" id="{AF1C70CC-B8D4-4719-BB1B-23D6C9B7187C}"/>
              </a:ext>
            </a:extLst>
          </p:cNvPr>
          <p:cNvSpPr>
            <a:spLocks noGrp="1"/>
          </p:cNvSpPr>
          <p:nvPr>
            <p:ph type="sldNum" sz="quarter" idx="12"/>
          </p:nvPr>
        </p:nvSpPr>
        <p:spPr>
          <a:xfrm>
            <a:off x="11136000" y="6453187"/>
            <a:ext cx="643250" cy="144463"/>
          </a:xfrm>
          <a:prstGeom prst="rect">
            <a:avLst/>
          </a:prstGeom>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66537677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4424537-5ECE-4D36-9AE9-88D8AFB54949}"/>
              </a:ext>
            </a:extLst>
          </p:cNvPr>
          <p:cNvSpPr>
            <a:spLocks noGrp="1"/>
          </p:cNvSpPr>
          <p:nvPr>
            <p:ph type="title"/>
          </p:nvPr>
        </p:nvSpPr>
        <p:spPr/>
        <p:txBody>
          <a:bodyPr/>
          <a:lstStyle/>
          <a:p>
            <a:r>
              <a:rPr lang="sv-SE"/>
              <a:t>Klicka här för att ändra mall för rubrikformat</a:t>
            </a:r>
          </a:p>
        </p:txBody>
      </p:sp>
      <p:sp>
        <p:nvSpPr>
          <p:cNvPr id="3" name="Content Placeholder 2"/>
          <p:cNvSpPr>
            <a:spLocks noGrp="1"/>
          </p:cNvSpPr>
          <p:nvPr>
            <p:ph sz="half" idx="1"/>
          </p:nvPr>
        </p:nvSpPr>
        <p:spPr>
          <a:xfrm>
            <a:off x="407988" y="1736729"/>
            <a:ext cx="5400000" cy="4176710"/>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sp>
        <p:nvSpPr>
          <p:cNvPr id="4" name="Content Placeholder 3"/>
          <p:cNvSpPr>
            <a:spLocks noGrp="1"/>
          </p:cNvSpPr>
          <p:nvPr>
            <p:ph sz="half" idx="2"/>
          </p:nvPr>
        </p:nvSpPr>
        <p:spPr>
          <a:xfrm>
            <a:off x="6379250" y="1736729"/>
            <a:ext cx="5400000" cy="4176710"/>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sp>
        <p:nvSpPr>
          <p:cNvPr id="5" name="Platshållare för bildnummer 4">
            <a:extLst>
              <a:ext uri="{FF2B5EF4-FFF2-40B4-BE49-F238E27FC236}">
                <a16:creationId xmlns:a16="http://schemas.microsoft.com/office/drawing/2014/main" id="{EC9B43C6-89FD-4564-BB62-9B67C1AE2E6A}"/>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77678732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Jämförelse">
    <p:spTree>
      <p:nvGrpSpPr>
        <p:cNvPr id="1" name=""/>
        <p:cNvGrpSpPr/>
        <p:nvPr/>
      </p:nvGrpSpPr>
      <p:grpSpPr>
        <a:xfrm>
          <a:off x="0" y="0"/>
          <a:ext cx="0" cy="0"/>
          <a:chOff x="0" y="0"/>
          <a:chExt cx="0" cy="0"/>
        </a:xfrm>
      </p:grpSpPr>
      <p:sp>
        <p:nvSpPr>
          <p:cNvPr id="7" name="Rubrik 6">
            <a:extLst>
              <a:ext uri="{FF2B5EF4-FFF2-40B4-BE49-F238E27FC236}">
                <a16:creationId xmlns:a16="http://schemas.microsoft.com/office/drawing/2014/main" id="{BCE7E41F-F5AB-42BF-88B5-ED5B44A6461E}"/>
              </a:ext>
            </a:extLst>
          </p:cNvPr>
          <p:cNvSpPr>
            <a:spLocks noGrp="1"/>
          </p:cNvSpPr>
          <p:nvPr>
            <p:ph type="title"/>
          </p:nvPr>
        </p:nvSpPr>
        <p:spPr/>
        <p:txBody>
          <a:bodyPr/>
          <a:lstStyle/>
          <a:p>
            <a:r>
              <a:rPr lang="sv-SE"/>
              <a:t>Klicka här för att ändra mall för rubrikformat</a:t>
            </a:r>
          </a:p>
        </p:txBody>
      </p:sp>
      <p:sp>
        <p:nvSpPr>
          <p:cNvPr id="3" name="Text Placeholder 2"/>
          <p:cNvSpPr>
            <a:spLocks noGrp="1"/>
          </p:cNvSpPr>
          <p:nvPr>
            <p:ph type="body" idx="1"/>
          </p:nvPr>
        </p:nvSpPr>
        <p:spPr>
          <a:xfrm>
            <a:off x="407988" y="1588563"/>
            <a:ext cx="527808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a:t>Redigera format för bakgrundstext</a:t>
            </a:r>
          </a:p>
        </p:txBody>
      </p:sp>
      <p:sp>
        <p:nvSpPr>
          <p:cNvPr id="4" name="Content Placeholder 3"/>
          <p:cNvSpPr>
            <a:spLocks noGrp="1"/>
          </p:cNvSpPr>
          <p:nvPr>
            <p:ph sz="half" idx="2"/>
          </p:nvPr>
        </p:nvSpPr>
        <p:spPr>
          <a:xfrm>
            <a:off x="407988" y="2281031"/>
            <a:ext cx="5278080" cy="3524684"/>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sp>
        <p:nvSpPr>
          <p:cNvPr id="5" name="Text Placeholder 4"/>
          <p:cNvSpPr>
            <a:spLocks noGrp="1"/>
          </p:cNvSpPr>
          <p:nvPr>
            <p:ph type="body" sz="quarter" idx="3"/>
          </p:nvPr>
        </p:nvSpPr>
        <p:spPr>
          <a:xfrm>
            <a:off x="6432000" y="1591385"/>
            <a:ext cx="528000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a:t>Redigera format för bakgrundstext</a:t>
            </a:r>
          </a:p>
        </p:txBody>
      </p:sp>
      <p:sp>
        <p:nvSpPr>
          <p:cNvPr id="6" name="Content Placeholder 5"/>
          <p:cNvSpPr>
            <a:spLocks noGrp="1"/>
          </p:cNvSpPr>
          <p:nvPr>
            <p:ph sz="quarter" idx="4"/>
          </p:nvPr>
        </p:nvSpPr>
        <p:spPr>
          <a:xfrm>
            <a:off x="6432000" y="2281035"/>
            <a:ext cx="5280000" cy="3524685"/>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sp>
        <p:nvSpPr>
          <p:cNvPr id="2" name="Platshållare för bildnummer 1">
            <a:extLst>
              <a:ext uri="{FF2B5EF4-FFF2-40B4-BE49-F238E27FC236}">
                <a16:creationId xmlns:a16="http://schemas.microsoft.com/office/drawing/2014/main" id="{5B0B39BD-A593-4A83-AD46-53A96C2F78AD}"/>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178135035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F68562D-9C3D-4ED0-821E-7821BFECF33E}"/>
              </a:ext>
            </a:extLst>
          </p:cNvPr>
          <p:cNvSpPr>
            <a:spLocks noGrp="1"/>
          </p:cNvSpPr>
          <p:nvPr>
            <p:ph type="title"/>
          </p:nvPr>
        </p:nvSpPr>
        <p:spPr/>
        <p:txBody>
          <a:bodyPr/>
          <a:lstStyle/>
          <a:p>
            <a:r>
              <a:rPr lang="sv-SE"/>
              <a:t>Klicka här för att ändra mall för rubrikformat</a:t>
            </a:r>
          </a:p>
        </p:txBody>
      </p:sp>
      <p:sp>
        <p:nvSpPr>
          <p:cNvPr id="3" name="Platshållare för bildnummer 2">
            <a:extLst>
              <a:ext uri="{FF2B5EF4-FFF2-40B4-BE49-F238E27FC236}">
                <a16:creationId xmlns:a16="http://schemas.microsoft.com/office/drawing/2014/main" id="{471AB884-926D-4607-993A-83391A779C12}"/>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1202779575"/>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2EDB076-0118-4581-B17D-C1A0602FB948}"/>
              </a:ext>
            </a:extLst>
          </p:cNvPr>
          <p:cNvSpPr>
            <a:spLocks noGrp="1"/>
          </p:cNvSpPr>
          <p:nvPr>
            <p:ph type="title"/>
          </p:nvPr>
        </p:nvSpPr>
        <p:spPr/>
        <p:txBody>
          <a:bodyPr/>
          <a:lstStyle/>
          <a:p>
            <a:r>
              <a:rPr lang="sv-SE"/>
              <a:t>Klicka här för att ändra mall för rubrikformat</a:t>
            </a:r>
          </a:p>
        </p:txBody>
      </p:sp>
      <p:sp>
        <p:nvSpPr>
          <p:cNvPr id="6" name="Content Placeholder 2">
            <a:extLst>
              <a:ext uri="{FF2B5EF4-FFF2-40B4-BE49-F238E27FC236}">
                <a16:creationId xmlns:a16="http://schemas.microsoft.com/office/drawing/2014/main" id="{51FAA0E3-3FDA-41A6-B9F8-73A1FEF31347}"/>
              </a:ext>
            </a:extLst>
          </p:cNvPr>
          <p:cNvSpPr>
            <a:spLocks noGrp="1"/>
          </p:cNvSpPr>
          <p:nvPr>
            <p:ph sz="half" idx="10"/>
          </p:nvPr>
        </p:nvSpPr>
        <p:spPr>
          <a:xfrm>
            <a:off x="417075" y="1736728"/>
            <a:ext cx="5678925" cy="4194629"/>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sp>
        <p:nvSpPr>
          <p:cNvPr id="3" name="Picture Placeholder 2"/>
          <p:cNvSpPr>
            <a:spLocks noGrp="1"/>
          </p:cNvSpPr>
          <p:nvPr>
            <p:ph type="pic" idx="1" hasCustomPrompt="1"/>
          </p:nvPr>
        </p:nvSpPr>
        <p:spPr>
          <a:xfrm>
            <a:off x="7598925" y="1738313"/>
            <a:ext cx="4176000" cy="4175125"/>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a:t>Klicka på ikonen </a:t>
            </a:r>
            <a:br>
              <a:rPr lang="sv-SE"/>
            </a:br>
            <a:br>
              <a:rPr lang="sv-SE"/>
            </a:br>
            <a:r>
              <a:rPr lang="sv-SE"/>
              <a:t>för att lägga till en bild</a:t>
            </a:r>
            <a:endParaRPr lang="en-US"/>
          </a:p>
        </p:txBody>
      </p:sp>
      <p:sp>
        <p:nvSpPr>
          <p:cNvPr id="4" name="Platshållare för bildnummer 3">
            <a:extLst>
              <a:ext uri="{FF2B5EF4-FFF2-40B4-BE49-F238E27FC236}">
                <a16:creationId xmlns:a16="http://schemas.microsoft.com/office/drawing/2014/main" id="{AB6397E3-2F6A-46E7-B952-96596182496A}"/>
              </a:ext>
            </a:extLst>
          </p:cNvPr>
          <p:cNvSpPr>
            <a:spLocks noGrp="1"/>
          </p:cNvSpPr>
          <p:nvPr>
            <p:ph type="sldNum" sz="quarter" idx="11"/>
          </p:nvPr>
        </p:nvSpPr>
        <p:spPr>
          <a:xfrm>
            <a:off x="11136000" y="6453187"/>
            <a:ext cx="643250" cy="144463"/>
          </a:xfrm>
          <a:prstGeom prst="rect">
            <a:avLst/>
          </a:prstGeom>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3972498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Jämförelse">
    <p:spTree>
      <p:nvGrpSpPr>
        <p:cNvPr id="1" name=""/>
        <p:cNvGrpSpPr/>
        <p:nvPr/>
      </p:nvGrpSpPr>
      <p:grpSpPr>
        <a:xfrm>
          <a:off x="0" y="0"/>
          <a:ext cx="0" cy="0"/>
          <a:chOff x="0" y="0"/>
          <a:chExt cx="0" cy="0"/>
        </a:xfrm>
      </p:grpSpPr>
      <p:sp>
        <p:nvSpPr>
          <p:cNvPr id="7" name="Rubrik 6">
            <a:extLst>
              <a:ext uri="{FF2B5EF4-FFF2-40B4-BE49-F238E27FC236}">
                <a16:creationId xmlns:a16="http://schemas.microsoft.com/office/drawing/2014/main" id="{BCE7E41F-F5AB-42BF-88B5-ED5B44A6461E}"/>
              </a:ext>
            </a:extLst>
          </p:cNvPr>
          <p:cNvSpPr>
            <a:spLocks noGrp="1"/>
          </p:cNvSpPr>
          <p:nvPr>
            <p:ph type="title"/>
          </p:nvPr>
        </p:nvSpPr>
        <p:spPr/>
        <p:txBody>
          <a:bodyPr/>
          <a:lstStyle/>
          <a:p>
            <a:r>
              <a:rPr lang="sv-SE"/>
              <a:t>Klicka här för att ändra mall för rubrikformat</a:t>
            </a:r>
          </a:p>
        </p:txBody>
      </p:sp>
      <p:sp>
        <p:nvSpPr>
          <p:cNvPr id="3" name="Text Placeholder 2"/>
          <p:cNvSpPr>
            <a:spLocks noGrp="1"/>
          </p:cNvSpPr>
          <p:nvPr>
            <p:ph type="body" idx="1"/>
          </p:nvPr>
        </p:nvSpPr>
        <p:spPr>
          <a:xfrm>
            <a:off x="407988" y="1588563"/>
            <a:ext cx="527808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a:t>Klicka här för att ändra format på bakgrundstexten</a:t>
            </a:r>
          </a:p>
        </p:txBody>
      </p:sp>
      <p:sp>
        <p:nvSpPr>
          <p:cNvPr id="4" name="Content Placeholder 3"/>
          <p:cNvSpPr>
            <a:spLocks noGrp="1"/>
          </p:cNvSpPr>
          <p:nvPr>
            <p:ph sz="half" idx="2"/>
          </p:nvPr>
        </p:nvSpPr>
        <p:spPr>
          <a:xfrm>
            <a:off x="407988" y="2281031"/>
            <a:ext cx="5278080" cy="3524684"/>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5" name="Text Placeholder 4"/>
          <p:cNvSpPr>
            <a:spLocks noGrp="1"/>
          </p:cNvSpPr>
          <p:nvPr>
            <p:ph type="body" sz="quarter" idx="3"/>
          </p:nvPr>
        </p:nvSpPr>
        <p:spPr>
          <a:xfrm>
            <a:off x="6432000" y="1591385"/>
            <a:ext cx="528000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a:t>Klicka här för att ändra format på bakgrundstexten</a:t>
            </a:r>
          </a:p>
        </p:txBody>
      </p:sp>
      <p:sp>
        <p:nvSpPr>
          <p:cNvPr id="6" name="Content Placeholder 5"/>
          <p:cNvSpPr>
            <a:spLocks noGrp="1"/>
          </p:cNvSpPr>
          <p:nvPr>
            <p:ph sz="quarter" idx="4"/>
          </p:nvPr>
        </p:nvSpPr>
        <p:spPr>
          <a:xfrm>
            <a:off x="6432000" y="2281035"/>
            <a:ext cx="5280000" cy="3524685"/>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2" name="Platshållare för bildnummer 1">
            <a:extLst>
              <a:ext uri="{FF2B5EF4-FFF2-40B4-BE49-F238E27FC236}">
                <a16:creationId xmlns:a16="http://schemas.microsoft.com/office/drawing/2014/main" id="{5B0B39BD-A593-4A83-AD46-53A96C2F78AD}"/>
              </a:ext>
            </a:extLst>
          </p:cNvPr>
          <p:cNvSpPr>
            <a:spLocks noGrp="1"/>
          </p:cNvSpPr>
          <p:nvPr>
            <p:ph type="sldNum" sz="quarter" idx="10"/>
          </p:nvPr>
        </p:nvSpPr>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3507884183"/>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1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800F4CB-80BD-4C46-8862-E3F5646FDE7A}"/>
              </a:ext>
            </a:extLst>
          </p:cNvPr>
          <p:cNvSpPr>
            <a:spLocks noGrp="1"/>
          </p:cNvSpPr>
          <p:nvPr>
            <p:ph type="title"/>
          </p:nvPr>
        </p:nvSpPr>
        <p:spPr/>
        <p:txBody>
          <a:bodyPr/>
          <a:lstStyle/>
          <a:p>
            <a:r>
              <a:rPr lang="sv-SE"/>
              <a:t>Klicka här för att ändra mall för rubrikformat</a:t>
            </a:r>
          </a:p>
        </p:txBody>
      </p:sp>
      <p:sp>
        <p:nvSpPr>
          <p:cNvPr id="5" name="Content Placeholder 2">
            <a:extLst>
              <a:ext uri="{FF2B5EF4-FFF2-40B4-BE49-F238E27FC236}">
                <a16:creationId xmlns:a16="http://schemas.microsoft.com/office/drawing/2014/main" id="{D18EAA5A-4340-4EE5-A1A8-3200B98C0962}"/>
              </a:ext>
            </a:extLst>
          </p:cNvPr>
          <p:cNvSpPr>
            <a:spLocks noGrp="1"/>
          </p:cNvSpPr>
          <p:nvPr>
            <p:ph sz="half" idx="10"/>
          </p:nvPr>
        </p:nvSpPr>
        <p:spPr>
          <a:xfrm>
            <a:off x="6096000" y="1736728"/>
            <a:ext cx="5688013" cy="4194629"/>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sp>
        <p:nvSpPr>
          <p:cNvPr id="3" name="Picture Placeholder 2"/>
          <p:cNvSpPr>
            <a:spLocks noGrp="1"/>
          </p:cNvSpPr>
          <p:nvPr>
            <p:ph type="pic" idx="1" hasCustomPrompt="1"/>
          </p:nvPr>
        </p:nvSpPr>
        <p:spPr>
          <a:xfrm>
            <a:off x="407988" y="1738313"/>
            <a:ext cx="4176000" cy="4175125"/>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a:t>Klicka på ikonen </a:t>
            </a:r>
            <a:br>
              <a:rPr lang="sv-SE"/>
            </a:br>
            <a:br>
              <a:rPr lang="sv-SE"/>
            </a:br>
            <a:r>
              <a:rPr lang="sv-SE"/>
              <a:t>för att lägga till en bild</a:t>
            </a:r>
            <a:endParaRPr lang="en-US"/>
          </a:p>
        </p:txBody>
      </p:sp>
      <p:sp>
        <p:nvSpPr>
          <p:cNvPr id="4" name="Platshållare för bildnummer 3">
            <a:extLst>
              <a:ext uri="{FF2B5EF4-FFF2-40B4-BE49-F238E27FC236}">
                <a16:creationId xmlns:a16="http://schemas.microsoft.com/office/drawing/2014/main" id="{DEAD5FAA-1657-4061-B125-FAABE5DDE224}"/>
              </a:ext>
            </a:extLst>
          </p:cNvPr>
          <p:cNvSpPr>
            <a:spLocks noGrp="1"/>
          </p:cNvSpPr>
          <p:nvPr>
            <p:ph type="sldNum" sz="quarter" idx="11"/>
          </p:nvPr>
        </p:nvSpPr>
        <p:spPr>
          <a:xfrm>
            <a:off x="11136000" y="6453187"/>
            <a:ext cx="643250" cy="144463"/>
          </a:xfrm>
          <a:prstGeom prst="rect">
            <a:avLst/>
          </a:prstGeom>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312515082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2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C800227-24F3-424A-950F-9031EC7717A1}"/>
              </a:ext>
            </a:extLst>
          </p:cNvPr>
          <p:cNvSpPr>
            <a:spLocks noGrp="1"/>
          </p:cNvSpPr>
          <p:nvPr>
            <p:ph type="title"/>
          </p:nvPr>
        </p:nvSpPr>
        <p:spPr/>
        <p:txBody>
          <a:bodyPr/>
          <a:lstStyle/>
          <a:p>
            <a:r>
              <a:rPr lang="sv-SE"/>
              <a:t>Klicka här för att ändra mall för rubrikformat</a:t>
            </a:r>
          </a:p>
        </p:txBody>
      </p:sp>
      <p:sp>
        <p:nvSpPr>
          <p:cNvPr id="3" name="Picture Placeholder 2"/>
          <p:cNvSpPr>
            <a:spLocks noGrp="1"/>
          </p:cNvSpPr>
          <p:nvPr>
            <p:ph type="pic" idx="1" hasCustomPrompt="1"/>
          </p:nvPr>
        </p:nvSpPr>
        <p:spPr>
          <a:xfrm>
            <a:off x="407988"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a:t>Klicka på ikonen </a:t>
            </a:r>
            <a:br>
              <a:rPr lang="sv-SE"/>
            </a:br>
            <a:br>
              <a:rPr lang="sv-SE"/>
            </a:br>
            <a:r>
              <a:rPr lang="sv-SE"/>
              <a:t>för att lägga till en bild</a:t>
            </a:r>
            <a:endParaRPr lang="en-US"/>
          </a:p>
        </p:txBody>
      </p:sp>
      <p:sp>
        <p:nvSpPr>
          <p:cNvPr id="4" name="Text Placeholder 3"/>
          <p:cNvSpPr>
            <a:spLocks noGrp="1"/>
          </p:cNvSpPr>
          <p:nvPr>
            <p:ph type="body" sz="half" idx="2"/>
          </p:nvPr>
        </p:nvSpPr>
        <p:spPr>
          <a:xfrm>
            <a:off x="407988"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Redigera format för bakgrundstext</a:t>
            </a:r>
          </a:p>
        </p:txBody>
      </p:sp>
      <p:sp>
        <p:nvSpPr>
          <p:cNvPr id="10" name="Picture Placeholder 2">
            <a:extLst>
              <a:ext uri="{FF2B5EF4-FFF2-40B4-BE49-F238E27FC236}">
                <a16:creationId xmlns:a16="http://schemas.microsoft.com/office/drawing/2014/main" id="{F5F04B5A-F0FB-4FC9-9F5F-CDA6CEE251C7}"/>
              </a:ext>
            </a:extLst>
          </p:cNvPr>
          <p:cNvSpPr>
            <a:spLocks noGrp="1"/>
          </p:cNvSpPr>
          <p:nvPr>
            <p:ph type="pic" idx="12" hasCustomPrompt="1"/>
          </p:nvPr>
        </p:nvSpPr>
        <p:spPr>
          <a:xfrm>
            <a:off x="4296000"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a:t>Klicka på ikonen </a:t>
            </a:r>
            <a:br>
              <a:rPr lang="sv-SE"/>
            </a:br>
            <a:br>
              <a:rPr lang="sv-SE"/>
            </a:br>
            <a:r>
              <a:rPr lang="sv-SE"/>
              <a:t>för att lägga till en bild</a:t>
            </a:r>
            <a:endParaRPr lang="en-US"/>
          </a:p>
        </p:txBody>
      </p:sp>
      <p:sp>
        <p:nvSpPr>
          <p:cNvPr id="15" name="Text Placeholder 3">
            <a:extLst>
              <a:ext uri="{FF2B5EF4-FFF2-40B4-BE49-F238E27FC236}">
                <a16:creationId xmlns:a16="http://schemas.microsoft.com/office/drawing/2014/main" id="{A5F93C07-C166-474C-8E0B-4E9C3BBCB337}"/>
              </a:ext>
            </a:extLst>
          </p:cNvPr>
          <p:cNvSpPr>
            <a:spLocks noGrp="1"/>
          </p:cNvSpPr>
          <p:nvPr>
            <p:ph type="body" sz="half" idx="15"/>
          </p:nvPr>
        </p:nvSpPr>
        <p:spPr>
          <a:xfrm>
            <a:off x="4296000"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Redigera format för bakgrundstext</a:t>
            </a:r>
          </a:p>
        </p:txBody>
      </p:sp>
      <p:sp>
        <p:nvSpPr>
          <p:cNvPr id="11" name="Picture Placeholder 2">
            <a:extLst>
              <a:ext uri="{FF2B5EF4-FFF2-40B4-BE49-F238E27FC236}">
                <a16:creationId xmlns:a16="http://schemas.microsoft.com/office/drawing/2014/main" id="{A7F97845-F21E-448F-BCE4-594A545AB8CB}"/>
              </a:ext>
            </a:extLst>
          </p:cNvPr>
          <p:cNvSpPr>
            <a:spLocks noGrp="1"/>
          </p:cNvSpPr>
          <p:nvPr>
            <p:ph type="pic" idx="13" hasCustomPrompt="1"/>
          </p:nvPr>
        </p:nvSpPr>
        <p:spPr>
          <a:xfrm>
            <a:off x="8184013"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a:t>Klicka på ikonen </a:t>
            </a:r>
            <a:br>
              <a:rPr lang="sv-SE"/>
            </a:br>
            <a:br>
              <a:rPr lang="sv-SE"/>
            </a:br>
            <a:r>
              <a:rPr lang="sv-SE"/>
              <a:t>för att lägga till en bild</a:t>
            </a:r>
            <a:endParaRPr lang="en-US"/>
          </a:p>
        </p:txBody>
      </p:sp>
      <p:sp>
        <p:nvSpPr>
          <p:cNvPr id="14" name="Text Placeholder 3">
            <a:extLst>
              <a:ext uri="{FF2B5EF4-FFF2-40B4-BE49-F238E27FC236}">
                <a16:creationId xmlns:a16="http://schemas.microsoft.com/office/drawing/2014/main" id="{5F230963-9997-4CAE-9B9D-4F53D8044D29}"/>
              </a:ext>
            </a:extLst>
          </p:cNvPr>
          <p:cNvSpPr>
            <a:spLocks noGrp="1"/>
          </p:cNvSpPr>
          <p:nvPr>
            <p:ph type="body" sz="half" idx="14"/>
          </p:nvPr>
        </p:nvSpPr>
        <p:spPr>
          <a:xfrm>
            <a:off x="8184013"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Redigera format för bakgrundstext</a:t>
            </a:r>
          </a:p>
        </p:txBody>
      </p:sp>
      <p:sp>
        <p:nvSpPr>
          <p:cNvPr id="5" name="Platshållare för bildnummer 4">
            <a:extLst>
              <a:ext uri="{FF2B5EF4-FFF2-40B4-BE49-F238E27FC236}">
                <a16:creationId xmlns:a16="http://schemas.microsoft.com/office/drawing/2014/main" id="{23227AAC-52A1-439E-A66E-B8A4CE23E2A5}"/>
              </a:ext>
            </a:extLst>
          </p:cNvPr>
          <p:cNvSpPr>
            <a:spLocks noGrp="1"/>
          </p:cNvSpPr>
          <p:nvPr>
            <p:ph type="sldNum" sz="quarter" idx="16"/>
          </p:nvPr>
        </p:nvSpPr>
        <p:spPr>
          <a:xfrm>
            <a:off x="11136000" y="6453187"/>
            <a:ext cx="643250" cy="144463"/>
          </a:xfrm>
          <a:prstGeom prst="rect">
            <a:avLst/>
          </a:prstGeom>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54120994"/>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preserve="1" userDrawn="1">
  <p:cSld name="Bild helsida">
    <p:spTree>
      <p:nvGrpSpPr>
        <p:cNvPr id="1" name=""/>
        <p:cNvGrpSpPr/>
        <p:nvPr/>
      </p:nvGrpSpPr>
      <p:grpSpPr>
        <a:xfrm>
          <a:off x="0" y="0"/>
          <a:ext cx="0" cy="0"/>
          <a:chOff x="0" y="0"/>
          <a:chExt cx="0" cy="0"/>
        </a:xfrm>
      </p:grpSpPr>
      <p:sp>
        <p:nvSpPr>
          <p:cNvPr id="5" name="Platshållare för bild 4"/>
          <p:cNvSpPr>
            <a:spLocks noGrp="1"/>
          </p:cNvSpPr>
          <p:nvPr>
            <p:ph type="pic" sz="quarter" idx="10" hasCustomPrompt="1"/>
          </p:nvPr>
        </p:nvSpPr>
        <p:spPr>
          <a:xfrm>
            <a:off x="0" y="0"/>
            <a:ext cx="12192000" cy="6858000"/>
          </a:xfrm>
          <a:prstGeom prst="round2SameRect">
            <a:avLst>
              <a:gd name="adj1" fmla="val 0"/>
              <a:gd name="adj2" fmla="val 0"/>
            </a:avLst>
          </a:prstGeom>
          <a:solidFill>
            <a:schemeClr val="bg1">
              <a:lumMod val="85000"/>
            </a:schemeClr>
          </a:solidFill>
        </p:spPr>
        <p:txBody>
          <a:bodyPr anchor="ctr" anchorCtr="0"/>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r>
              <a:rPr lang="sv-SE"/>
              <a:t>Klicka på ikonen </a:t>
            </a:r>
            <a:br>
              <a:rPr lang="sv-SE"/>
            </a:br>
            <a:br>
              <a:rPr lang="sv-SE"/>
            </a:br>
            <a:r>
              <a:rPr lang="sv-SE"/>
              <a:t>för att lägga till en bild</a:t>
            </a:r>
            <a:endParaRPr lang="en-US"/>
          </a:p>
        </p:txBody>
      </p:sp>
    </p:spTree>
    <p:extLst>
      <p:ext uri="{BB962C8B-B14F-4D97-AF65-F5344CB8AC3E}">
        <p14:creationId xmlns:p14="http://schemas.microsoft.com/office/powerpoint/2010/main" val="1514120222"/>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preserve="1" userDrawn="1">
  <p:cSld name="Bild helsida med rubrik">
    <p:spTree>
      <p:nvGrpSpPr>
        <p:cNvPr id="1" name=""/>
        <p:cNvGrpSpPr/>
        <p:nvPr/>
      </p:nvGrpSpPr>
      <p:grpSpPr>
        <a:xfrm>
          <a:off x="0" y="0"/>
          <a:ext cx="0" cy="0"/>
          <a:chOff x="0" y="0"/>
          <a:chExt cx="0" cy="0"/>
        </a:xfrm>
      </p:grpSpPr>
      <p:sp>
        <p:nvSpPr>
          <p:cNvPr id="2" name="Platshållare för sidfot 1">
            <a:extLst>
              <a:ext uri="{FF2B5EF4-FFF2-40B4-BE49-F238E27FC236}">
                <a16:creationId xmlns:a16="http://schemas.microsoft.com/office/drawing/2014/main" id="{4C2CB002-9FCD-48CA-BEF4-9C216A36070A}"/>
              </a:ext>
            </a:extLst>
          </p:cNvPr>
          <p:cNvSpPr>
            <a:spLocks noGrp="1"/>
          </p:cNvSpPr>
          <p:nvPr>
            <p:ph type="ftr" sz="quarter" idx="11"/>
          </p:nvPr>
        </p:nvSpPr>
        <p:spPr>
          <a:xfrm>
            <a:off x="479999" y="6376989"/>
            <a:ext cx="5616000" cy="147636"/>
          </a:xfrm>
          <a:prstGeom prst="rect">
            <a:avLst/>
          </a:prstGeom>
        </p:spPr>
        <p:txBody>
          <a:bodyPr/>
          <a:lstStyle/>
          <a:p>
            <a:endParaRPr lang="sv-SE"/>
          </a:p>
        </p:txBody>
      </p:sp>
      <p:sp>
        <p:nvSpPr>
          <p:cNvPr id="4" name="Platshållare för bild 5">
            <a:extLst>
              <a:ext uri="{FF2B5EF4-FFF2-40B4-BE49-F238E27FC236}">
                <a16:creationId xmlns:a16="http://schemas.microsoft.com/office/drawing/2014/main" id="{1566CF40-59BE-4449-B880-5CCAFCC9D997}"/>
              </a:ext>
            </a:extLst>
          </p:cNvPr>
          <p:cNvSpPr>
            <a:spLocks noGrp="1"/>
          </p:cNvSpPr>
          <p:nvPr>
            <p:ph type="pic" sz="quarter" idx="10" hasCustomPrompt="1"/>
          </p:nvPr>
        </p:nvSpPr>
        <p:spPr>
          <a:xfrm>
            <a:off x="0" y="0"/>
            <a:ext cx="12192000" cy="6858000"/>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a:br>
            <a:br>
              <a:rPr lang="sv-SE"/>
            </a:br>
            <a:br>
              <a:rPr lang="sv-SE"/>
            </a:br>
            <a:r>
              <a:rPr lang="sv-SE"/>
              <a:t>Klicka på ikonen ovan</a:t>
            </a:r>
            <a:br>
              <a:rPr lang="sv-SE"/>
            </a:br>
            <a:r>
              <a:rPr lang="sv-SE"/>
              <a:t>för att lägga till en bild</a:t>
            </a:r>
            <a:endParaRPr lang="en-US"/>
          </a:p>
        </p:txBody>
      </p:sp>
      <p:sp>
        <p:nvSpPr>
          <p:cNvPr id="6" name="Title 1">
            <a:extLst>
              <a:ext uri="{FF2B5EF4-FFF2-40B4-BE49-F238E27FC236}">
                <a16:creationId xmlns:a16="http://schemas.microsoft.com/office/drawing/2014/main" id="{5F556A3A-7138-45B2-8593-FAB5296ADD6C}"/>
              </a:ext>
            </a:extLst>
          </p:cNvPr>
          <p:cNvSpPr>
            <a:spLocks noGrp="1"/>
          </p:cNvSpPr>
          <p:nvPr>
            <p:ph type="ctrTitle"/>
          </p:nvPr>
        </p:nvSpPr>
        <p:spPr>
          <a:xfrm>
            <a:off x="1528841" y="2404809"/>
            <a:ext cx="9134323" cy="1113092"/>
          </a:xfrm>
          <a:prstGeom prst="rect">
            <a:avLst/>
          </a:prstGeom>
        </p:spPr>
        <p:txBody>
          <a:bodyPr anchor="ctr" anchorCtr="0">
            <a:noAutofit/>
          </a:bodyPr>
          <a:lstStyle>
            <a:lvl1pPr algn="ctr">
              <a:lnSpc>
                <a:spcPct val="90000"/>
              </a:lnSpc>
              <a:defRPr sz="4500">
                <a:solidFill>
                  <a:schemeClr val="bg1"/>
                </a:solidFill>
              </a:defRPr>
            </a:lvl1pPr>
          </a:lstStyle>
          <a:p>
            <a:r>
              <a:rPr lang="sv-SE"/>
              <a:t>Klicka här för att ändra mall för rubrikformat</a:t>
            </a:r>
            <a:endParaRPr lang="en-US"/>
          </a:p>
        </p:txBody>
      </p:sp>
    </p:spTree>
    <p:extLst>
      <p:ext uri="{BB962C8B-B14F-4D97-AF65-F5344CB8AC3E}">
        <p14:creationId xmlns:p14="http://schemas.microsoft.com/office/powerpoint/2010/main" val="3848191620"/>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bildnummer 1">
            <a:extLst>
              <a:ext uri="{FF2B5EF4-FFF2-40B4-BE49-F238E27FC236}">
                <a16:creationId xmlns:a16="http://schemas.microsoft.com/office/drawing/2014/main" id="{4BC2FFEF-6434-4E63-AD0D-37B93846A0B7}"/>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2097067800"/>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type="blank" preserve="1">
  <p:cSld name="Helt 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155052902"/>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preserve="1" userDrawn="1">
  <p:cSld name="Avsnittsrubrik med bild">
    <p:spTree>
      <p:nvGrpSpPr>
        <p:cNvPr id="1" name=""/>
        <p:cNvGrpSpPr/>
        <p:nvPr/>
      </p:nvGrpSpPr>
      <p:grpSpPr>
        <a:xfrm>
          <a:off x="0" y="0"/>
          <a:ext cx="0" cy="0"/>
          <a:chOff x="0" y="0"/>
          <a:chExt cx="0" cy="0"/>
        </a:xfrm>
      </p:grpSpPr>
      <p:sp>
        <p:nvSpPr>
          <p:cNvPr id="8" name="Platshållare för bild 5">
            <a:extLst>
              <a:ext uri="{FF2B5EF4-FFF2-40B4-BE49-F238E27FC236}">
                <a16:creationId xmlns:a16="http://schemas.microsoft.com/office/drawing/2014/main" id="{E89F1A3B-CD83-40C2-B654-7491BD29FCD5}"/>
              </a:ext>
            </a:extLst>
          </p:cNvPr>
          <p:cNvSpPr>
            <a:spLocks noGrp="1"/>
          </p:cNvSpPr>
          <p:nvPr>
            <p:ph type="pic" sz="quarter" idx="11" hasCustomPrompt="1"/>
          </p:nvPr>
        </p:nvSpPr>
        <p:spPr>
          <a:xfrm>
            <a:off x="407989" y="404812"/>
            <a:ext cx="11376024" cy="5508625"/>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a:br>
            <a:br>
              <a:rPr lang="sv-SE"/>
            </a:br>
            <a:br>
              <a:rPr lang="sv-SE"/>
            </a:br>
            <a:r>
              <a:rPr lang="sv-SE"/>
              <a:t>Klicka på ikonen ovan</a:t>
            </a:r>
            <a:br>
              <a:rPr lang="sv-SE"/>
            </a:br>
            <a:r>
              <a:rPr lang="sv-SE"/>
              <a:t>för att lägga till en bild</a:t>
            </a:r>
            <a:endParaRPr lang="en-US"/>
          </a:p>
        </p:txBody>
      </p:sp>
      <p:sp>
        <p:nvSpPr>
          <p:cNvPr id="9" name="Title 1">
            <a:extLst>
              <a:ext uri="{FF2B5EF4-FFF2-40B4-BE49-F238E27FC236}">
                <a16:creationId xmlns:a16="http://schemas.microsoft.com/office/drawing/2014/main" id="{EAB74EFB-B5F9-4503-84BF-A1C8C3809B6F}"/>
              </a:ext>
            </a:extLst>
          </p:cNvPr>
          <p:cNvSpPr>
            <a:spLocks noGrp="1"/>
          </p:cNvSpPr>
          <p:nvPr>
            <p:ph type="ctrTitle"/>
          </p:nvPr>
        </p:nvSpPr>
        <p:spPr>
          <a:xfrm>
            <a:off x="1879600" y="1973603"/>
            <a:ext cx="8483640" cy="885112"/>
          </a:xfrm>
          <a:prstGeom prst="rect">
            <a:avLst/>
          </a:prstGeom>
        </p:spPr>
        <p:txBody>
          <a:bodyPr anchor="ctr" anchorCtr="0">
            <a:noAutofit/>
          </a:bodyPr>
          <a:lstStyle>
            <a:lvl1pPr algn="ctr">
              <a:lnSpc>
                <a:spcPct val="90000"/>
              </a:lnSpc>
              <a:defRPr sz="4000">
                <a:solidFill>
                  <a:schemeClr val="bg1"/>
                </a:solidFill>
              </a:defRPr>
            </a:lvl1pPr>
          </a:lstStyle>
          <a:p>
            <a:r>
              <a:rPr lang="sv-SE"/>
              <a:t>Klicka här för att ändra mall för rubrikformat</a:t>
            </a:r>
            <a:endParaRPr lang="en-US"/>
          </a:p>
        </p:txBody>
      </p:sp>
      <p:sp>
        <p:nvSpPr>
          <p:cNvPr id="6" name="textruta 5">
            <a:extLst>
              <a:ext uri="{FF2B5EF4-FFF2-40B4-BE49-F238E27FC236}">
                <a16:creationId xmlns:a16="http://schemas.microsoft.com/office/drawing/2014/main" id="{BE03C4AA-7F69-47DB-B0C7-C398C29343E8}"/>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a:t>Hållbar stad – öppen för världen</a:t>
            </a:r>
          </a:p>
        </p:txBody>
      </p:sp>
      <p:pic>
        <p:nvPicPr>
          <p:cNvPr id="7" name="Bildobjekt 6" descr="Logo" title="Logo">
            <a:extLst>
              <a:ext uri="{FF2B5EF4-FFF2-40B4-BE49-F238E27FC236}">
                <a16:creationId xmlns:a16="http://schemas.microsoft.com/office/drawing/2014/main" id="{A42DC399-9929-4DB1-86A7-EDD1619A0A0E}"/>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0498641" y="6168924"/>
            <a:ext cx="1280271" cy="426757"/>
          </a:xfrm>
          <a:prstGeom prst="rect">
            <a:avLst/>
          </a:prstGeom>
        </p:spPr>
      </p:pic>
    </p:spTree>
    <p:extLst>
      <p:ext uri="{BB962C8B-B14F-4D97-AF65-F5344CB8AC3E}">
        <p14:creationId xmlns:p14="http://schemas.microsoft.com/office/powerpoint/2010/main" val="1469694040"/>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preserve="1" userDrawn="1">
  <p:cSld name="Avsnittsrubrik">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8966CA57-627C-4882-9601-245D15D92392}"/>
              </a:ext>
            </a:extLst>
          </p:cNvPr>
          <p:cNvSpPr/>
          <p:nvPr userDrawn="1"/>
        </p:nvSpPr>
        <p:spPr>
          <a:xfrm>
            <a:off x="407988" y="404813"/>
            <a:ext cx="11376025" cy="5508000"/>
          </a:xfrm>
          <a:prstGeom prst="rect">
            <a:avLst/>
          </a:prstGeom>
          <a:solidFill>
            <a:schemeClr val="accent2"/>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sz="1800"/>
          </a:p>
        </p:txBody>
      </p:sp>
      <p:sp>
        <p:nvSpPr>
          <p:cNvPr id="2" name="Title 1"/>
          <p:cNvSpPr>
            <a:spLocks noGrp="1"/>
          </p:cNvSpPr>
          <p:nvPr>
            <p:ph type="ctrTitle"/>
          </p:nvPr>
        </p:nvSpPr>
        <p:spPr>
          <a:xfrm>
            <a:off x="1528841" y="2404809"/>
            <a:ext cx="9134323" cy="1349829"/>
          </a:xfrm>
          <a:prstGeom prst="rect">
            <a:avLst/>
          </a:prstGeom>
        </p:spPr>
        <p:txBody>
          <a:bodyPr anchor="ctr" anchorCtr="0">
            <a:noAutofit/>
          </a:bodyPr>
          <a:lstStyle>
            <a:lvl1pPr algn="ctr">
              <a:lnSpc>
                <a:spcPct val="90000"/>
              </a:lnSpc>
              <a:defRPr sz="4500">
                <a:solidFill>
                  <a:schemeClr val="bg1"/>
                </a:solidFill>
              </a:defRPr>
            </a:lvl1pPr>
          </a:lstStyle>
          <a:p>
            <a:r>
              <a:rPr lang="sv-SE"/>
              <a:t>Klicka här för att ändra mall för rubrikformat</a:t>
            </a:r>
            <a:endParaRPr lang="en-US"/>
          </a:p>
        </p:txBody>
      </p:sp>
      <p:pic>
        <p:nvPicPr>
          <p:cNvPr id="6" name="Bildobjekt 5" descr="Logo" title="Logo">
            <a:extLst>
              <a:ext uri="{FF2B5EF4-FFF2-40B4-BE49-F238E27FC236}">
                <a16:creationId xmlns:a16="http://schemas.microsoft.com/office/drawing/2014/main" id="{1BFA490F-F636-4FBD-9551-5FE7BB924C4D}"/>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0498641" y="6168924"/>
            <a:ext cx="1280271" cy="426757"/>
          </a:xfrm>
          <a:prstGeom prst="rect">
            <a:avLst/>
          </a:prstGeom>
        </p:spPr>
      </p:pic>
      <p:sp>
        <p:nvSpPr>
          <p:cNvPr id="8" name="textruta 7">
            <a:extLst>
              <a:ext uri="{FF2B5EF4-FFF2-40B4-BE49-F238E27FC236}">
                <a16:creationId xmlns:a16="http://schemas.microsoft.com/office/drawing/2014/main" id="{477CCA5E-96FA-4B08-97E3-9C131E99F26D}"/>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a:solidFill>
                  <a:schemeClr val="tx1">
                    <a:lumMod val="95000"/>
                    <a:lumOff val="5000"/>
                  </a:schemeClr>
                </a:solidFill>
              </a:rPr>
              <a:t>Hållbar stad – öppen för världen</a:t>
            </a:r>
          </a:p>
        </p:txBody>
      </p:sp>
    </p:spTree>
    <p:extLst>
      <p:ext uri="{BB962C8B-B14F-4D97-AF65-F5344CB8AC3E}">
        <p14:creationId xmlns:p14="http://schemas.microsoft.com/office/powerpoint/2010/main" val="1239555519"/>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preserve="1" userDrawn="1">
  <p:cSld name="Avsluts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solidFill>
            <a:schemeClr val="accent2"/>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a:p>
        </p:txBody>
      </p:sp>
      <p:sp>
        <p:nvSpPr>
          <p:cNvPr id="2" name="textruta 1">
            <a:extLst>
              <a:ext uri="{FF2B5EF4-FFF2-40B4-BE49-F238E27FC236}">
                <a16:creationId xmlns:a16="http://schemas.microsoft.com/office/drawing/2014/main" id="{791AD600-C07A-4C4F-816C-2BE89532B957}"/>
              </a:ext>
            </a:extLst>
          </p:cNvPr>
          <p:cNvSpPr txBox="1"/>
          <p:nvPr userDrawn="1"/>
        </p:nvSpPr>
        <p:spPr>
          <a:xfrm>
            <a:off x="1420650" y="2405064"/>
            <a:ext cx="3026004" cy="309600"/>
          </a:xfrm>
          <a:prstGeom prst="rect">
            <a:avLst/>
          </a:prstGeom>
        </p:spPr>
        <p:txBody>
          <a:bodyPr vert="horz" lIns="0" tIns="0" rIns="0" bIns="0" rtlCol="0">
            <a:noAutofit/>
          </a:bodyPr>
          <a:lstStyle>
            <a:lvl1pPr lvl="0" indent="0" defTabSz="914332">
              <a:lnSpc>
                <a:spcPct val="100000"/>
              </a:lnSpc>
              <a:spcBef>
                <a:spcPts val="0"/>
              </a:spcBef>
              <a:spcAft>
                <a:spcPts val="300"/>
              </a:spcAft>
              <a:buFont typeface="Arial" panose="020B0604020202020204" pitchFamily="34" charset="0"/>
              <a:buNone/>
              <a:defRPr sz="1700" kern="0" baseline="0">
                <a:solidFill>
                  <a:schemeClr val="bg1"/>
                </a:solidFill>
                <a:latin typeface="+mj-lt"/>
              </a:defRPr>
            </a:lvl1pPr>
            <a:lvl2pPr marL="457167" indent="-230384" defTabSz="914332">
              <a:lnSpc>
                <a:spcPct val="110000"/>
              </a:lnSpc>
              <a:spcBef>
                <a:spcPts val="0"/>
              </a:spcBef>
              <a:spcAft>
                <a:spcPts val="300"/>
              </a:spcAft>
              <a:buFont typeface="Arial" panose="020B0604020202020204" pitchFamily="34" charset="0"/>
              <a:buChar char="–"/>
              <a:defRPr sz="1700"/>
            </a:lvl2pPr>
            <a:lvl3pPr marL="687548" indent="-230384" defTabSz="914332">
              <a:lnSpc>
                <a:spcPct val="110000"/>
              </a:lnSpc>
              <a:spcBef>
                <a:spcPts val="0"/>
              </a:spcBef>
              <a:spcAft>
                <a:spcPts val="300"/>
              </a:spcAft>
              <a:buFont typeface="Wingdings" panose="05000000000000000000" pitchFamily="2" charset="2"/>
              <a:buChar char="§"/>
              <a:defRPr sz="1700"/>
            </a:lvl3pPr>
            <a:lvl4pPr marL="914332" indent="-228584" defTabSz="914332">
              <a:lnSpc>
                <a:spcPct val="110000"/>
              </a:lnSpc>
              <a:spcBef>
                <a:spcPts val="0"/>
              </a:spcBef>
              <a:spcAft>
                <a:spcPts val="300"/>
              </a:spcAft>
              <a:buFont typeface="Arial" panose="020B0604020202020204" pitchFamily="34" charset="0"/>
              <a:buChar char="•"/>
              <a:defRPr sz="1700"/>
            </a:lvl4pPr>
            <a:lvl5pPr marL="1144714" indent="-228584" defTabSz="914332">
              <a:lnSpc>
                <a:spcPct val="110000"/>
              </a:lnSpc>
              <a:spcBef>
                <a:spcPts val="0"/>
              </a:spcBef>
              <a:spcAft>
                <a:spcPts val="300"/>
              </a:spcAft>
              <a:buFont typeface="Arial" panose="020B0604020202020204" pitchFamily="34" charset="0"/>
              <a:buChar char="•"/>
              <a:defRPr sz="1700"/>
            </a:lvl5pPr>
            <a:lvl6pPr marL="2514412" indent="-228584" defTabSz="914332">
              <a:lnSpc>
                <a:spcPct val="90000"/>
              </a:lnSpc>
              <a:spcBef>
                <a:spcPts val="500"/>
              </a:spcBef>
              <a:buFont typeface="Arial" panose="020B0604020202020204" pitchFamily="34" charset="0"/>
              <a:buChar char="•"/>
            </a:lvl6pPr>
            <a:lvl7pPr marL="2971578" indent="-228584" defTabSz="914332">
              <a:lnSpc>
                <a:spcPct val="90000"/>
              </a:lnSpc>
              <a:spcBef>
                <a:spcPts val="500"/>
              </a:spcBef>
              <a:buFont typeface="Arial" panose="020B0604020202020204" pitchFamily="34" charset="0"/>
              <a:buChar char="•"/>
            </a:lvl7pPr>
            <a:lvl8pPr marL="3428744" indent="-228584" defTabSz="914332">
              <a:lnSpc>
                <a:spcPct val="90000"/>
              </a:lnSpc>
              <a:spcBef>
                <a:spcPts val="500"/>
              </a:spcBef>
              <a:buFont typeface="Arial" panose="020B0604020202020204" pitchFamily="34" charset="0"/>
              <a:buChar char="•"/>
            </a:lvl8pPr>
            <a:lvl9pPr marL="3885910" indent="-228584" defTabSz="914332">
              <a:lnSpc>
                <a:spcPct val="90000"/>
              </a:lnSpc>
              <a:spcBef>
                <a:spcPts val="500"/>
              </a:spcBef>
              <a:buFont typeface="Arial" panose="020B0604020202020204" pitchFamily="34" charset="0"/>
              <a:buChar char="•"/>
            </a:lvl9pPr>
          </a:lstStyle>
          <a:p>
            <a:pPr lvl="0"/>
            <a:r>
              <a:rPr lang="sv-SE"/>
              <a:t>Kontakt</a:t>
            </a:r>
          </a:p>
        </p:txBody>
      </p:sp>
      <p:pic>
        <p:nvPicPr>
          <p:cNvPr id="13" name="Bildobjekt 12" descr="Logo" title="Logo">
            <a:extLst>
              <a:ext uri="{FF2B5EF4-FFF2-40B4-BE49-F238E27FC236}">
                <a16:creationId xmlns:a16="http://schemas.microsoft.com/office/drawing/2014/main" id="{8FA31A6C-4824-4084-8D71-178D8B56BB48}"/>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0297795" y="401983"/>
            <a:ext cx="1481456" cy="499915"/>
          </a:xfrm>
          <a:prstGeom prst="rect">
            <a:avLst/>
          </a:prstGeom>
        </p:spPr>
      </p:pic>
      <p:sp>
        <p:nvSpPr>
          <p:cNvPr id="15" name="Platshållare för text 4">
            <a:extLst>
              <a:ext uri="{FF2B5EF4-FFF2-40B4-BE49-F238E27FC236}">
                <a16:creationId xmlns:a16="http://schemas.microsoft.com/office/drawing/2014/main" id="{483A67E9-807F-424F-890D-A3A5CA39AF09}"/>
              </a:ext>
            </a:extLst>
          </p:cNvPr>
          <p:cNvSpPr>
            <a:spLocks noGrp="1"/>
          </p:cNvSpPr>
          <p:nvPr>
            <p:ph type="body" sz="quarter" idx="11" hasCustomPrompt="1"/>
          </p:nvPr>
        </p:nvSpPr>
        <p:spPr>
          <a:xfrm>
            <a:off x="1420649" y="2830624"/>
            <a:ext cx="6148878" cy="2971086"/>
          </a:xfrm>
        </p:spPr>
        <p:txBody>
          <a:bodyPr numCol="1" spcCol="180000">
            <a:noAutofit/>
          </a:bodyPr>
          <a:lstStyle>
            <a:lvl1pPr marL="0" indent="0">
              <a:lnSpc>
                <a:spcPct val="110000"/>
              </a:lnSpc>
              <a:spcBef>
                <a:spcPts val="0"/>
              </a:spcBef>
              <a:buNone/>
              <a:defRPr sz="1600" b="1" kern="0" baseline="0">
                <a:solidFill>
                  <a:schemeClr val="bg1"/>
                </a:solidFill>
                <a:latin typeface="+mn-lt"/>
              </a:defRPr>
            </a:lvl1pPr>
          </a:lstStyle>
          <a:p>
            <a:pPr lvl="0"/>
            <a:r>
              <a:rPr lang="sv-SE"/>
              <a:t>Avdelning</a:t>
            </a:r>
            <a:br>
              <a:rPr lang="sv-SE"/>
            </a:br>
            <a:r>
              <a:rPr lang="sv-SE"/>
              <a:t>Område, Göteborgs Stad</a:t>
            </a:r>
            <a:br>
              <a:rPr lang="sv-SE"/>
            </a:br>
            <a:r>
              <a:rPr lang="sv-SE"/>
              <a:t>Namn</a:t>
            </a:r>
            <a:br>
              <a:rPr lang="sv-SE"/>
            </a:br>
            <a:r>
              <a:rPr lang="sv-SE"/>
              <a:t>namn@namn.se</a:t>
            </a:r>
          </a:p>
        </p:txBody>
      </p:sp>
      <p:sp>
        <p:nvSpPr>
          <p:cNvPr id="7" name="textruta 6">
            <a:extLst>
              <a:ext uri="{FF2B5EF4-FFF2-40B4-BE49-F238E27FC236}">
                <a16:creationId xmlns:a16="http://schemas.microsoft.com/office/drawing/2014/main" id="{03B86F8F-A217-4EC5-95CF-481328A25B1B}"/>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a:solidFill>
                  <a:schemeClr val="tx1">
                    <a:lumMod val="95000"/>
                    <a:lumOff val="5000"/>
                  </a:schemeClr>
                </a:solidFill>
                <a:latin typeface="+mn-lt"/>
              </a:rPr>
              <a:t>Hållbar stad – öppen för världen</a:t>
            </a:r>
          </a:p>
        </p:txBody>
      </p:sp>
    </p:spTree>
    <p:extLst>
      <p:ext uri="{BB962C8B-B14F-4D97-AF65-F5344CB8AC3E}">
        <p14:creationId xmlns:p14="http://schemas.microsoft.com/office/powerpoint/2010/main" val="3431015341"/>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preserve="1" userDrawn="1">
  <p:cSld name="Logotyp">
    <p:spTree>
      <p:nvGrpSpPr>
        <p:cNvPr id="1" name=""/>
        <p:cNvGrpSpPr/>
        <p:nvPr/>
      </p:nvGrpSpPr>
      <p:grpSpPr>
        <a:xfrm>
          <a:off x="0" y="0"/>
          <a:ext cx="0" cy="0"/>
          <a:chOff x="0" y="0"/>
          <a:chExt cx="0" cy="0"/>
        </a:xfrm>
      </p:grpSpPr>
      <p:pic>
        <p:nvPicPr>
          <p:cNvPr id="3" name="Bildobjekt 2" descr="Logo" title="Logo">
            <a:extLst>
              <a:ext uri="{FF2B5EF4-FFF2-40B4-BE49-F238E27FC236}">
                <a16:creationId xmlns:a16="http://schemas.microsoft.com/office/drawing/2014/main" id="{1F12769C-ECF3-448E-A565-83EEEC398EEF}"/>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5382706" y="2300663"/>
            <a:ext cx="1426588" cy="2261812"/>
          </a:xfrm>
          <a:prstGeom prst="rect">
            <a:avLst/>
          </a:prstGeom>
        </p:spPr>
      </p:pic>
    </p:spTree>
    <p:extLst>
      <p:ext uri="{BB962C8B-B14F-4D97-AF65-F5344CB8AC3E}">
        <p14:creationId xmlns:p14="http://schemas.microsoft.com/office/powerpoint/2010/main" val="4260826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F68562D-9C3D-4ED0-821E-7821BFECF33E}"/>
              </a:ext>
            </a:extLst>
          </p:cNvPr>
          <p:cNvSpPr>
            <a:spLocks noGrp="1"/>
          </p:cNvSpPr>
          <p:nvPr>
            <p:ph type="title"/>
          </p:nvPr>
        </p:nvSpPr>
        <p:spPr/>
        <p:txBody>
          <a:bodyPr/>
          <a:lstStyle/>
          <a:p>
            <a:r>
              <a:rPr lang="sv-SE"/>
              <a:t>Klicka här för att ändra mall för rubrikformat</a:t>
            </a:r>
          </a:p>
        </p:txBody>
      </p:sp>
      <p:sp>
        <p:nvSpPr>
          <p:cNvPr id="3" name="Platshållare för bildnummer 2">
            <a:extLst>
              <a:ext uri="{FF2B5EF4-FFF2-40B4-BE49-F238E27FC236}">
                <a16:creationId xmlns:a16="http://schemas.microsoft.com/office/drawing/2014/main" id="{471AB884-926D-4607-993A-83391A779C12}"/>
              </a:ext>
            </a:extLst>
          </p:cNvPr>
          <p:cNvSpPr>
            <a:spLocks noGrp="1"/>
          </p:cNvSpPr>
          <p:nvPr>
            <p:ph type="sldNum" sz="quarter" idx="10"/>
          </p:nvPr>
        </p:nvSpPr>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2183982557"/>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showMasterSp="0" preserve="1" userDrawn="1">
  <p:cSld name="Rubrik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solidFill>
            <a:schemeClr val="accent3"/>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a:p>
        </p:txBody>
      </p:sp>
      <p:sp>
        <p:nvSpPr>
          <p:cNvPr id="2" name="Title 1"/>
          <p:cNvSpPr>
            <a:spLocks noGrp="1"/>
          </p:cNvSpPr>
          <p:nvPr>
            <p:ph type="ctrTitle"/>
          </p:nvPr>
        </p:nvSpPr>
        <p:spPr>
          <a:xfrm>
            <a:off x="1731696" y="2626153"/>
            <a:ext cx="8728608" cy="1349829"/>
          </a:xfrm>
          <a:prstGeom prst="rect">
            <a:avLst/>
          </a:prstGeom>
        </p:spPr>
        <p:txBody>
          <a:bodyPr anchor="ctr" anchorCtr="0">
            <a:noAutofit/>
          </a:bodyPr>
          <a:lstStyle>
            <a:lvl1pPr algn="l">
              <a:lnSpc>
                <a:spcPct val="90000"/>
              </a:lnSpc>
              <a:defRPr sz="4200" kern="0" spc="0" baseline="0">
                <a:solidFill>
                  <a:schemeClr val="bg1"/>
                </a:solidFill>
              </a:defRPr>
            </a:lvl1pPr>
          </a:lstStyle>
          <a:p>
            <a:r>
              <a:rPr lang="sv-SE"/>
              <a:t>Klicka här för att ändra mall för rubrikformat</a:t>
            </a:r>
            <a:endParaRPr lang="en-US"/>
          </a:p>
        </p:txBody>
      </p:sp>
      <p:sp>
        <p:nvSpPr>
          <p:cNvPr id="5" name="Platshållare för text 4">
            <a:extLst>
              <a:ext uri="{FF2B5EF4-FFF2-40B4-BE49-F238E27FC236}">
                <a16:creationId xmlns:a16="http://schemas.microsoft.com/office/drawing/2014/main" id="{A0F7CA53-6D92-4A66-95D1-2CEF9E76DF2C}"/>
              </a:ext>
            </a:extLst>
          </p:cNvPr>
          <p:cNvSpPr>
            <a:spLocks noGrp="1"/>
          </p:cNvSpPr>
          <p:nvPr>
            <p:ph type="body" sz="quarter" idx="10" hasCustomPrompt="1"/>
          </p:nvPr>
        </p:nvSpPr>
        <p:spPr>
          <a:xfrm>
            <a:off x="1731696" y="4165601"/>
            <a:ext cx="8728608" cy="251417"/>
          </a:xfrm>
        </p:spPr>
        <p:txBody>
          <a:bodyPr>
            <a:noAutofit/>
          </a:bodyPr>
          <a:lstStyle>
            <a:lvl1pPr marL="0" indent="0">
              <a:lnSpc>
                <a:spcPct val="100000"/>
              </a:lnSpc>
              <a:spcBef>
                <a:spcPts val="0"/>
              </a:spcBef>
              <a:buNone/>
              <a:defRPr sz="1800" kern="0" baseline="0">
                <a:solidFill>
                  <a:schemeClr val="bg1"/>
                </a:solidFill>
                <a:latin typeface="+mj-lt"/>
              </a:defRPr>
            </a:lvl1pPr>
          </a:lstStyle>
          <a:p>
            <a:pPr lvl="0"/>
            <a:r>
              <a:rPr lang="sv-SE"/>
              <a:t>Eventuell underrubrik</a:t>
            </a:r>
          </a:p>
        </p:txBody>
      </p:sp>
      <p:sp>
        <p:nvSpPr>
          <p:cNvPr id="6" name="Platshållare för text 4">
            <a:extLst>
              <a:ext uri="{FF2B5EF4-FFF2-40B4-BE49-F238E27FC236}">
                <a16:creationId xmlns:a16="http://schemas.microsoft.com/office/drawing/2014/main" id="{384ED656-5CBC-4AAE-AA1E-D848C8E71DB6}"/>
              </a:ext>
            </a:extLst>
          </p:cNvPr>
          <p:cNvSpPr>
            <a:spLocks noGrp="1"/>
          </p:cNvSpPr>
          <p:nvPr>
            <p:ph type="body" sz="quarter" idx="11" hasCustomPrompt="1"/>
          </p:nvPr>
        </p:nvSpPr>
        <p:spPr>
          <a:xfrm>
            <a:off x="1731696" y="4606637"/>
            <a:ext cx="8728608" cy="251417"/>
          </a:xfrm>
        </p:spPr>
        <p:txBody>
          <a:bodyPr>
            <a:noAutofit/>
          </a:bodyPr>
          <a:lstStyle>
            <a:lvl1pPr marL="0" indent="0">
              <a:lnSpc>
                <a:spcPct val="100000"/>
              </a:lnSpc>
              <a:spcBef>
                <a:spcPts val="0"/>
              </a:spcBef>
              <a:buNone/>
              <a:defRPr sz="1400" kern="0" baseline="0">
                <a:solidFill>
                  <a:schemeClr val="bg1"/>
                </a:solidFill>
                <a:latin typeface="+mn-lt"/>
              </a:defRPr>
            </a:lvl1pPr>
          </a:lstStyle>
          <a:p>
            <a:pPr lvl="0"/>
            <a:r>
              <a:rPr lang="sv-SE"/>
              <a:t>Eventuellt namn på föredragshållare</a:t>
            </a:r>
          </a:p>
        </p:txBody>
      </p:sp>
      <p:sp>
        <p:nvSpPr>
          <p:cNvPr id="11" name="textruta 10">
            <a:extLst>
              <a:ext uri="{FF2B5EF4-FFF2-40B4-BE49-F238E27FC236}">
                <a16:creationId xmlns:a16="http://schemas.microsoft.com/office/drawing/2014/main" id="{2522B255-A89B-4F1E-A846-36B4A9F18AE3}"/>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a:latin typeface="+mn-lt"/>
              </a:rPr>
              <a:t>Hållbar stad – öppen för världen</a:t>
            </a:r>
          </a:p>
        </p:txBody>
      </p:sp>
      <p:pic>
        <p:nvPicPr>
          <p:cNvPr id="8" name="Bildobjekt 7" descr="Logo" title="Logo">
            <a:extLst>
              <a:ext uri="{FF2B5EF4-FFF2-40B4-BE49-F238E27FC236}">
                <a16:creationId xmlns:a16="http://schemas.microsoft.com/office/drawing/2014/main" id="{2DF30E6D-8B83-4DA1-ADDE-3B45462766FF}"/>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0297795" y="401983"/>
            <a:ext cx="1481456" cy="499915"/>
          </a:xfrm>
          <a:prstGeom prst="rect">
            <a:avLst/>
          </a:prstGeom>
        </p:spPr>
      </p:pic>
    </p:spTree>
    <p:extLst>
      <p:ext uri="{BB962C8B-B14F-4D97-AF65-F5344CB8AC3E}">
        <p14:creationId xmlns:p14="http://schemas.microsoft.com/office/powerpoint/2010/main" val="1465305665"/>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5" name="Rubrik 4">
            <a:extLst>
              <a:ext uri="{FF2B5EF4-FFF2-40B4-BE49-F238E27FC236}">
                <a16:creationId xmlns:a16="http://schemas.microsoft.com/office/drawing/2014/main" id="{956AE382-6D43-4751-9CE2-2A4899C59678}"/>
              </a:ext>
            </a:extLst>
          </p:cNvPr>
          <p:cNvSpPr>
            <a:spLocks noGrp="1"/>
          </p:cNvSpPr>
          <p:nvPr>
            <p:ph type="title"/>
          </p:nvPr>
        </p:nvSpPr>
        <p:spPr/>
        <p:txBody>
          <a:bodyPr/>
          <a:lstStyle/>
          <a:p>
            <a:r>
              <a:rPr lang="sv-SE"/>
              <a:t>Klicka här för att ändra mall för rubrikformat</a:t>
            </a:r>
          </a:p>
        </p:txBody>
      </p:sp>
      <p:sp>
        <p:nvSpPr>
          <p:cNvPr id="8" name="Content Placeholder 2">
            <a:extLst>
              <a:ext uri="{FF2B5EF4-FFF2-40B4-BE49-F238E27FC236}">
                <a16:creationId xmlns:a16="http://schemas.microsoft.com/office/drawing/2014/main" id="{143E3ABC-9643-4C0C-A216-D9FDF5F8C34E}"/>
              </a:ext>
            </a:extLst>
          </p:cNvPr>
          <p:cNvSpPr>
            <a:spLocks noGrp="1"/>
          </p:cNvSpPr>
          <p:nvPr>
            <p:ph idx="11"/>
          </p:nvPr>
        </p:nvSpPr>
        <p:spPr>
          <a:xfrm>
            <a:off x="1056000" y="1738313"/>
            <a:ext cx="10080000" cy="4175124"/>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sp>
        <p:nvSpPr>
          <p:cNvPr id="2" name="Platshållare för bildnummer 1">
            <a:extLst>
              <a:ext uri="{FF2B5EF4-FFF2-40B4-BE49-F238E27FC236}">
                <a16:creationId xmlns:a16="http://schemas.microsoft.com/office/drawing/2014/main" id="{AF1C70CC-B8D4-4719-BB1B-23D6C9B7187C}"/>
              </a:ext>
            </a:extLst>
          </p:cNvPr>
          <p:cNvSpPr>
            <a:spLocks noGrp="1"/>
          </p:cNvSpPr>
          <p:nvPr>
            <p:ph type="sldNum" sz="quarter" idx="12"/>
          </p:nvPr>
        </p:nvSpPr>
        <p:spPr>
          <a:xfrm>
            <a:off x="11136000" y="6453187"/>
            <a:ext cx="643250" cy="144463"/>
          </a:xfrm>
          <a:prstGeom prst="rect">
            <a:avLst/>
          </a:prstGeom>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2679904609"/>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4424537-5ECE-4D36-9AE9-88D8AFB54949}"/>
              </a:ext>
            </a:extLst>
          </p:cNvPr>
          <p:cNvSpPr>
            <a:spLocks noGrp="1"/>
          </p:cNvSpPr>
          <p:nvPr>
            <p:ph type="title"/>
          </p:nvPr>
        </p:nvSpPr>
        <p:spPr/>
        <p:txBody>
          <a:bodyPr/>
          <a:lstStyle/>
          <a:p>
            <a:r>
              <a:rPr lang="sv-SE"/>
              <a:t>Klicka här för att ändra mall för rubrikformat</a:t>
            </a:r>
          </a:p>
        </p:txBody>
      </p:sp>
      <p:sp>
        <p:nvSpPr>
          <p:cNvPr id="3" name="Content Placeholder 2"/>
          <p:cNvSpPr>
            <a:spLocks noGrp="1"/>
          </p:cNvSpPr>
          <p:nvPr>
            <p:ph sz="half" idx="1"/>
          </p:nvPr>
        </p:nvSpPr>
        <p:spPr>
          <a:xfrm>
            <a:off x="407988" y="1736729"/>
            <a:ext cx="5400000" cy="4176710"/>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sp>
        <p:nvSpPr>
          <p:cNvPr id="4" name="Content Placeholder 3"/>
          <p:cNvSpPr>
            <a:spLocks noGrp="1"/>
          </p:cNvSpPr>
          <p:nvPr>
            <p:ph sz="half" idx="2"/>
          </p:nvPr>
        </p:nvSpPr>
        <p:spPr>
          <a:xfrm>
            <a:off x="6379250" y="1736729"/>
            <a:ext cx="5400000" cy="4176710"/>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sp>
        <p:nvSpPr>
          <p:cNvPr id="5" name="Platshållare för bildnummer 4">
            <a:extLst>
              <a:ext uri="{FF2B5EF4-FFF2-40B4-BE49-F238E27FC236}">
                <a16:creationId xmlns:a16="http://schemas.microsoft.com/office/drawing/2014/main" id="{EC9B43C6-89FD-4564-BB62-9B67C1AE2E6A}"/>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1322901251"/>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Jämförelse">
    <p:spTree>
      <p:nvGrpSpPr>
        <p:cNvPr id="1" name=""/>
        <p:cNvGrpSpPr/>
        <p:nvPr/>
      </p:nvGrpSpPr>
      <p:grpSpPr>
        <a:xfrm>
          <a:off x="0" y="0"/>
          <a:ext cx="0" cy="0"/>
          <a:chOff x="0" y="0"/>
          <a:chExt cx="0" cy="0"/>
        </a:xfrm>
      </p:grpSpPr>
      <p:sp>
        <p:nvSpPr>
          <p:cNvPr id="7" name="Rubrik 6">
            <a:extLst>
              <a:ext uri="{FF2B5EF4-FFF2-40B4-BE49-F238E27FC236}">
                <a16:creationId xmlns:a16="http://schemas.microsoft.com/office/drawing/2014/main" id="{BCE7E41F-F5AB-42BF-88B5-ED5B44A6461E}"/>
              </a:ext>
            </a:extLst>
          </p:cNvPr>
          <p:cNvSpPr>
            <a:spLocks noGrp="1"/>
          </p:cNvSpPr>
          <p:nvPr>
            <p:ph type="title"/>
          </p:nvPr>
        </p:nvSpPr>
        <p:spPr/>
        <p:txBody>
          <a:bodyPr/>
          <a:lstStyle/>
          <a:p>
            <a:r>
              <a:rPr lang="sv-SE"/>
              <a:t>Klicka här för att ändra mall för rubrikformat</a:t>
            </a:r>
          </a:p>
        </p:txBody>
      </p:sp>
      <p:sp>
        <p:nvSpPr>
          <p:cNvPr id="3" name="Text Placeholder 2"/>
          <p:cNvSpPr>
            <a:spLocks noGrp="1"/>
          </p:cNvSpPr>
          <p:nvPr>
            <p:ph type="body" idx="1"/>
          </p:nvPr>
        </p:nvSpPr>
        <p:spPr>
          <a:xfrm>
            <a:off x="407988" y="1588563"/>
            <a:ext cx="527808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a:t>Redigera format för bakgrundstext</a:t>
            </a:r>
          </a:p>
        </p:txBody>
      </p:sp>
      <p:sp>
        <p:nvSpPr>
          <p:cNvPr id="4" name="Content Placeholder 3"/>
          <p:cNvSpPr>
            <a:spLocks noGrp="1"/>
          </p:cNvSpPr>
          <p:nvPr>
            <p:ph sz="half" idx="2"/>
          </p:nvPr>
        </p:nvSpPr>
        <p:spPr>
          <a:xfrm>
            <a:off x="407988" y="2281031"/>
            <a:ext cx="5278080" cy="3524684"/>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sp>
        <p:nvSpPr>
          <p:cNvPr id="5" name="Text Placeholder 4"/>
          <p:cNvSpPr>
            <a:spLocks noGrp="1"/>
          </p:cNvSpPr>
          <p:nvPr>
            <p:ph type="body" sz="quarter" idx="3"/>
          </p:nvPr>
        </p:nvSpPr>
        <p:spPr>
          <a:xfrm>
            <a:off x="6432000" y="1591385"/>
            <a:ext cx="528000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a:t>Redigera format för bakgrundstext</a:t>
            </a:r>
          </a:p>
        </p:txBody>
      </p:sp>
      <p:sp>
        <p:nvSpPr>
          <p:cNvPr id="6" name="Content Placeholder 5"/>
          <p:cNvSpPr>
            <a:spLocks noGrp="1"/>
          </p:cNvSpPr>
          <p:nvPr>
            <p:ph sz="quarter" idx="4"/>
          </p:nvPr>
        </p:nvSpPr>
        <p:spPr>
          <a:xfrm>
            <a:off x="6432000" y="2281035"/>
            <a:ext cx="5280000" cy="3524685"/>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sp>
        <p:nvSpPr>
          <p:cNvPr id="2" name="Platshållare för bildnummer 1">
            <a:extLst>
              <a:ext uri="{FF2B5EF4-FFF2-40B4-BE49-F238E27FC236}">
                <a16:creationId xmlns:a16="http://schemas.microsoft.com/office/drawing/2014/main" id="{5B0B39BD-A593-4A83-AD46-53A96C2F78AD}"/>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3238383256"/>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F68562D-9C3D-4ED0-821E-7821BFECF33E}"/>
              </a:ext>
            </a:extLst>
          </p:cNvPr>
          <p:cNvSpPr>
            <a:spLocks noGrp="1"/>
          </p:cNvSpPr>
          <p:nvPr>
            <p:ph type="title"/>
          </p:nvPr>
        </p:nvSpPr>
        <p:spPr/>
        <p:txBody>
          <a:bodyPr/>
          <a:lstStyle/>
          <a:p>
            <a:r>
              <a:rPr lang="sv-SE"/>
              <a:t>Klicka här för att ändra mall för rubrikformat</a:t>
            </a:r>
          </a:p>
        </p:txBody>
      </p:sp>
      <p:sp>
        <p:nvSpPr>
          <p:cNvPr id="3" name="Platshållare för bildnummer 2">
            <a:extLst>
              <a:ext uri="{FF2B5EF4-FFF2-40B4-BE49-F238E27FC236}">
                <a16:creationId xmlns:a16="http://schemas.microsoft.com/office/drawing/2014/main" id="{471AB884-926D-4607-993A-83391A779C12}"/>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785905738"/>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2EDB076-0118-4581-B17D-C1A0602FB948}"/>
              </a:ext>
            </a:extLst>
          </p:cNvPr>
          <p:cNvSpPr>
            <a:spLocks noGrp="1"/>
          </p:cNvSpPr>
          <p:nvPr>
            <p:ph type="title"/>
          </p:nvPr>
        </p:nvSpPr>
        <p:spPr/>
        <p:txBody>
          <a:bodyPr/>
          <a:lstStyle/>
          <a:p>
            <a:r>
              <a:rPr lang="sv-SE"/>
              <a:t>Klicka här för att ändra mall för rubrikformat</a:t>
            </a:r>
          </a:p>
        </p:txBody>
      </p:sp>
      <p:sp>
        <p:nvSpPr>
          <p:cNvPr id="6" name="Content Placeholder 2">
            <a:extLst>
              <a:ext uri="{FF2B5EF4-FFF2-40B4-BE49-F238E27FC236}">
                <a16:creationId xmlns:a16="http://schemas.microsoft.com/office/drawing/2014/main" id="{51FAA0E3-3FDA-41A6-B9F8-73A1FEF31347}"/>
              </a:ext>
            </a:extLst>
          </p:cNvPr>
          <p:cNvSpPr>
            <a:spLocks noGrp="1"/>
          </p:cNvSpPr>
          <p:nvPr>
            <p:ph sz="half" idx="10"/>
          </p:nvPr>
        </p:nvSpPr>
        <p:spPr>
          <a:xfrm>
            <a:off x="417075" y="1736728"/>
            <a:ext cx="5678925" cy="4194629"/>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sp>
        <p:nvSpPr>
          <p:cNvPr id="3" name="Picture Placeholder 2"/>
          <p:cNvSpPr>
            <a:spLocks noGrp="1"/>
          </p:cNvSpPr>
          <p:nvPr>
            <p:ph type="pic" idx="1" hasCustomPrompt="1"/>
          </p:nvPr>
        </p:nvSpPr>
        <p:spPr>
          <a:xfrm>
            <a:off x="7598925" y="1738313"/>
            <a:ext cx="4176000" cy="4175125"/>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a:t>Klicka på ikonen </a:t>
            </a:r>
            <a:br>
              <a:rPr lang="sv-SE"/>
            </a:br>
            <a:br>
              <a:rPr lang="sv-SE"/>
            </a:br>
            <a:r>
              <a:rPr lang="sv-SE"/>
              <a:t>för att lägga till en bild</a:t>
            </a:r>
            <a:endParaRPr lang="en-US"/>
          </a:p>
        </p:txBody>
      </p:sp>
      <p:sp>
        <p:nvSpPr>
          <p:cNvPr id="4" name="Platshållare för bildnummer 3">
            <a:extLst>
              <a:ext uri="{FF2B5EF4-FFF2-40B4-BE49-F238E27FC236}">
                <a16:creationId xmlns:a16="http://schemas.microsoft.com/office/drawing/2014/main" id="{AB6397E3-2F6A-46E7-B952-96596182496A}"/>
              </a:ext>
            </a:extLst>
          </p:cNvPr>
          <p:cNvSpPr>
            <a:spLocks noGrp="1"/>
          </p:cNvSpPr>
          <p:nvPr>
            <p:ph type="sldNum" sz="quarter" idx="11"/>
          </p:nvPr>
        </p:nvSpPr>
        <p:spPr>
          <a:xfrm>
            <a:off x="11136000" y="6453187"/>
            <a:ext cx="643250" cy="144463"/>
          </a:xfrm>
          <a:prstGeom prst="rect">
            <a:avLst/>
          </a:prstGeom>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3308218394"/>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1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800F4CB-80BD-4C46-8862-E3F5646FDE7A}"/>
              </a:ext>
            </a:extLst>
          </p:cNvPr>
          <p:cNvSpPr>
            <a:spLocks noGrp="1"/>
          </p:cNvSpPr>
          <p:nvPr>
            <p:ph type="title"/>
          </p:nvPr>
        </p:nvSpPr>
        <p:spPr/>
        <p:txBody>
          <a:bodyPr/>
          <a:lstStyle/>
          <a:p>
            <a:r>
              <a:rPr lang="sv-SE"/>
              <a:t>Klicka här för att ändra mall för rubrikformat</a:t>
            </a:r>
          </a:p>
        </p:txBody>
      </p:sp>
      <p:sp>
        <p:nvSpPr>
          <p:cNvPr id="5" name="Content Placeholder 2">
            <a:extLst>
              <a:ext uri="{FF2B5EF4-FFF2-40B4-BE49-F238E27FC236}">
                <a16:creationId xmlns:a16="http://schemas.microsoft.com/office/drawing/2014/main" id="{D18EAA5A-4340-4EE5-A1A8-3200B98C0962}"/>
              </a:ext>
            </a:extLst>
          </p:cNvPr>
          <p:cNvSpPr>
            <a:spLocks noGrp="1"/>
          </p:cNvSpPr>
          <p:nvPr>
            <p:ph sz="half" idx="10"/>
          </p:nvPr>
        </p:nvSpPr>
        <p:spPr>
          <a:xfrm>
            <a:off x="6096000" y="1736728"/>
            <a:ext cx="5688013" cy="4194629"/>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sp>
        <p:nvSpPr>
          <p:cNvPr id="3" name="Picture Placeholder 2"/>
          <p:cNvSpPr>
            <a:spLocks noGrp="1"/>
          </p:cNvSpPr>
          <p:nvPr>
            <p:ph type="pic" idx="1" hasCustomPrompt="1"/>
          </p:nvPr>
        </p:nvSpPr>
        <p:spPr>
          <a:xfrm>
            <a:off x="407988" y="1738313"/>
            <a:ext cx="4176000" cy="4175125"/>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a:t>Klicka på ikonen </a:t>
            </a:r>
            <a:br>
              <a:rPr lang="sv-SE"/>
            </a:br>
            <a:br>
              <a:rPr lang="sv-SE"/>
            </a:br>
            <a:r>
              <a:rPr lang="sv-SE"/>
              <a:t>för att lägga till en bild</a:t>
            </a:r>
            <a:endParaRPr lang="en-US"/>
          </a:p>
        </p:txBody>
      </p:sp>
      <p:sp>
        <p:nvSpPr>
          <p:cNvPr id="4" name="Platshållare för bildnummer 3">
            <a:extLst>
              <a:ext uri="{FF2B5EF4-FFF2-40B4-BE49-F238E27FC236}">
                <a16:creationId xmlns:a16="http://schemas.microsoft.com/office/drawing/2014/main" id="{DEAD5FAA-1657-4061-B125-FAABE5DDE224}"/>
              </a:ext>
            </a:extLst>
          </p:cNvPr>
          <p:cNvSpPr>
            <a:spLocks noGrp="1"/>
          </p:cNvSpPr>
          <p:nvPr>
            <p:ph type="sldNum" sz="quarter" idx="11"/>
          </p:nvPr>
        </p:nvSpPr>
        <p:spPr>
          <a:xfrm>
            <a:off x="11136000" y="6453187"/>
            <a:ext cx="643250" cy="144463"/>
          </a:xfrm>
          <a:prstGeom prst="rect">
            <a:avLst/>
          </a:prstGeom>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1337798368"/>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2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C800227-24F3-424A-950F-9031EC7717A1}"/>
              </a:ext>
            </a:extLst>
          </p:cNvPr>
          <p:cNvSpPr>
            <a:spLocks noGrp="1"/>
          </p:cNvSpPr>
          <p:nvPr>
            <p:ph type="title"/>
          </p:nvPr>
        </p:nvSpPr>
        <p:spPr/>
        <p:txBody>
          <a:bodyPr/>
          <a:lstStyle/>
          <a:p>
            <a:r>
              <a:rPr lang="sv-SE"/>
              <a:t>Klicka här för att ändra mall för rubrikformat</a:t>
            </a:r>
          </a:p>
        </p:txBody>
      </p:sp>
      <p:sp>
        <p:nvSpPr>
          <p:cNvPr id="3" name="Picture Placeholder 2"/>
          <p:cNvSpPr>
            <a:spLocks noGrp="1"/>
          </p:cNvSpPr>
          <p:nvPr>
            <p:ph type="pic" idx="1" hasCustomPrompt="1"/>
          </p:nvPr>
        </p:nvSpPr>
        <p:spPr>
          <a:xfrm>
            <a:off x="407988"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a:t>Klicka på ikonen </a:t>
            </a:r>
            <a:br>
              <a:rPr lang="sv-SE"/>
            </a:br>
            <a:br>
              <a:rPr lang="sv-SE"/>
            </a:br>
            <a:r>
              <a:rPr lang="sv-SE"/>
              <a:t>för att lägga till en bild</a:t>
            </a:r>
            <a:endParaRPr lang="en-US"/>
          </a:p>
        </p:txBody>
      </p:sp>
      <p:sp>
        <p:nvSpPr>
          <p:cNvPr id="4" name="Text Placeholder 3"/>
          <p:cNvSpPr>
            <a:spLocks noGrp="1"/>
          </p:cNvSpPr>
          <p:nvPr>
            <p:ph type="body" sz="half" idx="2"/>
          </p:nvPr>
        </p:nvSpPr>
        <p:spPr>
          <a:xfrm>
            <a:off x="407988"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Redigera format för bakgrundstext</a:t>
            </a:r>
          </a:p>
        </p:txBody>
      </p:sp>
      <p:sp>
        <p:nvSpPr>
          <p:cNvPr id="10" name="Picture Placeholder 2">
            <a:extLst>
              <a:ext uri="{FF2B5EF4-FFF2-40B4-BE49-F238E27FC236}">
                <a16:creationId xmlns:a16="http://schemas.microsoft.com/office/drawing/2014/main" id="{F5F04B5A-F0FB-4FC9-9F5F-CDA6CEE251C7}"/>
              </a:ext>
            </a:extLst>
          </p:cNvPr>
          <p:cNvSpPr>
            <a:spLocks noGrp="1"/>
          </p:cNvSpPr>
          <p:nvPr>
            <p:ph type="pic" idx="12" hasCustomPrompt="1"/>
          </p:nvPr>
        </p:nvSpPr>
        <p:spPr>
          <a:xfrm>
            <a:off x="4296000"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a:t>Klicka på ikonen </a:t>
            </a:r>
            <a:br>
              <a:rPr lang="sv-SE"/>
            </a:br>
            <a:br>
              <a:rPr lang="sv-SE"/>
            </a:br>
            <a:r>
              <a:rPr lang="sv-SE"/>
              <a:t>för att lägga till en bild</a:t>
            </a:r>
            <a:endParaRPr lang="en-US"/>
          </a:p>
        </p:txBody>
      </p:sp>
      <p:sp>
        <p:nvSpPr>
          <p:cNvPr id="15" name="Text Placeholder 3">
            <a:extLst>
              <a:ext uri="{FF2B5EF4-FFF2-40B4-BE49-F238E27FC236}">
                <a16:creationId xmlns:a16="http://schemas.microsoft.com/office/drawing/2014/main" id="{A5F93C07-C166-474C-8E0B-4E9C3BBCB337}"/>
              </a:ext>
            </a:extLst>
          </p:cNvPr>
          <p:cNvSpPr>
            <a:spLocks noGrp="1"/>
          </p:cNvSpPr>
          <p:nvPr>
            <p:ph type="body" sz="half" idx="15"/>
          </p:nvPr>
        </p:nvSpPr>
        <p:spPr>
          <a:xfrm>
            <a:off x="4296000"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Redigera format för bakgrundstext</a:t>
            </a:r>
          </a:p>
        </p:txBody>
      </p:sp>
      <p:sp>
        <p:nvSpPr>
          <p:cNvPr id="11" name="Picture Placeholder 2">
            <a:extLst>
              <a:ext uri="{FF2B5EF4-FFF2-40B4-BE49-F238E27FC236}">
                <a16:creationId xmlns:a16="http://schemas.microsoft.com/office/drawing/2014/main" id="{A7F97845-F21E-448F-BCE4-594A545AB8CB}"/>
              </a:ext>
            </a:extLst>
          </p:cNvPr>
          <p:cNvSpPr>
            <a:spLocks noGrp="1"/>
          </p:cNvSpPr>
          <p:nvPr>
            <p:ph type="pic" idx="13" hasCustomPrompt="1"/>
          </p:nvPr>
        </p:nvSpPr>
        <p:spPr>
          <a:xfrm>
            <a:off x="8184013"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a:t>Klicka på ikonen </a:t>
            </a:r>
            <a:br>
              <a:rPr lang="sv-SE"/>
            </a:br>
            <a:br>
              <a:rPr lang="sv-SE"/>
            </a:br>
            <a:r>
              <a:rPr lang="sv-SE"/>
              <a:t>för att lägga till en bild</a:t>
            </a:r>
            <a:endParaRPr lang="en-US"/>
          </a:p>
        </p:txBody>
      </p:sp>
      <p:sp>
        <p:nvSpPr>
          <p:cNvPr id="14" name="Text Placeholder 3">
            <a:extLst>
              <a:ext uri="{FF2B5EF4-FFF2-40B4-BE49-F238E27FC236}">
                <a16:creationId xmlns:a16="http://schemas.microsoft.com/office/drawing/2014/main" id="{5F230963-9997-4CAE-9B9D-4F53D8044D29}"/>
              </a:ext>
            </a:extLst>
          </p:cNvPr>
          <p:cNvSpPr>
            <a:spLocks noGrp="1"/>
          </p:cNvSpPr>
          <p:nvPr>
            <p:ph type="body" sz="half" idx="14"/>
          </p:nvPr>
        </p:nvSpPr>
        <p:spPr>
          <a:xfrm>
            <a:off x="8184013"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Redigera format för bakgrundstext</a:t>
            </a:r>
          </a:p>
        </p:txBody>
      </p:sp>
      <p:sp>
        <p:nvSpPr>
          <p:cNvPr id="5" name="Platshållare för bildnummer 4">
            <a:extLst>
              <a:ext uri="{FF2B5EF4-FFF2-40B4-BE49-F238E27FC236}">
                <a16:creationId xmlns:a16="http://schemas.microsoft.com/office/drawing/2014/main" id="{23227AAC-52A1-439E-A66E-B8A4CE23E2A5}"/>
              </a:ext>
            </a:extLst>
          </p:cNvPr>
          <p:cNvSpPr>
            <a:spLocks noGrp="1"/>
          </p:cNvSpPr>
          <p:nvPr>
            <p:ph type="sldNum" sz="quarter" idx="16"/>
          </p:nvPr>
        </p:nvSpPr>
        <p:spPr>
          <a:xfrm>
            <a:off x="11136000" y="6453187"/>
            <a:ext cx="643250" cy="144463"/>
          </a:xfrm>
          <a:prstGeom prst="rect">
            <a:avLst/>
          </a:prstGeom>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3481429229"/>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showMasterSp="0" preserve="1" userDrawn="1">
  <p:cSld name="Bild helsida">
    <p:spTree>
      <p:nvGrpSpPr>
        <p:cNvPr id="1" name=""/>
        <p:cNvGrpSpPr/>
        <p:nvPr/>
      </p:nvGrpSpPr>
      <p:grpSpPr>
        <a:xfrm>
          <a:off x="0" y="0"/>
          <a:ext cx="0" cy="0"/>
          <a:chOff x="0" y="0"/>
          <a:chExt cx="0" cy="0"/>
        </a:xfrm>
      </p:grpSpPr>
      <p:sp>
        <p:nvSpPr>
          <p:cNvPr id="5" name="Platshållare för bild 4"/>
          <p:cNvSpPr>
            <a:spLocks noGrp="1"/>
          </p:cNvSpPr>
          <p:nvPr>
            <p:ph type="pic" sz="quarter" idx="10" hasCustomPrompt="1"/>
          </p:nvPr>
        </p:nvSpPr>
        <p:spPr>
          <a:xfrm>
            <a:off x="0" y="0"/>
            <a:ext cx="12192000" cy="6858000"/>
          </a:xfrm>
          <a:prstGeom prst="round2SameRect">
            <a:avLst>
              <a:gd name="adj1" fmla="val 0"/>
              <a:gd name="adj2" fmla="val 0"/>
            </a:avLst>
          </a:prstGeom>
          <a:solidFill>
            <a:schemeClr val="bg1">
              <a:lumMod val="85000"/>
            </a:schemeClr>
          </a:solidFill>
        </p:spPr>
        <p:txBody>
          <a:bodyPr anchor="ctr" anchorCtr="0"/>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r>
              <a:rPr lang="sv-SE"/>
              <a:t>Klicka på ikonen </a:t>
            </a:r>
            <a:br>
              <a:rPr lang="sv-SE"/>
            </a:br>
            <a:br>
              <a:rPr lang="sv-SE"/>
            </a:br>
            <a:r>
              <a:rPr lang="sv-SE"/>
              <a:t>för att lägga till en bild</a:t>
            </a:r>
            <a:endParaRPr lang="en-US"/>
          </a:p>
        </p:txBody>
      </p:sp>
    </p:spTree>
    <p:extLst>
      <p:ext uri="{BB962C8B-B14F-4D97-AF65-F5344CB8AC3E}">
        <p14:creationId xmlns:p14="http://schemas.microsoft.com/office/powerpoint/2010/main" val="409541130"/>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showMasterSp="0" preserve="1" userDrawn="1">
  <p:cSld name="Bild helsida med rubrik">
    <p:spTree>
      <p:nvGrpSpPr>
        <p:cNvPr id="1" name=""/>
        <p:cNvGrpSpPr/>
        <p:nvPr/>
      </p:nvGrpSpPr>
      <p:grpSpPr>
        <a:xfrm>
          <a:off x="0" y="0"/>
          <a:ext cx="0" cy="0"/>
          <a:chOff x="0" y="0"/>
          <a:chExt cx="0" cy="0"/>
        </a:xfrm>
      </p:grpSpPr>
      <p:sp>
        <p:nvSpPr>
          <p:cNvPr id="2" name="Platshållare för sidfot 1">
            <a:extLst>
              <a:ext uri="{FF2B5EF4-FFF2-40B4-BE49-F238E27FC236}">
                <a16:creationId xmlns:a16="http://schemas.microsoft.com/office/drawing/2014/main" id="{4C2CB002-9FCD-48CA-BEF4-9C216A36070A}"/>
              </a:ext>
            </a:extLst>
          </p:cNvPr>
          <p:cNvSpPr>
            <a:spLocks noGrp="1"/>
          </p:cNvSpPr>
          <p:nvPr>
            <p:ph type="ftr" sz="quarter" idx="11"/>
          </p:nvPr>
        </p:nvSpPr>
        <p:spPr>
          <a:xfrm>
            <a:off x="479999" y="6376989"/>
            <a:ext cx="5616000" cy="147636"/>
          </a:xfrm>
          <a:prstGeom prst="rect">
            <a:avLst/>
          </a:prstGeom>
        </p:spPr>
        <p:txBody>
          <a:bodyPr/>
          <a:lstStyle/>
          <a:p>
            <a:endParaRPr lang="sv-SE"/>
          </a:p>
        </p:txBody>
      </p:sp>
      <p:sp>
        <p:nvSpPr>
          <p:cNvPr id="4" name="Platshållare för bild 5">
            <a:extLst>
              <a:ext uri="{FF2B5EF4-FFF2-40B4-BE49-F238E27FC236}">
                <a16:creationId xmlns:a16="http://schemas.microsoft.com/office/drawing/2014/main" id="{1566CF40-59BE-4449-B880-5CCAFCC9D997}"/>
              </a:ext>
            </a:extLst>
          </p:cNvPr>
          <p:cNvSpPr>
            <a:spLocks noGrp="1"/>
          </p:cNvSpPr>
          <p:nvPr>
            <p:ph type="pic" sz="quarter" idx="10" hasCustomPrompt="1"/>
          </p:nvPr>
        </p:nvSpPr>
        <p:spPr>
          <a:xfrm>
            <a:off x="0" y="0"/>
            <a:ext cx="12192000" cy="6858000"/>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a:br>
            <a:br>
              <a:rPr lang="sv-SE"/>
            </a:br>
            <a:br>
              <a:rPr lang="sv-SE"/>
            </a:br>
            <a:r>
              <a:rPr lang="sv-SE"/>
              <a:t>Klicka på ikonen ovan</a:t>
            </a:r>
            <a:br>
              <a:rPr lang="sv-SE"/>
            </a:br>
            <a:r>
              <a:rPr lang="sv-SE"/>
              <a:t>för att lägga till en bild</a:t>
            </a:r>
            <a:endParaRPr lang="en-US"/>
          </a:p>
        </p:txBody>
      </p:sp>
      <p:sp>
        <p:nvSpPr>
          <p:cNvPr id="6" name="Title 1">
            <a:extLst>
              <a:ext uri="{FF2B5EF4-FFF2-40B4-BE49-F238E27FC236}">
                <a16:creationId xmlns:a16="http://schemas.microsoft.com/office/drawing/2014/main" id="{5F556A3A-7138-45B2-8593-FAB5296ADD6C}"/>
              </a:ext>
            </a:extLst>
          </p:cNvPr>
          <p:cNvSpPr>
            <a:spLocks noGrp="1"/>
          </p:cNvSpPr>
          <p:nvPr>
            <p:ph type="ctrTitle"/>
          </p:nvPr>
        </p:nvSpPr>
        <p:spPr>
          <a:xfrm>
            <a:off x="1528841" y="2404809"/>
            <a:ext cx="9134323" cy="1113092"/>
          </a:xfrm>
          <a:prstGeom prst="rect">
            <a:avLst/>
          </a:prstGeom>
        </p:spPr>
        <p:txBody>
          <a:bodyPr anchor="ctr" anchorCtr="0">
            <a:noAutofit/>
          </a:bodyPr>
          <a:lstStyle>
            <a:lvl1pPr algn="ctr">
              <a:lnSpc>
                <a:spcPct val="90000"/>
              </a:lnSpc>
              <a:defRPr sz="4500">
                <a:solidFill>
                  <a:schemeClr val="bg1"/>
                </a:solidFill>
              </a:defRPr>
            </a:lvl1pPr>
          </a:lstStyle>
          <a:p>
            <a:r>
              <a:rPr lang="sv-SE"/>
              <a:t>Klicka här för att ändra mall för rubrikformat</a:t>
            </a:r>
            <a:endParaRPr lang="en-US"/>
          </a:p>
        </p:txBody>
      </p:sp>
    </p:spTree>
    <p:extLst>
      <p:ext uri="{BB962C8B-B14F-4D97-AF65-F5344CB8AC3E}">
        <p14:creationId xmlns:p14="http://schemas.microsoft.com/office/powerpoint/2010/main" val="1494007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2EDB076-0118-4581-B17D-C1A0602FB948}"/>
              </a:ext>
            </a:extLst>
          </p:cNvPr>
          <p:cNvSpPr>
            <a:spLocks noGrp="1"/>
          </p:cNvSpPr>
          <p:nvPr>
            <p:ph type="title"/>
          </p:nvPr>
        </p:nvSpPr>
        <p:spPr/>
        <p:txBody>
          <a:bodyPr/>
          <a:lstStyle/>
          <a:p>
            <a:r>
              <a:rPr lang="sv-SE"/>
              <a:t>Klicka här för att ändra mall för rubrikformat</a:t>
            </a:r>
          </a:p>
        </p:txBody>
      </p:sp>
      <p:sp>
        <p:nvSpPr>
          <p:cNvPr id="6" name="Content Placeholder 2">
            <a:extLst>
              <a:ext uri="{FF2B5EF4-FFF2-40B4-BE49-F238E27FC236}">
                <a16:creationId xmlns:a16="http://schemas.microsoft.com/office/drawing/2014/main" id="{51FAA0E3-3FDA-41A6-B9F8-73A1FEF31347}"/>
              </a:ext>
            </a:extLst>
          </p:cNvPr>
          <p:cNvSpPr>
            <a:spLocks noGrp="1"/>
          </p:cNvSpPr>
          <p:nvPr>
            <p:ph sz="half" idx="10"/>
          </p:nvPr>
        </p:nvSpPr>
        <p:spPr>
          <a:xfrm>
            <a:off x="417075" y="1736728"/>
            <a:ext cx="5678925" cy="4194629"/>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3" name="Picture Placeholder 2"/>
          <p:cNvSpPr>
            <a:spLocks noGrp="1"/>
          </p:cNvSpPr>
          <p:nvPr>
            <p:ph type="pic" idx="1" hasCustomPrompt="1"/>
          </p:nvPr>
        </p:nvSpPr>
        <p:spPr>
          <a:xfrm>
            <a:off x="7598925" y="1738313"/>
            <a:ext cx="4176000" cy="4175125"/>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a:t>Klicka på ikonen </a:t>
            </a:r>
            <a:br>
              <a:rPr lang="sv-SE"/>
            </a:br>
            <a:br>
              <a:rPr lang="sv-SE"/>
            </a:br>
            <a:r>
              <a:rPr lang="sv-SE"/>
              <a:t>för att lägga till en bild</a:t>
            </a:r>
            <a:endParaRPr lang="en-US"/>
          </a:p>
        </p:txBody>
      </p:sp>
      <p:sp>
        <p:nvSpPr>
          <p:cNvPr id="5" name="Platshållare för bildnummer 4">
            <a:extLst>
              <a:ext uri="{FF2B5EF4-FFF2-40B4-BE49-F238E27FC236}">
                <a16:creationId xmlns:a16="http://schemas.microsoft.com/office/drawing/2014/main" id="{BA6D7259-E2CF-428A-9B5C-9AEE444FC134}"/>
              </a:ext>
            </a:extLst>
          </p:cNvPr>
          <p:cNvSpPr>
            <a:spLocks noGrp="1"/>
          </p:cNvSpPr>
          <p:nvPr>
            <p:ph type="sldNum" sz="quarter" idx="11"/>
          </p:nvPr>
        </p:nvSpPr>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3481554909"/>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bildnummer 1">
            <a:extLst>
              <a:ext uri="{FF2B5EF4-FFF2-40B4-BE49-F238E27FC236}">
                <a16:creationId xmlns:a16="http://schemas.microsoft.com/office/drawing/2014/main" id="{4BC2FFEF-6434-4E63-AD0D-37B93846A0B7}"/>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3686840906"/>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showMasterSp="0" type="blank" preserve="1">
  <p:cSld name="Helt 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3073806313"/>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showMasterSp="0" preserve="1" userDrawn="1">
  <p:cSld name="Avsnittsrubrik med bild">
    <p:spTree>
      <p:nvGrpSpPr>
        <p:cNvPr id="1" name=""/>
        <p:cNvGrpSpPr/>
        <p:nvPr/>
      </p:nvGrpSpPr>
      <p:grpSpPr>
        <a:xfrm>
          <a:off x="0" y="0"/>
          <a:ext cx="0" cy="0"/>
          <a:chOff x="0" y="0"/>
          <a:chExt cx="0" cy="0"/>
        </a:xfrm>
      </p:grpSpPr>
      <p:sp>
        <p:nvSpPr>
          <p:cNvPr id="8" name="Platshållare för bild 5">
            <a:extLst>
              <a:ext uri="{FF2B5EF4-FFF2-40B4-BE49-F238E27FC236}">
                <a16:creationId xmlns:a16="http://schemas.microsoft.com/office/drawing/2014/main" id="{E89F1A3B-CD83-40C2-B654-7491BD29FCD5}"/>
              </a:ext>
            </a:extLst>
          </p:cNvPr>
          <p:cNvSpPr>
            <a:spLocks noGrp="1"/>
          </p:cNvSpPr>
          <p:nvPr>
            <p:ph type="pic" sz="quarter" idx="11" hasCustomPrompt="1"/>
          </p:nvPr>
        </p:nvSpPr>
        <p:spPr>
          <a:xfrm>
            <a:off x="407989" y="404812"/>
            <a:ext cx="11376024" cy="5508625"/>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a:br>
            <a:br>
              <a:rPr lang="sv-SE"/>
            </a:br>
            <a:br>
              <a:rPr lang="sv-SE"/>
            </a:br>
            <a:r>
              <a:rPr lang="sv-SE"/>
              <a:t>Klicka på ikonen ovan</a:t>
            </a:r>
            <a:br>
              <a:rPr lang="sv-SE"/>
            </a:br>
            <a:r>
              <a:rPr lang="sv-SE"/>
              <a:t>för att lägga till en bild</a:t>
            </a:r>
            <a:endParaRPr lang="en-US"/>
          </a:p>
        </p:txBody>
      </p:sp>
      <p:sp>
        <p:nvSpPr>
          <p:cNvPr id="9" name="Title 1">
            <a:extLst>
              <a:ext uri="{FF2B5EF4-FFF2-40B4-BE49-F238E27FC236}">
                <a16:creationId xmlns:a16="http://schemas.microsoft.com/office/drawing/2014/main" id="{EAB74EFB-B5F9-4503-84BF-A1C8C3809B6F}"/>
              </a:ext>
            </a:extLst>
          </p:cNvPr>
          <p:cNvSpPr>
            <a:spLocks noGrp="1"/>
          </p:cNvSpPr>
          <p:nvPr>
            <p:ph type="ctrTitle"/>
          </p:nvPr>
        </p:nvSpPr>
        <p:spPr>
          <a:xfrm>
            <a:off x="1879600" y="1973603"/>
            <a:ext cx="8483640" cy="885112"/>
          </a:xfrm>
          <a:prstGeom prst="rect">
            <a:avLst/>
          </a:prstGeom>
        </p:spPr>
        <p:txBody>
          <a:bodyPr anchor="ctr" anchorCtr="0">
            <a:noAutofit/>
          </a:bodyPr>
          <a:lstStyle>
            <a:lvl1pPr algn="ctr">
              <a:lnSpc>
                <a:spcPct val="90000"/>
              </a:lnSpc>
              <a:defRPr sz="4000">
                <a:solidFill>
                  <a:schemeClr val="bg1"/>
                </a:solidFill>
              </a:defRPr>
            </a:lvl1pPr>
          </a:lstStyle>
          <a:p>
            <a:r>
              <a:rPr lang="sv-SE"/>
              <a:t>Klicka här för att ändra mall för rubrikformat</a:t>
            </a:r>
            <a:endParaRPr lang="en-US"/>
          </a:p>
        </p:txBody>
      </p:sp>
      <p:sp>
        <p:nvSpPr>
          <p:cNvPr id="6" name="textruta 5">
            <a:extLst>
              <a:ext uri="{FF2B5EF4-FFF2-40B4-BE49-F238E27FC236}">
                <a16:creationId xmlns:a16="http://schemas.microsoft.com/office/drawing/2014/main" id="{BE03C4AA-7F69-47DB-B0C7-C398C29343E8}"/>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a:t>Hållbar stad – öppen för världen</a:t>
            </a:r>
          </a:p>
        </p:txBody>
      </p:sp>
      <p:pic>
        <p:nvPicPr>
          <p:cNvPr id="7" name="Bildobjekt 6" descr="Logo" title="Logo">
            <a:extLst>
              <a:ext uri="{FF2B5EF4-FFF2-40B4-BE49-F238E27FC236}">
                <a16:creationId xmlns:a16="http://schemas.microsoft.com/office/drawing/2014/main" id="{A42DC399-9929-4DB1-86A7-EDD1619A0A0E}"/>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0498641" y="6168924"/>
            <a:ext cx="1280271" cy="426757"/>
          </a:xfrm>
          <a:prstGeom prst="rect">
            <a:avLst/>
          </a:prstGeom>
        </p:spPr>
      </p:pic>
    </p:spTree>
    <p:extLst>
      <p:ext uri="{BB962C8B-B14F-4D97-AF65-F5344CB8AC3E}">
        <p14:creationId xmlns:p14="http://schemas.microsoft.com/office/powerpoint/2010/main" val="3467131974"/>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showMasterSp="0" preserve="1" userDrawn="1">
  <p:cSld name="Avsnittsrubrik">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8966CA57-627C-4882-9601-245D15D92392}"/>
              </a:ext>
            </a:extLst>
          </p:cNvPr>
          <p:cNvSpPr/>
          <p:nvPr userDrawn="1"/>
        </p:nvSpPr>
        <p:spPr>
          <a:xfrm>
            <a:off x="407988" y="404813"/>
            <a:ext cx="11376025" cy="5508000"/>
          </a:xfrm>
          <a:prstGeom prst="rect">
            <a:avLst/>
          </a:prstGeom>
          <a:solidFill>
            <a:schemeClr val="accent3"/>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sz="1800"/>
          </a:p>
        </p:txBody>
      </p:sp>
      <p:sp>
        <p:nvSpPr>
          <p:cNvPr id="2" name="Title 1"/>
          <p:cNvSpPr>
            <a:spLocks noGrp="1"/>
          </p:cNvSpPr>
          <p:nvPr>
            <p:ph type="ctrTitle"/>
          </p:nvPr>
        </p:nvSpPr>
        <p:spPr>
          <a:xfrm>
            <a:off x="1528841" y="2404809"/>
            <a:ext cx="9134323" cy="1349829"/>
          </a:xfrm>
          <a:prstGeom prst="rect">
            <a:avLst/>
          </a:prstGeom>
        </p:spPr>
        <p:txBody>
          <a:bodyPr anchor="ctr" anchorCtr="0">
            <a:noAutofit/>
          </a:bodyPr>
          <a:lstStyle>
            <a:lvl1pPr algn="ctr">
              <a:lnSpc>
                <a:spcPct val="90000"/>
              </a:lnSpc>
              <a:defRPr sz="4500">
                <a:solidFill>
                  <a:schemeClr val="bg1"/>
                </a:solidFill>
              </a:defRPr>
            </a:lvl1pPr>
          </a:lstStyle>
          <a:p>
            <a:r>
              <a:rPr lang="sv-SE"/>
              <a:t>Klicka här för att ändra mall för rubrikformat</a:t>
            </a:r>
            <a:endParaRPr lang="en-US"/>
          </a:p>
        </p:txBody>
      </p:sp>
      <p:pic>
        <p:nvPicPr>
          <p:cNvPr id="6" name="Bildobjekt 5" descr="Logo" title="Logo">
            <a:extLst>
              <a:ext uri="{FF2B5EF4-FFF2-40B4-BE49-F238E27FC236}">
                <a16:creationId xmlns:a16="http://schemas.microsoft.com/office/drawing/2014/main" id="{1BFA490F-F636-4FBD-9551-5FE7BB924C4D}"/>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0498641" y="6168924"/>
            <a:ext cx="1280271" cy="426757"/>
          </a:xfrm>
          <a:prstGeom prst="rect">
            <a:avLst/>
          </a:prstGeom>
        </p:spPr>
      </p:pic>
      <p:sp>
        <p:nvSpPr>
          <p:cNvPr id="8" name="textruta 7">
            <a:extLst>
              <a:ext uri="{FF2B5EF4-FFF2-40B4-BE49-F238E27FC236}">
                <a16:creationId xmlns:a16="http://schemas.microsoft.com/office/drawing/2014/main" id="{F54FBE38-BAA0-4913-A593-C4237FC13E33}"/>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a:solidFill>
                  <a:schemeClr val="tx1">
                    <a:lumMod val="95000"/>
                    <a:lumOff val="5000"/>
                  </a:schemeClr>
                </a:solidFill>
              </a:rPr>
              <a:t>Hållbar stad – öppen för världen</a:t>
            </a:r>
          </a:p>
        </p:txBody>
      </p:sp>
    </p:spTree>
    <p:extLst>
      <p:ext uri="{BB962C8B-B14F-4D97-AF65-F5344CB8AC3E}">
        <p14:creationId xmlns:p14="http://schemas.microsoft.com/office/powerpoint/2010/main" val="1523117275"/>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showMasterSp="0" preserve="1" userDrawn="1">
  <p:cSld name="Avsluts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solidFill>
            <a:schemeClr val="accent3"/>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a:p>
        </p:txBody>
      </p:sp>
      <p:sp>
        <p:nvSpPr>
          <p:cNvPr id="2" name="textruta 1">
            <a:extLst>
              <a:ext uri="{FF2B5EF4-FFF2-40B4-BE49-F238E27FC236}">
                <a16:creationId xmlns:a16="http://schemas.microsoft.com/office/drawing/2014/main" id="{791AD600-C07A-4C4F-816C-2BE89532B957}"/>
              </a:ext>
            </a:extLst>
          </p:cNvPr>
          <p:cNvSpPr txBox="1"/>
          <p:nvPr userDrawn="1"/>
        </p:nvSpPr>
        <p:spPr>
          <a:xfrm>
            <a:off x="1420650" y="2405064"/>
            <a:ext cx="3026004" cy="309600"/>
          </a:xfrm>
          <a:prstGeom prst="rect">
            <a:avLst/>
          </a:prstGeom>
        </p:spPr>
        <p:txBody>
          <a:bodyPr vert="horz" lIns="0" tIns="0" rIns="0" bIns="0" rtlCol="0">
            <a:noAutofit/>
          </a:bodyPr>
          <a:lstStyle>
            <a:lvl1pPr lvl="0" indent="0" defTabSz="914332">
              <a:lnSpc>
                <a:spcPct val="100000"/>
              </a:lnSpc>
              <a:spcBef>
                <a:spcPts val="0"/>
              </a:spcBef>
              <a:spcAft>
                <a:spcPts val="300"/>
              </a:spcAft>
              <a:buFont typeface="Arial" panose="020B0604020202020204" pitchFamily="34" charset="0"/>
              <a:buNone/>
              <a:defRPr sz="1700" kern="0" baseline="0">
                <a:solidFill>
                  <a:schemeClr val="bg1"/>
                </a:solidFill>
                <a:latin typeface="+mj-lt"/>
              </a:defRPr>
            </a:lvl1pPr>
            <a:lvl2pPr marL="457167" indent="-230384" defTabSz="914332">
              <a:lnSpc>
                <a:spcPct val="110000"/>
              </a:lnSpc>
              <a:spcBef>
                <a:spcPts val="0"/>
              </a:spcBef>
              <a:spcAft>
                <a:spcPts val="300"/>
              </a:spcAft>
              <a:buFont typeface="Arial" panose="020B0604020202020204" pitchFamily="34" charset="0"/>
              <a:buChar char="–"/>
              <a:defRPr sz="1700"/>
            </a:lvl2pPr>
            <a:lvl3pPr marL="687548" indent="-230384" defTabSz="914332">
              <a:lnSpc>
                <a:spcPct val="110000"/>
              </a:lnSpc>
              <a:spcBef>
                <a:spcPts val="0"/>
              </a:spcBef>
              <a:spcAft>
                <a:spcPts val="300"/>
              </a:spcAft>
              <a:buFont typeface="Wingdings" panose="05000000000000000000" pitchFamily="2" charset="2"/>
              <a:buChar char="§"/>
              <a:defRPr sz="1700"/>
            </a:lvl3pPr>
            <a:lvl4pPr marL="914332" indent="-228584" defTabSz="914332">
              <a:lnSpc>
                <a:spcPct val="110000"/>
              </a:lnSpc>
              <a:spcBef>
                <a:spcPts val="0"/>
              </a:spcBef>
              <a:spcAft>
                <a:spcPts val="300"/>
              </a:spcAft>
              <a:buFont typeface="Arial" panose="020B0604020202020204" pitchFamily="34" charset="0"/>
              <a:buChar char="•"/>
              <a:defRPr sz="1700"/>
            </a:lvl4pPr>
            <a:lvl5pPr marL="1144714" indent="-228584" defTabSz="914332">
              <a:lnSpc>
                <a:spcPct val="110000"/>
              </a:lnSpc>
              <a:spcBef>
                <a:spcPts val="0"/>
              </a:spcBef>
              <a:spcAft>
                <a:spcPts val="300"/>
              </a:spcAft>
              <a:buFont typeface="Arial" panose="020B0604020202020204" pitchFamily="34" charset="0"/>
              <a:buChar char="•"/>
              <a:defRPr sz="1700"/>
            </a:lvl5pPr>
            <a:lvl6pPr marL="2514412" indent="-228584" defTabSz="914332">
              <a:lnSpc>
                <a:spcPct val="90000"/>
              </a:lnSpc>
              <a:spcBef>
                <a:spcPts val="500"/>
              </a:spcBef>
              <a:buFont typeface="Arial" panose="020B0604020202020204" pitchFamily="34" charset="0"/>
              <a:buChar char="•"/>
            </a:lvl6pPr>
            <a:lvl7pPr marL="2971578" indent="-228584" defTabSz="914332">
              <a:lnSpc>
                <a:spcPct val="90000"/>
              </a:lnSpc>
              <a:spcBef>
                <a:spcPts val="500"/>
              </a:spcBef>
              <a:buFont typeface="Arial" panose="020B0604020202020204" pitchFamily="34" charset="0"/>
              <a:buChar char="•"/>
            </a:lvl7pPr>
            <a:lvl8pPr marL="3428744" indent="-228584" defTabSz="914332">
              <a:lnSpc>
                <a:spcPct val="90000"/>
              </a:lnSpc>
              <a:spcBef>
                <a:spcPts val="500"/>
              </a:spcBef>
              <a:buFont typeface="Arial" panose="020B0604020202020204" pitchFamily="34" charset="0"/>
              <a:buChar char="•"/>
            </a:lvl8pPr>
            <a:lvl9pPr marL="3885910" indent="-228584" defTabSz="914332">
              <a:lnSpc>
                <a:spcPct val="90000"/>
              </a:lnSpc>
              <a:spcBef>
                <a:spcPts val="500"/>
              </a:spcBef>
              <a:buFont typeface="Arial" panose="020B0604020202020204" pitchFamily="34" charset="0"/>
              <a:buChar char="•"/>
            </a:lvl9pPr>
          </a:lstStyle>
          <a:p>
            <a:pPr lvl="0"/>
            <a:r>
              <a:rPr lang="sv-SE"/>
              <a:t>Kontakt</a:t>
            </a:r>
          </a:p>
        </p:txBody>
      </p:sp>
      <p:pic>
        <p:nvPicPr>
          <p:cNvPr id="13" name="Bildobjekt 12" descr="Logo" title="Logo">
            <a:extLst>
              <a:ext uri="{FF2B5EF4-FFF2-40B4-BE49-F238E27FC236}">
                <a16:creationId xmlns:a16="http://schemas.microsoft.com/office/drawing/2014/main" id="{8FA31A6C-4824-4084-8D71-178D8B56BB48}"/>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0297795" y="401983"/>
            <a:ext cx="1481456" cy="499915"/>
          </a:xfrm>
          <a:prstGeom prst="rect">
            <a:avLst/>
          </a:prstGeom>
        </p:spPr>
      </p:pic>
      <p:sp>
        <p:nvSpPr>
          <p:cNvPr id="15" name="Platshållare för text 4">
            <a:extLst>
              <a:ext uri="{FF2B5EF4-FFF2-40B4-BE49-F238E27FC236}">
                <a16:creationId xmlns:a16="http://schemas.microsoft.com/office/drawing/2014/main" id="{483A67E9-807F-424F-890D-A3A5CA39AF09}"/>
              </a:ext>
            </a:extLst>
          </p:cNvPr>
          <p:cNvSpPr>
            <a:spLocks noGrp="1"/>
          </p:cNvSpPr>
          <p:nvPr>
            <p:ph type="body" sz="quarter" idx="11" hasCustomPrompt="1"/>
          </p:nvPr>
        </p:nvSpPr>
        <p:spPr>
          <a:xfrm>
            <a:off x="1420649" y="2830624"/>
            <a:ext cx="6148878" cy="2971086"/>
          </a:xfrm>
        </p:spPr>
        <p:txBody>
          <a:bodyPr numCol="1" spcCol="180000">
            <a:noAutofit/>
          </a:bodyPr>
          <a:lstStyle>
            <a:lvl1pPr marL="0" indent="0">
              <a:lnSpc>
                <a:spcPct val="110000"/>
              </a:lnSpc>
              <a:spcBef>
                <a:spcPts val="0"/>
              </a:spcBef>
              <a:buNone/>
              <a:defRPr sz="1600" b="1" kern="0" baseline="0">
                <a:solidFill>
                  <a:schemeClr val="bg1"/>
                </a:solidFill>
                <a:latin typeface="+mn-lt"/>
              </a:defRPr>
            </a:lvl1pPr>
          </a:lstStyle>
          <a:p>
            <a:pPr lvl="0"/>
            <a:r>
              <a:rPr lang="sv-SE"/>
              <a:t>Avdelning</a:t>
            </a:r>
            <a:br>
              <a:rPr lang="sv-SE"/>
            </a:br>
            <a:r>
              <a:rPr lang="sv-SE"/>
              <a:t>Område, Göteborgs Stad</a:t>
            </a:r>
            <a:br>
              <a:rPr lang="sv-SE"/>
            </a:br>
            <a:r>
              <a:rPr lang="sv-SE"/>
              <a:t>Namn</a:t>
            </a:r>
            <a:br>
              <a:rPr lang="sv-SE"/>
            </a:br>
            <a:r>
              <a:rPr lang="sv-SE"/>
              <a:t>namn@namn.se</a:t>
            </a:r>
          </a:p>
        </p:txBody>
      </p:sp>
      <p:sp>
        <p:nvSpPr>
          <p:cNvPr id="7" name="textruta 6">
            <a:extLst>
              <a:ext uri="{FF2B5EF4-FFF2-40B4-BE49-F238E27FC236}">
                <a16:creationId xmlns:a16="http://schemas.microsoft.com/office/drawing/2014/main" id="{266C4A4B-0FFF-4609-BF3A-89A12B42C121}"/>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a:solidFill>
                  <a:schemeClr val="tx1">
                    <a:lumMod val="95000"/>
                    <a:lumOff val="5000"/>
                  </a:schemeClr>
                </a:solidFill>
                <a:latin typeface="+mn-lt"/>
              </a:rPr>
              <a:t>Hållbar stad – öppen för världen</a:t>
            </a:r>
          </a:p>
        </p:txBody>
      </p:sp>
    </p:spTree>
    <p:extLst>
      <p:ext uri="{BB962C8B-B14F-4D97-AF65-F5344CB8AC3E}">
        <p14:creationId xmlns:p14="http://schemas.microsoft.com/office/powerpoint/2010/main" val="3124043771"/>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showMasterSp="0" preserve="1" userDrawn="1">
  <p:cSld name="Logotyp">
    <p:spTree>
      <p:nvGrpSpPr>
        <p:cNvPr id="1" name=""/>
        <p:cNvGrpSpPr/>
        <p:nvPr/>
      </p:nvGrpSpPr>
      <p:grpSpPr>
        <a:xfrm>
          <a:off x="0" y="0"/>
          <a:ext cx="0" cy="0"/>
          <a:chOff x="0" y="0"/>
          <a:chExt cx="0" cy="0"/>
        </a:xfrm>
      </p:grpSpPr>
      <p:pic>
        <p:nvPicPr>
          <p:cNvPr id="3" name="Bildobjekt 2" descr="Logo" title="Logo">
            <a:extLst>
              <a:ext uri="{FF2B5EF4-FFF2-40B4-BE49-F238E27FC236}">
                <a16:creationId xmlns:a16="http://schemas.microsoft.com/office/drawing/2014/main" id="{1F12769C-ECF3-448E-A565-83EEEC398EEF}"/>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5382706" y="2300663"/>
            <a:ext cx="1426588" cy="2261812"/>
          </a:xfrm>
          <a:prstGeom prst="rect">
            <a:avLst/>
          </a:prstGeom>
        </p:spPr>
      </p:pic>
    </p:spTree>
    <p:extLst>
      <p:ext uri="{BB962C8B-B14F-4D97-AF65-F5344CB8AC3E}">
        <p14:creationId xmlns:p14="http://schemas.microsoft.com/office/powerpoint/2010/main" val="751706481"/>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showMasterSp="0" preserve="1" userDrawn="1">
  <p:cSld name="Rubrik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solidFill>
            <a:schemeClr val="accent4"/>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a:p>
        </p:txBody>
      </p:sp>
      <p:sp>
        <p:nvSpPr>
          <p:cNvPr id="2" name="Title 1"/>
          <p:cNvSpPr>
            <a:spLocks noGrp="1"/>
          </p:cNvSpPr>
          <p:nvPr>
            <p:ph type="ctrTitle"/>
          </p:nvPr>
        </p:nvSpPr>
        <p:spPr>
          <a:xfrm>
            <a:off x="1731696" y="2626153"/>
            <a:ext cx="8728608" cy="1349829"/>
          </a:xfrm>
          <a:prstGeom prst="rect">
            <a:avLst/>
          </a:prstGeom>
        </p:spPr>
        <p:txBody>
          <a:bodyPr anchor="ctr" anchorCtr="0">
            <a:noAutofit/>
          </a:bodyPr>
          <a:lstStyle>
            <a:lvl1pPr algn="l">
              <a:lnSpc>
                <a:spcPct val="90000"/>
              </a:lnSpc>
              <a:defRPr sz="4200" kern="0" spc="0" baseline="0">
                <a:solidFill>
                  <a:schemeClr val="bg1"/>
                </a:solidFill>
              </a:defRPr>
            </a:lvl1pPr>
          </a:lstStyle>
          <a:p>
            <a:r>
              <a:rPr lang="sv-SE"/>
              <a:t>Klicka här för att ändra mall för rubrikformat</a:t>
            </a:r>
            <a:endParaRPr lang="en-US"/>
          </a:p>
        </p:txBody>
      </p:sp>
      <p:sp>
        <p:nvSpPr>
          <p:cNvPr id="5" name="Platshållare för text 4">
            <a:extLst>
              <a:ext uri="{FF2B5EF4-FFF2-40B4-BE49-F238E27FC236}">
                <a16:creationId xmlns:a16="http://schemas.microsoft.com/office/drawing/2014/main" id="{A0F7CA53-6D92-4A66-95D1-2CEF9E76DF2C}"/>
              </a:ext>
            </a:extLst>
          </p:cNvPr>
          <p:cNvSpPr>
            <a:spLocks noGrp="1"/>
          </p:cNvSpPr>
          <p:nvPr>
            <p:ph type="body" sz="quarter" idx="10" hasCustomPrompt="1"/>
          </p:nvPr>
        </p:nvSpPr>
        <p:spPr>
          <a:xfrm>
            <a:off x="1731696" y="4165601"/>
            <a:ext cx="8728608" cy="251417"/>
          </a:xfrm>
        </p:spPr>
        <p:txBody>
          <a:bodyPr>
            <a:noAutofit/>
          </a:bodyPr>
          <a:lstStyle>
            <a:lvl1pPr marL="0" indent="0">
              <a:lnSpc>
                <a:spcPct val="100000"/>
              </a:lnSpc>
              <a:spcBef>
                <a:spcPts val="0"/>
              </a:spcBef>
              <a:buNone/>
              <a:defRPr sz="1800" kern="0" baseline="0">
                <a:solidFill>
                  <a:schemeClr val="bg1"/>
                </a:solidFill>
                <a:latin typeface="+mj-lt"/>
              </a:defRPr>
            </a:lvl1pPr>
          </a:lstStyle>
          <a:p>
            <a:pPr lvl="0"/>
            <a:r>
              <a:rPr lang="sv-SE"/>
              <a:t>Eventuell underrubrik</a:t>
            </a:r>
          </a:p>
        </p:txBody>
      </p:sp>
      <p:sp>
        <p:nvSpPr>
          <p:cNvPr id="6" name="Platshållare för text 4">
            <a:extLst>
              <a:ext uri="{FF2B5EF4-FFF2-40B4-BE49-F238E27FC236}">
                <a16:creationId xmlns:a16="http://schemas.microsoft.com/office/drawing/2014/main" id="{384ED656-5CBC-4AAE-AA1E-D848C8E71DB6}"/>
              </a:ext>
            </a:extLst>
          </p:cNvPr>
          <p:cNvSpPr>
            <a:spLocks noGrp="1"/>
          </p:cNvSpPr>
          <p:nvPr>
            <p:ph type="body" sz="quarter" idx="11" hasCustomPrompt="1"/>
          </p:nvPr>
        </p:nvSpPr>
        <p:spPr>
          <a:xfrm>
            <a:off x="1731696" y="4606637"/>
            <a:ext cx="8728608" cy="251417"/>
          </a:xfrm>
        </p:spPr>
        <p:txBody>
          <a:bodyPr>
            <a:noAutofit/>
          </a:bodyPr>
          <a:lstStyle>
            <a:lvl1pPr marL="0" indent="0">
              <a:lnSpc>
                <a:spcPct val="100000"/>
              </a:lnSpc>
              <a:spcBef>
                <a:spcPts val="0"/>
              </a:spcBef>
              <a:buNone/>
              <a:defRPr sz="1400" kern="0" baseline="0">
                <a:solidFill>
                  <a:schemeClr val="bg1"/>
                </a:solidFill>
                <a:latin typeface="+mn-lt"/>
              </a:defRPr>
            </a:lvl1pPr>
          </a:lstStyle>
          <a:p>
            <a:pPr lvl="0"/>
            <a:r>
              <a:rPr lang="sv-SE"/>
              <a:t>Eventuellt namn på föredragshållare</a:t>
            </a:r>
          </a:p>
        </p:txBody>
      </p:sp>
      <p:sp>
        <p:nvSpPr>
          <p:cNvPr id="11" name="textruta 10">
            <a:extLst>
              <a:ext uri="{FF2B5EF4-FFF2-40B4-BE49-F238E27FC236}">
                <a16:creationId xmlns:a16="http://schemas.microsoft.com/office/drawing/2014/main" id="{2522B255-A89B-4F1E-A846-36B4A9F18AE3}"/>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a:latin typeface="+mn-lt"/>
              </a:rPr>
              <a:t>Hållbar stad – öppen för världen</a:t>
            </a:r>
          </a:p>
        </p:txBody>
      </p:sp>
      <p:pic>
        <p:nvPicPr>
          <p:cNvPr id="8" name="Bildobjekt 7" descr="Logo" title="Logo">
            <a:extLst>
              <a:ext uri="{FF2B5EF4-FFF2-40B4-BE49-F238E27FC236}">
                <a16:creationId xmlns:a16="http://schemas.microsoft.com/office/drawing/2014/main" id="{2DF30E6D-8B83-4DA1-ADDE-3B45462766FF}"/>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0297795" y="401983"/>
            <a:ext cx="1481456" cy="499915"/>
          </a:xfrm>
          <a:prstGeom prst="rect">
            <a:avLst/>
          </a:prstGeom>
        </p:spPr>
      </p:pic>
    </p:spTree>
    <p:extLst>
      <p:ext uri="{BB962C8B-B14F-4D97-AF65-F5344CB8AC3E}">
        <p14:creationId xmlns:p14="http://schemas.microsoft.com/office/powerpoint/2010/main" val="3044383215"/>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5" name="Rubrik 4">
            <a:extLst>
              <a:ext uri="{FF2B5EF4-FFF2-40B4-BE49-F238E27FC236}">
                <a16:creationId xmlns:a16="http://schemas.microsoft.com/office/drawing/2014/main" id="{956AE382-6D43-4751-9CE2-2A4899C59678}"/>
              </a:ext>
            </a:extLst>
          </p:cNvPr>
          <p:cNvSpPr>
            <a:spLocks noGrp="1"/>
          </p:cNvSpPr>
          <p:nvPr>
            <p:ph type="title"/>
          </p:nvPr>
        </p:nvSpPr>
        <p:spPr/>
        <p:txBody>
          <a:bodyPr/>
          <a:lstStyle/>
          <a:p>
            <a:r>
              <a:rPr lang="sv-SE"/>
              <a:t>Klicka här för att ändra mall för rubrikformat</a:t>
            </a:r>
          </a:p>
        </p:txBody>
      </p:sp>
      <p:sp>
        <p:nvSpPr>
          <p:cNvPr id="8" name="Content Placeholder 2">
            <a:extLst>
              <a:ext uri="{FF2B5EF4-FFF2-40B4-BE49-F238E27FC236}">
                <a16:creationId xmlns:a16="http://schemas.microsoft.com/office/drawing/2014/main" id="{143E3ABC-9643-4C0C-A216-D9FDF5F8C34E}"/>
              </a:ext>
            </a:extLst>
          </p:cNvPr>
          <p:cNvSpPr>
            <a:spLocks noGrp="1"/>
          </p:cNvSpPr>
          <p:nvPr>
            <p:ph idx="11"/>
          </p:nvPr>
        </p:nvSpPr>
        <p:spPr>
          <a:xfrm>
            <a:off x="1056000" y="1738313"/>
            <a:ext cx="10080000" cy="4175124"/>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sp>
        <p:nvSpPr>
          <p:cNvPr id="2" name="Platshållare för bildnummer 1">
            <a:extLst>
              <a:ext uri="{FF2B5EF4-FFF2-40B4-BE49-F238E27FC236}">
                <a16:creationId xmlns:a16="http://schemas.microsoft.com/office/drawing/2014/main" id="{AF1C70CC-B8D4-4719-BB1B-23D6C9B7187C}"/>
              </a:ext>
            </a:extLst>
          </p:cNvPr>
          <p:cNvSpPr>
            <a:spLocks noGrp="1"/>
          </p:cNvSpPr>
          <p:nvPr>
            <p:ph type="sldNum" sz="quarter" idx="12"/>
          </p:nvPr>
        </p:nvSpPr>
        <p:spPr>
          <a:xfrm>
            <a:off x="11136000" y="6453187"/>
            <a:ext cx="643250" cy="144463"/>
          </a:xfrm>
          <a:prstGeom prst="rect">
            <a:avLst/>
          </a:prstGeom>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770860551"/>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4424537-5ECE-4D36-9AE9-88D8AFB54949}"/>
              </a:ext>
            </a:extLst>
          </p:cNvPr>
          <p:cNvSpPr>
            <a:spLocks noGrp="1"/>
          </p:cNvSpPr>
          <p:nvPr>
            <p:ph type="title"/>
          </p:nvPr>
        </p:nvSpPr>
        <p:spPr/>
        <p:txBody>
          <a:bodyPr/>
          <a:lstStyle/>
          <a:p>
            <a:r>
              <a:rPr lang="sv-SE"/>
              <a:t>Klicka här för att ändra mall för rubrikformat</a:t>
            </a:r>
          </a:p>
        </p:txBody>
      </p:sp>
      <p:sp>
        <p:nvSpPr>
          <p:cNvPr id="3" name="Content Placeholder 2"/>
          <p:cNvSpPr>
            <a:spLocks noGrp="1"/>
          </p:cNvSpPr>
          <p:nvPr>
            <p:ph sz="half" idx="1"/>
          </p:nvPr>
        </p:nvSpPr>
        <p:spPr>
          <a:xfrm>
            <a:off x="407988" y="1736729"/>
            <a:ext cx="5400000" cy="4176710"/>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sp>
        <p:nvSpPr>
          <p:cNvPr id="4" name="Content Placeholder 3"/>
          <p:cNvSpPr>
            <a:spLocks noGrp="1"/>
          </p:cNvSpPr>
          <p:nvPr>
            <p:ph sz="half" idx="2"/>
          </p:nvPr>
        </p:nvSpPr>
        <p:spPr>
          <a:xfrm>
            <a:off x="6379250" y="1736729"/>
            <a:ext cx="5400000" cy="4176710"/>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sp>
        <p:nvSpPr>
          <p:cNvPr id="5" name="Platshållare för bildnummer 4">
            <a:extLst>
              <a:ext uri="{FF2B5EF4-FFF2-40B4-BE49-F238E27FC236}">
                <a16:creationId xmlns:a16="http://schemas.microsoft.com/office/drawing/2014/main" id="{EC9B43C6-89FD-4564-BB62-9B67C1AE2E6A}"/>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873018656"/>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userDrawn="1">
  <p:cSld name="Jämförelse">
    <p:spTree>
      <p:nvGrpSpPr>
        <p:cNvPr id="1" name=""/>
        <p:cNvGrpSpPr/>
        <p:nvPr/>
      </p:nvGrpSpPr>
      <p:grpSpPr>
        <a:xfrm>
          <a:off x="0" y="0"/>
          <a:ext cx="0" cy="0"/>
          <a:chOff x="0" y="0"/>
          <a:chExt cx="0" cy="0"/>
        </a:xfrm>
      </p:grpSpPr>
      <p:sp>
        <p:nvSpPr>
          <p:cNvPr id="7" name="Rubrik 6">
            <a:extLst>
              <a:ext uri="{FF2B5EF4-FFF2-40B4-BE49-F238E27FC236}">
                <a16:creationId xmlns:a16="http://schemas.microsoft.com/office/drawing/2014/main" id="{BCE7E41F-F5AB-42BF-88B5-ED5B44A6461E}"/>
              </a:ext>
            </a:extLst>
          </p:cNvPr>
          <p:cNvSpPr>
            <a:spLocks noGrp="1"/>
          </p:cNvSpPr>
          <p:nvPr>
            <p:ph type="title"/>
          </p:nvPr>
        </p:nvSpPr>
        <p:spPr/>
        <p:txBody>
          <a:bodyPr/>
          <a:lstStyle/>
          <a:p>
            <a:r>
              <a:rPr lang="sv-SE"/>
              <a:t>Klicka här för att ändra mall för rubrikformat</a:t>
            </a:r>
          </a:p>
        </p:txBody>
      </p:sp>
      <p:sp>
        <p:nvSpPr>
          <p:cNvPr id="3" name="Text Placeholder 2"/>
          <p:cNvSpPr>
            <a:spLocks noGrp="1"/>
          </p:cNvSpPr>
          <p:nvPr>
            <p:ph type="body" idx="1"/>
          </p:nvPr>
        </p:nvSpPr>
        <p:spPr>
          <a:xfrm>
            <a:off x="407988" y="1588563"/>
            <a:ext cx="527808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a:t>Redigera format för bakgrundstext</a:t>
            </a:r>
          </a:p>
        </p:txBody>
      </p:sp>
      <p:sp>
        <p:nvSpPr>
          <p:cNvPr id="4" name="Content Placeholder 3"/>
          <p:cNvSpPr>
            <a:spLocks noGrp="1"/>
          </p:cNvSpPr>
          <p:nvPr>
            <p:ph sz="half" idx="2"/>
          </p:nvPr>
        </p:nvSpPr>
        <p:spPr>
          <a:xfrm>
            <a:off x="407988" y="2281031"/>
            <a:ext cx="5278080" cy="3524684"/>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sp>
        <p:nvSpPr>
          <p:cNvPr id="5" name="Text Placeholder 4"/>
          <p:cNvSpPr>
            <a:spLocks noGrp="1"/>
          </p:cNvSpPr>
          <p:nvPr>
            <p:ph type="body" sz="quarter" idx="3"/>
          </p:nvPr>
        </p:nvSpPr>
        <p:spPr>
          <a:xfrm>
            <a:off x="6432000" y="1591385"/>
            <a:ext cx="528000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a:t>Redigera format för bakgrundstext</a:t>
            </a:r>
          </a:p>
        </p:txBody>
      </p:sp>
      <p:sp>
        <p:nvSpPr>
          <p:cNvPr id="6" name="Content Placeholder 5"/>
          <p:cNvSpPr>
            <a:spLocks noGrp="1"/>
          </p:cNvSpPr>
          <p:nvPr>
            <p:ph sz="quarter" idx="4"/>
          </p:nvPr>
        </p:nvSpPr>
        <p:spPr>
          <a:xfrm>
            <a:off x="6432000" y="2281035"/>
            <a:ext cx="5280000" cy="3524685"/>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sp>
        <p:nvSpPr>
          <p:cNvPr id="2" name="Platshållare för bildnummer 1">
            <a:extLst>
              <a:ext uri="{FF2B5EF4-FFF2-40B4-BE49-F238E27FC236}">
                <a16:creationId xmlns:a16="http://schemas.microsoft.com/office/drawing/2014/main" id="{5B0B39BD-A593-4A83-AD46-53A96C2F78AD}"/>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20012043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800F4CB-80BD-4C46-8862-E3F5646FDE7A}"/>
              </a:ext>
            </a:extLst>
          </p:cNvPr>
          <p:cNvSpPr>
            <a:spLocks noGrp="1"/>
          </p:cNvSpPr>
          <p:nvPr>
            <p:ph type="title"/>
          </p:nvPr>
        </p:nvSpPr>
        <p:spPr/>
        <p:txBody>
          <a:bodyPr/>
          <a:lstStyle/>
          <a:p>
            <a:r>
              <a:rPr lang="sv-SE"/>
              <a:t>Klicka här för att ändra mall för rubrikformat</a:t>
            </a:r>
          </a:p>
        </p:txBody>
      </p:sp>
      <p:sp>
        <p:nvSpPr>
          <p:cNvPr id="5" name="Content Placeholder 2">
            <a:extLst>
              <a:ext uri="{FF2B5EF4-FFF2-40B4-BE49-F238E27FC236}">
                <a16:creationId xmlns:a16="http://schemas.microsoft.com/office/drawing/2014/main" id="{D18EAA5A-4340-4EE5-A1A8-3200B98C0962}"/>
              </a:ext>
            </a:extLst>
          </p:cNvPr>
          <p:cNvSpPr>
            <a:spLocks noGrp="1"/>
          </p:cNvSpPr>
          <p:nvPr>
            <p:ph sz="half" idx="10"/>
          </p:nvPr>
        </p:nvSpPr>
        <p:spPr>
          <a:xfrm>
            <a:off x="6096000" y="1736728"/>
            <a:ext cx="5688013" cy="4194629"/>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3" name="Picture Placeholder 2"/>
          <p:cNvSpPr>
            <a:spLocks noGrp="1"/>
          </p:cNvSpPr>
          <p:nvPr>
            <p:ph type="pic" idx="1" hasCustomPrompt="1"/>
          </p:nvPr>
        </p:nvSpPr>
        <p:spPr>
          <a:xfrm>
            <a:off x="407988" y="1738313"/>
            <a:ext cx="4176000" cy="4175125"/>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a:t>Klicka på ikonen </a:t>
            </a:r>
            <a:br>
              <a:rPr lang="sv-SE"/>
            </a:br>
            <a:br>
              <a:rPr lang="sv-SE"/>
            </a:br>
            <a:r>
              <a:rPr lang="sv-SE"/>
              <a:t>för att lägga till en bild</a:t>
            </a:r>
            <a:endParaRPr lang="en-US"/>
          </a:p>
        </p:txBody>
      </p:sp>
      <p:sp>
        <p:nvSpPr>
          <p:cNvPr id="4" name="Platshållare för bildnummer 3">
            <a:extLst>
              <a:ext uri="{FF2B5EF4-FFF2-40B4-BE49-F238E27FC236}">
                <a16:creationId xmlns:a16="http://schemas.microsoft.com/office/drawing/2014/main" id="{DEAD5FAA-1657-4061-B125-FAABE5DDE224}"/>
              </a:ext>
            </a:extLst>
          </p:cNvPr>
          <p:cNvSpPr>
            <a:spLocks noGrp="1"/>
          </p:cNvSpPr>
          <p:nvPr>
            <p:ph type="sldNum" sz="quarter" idx="11"/>
          </p:nvPr>
        </p:nvSpPr>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3654450302"/>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userDrawn="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F68562D-9C3D-4ED0-821E-7821BFECF33E}"/>
              </a:ext>
            </a:extLst>
          </p:cNvPr>
          <p:cNvSpPr>
            <a:spLocks noGrp="1"/>
          </p:cNvSpPr>
          <p:nvPr>
            <p:ph type="title"/>
          </p:nvPr>
        </p:nvSpPr>
        <p:spPr/>
        <p:txBody>
          <a:bodyPr/>
          <a:lstStyle/>
          <a:p>
            <a:r>
              <a:rPr lang="sv-SE"/>
              <a:t>Klicka här för att ändra mall för rubrikformat</a:t>
            </a:r>
          </a:p>
        </p:txBody>
      </p:sp>
      <p:sp>
        <p:nvSpPr>
          <p:cNvPr id="3" name="Platshållare för bildnummer 2">
            <a:extLst>
              <a:ext uri="{FF2B5EF4-FFF2-40B4-BE49-F238E27FC236}">
                <a16:creationId xmlns:a16="http://schemas.microsoft.com/office/drawing/2014/main" id="{471AB884-926D-4607-993A-83391A779C12}"/>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1768104000"/>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userDrawn="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2EDB076-0118-4581-B17D-C1A0602FB948}"/>
              </a:ext>
            </a:extLst>
          </p:cNvPr>
          <p:cNvSpPr>
            <a:spLocks noGrp="1"/>
          </p:cNvSpPr>
          <p:nvPr>
            <p:ph type="title"/>
          </p:nvPr>
        </p:nvSpPr>
        <p:spPr/>
        <p:txBody>
          <a:bodyPr/>
          <a:lstStyle/>
          <a:p>
            <a:r>
              <a:rPr lang="sv-SE"/>
              <a:t>Klicka här för att ändra mall för rubrikformat</a:t>
            </a:r>
          </a:p>
        </p:txBody>
      </p:sp>
      <p:sp>
        <p:nvSpPr>
          <p:cNvPr id="6" name="Content Placeholder 2">
            <a:extLst>
              <a:ext uri="{FF2B5EF4-FFF2-40B4-BE49-F238E27FC236}">
                <a16:creationId xmlns:a16="http://schemas.microsoft.com/office/drawing/2014/main" id="{51FAA0E3-3FDA-41A6-B9F8-73A1FEF31347}"/>
              </a:ext>
            </a:extLst>
          </p:cNvPr>
          <p:cNvSpPr>
            <a:spLocks noGrp="1"/>
          </p:cNvSpPr>
          <p:nvPr>
            <p:ph sz="half" idx="10"/>
          </p:nvPr>
        </p:nvSpPr>
        <p:spPr>
          <a:xfrm>
            <a:off x="417075" y="1736728"/>
            <a:ext cx="5678925" cy="4194629"/>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sp>
        <p:nvSpPr>
          <p:cNvPr id="3" name="Picture Placeholder 2"/>
          <p:cNvSpPr>
            <a:spLocks noGrp="1"/>
          </p:cNvSpPr>
          <p:nvPr>
            <p:ph type="pic" idx="1" hasCustomPrompt="1"/>
          </p:nvPr>
        </p:nvSpPr>
        <p:spPr>
          <a:xfrm>
            <a:off x="7598925" y="1738313"/>
            <a:ext cx="4176000" cy="4175125"/>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a:t>Klicka på ikonen </a:t>
            </a:r>
            <a:br>
              <a:rPr lang="sv-SE"/>
            </a:br>
            <a:br>
              <a:rPr lang="sv-SE"/>
            </a:br>
            <a:r>
              <a:rPr lang="sv-SE"/>
              <a:t>för att lägga till en bild</a:t>
            </a:r>
            <a:endParaRPr lang="en-US"/>
          </a:p>
        </p:txBody>
      </p:sp>
      <p:sp>
        <p:nvSpPr>
          <p:cNvPr id="4" name="Platshållare för bildnummer 3">
            <a:extLst>
              <a:ext uri="{FF2B5EF4-FFF2-40B4-BE49-F238E27FC236}">
                <a16:creationId xmlns:a16="http://schemas.microsoft.com/office/drawing/2014/main" id="{AB6397E3-2F6A-46E7-B952-96596182496A}"/>
              </a:ext>
            </a:extLst>
          </p:cNvPr>
          <p:cNvSpPr>
            <a:spLocks noGrp="1"/>
          </p:cNvSpPr>
          <p:nvPr>
            <p:ph type="sldNum" sz="quarter" idx="11"/>
          </p:nvPr>
        </p:nvSpPr>
        <p:spPr>
          <a:xfrm>
            <a:off x="11136000" y="6453187"/>
            <a:ext cx="643250" cy="144463"/>
          </a:xfrm>
          <a:prstGeom prst="rect">
            <a:avLst/>
          </a:prstGeom>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726640624"/>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preserve="1" userDrawn="1">
  <p:cSld name="1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800F4CB-80BD-4C46-8862-E3F5646FDE7A}"/>
              </a:ext>
            </a:extLst>
          </p:cNvPr>
          <p:cNvSpPr>
            <a:spLocks noGrp="1"/>
          </p:cNvSpPr>
          <p:nvPr>
            <p:ph type="title"/>
          </p:nvPr>
        </p:nvSpPr>
        <p:spPr/>
        <p:txBody>
          <a:bodyPr/>
          <a:lstStyle/>
          <a:p>
            <a:r>
              <a:rPr lang="sv-SE"/>
              <a:t>Klicka här för att ändra mall för rubrikformat</a:t>
            </a:r>
          </a:p>
        </p:txBody>
      </p:sp>
      <p:sp>
        <p:nvSpPr>
          <p:cNvPr id="5" name="Content Placeholder 2">
            <a:extLst>
              <a:ext uri="{FF2B5EF4-FFF2-40B4-BE49-F238E27FC236}">
                <a16:creationId xmlns:a16="http://schemas.microsoft.com/office/drawing/2014/main" id="{D18EAA5A-4340-4EE5-A1A8-3200B98C0962}"/>
              </a:ext>
            </a:extLst>
          </p:cNvPr>
          <p:cNvSpPr>
            <a:spLocks noGrp="1"/>
          </p:cNvSpPr>
          <p:nvPr>
            <p:ph sz="half" idx="10"/>
          </p:nvPr>
        </p:nvSpPr>
        <p:spPr>
          <a:xfrm>
            <a:off x="6096000" y="1736728"/>
            <a:ext cx="5688013" cy="4194629"/>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sp>
        <p:nvSpPr>
          <p:cNvPr id="3" name="Picture Placeholder 2"/>
          <p:cNvSpPr>
            <a:spLocks noGrp="1"/>
          </p:cNvSpPr>
          <p:nvPr>
            <p:ph type="pic" idx="1" hasCustomPrompt="1"/>
          </p:nvPr>
        </p:nvSpPr>
        <p:spPr>
          <a:xfrm>
            <a:off x="407988" y="1738313"/>
            <a:ext cx="4176000" cy="4175125"/>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a:t>Klicka på ikonen </a:t>
            </a:r>
            <a:br>
              <a:rPr lang="sv-SE"/>
            </a:br>
            <a:br>
              <a:rPr lang="sv-SE"/>
            </a:br>
            <a:r>
              <a:rPr lang="sv-SE"/>
              <a:t>för att lägga till en bild</a:t>
            </a:r>
            <a:endParaRPr lang="en-US"/>
          </a:p>
        </p:txBody>
      </p:sp>
      <p:sp>
        <p:nvSpPr>
          <p:cNvPr id="4" name="Platshållare för bildnummer 3">
            <a:extLst>
              <a:ext uri="{FF2B5EF4-FFF2-40B4-BE49-F238E27FC236}">
                <a16:creationId xmlns:a16="http://schemas.microsoft.com/office/drawing/2014/main" id="{DEAD5FAA-1657-4061-B125-FAABE5DDE224}"/>
              </a:ext>
            </a:extLst>
          </p:cNvPr>
          <p:cNvSpPr>
            <a:spLocks noGrp="1"/>
          </p:cNvSpPr>
          <p:nvPr>
            <p:ph type="sldNum" sz="quarter" idx="11"/>
          </p:nvPr>
        </p:nvSpPr>
        <p:spPr>
          <a:xfrm>
            <a:off x="11136000" y="6453187"/>
            <a:ext cx="643250" cy="144463"/>
          </a:xfrm>
          <a:prstGeom prst="rect">
            <a:avLst/>
          </a:prstGeom>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3156113735"/>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preserve="1" userDrawn="1">
  <p:cSld name="2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C800227-24F3-424A-950F-9031EC7717A1}"/>
              </a:ext>
            </a:extLst>
          </p:cNvPr>
          <p:cNvSpPr>
            <a:spLocks noGrp="1"/>
          </p:cNvSpPr>
          <p:nvPr>
            <p:ph type="title"/>
          </p:nvPr>
        </p:nvSpPr>
        <p:spPr/>
        <p:txBody>
          <a:bodyPr/>
          <a:lstStyle/>
          <a:p>
            <a:r>
              <a:rPr lang="sv-SE"/>
              <a:t>Klicka här för att ändra mall för rubrikformat</a:t>
            </a:r>
          </a:p>
        </p:txBody>
      </p:sp>
      <p:sp>
        <p:nvSpPr>
          <p:cNvPr id="3" name="Picture Placeholder 2"/>
          <p:cNvSpPr>
            <a:spLocks noGrp="1"/>
          </p:cNvSpPr>
          <p:nvPr>
            <p:ph type="pic" idx="1" hasCustomPrompt="1"/>
          </p:nvPr>
        </p:nvSpPr>
        <p:spPr>
          <a:xfrm>
            <a:off x="407988"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a:t>Klicka på ikonen </a:t>
            </a:r>
            <a:br>
              <a:rPr lang="sv-SE"/>
            </a:br>
            <a:br>
              <a:rPr lang="sv-SE"/>
            </a:br>
            <a:r>
              <a:rPr lang="sv-SE"/>
              <a:t>för att lägga till en bild</a:t>
            </a:r>
            <a:endParaRPr lang="en-US"/>
          </a:p>
        </p:txBody>
      </p:sp>
      <p:sp>
        <p:nvSpPr>
          <p:cNvPr id="4" name="Text Placeholder 3"/>
          <p:cNvSpPr>
            <a:spLocks noGrp="1"/>
          </p:cNvSpPr>
          <p:nvPr>
            <p:ph type="body" sz="half" idx="2"/>
          </p:nvPr>
        </p:nvSpPr>
        <p:spPr>
          <a:xfrm>
            <a:off x="407988"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Redigera format för bakgrundstext</a:t>
            </a:r>
          </a:p>
        </p:txBody>
      </p:sp>
      <p:sp>
        <p:nvSpPr>
          <p:cNvPr id="10" name="Picture Placeholder 2">
            <a:extLst>
              <a:ext uri="{FF2B5EF4-FFF2-40B4-BE49-F238E27FC236}">
                <a16:creationId xmlns:a16="http://schemas.microsoft.com/office/drawing/2014/main" id="{F5F04B5A-F0FB-4FC9-9F5F-CDA6CEE251C7}"/>
              </a:ext>
            </a:extLst>
          </p:cNvPr>
          <p:cNvSpPr>
            <a:spLocks noGrp="1"/>
          </p:cNvSpPr>
          <p:nvPr>
            <p:ph type="pic" idx="12" hasCustomPrompt="1"/>
          </p:nvPr>
        </p:nvSpPr>
        <p:spPr>
          <a:xfrm>
            <a:off x="4296000"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a:t>Klicka på ikonen </a:t>
            </a:r>
            <a:br>
              <a:rPr lang="sv-SE"/>
            </a:br>
            <a:br>
              <a:rPr lang="sv-SE"/>
            </a:br>
            <a:r>
              <a:rPr lang="sv-SE"/>
              <a:t>för att lägga till en bild</a:t>
            </a:r>
            <a:endParaRPr lang="en-US"/>
          </a:p>
        </p:txBody>
      </p:sp>
      <p:sp>
        <p:nvSpPr>
          <p:cNvPr id="15" name="Text Placeholder 3">
            <a:extLst>
              <a:ext uri="{FF2B5EF4-FFF2-40B4-BE49-F238E27FC236}">
                <a16:creationId xmlns:a16="http://schemas.microsoft.com/office/drawing/2014/main" id="{A5F93C07-C166-474C-8E0B-4E9C3BBCB337}"/>
              </a:ext>
            </a:extLst>
          </p:cNvPr>
          <p:cNvSpPr>
            <a:spLocks noGrp="1"/>
          </p:cNvSpPr>
          <p:nvPr>
            <p:ph type="body" sz="half" idx="15"/>
          </p:nvPr>
        </p:nvSpPr>
        <p:spPr>
          <a:xfrm>
            <a:off x="4296000"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Redigera format för bakgrundstext</a:t>
            </a:r>
          </a:p>
        </p:txBody>
      </p:sp>
      <p:sp>
        <p:nvSpPr>
          <p:cNvPr id="11" name="Picture Placeholder 2">
            <a:extLst>
              <a:ext uri="{FF2B5EF4-FFF2-40B4-BE49-F238E27FC236}">
                <a16:creationId xmlns:a16="http://schemas.microsoft.com/office/drawing/2014/main" id="{A7F97845-F21E-448F-BCE4-594A545AB8CB}"/>
              </a:ext>
            </a:extLst>
          </p:cNvPr>
          <p:cNvSpPr>
            <a:spLocks noGrp="1"/>
          </p:cNvSpPr>
          <p:nvPr>
            <p:ph type="pic" idx="13" hasCustomPrompt="1"/>
          </p:nvPr>
        </p:nvSpPr>
        <p:spPr>
          <a:xfrm>
            <a:off x="8184013"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a:t>Klicka på ikonen </a:t>
            </a:r>
            <a:br>
              <a:rPr lang="sv-SE"/>
            </a:br>
            <a:br>
              <a:rPr lang="sv-SE"/>
            </a:br>
            <a:r>
              <a:rPr lang="sv-SE"/>
              <a:t>för att lägga till en bild</a:t>
            </a:r>
            <a:endParaRPr lang="en-US"/>
          </a:p>
        </p:txBody>
      </p:sp>
      <p:sp>
        <p:nvSpPr>
          <p:cNvPr id="14" name="Text Placeholder 3">
            <a:extLst>
              <a:ext uri="{FF2B5EF4-FFF2-40B4-BE49-F238E27FC236}">
                <a16:creationId xmlns:a16="http://schemas.microsoft.com/office/drawing/2014/main" id="{5F230963-9997-4CAE-9B9D-4F53D8044D29}"/>
              </a:ext>
            </a:extLst>
          </p:cNvPr>
          <p:cNvSpPr>
            <a:spLocks noGrp="1"/>
          </p:cNvSpPr>
          <p:nvPr>
            <p:ph type="body" sz="half" idx="14"/>
          </p:nvPr>
        </p:nvSpPr>
        <p:spPr>
          <a:xfrm>
            <a:off x="8184013"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Redigera format för bakgrundstext</a:t>
            </a:r>
          </a:p>
        </p:txBody>
      </p:sp>
      <p:sp>
        <p:nvSpPr>
          <p:cNvPr id="5" name="Platshållare för bildnummer 4">
            <a:extLst>
              <a:ext uri="{FF2B5EF4-FFF2-40B4-BE49-F238E27FC236}">
                <a16:creationId xmlns:a16="http://schemas.microsoft.com/office/drawing/2014/main" id="{23227AAC-52A1-439E-A66E-B8A4CE23E2A5}"/>
              </a:ext>
            </a:extLst>
          </p:cNvPr>
          <p:cNvSpPr>
            <a:spLocks noGrp="1"/>
          </p:cNvSpPr>
          <p:nvPr>
            <p:ph type="sldNum" sz="quarter" idx="16"/>
          </p:nvPr>
        </p:nvSpPr>
        <p:spPr>
          <a:xfrm>
            <a:off x="11136000" y="6453187"/>
            <a:ext cx="643250" cy="144463"/>
          </a:xfrm>
          <a:prstGeom prst="rect">
            <a:avLst/>
          </a:prstGeom>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2860265893"/>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showMasterSp="0" preserve="1" userDrawn="1">
  <p:cSld name="Bild helsida">
    <p:spTree>
      <p:nvGrpSpPr>
        <p:cNvPr id="1" name=""/>
        <p:cNvGrpSpPr/>
        <p:nvPr/>
      </p:nvGrpSpPr>
      <p:grpSpPr>
        <a:xfrm>
          <a:off x="0" y="0"/>
          <a:ext cx="0" cy="0"/>
          <a:chOff x="0" y="0"/>
          <a:chExt cx="0" cy="0"/>
        </a:xfrm>
      </p:grpSpPr>
      <p:sp>
        <p:nvSpPr>
          <p:cNvPr id="5" name="Platshållare för bild 4"/>
          <p:cNvSpPr>
            <a:spLocks noGrp="1"/>
          </p:cNvSpPr>
          <p:nvPr>
            <p:ph type="pic" sz="quarter" idx="10" hasCustomPrompt="1"/>
          </p:nvPr>
        </p:nvSpPr>
        <p:spPr>
          <a:xfrm>
            <a:off x="0" y="0"/>
            <a:ext cx="12192000" cy="6858000"/>
          </a:xfrm>
          <a:prstGeom prst="round2SameRect">
            <a:avLst>
              <a:gd name="adj1" fmla="val 0"/>
              <a:gd name="adj2" fmla="val 0"/>
            </a:avLst>
          </a:prstGeom>
          <a:solidFill>
            <a:schemeClr val="bg1">
              <a:lumMod val="85000"/>
            </a:schemeClr>
          </a:solidFill>
        </p:spPr>
        <p:txBody>
          <a:bodyPr anchor="ctr" anchorCtr="0"/>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r>
              <a:rPr lang="sv-SE"/>
              <a:t>Klicka på ikonen </a:t>
            </a:r>
            <a:br>
              <a:rPr lang="sv-SE"/>
            </a:br>
            <a:br>
              <a:rPr lang="sv-SE"/>
            </a:br>
            <a:r>
              <a:rPr lang="sv-SE"/>
              <a:t>för att lägga till en bild</a:t>
            </a:r>
            <a:endParaRPr lang="en-US"/>
          </a:p>
        </p:txBody>
      </p:sp>
    </p:spTree>
    <p:extLst>
      <p:ext uri="{BB962C8B-B14F-4D97-AF65-F5344CB8AC3E}">
        <p14:creationId xmlns:p14="http://schemas.microsoft.com/office/powerpoint/2010/main" val="3638363531"/>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showMasterSp="0" preserve="1" userDrawn="1">
  <p:cSld name="Bild helsida med rubrik">
    <p:spTree>
      <p:nvGrpSpPr>
        <p:cNvPr id="1" name=""/>
        <p:cNvGrpSpPr/>
        <p:nvPr/>
      </p:nvGrpSpPr>
      <p:grpSpPr>
        <a:xfrm>
          <a:off x="0" y="0"/>
          <a:ext cx="0" cy="0"/>
          <a:chOff x="0" y="0"/>
          <a:chExt cx="0" cy="0"/>
        </a:xfrm>
      </p:grpSpPr>
      <p:sp>
        <p:nvSpPr>
          <p:cNvPr id="2" name="Platshållare för sidfot 1">
            <a:extLst>
              <a:ext uri="{FF2B5EF4-FFF2-40B4-BE49-F238E27FC236}">
                <a16:creationId xmlns:a16="http://schemas.microsoft.com/office/drawing/2014/main" id="{4C2CB002-9FCD-48CA-BEF4-9C216A36070A}"/>
              </a:ext>
            </a:extLst>
          </p:cNvPr>
          <p:cNvSpPr>
            <a:spLocks noGrp="1"/>
          </p:cNvSpPr>
          <p:nvPr>
            <p:ph type="ftr" sz="quarter" idx="11"/>
          </p:nvPr>
        </p:nvSpPr>
        <p:spPr>
          <a:xfrm>
            <a:off x="479999" y="6376989"/>
            <a:ext cx="5616000" cy="147636"/>
          </a:xfrm>
          <a:prstGeom prst="rect">
            <a:avLst/>
          </a:prstGeom>
        </p:spPr>
        <p:txBody>
          <a:bodyPr/>
          <a:lstStyle/>
          <a:p>
            <a:endParaRPr lang="sv-SE"/>
          </a:p>
        </p:txBody>
      </p:sp>
      <p:sp>
        <p:nvSpPr>
          <p:cNvPr id="4" name="Platshållare för bild 5">
            <a:extLst>
              <a:ext uri="{FF2B5EF4-FFF2-40B4-BE49-F238E27FC236}">
                <a16:creationId xmlns:a16="http://schemas.microsoft.com/office/drawing/2014/main" id="{1566CF40-59BE-4449-B880-5CCAFCC9D997}"/>
              </a:ext>
            </a:extLst>
          </p:cNvPr>
          <p:cNvSpPr>
            <a:spLocks noGrp="1"/>
          </p:cNvSpPr>
          <p:nvPr>
            <p:ph type="pic" sz="quarter" idx="10" hasCustomPrompt="1"/>
          </p:nvPr>
        </p:nvSpPr>
        <p:spPr>
          <a:xfrm>
            <a:off x="0" y="0"/>
            <a:ext cx="12192000" cy="6858000"/>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a:br>
            <a:br>
              <a:rPr lang="sv-SE"/>
            </a:br>
            <a:br>
              <a:rPr lang="sv-SE"/>
            </a:br>
            <a:r>
              <a:rPr lang="sv-SE"/>
              <a:t>Klicka på ikonen ovan</a:t>
            </a:r>
            <a:br>
              <a:rPr lang="sv-SE"/>
            </a:br>
            <a:r>
              <a:rPr lang="sv-SE"/>
              <a:t>för att lägga till en bild</a:t>
            </a:r>
            <a:endParaRPr lang="en-US"/>
          </a:p>
        </p:txBody>
      </p:sp>
      <p:sp>
        <p:nvSpPr>
          <p:cNvPr id="6" name="Title 1">
            <a:extLst>
              <a:ext uri="{FF2B5EF4-FFF2-40B4-BE49-F238E27FC236}">
                <a16:creationId xmlns:a16="http://schemas.microsoft.com/office/drawing/2014/main" id="{5F556A3A-7138-45B2-8593-FAB5296ADD6C}"/>
              </a:ext>
            </a:extLst>
          </p:cNvPr>
          <p:cNvSpPr>
            <a:spLocks noGrp="1"/>
          </p:cNvSpPr>
          <p:nvPr>
            <p:ph type="ctrTitle"/>
          </p:nvPr>
        </p:nvSpPr>
        <p:spPr>
          <a:xfrm>
            <a:off x="1528841" y="2404809"/>
            <a:ext cx="9134323" cy="1113092"/>
          </a:xfrm>
          <a:prstGeom prst="rect">
            <a:avLst/>
          </a:prstGeom>
        </p:spPr>
        <p:txBody>
          <a:bodyPr anchor="ctr" anchorCtr="0">
            <a:noAutofit/>
          </a:bodyPr>
          <a:lstStyle>
            <a:lvl1pPr algn="ctr">
              <a:lnSpc>
                <a:spcPct val="90000"/>
              </a:lnSpc>
              <a:defRPr sz="4500">
                <a:solidFill>
                  <a:schemeClr val="bg1"/>
                </a:solidFill>
              </a:defRPr>
            </a:lvl1pPr>
          </a:lstStyle>
          <a:p>
            <a:r>
              <a:rPr lang="sv-SE"/>
              <a:t>Klicka här för att ändra mall för rubrikformat</a:t>
            </a:r>
            <a:endParaRPr lang="en-US"/>
          </a:p>
        </p:txBody>
      </p:sp>
    </p:spTree>
    <p:extLst>
      <p:ext uri="{BB962C8B-B14F-4D97-AF65-F5344CB8AC3E}">
        <p14:creationId xmlns:p14="http://schemas.microsoft.com/office/powerpoint/2010/main" val="1042095859"/>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bildnummer 1">
            <a:extLst>
              <a:ext uri="{FF2B5EF4-FFF2-40B4-BE49-F238E27FC236}">
                <a16:creationId xmlns:a16="http://schemas.microsoft.com/office/drawing/2014/main" id="{4BC2FFEF-6434-4E63-AD0D-37B93846A0B7}"/>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1789769772"/>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showMasterSp="0" type="blank" preserve="1">
  <p:cSld name="Helt 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3114029142"/>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showMasterSp="0" preserve="1" userDrawn="1">
  <p:cSld name="Avsnittsrubrik med bild">
    <p:spTree>
      <p:nvGrpSpPr>
        <p:cNvPr id="1" name=""/>
        <p:cNvGrpSpPr/>
        <p:nvPr/>
      </p:nvGrpSpPr>
      <p:grpSpPr>
        <a:xfrm>
          <a:off x="0" y="0"/>
          <a:ext cx="0" cy="0"/>
          <a:chOff x="0" y="0"/>
          <a:chExt cx="0" cy="0"/>
        </a:xfrm>
      </p:grpSpPr>
      <p:sp>
        <p:nvSpPr>
          <p:cNvPr id="8" name="Platshållare för bild 5">
            <a:extLst>
              <a:ext uri="{FF2B5EF4-FFF2-40B4-BE49-F238E27FC236}">
                <a16:creationId xmlns:a16="http://schemas.microsoft.com/office/drawing/2014/main" id="{E89F1A3B-CD83-40C2-B654-7491BD29FCD5}"/>
              </a:ext>
            </a:extLst>
          </p:cNvPr>
          <p:cNvSpPr>
            <a:spLocks noGrp="1"/>
          </p:cNvSpPr>
          <p:nvPr>
            <p:ph type="pic" sz="quarter" idx="11" hasCustomPrompt="1"/>
          </p:nvPr>
        </p:nvSpPr>
        <p:spPr>
          <a:xfrm>
            <a:off x="407989" y="404812"/>
            <a:ext cx="11376024" cy="5508625"/>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a:br>
            <a:br>
              <a:rPr lang="sv-SE"/>
            </a:br>
            <a:br>
              <a:rPr lang="sv-SE"/>
            </a:br>
            <a:r>
              <a:rPr lang="sv-SE"/>
              <a:t>Klicka på ikonen ovan</a:t>
            </a:r>
            <a:br>
              <a:rPr lang="sv-SE"/>
            </a:br>
            <a:r>
              <a:rPr lang="sv-SE"/>
              <a:t>för att lägga till en bild</a:t>
            </a:r>
            <a:endParaRPr lang="en-US"/>
          </a:p>
        </p:txBody>
      </p:sp>
      <p:sp>
        <p:nvSpPr>
          <p:cNvPr id="9" name="Title 1">
            <a:extLst>
              <a:ext uri="{FF2B5EF4-FFF2-40B4-BE49-F238E27FC236}">
                <a16:creationId xmlns:a16="http://schemas.microsoft.com/office/drawing/2014/main" id="{EAB74EFB-B5F9-4503-84BF-A1C8C3809B6F}"/>
              </a:ext>
            </a:extLst>
          </p:cNvPr>
          <p:cNvSpPr>
            <a:spLocks noGrp="1"/>
          </p:cNvSpPr>
          <p:nvPr>
            <p:ph type="ctrTitle"/>
          </p:nvPr>
        </p:nvSpPr>
        <p:spPr>
          <a:xfrm>
            <a:off x="1879600" y="1973603"/>
            <a:ext cx="8483640" cy="885112"/>
          </a:xfrm>
          <a:prstGeom prst="rect">
            <a:avLst/>
          </a:prstGeom>
        </p:spPr>
        <p:txBody>
          <a:bodyPr anchor="ctr" anchorCtr="0">
            <a:noAutofit/>
          </a:bodyPr>
          <a:lstStyle>
            <a:lvl1pPr algn="ctr">
              <a:lnSpc>
                <a:spcPct val="90000"/>
              </a:lnSpc>
              <a:defRPr sz="4000">
                <a:solidFill>
                  <a:schemeClr val="bg1"/>
                </a:solidFill>
              </a:defRPr>
            </a:lvl1pPr>
          </a:lstStyle>
          <a:p>
            <a:r>
              <a:rPr lang="sv-SE"/>
              <a:t>Klicka här för att ändra mall för rubrikformat</a:t>
            </a:r>
            <a:endParaRPr lang="en-US"/>
          </a:p>
        </p:txBody>
      </p:sp>
      <p:sp>
        <p:nvSpPr>
          <p:cNvPr id="6" name="textruta 5">
            <a:extLst>
              <a:ext uri="{FF2B5EF4-FFF2-40B4-BE49-F238E27FC236}">
                <a16:creationId xmlns:a16="http://schemas.microsoft.com/office/drawing/2014/main" id="{BE03C4AA-7F69-47DB-B0C7-C398C29343E8}"/>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a:t>Hållbar stad – öppen för världen</a:t>
            </a:r>
          </a:p>
        </p:txBody>
      </p:sp>
      <p:pic>
        <p:nvPicPr>
          <p:cNvPr id="7" name="Bildobjekt 6" descr="Logo" title="Logo">
            <a:extLst>
              <a:ext uri="{FF2B5EF4-FFF2-40B4-BE49-F238E27FC236}">
                <a16:creationId xmlns:a16="http://schemas.microsoft.com/office/drawing/2014/main" id="{A42DC399-9929-4DB1-86A7-EDD1619A0A0E}"/>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0498641" y="6168924"/>
            <a:ext cx="1280271" cy="426757"/>
          </a:xfrm>
          <a:prstGeom prst="rect">
            <a:avLst/>
          </a:prstGeom>
        </p:spPr>
      </p:pic>
    </p:spTree>
    <p:extLst>
      <p:ext uri="{BB962C8B-B14F-4D97-AF65-F5344CB8AC3E}">
        <p14:creationId xmlns:p14="http://schemas.microsoft.com/office/powerpoint/2010/main" val="1978863351"/>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showMasterSp="0" preserve="1" userDrawn="1">
  <p:cSld name="Avsnittsrubrik">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8966CA57-627C-4882-9601-245D15D92392}"/>
              </a:ext>
            </a:extLst>
          </p:cNvPr>
          <p:cNvSpPr/>
          <p:nvPr userDrawn="1"/>
        </p:nvSpPr>
        <p:spPr>
          <a:xfrm>
            <a:off x="407988" y="404813"/>
            <a:ext cx="11376025" cy="5508000"/>
          </a:xfrm>
          <a:prstGeom prst="rect">
            <a:avLst/>
          </a:prstGeom>
          <a:solidFill>
            <a:schemeClr val="accent4"/>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sz="1800"/>
          </a:p>
        </p:txBody>
      </p:sp>
      <p:sp>
        <p:nvSpPr>
          <p:cNvPr id="2" name="Title 1"/>
          <p:cNvSpPr>
            <a:spLocks noGrp="1"/>
          </p:cNvSpPr>
          <p:nvPr>
            <p:ph type="ctrTitle"/>
          </p:nvPr>
        </p:nvSpPr>
        <p:spPr>
          <a:xfrm>
            <a:off x="1528841" y="2404809"/>
            <a:ext cx="9134323" cy="1349829"/>
          </a:xfrm>
          <a:prstGeom prst="rect">
            <a:avLst/>
          </a:prstGeom>
        </p:spPr>
        <p:txBody>
          <a:bodyPr anchor="ctr" anchorCtr="0">
            <a:noAutofit/>
          </a:bodyPr>
          <a:lstStyle>
            <a:lvl1pPr algn="ctr">
              <a:lnSpc>
                <a:spcPct val="90000"/>
              </a:lnSpc>
              <a:defRPr sz="4500">
                <a:solidFill>
                  <a:schemeClr val="bg1"/>
                </a:solidFill>
              </a:defRPr>
            </a:lvl1pPr>
          </a:lstStyle>
          <a:p>
            <a:r>
              <a:rPr lang="sv-SE"/>
              <a:t>Klicka här för att ändra mall för rubrikformat</a:t>
            </a:r>
            <a:endParaRPr lang="en-US"/>
          </a:p>
        </p:txBody>
      </p:sp>
      <p:pic>
        <p:nvPicPr>
          <p:cNvPr id="6" name="Bildobjekt 5" descr="Logo" title="Logo">
            <a:extLst>
              <a:ext uri="{FF2B5EF4-FFF2-40B4-BE49-F238E27FC236}">
                <a16:creationId xmlns:a16="http://schemas.microsoft.com/office/drawing/2014/main" id="{1BFA490F-F636-4FBD-9551-5FE7BB924C4D}"/>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0498641" y="6168924"/>
            <a:ext cx="1280271" cy="426757"/>
          </a:xfrm>
          <a:prstGeom prst="rect">
            <a:avLst/>
          </a:prstGeom>
        </p:spPr>
      </p:pic>
      <p:sp>
        <p:nvSpPr>
          <p:cNvPr id="8" name="textruta 7">
            <a:extLst>
              <a:ext uri="{FF2B5EF4-FFF2-40B4-BE49-F238E27FC236}">
                <a16:creationId xmlns:a16="http://schemas.microsoft.com/office/drawing/2014/main" id="{B3A12899-234C-4D37-942E-64C01D64533B}"/>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a:solidFill>
                  <a:schemeClr val="tx1">
                    <a:lumMod val="95000"/>
                    <a:lumOff val="5000"/>
                  </a:schemeClr>
                </a:solidFill>
              </a:rPr>
              <a:t>Hållbar stad – öppen för världen</a:t>
            </a:r>
          </a:p>
        </p:txBody>
      </p:sp>
    </p:spTree>
    <p:extLst>
      <p:ext uri="{BB962C8B-B14F-4D97-AF65-F5344CB8AC3E}">
        <p14:creationId xmlns:p14="http://schemas.microsoft.com/office/powerpoint/2010/main" val="6724697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C800227-24F3-424A-950F-9031EC7717A1}"/>
              </a:ext>
            </a:extLst>
          </p:cNvPr>
          <p:cNvSpPr>
            <a:spLocks noGrp="1"/>
          </p:cNvSpPr>
          <p:nvPr>
            <p:ph type="title"/>
          </p:nvPr>
        </p:nvSpPr>
        <p:spPr/>
        <p:txBody>
          <a:bodyPr/>
          <a:lstStyle/>
          <a:p>
            <a:r>
              <a:rPr lang="sv-SE"/>
              <a:t>Klicka här för att ändra mall för rubrikformat</a:t>
            </a:r>
          </a:p>
        </p:txBody>
      </p:sp>
      <p:sp>
        <p:nvSpPr>
          <p:cNvPr id="3" name="Picture Placeholder 2"/>
          <p:cNvSpPr>
            <a:spLocks noGrp="1"/>
          </p:cNvSpPr>
          <p:nvPr>
            <p:ph type="pic" idx="1" hasCustomPrompt="1"/>
          </p:nvPr>
        </p:nvSpPr>
        <p:spPr>
          <a:xfrm>
            <a:off x="407988"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a:t>Klicka på ikonen </a:t>
            </a:r>
            <a:br>
              <a:rPr lang="sv-SE"/>
            </a:br>
            <a:br>
              <a:rPr lang="sv-SE"/>
            </a:br>
            <a:r>
              <a:rPr lang="sv-SE"/>
              <a:t>för att lägga till en bild</a:t>
            </a:r>
            <a:endParaRPr lang="en-US"/>
          </a:p>
        </p:txBody>
      </p:sp>
      <p:sp>
        <p:nvSpPr>
          <p:cNvPr id="4" name="Text Placeholder 3"/>
          <p:cNvSpPr>
            <a:spLocks noGrp="1"/>
          </p:cNvSpPr>
          <p:nvPr>
            <p:ph type="body" sz="half" idx="2"/>
          </p:nvPr>
        </p:nvSpPr>
        <p:spPr>
          <a:xfrm>
            <a:off x="407988"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Klicka här för att ändra format på bakgrundstexten</a:t>
            </a:r>
          </a:p>
        </p:txBody>
      </p:sp>
      <p:sp>
        <p:nvSpPr>
          <p:cNvPr id="10" name="Picture Placeholder 2">
            <a:extLst>
              <a:ext uri="{FF2B5EF4-FFF2-40B4-BE49-F238E27FC236}">
                <a16:creationId xmlns:a16="http://schemas.microsoft.com/office/drawing/2014/main" id="{F5F04B5A-F0FB-4FC9-9F5F-CDA6CEE251C7}"/>
              </a:ext>
            </a:extLst>
          </p:cNvPr>
          <p:cNvSpPr>
            <a:spLocks noGrp="1"/>
          </p:cNvSpPr>
          <p:nvPr>
            <p:ph type="pic" idx="12" hasCustomPrompt="1"/>
          </p:nvPr>
        </p:nvSpPr>
        <p:spPr>
          <a:xfrm>
            <a:off x="4296000"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a:t>Klicka på ikonen </a:t>
            </a:r>
            <a:br>
              <a:rPr lang="sv-SE"/>
            </a:br>
            <a:br>
              <a:rPr lang="sv-SE"/>
            </a:br>
            <a:r>
              <a:rPr lang="sv-SE"/>
              <a:t>för att lägga till en bild</a:t>
            </a:r>
            <a:endParaRPr lang="en-US"/>
          </a:p>
        </p:txBody>
      </p:sp>
      <p:sp>
        <p:nvSpPr>
          <p:cNvPr id="15" name="Text Placeholder 3">
            <a:extLst>
              <a:ext uri="{FF2B5EF4-FFF2-40B4-BE49-F238E27FC236}">
                <a16:creationId xmlns:a16="http://schemas.microsoft.com/office/drawing/2014/main" id="{A5F93C07-C166-474C-8E0B-4E9C3BBCB337}"/>
              </a:ext>
            </a:extLst>
          </p:cNvPr>
          <p:cNvSpPr>
            <a:spLocks noGrp="1"/>
          </p:cNvSpPr>
          <p:nvPr>
            <p:ph type="body" sz="half" idx="15"/>
          </p:nvPr>
        </p:nvSpPr>
        <p:spPr>
          <a:xfrm>
            <a:off x="4296000"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Klicka här för att ändra format på bakgrundstexten</a:t>
            </a:r>
          </a:p>
        </p:txBody>
      </p:sp>
      <p:sp>
        <p:nvSpPr>
          <p:cNvPr id="11" name="Picture Placeholder 2">
            <a:extLst>
              <a:ext uri="{FF2B5EF4-FFF2-40B4-BE49-F238E27FC236}">
                <a16:creationId xmlns:a16="http://schemas.microsoft.com/office/drawing/2014/main" id="{A7F97845-F21E-448F-BCE4-594A545AB8CB}"/>
              </a:ext>
            </a:extLst>
          </p:cNvPr>
          <p:cNvSpPr>
            <a:spLocks noGrp="1"/>
          </p:cNvSpPr>
          <p:nvPr>
            <p:ph type="pic" idx="13" hasCustomPrompt="1"/>
          </p:nvPr>
        </p:nvSpPr>
        <p:spPr>
          <a:xfrm>
            <a:off x="8184013"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a:t>Klicka på ikonen </a:t>
            </a:r>
            <a:br>
              <a:rPr lang="sv-SE"/>
            </a:br>
            <a:br>
              <a:rPr lang="sv-SE"/>
            </a:br>
            <a:r>
              <a:rPr lang="sv-SE"/>
              <a:t>för att lägga till en bild</a:t>
            </a:r>
            <a:endParaRPr lang="en-US"/>
          </a:p>
        </p:txBody>
      </p:sp>
      <p:sp>
        <p:nvSpPr>
          <p:cNvPr id="14" name="Text Placeholder 3">
            <a:extLst>
              <a:ext uri="{FF2B5EF4-FFF2-40B4-BE49-F238E27FC236}">
                <a16:creationId xmlns:a16="http://schemas.microsoft.com/office/drawing/2014/main" id="{5F230963-9997-4CAE-9B9D-4F53D8044D29}"/>
              </a:ext>
            </a:extLst>
          </p:cNvPr>
          <p:cNvSpPr>
            <a:spLocks noGrp="1"/>
          </p:cNvSpPr>
          <p:nvPr>
            <p:ph type="body" sz="half" idx="14"/>
          </p:nvPr>
        </p:nvSpPr>
        <p:spPr>
          <a:xfrm>
            <a:off x="8184013"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Klicka här för att ändra format på bakgrundstexten</a:t>
            </a:r>
          </a:p>
        </p:txBody>
      </p:sp>
      <p:sp>
        <p:nvSpPr>
          <p:cNvPr id="6" name="Platshållare för bildnummer 5">
            <a:extLst>
              <a:ext uri="{FF2B5EF4-FFF2-40B4-BE49-F238E27FC236}">
                <a16:creationId xmlns:a16="http://schemas.microsoft.com/office/drawing/2014/main" id="{344BB15C-87DA-407B-A8B6-CA070A8D70E5}"/>
              </a:ext>
            </a:extLst>
          </p:cNvPr>
          <p:cNvSpPr>
            <a:spLocks noGrp="1"/>
          </p:cNvSpPr>
          <p:nvPr>
            <p:ph type="sldNum" sz="quarter" idx="16"/>
          </p:nvPr>
        </p:nvSpPr>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1008802931"/>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showMasterSp="0" preserve="1" userDrawn="1">
  <p:cSld name="Avsluts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solidFill>
            <a:schemeClr val="accent4"/>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a:p>
        </p:txBody>
      </p:sp>
      <p:sp>
        <p:nvSpPr>
          <p:cNvPr id="2" name="textruta 1">
            <a:extLst>
              <a:ext uri="{FF2B5EF4-FFF2-40B4-BE49-F238E27FC236}">
                <a16:creationId xmlns:a16="http://schemas.microsoft.com/office/drawing/2014/main" id="{791AD600-C07A-4C4F-816C-2BE89532B957}"/>
              </a:ext>
            </a:extLst>
          </p:cNvPr>
          <p:cNvSpPr txBox="1"/>
          <p:nvPr userDrawn="1"/>
        </p:nvSpPr>
        <p:spPr>
          <a:xfrm>
            <a:off x="1420650" y="2405064"/>
            <a:ext cx="3026004" cy="309600"/>
          </a:xfrm>
          <a:prstGeom prst="rect">
            <a:avLst/>
          </a:prstGeom>
        </p:spPr>
        <p:txBody>
          <a:bodyPr vert="horz" lIns="0" tIns="0" rIns="0" bIns="0" rtlCol="0">
            <a:noAutofit/>
          </a:bodyPr>
          <a:lstStyle>
            <a:lvl1pPr lvl="0" indent="0" defTabSz="914332">
              <a:lnSpc>
                <a:spcPct val="100000"/>
              </a:lnSpc>
              <a:spcBef>
                <a:spcPts val="0"/>
              </a:spcBef>
              <a:spcAft>
                <a:spcPts val="300"/>
              </a:spcAft>
              <a:buFont typeface="Arial" panose="020B0604020202020204" pitchFamily="34" charset="0"/>
              <a:buNone/>
              <a:defRPr sz="1700" kern="0" baseline="0">
                <a:solidFill>
                  <a:schemeClr val="bg1"/>
                </a:solidFill>
                <a:latin typeface="+mj-lt"/>
              </a:defRPr>
            </a:lvl1pPr>
            <a:lvl2pPr marL="457167" indent="-230384" defTabSz="914332">
              <a:lnSpc>
                <a:spcPct val="110000"/>
              </a:lnSpc>
              <a:spcBef>
                <a:spcPts val="0"/>
              </a:spcBef>
              <a:spcAft>
                <a:spcPts val="300"/>
              </a:spcAft>
              <a:buFont typeface="Arial" panose="020B0604020202020204" pitchFamily="34" charset="0"/>
              <a:buChar char="–"/>
              <a:defRPr sz="1700"/>
            </a:lvl2pPr>
            <a:lvl3pPr marL="687548" indent="-230384" defTabSz="914332">
              <a:lnSpc>
                <a:spcPct val="110000"/>
              </a:lnSpc>
              <a:spcBef>
                <a:spcPts val="0"/>
              </a:spcBef>
              <a:spcAft>
                <a:spcPts val="300"/>
              </a:spcAft>
              <a:buFont typeface="Wingdings" panose="05000000000000000000" pitchFamily="2" charset="2"/>
              <a:buChar char="§"/>
              <a:defRPr sz="1700"/>
            </a:lvl3pPr>
            <a:lvl4pPr marL="914332" indent="-228584" defTabSz="914332">
              <a:lnSpc>
                <a:spcPct val="110000"/>
              </a:lnSpc>
              <a:spcBef>
                <a:spcPts val="0"/>
              </a:spcBef>
              <a:spcAft>
                <a:spcPts val="300"/>
              </a:spcAft>
              <a:buFont typeface="Arial" panose="020B0604020202020204" pitchFamily="34" charset="0"/>
              <a:buChar char="•"/>
              <a:defRPr sz="1700"/>
            </a:lvl4pPr>
            <a:lvl5pPr marL="1144714" indent="-228584" defTabSz="914332">
              <a:lnSpc>
                <a:spcPct val="110000"/>
              </a:lnSpc>
              <a:spcBef>
                <a:spcPts val="0"/>
              </a:spcBef>
              <a:spcAft>
                <a:spcPts val="300"/>
              </a:spcAft>
              <a:buFont typeface="Arial" panose="020B0604020202020204" pitchFamily="34" charset="0"/>
              <a:buChar char="•"/>
              <a:defRPr sz="1700"/>
            </a:lvl5pPr>
            <a:lvl6pPr marL="2514412" indent="-228584" defTabSz="914332">
              <a:lnSpc>
                <a:spcPct val="90000"/>
              </a:lnSpc>
              <a:spcBef>
                <a:spcPts val="500"/>
              </a:spcBef>
              <a:buFont typeface="Arial" panose="020B0604020202020204" pitchFamily="34" charset="0"/>
              <a:buChar char="•"/>
            </a:lvl6pPr>
            <a:lvl7pPr marL="2971578" indent="-228584" defTabSz="914332">
              <a:lnSpc>
                <a:spcPct val="90000"/>
              </a:lnSpc>
              <a:spcBef>
                <a:spcPts val="500"/>
              </a:spcBef>
              <a:buFont typeface="Arial" panose="020B0604020202020204" pitchFamily="34" charset="0"/>
              <a:buChar char="•"/>
            </a:lvl7pPr>
            <a:lvl8pPr marL="3428744" indent="-228584" defTabSz="914332">
              <a:lnSpc>
                <a:spcPct val="90000"/>
              </a:lnSpc>
              <a:spcBef>
                <a:spcPts val="500"/>
              </a:spcBef>
              <a:buFont typeface="Arial" panose="020B0604020202020204" pitchFamily="34" charset="0"/>
              <a:buChar char="•"/>
            </a:lvl8pPr>
            <a:lvl9pPr marL="3885910" indent="-228584" defTabSz="914332">
              <a:lnSpc>
                <a:spcPct val="90000"/>
              </a:lnSpc>
              <a:spcBef>
                <a:spcPts val="500"/>
              </a:spcBef>
              <a:buFont typeface="Arial" panose="020B0604020202020204" pitchFamily="34" charset="0"/>
              <a:buChar char="•"/>
            </a:lvl9pPr>
          </a:lstStyle>
          <a:p>
            <a:pPr lvl="0"/>
            <a:r>
              <a:rPr lang="sv-SE"/>
              <a:t>Kontakt</a:t>
            </a:r>
          </a:p>
        </p:txBody>
      </p:sp>
      <p:pic>
        <p:nvPicPr>
          <p:cNvPr id="13" name="Bildobjekt 12" descr="Logo" title="Logo">
            <a:extLst>
              <a:ext uri="{FF2B5EF4-FFF2-40B4-BE49-F238E27FC236}">
                <a16:creationId xmlns:a16="http://schemas.microsoft.com/office/drawing/2014/main" id="{8FA31A6C-4824-4084-8D71-178D8B56BB48}"/>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0297795" y="401983"/>
            <a:ext cx="1481456" cy="499915"/>
          </a:xfrm>
          <a:prstGeom prst="rect">
            <a:avLst/>
          </a:prstGeom>
        </p:spPr>
      </p:pic>
      <p:sp>
        <p:nvSpPr>
          <p:cNvPr id="15" name="Platshållare för text 4">
            <a:extLst>
              <a:ext uri="{FF2B5EF4-FFF2-40B4-BE49-F238E27FC236}">
                <a16:creationId xmlns:a16="http://schemas.microsoft.com/office/drawing/2014/main" id="{483A67E9-807F-424F-890D-A3A5CA39AF09}"/>
              </a:ext>
            </a:extLst>
          </p:cNvPr>
          <p:cNvSpPr>
            <a:spLocks noGrp="1"/>
          </p:cNvSpPr>
          <p:nvPr>
            <p:ph type="body" sz="quarter" idx="11" hasCustomPrompt="1"/>
          </p:nvPr>
        </p:nvSpPr>
        <p:spPr>
          <a:xfrm>
            <a:off x="1420649" y="2830624"/>
            <a:ext cx="6148878" cy="2971086"/>
          </a:xfrm>
        </p:spPr>
        <p:txBody>
          <a:bodyPr numCol="1" spcCol="180000">
            <a:noAutofit/>
          </a:bodyPr>
          <a:lstStyle>
            <a:lvl1pPr marL="0" indent="0">
              <a:lnSpc>
                <a:spcPct val="110000"/>
              </a:lnSpc>
              <a:spcBef>
                <a:spcPts val="0"/>
              </a:spcBef>
              <a:buNone/>
              <a:defRPr sz="1600" b="1" kern="0" baseline="0">
                <a:solidFill>
                  <a:schemeClr val="bg1"/>
                </a:solidFill>
                <a:latin typeface="+mn-lt"/>
              </a:defRPr>
            </a:lvl1pPr>
          </a:lstStyle>
          <a:p>
            <a:pPr lvl="0"/>
            <a:r>
              <a:rPr lang="sv-SE"/>
              <a:t>Avdelning</a:t>
            </a:r>
            <a:br>
              <a:rPr lang="sv-SE"/>
            </a:br>
            <a:r>
              <a:rPr lang="sv-SE"/>
              <a:t>Område, Göteborgs Stad</a:t>
            </a:r>
            <a:br>
              <a:rPr lang="sv-SE"/>
            </a:br>
            <a:r>
              <a:rPr lang="sv-SE"/>
              <a:t>Namn</a:t>
            </a:r>
            <a:br>
              <a:rPr lang="sv-SE"/>
            </a:br>
            <a:r>
              <a:rPr lang="sv-SE"/>
              <a:t>namn@namn.se</a:t>
            </a:r>
          </a:p>
        </p:txBody>
      </p:sp>
      <p:sp>
        <p:nvSpPr>
          <p:cNvPr id="7" name="textruta 6">
            <a:extLst>
              <a:ext uri="{FF2B5EF4-FFF2-40B4-BE49-F238E27FC236}">
                <a16:creationId xmlns:a16="http://schemas.microsoft.com/office/drawing/2014/main" id="{BA484A78-938B-41DE-9685-15EC3BD0A572}"/>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a:solidFill>
                  <a:schemeClr val="tx1">
                    <a:lumMod val="95000"/>
                    <a:lumOff val="5000"/>
                  </a:schemeClr>
                </a:solidFill>
                <a:latin typeface="+mn-lt"/>
              </a:rPr>
              <a:t>Hållbar stad – öppen för världen</a:t>
            </a:r>
          </a:p>
        </p:txBody>
      </p:sp>
    </p:spTree>
    <p:extLst>
      <p:ext uri="{BB962C8B-B14F-4D97-AF65-F5344CB8AC3E}">
        <p14:creationId xmlns:p14="http://schemas.microsoft.com/office/powerpoint/2010/main" val="656666689"/>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showMasterSp="0" preserve="1" userDrawn="1">
  <p:cSld name="Logotyp">
    <p:spTree>
      <p:nvGrpSpPr>
        <p:cNvPr id="1" name=""/>
        <p:cNvGrpSpPr/>
        <p:nvPr/>
      </p:nvGrpSpPr>
      <p:grpSpPr>
        <a:xfrm>
          <a:off x="0" y="0"/>
          <a:ext cx="0" cy="0"/>
          <a:chOff x="0" y="0"/>
          <a:chExt cx="0" cy="0"/>
        </a:xfrm>
      </p:grpSpPr>
      <p:pic>
        <p:nvPicPr>
          <p:cNvPr id="3" name="Bildobjekt 2" descr="Logo" title="Logo">
            <a:extLst>
              <a:ext uri="{FF2B5EF4-FFF2-40B4-BE49-F238E27FC236}">
                <a16:creationId xmlns:a16="http://schemas.microsoft.com/office/drawing/2014/main" id="{1F12769C-ECF3-448E-A565-83EEEC398EEF}"/>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5382706" y="2300663"/>
            <a:ext cx="1426588" cy="2261812"/>
          </a:xfrm>
          <a:prstGeom prst="rect">
            <a:avLst/>
          </a:prstGeom>
        </p:spPr>
      </p:pic>
    </p:spTree>
    <p:extLst>
      <p:ext uri="{BB962C8B-B14F-4D97-AF65-F5344CB8AC3E}">
        <p14:creationId xmlns:p14="http://schemas.microsoft.com/office/powerpoint/2010/main" val="401911789"/>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showMasterSp="0" preserve="1" userDrawn="1">
  <p:cSld name="Rubrik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solidFill>
            <a:schemeClr val="accent5"/>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a:p>
        </p:txBody>
      </p:sp>
      <p:sp>
        <p:nvSpPr>
          <p:cNvPr id="2" name="Title 1"/>
          <p:cNvSpPr>
            <a:spLocks noGrp="1"/>
          </p:cNvSpPr>
          <p:nvPr>
            <p:ph type="ctrTitle"/>
          </p:nvPr>
        </p:nvSpPr>
        <p:spPr>
          <a:xfrm>
            <a:off x="1731696" y="2626153"/>
            <a:ext cx="8728608" cy="1349829"/>
          </a:xfrm>
          <a:prstGeom prst="rect">
            <a:avLst/>
          </a:prstGeom>
        </p:spPr>
        <p:txBody>
          <a:bodyPr anchor="ctr" anchorCtr="0">
            <a:noAutofit/>
          </a:bodyPr>
          <a:lstStyle>
            <a:lvl1pPr algn="l">
              <a:lnSpc>
                <a:spcPct val="90000"/>
              </a:lnSpc>
              <a:defRPr sz="4200" kern="0" spc="0" baseline="0">
                <a:solidFill>
                  <a:schemeClr val="bg1"/>
                </a:solidFill>
              </a:defRPr>
            </a:lvl1pPr>
          </a:lstStyle>
          <a:p>
            <a:r>
              <a:rPr lang="sv-SE"/>
              <a:t>Klicka här för att ändra mall för rubrikformat</a:t>
            </a:r>
            <a:endParaRPr lang="en-US"/>
          </a:p>
        </p:txBody>
      </p:sp>
      <p:sp>
        <p:nvSpPr>
          <p:cNvPr id="5" name="Platshållare för text 4">
            <a:extLst>
              <a:ext uri="{FF2B5EF4-FFF2-40B4-BE49-F238E27FC236}">
                <a16:creationId xmlns:a16="http://schemas.microsoft.com/office/drawing/2014/main" id="{A0F7CA53-6D92-4A66-95D1-2CEF9E76DF2C}"/>
              </a:ext>
            </a:extLst>
          </p:cNvPr>
          <p:cNvSpPr>
            <a:spLocks noGrp="1"/>
          </p:cNvSpPr>
          <p:nvPr>
            <p:ph type="body" sz="quarter" idx="10" hasCustomPrompt="1"/>
          </p:nvPr>
        </p:nvSpPr>
        <p:spPr>
          <a:xfrm>
            <a:off x="1731696" y="4165601"/>
            <a:ext cx="8728608" cy="251417"/>
          </a:xfrm>
        </p:spPr>
        <p:txBody>
          <a:bodyPr>
            <a:noAutofit/>
          </a:bodyPr>
          <a:lstStyle>
            <a:lvl1pPr marL="0" indent="0">
              <a:lnSpc>
                <a:spcPct val="100000"/>
              </a:lnSpc>
              <a:spcBef>
                <a:spcPts val="0"/>
              </a:spcBef>
              <a:buNone/>
              <a:defRPr sz="1800" kern="0" baseline="0">
                <a:solidFill>
                  <a:schemeClr val="bg1"/>
                </a:solidFill>
                <a:latin typeface="+mj-lt"/>
              </a:defRPr>
            </a:lvl1pPr>
          </a:lstStyle>
          <a:p>
            <a:pPr lvl="0"/>
            <a:r>
              <a:rPr lang="sv-SE"/>
              <a:t>Eventuell underrubrik</a:t>
            </a:r>
          </a:p>
        </p:txBody>
      </p:sp>
      <p:sp>
        <p:nvSpPr>
          <p:cNvPr id="6" name="Platshållare för text 4">
            <a:extLst>
              <a:ext uri="{FF2B5EF4-FFF2-40B4-BE49-F238E27FC236}">
                <a16:creationId xmlns:a16="http://schemas.microsoft.com/office/drawing/2014/main" id="{384ED656-5CBC-4AAE-AA1E-D848C8E71DB6}"/>
              </a:ext>
            </a:extLst>
          </p:cNvPr>
          <p:cNvSpPr>
            <a:spLocks noGrp="1"/>
          </p:cNvSpPr>
          <p:nvPr>
            <p:ph type="body" sz="quarter" idx="11" hasCustomPrompt="1"/>
          </p:nvPr>
        </p:nvSpPr>
        <p:spPr>
          <a:xfrm>
            <a:off x="1731696" y="4606637"/>
            <a:ext cx="8728608" cy="251417"/>
          </a:xfrm>
        </p:spPr>
        <p:txBody>
          <a:bodyPr>
            <a:noAutofit/>
          </a:bodyPr>
          <a:lstStyle>
            <a:lvl1pPr marL="0" indent="0">
              <a:lnSpc>
                <a:spcPct val="100000"/>
              </a:lnSpc>
              <a:spcBef>
                <a:spcPts val="0"/>
              </a:spcBef>
              <a:buNone/>
              <a:defRPr sz="1400" kern="0" baseline="0">
                <a:solidFill>
                  <a:schemeClr val="bg1"/>
                </a:solidFill>
                <a:latin typeface="+mn-lt"/>
              </a:defRPr>
            </a:lvl1pPr>
          </a:lstStyle>
          <a:p>
            <a:pPr lvl="0"/>
            <a:r>
              <a:rPr lang="sv-SE"/>
              <a:t>Eventuellt namn på föredragshållare</a:t>
            </a:r>
          </a:p>
        </p:txBody>
      </p:sp>
      <p:sp>
        <p:nvSpPr>
          <p:cNvPr id="11" name="textruta 10">
            <a:extLst>
              <a:ext uri="{FF2B5EF4-FFF2-40B4-BE49-F238E27FC236}">
                <a16:creationId xmlns:a16="http://schemas.microsoft.com/office/drawing/2014/main" id="{2522B255-A89B-4F1E-A846-36B4A9F18AE3}"/>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a:latin typeface="+mn-lt"/>
              </a:rPr>
              <a:t>Hållbar stad – öppen för världen</a:t>
            </a:r>
          </a:p>
        </p:txBody>
      </p:sp>
      <p:pic>
        <p:nvPicPr>
          <p:cNvPr id="8" name="Bildobjekt 7" descr="Logo" title="Logo">
            <a:extLst>
              <a:ext uri="{FF2B5EF4-FFF2-40B4-BE49-F238E27FC236}">
                <a16:creationId xmlns:a16="http://schemas.microsoft.com/office/drawing/2014/main" id="{2DF30E6D-8B83-4DA1-ADDE-3B45462766FF}"/>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0297795" y="401983"/>
            <a:ext cx="1481456" cy="499915"/>
          </a:xfrm>
          <a:prstGeom prst="rect">
            <a:avLst/>
          </a:prstGeom>
        </p:spPr>
      </p:pic>
    </p:spTree>
    <p:extLst>
      <p:ext uri="{BB962C8B-B14F-4D97-AF65-F5344CB8AC3E}">
        <p14:creationId xmlns:p14="http://schemas.microsoft.com/office/powerpoint/2010/main" val="3149519628"/>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5" name="Rubrik 4">
            <a:extLst>
              <a:ext uri="{FF2B5EF4-FFF2-40B4-BE49-F238E27FC236}">
                <a16:creationId xmlns:a16="http://schemas.microsoft.com/office/drawing/2014/main" id="{956AE382-6D43-4751-9CE2-2A4899C59678}"/>
              </a:ext>
            </a:extLst>
          </p:cNvPr>
          <p:cNvSpPr>
            <a:spLocks noGrp="1"/>
          </p:cNvSpPr>
          <p:nvPr>
            <p:ph type="title"/>
          </p:nvPr>
        </p:nvSpPr>
        <p:spPr/>
        <p:txBody>
          <a:bodyPr/>
          <a:lstStyle/>
          <a:p>
            <a:r>
              <a:rPr lang="sv-SE"/>
              <a:t>Klicka här för att ändra mall för rubrikformat</a:t>
            </a:r>
          </a:p>
        </p:txBody>
      </p:sp>
      <p:sp>
        <p:nvSpPr>
          <p:cNvPr id="8" name="Content Placeholder 2">
            <a:extLst>
              <a:ext uri="{FF2B5EF4-FFF2-40B4-BE49-F238E27FC236}">
                <a16:creationId xmlns:a16="http://schemas.microsoft.com/office/drawing/2014/main" id="{143E3ABC-9643-4C0C-A216-D9FDF5F8C34E}"/>
              </a:ext>
            </a:extLst>
          </p:cNvPr>
          <p:cNvSpPr>
            <a:spLocks noGrp="1"/>
          </p:cNvSpPr>
          <p:nvPr>
            <p:ph idx="11"/>
          </p:nvPr>
        </p:nvSpPr>
        <p:spPr>
          <a:xfrm>
            <a:off x="1056000" y="1738313"/>
            <a:ext cx="10080000" cy="4175124"/>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sp>
        <p:nvSpPr>
          <p:cNvPr id="2" name="Platshållare för bildnummer 1">
            <a:extLst>
              <a:ext uri="{FF2B5EF4-FFF2-40B4-BE49-F238E27FC236}">
                <a16:creationId xmlns:a16="http://schemas.microsoft.com/office/drawing/2014/main" id="{AF1C70CC-B8D4-4719-BB1B-23D6C9B7187C}"/>
              </a:ext>
            </a:extLst>
          </p:cNvPr>
          <p:cNvSpPr>
            <a:spLocks noGrp="1"/>
          </p:cNvSpPr>
          <p:nvPr>
            <p:ph type="sldNum" sz="quarter" idx="12"/>
          </p:nvPr>
        </p:nvSpPr>
        <p:spPr>
          <a:xfrm>
            <a:off x="11136000" y="6453187"/>
            <a:ext cx="643250" cy="144463"/>
          </a:xfrm>
          <a:prstGeom prst="rect">
            <a:avLst/>
          </a:prstGeom>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2915091500"/>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preserve="1" userDrawn="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4424537-5ECE-4D36-9AE9-88D8AFB54949}"/>
              </a:ext>
            </a:extLst>
          </p:cNvPr>
          <p:cNvSpPr>
            <a:spLocks noGrp="1"/>
          </p:cNvSpPr>
          <p:nvPr>
            <p:ph type="title"/>
          </p:nvPr>
        </p:nvSpPr>
        <p:spPr/>
        <p:txBody>
          <a:bodyPr/>
          <a:lstStyle/>
          <a:p>
            <a:r>
              <a:rPr lang="sv-SE"/>
              <a:t>Klicka här för att ändra mall för rubrikformat</a:t>
            </a:r>
          </a:p>
        </p:txBody>
      </p:sp>
      <p:sp>
        <p:nvSpPr>
          <p:cNvPr id="3" name="Content Placeholder 2"/>
          <p:cNvSpPr>
            <a:spLocks noGrp="1"/>
          </p:cNvSpPr>
          <p:nvPr>
            <p:ph sz="half" idx="1"/>
          </p:nvPr>
        </p:nvSpPr>
        <p:spPr>
          <a:xfrm>
            <a:off x="407988" y="1736729"/>
            <a:ext cx="5400000" cy="4176710"/>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sp>
        <p:nvSpPr>
          <p:cNvPr id="4" name="Content Placeholder 3"/>
          <p:cNvSpPr>
            <a:spLocks noGrp="1"/>
          </p:cNvSpPr>
          <p:nvPr>
            <p:ph sz="half" idx="2"/>
          </p:nvPr>
        </p:nvSpPr>
        <p:spPr>
          <a:xfrm>
            <a:off x="6379250" y="1736729"/>
            <a:ext cx="5400000" cy="4176710"/>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sp>
        <p:nvSpPr>
          <p:cNvPr id="5" name="Platshållare för bildnummer 4">
            <a:extLst>
              <a:ext uri="{FF2B5EF4-FFF2-40B4-BE49-F238E27FC236}">
                <a16:creationId xmlns:a16="http://schemas.microsoft.com/office/drawing/2014/main" id="{EC9B43C6-89FD-4564-BB62-9B67C1AE2E6A}"/>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2945929841"/>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preserve="1" userDrawn="1">
  <p:cSld name="Jämförelse">
    <p:spTree>
      <p:nvGrpSpPr>
        <p:cNvPr id="1" name=""/>
        <p:cNvGrpSpPr/>
        <p:nvPr/>
      </p:nvGrpSpPr>
      <p:grpSpPr>
        <a:xfrm>
          <a:off x="0" y="0"/>
          <a:ext cx="0" cy="0"/>
          <a:chOff x="0" y="0"/>
          <a:chExt cx="0" cy="0"/>
        </a:xfrm>
      </p:grpSpPr>
      <p:sp>
        <p:nvSpPr>
          <p:cNvPr id="7" name="Rubrik 6">
            <a:extLst>
              <a:ext uri="{FF2B5EF4-FFF2-40B4-BE49-F238E27FC236}">
                <a16:creationId xmlns:a16="http://schemas.microsoft.com/office/drawing/2014/main" id="{BCE7E41F-F5AB-42BF-88B5-ED5B44A6461E}"/>
              </a:ext>
            </a:extLst>
          </p:cNvPr>
          <p:cNvSpPr>
            <a:spLocks noGrp="1"/>
          </p:cNvSpPr>
          <p:nvPr>
            <p:ph type="title"/>
          </p:nvPr>
        </p:nvSpPr>
        <p:spPr/>
        <p:txBody>
          <a:bodyPr/>
          <a:lstStyle/>
          <a:p>
            <a:r>
              <a:rPr lang="sv-SE"/>
              <a:t>Klicka här för att ändra mall för rubrikformat</a:t>
            </a:r>
          </a:p>
        </p:txBody>
      </p:sp>
      <p:sp>
        <p:nvSpPr>
          <p:cNvPr id="3" name="Text Placeholder 2"/>
          <p:cNvSpPr>
            <a:spLocks noGrp="1"/>
          </p:cNvSpPr>
          <p:nvPr>
            <p:ph type="body" idx="1"/>
          </p:nvPr>
        </p:nvSpPr>
        <p:spPr>
          <a:xfrm>
            <a:off x="407988" y="1588563"/>
            <a:ext cx="527808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a:t>Redigera format för bakgrundstext</a:t>
            </a:r>
          </a:p>
        </p:txBody>
      </p:sp>
      <p:sp>
        <p:nvSpPr>
          <p:cNvPr id="4" name="Content Placeholder 3"/>
          <p:cNvSpPr>
            <a:spLocks noGrp="1"/>
          </p:cNvSpPr>
          <p:nvPr>
            <p:ph sz="half" idx="2"/>
          </p:nvPr>
        </p:nvSpPr>
        <p:spPr>
          <a:xfrm>
            <a:off x="407988" y="2281031"/>
            <a:ext cx="5278080" cy="3524684"/>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sp>
        <p:nvSpPr>
          <p:cNvPr id="5" name="Text Placeholder 4"/>
          <p:cNvSpPr>
            <a:spLocks noGrp="1"/>
          </p:cNvSpPr>
          <p:nvPr>
            <p:ph type="body" sz="quarter" idx="3"/>
          </p:nvPr>
        </p:nvSpPr>
        <p:spPr>
          <a:xfrm>
            <a:off x="6432000" y="1591385"/>
            <a:ext cx="5280000" cy="648720"/>
          </a:xfrm>
        </p:spPr>
        <p:txBody>
          <a:bodyPr anchor="t" anchorCtr="0">
            <a:normAutofit/>
          </a:bodyPr>
          <a:lstStyle>
            <a:lvl1pPr marL="0" indent="0">
              <a:spcBef>
                <a:spcPts val="0"/>
              </a:spcBef>
              <a:buNone/>
              <a:defRPr sz="2000" b="1"/>
            </a:lvl1pPr>
            <a:lvl2pPr marL="457167" indent="0">
              <a:buNone/>
              <a:defRPr sz="2000" b="1"/>
            </a:lvl2pPr>
            <a:lvl3pPr marL="914332" indent="0">
              <a:buNone/>
              <a:defRPr sz="18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sv-SE"/>
              <a:t>Redigera format för bakgrundstext</a:t>
            </a:r>
          </a:p>
        </p:txBody>
      </p:sp>
      <p:sp>
        <p:nvSpPr>
          <p:cNvPr id="6" name="Content Placeholder 5"/>
          <p:cNvSpPr>
            <a:spLocks noGrp="1"/>
          </p:cNvSpPr>
          <p:nvPr>
            <p:ph sz="quarter" idx="4"/>
          </p:nvPr>
        </p:nvSpPr>
        <p:spPr>
          <a:xfrm>
            <a:off x="6432000" y="2281035"/>
            <a:ext cx="5280000" cy="3524685"/>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sp>
        <p:nvSpPr>
          <p:cNvPr id="2" name="Platshållare för bildnummer 1">
            <a:extLst>
              <a:ext uri="{FF2B5EF4-FFF2-40B4-BE49-F238E27FC236}">
                <a16:creationId xmlns:a16="http://schemas.microsoft.com/office/drawing/2014/main" id="{5B0B39BD-A593-4A83-AD46-53A96C2F78AD}"/>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1600274343"/>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preserve="1" userDrawn="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F68562D-9C3D-4ED0-821E-7821BFECF33E}"/>
              </a:ext>
            </a:extLst>
          </p:cNvPr>
          <p:cNvSpPr>
            <a:spLocks noGrp="1"/>
          </p:cNvSpPr>
          <p:nvPr>
            <p:ph type="title"/>
          </p:nvPr>
        </p:nvSpPr>
        <p:spPr/>
        <p:txBody>
          <a:bodyPr/>
          <a:lstStyle/>
          <a:p>
            <a:r>
              <a:rPr lang="sv-SE"/>
              <a:t>Klicka här för att ändra mall för rubrikformat</a:t>
            </a:r>
          </a:p>
        </p:txBody>
      </p:sp>
      <p:sp>
        <p:nvSpPr>
          <p:cNvPr id="3" name="Platshållare för bildnummer 2">
            <a:extLst>
              <a:ext uri="{FF2B5EF4-FFF2-40B4-BE49-F238E27FC236}">
                <a16:creationId xmlns:a16="http://schemas.microsoft.com/office/drawing/2014/main" id="{471AB884-926D-4607-993A-83391A779C12}"/>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931563308"/>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preserve="1" userDrawn="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2EDB076-0118-4581-B17D-C1A0602FB948}"/>
              </a:ext>
            </a:extLst>
          </p:cNvPr>
          <p:cNvSpPr>
            <a:spLocks noGrp="1"/>
          </p:cNvSpPr>
          <p:nvPr>
            <p:ph type="title"/>
          </p:nvPr>
        </p:nvSpPr>
        <p:spPr/>
        <p:txBody>
          <a:bodyPr/>
          <a:lstStyle/>
          <a:p>
            <a:r>
              <a:rPr lang="sv-SE"/>
              <a:t>Klicka här för att ändra mall för rubrikformat</a:t>
            </a:r>
          </a:p>
        </p:txBody>
      </p:sp>
      <p:sp>
        <p:nvSpPr>
          <p:cNvPr id="6" name="Content Placeholder 2">
            <a:extLst>
              <a:ext uri="{FF2B5EF4-FFF2-40B4-BE49-F238E27FC236}">
                <a16:creationId xmlns:a16="http://schemas.microsoft.com/office/drawing/2014/main" id="{51FAA0E3-3FDA-41A6-B9F8-73A1FEF31347}"/>
              </a:ext>
            </a:extLst>
          </p:cNvPr>
          <p:cNvSpPr>
            <a:spLocks noGrp="1"/>
          </p:cNvSpPr>
          <p:nvPr>
            <p:ph sz="half" idx="10"/>
          </p:nvPr>
        </p:nvSpPr>
        <p:spPr>
          <a:xfrm>
            <a:off x="417075" y="1736728"/>
            <a:ext cx="5678925" cy="4194629"/>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sp>
        <p:nvSpPr>
          <p:cNvPr id="3" name="Picture Placeholder 2"/>
          <p:cNvSpPr>
            <a:spLocks noGrp="1"/>
          </p:cNvSpPr>
          <p:nvPr>
            <p:ph type="pic" idx="1" hasCustomPrompt="1"/>
          </p:nvPr>
        </p:nvSpPr>
        <p:spPr>
          <a:xfrm>
            <a:off x="7598925" y="1738313"/>
            <a:ext cx="4176000" cy="4175125"/>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a:t>Klicka på ikonen </a:t>
            </a:r>
            <a:br>
              <a:rPr lang="sv-SE"/>
            </a:br>
            <a:br>
              <a:rPr lang="sv-SE"/>
            </a:br>
            <a:r>
              <a:rPr lang="sv-SE"/>
              <a:t>för att lägga till en bild</a:t>
            </a:r>
            <a:endParaRPr lang="en-US"/>
          </a:p>
        </p:txBody>
      </p:sp>
      <p:sp>
        <p:nvSpPr>
          <p:cNvPr id="4" name="Platshållare för bildnummer 3">
            <a:extLst>
              <a:ext uri="{FF2B5EF4-FFF2-40B4-BE49-F238E27FC236}">
                <a16:creationId xmlns:a16="http://schemas.microsoft.com/office/drawing/2014/main" id="{AB6397E3-2F6A-46E7-B952-96596182496A}"/>
              </a:ext>
            </a:extLst>
          </p:cNvPr>
          <p:cNvSpPr>
            <a:spLocks noGrp="1"/>
          </p:cNvSpPr>
          <p:nvPr>
            <p:ph type="sldNum" sz="quarter" idx="11"/>
          </p:nvPr>
        </p:nvSpPr>
        <p:spPr>
          <a:xfrm>
            <a:off x="11136000" y="6453187"/>
            <a:ext cx="643250" cy="144463"/>
          </a:xfrm>
          <a:prstGeom prst="rect">
            <a:avLst/>
          </a:prstGeom>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1761899456"/>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preserve="1" userDrawn="1">
  <p:cSld name="1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800F4CB-80BD-4C46-8862-E3F5646FDE7A}"/>
              </a:ext>
            </a:extLst>
          </p:cNvPr>
          <p:cNvSpPr>
            <a:spLocks noGrp="1"/>
          </p:cNvSpPr>
          <p:nvPr>
            <p:ph type="title"/>
          </p:nvPr>
        </p:nvSpPr>
        <p:spPr/>
        <p:txBody>
          <a:bodyPr/>
          <a:lstStyle/>
          <a:p>
            <a:r>
              <a:rPr lang="sv-SE"/>
              <a:t>Klicka här för att ändra mall för rubrikformat</a:t>
            </a:r>
          </a:p>
        </p:txBody>
      </p:sp>
      <p:sp>
        <p:nvSpPr>
          <p:cNvPr id="5" name="Content Placeholder 2">
            <a:extLst>
              <a:ext uri="{FF2B5EF4-FFF2-40B4-BE49-F238E27FC236}">
                <a16:creationId xmlns:a16="http://schemas.microsoft.com/office/drawing/2014/main" id="{D18EAA5A-4340-4EE5-A1A8-3200B98C0962}"/>
              </a:ext>
            </a:extLst>
          </p:cNvPr>
          <p:cNvSpPr>
            <a:spLocks noGrp="1"/>
          </p:cNvSpPr>
          <p:nvPr>
            <p:ph sz="half" idx="10"/>
          </p:nvPr>
        </p:nvSpPr>
        <p:spPr>
          <a:xfrm>
            <a:off x="6096000" y="1736728"/>
            <a:ext cx="5688013" cy="4194629"/>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sp>
        <p:nvSpPr>
          <p:cNvPr id="3" name="Picture Placeholder 2"/>
          <p:cNvSpPr>
            <a:spLocks noGrp="1"/>
          </p:cNvSpPr>
          <p:nvPr>
            <p:ph type="pic" idx="1" hasCustomPrompt="1"/>
          </p:nvPr>
        </p:nvSpPr>
        <p:spPr>
          <a:xfrm>
            <a:off x="407988" y="1738313"/>
            <a:ext cx="4176000" cy="4175125"/>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a:t>Klicka på ikonen </a:t>
            </a:r>
            <a:br>
              <a:rPr lang="sv-SE"/>
            </a:br>
            <a:br>
              <a:rPr lang="sv-SE"/>
            </a:br>
            <a:r>
              <a:rPr lang="sv-SE"/>
              <a:t>för att lägga till en bild</a:t>
            </a:r>
            <a:endParaRPr lang="en-US"/>
          </a:p>
        </p:txBody>
      </p:sp>
      <p:sp>
        <p:nvSpPr>
          <p:cNvPr id="4" name="Platshållare för bildnummer 3">
            <a:extLst>
              <a:ext uri="{FF2B5EF4-FFF2-40B4-BE49-F238E27FC236}">
                <a16:creationId xmlns:a16="http://schemas.microsoft.com/office/drawing/2014/main" id="{DEAD5FAA-1657-4061-B125-FAABE5DDE224}"/>
              </a:ext>
            </a:extLst>
          </p:cNvPr>
          <p:cNvSpPr>
            <a:spLocks noGrp="1"/>
          </p:cNvSpPr>
          <p:nvPr>
            <p:ph type="sldNum" sz="quarter" idx="11"/>
          </p:nvPr>
        </p:nvSpPr>
        <p:spPr>
          <a:xfrm>
            <a:off x="11136000" y="6453187"/>
            <a:ext cx="643250" cy="144463"/>
          </a:xfrm>
          <a:prstGeom prst="rect">
            <a:avLst/>
          </a:prstGeom>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1682776298"/>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preserve="1" userDrawn="1">
  <p:cSld name="2_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C800227-24F3-424A-950F-9031EC7717A1}"/>
              </a:ext>
            </a:extLst>
          </p:cNvPr>
          <p:cNvSpPr>
            <a:spLocks noGrp="1"/>
          </p:cNvSpPr>
          <p:nvPr>
            <p:ph type="title"/>
          </p:nvPr>
        </p:nvSpPr>
        <p:spPr/>
        <p:txBody>
          <a:bodyPr/>
          <a:lstStyle/>
          <a:p>
            <a:r>
              <a:rPr lang="sv-SE"/>
              <a:t>Klicka här för att ändra mall för rubrikformat</a:t>
            </a:r>
          </a:p>
        </p:txBody>
      </p:sp>
      <p:sp>
        <p:nvSpPr>
          <p:cNvPr id="3" name="Picture Placeholder 2"/>
          <p:cNvSpPr>
            <a:spLocks noGrp="1"/>
          </p:cNvSpPr>
          <p:nvPr>
            <p:ph type="pic" idx="1" hasCustomPrompt="1"/>
          </p:nvPr>
        </p:nvSpPr>
        <p:spPr>
          <a:xfrm>
            <a:off x="407988"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a:t>Klicka på ikonen </a:t>
            </a:r>
            <a:br>
              <a:rPr lang="sv-SE"/>
            </a:br>
            <a:br>
              <a:rPr lang="sv-SE"/>
            </a:br>
            <a:r>
              <a:rPr lang="sv-SE"/>
              <a:t>för att lägga till en bild</a:t>
            </a:r>
            <a:endParaRPr lang="en-US"/>
          </a:p>
        </p:txBody>
      </p:sp>
      <p:sp>
        <p:nvSpPr>
          <p:cNvPr id="4" name="Text Placeholder 3"/>
          <p:cNvSpPr>
            <a:spLocks noGrp="1"/>
          </p:cNvSpPr>
          <p:nvPr>
            <p:ph type="body" sz="half" idx="2"/>
          </p:nvPr>
        </p:nvSpPr>
        <p:spPr>
          <a:xfrm>
            <a:off x="407988"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Redigera format för bakgrundstext</a:t>
            </a:r>
          </a:p>
        </p:txBody>
      </p:sp>
      <p:sp>
        <p:nvSpPr>
          <p:cNvPr id="10" name="Picture Placeholder 2">
            <a:extLst>
              <a:ext uri="{FF2B5EF4-FFF2-40B4-BE49-F238E27FC236}">
                <a16:creationId xmlns:a16="http://schemas.microsoft.com/office/drawing/2014/main" id="{F5F04B5A-F0FB-4FC9-9F5F-CDA6CEE251C7}"/>
              </a:ext>
            </a:extLst>
          </p:cNvPr>
          <p:cNvSpPr>
            <a:spLocks noGrp="1"/>
          </p:cNvSpPr>
          <p:nvPr>
            <p:ph type="pic" idx="12" hasCustomPrompt="1"/>
          </p:nvPr>
        </p:nvSpPr>
        <p:spPr>
          <a:xfrm>
            <a:off x="4296000"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a:t>Klicka på ikonen </a:t>
            </a:r>
            <a:br>
              <a:rPr lang="sv-SE"/>
            </a:br>
            <a:br>
              <a:rPr lang="sv-SE"/>
            </a:br>
            <a:r>
              <a:rPr lang="sv-SE"/>
              <a:t>för att lägga till en bild</a:t>
            </a:r>
            <a:endParaRPr lang="en-US"/>
          </a:p>
        </p:txBody>
      </p:sp>
      <p:sp>
        <p:nvSpPr>
          <p:cNvPr id="15" name="Text Placeholder 3">
            <a:extLst>
              <a:ext uri="{FF2B5EF4-FFF2-40B4-BE49-F238E27FC236}">
                <a16:creationId xmlns:a16="http://schemas.microsoft.com/office/drawing/2014/main" id="{A5F93C07-C166-474C-8E0B-4E9C3BBCB337}"/>
              </a:ext>
            </a:extLst>
          </p:cNvPr>
          <p:cNvSpPr>
            <a:spLocks noGrp="1"/>
          </p:cNvSpPr>
          <p:nvPr>
            <p:ph type="body" sz="half" idx="15"/>
          </p:nvPr>
        </p:nvSpPr>
        <p:spPr>
          <a:xfrm>
            <a:off x="4296000"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Redigera format för bakgrundstext</a:t>
            </a:r>
          </a:p>
        </p:txBody>
      </p:sp>
      <p:sp>
        <p:nvSpPr>
          <p:cNvPr id="11" name="Picture Placeholder 2">
            <a:extLst>
              <a:ext uri="{FF2B5EF4-FFF2-40B4-BE49-F238E27FC236}">
                <a16:creationId xmlns:a16="http://schemas.microsoft.com/office/drawing/2014/main" id="{A7F97845-F21E-448F-BCE4-594A545AB8CB}"/>
              </a:ext>
            </a:extLst>
          </p:cNvPr>
          <p:cNvSpPr>
            <a:spLocks noGrp="1"/>
          </p:cNvSpPr>
          <p:nvPr>
            <p:ph type="pic" idx="13" hasCustomPrompt="1"/>
          </p:nvPr>
        </p:nvSpPr>
        <p:spPr>
          <a:xfrm>
            <a:off x="8184013" y="1738313"/>
            <a:ext cx="3600000" cy="3660464"/>
          </a:xfrm>
          <a:solidFill>
            <a:schemeClr val="bg1">
              <a:lumMod val="85000"/>
            </a:schemeClr>
          </a:solidFill>
        </p:spPr>
        <p:txBody>
          <a:bodyPr anchor="ctr" anchorCtr="0">
            <a:normAutofit/>
          </a:bodyPr>
          <a:lstStyle>
            <a:lvl1pPr marL="0" indent="0" algn="ctr">
              <a:buNone/>
              <a:defRPr sz="20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r>
              <a:rPr lang="sv-SE"/>
              <a:t>Klicka på ikonen </a:t>
            </a:r>
            <a:br>
              <a:rPr lang="sv-SE"/>
            </a:br>
            <a:br>
              <a:rPr lang="sv-SE"/>
            </a:br>
            <a:r>
              <a:rPr lang="sv-SE"/>
              <a:t>för att lägga till en bild</a:t>
            </a:r>
            <a:endParaRPr lang="en-US"/>
          </a:p>
        </p:txBody>
      </p:sp>
      <p:sp>
        <p:nvSpPr>
          <p:cNvPr id="14" name="Text Placeholder 3">
            <a:extLst>
              <a:ext uri="{FF2B5EF4-FFF2-40B4-BE49-F238E27FC236}">
                <a16:creationId xmlns:a16="http://schemas.microsoft.com/office/drawing/2014/main" id="{5F230963-9997-4CAE-9B9D-4F53D8044D29}"/>
              </a:ext>
            </a:extLst>
          </p:cNvPr>
          <p:cNvSpPr>
            <a:spLocks noGrp="1"/>
          </p:cNvSpPr>
          <p:nvPr>
            <p:ph type="body" sz="half" idx="14"/>
          </p:nvPr>
        </p:nvSpPr>
        <p:spPr>
          <a:xfrm>
            <a:off x="8184013" y="5528974"/>
            <a:ext cx="3600000" cy="384464"/>
          </a:xfrm>
        </p:spPr>
        <p:txBody>
          <a:bodyPr>
            <a:normAutofit/>
          </a:bodyPr>
          <a:lstStyle>
            <a:lvl1pPr marL="0" indent="0">
              <a:buFont typeface="Arial" panose="020B0604020202020204" pitchFamily="34" charset="0"/>
              <a:buNone/>
              <a:defRPr sz="1400"/>
            </a:lvl1pPr>
            <a:lvl2pPr marL="457167" indent="0">
              <a:buNone/>
              <a:defRPr sz="1400"/>
            </a:lvl2pPr>
            <a:lvl3pPr marL="914332" indent="0">
              <a:buNone/>
              <a:defRPr sz="1200"/>
            </a:lvl3pPr>
            <a:lvl4pPr marL="1371498" indent="0">
              <a:buNone/>
              <a:defRPr sz="1000"/>
            </a:lvl4pPr>
            <a:lvl5pPr marL="1828664" indent="0">
              <a:buNone/>
              <a:defRPr sz="1000"/>
            </a:lvl5pPr>
            <a:lvl6pPr marL="2285830" indent="0">
              <a:buNone/>
              <a:defRPr sz="1000"/>
            </a:lvl6pPr>
            <a:lvl7pPr marL="2742994" indent="0">
              <a:buNone/>
              <a:defRPr sz="1000"/>
            </a:lvl7pPr>
            <a:lvl8pPr marL="3200160" indent="0">
              <a:buNone/>
              <a:defRPr sz="1000"/>
            </a:lvl8pPr>
            <a:lvl9pPr marL="3657327" indent="0">
              <a:buNone/>
              <a:defRPr sz="1000"/>
            </a:lvl9pPr>
          </a:lstStyle>
          <a:p>
            <a:pPr lvl="0"/>
            <a:r>
              <a:rPr lang="sv-SE"/>
              <a:t>Redigera format för bakgrundstext</a:t>
            </a:r>
          </a:p>
        </p:txBody>
      </p:sp>
      <p:sp>
        <p:nvSpPr>
          <p:cNvPr id="5" name="Platshållare för bildnummer 4">
            <a:extLst>
              <a:ext uri="{FF2B5EF4-FFF2-40B4-BE49-F238E27FC236}">
                <a16:creationId xmlns:a16="http://schemas.microsoft.com/office/drawing/2014/main" id="{23227AAC-52A1-439E-A66E-B8A4CE23E2A5}"/>
              </a:ext>
            </a:extLst>
          </p:cNvPr>
          <p:cNvSpPr>
            <a:spLocks noGrp="1"/>
          </p:cNvSpPr>
          <p:nvPr>
            <p:ph type="sldNum" sz="quarter" idx="16"/>
          </p:nvPr>
        </p:nvSpPr>
        <p:spPr>
          <a:xfrm>
            <a:off x="11136000" y="6453187"/>
            <a:ext cx="643250" cy="144463"/>
          </a:xfrm>
          <a:prstGeom prst="rect">
            <a:avLst/>
          </a:prstGeom>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945453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Bild helsida">
    <p:spTree>
      <p:nvGrpSpPr>
        <p:cNvPr id="1" name=""/>
        <p:cNvGrpSpPr/>
        <p:nvPr/>
      </p:nvGrpSpPr>
      <p:grpSpPr>
        <a:xfrm>
          <a:off x="0" y="0"/>
          <a:ext cx="0" cy="0"/>
          <a:chOff x="0" y="0"/>
          <a:chExt cx="0" cy="0"/>
        </a:xfrm>
      </p:grpSpPr>
      <p:sp>
        <p:nvSpPr>
          <p:cNvPr id="5" name="Platshållare för bild 4"/>
          <p:cNvSpPr>
            <a:spLocks noGrp="1"/>
          </p:cNvSpPr>
          <p:nvPr>
            <p:ph type="pic" sz="quarter" idx="10" hasCustomPrompt="1"/>
          </p:nvPr>
        </p:nvSpPr>
        <p:spPr>
          <a:xfrm>
            <a:off x="0" y="0"/>
            <a:ext cx="12192000" cy="6858000"/>
          </a:xfrm>
          <a:prstGeom prst="round2SameRect">
            <a:avLst>
              <a:gd name="adj1" fmla="val 0"/>
              <a:gd name="adj2" fmla="val 0"/>
            </a:avLst>
          </a:prstGeom>
          <a:solidFill>
            <a:schemeClr val="bg1">
              <a:lumMod val="85000"/>
            </a:schemeClr>
          </a:solidFill>
        </p:spPr>
        <p:txBody>
          <a:bodyPr anchor="ctr" anchorCtr="0"/>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r>
              <a:rPr lang="sv-SE"/>
              <a:t>Klicka på ikonen </a:t>
            </a:r>
            <a:br>
              <a:rPr lang="sv-SE"/>
            </a:br>
            <a:br>
              <a:rPr lang="sv-SE"/>
            </a:br>
            <a:r>
              <a:rPr lang="sv-SE"/>
              <a:t>för att lägga till en bild</a:t>
            </a:r>
            <a:endParaRPr lang="en-US"/>
          </a:p>
        </p:txBody>
      </p:sp>
    </p:spTree>
    <p:extLst>
      <p:ext uri="{BB962C8B-B14F-4D97-AF65-F5344CB8AC3E}">
        <p14:creationId xmlns:p14="http://schemas.microsoft.com/office/powerpoint/2010/main" val="1468412099"/>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showMasterSp="0" preserve="1" userDrawn="1">
  <p:cSld name="Bild helsida">
    <p:spTree>
      <p:nvGrpSpPr>
        <p:cNvPr id="1" name=""/>
        <p:cNvGrpSpPr/>
        <p:nvPr/>
      </p:nvGrpSpPr>
      <p:grpSpPr>
        <a:xfrm>
          <a:off x="0" y="0"/>
          <a:ext cx="0" cy="0"/>
          <a:chOff x="0" y="0"/>
          <a:chExt cx="0" cy="0"/>
        </a:xfrm>
      </p:grpSpPr>
      <p:sp>
        <p:nvSpPr>
          <p:cNvPr id="5" name="Platshållare för bild 4"/>
          <p:cNvSpPr>
            <a:spLocks noGrp="1"/>
          </p:cNvSpPr>
          <p:nvPr>
            <p:ph type="pic" sz="quarter" idx="10" hasCustomPrompt="1"/>
          </p:nvPr>
        </p:nvSpPr>
        <p:spPr>
          <a:xfrm>
            <a:off x="0" y="0"/>
            <a:ext cx="12192000" cy="6858000"/>
          </a:xfrm>
          <a:prstGeom prst="round2SameRect">
            <a:avLst>
              <a:gd name="adj1" fmla="val 0"/>
              <a:gd name="adj2" fmla="val 0"/>
            </a:avLst>
          </a:prstGeom>
          <a:solidFill>
            <a:schemeClr val="bg1">
              <a:lumMod val="85000"/>
            </a:schemeClr>
          </a:solidFill>
        </p:spPr>
        <p:txBody>
          <a:bodyPr anchor="ctr" anchorCtr="0"/>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r>
              <a:rPr lang="sv-SE"/>
              <a:t>Klicka på ikonen </a:t>
            </a:r>
            <a:br>
              <a:rPr lang="sv-SE"/>
            </a:br>
            <a:br>
              <a:rPr lang="sv-SE"/>
            </a:br>
            <a:r>
              <a:rPr lang="sv-SE"/>
              <a:t>för att lägga till en bild</a:t>
            </a:r>
            <a:endParaRPr lang="en-US"/>
          </a:p>
        </p:txBody>
      </p:sp>
    </p:spTree>
    <p:extLst>
      <p:ext uri="{BB962C8B-B14F-4D97-AF65-F5344CB8AC3E}">
        <p14:creationId xmlns:p14="http://schemas.microsoft.com/office/powerpoint/2010/main" val="3538324814"/>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showMasterSp="0" preserve="1" userDrawn="1">
  <p:cSld name="Bild helsida med rubrik">
    <p:spTree>
      <p:nvGrpSpPr>
        <p:cNvPr id="1" name=""/>
        <p:cNvGrpSpPr/>
        <p:nvPr/>
      </p:nvGrpSpPr>
      <p:grpSpPr>
        <a:xfrm>
          <a:off x="0" y="0"/>
          <a:ext cx="0" cy="0"/>
          <a:chOff x="0" y="0"/>
          <a:chExt cx="0" cy="0"/>
        </a:xfrm>
      </p:grpSpPr>
      <p:sp>
        <p:nvSpPr>
          <p:cNvPr id="2" name="Platshållare för sidfot 1">
            <a:extLst>
              <a:ext uri="{FF2B5EF4-FFF2-40B4-BE49-F238E27FC236}">
                <a16:creationId xmlns:a16="http://schemas.microsoft.com/office/drawing/2014/main" id="{4C2CB002-9FCD-48CA-BEF4-9C216A36070A}"/>
              </a:ext>
            </a:extLst>
          </p:cNvPr>
          <p:cNvSpPr>
            <a:spLocks noGrp="1"/>
          </p:cNvSpPr>
          <p:nvPr>
            <p:ph type="ftr" sz="quarter" idx="11"/>
          </p:nvPr>
        </p:nvSpPr>
        <p:spPr>
          <a:xfrm>
            <a:off x="479999" y="6376989"/>
            <a:ext cx="5616000" cy="147636"/>
          </a:xfrm>
          <a:prstGeom prst="rect">
            <a:avLst/>
          </a:prstGeom>
        </p:spPr>
        <p:txBody>
          <a:bodyPr/>
          <a:lstStyle/>
          <a:p>
            <a:endParaRPr lang="sv-SE"/>
          </a:p>
        </p:txBody>
      </p:sp>
      <p:sp>
        <p:nvSpPr>
          <p:cNvPr id="4" name="Platshållare för bild 5">
            <a:extLst>
              <a:ext uri="{FF2B5EF4-FFF2-40B4-BE49-F238E27FC236}">
                <a16:creationId xmlns:a16="http://schemas.microsoft.com/office/drawing/2014/main" id="{1566CF40-59BE-4449-B880-5CCAFCC9D997}"/>
              </a:ext>
            </a:extLst>
          </p:cNvPr>
          <p:cNvSpPr>
            <a:spLocks noGrp="1"/>
          </p:cNvSpPr>
          <p:nvPr>
            <p:ph type="pic" sz="quarter" idx="10" hasCustomPrompt="1"/>
          </p:nvPr>
        </p:nvSpPr>
        <p:spPr>
          <a:xfrm>
            <a:off x="0" y="0"/>
            <a:ext cx="12192000" cy="6858000"/>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a:br>
            <a:br>
              <a:rPr lang="sv-SE"/>
            </a:br>
            <a:br>
              <a:rPr lang="sv-SE"/>
            </a:br>
            <a:r>
              <a:rPr lang="sv-SE"/>
              <a:t>Klicka på ikonen ovan</a:t>
            </a:r>
            <a:br>
              <a:rPr lang="sv-SE"/>
            </a:br>
            <a:r>
              <a:rPr lang="sv-SE"/>
              <a:t>för att lägga till en bild</a:t>
            </a:r>
            <a:endParaRPr lang="en-US"/>
          </a:p>
        </p:txBody>
      </p:sp>
      <p:sp>
        <p:nvSpPr>
          <p:cNvPr id="6" name="Title 1">
            <a:extLst>
              <a:ext uri="{FF2B5EF4-FFF2-40B4-BE49-F238E27FC236}">
                <a16:creationId xmlns:a16="http://schemas.microsoft.com/office/drawing/2014/main" id="{5F556A3A-7138-45B2-8593-FAB5296ADD6C}"/>
              </a:ext>
            </a:extLst>
          </p:cNvPr>
          <p:cNvSpPr>
            <a:spLocks noGrp="1"/>
          </p:cNvSpPr>
          <p:nvPr>
            <p:ph type="ctrTitle"/>
          </p:nvPr>
        </p:nvSpPr>
        <p:spPr>
          <a:xfrm>
            <a:off x="1528841" y="2404809"/>
            <a:ext cx="9134323" cy="1113092"/>
          </a:xfrm>
          <a:prstGeom prst="rect">
            <a:avLst/>
          </a:prstGeom>
        </p:spPr>
        <p:txBody>
          <a:bodyPr anchor="ctr" anchorCtr="0">
            <a:noAutofit/>
          </a:bodyPr>
          <a:lstStyle>
            <a:lvl1pPr algn="ctr">
              <a:lnSpc>
                <a:spcPct val="90000"/>
              </a:lnSpc>
              <a:defRPr sz="4500">
                <a:solidFill>
                  <a:schemeClr val="bg1"/>
                </a:solidFill>
              </a:defRPr>
            </a:lvl1pPr>
          </a:lstStyle>
          <a:p>
            <a:r>
              <a:rPr lang="sv-SE"/>
              <a:t>Klicka här för att ändra mall för rubrikformat</a:t>
            </a:r>
            <a:endParaRPr lang="en-US"/>
          </a:p>
        </p:txBody>
      </p:sp>
    </p:spTree>
    <p:extLst>
      <p:ext uri="{BB962C8B-B14F-4D97-AF65-F5344CB8AC3E}">
        <p14:creationId xmlns:p14="http://schemas.microsoft.com/office/powerpoint/2010/main" val="3242011364"/>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bildnummer 1">
            <a:extLst>
              <a:ext uri="{FF2B5EF4-FFF2-40B4-BE49-F238E27FC236}">
                <a16:creationId xmlns:a16="http://schemas.microsoft.com/office/drawing/2014/main" id="{4BC2FFEF-6434-4E63-AD0D-37B93846A0B7}"/>
              </a:ext>
            </a:extLst>
          </p:cNvPr>
          <p:cNvSpPr>
            <a:spLocks noGrp="1"/>
          </p:cNvSpPr>
          <p:nvPr>
            <p:ph type="sldNum" sz="quarter" idx="10"/>
          </p:nvPr>
        </p:nvSpPr>
        <p:spPr>
          <a:xfrm>
            <a:off x="11136000" y="6453187"/>
            <a:ext cx="643250" cy="144463"/>
          </a:xfrm>
          <a:prstGeom prst="rect">
            <a:avLst/>
          </a:prstGeom>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2911973084"/>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showMasterSp="0" type="blank" preserve="1">
  <p:cSld name="Helt 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3705712275"/>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showMasterSp="0" preserve="1" userDrawn="1">
  <p:cSld name="Avsnittsrubrik med bild">
    <p:spTree>
      <p:nvGrpSpPr>
        <p:cNvPr id="1" name=""/>
        <p:cNvGrpSpPr/>
        <p:nvPr/>
      </p:nvGrpSpPr>
      <p:grpSpPr>
        <a:xfrm>
          <a:off x="0" y="0"/>
          <a:ext cx="0" cy="0"/>
          <a:chOff x="0" y="0"/>
          <a:chExt cx="0" cy="0"/>
        </a:xfrm>
      </p:grpSpPr>
      <p:sp>
        <p:nvSpPr>
          <p:cNvPr id="8" name="Platshållare för bild 5">
            <a:extLst>
              <a:ext uri="{FF2B5EF4-FFF2-40B4-BE49-F238E27FC236}">
                <a16:creationId xmlns:a16="http://schemas.microsoft.com/office/drawing/2014/main" id="{E89F1A3B-CD83-40C2-B654-7491BD29FCD5}"/>
              </a:ext>
            </a:extLst>
          </p:cNvPr>
          <p:cNvSpPr>
            <a:spLocks noGrp="1"/>
          </p:cNvSpPr>
          <p:nvPr>
            <p:ph type="pic" sz="quarter" idx="11" hasCustomPrompt="1"/>
          </p:nvPr>
        </p:nvSpPr>
        <p:spPr>
          <a:xfrm>
            <a:off x="407989" y="404812"/>
            <a:ext cx="11376024" cy="5508625"/>
          </a:xfrm>
          <a:prstGeom prst="round2SameRect">
            <a:avLst>
              <a:gd name="adj1" fmla="val 0"/>
              <a:gd name="adj2" fmla="val 0"/>
            </a:avLst>
          </a:prstGeom>
          <a:solidFill>
            <a:schemeClr val="bg1">
              <a:lumMod val="85000"/>
            </a:schemeClr>
          </a:solidFill>
        </p:spPr>
        <p:txBody>
          <a:bodyPr anchor="ctr" anchorCtr="0">
            <a:normAutofit/>
          </a:bodyPr>
          <a:lstStyle>
            <a:lvl1pPr marL="0" marR="0" indent="0" algn="ctr" defTabSz="914332" rtl="0" eaLnBrk="1" fontAlgn="auto" latinLnBrk="0" hangingPunct="1">
              <a:lnSpc>
                <a:spcPct val="100000"/>
              </a:lnSpc>
              <a:spcBef>
                <a:spcPts val="1843"/>
              </a:spcBef>
              <a:spcAft>
                <a:spcPts val="0"/>
              </a:spcAft>
              <a:buClrTx/>
              <a:buSzTx/>
              <a:buFont typeface="Arial" panose="020B0604020202020204" pitchFamily="34" charset="0"/>
              <a:buNone/>
              <a:tabLst/>
              <a:defRPr sz="1600">
                <a:solidFill>
                  <a:schemeClr val="tx1"/>
                </a:solidFill>
              </a:defRPr>
            </a:lvl1pPr>
          </a:lstStyle>
          <a:p>
            <a:pPr marL="0" marR="0" lvl="0" indent="0" algn="l" defTabSz="914332" rtl="0" eaLnBrk="1" fontAlgn="auto" latinLnBrk="0" hangingPunct="1">
              <a:lnSpc>
                <a:spcPct val="100000"/>
              </a:lnSpc>
              <a:spcBef>
                <a:spcPts val="1843"/>
              </a:spcBef>
              <a:spcAft>
                <a:spcPts val="0"/>
              </a:spcAft>
              <a:buClrTx/>
              <a:buSzTx/>
              <a:buFont typeface="Arial" panose="020B0604020202020204" pitchFamily="34" charset="0"/>
              <a:buNone/>
              <a:tabLst/>
              <a:defRPr/>
            </a:pPr>
            <a:br>
              <a:rPr lang="sv-SE"/>
            </a:br>
            <a:br>
              <a:rPr lang="sv-SE"/>
            </a:br>
            <a:br>
              <a:rPr lang="sv-SE"/>
            </a:br>
            <a:r>
              <a:rPr lang="sv-SE"/>
              <a:t>Klicka på ikonen ovan</a:t>
            </a:r>
            <a:br>
              <a:rPr lang="sv-SE"/>
            </a:br>
            <a:r>
              <a:rPr lang="sv-SE"/>
              <a:t>för att lägga till en bild</a:t>
            </a:r>
            <a:endParaRPr lang="en-US"/>
          </a:p>
        </p:txBody>
      </p:sp>
      <p:sp>
        <p:nvSpPr>
          <p:cNvPr id="9" name="Title 1">
            <a:extLst>
              <a:ext uri="{FF2B5EF4-FFF2-40B4-BE49-F238E27FC236}">
                <a16:creationId xmlns:a16="http://schemas.microsoft.com/office/drawing/2014/main" id="{EAB74EFB-B5F9-4503-84BF-A1C8C3809B6F}"/>
              </a:ext>
            </a:extLst>
          </p:cNvPr>
          <p:cNvSpPr>
            <a:spLocks noGrp="1"/>
          </p:cNvSpPr>
          <p:nvPr>
            <p:ph type="ctrTitle"/>
          </p:nvPr>
        </p:nvSpPr>
        <p:spPr>
          <a:xfrm>
            <a:off x="1879600" y="1973603"/>
            <a:ext cx="8483640" cy="885112"/>
          </a:xfrm>
          <a:prstGeom prst="rect">
            <a:avLst/>
          </a:prstGeom>
        </p:spPr>
        <p:txBody>
          <a:bodyPr anchor="ctr" anchorCtr="0">
            <a:noAutofit/>
          </a:bodyPr>
          <a:lstStyle>
            <a:lvl1pPr algn="ctr">
              <a:lnSpc>
                <a:spcPct val="90000"/>
              </a:lnSpc>
              <a:defRPr sz="4000">
                <a:solidFill>
                  <a:schemeClr val="bg1"/>
                </a:solidFill>
              </a:defRPr>
            </a:lvl1pPr>
          </a:lstStyle>
          <a:p>
            <a:r>
              <a:rPr lang="sv-SE"/>
              <a:t>Klicka här för att ändra mall för rubrikformat</a:t>
            </a:r>
            <a:endParaRPr lang="en-US"/>
          </a:p>
        </p:txBody>
      </p:sp>
      <p:sp>
        <p:nvSpPr>
          <p:cNvPr id="6" name="textruta 5">
            <a:extLst>
              <a:ext uri="{FF2B5EF4-FFF2-40B4-BE49-F238E27FC236}">
                <a16:creationId xmlns:a16="http://schemas.microsoft.com/office/drawing/2014/main" id="{BE03C4AA-7F69-47DB-B0C7-C398C29343E8}"/>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a:t>Hållbar stad – öppen för världen</a:t>
            </a:r>
          </a:p>
        </p:txBody>
      </p:sp>
      <p:pic>
        <p:nvPicPr>
          <p:cNvPr id="7" name="Bildobjekt 6" descr="Logo" title="Logo">
            <a:extLst>
              <a:ext uri="{FF2B5EF4-FFF2-40B4-BE49-F238E27FC236}">
                <a16:creationId xmlns:a16="http://schemas.microsoft.com/office/drawing/2014/main" id="{A42DC399-9929-4DB1-86A7-EDD1619A0A0E}"/>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0498641" y="6168924"/>
            <a:ext cx="1280271" cy="426757"/>
          </a:xfrm>
          <a:prstGeom prst="rect">
            <a:avLst/>
          </a:prstGeom>
        </p:spPr>
      </p:pic>
    </p:spTree>
    <p:extLst>
      <p:ext uri="{BB962C8B-B14F-4D97-AF65-F5344CB8AC3E}">
        <p14:creationId xmlns:p14="http://schemas.microsoft.com/office/powerpoint/2010/main" val="1709088991"/>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showMasterSp="0" preserve="1" userDrawn="1">
  <p:cSld name="Avsnittsrubrik">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8966CA57-627C-4882-9601-245D15D92392}"/>
              </a:ext>
            </a:extLst>
          </p:cNvPr>
          <p:cNvSpPr/>
          <p:nvPr userDrawn="1"/>
        </p:nvSpPr>
        <p:spPr>
          <a:xfrm>
            <a:off x="407988" y="404813"/>
            <a:ext cx="11376025" cy="5508000"/>
          </a:xfrm>
          <a:prstGeom prst="rect">
            <a:avLst/>
          </a:prstGeom>
          <a:solidFill>
            <a:schemeClr val="accent5"/>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sz="1800"/>
          </a:p>
        </p:txBody>
      </p:sp>
      <p:sp>
        <p:nvSpPr>
          <p:cNvPr id="2" name="Title 1"/>
          <p:cNvSpPr>
            <a:spLocks noGrp="1"/>
          </p:cNvSpPr>
          <p:nvPr>
            <p:ph type="ctrTitle"/>
          </p:nvPr>
        </p:nvSpPr>
        <p:spPr>
          <a:xfrm>
            <a:off x="1528841" y="2404809"/>
            <a:ext cx="9134323" cy="1349829"/>
          </a:xfrm>
          <a:prstGeom prst="rect">
            <a:avLst/>
          </a:prstGeom>
        </p:spPr>
        <p:txBody>
          <a:bodyPr anchor="ctr" anchorCtr="0">
            <a:noAutofit/>
          </a:bodyPr>
          <a:lstStyle>
            <a:lvl1pPr algn="ctr">
              <a:lnSpc>
                <a:spcPct val="90000"/>
              </a:lnSpc>
              <a:defRPr sz="4500">
                <a:solidFill>
                  <a:schemeClr val="bg1"/>
                </a:solidFill>
              </a:defRPr>
            </a:lvl1pPr>
          </a:lstStyle>
          <a:p>
            <a:r>
              <a:rPr lang="sv-SE"/>
              <a:t>Klicka här för att ändra mall för rubrikformat</a:t>
            </a:r>
            <a:endParaRPr lang="en-US"/>
          </a:p>
        </p:txBody>
      </p:sp>
      <p:pic>
        <p:nvPicPr>
          <p:cNvPr id="6" name="Bildobjekt 5" descr="Logo" title="Logo">
            <a:extLst>
              <a:ext uri="{FF2B5EF4-FFF2-40B4-BE49-F238E27FC236}">
                <a16:creationId xmlns:a16="http://schemas.microsoft.com/office/drawing/2014/main" id="{1BFA490F-F636-4FBD-9551-5FE7BB924C4D}"/>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0498641" y="6168924"/>
            <a:ext cx="1280271" cy="426757"/>
          </a:xfrm>
          <a:prstGeom prst="rect">
            <a:avLst/>
          </a:prstGeom>
        </p:spPr>
      </p:pic>
      <p:sp>
        <p:nvSpPr>
          <p:cNvPr id="8" name="textruta 7">
            <a:extLst>
              <a:ext uri="{FF2B5EF4-FFF2-40B4-BE49-F238E27FC236}">
                <a16:creationId xmlns:a16="http://schemas.microsoft.com/office/drawing/2014/main" id="{6715C386-526F-48AC-AD19-830972616829}"/>
              </a:ext>
            </a:extLst>
          </p:cNvPr>
          <p:cNvSpPr txBox="1"/>
          <p:nvPr userDrawn="1"/>
        </p:nvSpPr>
        <p:spPr>
          <a:xfrm>
            <a:off x="407988" y="6453188"/>
            <a:ext cx="8640000" cy="144000"/>
          </a:xfrm>
          <a:prstGeom prst="rect">
            <a:avLst/>
          </a:prstGeom>
          <a:noFill/>
        </p:spPr>
        <p:txBody>
          <a:bodyPr wrap="square" lIns="0" tIns="0" rIns="0" bIns="0" rtlCol="0" anchor="ctr" anchorCtr="0">
            <a:noAutofit/>
          </a:bodyPr>
          <a:lstStyle/>
          <a:p>
            <a:r>
              <a:rPr lang="sv-SE" sz="1050">
                <a:solidFill>
                  <a:schemeClr val="tx1">
                    <a:lumMod val="95000"/>
                    <a:lumOff val="5000"/>
                  </a:schemeClr>
                </a:solidFill>
              </a:rPr>
              <a:t>Hållbar stad – öppen för världen</a:t>
            </a:r>
          </a:p>
        </p:txBody>
      </p:sp>
    </p:spTree>
    <p:extLst>
      <p:ext uri="{BB962C8B-B14F-4D97-AF65-F5344CB8AC3E}">
        <p14:creationId xmlns:p14="http://schemas.microsoft.com/office/powerpoint/2010/main" val="587617752"/>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showMasterSp="0" preserve="1" userDrawn="1">
  <p:cSld name="Avsluts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solidFill>
            <a:schemeClr val="accent5"/>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a:p>
        </p:txBody>
      </p:sp>
      <p:sp>
        <p:nvSpPr>
          <p:cNvPr id="2" name="textruta 1">
            <a:extLst>
              <a:ext uri="{FF2B5EF4-FFF2-40B4-BE49-F238E27FC236}">
                <a16:creationId xmlns:a16="http://schemas.microsoft.com/office/drawing/2014/main" id="{791AD600-C07A-4C4F-816C-2BE89532B957}"/>
              </a:ext>
            </a:extLst>
          </p:cNvPr>
          <p:cNvSpPr txBox="1"/>
          <p:nvPr userDrawn="1"/>
        </p:nvSpPr>
        <p:spPr>
          <a:xfrm>
            <a:off x="1420650" y="2405064"/>
            <a:ext cx="3026004" cy="309600"/>
          </a:xfrm>
          <a:prstGeom prst="rect">
            <a:avLst/>
          </a:prstGeom>
        </p:spPr>
        <p:txBody>
          <a:bodyPr vert="horz" lIns="0" tIns="0" rIns="0" bIns="0" rtlCol="0">
            <a:noAutofit/>
          </a:bodyPr>
          <a:lstStyle>
            <a:lvl1pPr lvl="0" indent="0" defTabSz="914332">
              <a:lnSpc>
                <a:spcPct val="100000"/>
              </a:lnSpc>
              <a:spcBef>
                <a:spcPts val="0"/>
              </a:spcBef>
              <a:spcAft>
                <a:spcPts val="300"/>
              </a:spcAft>
              <a:buFont typeface="Arial" panose="020B0604020202020204" pitchFamily="34" charset="0"/>
              <a:buNone/>
              <a:defRPr sz="1700" kern="0" baseline="0">
                <a:solidFill>
                  <a:schemeClr val="bg1"/>
                </a:solidFill>
                <a:latin typeface="+mj-lt"/>
              </a:defRPr>
            </a:lvl1pPr>
            <a:lvl2pPr marL="457167" indent="-230384" defTabSz="914332">
              <a:lnSpc>
                <a:spcPct val="110000"/>
              </a:lnSpc>
              <a:spcBef>
                <a:spcPts val="0"/>
              </a:spcBef>
              <a:spcAft>
                <a:spcPts val="300"/>
              </a:spcAft>
              <a:buFont typeface="Arial" panose="020B0604020202020204" pitchFamily="34" charset="0"/>
              <a:buChar char="–"/>
              <a:defRPr sz="1700"/>
            </a:lvl2pPr>
            <a:lvl3pPr marL="687548" indent="-230384" defTabSz="914332">
              <a:lnSpc>
                <a:spcPct val="110000"/>
              </a:lnSpc>
              <a:spcBef>
                <a:spcPts val="0"/>
              </a:spcBef>
              <a:spcAft>
                <a:spcPts val="300"/>
              </a:spcAft>
              <a:buFont typeface="Wingdings" panose="05000000000000000000" pitchFamily="2" charset="2"/>
              <a:buChar char="§"/>
              <a:defRPr sz="1700"/>
            </a:lvl3pPr>
            <a:lvl4pPr marL="914332" indent="-228584" defTabSz="914332">
              <a:lnSpc>
                <a:spcPct val="110000"/>
              </a:lnSpc>
              <a:spcBef>
                <a:spcPts val="0"/>
              </a:spcBef>
              <a:spcAft>
                <a:spcPts val="300"/>
              </a:spcAft>
              <a:buFont typeface="Arial" panose="020B0604020202020204" pitchFamily="34" charset="0"/>
              <a:buChar char="•"/>
              <a:defRPr sz="1700"/>
            </a:lvl4pPr>
            <a:lvl5pPr marL="1144714" indent="-228584" defTabSz="914332">
              <a:lnSpc>
                <a:spcPct val="110000"/>
              </a:lnSpc>
              <a:spcBef>
                <a:spcPts val="0"/>
              </a:spcBef>
              <a:spcAft>
                <a:spcPts val="300"/>
              </a:spcAft>
              <a:buFont typeface="Arial" panose="020B0604020202020204" pitchFamily="34" charset="0"/>
              <a:buChar char="•"/>
              <a:defRPr sz="1700"/>
            </a:lvl5pPr>
            <a:lvl6pPr marL="2514412" indent="-228584" defTabSz="914332">
              <a:lnSpc>
                <a:spcPct val="90000"/>
              </a:lnSpc>
              <a:spcBef>
                <a:spcPts val="500"/>
              </a:spcBef>
              <a:buFont typeface="Arial" panose="020B0604020202020204" pitchFamily="34" charset="0"/>
              <a:buChar char="•"/>
            </a:lvl6pPr>
            <a:lvl7pPr marL="2971578" indent="-228584" defTabSz="914332">
              <a:lnSpc>
                <a:spcPct val="90000"/>
              </a:lnSpc>
              <a:spcBef>
                <a:spcPts val="500"/>
              </a:spcBef>
              <a:buFont typeface="Arial" panose="020B0604020202020204" pitchFamily="34" charset="0"/>
              <a:buChar char="•"/>
            </a:lvl7pPr>
            <a:lvl8pPr marL="3428744" indent="-228584" defTabSz="914332">
              <a:lnSpc>
                <a:spcPct val="90000"/>
              </a:lnSpc>
              <a:spcBef>
                <a:spcPts val="500"/>
              </a:spcBef>
              <a:buFont typeface="Arial" panose="020B0604020202020204" pitchFamily="34" charset="0"/>
              <a:buChar char="•"/>
            </a:lvl8pPr>
            <a:lvl9pPr marL="3885910" indent="-228584" defTabSz="914332">
              <a:lnSpc>
                <a:spcPct val="90000"/>
              </a:lnSpc>
              <a:spcBef>
                <a:spcPts val="500"/>
              </a:spcBef>
              <a:buFont typeface="Arial" panose="020B0604020202020204" pitchFamily="34" charset="0"/>
              <a:buChar char="•"/>
            </a:lvl9pPr>
          </a:lstStyle>
          <a:p>
            <a:pPr lvl="0"/>
            <a:r>
              <a:rPr lang="sv-SE"/>
              <a:t>Kontakt</a:t>
            </a:r>
          </a:p>
        </p:txBody>
      </p:sp>
      <p:pic>
        <p:nvPicPr>
          <p:cNvPr id="13" name="Bildobjekt 12" descr="Logo" title="Logo">
            <a:extLst>
              <a:ext uri="{FF2B5EF4-FFF2-40B4-BE49-F238E27FC236}">
                <a16:creationId xmlns:a16="http://schemas.microsoft.com/office/drawing/2014/main" id="{8FA31A6C-4824-4084-8D71-178D8B56BB48}"/>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0297795" y="401983"/>
            <a:ext cx="1481456" cy="499915"/>
          </a:xfrm>
          <a:prstGeom prst="rect">
            <a:avLst/>
          </a:prstGeom>
        </p:spPr>
      </p:pic>
      <p:sp>
        <p:nvSpPr>
          <p:cNvPr id="15" name="Platshållare för text 4">
            <a:extLst>
              <a:ext uri="{FF2B5EF4-FFF2-40B4-BE49-F238E27FC236}">
                <a16:creationId xmlns:a16="http://schemas.microsoft.com/office/drawing/2014/main" id="{483A67E9-807F-424F-890D-A3A5CA39AF09}"/>
              </a:ext>
            </a:extLst>
          </p:cNvPr>
          <p:cNvSpPr>
            <a:spLocks noGrp="1"/>
          </p:cNvSpPr>
          <p:nvPr>
            <p:ph type="body" sz="quarter" idx="11" hasCustomPrompt="1"/>
          </p:nvPr>
        </p:nvSpPr>
        <p:spPr>
          <a:xfrm>
            <a:off x="1420649" y="2830624"/>
            <a:ext cx="6148878" cy="2971086"/>
          </a:xfrm>
        </p:spPr>
        <p:txBody>
          <a:bodyPr numCol="1" spcCol="180000">
            <a:noAutofit/>
          </a:bodyPr>
          <a:lstStyle>
            <a:lvl1pPr marL="0" indent="0">
              <a:lnSpc>
                <a:spcPct val="110000"/>
              </a:lnSpc>
              <a:spcBef>
                <a:spcPts val="0"/>
              </a:spcBef>
              <a:buNone/>
              <a:defRPr sz="1600" b="1" kern="0" baseline="0">
                <a:solidFill>
                  <a:schemeClr val="bg1"/>
                </a:solidFill>
                <a:latin typeface="+mn-lt"/>
              </a:defRPr>
            </a:lvl1pPr>
          </a:lstStyle>
          <a:p>
            <a:pPr lvl="0"/>
            <a:r>
              <a:rPr lang="sv-SE"/>
              <a:t>Avdelning</a:t>
            </a:r>
            <a:br>
              <a:rPr lang="sv-SE"/>
            </a:br>
            <a:r>
              <a:rPr lang="sv-SE"/>
              <a:t>Område, Göteborgs Stad</a:t>
            </a:r>
            <a:br>
              <a:rPr lang="sv-SE"/>
            </a:br>
            <a:r>
              <a:rPr lang="sv-SE"/>
              <a:t>Namn</a:t>
            </a:r>
            <a:br>
              <a:rPr lang="sv-SE"/>
            </a:br>
            <a:r>
              <a:rPr lang="sv-SE"/>
              <a:t>namn@namn.se</a:t>
            </a:r>
          </a:p>
        </p:txBody>
      </p:sp>
      <p:sp>
        <p:nvSpPr>
          <p:cNvPr id="7" name="textruta 6">
            <a:extLst>
              <a:ext uri="{FF2B5EF4-FFF2-40B4-BE49-F238E27FC236}">
                <a16:creationId xmlns:a16="http://schemas.microsoft.com/office/drawing/2014/main" id="{5342DB73-4413-4392-B228-119A141D349B}"/>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a:solidFill>
                  <a:schemeClr val="tx1">
                    <a:lumMod val="95000"/>
                    <a:lumOff val="5000"/>
                  </a:schemeClr>
                </a:solidFill>
                <a:latin typeface="+mn-lt"/>
              </a:rPr>
              <a:t>Hållbar stad – öppen för världen</a:t>
            </a:r>
          </a:p>
        </p:txBody>
      </p:sp>
    </p:spTree>
    <p:extLst>
      <p:ext uri="{BB962C8B-B14F-4D97-AF65-F5344CB8AC3E}">
        <p14:creationId xmlns:p14="http://schemas.microsoft.com/office/powerpoint/2010/main" val="229427731"/>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showMasterSp="0" preserve="1" userDrawn="1">
  <p:cSld name="Logotyp">
    <p:spTree>
      <p:nvGrpSpPr>
        <p:cNvPr id="1" name=""/>
        <p:cNvGrpSpPr/>
        <p:nvPr/>
      </p:nvGrpSpPr>
      <p:grpSpPr>
        <a:xfrm>
          <a:off x="0" y="0"/>
          <a:ext cx="0" cy="0"/>
          <a:chOff x="0" y="0"/>
          <a:chExt cx="0" cy="0"/>
        </a:xfrm>
      </p:grpSpPr>
      <p:pic>
        <p:nvPicPr>
          <p:cNvPr id="3" name="Bildobjekt 2" descr="Logo" title="Logo">
            <a:extLst>
              <a:ext uri="{FF2B5EF4-FFF2-40B4-BE49-F238E27FC236}">
                <a16:creationId xmlns:a16="http://schemas.microsoft.com/office/drawing/2014/main" id="{1F12769C-ECF3-448E-A565-83EEEC398EEF}"/>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5382706" y="2300663"/>
            <a:ext cx="1426588" cy="2261812"/>
          </a:xfrm>
          <a:prstGeom prst="rect">
            <a:avLst/>
          </a:prstGeom>
        </p:spPr>
      </p:pic>
    </p:spTree>
    <p:extLst>
      <p:ext uri="{BB962C8B-B14F-4D97-AF65-F5344CB8AC3E}">
        <p14:creationId xmlns:p14="http://schemas.microsoft.com/office/powerpoint/2010/main" val="3426982441"/>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showMasterSp="0" preserve="1" userDrawn="1">
  <p:cSld name="Rubrikbi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89901358-FAEB-466E-A059-DFCAF845E54F}"/>
              </a:ext>
            </a:extLst>
          </p:cNvPr>
          <p:cNvSpPr/>
          <p:nvPr userDrawn="1"/>
        </p:nvSpPr>
        <p:spPr>
          <a:xfrm>
            <a:off x="407987" y="1144857"/>
            <a:ext cx="11374809" cy="5307954"/>
          </a:xfrm>
          <a:prstGeom prst="rect">
            <a:avLst/>
          </a:prstGeom>
          <a:solidFill>
            <a:schemeClr val="accent6"/>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a:p>
        </p:txBody>
      </p:sp>
      <p:sp>
        <p:nvSpPr>
          <p:cNvPr id="2" name="Title 1"/>
          <p:cNvSpPr>
            <a:spLocks noGrp="1"/>
          </p:cNvSpPr>
          <p:nvPr>
            <p:ph type="ctrTitle"/>
          </p:nvPr>
        </p:nvSpPr>
        <p:spPr>
          <a:xfrm>
            <a:off x="1731696" y="2626153"/>
            <a:ext cx="8728608" cy="1349829"/>
          </a:xfrm>
          <a:prstGeom prst="rect">
            <a:avLst/>
          </a:prstGeom>
        </p:spPr>
        <p:txBody>
          <a:bodyPr anchor="ctr" anchorCtr="0">
            <a:noAutofit/>
          </a:bodyPr>
          <a:lstStyle>
            <a:lvl1pPr algn="l">
              <a:lnSpc>
                <a:spcPct val="90000"/>
              </a:lnSpc>
              <a:defRPr sz="4200" kern="0" spc="0" baseline="0">
                <a:solidFill>
                  <a:schemeClr val="bg1"/>
                </a:solidFill>
              </a:defRPr>
            </a:lvl1pPr>
          </a:lstStyle>
          <a:p>
            <a:r>
              <a:rPr lang="sv-SE"/>
              <a:t>Klicka här för att ändra mall för rubrikformat</a:t>
            </a:r>
            <a:endParaRPr lang="en-US"/>
          </a:p>
        </p:txBody>
      </p:sp>
      <p:sp>
        <p:nvSpPr>
          <p:cNvPr id="5" name="Platshållare för text 4">
            <a:extLst>
              <a:ext uri="{FF2B5EF4-FFF2-40B4-BE49-F238E27FC236}">
                <a16:creationId xmlns:a16="http://schemas.microsoft.com/office/drawing/2014/main" id="{A0F7CA53-6D92-4A66-95D1-2CEF9E76DF2C}"/>
              </a:ext>
            </a:extLst>
          </p:cNvPr>
          <p:cNvSpPr>
            <a:spLocks noGrp="1"/>
          </p:cNvSpPr>
          <p:nvPr>
            <p:ph type="body" sz="quarter" idx="10" hasCustomPrompt="1"/>
          </p:nvPr>
        </p:nvSpPr>
        <p:spPr>
          <a:xfrm>
            <a:off x="1731696" y="4165601"/>
            <a:ext cx="8728608" cy="251417"/>
          </a:xfrm>
        </p:spPr>
        <p:txBody>
          <a:bodyPr>
            <a:noAutofit/>
          </a:bodyPr>
          <a:lstStyle>
            <a:lvl1pPr marL="0" indent="0">
              <a:lnSpc>
                <a:spcPct val="100000"/>
              </a:lnSpc>
              <a:spcBef>
                <a:spcPts val="0"/>
              </a:spcBef>
              <a:buNone/>
              <a:defRPr sz="1800" kern="0" baseline="0">
                <a:solidFill>
                  <a:schemeClr val="bg1"/>
                </a:solidFill>
                <a:latin typeface="+mj-lt"/>
              </a:defRPr>
            </a:lvl1pPr>
          </a:lstStyle>
          <a:p>
            <a:pPr lvl="0"/>
            <a:r>
              <a:rPr lang="sv-SE"/>
              <a:t>Eventuell underrubrik</a:t>
            </a:r>
          </a:p>
        </p:txBody>
      </p:sp>
      <p:sp>
        <p:nvSpPr>
          <p:cNvPr id="6" name="Platshållare för text 4">
            <a:extLst>
              <a:ext uri="{FF2B5EF4-FFF2-40B4-BE49-F238E27FC236}">
                <a16:creationId xmlns:a16="http://schemas.microsoft.com/office/drawing/2014/main" id="{384ED656-5CBC-4AAE-AA1E-D848C8E71DB6}"/>
              </a:ext>
            </a:extLst>
          </p:cNvPr>
          <p:cNvSpPr>
            <a:spLocks noGrp="1"/>
          </p:cNvSpPr>
          <p:nvPr>
            <p:ph type="body" sz="quarter" idx="11" hasCustomPrompt="1"/>
          </p:nvPr>
        </p:nvSpPr>
        <p:spPr>
          <a:xfrm>
            <a:off x="1731696" y="4606637"/>
            <a:ext cx="8728608" cy="251417"/>
          </a:xfrm>
        </p:spPr>
        <p:txBody>
          <a:bodyPr>
            <a:noAutofit/>
          </a:bodyPr>
          <a:lstStyle>
            <a:lvl1pPr marL="0" indent="0">
              <a:lnSpc>
                <a:spcPct val="100000"/>
              </a:lnSpc>
              <a:spcBef>
                <a:spcPts val="0"/>
              </a:spcBef>
              <a:buNone/>
              <a:defRPr sz="1400" kern="0" baseline="0">
                <a:solidFill>
                  <a:schemeClr val="bg1"/>
                </a:solidFill>
                <a:latin typeface="+mn-lt"/>
              </a:defRPr>
            </a:lvl1pPr>
          </a:lstStyle>
          <a:p>
            <a:pPr lvl="0"/>
            <a:r>
              <a:rPr lang="sv-SE"/>
              <a:t>Eventuellt namn på föredragshållare</a:t>
            </a:r>
          </a:p>
        </p:txBody>
      </p:sp>
      <p:sp>
        <p:nvSpPr>
          <p:cNvPr id="11" name="textruta 10">
            <a:extLst>
              <a:ext uri="{FF2B5EF4-FFF2-40B4-BE49-F238E27FC236}">
                <a16:creationId xmlns:a16="http://schemas.microsoft.com/office/drawing/2014/main" id="{2522B255-A89B-4F1E-A846-36B4A9F18AE3}"/>
              </a:ext>
            </a:extLst>
          </p:cNvPr>
          <p:cNvSpPr txBox="1"/>
          <p:nvPr userDrawn="1"/>
        </p:nvSpPr>
        <p:spPr>
          <a:xfrm>
            <a:off x="407987" y="580165"/>
            <a:ext cx="8640000" cy="144000"/>
          </a:xfrm>
          <a:prstGeom prst="rect">
            <a:avLst/>
          </a:prstGeom>
          <a:noFill/>
        </p:spPr>
        <p:txBody>
          <a:bodyPr wrap="square" lIns="0" tIns="0" rIns="0" bIns="0" rtlCol="0" anchor="ctr" anchorCtr="0">
            <a:noAutofit/>
          </a:bodyPr>
          <a:lstStyle/>
          <a:p>
            <a:r>
              <a:rPr lang="sv-SE" sz="1100">
                <a:latin typeface="+mn-lt"/>
              </a:rPr>
              <a:t>Hållbar stad – öppen för världen</a:t>
            </a:r>
          </a:p>
        </p:txBody>
      </p:sp>
      <p:pic>
        <p:nvPicPr>
          <p:cNvPr id="8" name="Bildobjekt 7" descr="Logo" title="Logo">
            <a:extLst>
              <a:ext uri="{FF2B5EF4-FFF2-40B4-BE49-F238E27FC236}">
                <a16:creationId xmlns:a16="http://schemas.microsoft.com/office/drawing/2014/main" id="{2DF30E6D-8B83-4DA1-ADDE-3B45462766FF}"/>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0297795" y="401983"/>
            <a:ext cx="1481456" cy="499915"/>
          </a:xfrm>
          <a:prstGeom prst="rect">
            <a:avLst/>
          </a:prstGeom>
        </p:spPr>
      </p:pic>
    </p:spTree>
    <p:extLst>
      <p:ext uri="{BB962C8B-B14F-4D97-AF65-F5344CB8AC3E}">
        <p14:creationId xmlns:p14="http://schemas.microsoft.com/office/powerpoint/2010/main" val="828321189"/>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5" name="Rubrik 4">
            <a:extLst>
              <a:ext uri="{FF2B5EF4-FFF2-40B4-BE49-F238E27FC236}">
                <a16:creationId xmlns:a16="http://schemas.microsoft.com/office/drawing/2014/main" id="{956AE382-6D43-4751-9CE2-2A4899C59678}"/>
              </a:ext>
            </a:extLst>
          </p:cNvPr>
          <p:cNvSpPr>
            <a:spLocks noGrp="1"/>
          </p:cNvSpPr>
          <p:nvPr>
            <p:ph type="title"/>
          </p:nvPr>
        </p:nvSpPr>
        <p:spPr/>
        <p:txBody>
          <a:bodyPr/>
          <a:lstStyle/>
          <a:p>
            <a:r>
              <a:rPr lang="sv-SE"/>
              <a:t>Klicka här för att ändra mall för rubrikformat</a:t>
            </a:r>
          </a:p>
        </p:txBody>
      </p:sp>
      <p:sp>
        <p:nvSpPr>
          <p:cNvPr id="8" name="Content Placeholder 2">
            <a:extLst>
              <a:ext uri="{FF2B5EF4-FFF2-40B4-BE49-F238E27FC236}">
                <a16:creationId xmlns:a16="http://schemas.microsoft.com/office/drawing/2014/main" id="{143E3ABC-9643-4C0C-A216-D9FDF5F8C34E}"/>
              </a:ext>
            </a:extLst>
          </p:cNvPr>
          <p:cNvSpPr>
            <a:spLocks noGrp="1"/>
          </p:cNvSpPr>
          <p:nvPr>
            <p:ph idx="11"/>
          </p:nvPr>
        </p:nvSpPr>
        <p:spPr>
          <a:xfrm>
            <a:off x="1056000" y="1738313"/>
            <a:ext cx="10080000" cy="4175124"/>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sp>
        <p:nvSpPr>
          <p:cNvPr id="2" name="Platshållare för bildnummer 1">
            <a:extLst>
              <a:ext uri="{FF2B5EF4-FFF2-40B4-BE49-F238E27FC236}">
                <a16:creationId xmlns:a16="http://schemas.microsoft.com/office/drawing/2014/main" id="{AF1C70CC-B8D4-4719-BB1B-23D6C9B7187C}"/>
              </a:ext>
            </a:extLst>
          </p:cNvPr>
          <p:cNvSpPr>
            <a:spLocks noGrp="1"/>
          </p:cNvSpPr>
          <p:nvPr>
            <p:ph type="sldNum" sz="quarter" idx="12"/>
          </p:nvPr>
        </p:nvSpPr>
        <p:spPr>
          <a:xfrm>
            <a:off x="11136000" y="6453187"/>
            <a:ext cx="643250" cy="144463"/>
          </a:xfrm>
          <a:prstGeom prst="rect">
            <a:avLst/>
          </a:prstGeom>
        </p:spPr>
        <p:txBody>
          <a:bodyPr/>
          <a:lstStyle/>
          <a:p>
            <a:fld id="{59C8BBA8-F427-4879-AAC6-186856FF899B}" type="slidenum">
              <a:rPr lang="sv-SE" smtClean="0"/>
              <a:pPr/>
              <a:t>‹#›</a:t>
            </a:fld>
            <a:endParaRPr lang="sv-SE"/>
          </a:p>
        </p:txBody>
      </p:sp>
    </p:spTree>
    <p:extLst>
      <p:ext uri="{BB962C8B-B14F-4D97-AF65-F5344CB8AC3E}">
        <p14:creationId xmlns:p14="http://schemas.microsoft.com/office/powerpoint/2010/main" val="33811878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5.xml"/><Relationship Id="rId13" Type="http://schemas.openxmlformats.org/officeDocument/2006/relationships/slideLayout" Target="../slideLayouts/slideLayout30.xml"/><Relationship Id="rId18" Type="http://schemas.openxmlformats.org/officeDocument/2006/relationships/image" Target="../media/image1.png"/><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slideLayout" Target="../slideLayouts/slideLayout29.xml"/><Relationship Id="rId17" Type="http://schemas.openxmlformats.org/officeDocument/2006/relationships/theme" Target="../theme/theme2.xml"/><Relationship Id="rId2" Type="http://schemas.openxmlformats.org/officeDocument/2006/relationships/slideLayout" Target="../slideLayouts/slideLayout19.xml"/><Relationship Id="rId16" Type="http://schemas.openxmlformats.org/officeDocument/2006/relationships/slideLayout" Target="../slideLayouts/slideLayout33.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5" Type="http://schemas.openxmlformats.org/officeDocument/2006/relationships/slideLayout" Target="../slideLayouts/slideLayout32.xml"/><Relationship Id="rId10" Type="http://schemas.openxmlformats.org/officeDocument/2006/relationships/slideLayout" Target="../slideLayouts/slideLayout27.xml"/><Relationship Id="rId4" Type="http://schemas.openxmlformats.org/officeDocument/2006/relationships/slideLayout" Target="../slideLayouts/slideLayout21.xml"/><Relationship Id="rId9" Type="http://schemas.openxmlformats.org/officeDocument/2006/relationships/slideLayout" Target="../slideLayouts/slideLayout26.xml"/><Relationship Id="rId14" Type="http://schemas.openxmlformats.org/officeDocument/2006/relationships/slideLayout" Target="../slideLayouts/slideLayout3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slideLayout" Target="../slideLayouts/slideLayout46.xml"/><Relationship Id="rId18" Type="http://schemas.openxmlformats.org/officeDocument/2006/relationships/image" Target="../media/image1.pn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slideLayout" Target="../slideLayouts/slideLayout45.xml"/><Relationship Id="rId17" Type="http://schemas.openxmlformats.org/officeDocument/2006/relationships/theme" Target="../theme/theme3.xml"/><Relationship Id="rId2" Type="http://schemas.openxmlformats.org/officeDocument/2006/relationships/slideLayout" Target="../slideLayouts/slideLayout35.xml"/><Relationship Id="rId16" Type="http://schemas.openxmlformats.org/officeDocument/2006/relationships/slideLayout" Target="../slideLayouts/slideLayout49.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5" Type="http://schemas.openxmlformats.org/officeDocument/2006/relationships/slideLayout" Target="../slideLayouts/slideLayout4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 Id="rId14" Type="http://schemas.openxmlformats.org/officeDocument/2006/relationships/slideLayout" Target="../slideLayouts/slideLayout47.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57.xml"/><Relationship Id="rId13" Type="http://schemas.openxmlformats.org/officeDocument/2006/relationships/slideLayout" Target="../slideLayouts/slideLayout62.xml"/><Relationship Id="rId18" Type="http://schemas.openxmlformats.org/officeDocument/2006/relationships/image" Target="../media/image1.png"/><Relationship Id="rId3" Type="http://schemas.openxmlformats.org/officeDocument/2006/relationships/slideLayout" Target="../slideLayouts/slideLayout52.xml"/><Relationship Id="rId7" Type="http://schemas.openxmlformats.org/officeDocument/2006/relationships/slideLayout" Target="../slideLayouts/slideLayout56.xml"/><Relationship Id="rId12" Type="http://schemas.openxmlformats.org/officeDocument/2006/relationships/slideLayout" Target="../slideLayouts/slideLayout61.xml"/><Relationship Id="rId17" Type="http://schemas.openxmlformats.org/officeDocument/2006/relationships/theme" Target="../theme/theme4.xml"/><Relationship Id="rId2" Type="http://schemas.openxmlformats.org/officeDocument/2006/relationships/slideLayout" Target="../slideLayouts/slideLayout51.xml"/><Relationship Id="rId16" Type="http://schemas.openxmlformats.org/officeDocument/2006/relationships/slideLayout" Target="../slideLayouts/slideLayout65.xml"/><Relationship Id="rId1" Type="http://schemas.openxmlformats.org/officeDocument/2006/relationships/slideLayout" Target="../slideLayouts/slideLayout50.xml"/><Relationship Id="rId6" Type="http://schemas.openxmlformats.org/officeDocument/2006/relationships/slideLayout" Target="../slideLayouts/slideLayout55.xml"/><Relationship Id="rId11" Type="http://schemas.openxmlformats.org/officeDocument/2006/relationships/slideLayout" Target="../slideLayouts/slideLayout60.xml"/><Relationship Id="rId5" Type="http://schemas.openxmlformats.org/officeDocument/2006/relationships/slideLayout" Target="../slideLayouts/slideLayout54.xml"/><Relationship Id="rId15" Type="http://schemas.openxmlformats.org/officeDocument/2006/relationships/slideLayout" Target="../slideLayouts/slideLayout64.xml"/><Relationship Id="rId10" Type="http://schemas.openxmlformats.org/officeDocument/2006/relationships/slideLayout" Target="../slideLayouts/slideLayout59.xml"/><Relationship Id="rId4" Type="http://schemas.openxmlformats.org/officeDocument/2006/relationships/slideLayout" Target="../slideLayouts/slideLayout53.xml"/><Relationship Id="rId9" Type="http://schemas.openxmlformats.org/officeDocument/2006/relationships/slideLayout" Target="../slideLayouts/slideLayout58.xml"/><Relationship Id="rId14" Type="http://schemas.openxmlformats.org/officeDocument/2006/relationships/slideLayout" Target="../slideLayouts/slideLayout63.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73.xml"/><Relationship Id="rId13" Type="http://schemas.openxmlformats.org/officeDocument/2006/relationships/slideLayout" Target="../slideLayouts/slideLayout78.xml"/><Relationship Id="rId18" Type="http://schemas.openxmlformats.org/officeDocument/2006/relationships/image" Target="../media/image1.png"/><Relationship Id="rId3" Type="http://schemas.openxmlformats.org/officeDocument/2006/relationships/slideLayout" Target="../slideLayouts/slideLayout68.xml"/><Relationship Id="rId7" Type="http://schemas.openxmlformats.org/officeDocument/2006/relationships/slideLayout" Target="../slideLayouts/slideLayout72.xml"/><Relationship Id="rId12" Type="http://schemas.openxmlformats.org/officeDocument/2006/relationships/slideLayout" Target="../slideLayouts/slideLayout77.xml"/><Relationship Id="rId17" Type="http://schemas.openxmlformats.org/officeDocument/2006/relationships/theme" Target="../theme/theme5.xml"/><Relationship Id="rId2" Type="http://schemas.openxmlformats.org/officeDocument/2006/relationships/slideLayout" Target="../slideLayouts/slideLayout67.xml"/><Relationship Id="rId16" Type="http://schemas.openxmlformats.org/officeDocument/2006/relationships/slideLayout" Target="../slideLayouts/slideLayout81.xml"/><Relationship Id="rId1" Type="http://schemas.openxmlformats.org/officeDocument/2006/relationships/slideLayout" Target="../slideLayouts/slideLayout66.xml"/><Relationship Id="rId6" Type="http://schemas.openxmlformats.org/officeDocument/2006/relationships/slideLayout" Target="../slideLayouts/slideLayout71.xml"/><Relationship Id="rId11" Type="http://schemas.openxmlformats.org/officeDocument/2006/relationships/slideLayout" Target="../slideLayouts/slideLayout76.xml"/><Relationship Id="rId5" Type="http://schemas.openxmlformats.org/officeDocument/2006/relationships/slideLayout" Target="../slideLayouts/slideLayout70.xml"/><Relationship Id="rId15" Type="http://schemas.openxmlformats.org/officeDocument/2006/relationships/slideLayout" Target="../slideLayouts/slideLayout80.xml"/><Relationship Id="rId10" Type="http://schemas.openxmlformats.org/officeDocument/2006/relationships/slideLayout" Target="../slideLayouts/slideLayout75.xml"/><Relationship Id="rId4" Type="http://schemas.openxmlformats.org/officeDocument/2006/relationships/slideLayout" Target="../slideLayouts/slideLayout69.xml"/><Relationship Id="rId9" Type="http://schemas.openxmlformats.org/officeDocument/2006/relationships/slideLayout" Target="../slideLayouts/slideLayout74.xml"/><Relationship Id="rId14" Type="http://schemas.openxmlformats.org/officeDocument/2006/relationships/slideLayout" Target="../slideLayouts/slideLayout79.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89.xml"/><Relationship Id="rId13" Type="http://schemas.openxmlformats.org/officeDocument/2006/relationships/slideLayout" Target="../slideLayouts/slideLayout94.xml"/><Relationship Id="rId18" Type="http://schemas.openxmlformats.org/officeDocument/2006/relationships/image" Target="../media/image1.png"/><Relationship Id="rId3" Type="http://schemas.openxmlformats.org/officeDocument/2006/relationships/slideLayout" Target="../slideLayouts/slideLayout84.xml"/><Relationship Id="rId7" Type="http://schemas.openxmlformats.org/officeDocument/2006/relationships/slideLayout" Target="../slideLayouts/slideLayout88.xml"/><Relationship Id="rId12" Type="http://schemas.openxmlformats.org/officeDocument/2006/relationships/slideLayout" Target="../slideLayouts/slideLayout93.xml"/><Relationship Id="rId17" Type="http://schemas.openxmlformats.org/officeDocument/2006/relationships/theme" Target="../theme/theme6.xml"/><Relationship Id="rId2" Type="http://schemas.openxmlformats.org/officeDocument/2006/relationships/slideLayout" Target="../slideLayouts/slideLayout83.xml"/><Relationship Id="rId16" Type="http://schemas.openxmlformats.org/officeDocument/2006/relationships/slideLayout" Target="../slideLayouts/slideLayout97.xml"/><Relationship Id="rId1" Type="http://schemas.openxmlformats.org/officeDocument/2006/relationships/slideLayout" Target="../slideLayouts/slideLayout82.xml"/><Relationship Id="rId6" Type="http://schemas.openxmlformats.org/officeDocument/2006/relationships/slideLayout" Target="../slideLayouts/slideLayout87.xml"/><Relationship Id="rId11" Type="http://schemas.openxmlformats.org/officeDocument/2006/relationships/slideLayout" Target="../slideLayouts/slideLayout92.xml"/><Relationship Id="rId5" Type="http://schemas.openxmlformats.org/officeDocument/2006/relationships/slideLayout" Target="../slideLayouts/slideLayout86.xml"/><Relationship Id="rId15" Type="http://schemas.openxmlformats.org/officeDocument/2006/relationships/slideLayout" Target="../slideLayouts/slideLayout96.xml"/><Relationship Id="rId10" Type="http://schemas.openxmlformats.org/officeDocument/2006/relationships/slideLayout" Target="../slideLayouts/slideLayout91.xml"/><Relationship Id="rId4" Type="http://schemas.openxmlformats.org/officeDocument/2006/relationships/slideLayout" Target="../slideLayouts/slideLayout85.xml"/><Relationship Id="rId9" Type="http://schemas.openxmlformats.org/officeDocument/2006/relationships/slideLayout" Target="../slideLayouts/slideLayout90.xml"/><Relationship Id="rId14" Type="http://schemas.openxmlformats.org/officeDocument/2006/relationships/slideLayout" Target="../slideLayouts/slideLayout95.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105.xml"/><Relationship Id="rId13" Type="http://schemas.openxmlformats.org/officeDocument/2006/relationships/slideLayout" Target="../slideLayouts/slideLayout110.xml"/><Relationship Id="rId18" Type="http://schemas.openxmlformats.org/officeDocument/2006/relationships/image" Target="../media/image1.png"/><Relationship Id="rId3" Type="http://schemas.openxmlformats.org/officeDocument/2006/relationships/slideLayout" Target="../slideLayouts/slideLayout100.xml"/><Relationship Id="rId7" Type="http://schemas.openxmlformats.org/officeDocument/2006/relationships/slideLayout" Target="../slideLayouts/slideLayout104.xml"/><Relationship Id="rId12" Type="http://schemas.openxmlformats.org/officeDocument/2006/relationships/slideLayout" Target="../slideLayouts/slideLayout109.xml"/><Relationship Id="rId17" Type="http://schemas.openxmlformats.org/officeDocument/2006/relationships/theme" Target="../theme/theme7.xml"/><Relationship Id="rId2" Type="http://schemas.openxmlformats.org/officeDocument/2006/relationships/slideLayout" Target="../slideLayouts/slideLayout99.xml"/><Relationship Id="rId16" Type="http://schemas.openxmlformats.org/officeDocument/2006/relationships/slideLayout" Target="../slideLayouts/slideLayout113.xml"/><Relationship Id="rId1" Type="http://schemas.openxmlformats.org/officeDocument/2006/relationships/slideLayout" Target="../slideLayouts/slideLayout98.xml"/><Relationship Id="rId6" Type="http://schemas.openxmlformats.org/officeDocument/2006/relationships/slideLayout" Target="../slideLayouts/slideLayout103.xml"/><Relationship Id="rId11" Type="http://schemas.openxmlformats.org/officeDocument/2006/relationships/slideLayout" Target="../slideLayouts/slideLayout108.xml"/><Relationship Id="rId5" Type="http://schemas.openxmlformats.org/officeDocument/2006/relationships/slideLayout" Target="../slideLayouts/slideLayout102.xml"/><Relationship Id="rId15" Type="http://schemas.openxmlformats.org/officeDocument/2006/relationships/slideLayout" Target="../slideLayouts/slideLayout112.xml"/><Relationship Id="rId10" Type="http://schemas.openxmlformats.org/officeDocument/2006/relationships/slideLayout" Target="../slideLayouts/slideLayout107.xml"/><Relationship Id="rId4" Type="http://schemas.openxmlformats.org/officeDocument/2006/relationships/slideLayout" Target="../slideLayouts/slideLayout101.xml"/><Relationship Id="rId9" Type="http://schemas.openxmlformats.org/officeDocument/2006/relationships/slideLayout" Target="../slideLayouts/slideLayout106.xml"/><Relationship Id="rId14" Type="http://schemas.openxmlformats.org/officeDocument/2006/relationships/slideLayout" Target="../slideLayouts/slideLayout111.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121.xml"/><Relationship Id="rId13" Type="http://schemas.openxmlformats.org/officeDocument/2006/relationships/slideLayout" Target="../slideLayouts/slideLayout126.xml"/><Relationship Id="rId18" Type="http://schemas.openxmlformats.org/officeDocument/2006/relationships/image" Target="../media/image1.png"/><Relationship Id="rId3" Type="http://schemas.openxmlformats.org/officeDocument/2006/relationships/slideLayout" Target="../slideLayouts/slideLayout116.xml"/><Relationship Id="rId7" Type="http://schemas.openxmlformats.org/officeDocument/2006/relationships/slideLayout" Target="../slideLayouts/slideLayout120.xml"/><Relationship Id="rId12" Type="http://schemas.openxmlformats.org/officeDocument/2006/relationships/slideLayout" Target="../slideLayouts/slideLayout125.xml"/><Relationship Id="rId17" Type="http://schemas.openxmlformats.org/officeDocument/2006/relationships/theme" Target="../theme/theme8.xml"/><Relationship Id="rId2" Type="http://schemas.openxmlformats.org/officeDocument/2006/relationships/slideLayout" Target="../slideLayouts/slideLayout115.xml"/><Relationship Id="rId16" Type="http://schemas.openxmlformats.org/officeDocument/2006/relationships/slideLayout" Target="../slideLayouts/slideLayout129.xml"/><Relationship Id="rId1" Type="http://schemas.openxmlformats.org/officeDocument/2006/relationships/slideLayout" Target="../slideLayouts/slideLayout114.xml"/><Relationship Id="rId6" Type="http://schemas.openxmlformats.org/officeDocument/2006/relationships/slideLayout" Target="../slideLayouts/slideLayout119.xml"/><Relationship Id="rId11" Type="http://schemas.openxmlformats.org/officeDocument/2006/relationships/slideLayout" Target="../slideLayouts/slideLayout124.xml"/><Relationship Id="rId5" Type="http://schemas.openxmlformats.org/officeDocument/2006/relationships/slideLayout" Target="../slideLayouts/slideLayout118.xml"/><Relationship Id="rId15" Type="http://schemas.openxmlformats.org/officeDocument/2006/relationships/slideLayout" Target="../slideLayouts/slideLayout128.xml"/><Relationship Id="rId10" Type="http://schemas.openxmlformats.org/officeDocument/2006/relationships/slideLayout" Target="../slideLayouts/slideLayout123.xml"/><Relationship Id="rId4" Type="http://schemas.openxmlformats.org/officeDocument/2006/relationships/slideLayout" Target="../slideLayouts/slideLayout117.xml"/><Relationship Id="rId9" Type="http://schemas.openxmlformats.org/officeDocument/2006/relationships/slideLayout" Target="../slideLayouts/slideLayout122.xml"/><Relationship Id="rId14" Type="http://schemas.openxmlformats.org/officeDocument/2006/relationships/slideLayout" Target="../slideLayouts/slideLayout12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Platshållare för rubrik 1">
            <a:extLst>
              <a:ext uri="{FF2B5EF4-FFF2-40B4-BE49-F238E27FC236}">
                <a16:creationId xmlns:a16="http://schemas.microsoft.com/office/drawing/2014/main" id="{0F91ECD4-9258-45E0-83DE-D200F507C8B7}"/>
              </a:ext>
            </a:extLst>
          </p:cNvPr>
          <p:cNvSpPr>
            <a:spLocks noGrp="1"/>
          </p:cNvSpPr>
          <p:nvPr>
            <p:ph type="title"/>
          </p:nvPr>
        </p:nvSpPr>
        <p:spPr>
          <a:xfrm>
            <a:off x="407988" y="404813"/>
            <a:ext cx="9170279" cy="736959"/>
          </a:xfrm>
          <a:prstGeom prst="rect">
            <a:avLst/>
          </a:prstGeom>
        </p:spPr>
        <p:txBody>
          <a:bodyPr vert="horz" lIns="0" tIns="45720" rIns="0" bIns="45720" rtlCol="0" anchor="ctr">
            <a:normAutofit/>
          </a:bodyPr>
          <a:lstStyle/>
          <a:p>
            <a:r>
              <a:rPr lang="sv-SE"/>
              <a:t>Klicka här för att ändra format</a:t>
            </a:r>
          </a:p>
        </p:txBody>
      </p:sp>
      <p:sp>
        <p:nvSpPr>
          <p:cNvPr id="8" name="textruta 7">
            <a:extLst>
              <a:ext uri="{FF2B5EF4-FFF2-40B4-BE49-F238E27FC236}">
                <a16:creationId xmlns:a16="http://schemas.microsoft.com/office/drawing/2014/main" id="{CAEB2E3D-92F2-44E1-BB5F-C8FAE387A996}"/>
              </a:ext>
            </a:extLst>
          </p:cNvPr>
          <p:cNvSpPr txBox="1"/>
          <p:nvPr userDrawn="1"/>
        </p:nvSpPr>
        <p:spPr>
          <a:xfrm>
            <a:off x="407988" y="6454562"/>
            <a:ext cx="8640000" cy="144000"/>
          </a:xfrm>
          <a:prstGeom prst="rect">
            <a:avLst/>
          </a:prstGeom>
          <a:noFill/>
        </p:spPr>
        <p:txBody>
          <a:bodyPr wrap="square" lIns="0" tIns="0" rIns="0" bIns="0" rtlCol="0" anchor="ctr" anchorCtr="0">
            <a:noAutofit/>
          </a:bodyPr>
          <a:lstStyle/>
          <a:p>
            <a:r>
              <a:rPr lang="sv-SE" sz="1100">
                <a:solidFill>
                  <a:schemeClr val="tx1">
                    <a:lumMod val="95000"/>
                    <a:lumOff val="5000"/>
                  </a:schemeClr>
                </a:solidFill>
              </a:rPr>
              <a:t>Hållbar stad – öppen för världen</a:t>
            </a:r>
          </a:p>
        </p:txBody>
      </p:sp>
      <p:sp>
        <p:nvSpPr>
          <p:cNvPr id="3" name="Text Placeholder 2"/>
          <p:cNvSpPr>
            <a:spLocks noGrp="1"/>
          </p:cNvSpPr>
          <p:nvPr>
            <p:ph type="body" idx="1"/>
          </p:nvPr>
        </p:nvSpPr>
        <p:spPr>
          <a:xfrm>
            <a:off x="1056000" y="1744652"/>
            <a:ext cx="10080000" cy="4168785"/>
          </a:xfrm>
          <a:prstGeom prst="rect">
            <a:avLst/>
          </a:prstGeom>
        </p:spPr>
        <p:txBody>
          <a:bodyPr vert="horz" lIns="0" tIns="0" rIns="0" bIns="0" rtlCol="0">
            <a:normAutofit/>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pic>
        <p:nvPicPr>
          <p:cNvPr id="9" name="Bildobjekt 8" descr="Logo" title="Logo">
            <a:extLst>
              <a:ext uri="{FF2B5EF4-FFF2-40B4-BE49-F238E27FC236}">
                <a16:creationId xmlns:a16="http://schemas.microsoft.com/office/drawing/2014/main" id="{E827BE2D-9929-4BFA-9192-B82AEC788915}"/>
              </a:ext>
            </a:extLst>
          </p:cNvPr>
          <p:cNvPicPr>
            <a:picLocks noChangeAspect="1"/>
          </p:cNvPicPr>
          <p:nvPr userDrawn="1"/>
        </p:nvPicPr>
        <p:blipFill>
          <a:blip r:embed="rId19">
            <a:extLst>
              <a:ext uri="{28A0092B-C50C-407E-A947-70E740481C1C}">
                <a14:useLocalDpi xmlns:a14="http://schemas.microsoft.com/office/drawing/2010/main"/>
              </a:ext>
            </a:extLst>
          </a:blip>
          <a:stretch>
            <a:fillRect/>
          </a:stretch>
        </p:blipFill>
        <p:spPr>
          <a:xfrm>
            <a:off x="10297795" y="401983"/>
            <a:ext cx="1481456" cy="499915"/>
          </a:xfrm>
          <a:prstGeom prst="rect">
            <a:avLst/>
          </a:prstGeom>
        </p:spPr>
      </p:pic>
      <p:sp>
        <p:nvSpPr>
          <p:cNvPr id="2" name="Platshållare för bildnummer 1">
            <a:extLst>
              <a:ext uri="{FF2B5EF4-FFF2-40B4-BE49-F238E27FC236}">
                <a16:creationId xmlns:a16="http://schemas.microsoft.com/office/drawing/2014/main" id="{048D0267-35CA-45BC-A225-E420D66A8569}"/>
              </a:ext>
            </a:extLst>
          </p:cNvPr>
          <p:cNvSpPr>
            <a:spLocks noGrp="1"/>
          </p:cNvSpPr>
          <p:nvPr>
            <p:ph type="sldNum" sz="quarter" idx="4"/>
          </p:nvPr>
        </p:nvSpPr>
        <p:spPr>
          <a:xfrm>
            <a:off x="11136000" y="6453187"/>
            <a:ext cx="643250" cy="144463"/>
          </a:xfrm>
          <a:prstGeom prst="rect">
            <a:avLst/>
          </a:prstGeom>
        </p:spPr>
        <p:txBody>
          <a:bodyPr vert="horz" lIns="0" tIns="180000" rIns="0" bIns="0" rtlCol="0" anchor="b" anchorCtr="0"/>
          <a:lstStyle>
            <a:lvl1pPr algn="r">
              <a:defRPr sz="1000" b="1">
                <a:solidFill>
                  <a:schemeClr val="tx1">
                    <a:lumMod val="95000"/>
                    <a:lumOff val="5000"/>
                  </a:schemeClr>
                </a:solidFill>
              </a:defRPr>
            </a:lvl1pPr>
          </a:lstStyle>
          <a:p>
            <a:fld id="{59C8BBA8-F427-4879-AAC6-186856FF899B}" type="slidenum">
              <a:rPr lang="sv-SE" smtClean="0"/>
              <a:pPr/>
              <a:t>‹#›</a:t>
            </a:fld>
            <a:endParaRPr lang="sv-SE"/>
          </a:p>
        </p:txBody>
      </p:sp>
    </p:spTree>
    <p:extLst>
      <p:ext uri="{BB962C8B-B14F-4D97-AF65-F5344CB8AC3E}">
        <p14:creationId xmlns:p14="http://schemas.microsoft.com/office/powerpoint/2010/main" val="886967930"/>
      </p:ext>
    </p:extLst>
  </p:cSld>
  <p:clrMap bg1="lt1" tx1="dk1" bg2="lt2" tx2="dk2" accent1="accent1" accent2="accent2" accent3="accent3" accent4="accent4" accent5="accent5" accent6="accent6" hlink="hlink" folHlink="folHlink"/>
  <p:sldLayoutIdLst>
    <p:sldLayoutId id="2147484044" r:id="rId1"/>
    <p:sldLayoutId id="2147484048" r:id="rId2"/>
    <p:sldLayoutId id="2147484050" r:id="rId3"/>
    <p:sldLayoutId id="2147484051" r:id="rId4"/>
    <p:sldLayoutId id="2147484052" r:id="rId5"/>
    <p:sldLayoutId id="2147484053" r:id="rId6"/>
    <p:sldLayoutId id="2147484054" r:id="rId7"/>
    <p:sldLayoutId id="2147484055" r:id="rId8"/>
    <p:sldLayoutId id="2147484056" r:id="rId9"/>
    <p:sldLayoutId id="2147484049" r:id="rId10"/>
    <p:sldLayoutId id="2147484057" r:id="rId11"/>
    <p:sldLayoutId id="2147484058" r:id="rId12"/>
    <p:sldLayoutId id="2147484047" r:id="rId13"/>
    <p:sldLayoutId id="2147484408" r:id="rId14"/>
    <p:sldLayoutId id="2147484409" r:id="rId15"/>
    <p:sldLayoutId id="2147484043" r:id="rId16"/>
    <p:sldLayoutId id="2147484529" r:id="rId17"/>
  </p:sldLayoutIdLst>
  <p:hf sldNum="0" hdr="0" ftr="0" dt="0"/>
  <p:txStyles>
    <p:titleStyle>
      <a:lvl1pPr algn="l" defTabSz="914332" rtl="0" eaLnBrk="1" latinLnBrk="0" hangingPunct="1">
        <a:lnSpc>
          <a:spcPct val="90000"/>
        </a:lnSpc>
        <a:spcBef>
          <a:spcPct val="0"/>
        </a:spcBef>
        <a:buNone/>
        <a:defRPr sz="3000" b="1" kern="0" spc="0" baseline="0">
          <a:solidFill>
            <a:schemeClr val="tx1">
              <a:lumMod val="95000"/>
              <a:lumOff val="5000"/>
            </a:schemeClr>
          </a:solidFill>
          <a:latin typeface="+mj-lt"/>
          <a:ea typeface="+mj-ea"/>
          <a:cs typeface="+mj-cs"/>
        </a:defRPr>
      </a:lvl1pPr>
    </p:titleStyle>
    <p:bodyStyle>
      <a:lvl1pPr marL="230384" indent="-230384" algn="l" defTabSz="914332" rtl="0" eaLnBrk="1" latinLnBrk="0" hangingPunct="1">
        <a:lnSpc>
          <a:spcPct val="110000"/>
        </a:lnSpc>
        <a:spcBef>
          <a:spcPts val="600"/>
        </a:spcBef>
        <a:spcAft>
          <a:spcPts val="300"/>
        </a:spcAft>
        <a:buFont typeface="Arial" panose="020B0604020202020204" pitchFamily="34" charset="0"/>
        <a:buChar char="•"/>
        <a:defRPr sz="2000" kern="1200">
          <a:solidFill>
            <a:schemeClr val="tx1">
              <a:lumMod val="95000"/>
              <a:lumOff val="5000"/>
            </a:schemeClr>
          </a:solidFill>
          <a:latin typeface="+mn-lt"/>
          <a:ea typeface="+mn-ea"/>
          <a:cs typeface="+mn-cs"/>
        </a:defRPr>
      </a:lvl1pPr>
      <a:lvl2pPr marL="457167" indent="-2303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lumMod val="95000"/>
              <a:lumOff val="5000"/>
            </a:schemeClr>
          </a:solidFill>
          <a:latin typeface="+mn-lt"/>
          <a:ea typeface="+mn-ea"/>
          <a:cs typeface="+mn-cs"/>
        </a:defRPr>
      </a:lvl2pPr>
      <a:lvl3pPr marL="687548" indent="-230384" algn="l" defTabSz="914332" rtl="0" eaLnBrk="1" latinLnBrk="0" hangingPunct="1">
        <a:lnSpc>
          <a:spcPct val="110000"/>
        </a:lnSpc>
        <a:spcBef>
          <a:spcPts val="0"/>
        </a:spcBef>
        <a:spcAft>
          <a:spcPts val="300"/>
        </a:spcAft>
        <a:buFont typeface="Wingdings" panose="05000000000000000000" pitchFamily="2" charset="2"/>
        <a:buChar char="§"/>
        <a:defRPr sz="1700" kern="1200">
          <a:solidFill>
            <a:schemeClr val="tx1">
              <a:lumMod val="95000"/>
              <a:lumOff val="5000"/>
            </a:schemeClr>
          </a:solidFill>
          <a:latin typeface="+mn-lt"/>
          <a:ea typeface="+mn-ea"/>
          <a:cs typeface="+mn-cs"/>
        </a:defRPr>
      </a:lvl3pPr>
      <a:lvl4pPr marL="914332"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lumMod val="95000"/>
              <a:lumOff val="5000"/>
            </a:schemeClr>
          </a:solidFill>
          <a:latin typeface="+mn-lt"/>
          <a:ea typeface="+mn-ea"/>
          <a:cs typeface="+mn-cs"/>
        </a:defRPr>
      </a:lvl4pPr>
      <a:lvl5pPr marL="1144714"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lumMod val="95000"/>
              <a:lumOff val="5000"/>
            </a:schemeClr>
          </a:solidFill>
          <a:latin typeface="+mn-lt"/>
          <a:ea typeface="+mn-ea"/>
          <a:cs typeface="+mn-cs"/>
        </a:defRPr>
      </a:lvl5pPr>
      <a:lvl6pPr marL="2514412"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578"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744"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910"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8" pos="3840" userDrawn="1">
          <p15:clr>
            <a:srgbClr val="F26B43"/>
          </p15:clr>
        </p15:guide>
        <p15:guide id="9" orient="horz" pos="255" userDrawn="1">
          <p15:clr>
            <a:srgbClr val="F26B43"/>
          </p15:clr>
        </p15:guide>
        <p15:guide id="10" pos="257" userDrawn="1">
          <p15:clr>
            <a:srgbClr val="F26B43"/>
          </p15:clr>
        </p15:guide>
        <p15:guide id="11" pos="7423" userDrawn="1">
          <p15:clr>
            <a:srgbClr val="F26B43"/>
          </p15:clr>
        </p15:guide>
        <p15:guide id="12" orient="horz" pos="4156" userDrawn="1">
          <p15:clr>
            <a:srgbClr val="F26B43"/>
          </p15:clr>
        </p15:guide>
        <p15:guide id="14" orient="horz" pos="1095" userDrawn="1">
          <p15:clr>
            <a:srgbClr val="F26B43"/>
          </p15:clr>
        </p15:guide>
        <p15:guide id="15" orient="horz" pos="550" userDrawn="1">
          <p15:clr>
            <a:srgbClr val="F26B43"/>
          </p15:clr>
        </p15:guide>
        <p15:guide id="16" orient="horz" pos="3725" userDrawn="1">
          <p15:clr>
            <a:srgbClr val="F26B43"/>
          </p15:clr>
        </p15:guide>
        <p15:guide id="17" orient="horz" pos="4065"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Platshållare för rubrik 1">
            <a:extLst>
              <a:ext uri="{FF2B5EF4-FFF2-40B4-BE49-F238E27FC236}">
                <a16:creationId xmlns:a16="http://schemas.microsoft.com/office/drawing/2014/main" id="{0F91ECD4-9258-45E0-83DE-D200F507C8B7}"/>
              </a:ext>
            </a:extLst>
          </p:cNvPr>
          <p:cNvSpPr>
            <a:spLocks noGrp="1"/>
          </p:cNvSpPr>
          <p:nvPr>
            <p:ph type="title"/>
          </p:nvPr>
        </p:nvSpPr>
        <p:spPr>
          <a:xfrm>
            <a:off x="407988" y="404813"/>
            <a:ext cx="9170279" cy="736959"/>
          </a:xfrm>
          <a:prstGeom prst="rect">
            <a:avLst/>
          </a:prstGeom>
        </p:spPr>
        <p:txBody>
          <a:bodyPr vert="horz" lIns="0" tIns="45720" rIns="0" bIns="45720" rtlCol="0" anchor="ctr">
            <a:normAutofit/>
          </a:bodyPr>
          <a:lstStyle/>
          <a:p>
            <a:r>
              <a:rPr lang="sv-SE"/>
              <a:t>Klicka här för att ändra format</a:t>
            </a:r>
          </a:p>
        </p:txBody>
      </p:sp>
      <p:sp>
        <p:nvSpPr>
          <p:cNvPr id="8" name="textruta 7">
            <a:extLst>
              <a:ext uri="{FF2B5EF4-FFF2-40B4-BE49-F238E27FC236}">
                <a16:creationId xmlns:a16="http://schemas.microsoft.com/office/drawing/2014/main" id="{CAEB2E3D-92F2-44E1-BB5F-C8FAE387A996}"/>
              </a:ext>
            </a:extLst>
          </p:cNvPr>
          <p:cNvSpPr txBox="1"/>
          <p:nvPr userDrawn="1"/>
        </p:nvSpPr>
        <p:spPr>
          <a:xfrm>
            <a:off x="407988" y="6454562"/>
            <a:ext cx="8640000" cy="144000"/>
          </a:xfrm>
          <a:prstGeom prst="rect">
            <a:avLst/>
          </a:prstGeom>
          <a:noFill/>
        </p:spPr>
        <p:txBody>
          <a:bodyPr wrap="square" lIns="0" tIns="0" rIns="0" bIns="0" rtlCol="0" anchor="ctr" anchorCtr="0">
            <a:noAutofit/>
          </a:bodyPr>
          <a:lstStyle/>
          <a:p>
            <a:r>
              <a:rPr lang="sv-SE" sz="1100">
                <a:solidFill>
                  <a:schemeClr val="tx1">
                    <a:lumMod val="95000"/>
                    <a:lumOff val="5000"/>
                  </a:schemeClr>
                </a:solidFill>
              </a:rPr>
              <a:t>Hållbar stad – öppen för världen</a:t>
            </a:r>
          </a:p>
        </p:txBody>
      </p:sp>
      <p:sp>
        <p:nvSpPr>
          <p:cNvPr id="3" name="Text Placeholder 2"/>
          <p:cNvSpPr>
            <a:spLocks noGrp="1"/>
          </p:cNvSpPr>
          <p:nvPr>
            <p:ph type="body" idx="1"/>
          </p:nvPr>
        </p:nvSpPr>
        <p:spPr>
          <a:xfrm>
            <a:off x="1056000" y="1744652"/>
            <a:ext cx="10080000" cy="4168785"/>
          </a:xfrm>
          <a:prstGeom prst="rect">
            <a:avLst/>
          </a:prstGeom>
        </p:spPr>
        <p:txBody>
          <a:bodyPr vert="horz" lIns="0" tIns="0" rIns="0" bIns="0" rtlCol="0">
            <a:normAutofit/>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pic>
        <p:nvPicPr>
          <p:cNvPr id="9" name="Bildobjekt 8" descr="Logo" title="Logo">
            <a:extLst>
              <a:ext uri="{FF2B5EF4-FFF2-40B4-BE49-F238E27FC236}">
                <a16:creationId xmlns:a16="http://schemas.microsoft.com/office/drawing/2014/main" id="{E827BE2D-9929-4BFA-9192-B82AEC788915}"/>
              </a:ext>
            </a:extLst>
          </p:cNvPr>
          <p:cNvPicPr>
            <a:picLocks noChangeAspect="1"/>
          </p:cNvPicPr>
          <p:nvPr userDrawn="1"/>
        </p:nvPicPr>
        <p:blipFill>
          <a:blip r:embed="rId18">
            <a:extLst>
              <a:ext uri="{28A0092B-C50C-407E-A947-70E740481C1C}">
                <a14:useLocalDpi xmlns:a14="http://schemas.microsoft.com/office/drawing/2010/main"/>
              </a:ext>
            </a:extLst>
          </a:blip>
          <a:stretch>
            <a:fillRect/>
          </a:stretch>
        </p:blipFill>
        <p:spPr>
          <a:xfrm>
            <a:off x="10297795" y="401983"/>
            <a:ext cx="1481456" cy="499915"/>
          </a:xfrm>
          <a:prstGeom prst="rect">
            <a:avLst/>
          </a:prstGeom>
        </p:spPr>
      </p:pic>
      <p:sp>
        <p:nvSpPr>
          <p:cNvPr id="7" name="Platshållare för bildnummer 1">
            <a:extLst>
              <a:ext uri="{FF2B5EF4-FFF2-40B4-BE49-F238E27FC236}">
                <a16:creationId xmlns:a16="http://schemas.microsoft.com/office/drawing/2014/main" id="{49735908-7AA6-42A8-8D13-0A0800940836}"/>
              </a:ext>
            </a:extLst>
          </p:cNvPr>
          <p:cNvSpPr>
            <a:spLocks noGrp="1"/>
          </p:cNvSpPr>
          <p:nvPr>
            <p:ph type="sldNum" sz="quarter" idx="4"/>
          </p:nvPr>
        </p:nvSpPr>
        <p:spPr>
          <a:xfrm>
            <a:off x="11136000" y="6453187"/>
            <a:ext cx="643250" cy="144463"/>
          </a:xfrm>
          <a:prstGeom prst="rect">
            <a:avLst/>
          </a:prstGeom>
        </p:spPr>
        <p:txBody>
          <a:bodyPr vert="horz" lIns="0" tIns="180000" rIns="0" bIns="0" rtlCol="0" anchor="b" anchorCtr="0"/>
          <a:lstStyle>
            <a:lvl1pPr algn="r">
              <a:defRPr sz="1000" b="1">
                <a:solidFill>
                  <a:schemeClr val="tx1">
                    <a:lumMod val="95000"/>
                    <a:lumOff val="5000"/>
                  </a:schemeClr>
                </a:solidFill>
              </a:defRPr>
            </a:lvl1pPr>
          </a:lstStyle>
          <a:p>
            <a:fld id="{59C8BBA8-F427-4879-AAC6-186856FF899B}" type="slidenum">
              <a:rPr lang="sv-SE" smtClean="0"/>
              <a:pPr/>
              <a:t>‹#›</a:t>
            </a:fld>
            <a:endParaRPr lang="sv-SE"/>
          </a:p>
        </p:txBody>
      </p:sp>
    </p:spTree>
    <p:extLst>
      <p:ext uri="{BB962C8B-B14F-4D97-AF65-F5344CB8AC3E}">
        <p14:creationId xmlns:p14="http://schemas.microsoft.com/office/powerpoint/2010/main" val="4089848896"/>
      </p:ext>
    </p:extLst>
  </p:cSld>
  <p:clrMap bg1="lt1" tx1="dk1" bg2="lt2" tx2="dk2" accent1="accent1" accent2="accent2" accent3="accent3" accent4="accent4" accent5="accent5" accent6="accent6" hlink="hlink" folHlink="folHlink"/>
  <p:sldLayoutIdLst>
    <p:sldLayoutId id="2147484411" r:id="rId1"/>
    <p:sldLayoutId id="2147484412" r:id="rId2"/>
    <p:sldLayoutId id="2147484413" r:id="rId3"/>
    <p:sldLayoutId id="2147484414" r:id="rId4"/>
    <p:sldLayoutId id="2147484415" r:id="rId5"/>
    <p:sldLayoutId id="2147484416" r:id="rId6"/>
    <p:sldLayoutId id="2147484417" r:id="rId7"/>
    <p:sldLayoutId id="2147484418" r:id="rId8"/>
    <p:sldLayoutId id="2147484419" r:id="rId9"/>
    <p:sldLayoutId id="2147484420" r:id="rId10"/>
    <p:sldLayoutId id="2147484421" r:id="rId11"/>
    <p:sldLayoutId id="2147484422" r:id="rId12"/>
    <p:sldLayoutId id="2147484423" r:id="rId13"/>
    <p:sldLayoutId id="2147484424" r:id="rId14"/>
    <p:sldLayoutId id="2147484425" r:id="rId15"/>
    <p:sldLayoutId id="2147484426" r:id="rId16"/>
  </p:sldLayoutIdLst>
  <p:hf sldNum="0" hdr="0" ftr="0" dt="0"/>
  <p:txStyles>
    <p:titleStyle>
      <a:lvl1pPr algn="l" defTabSz="914332" rtl="0" eaLnBrk="1" latinLnBrk="0" hangingPunct="1">
        <a:lnSpc>
          <a:spcPct val="90000"/>
        </a:lnSpc>
        <a:spcBef>
          <a:spcPct val="0"/>
        </a:spcBef>
        <a:buNone/>
        <a:defRPr sz="3000" b="1" kern="0" spc="0" baseline="0">
          <a:solidFill>
            <a:schemeClr val="tx1">
              <a:lumMod val="95000"/>
              <a:lumOff val="5000"/>
            </a:schemeClr>
          </a:solidFill>
          <a:latin typeface="+mj-lt"/>
          <a:ea typeface="+mj-ea"/>
          <a:cs typeface="+mj-cs"/>
        </a:defRPr>
      </a:lvl1pPr>
    </p:titleStyle>
    <p:bodyStyle>
      <a:lvl1pPr marL="230384" indent="-230384" algn="l" defTabSz="914332" rtl="0" eaLnBrk="1" latinLnBrk="0" hangingPunct="1">
        <a:lnSpc>
          <a:spcPct val="110000"/>
        </a:lnSpc>
        <a:spcBef>
          <a:spcPts val="600"/>
        </a:spcBef>
        <a:spcAft>
          <a:spcPts val="300"/>
        </a:spcAft>
        <a:buFont typeface="Arial" panose="020B0604020202020204" pitchFamily="34" charset="0"/>
        <a:buChar char="•"/>
        <a:defRPr sz="2000" kern="1200">
          <a:solidFill>
            <a:schemeClr val="tx1">
              <a:lumMod val="95000"/>
              <a:lumOff val="5000"/>
            </a:schemeClr>
          </a:solidFill>
          <a:latin typeface="+mn-lt"/>
          <a:ea typeface="+mn-ea"/>
          <a:cs typeface="+mn-cs"/>
        </a:defRPr>
      </a:lvl1pPr>
      <a:lvl2pPr marL="457167" indent="-2303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lumMod val="95000"/>
              <a:lumOff val="5000"/>
            </a:schemeClr>
          </a:solidFill>
          <a:latin typeface="+mn-lt"/>
          <a:ea typeface="+mn-ea"/>
          <a:cs typeface="+mn-cs"/>
        </a:defRPr>
      </a:lvl2pPr>
      <a:lvl3pPr marL="687548" indent="-230384" algn="l" defTabSz="914332" rtl="0" eaLnBrk="1" latinLnBrk="0" hangingPunct="1">
        <a:lnSpc>
          <a:spcPct val="110000"/>
        </a:lnSpc>
        <a:spcBef>
          <a:spcPts val="0"/>
        </a:spcBef>
        <a:spcAft>
          <a:spcPts val="300"/>
        </a:spcAft>
        <a:buFont typeface="Wingdings" panose="05000000000000000000" pitchFamily="2" charset="2"/>
        <a:buChar char="§"/>
        <a:defRPr sz="1700" kern="1200">
          <a:solidFill>
            <a:schemeClr val="tx1">
              <a:lumMod val="95000"/>
              <a:lumOff val="5000"/>
            </a:schemeClr>
          </a:solidFill>
          <a:latin typeface="+mn-lt"/>
          <a:ea typeface="+mn-ea"/>
          <a:cs typeface="+mn-cs"/>
        </a:defRPr>
      </a:lvl3pPr>
      <a:lvl4pPr marL="914332"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lumMod val="95000"/>
              <a:lumOff val="5000"/>
            </a:schemeClr>
          </a:solidFill>
          <a:latin typeface="+mn-lt"/>
          <a:ea typeface="+mn-ea"/>
          <a:cs typeface="+mn-cs"/>
        </a:defRPr>
      </a:lvl4pPr>
      <a:lvl5pPr marL="1144714"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lumMod val="95000"/>
              <a:lumOff val="5000"/>
            </a:schemeClr>
          </a:solidFill>
          <a:latin typeface="+mn-lt"/>
          <a:ea typeface="+mn-ea"/>
          <a:cs typeface="+mn-cs"/>
        </a:defRPr>
      </a:lvl5pPr>
      <a:lvl6pPr marL="2514412"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578"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744"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910"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8" pos="3840">
          <p15:clr>
            <a:srgbClr val="F26B43"/>
          </p15:clr>
        </p15:guide>
        <p15:guide id="9" orient="horz" pos="255">
          <p15:clr>
            <a:srgbClr val="F26B43"/>
          </p15:clr>
        </p15:guide>
        <p15:guide id="10" pos="257">
          <p15:clr>
            <a:srgbClr val="F26B43"/>
          </p15:clr>
        </p15:guide>
        <p15:guide id="11" pos="7423">
          <p15:clr>
            <a:srgbClr val="F26B43"/>
          </p15:clr>
        </p15:guide>
        <p15:guide id="12" orient="horz" pos="4156">
          <p15:clr>
            <a:srgbClr val="F26B43"/>
          </p15:clr>
        </p15:guide>
        <p15:guide id="14" orient="horz" pos="1095">
          <p15:clr>
            <a:srgbClr val="F26B43"/>
          </p15:clr>
        </p15:guide>
        <p15:guide id="15" orient="horz" pos="550">
          <p15:clr>
            <a:srgbClr val="F26B43"/>
          </p15:clr>
        </p15:guide>
        <p15:guide id="16" orient="horz" pos="3725">
          <p15:clr>
            <a:srgbClr val="F26B43"/>
          </p15:clr>
        </p15:guide>
        <p15:guide id="17" orient="horz" pos="4065">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Platshållare för rubrik 1">
            <a:extLst>
              <a:ext uri="{FF2B5EF4-FFF2-40B4-BE49-F238E27FC236}">
                <a16:creationId xmlns:a16="http://schemas.microsoft.com/office/drawing/2014/main" id="{0F91ECD4-9258-45E0-83DE-D200F507C8B7}"/>
              </a:ext>
            </a:extLst>
          </p:cNvPr>
          <p:cNvSpPr>
            <a:spLocks noGrp="1"/>
          </p:cNvSpPr>
          <p:nvPr>
            <p:ph type="title"/>
          </p:nvPr>
        </p:nvSpPr>
        <p:spPr>
          <a:xfrm>
            <a:off x="407988" y="404813"/>
            <a:ext cx="9170279" cy="736959"/>
          </a:xfrm>
          <a:prstGeom prst="rect">
            <a:avLst/>
          </a:prstGeom>
        </p:spPr>
        <p:txBody>
          <a:bodyPr vert="horz" lIns="0" tIns="45720" rIns="0" bIns="45720" rtlCol="0" anchor="ctr">
            <a:normAutofit/>
          </a:bodyPr>
          <a:lstStyle/>
          <a:p>
            <a:r>
              <a:rPr lang="sv-SE"/>
              <a:t>Klicka här för att ändra format</a:t>
            </a:r>
          </a:p>
        </p:txBody>
      </p:sp>
      <p:sp>
        <p:nvSpPr>
          <p:cNvPr id="3" name="Text Placeholder 2"/>
          <p:cNvSpPr>
            <a:spLocks noGrp="1"/>
          </p:cNvSpPr>
          <p:nvPr>
            <p:ph type="body" idx="1"/>
          </p:nvPr>
        </p:nvSpPr>
        <p:spPr>
          <a:xfrm>
            <a:off x="1056000" y="1744652"/>
            <a:ext cx="10080000" cy="4168785"/>
          </a:xfrm>
          <a:prstGeom prst="rect">
            <a:avLst/>
          </a:prstGeom>
        </p:spPr>
        <p:txBody>
          <a:bodyPr vert="horz" lIns="0" tIns="0" rIns="0" bIns="0" rtlCol="0">
            <a:normAutofit/>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pic>
        <p:nvPicPr>
          <p:cNvPr id="9" name="Bildobjekt 8" descr="Logo" title="Logo">
            <a:extLst>
              <a:ext uri="{FF2B5EF4-FFF2-40B4-BE49-F238E27FC236}">
                <a16:creationId xmlns:a16="http://schemas.microsoft.com/office/drawing/2014/main" id="{E827BE2D-9929-4BFA-9192-B82AEC788915}"/>
              </a:ext>
            </a:extLst>
          </p:cNvPr>
          <p:cNvPicPr>
            <a:picLocks noChangeAspect="1"/>
          </p:cNvPicPr>
          <p:nvPr userDrawn="1"/>
        </p:nvPicPr>
        <p:blipFill>
          <a:blip r:embed="rId18">
            <a:extLst>
              <a:ext uri="{28A0092B-C50C-407E-A947-70E740481C1C}">
                <a14:useLocalDpi xmlns:a14="http://schemas.microsoft.com/office/drawing/2010/main"/>
              </a:ext>
            </a:extLst>
          </a:blip>
          <a:stretch>
            <a:fillRect/>
          </a:stretch>
        </p:blipFill>
        <p:spPr>
          <a:xfrm>
            <a:off x="10297795" y="401983"/>
            <a:ext cx="1481456" cy="499915"/>
          </a:xfrm>
          <a:prstGeom prst="rect">
            <a:avLst/>
          </a:prstGeom>
        </p:spPr>
      </p:pic>
      <p:sp>
        <p:nvSpPr>
          <p:cNvPr id="7" name="textruta 6">
            <a:extLst>
              <a:ext uri="{FF2B5EF4-FFF2-40B4-BE49-F238E27FC236}">
                <a16:creationId xmlns:a16="http://schemas.microsoft.com/office/drawing/2014/main" id="{16FC2686-3742-4CA7-96AE-CD7BBA1A90F3}"/>
              </a:ext>
            </a:extLst>
          </p:cNvPr>
          <p:cNvSpPr txBox="1"/>
          <p:nvPr userDrawn="1"/>
        </p:nvSpPr>
        <p:spPr>
          <a:xfrm>
            <a:off x="407988" y="6454562"/>
            <a:ext cx="8640000" cy="144000"/>
          </a:xfrm>
          <a:prstGeom prst="rect">
            <a:avLst/>
          </a:prstGeom>
          <a:noFill/>
        </p:spPr>
        <p:txBody>
          <a:bodyPr wrap="square" lIns="0" tIns="0" rIns="0" bIns="0" rtlCol="0" anchor="ctr" anchorCtr="0">
            <a:noAutofit/>
          </a:bodyPr>
          <a:lstStyle/>
          <a:p>
            <a:r>
              <a:rPr lang="sv-SE" sz="1100">
                <a:solidFill>
                  <a:schemeClr val="tx1">
                    <a:lumMod val="95000"/>
                    <a:lumOff val="5000"/>
                  </a:schemeClr>
                </a:solidFill>
              </a:rPr>
              <a:t>Hållbar stad – öppen för världen</a:t>
            </a:r>
          </a:p>
        </p:txBody>
      </p:sp>
      <p:sp>
        <p:nvSpPr>
          <p:cNvPr id="10" name="Platshållare för bildnummer 1">
            <a:extLst>
              <a:ext uri="{FF2B5EF4-FFF2-40B4-BE49-F238E27FC236}">
                <a16:creationId xmlns:a16="http://schemas.microsoft.com/office/drawing/2014/main" id="{2A7AAA3E-885B-47E9-ACBA-A0293FCE587E}"/>
              </a:ext>
            </a:extLst>
          </p:cNvPr>
          <p:cNvSpPr>
            <a:spLocks noGrp="1"/>
          </p:cNvSpPr>
          <p:nvPr>
            <p:ph type="sldNum" sz="quarter" idx="4"/>
          </p:nvPr>
        </p:nvSpPr>
        <p:spPr>
          <a:xfrm>
            <a:off x="11136000" y="6453187"/>
            <a:ext cx="643250" cy="144463"/>
          </a:xfrm>
          <a:prstGeom prst="rect">
            <a:avLst/>
          </a:prstGeom>
        </p:spPr>
        <p:txBody>
          <a:bodyPr vert="horz" lIns="0" tIns="180000" rIns="0" bIns="0" rtlCol="0" anchor="b" anchorCtr="0"/>
          <a:lstStyle>
            <a:lvl1pPr algn="r">
              <a:defRPr sz="1000" b="1">
                <a:solidFill>
                  <a:schemeClr val="tx1">
                    <a:lumMod val="95000"/>
                    <a:lumOff val="5000"/>
                  </a:schemeClr>
                </a:solidFill>
              </a:defRPr>
            </a:lvl1pPr>
          </a:lstStyle>
          <a:p>
            <a:fld id="{59C8BBA8-F427-4879-AAC6-186856FF899B}" type="slidenum">
              <a:rPr lang="sv-SE" smtClean="0"/>
              <a:pPr/>
              <a:t>‹#›</a:t>
            </a:fld>
            <a:endParaRPr lang="sv-SE"/>
          </a:p>
        </p:txBody>
      </p:sp>
    </p:spTree>
    <p:extLst>
      <p:ext uri="{BB962C8B-B14F-4D97-AF65-F5344CB8AC3E}">
        <p14:creationId xmlns:p14="http://schemas.microsoft.com/office/powerpoint/2010/main" val="1523591297"/>
      </p:ext>
    </p:extLst>
  </p:cSld>
  <p:clrMap bg1="lt1" tx1="dk1" bg2="lt2" tx2="dk2" accent1="accent1" accent2="accent2" accent3="accent3" accent4="accent4" accent5="accent5" accent6="accent6" hlink="hlink" folHlink="folHlink"/>
  <p:sldLayoutIdLst>
    <p:sldLayoutId id="2147484428" r:id="rId1"/>
    <p:sldLayoutId id="2147484429" r:id="rId2"/>
    <p:sldLayoutId id="2147484430" r:id="rId3"/>
    <p:sldLayoutId id="2147484431" r:id="rId4"/>
    <p:sldLayoutId id="2147484432" r:id="rId5"/>
    <p:sldLayoutId id="2147484433" r:id="rId6"/>
    <p:sldLayoutId id="2147484434" r:id="rId7"/>
    <p:sldLayoutId id="2147484435" r:id="rId8"/>
    <p:sldLayoutId id="2147484436" r:id="rId9"/>
    <p:sldLayoutId id="2147484437" r:id="rId10"/>
    <p:sldLayoutId id="2147484438" r:id="rId11"/>
    <p:sldLayoutId id="2147484439" r:id="rId12"/>
    <p:sldLayoutId id="2147484440" r:id="rId13"/>
    <p:sldLayoutId id="2147484441" r:id="rId14"/>
    <p:sldLayoutId id="2147484442" r:id="rId15"/>
    <p:sldLayoutId id="2147484443" r:id="rId16"/>
  </p:sldLayoutIdLst>
  <p:hf sldNum="0" hdr="0" ftr="0" dt="0"/>
  <p:txStyles>
    <p:titleStyle>
      <a:lvl1pPr algn="l" defTabSz="914332" rtl="0" eaLnBrk="1" latinLnBrk="0" hangingPunct="1">
        <a:lnSpc>
          <a:spcPct val="90000"/>
        </a:lnSpc>
        <a:spcBef>
          <a:spcPct val="0"/>
        </a:spcBef>
        <a:buNone/>
        <a:defRPr sz="3000" b="1" kern="0" spc="0" baseline="0">
          <a:solidFill>
            <a:schemeClr val="tx1">
              <a:lumMod val="95000"/>
              <a:lumOff val="5000"/>
            </a:schemeClr>
          </a:solidFill>
          <a:latin typeface="+mj-lt"/>
          <a:ea typeface="+mj-ea"/>
          <a:cs typeface="+mj-cs"/>
        </a:defRPr>
      </a:lvl1pPr>
    </p:titleStyle>
    <p:bodyStyle>
      <a:lvl1pPr marL="230384" indent="-230384" algn="l" defTabSz="914332" rtl="0" eaLnBrk="1" latinLnBrk="0" hangingPunct="1">
        <a:lnSpc>
          <a:spcPct val="110000"/>
        </a:lnSpc>
        <a:spcBef>
          <a:spcPts val="600"/>
        </a:spcBef>
        <a:spcAft>
          <a:spcPts val="300"/>
        </a:spcAft>
        <a:buFont typeface="Arial" panose="020B0604020202020204" pitchFamily="34" charset="0"/>
        <a:buChar char="•"/>
        <a:defRPr sz="2000" kern="1200">
          <a:solidFill>
            <a:schemeClr val="tx1">
              <a:lumMod val="95000"/>
              <a:lumOff val="5000"/>
            </a:schemeClr>
          </a:solidFill>
          <a:latin typeface="+mn-lt"/>
          <a:ea typeface="+mn-ea"/>
          <a:cs typeface="+mn-cs"/>
        </a:defRPr>
      </a:lvl1pPr>
      <a:lvl2pPr marL="457167" indent="-2303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lumMod val="95000"/>
              <a:lumOff val="5000"/>
            </a:schemeClr>
          </a:solidFill>
          <a:latin typeface="+mn-lt"/>
          <a:ea typeface="+mn-ea"/>
          <a:cs typeface="+mn-cs"/>
        </a:defRPr>
      </a:lvl2pPr>
      <a:lvl3pPr marL="687548" indent="-230384" algn="l" defTabSz="914332" rtl="0" eaLnBrk="1" latinLnBrk="0" hangingPunct="1">
        <a:lnSpc>
          <a:spcPct val="110000"/>
        </a:lnSpc>
        <a:spcBef>
          <a:spcPts val="0"/>
        </a:spcBef>
        <a:spcAft>
          <a:spcPts val="300"/>
        </a:spcAft>
        <a:buFont typeface="Wingdings" panose="05000000000000000000" pitchFamily="2" charset="2"/>
        <a:buChar char="§"/>
        <a:defRPr sz="1700" kern="1200">
          <a:solidFill>
            <a:schemeClr val="tx1">
              <a:lumMod val="95000"/>
              <a:lumOff val="5000"/>
            </a:schemeClr>
          </a:solidFill>
          <a:latin typeface="+mn-lt"/>
          <a:ea typeface="+mn-ea"/>
          <a:cs typeface="+mn-cs"/>
        </a:defRPr>
      </a:lvl3pPr>
      <a:lvl4pPr marL="914332"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lumMod val="95000"/>
              <a:lumOff val="5000"/>
            </a:schemeClr>
          </a:solidFill>
          <a:latin typeface="+mn-lt"/>
          <a:ea typeface="+mn-ea"/>
          <a:cs typeface="+mn-cs"/>
        </a:defRPr>
      </a:lvl4pPr>
      <a:lvl5pPr marL="1144714"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lumMod val="95000"/>
              <a:lumOff val="5000"/>
            </a:schemeClr>
          </a:solidFill>
          <a:latin typeface="+mn-lt"/>
          <a:ea typeface="+mn-ea"/>
          <a:cs typeface="+mn-cs"/>
        </a:defRPr>
      </a:lvl5pPr>
      <a:lvl6pPr marL="2514412"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578"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744"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910"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8" pos="3840">
          <p15:clr>
            <a:srgbClr val="F26B43"/>
          </p15:clr>
        </p15:guide>
        <p15:guide id="9" orient="horz" pos="255">
          <p15:clr>
            <a:srgbClr val="F26B43"/>
          </p15:clr>
        </p15:guide>
        <p15:guide id="10" pos="257">
          <p15:clr>
            <a:srgbClr val="F26B43"/>
          </p15:clr>
        </p15:guide>
        <p15:guide id="11" pos="7423">
          <p15:clr>
            <a:srgbClr val="F26B43"/>
          </p15:clr>
        </p15:guide>
        <p15:guide id="12" orient="horz" pos="4156">
          <p15:clr>
            <a:srgbClr val="F26B43"/>
          </p15:clr>
        </p15:guide>
        <p15:guide id="14" orient="horz" pos="1095">
          <p15:clr>
            <a:srgbClr val="F26B43"/>
          </p15:clr>
        </p15:guide>
        <p15:guide id="15" orient="horz" pos="550">
          <p15:clr>
            <a:srgbClr val="F26B43"/>
          </p15:clr>
        </p15:guide>
        <p15:guide id="16" orient="horz" pos="3725">
          <p15:clr>
            <a:srgbClr val="F26B43"/>
          </p15:clr>
        </p15:guide>
        <p15:guide id="17" orient="horz" pos="4065">
          <p15:clr>
            <a:srgbClr val="F26B43"/>
          </p15:clr>
        </p15:guide>
      </p15:sldGuideLst>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Platshållare för rubrik 1">
            <a:extLst>
              <a:ext uri="{FF2B5EF4-FFF2-40B4-BE49-F238E27FC236}">
                <a16:creationId xmlns:a16="http://schemas.microsoft.com/office/drawing/2014/main" id="{0F91ECD4-9258-45E0-83DE-D200F507C8B7}"/>
              </a:ext>
            </a:extLst>
          </p:cNvPr>
          <p:cNvSpPr>
            <a:spLocks noGrp="1"/>
          </p:cNvSpPr>
          <p:nvPr>
            <p:ph type="title"/>
          </p:nvPr>
        </p:nvSpPr>
        <p:spPr>
          <a:xfrm>
            <a:off x="407988" y="404813"/>
            <a:ext cx="9170279" cy="736959"/>
          </a:xfrm>
          <a:prstGeom prst="rect">
            <a:avLst/>
          </a:prstGeom>
        </p:spPr>
        <p:txBody>
          <a:bodyPr vert="horz" lIns="0" tIns="45720" rIns="0" bIns="45720" rtlCol="0" anchor="ctr">
            <a:normAutofit/>
          </a:bodyPr>
          <a:lstStyle/>
          <a:p>
            <a:r>
              <a:rPr lang="sv-SE"/>
              <a:t>Klicka här för att ändra format</a:t>
            </a:r>
          </a:p>
        </p:txBody>
      </p:sp>
      <p:sp>
        <p:nvSpPr>
          <p:cNvPr id="3" name="Text Placeholder 2"/>
          <p:cNvSpPr>
            <a:spLocks noGrp="1"/>
          </p:cNvSpPr>
          <p:nvPr>
            <p:ph type="body" idx="1"/>
          </p:nvPr>
        </p:nvSpPr>
        <p:spPr>
          <a:xfrm>
            <a:off x="1056000" y="1744652"/>
            <a:ext cx="10080000" cy="4168785"/>
          </a:xfrm>
          <a:prstGeom prst="rect">
            <a:avLst/>
          </a:prstGeom>
        </p:spPr>
        <p:txBody>
          <a:bodyPr vert="horz" lIns="0" tIns="0" rIns="0" bIns="0" rtlCol="0">
            <a:normAutofit/>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pic>
        <p:nvPicPr>
          <p:cNvPr id="9" name="Bildobjekt 8" descr="Logo" title="Logo">
            <a:extLst>
              <a:ext uri="{FF2B5EF4-FFF2-40B4-BE49-F238E27FC236}">
                <a16:creationId xmlns:a16="http://schemas.microsoft.com/office/drawing/2014/main" id="{E827BE2D-9929-4BFA-9192-B82AEC788915}"/>
              </a:ext>
            </a:extLst>
          </p:cNvPr>
          <p:cNvPicPr>
            <a:picLocks noChangeAspect="1"/>
          </p:cNvPicPr>
          <p:nvPr userDrawn="1"/>
        </p:nvPicPr>
        <p:blipFill>
          <a:blip r:embed="rId18">
            <a:extLst>
              <a:ext uri="{28A0092B-C50C-407E-A947-70E740481C1C}">
                <a14:useLocalDpi xmlns:a14="http://schemas.microsoft.com/office/drawing/2010/main"/>
              </a:ext>
            </a:extLst>
          </a:blip>
          <a:stretch>
            <a:fillRect/>
          </a:stretch>
        </p:blipFill>
        <p:spPr>
          <a:xfrm>
            <a:off x="10297795" y="401983"/>
            <a:ext cx="1481456" cy="499915"/>
          </a:xfrm>
          <a:prstGeom prst="rect">
            <a:avLst/>
          </a:prstGeom>
        </p:spPr>
      </p:pic>
      <p:sp>
        <p:nvSpPr>
          <p:cNvPr id="7" name="textruta 6">
            <a:extLst>
              <a:ext uri="{FF2B5EF4-FFF2-40B4-BE49-F238E27FC236}">
                <a16:creationId xmlns:a16="http://schemas.microsoft.com/office/drawing/2014/main" id="{7DFF76B2-A88A-470E-B646-73BDC425A6E8}"/>
              </a:ext>
            </a:extLst>
          </p:cNvPr>
          <p:cNvSpPr txBox="1"/>
          <p:nvPr userDrawn="1"/>
        </p:nvSpPr>
        <p:spPr>
          <a:xfrm>
            <a:off x="407988" y="6454562"/>
            <a:ext cx="8640000" cy="144000"/>
          </a:xfrm>
          <a:prstGeom prst="rect">
            <a:avLst/>
          </a:prstGeom>
          <a:noFill/>
        </p:spPr>
        <p:txBody>
          <a:bodyPr wrap="square" lIns="0" tIns="0" rIns="0" bIns="0" rtlCol="0" anchor="ctr" anchorCtr="0">
            <a:noAutofit/>
          </a:bodyPr>
          <a:lstStyle/>
          <a:p>
            <a:r>
              <a:rPr lang="sv-SE" sz="1100">
                <a:solidFill>
                  <a:schemeClr val="tx1">
                    <a:lumMod val="95000"/>
                    <a:lumOff val="5000"/>
                  </a:schemeClr>
                </a:solidFill>
              </a:rPr>
              <a:t>Hållbar stad – öppen för världen</a:t>
            </a:r>
          </a:p>
        </p:txBody>
      </p:sp>
      <p:sp>
        <p:nvSpPr>
          <p:cNvPr id="10" name="Platshållare för bildnummer 1">
            <a:extLst>
              <a:ext uri="{FF2B5EF4-FFF2-40B4-BE49-F238E27FC236}">
                <a16:creationId xmlns:a16="http://schemas.microsoft.com/office/drawing/2014/main" id="{4D8D5E03-09FD-47B8-83A3-7C8B23D877BF}"/>
              </a:ext>
            </a:extLst>
          </p:cNvPr>
          <p:cNvSpPr>
            <a:spLocks noGrp="1"/>
          </p:cNvSpPr>
          <p:nvPr>
            <p:ph type="sldNum" sz="quarter" idx="4"/>
          </p:nvPr>
        </p:nvSpPr>
        <p:spPr>
          <a:xfrm>
            <a:off x="11136000" y="6453187"/>
            <a:ext cx="643250" cy="144463"/>
          </a:xfrm>
          <a:prstGeom prst="rect">
            <a:avLst/>
          </a:prstGeom>
        </p:spPr>
        <p:txBody>
          <a:bodyPr vert="horz" lIns="0" tIns="180000" rIns="0" bIns="0" rtlCol="0" anchor="b" anchorCtr="0"/>
          <a:lstStyle>
            <a:lvl1pPr algn="r">
              <a:defRPr sz="1000" b="1">
                <a:solidFill>
                  <a:schemeClr val="tx1">
                    <a:lumMod val="95000"/>
                    <a:lumOff val="5000"/>
                  </a:schemeClr>
                </a:solidFill>
              </a:defRPr>
            </a:lvl1pPr>
          </a:lstStyle>
          <a:p>
            <a:fld id="{59C8BBA8-F427-4879-AAC6-186856FF899B}" type="slidenum">
              <a:rPr lang="sv-SE" smtClean="0"/>
              <a:pPr/>
              <a:t>‹#›</a:t>
            </a:fld>
            <a:endParaRPr lang="sv-SE"/>
          </a:p>
        </p:txBody>
      </p:sp>
    </p:spTree>
    <p:extLst>
      <p:ext uri="{BB962C8B-B14F-4D97-AF65-F5344CB8AC3E}">
        <p14:creationId xmlns:p14="http://schemas.microsoft.com/office/powerpoint/2010/main" val="1096936714"/>
      </p:ext>
    </p:extLst>
  </p:cSld>
  <p:clrMap bg1="lt1" tx1="dk1" bg2="lt2" tx2="dk2" accent1="accent1" accent2="accent2" accent3="accent3" accent4="accent4" accent5="accent5" accent6="accent6" hlink="hlink" folHlink="folHlink"/>
  <p:sldLayoutIdLst>
    <p:sldLayoutId id="2147484445" r:id="rId1"/>
    <p:sldLayoutId id="2147484446" r:id="rId2"/>
    <p:sldLayoutId id="2147484447" r:id="rId3"/>
    <p:sldLayoutId id="2147484448" r:id="rId4"/>
    <p:sldLayoutId id="2147484449" r:id="rId5"/>
    <p:sldLayoutId id="2147484450" r:id="rId6"/>
    <p:sldLayoutId id="2147484451" r:id="rId7"/>
    <p:sldLayoutId id="2147484452" r:id="rId8"/>
    <p:sldLayoutId id="2147484453" r:id="rId9"/>
    <p:sldLayoutId id="2147484454" r:id="rId10"/>
    <p:sldLayoutId id="2147484455" r:id="rId11"/>
    <p:sldLayoutId id="2147484456" r:id="rId12"/>
    <p:sldLayoutId id="2147484457" r:id="rId13"/>
    <p:sldLayoutId id="2147484458" r:id="rId14"/>
    <p:sldLayoutId id="2147484459" r:id="rId15"/>
    <p:sldLayoutId id="2147484460" r:id="rId16"/>
  </p:sldLayoutIdLst>
  <p:hf sldNum="0" hdr="0" ftr="0" dt="0"/>
  <p:txStyles>
    <p:titleStyle>
      <a:lvl1pPr algn="l" defTabSz="914332" rtl="0" eaLnBrk="1" latinLnBrk="0" hangingPunct="1">
        <a:lnSpc>
          <a:spcPct val="90000"/>
        </a:lnSpc>
        <a:spcBef>
          <a:spcPct val="0"/>
        </a:spcBef>
        <a:buNone/>
        <a:defRPr sz="3000" b="1" kern="0" spc="0" baseline="0">
          <a:solidFill>
            <a:schemeClr val="tx1">
              <a:lumMod val="95000"/>
              <a:lumOff val="5000"/>
            </a:schemeClr>
          </a:solidFill>
          <a:latin typeface="+mj-lt"/>
          <a:ea typeface="+mj-ea"/>
          <a:cs typeface="+mj-cs"/>
        </a:defRPr>
      </a:lvl1pPr>
    </p:titleStyle>
    <p:bodyStyle>
      <a:lvl1pPr marL="230384" indent="-230384" algn="l" defTabSz="914332" rtl="0" eaLnBrk="1" latinLnBrk="0" hangingPunct="1">
        <a:lnSpc>
          <a:spcPct val="110000"/>
        </a:lnSpc>
        <a:spcBef>
          <a:spcPts val="600"/>
        </a:spcBef>
        <a:spcAft>
          <a:spcPts val="300"/>
        </a:spcAft>
        <a:buFont typeface="Arial" panose="020B0604020202020204" pitchFamily="34" charset="0"/>
        <a:buChar char="•"/>
        <a:defRPr sz="2000" kern="1200">
          <a:solidFill>
            <a:schemeClr val="tx1">
              <a:lumMod val="95000"/>
              <a:lumOff val="5000"/>
            </a:schemeClr>
          </a:solidFill>
          <a:latin typeface="+mn-lt"/>
          <a:ea typeface="+mn-ea"/>
          <a:cs typeface="+mn-cs"/>
        </a:defRPr>
      </a:lvl1pPr>
      <a:lvl2pPr marL="457167" indent="-2303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lumMod val="95000"/>
              <a:lumOff val="5000"/>
            </a:schemeClr>
          </a:solidFill>
          <a:latin typeface="+mn-lt"/>
          <a:ea typeface="+mn-ea"/>
          <a:cs typeface="+mn-cs"/>
        </a:defRPr>
      </a:lvl2pPr>
      <a:lvl3pPr marL="687548" indent="-230384" algn="l" defTabSz="914332" rtl="0" eaLnBrk="1" latinLnBrk="0" hangingPunct="1">
        <a:lnSpc>
          <a:spcPct val="110000"/>
        </a:lnSpc>
        <a:spcBef>
          <a:spcPts val="0"/>
        </a:spcBef>
        <a:spcAft>
          <a:spcPts val="300"/>
        </a:spcAft>
        <a:buFont typeface="Wingdings" panose="05000000000000000000" pitchFamily="2" charset="2"/>
        <a:buChar char="§"/>
        <a:defRPr sz="1700" kern="1200">
          <a:solidFill>
            <a:schemeClr val="tx1">
              <a:lumMod val="95000"/>
              <a:lumOff val="5000"/>
            </a:schemeClr>
          </a:solidFill>
          <a:latin typeface="+mn-lt"/>
          <a:ea typeface="+mn-ea"/>
          <a:cs typeface="+mn-cs"/>
        </a:defRPr>
      </a:lvl3pPr>
      <a:lvl4pPr marL="914332"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lumMod val="95000"/>
              <a:lumOff val="5000"/>
            </a:schemeClr>
          </a:solidFill>
          <a:latin typeface="+mn-lt"/>
          <a:ea typeface="+mn-ea"/>
          <a:cs typeface="+mn-cs"/>
        </a:defRPr>
      </a:lvl4pPr>
      <a:lvl5pPr marL="1144714"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lumMod val="95000"/>
              <a:lumOff val="5000"/>
            </a:schemeClr>
          </a:solidFill>
          <a:latin typeface="+mn-lt"/>
          <a:ea typeface="+mn-ea"/>
          <a:cs typeface="+mn-cs"/>
        </a:defRPr>
      </a:lvl5pPr>
      <a:lvl6pPr marL="2514412"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578"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744"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910"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8" pos="3840">
          <p15:clr>
            <a:srgbClr val="F26B43"/>
          </p15:clr>
        </p15:guide>
        <p15:guide id="9" orient="horz" pos="255">
          <p15:clr>
            <a:srgbClr val="F26B43"/>
          </p15:clr>
        </p15:guide>
        <p15:guide id="10" pos="257">
          <p15:clr>
            <a:srgbClr val="F26B43"/>
          </p15:clr>
        </p15:guide>
        <p15:guide id="11" pos="7423">
          <p15:clr>
            <a:srgbClr val="F26B43"/>
          </p15:clr>
        </p15:guide>
        <p15:guide id="12" orient="horz" pos="4156">
          <p15:clr>
            <a:srgbClr val="F26B43"/>
          </p15:clr>
        </p15:guide>
        <p15:guide id="14" orient="horz" pos="1095">
          <p15:clr>
            <a:srgbClr val="F26B43"/>
          </p15:clr>
        </p15:guide>
        <p15:guide id="15" orient="horz" pos="550">
          <p15:clr>
            <a:srgbClr val="F26B43"/>
          </p15:clr>
        </p15:guide>
        <p15:guide id="16" orient="horz" pos="3725">
          <p15:clr>
            <a:srgbClr val="F26B43"/>
          </p15:clr>
        </p15:guide>
        <p15:guide id="17" orient="horz" pos="4065">
          <p15:clr>
            <a:srgbClr val="F26B43"/>
          </p15:clr>
        </p15:guide>
      </p15:sldGuideLst>
    </p:ext>
  </p:extLst>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Platshållare för rubrik 1">
            <a:extLst>
              <a:ext uri="{FF2B5EF4-FFF2-40B4-BE49-F238E27FC236}">
                <a16:creationId xmlns:a16="http://schemas.microsoft.com/office/drawing/2014/main" id="{0F91ECD4-9258-45E0-83DE-D200F507C8B7}"/>
              </a:ext>
            </a:extLst>
          </p:cNvPr>
          <p:cNvSpPr>
            <a:spLocks noGrp="1"/>
          </p:cNvSpPr>
          <p:nvPr>
            <p:ph type="title"/>
          </p:nvPr>
        </p:nvSpPr>
        <p:spPr>
          <a:xfrm>
            <a:off x="407988" y="404813"/>
            <a:ext cx="9170279" cy="736959"/>
          </a:xfrm>
          <a:prstGeom prst="rect">
            <a:avLst/>
          </a:prstGeom>
        </p:spPr>
        <p:txBody>
          <a:bodyPr vert="horz" lIns="0" tIns="45720" rIns="0" bIns="45720" rtlCol="0" anchor="ctr">
            <a:normAutofit/>
          </a:bodyPr>
          <a:lstStyle/>
          <a:p>
            <a:r>
              <a:rPr lang="sv-SE"/>
              <a:t>Klicka här för att ändra format</a:t>
            </a:r>
          </a:p>
        </p:txBody>
      </p:sp>
      <p:sp>
        <p:nvSpPr>
          <p:cNvPr id="3" name="Text Placeholder 2"/>
          <p:cNvSpPr>
            <a:spLocks noGrp="1"/>
          </p:cNvSpPr>
          <p:nvPr>
            <p:ph type="body" idx="1"/>
          </p:nvPr>
        </p:nvSpPr>
        <p:spPr>
          <a:xfrm>
            <a:off x="1056000" y="1744652"/>
            <a:ext cx="10080000" cy="4168785"/>
          </a:xfrm>
          <a:prstGeom prst="rect">
            <a:avLst/>
          </a:prstGeom>
        </p:spPr>
        <p:txBody>
          <a:bodyPr vert="horz" lIns="0" tIns="0" rIns="0" bIns="0" rtlCol="0">
            <a:normAutofit/>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pic>
        <p:nvPicPr>
          <p:cNvPr id="9" name="Bildobjekt 8" descr="Logo" title="Logo">
            <a:extLst>
              <a:ext uri="{FF2B5EF4-FFF2-40B4-BE49-F238E27FC236}">
                <a16:creationId xmlns:a16="http://schemas.microsoft.com/office/drawing/2014/main" id="{E827BE2D-9929-4BFA-9192-B82AEC788915}"/>
              </a:ext>
            </a:extLst>
          </p:cNvPr>
          <p:cNvPicPr>
            <a:picLocks noChangeAspect="1"/>
          </p:cNvPicPr>
          <p:nvPr userDrawn="1"/>
        </p:nvPicPr>
        <p:blipFill>
          <a:blip r:embed="rId18">
            <a:extLst>
              <a:ext uri="{28A0092B-C50C-407E-A947-70E740481C1C}">
                <a14:useLocalDpi xmlns:a14="http://schemas.microsoft.com/office/drawing/2010/main"/>
              </a:ext>
            </a:extLst>
          </a:blip>
          <a:stretch>
            <a:fillRect/>
          </a:stretch>
        </p:blipFill>
        <p:spPr>
          <a:xfrm>
            <a:off x="10297795" y="401983"/>
            <a:ext cx="1481456" cy="499915"/>
          </a:xfrm>
          <a:prstGeom prst="rect">
            <a:avLst/>
          </a:prstGeom>
        </p:spPr>
      </p:pic>
      <p:sp>
        <p:nvSpPr>
          <p:cNvPr id="7" name="textruta 6">
            <a:extLst>
              <a:ext uri="{FF2B5EF4-FFF2-40B4-BE49-F238E27FC236}">
                <a16:creationId xmlns:a16="http://schemas.microsoft.com/office/drawing/2014/main" id="{F4542BD5-103E-4DB5-88FB-E05DB9624044}"/>
              </a:ext>
            </a:extLst>
          </p:cNvPr>
          <p:cNvSpPr txBox="1"/>
          <p:nvPr userDrawn="1"/>
        </p:nvSpPr>
        <p:spPr>
          <a:xfrm>
            <a:off x="407988" y="6454562"/>
            <a:ext cx="8640000" cy="144000"/>
          </a:xfrm>
          <a:prstGeom prst="rect">
            <a:avLst/>
          </a:prstGeom>
          <a:noFill/>
        </p:spPr>
        <p:txBody>
          <a:bodyPr wrap="square" lIns="0" tIns="0" rIns="0" bIns="0" rtlCol="0" anchor="ctr" anchorCtr="0">
            <a:noAutofit/>
          </a:bodyPr>
          <a:lstStyle/>
          <a:p>
            <a:r>
              <a:rPr lang="sv-SE" sz="1100">
                <a:solidFill>
                  <a:schemeClr val="tx1">
                    <a:lumMod val="95000"/>
                    <a:lumOff val="5000"/>
                  </a:schemeClr>
                </a:solidFill>
              </a:rPr>
              <a:t>Hållbar stad – öppen för världen</a:t>
            </a:r>
          </a:p>
        </p:txBody>
      </p:sp>
      <p:sp>
        <p:nvSpPr>
          <p:cNvPr id="10" name="Platshållare för bildnummer 1">
            <a:extLst>
              <a:ext uri="{FF2B5EF4-FFF2-40B4-BE49-F238E27FC236}">
                <a16:creationId xmlns:a16="http://schemas.microsoft.com/office/drawing/2014/main" id="{ACAA70FC-8994-456B-8FC6-D537F840626C}"/>
              </a:ext>
            </a:extLst>
          </p:cNvPr>
          <p:cNvSpPr>
            <a:spLocks noGrp="1"/>
          </p:cNvSpPr>
          <p:nvPr>
            <p:ph type="sldNum" sz="quarter" idx="4"/>
          </p:nvPr>
        </p:nvSpPr>
        <p:spPr>
          <a:xfrm>
            <a:off x="11136000" y="6453187"/>
            <a:ext cx="643250" cy="144463"/>
          </a:xfrm>
          <a:prstGeom prst="rect">
            <a:avLst/>
          </a:prstGeom>
        </p:spPr>
        <p:txBody>
          <a:bodyPr vert="horz" lIns="0" tIns="180000" rIns="0" bIns="0" rtlCol="0" anchor="b" anchorCtr="0"/>
          <a:lstStyle>
            <a:lvl1pPr algn="r">
              <a:defRPr sz="1000" b="1">
                <a:solidFill>
                  <a:schemeClr val="tx1">
                    <a:lumMod val="95000"/>
                    <a:lumOff val="5000"/>
                  </a:schemeClr>
                </a:solidFill>
              </a:defRPr>
            </a:lvl1pPr>
          </a:lstStyle>
          <a:p>
            <a:fld id="{59C8BBA8-F427-4879-AAC6-186856FF899B}" type="slidenum">
              <a:rPr lang="sv-SE" smtClean="0"/>
              <a:pPr/>
              <a:t>‹#›</a:t>
            </a:fld>
            <a:endParaRPr lang="sv-SE"/>
          </a:p>
        </p:txBody>
      </p:sp>
    </p:spTree>
    <p:extLst>
      <p:ext uri="{BB962C8B-B14F-4D97-AF65-F5344CB8AC3E}">
        <p14:creationId xmlns:p14="http://schemas.microsoft.com/office/powerpoint/2010/main" val="39459540"/>
      </p:ext>
    </p:extLst>
  </p:cSld>
  <p:clrMap bg1="lt1" tx1="dk1" bg2="lt2" tx2="dk2" accent1="accent1" accent2="accent2" accent3="accent3" accent4="accent4" accent5="accent5" accent6="accent6" hlink="hlink" folHlink="folHlink"/>
  <p:sldLayoutIdLst>
    <p:sldLayoutId id="2147484462" r:id="rId1"/>
    <p:sldLayoutId id="2147484463" r:id="rId2"/>
    <p:sldLayoutId id="2147484464" r:id="rId3"/>
    <p:sldLayoutId id="2147484465" r:id="rId4"/>
    <p:sldLayoutId id="2147484466" r:id="rId5"/>
    <p:sldLayoutId id="2147484467" r:id="rId6"/>
    <p:sldLayoutId id="2147484468" r:id="rId7"/>
    <p:sldLayoutId id="2147484469" r:id="rId8"/>
    <p:sldLayoutId id="2147484470" r:id="rId9"/>
    <p:sldLayoutId id="2147484471" r:id="rId10"/>
    <p:sldLayoutId id="2147484472" r:id="rId11"/>
    <p:sldLayoutId id="2147484473" r:id="rId12"/>
    <p:sldLayoutId id="2147484474" r:id="rId13"/>
    <p:sldLayoutId id="2147484475" r:id="rId14"/>
    <p:sldLayoutId id="2147484476" r:id="rId15"/>
    <p:sldLayoutId id="2147484477" r:id="rId16"/>
  </p:sldLayoutIdLst>
  <p:hf sldNum="0" hdr="0" ftr="0" dt="0"/>
  <p:txStyles>
    <p:titleStyle>
      <a:lvl1pPr algn="l" defTabSz="914332" rtl="0" eaLnBrk="1" latinLnBrk="0" hangingPunct="1">
        <a:lnSpc>
          <a:spcPct val="90000"/>
        </a:lnSpc>
        <a:spcBef>
          <a:spcPct val="0"/>
        </a:spcBef>
        <a:buNone/>
        <a:defRPr sz="3000" b="1" kern="0" spc="0" baseline="0">
          <a:solidFill>
            <a:schemeClr val="tx1">
              <a:lumMod val="95000"/>
              <a:lumOff val="5000"/>
            </a:schemeClr>
          </a:solidFill>
          <a:latin typeface="+mj-lt"/>
          <a:ea typeface="+mj-ea"/>
          <a:cs typeface="+mj-cs"/>
        </a:defRPr>
      </a:lvl1pPr>
    </p:titleStyle>
    <p:bodyStyle>
      <a:lvl1pPr marL="230384" indent="-230384" algn="l" defTabSz="914332" rtl="0" eaLnBrk="1" latinLnBrk="0" hangingPunct="1">
        <a:lnSpc>
          <a:spcPct val="110000"/>
        </a:lnSpc>
        <a:spcBef>
          <a:spcPts val="600"/>
        </a:spcBef>
        <a:spcAft>
          <a:spcPts val="300"/>
        </a:spcAft>
        <a:buFont typeface="Arial" panose="020B0604020202020204" pitchFamily="34" charset="0"/>
        <a:buChar char="•"/>
        <a:defRPr sz="2000" kern="1200">
          <a:solidFill>
            <a:schemeClr val="tx1">
              <a:lumMod val="95000"/>
              <a:lumOff val="5000"/>
            </a:schemeClr>
          </a:solidFill>
          <a:latin typeface="+mn-lt"/>
          <a:ea typeface="+mn-ea"/>
          <a:cs typeface="+mn-cs"/>
        </a:defRPr>
      </a:lvl1pPr>
      <a:lvl2pPr marL="457167" indent="-2303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lumMod val="95000"/>
              <a:lumOff val="5000"/>
            </a:schemeClr>
          </a:solidFill>
          <a:latin typeface="+mn-lt"/>
          <a:ea typeface="+mn-ea"/>
          <a:cs typeface="+mn-cs"/>
        </a:defRPr>
      </a:lvl2pPr>
      <a:lvl3pPr marL="687548" indent="-230384" algn="l" defTabSz="914332" rtl="0" eaLnBrk="1" latinLnBrk="0" hangingPunct="1">
        <a:lnSpc>
          <a:spcPct val="110000"/>
        </a:lnSpc>
        <a:spcBef>
          <a:spcPts val="0"/>
        </a:spcBef>
        <a:spcAft>
          <a:spcPts val="300"/>
        </a:spcAft>
        <a:buFont typeface="Wingdings" panose="05000000000000000000" pitchFamily="2" charset="2"/>
        <a:buChar char="§"/>
        <a:defRPr sz="1700" kern="1200">
          <a:solidFill>
            <a:schemeClr val="tx1">
              <a:lumMod val="95000"/>
              <a:lumOff val="5000"/>
            </a:schemeClr>
          </a:solidFill>
          <a:latin typeface="+mn-lt"/>
          <a:ea typeface="+mn-ea"/>
          <a:cs typeface="+mn-cs"/>
        </a:defRPr>
      </a:lvl3pPr>
      <a:lvl4pPr marL="914332"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lumMod val="95000"/>
              <a:lumOff val="5000"/>
            </a:schemeClr>
          </a:solidFill>
          <a:latin typeface="+mn-lt"/>
          <a:ea typeface="+mn-ea"/>
          <a:cs typeface="+mn-cs"/>
        </a:defRPr>
      </a:lvl4pPr>
      <a:lvl5pPr marL="1144714"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lumMod val="95000"/>
              <a:lumOff val="5000"/>
            </a:schemeClr>
          </a:solidFill>
          <a:latin typeface="+mn-lt"/>
          <a:ea typeface="+mn-ea"/>
          <a:cs typeface="+mn-cs"/>
        </a:defRPr>
      </a:lvl5pPr>
      <a:lvl6pPr marL="2514412"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578"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744"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910"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8" pos="3840">
          <p15:clr>
            <a:srgbClr val="F26B43"/>
          </p15:clr>
        </p15:guide>
        <p15:guide id="9" orient="horz" pos="255">
          <p15:clr>
            <a:srgbClr val="F26B43"/>
          </p15:clr>
        </p15:guide>
        <p15:guide id="10" pos="257">
          <p15:clr>
            <a:srgbClr val="F26B43"/>
          </p15:clr>
        </p15:guide>
        <p15:guide id="11" pos="7423">
          <p15:clr>
            <a:srgbClr val="F26B43"/>
          </p15:clr>
        </p15:guide>
        <p15:guide id="12" orient="horz" pos="4156">
          <p15:clr>
            <a:srgbClr val="F26B43"/>
          </p15:clr>
        </p15:guide>
        <p15:guide id="14" orient="horz" pos="1095">
          <p15:clr>
            <a:srgbClr val="F26B43"/>
          </p15:clr>
        </p15:guide>
        <p15:guide id="15" orient="horz" pos="550">
          <p15:clr>
            <a:srgbClr val="F26B43"/>
          </p15:clr>
        </p15:guide>
        <p15:guide id="16" orient="horz" pos="3725">
          <p15:clr>
            <a:srgbClr val="F26B43"/>
          </p15:clr>
        </p15:guide>
        <p15:guide id="17" orient="horz" pos="4065">
          <p15:clr>
            <a:srgbClr val="F26B43"/>
          </p15:clr>
        </p15:guide>
      </p15:sldGuideLst>
    </p:ext>
  </p:extLst>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Platshållare för rubrik 1">
            <a:extLst>
              <a:ext uri="{FF2B5EF4-FFF2-40B4-BE49-F238E27FC236}">
                <a16:creationId xmlns:a16="http://schemas.microsoft.com/office/drawing/2014/main" id="{0F91ECD4-9258-45E0-83DE-D200F507C8B7}"/>
              </a:ext>
            </a:extLst>
          </p:cNvPr>
          <p:cNvSpPr>
            <a:spLocks noGrp="1"/>
          </p:cNvSpPr>
          <p:nvPr>
            <p:ph type="title"/>
          </p:nvPr>
        </p:nvSpPr>
        <p:spPr>
          <a:xfrm>
            <a:off x="407988" y="404813"/>
            <a:ext cx="9170279" cy="736959"/>
          </a:xfrm>
          <a:prstGeom prst="rect">
            <a:avLst/>
          </a:prstGeom>
        </p:spPr>
        <p:txBody>
          <a:bodyPr vert="horz" lIns="0" tIns="45720" rIns="0" bIns="45720" rtlCol="0" anchor="ctr">
            <a:normAutofit/>
          </a:bodyPr>
          <a:lstStyle/>
          <a:p>
            <a:r>
              <a:rPr lang="sv-SE"/>
              <a:t>Klicka här för att ändra format</a:t>
            </a:r>
          </a:p>
        </p:txBody>
      </p:sp>
      <p:sp>
        <p:nvSpPr>
          <p:cNvPr id="3" name="Text Placeholder 2"/>
          <p:cNvSpPr>
            <a:spLocks noGrp="1"/>
          </p:cNvSpPr>
          <p:nvPr>
            <p:ph type="body" idx="1"/>
          </p:nvPr>
        </p:nvSpPr>
        <p:spPr>
          <a:xfrm>
            <a:off x="1056000" y="1744652"/>
            <a:ext cx="10080000" cy="4168785"/>
          </a:xfrm>
          <a:prstGeom prst="rect">
            <a:avLst/>
          </a:prstGeom>
        </p:spPr>
        <p:txBody>
          <a:bodyPr vert="horz" lIns="0" tIns="0" rIns="0" bIns="0" rtlCol="0">
            <a:normAutofit/>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pic>
        <p:nvPicPr>
          <p:cNvPr id="9" name="Bildobjekt 8" descr="Logo" title="Logo">
            <a:extLst>
              <a:ext uri="{FF2B5EF4-FFF2-40B4-BE49-F238E27FC236}">
                <a16:creationId xmlns:a16="http://schemas.microsoft.com/office/drawing/2014/main" id="{E827BE2D-9929-4BFA-9192-B82AEC788915}"/>
              </a:ext>
            </a:extLst>
          </p:cNvPr>
          <p:cNvPicPr>
            <a:picLocks noChangeAspect="1"/>
          </p:cNvPicPr>
          <p:nvPr userDrawn="1"/>
        </p:nvPicPr>
        <p:blipFill>
          <a:blip r:embed="rId18">
            <a:extLst>
              <a:ext uri="{28A0092B-C50C-407E-A947-70E740481C1C}">
                <a14:useLocalDpi xmlns:a14="http://schemas.microsoft.com/office/drawing/2010/main"/>
              </a:ext>
            </a:extLst>
          </a:blip>
          <a:stretch>
            <a:fillRect/>
          </a:stretch>
        </p:blipFill>
        <p:spPr>
          <a:xfrm>
            <a:off x="10297795" y="401983"/>
            <a:ext cx="1481456" cy="499915"/>
          </a:xfrm>
          <a:prstGeom prst="rect">
            <a:avLst/>
          </a:prstGeom>
        </p:spPr>
      </p:pic>
      <p:sp>
        <p:nvSpPr>
          <p:cNvPr id="7" name="textruta 6">
            <a:extLst>
              <a:ext uri="{FF2B5EF4-FFF2-40B4-BE49-F238E27FC236}">
                <a16:creationId xmlns:a16="http://schemas.microsoft.com/office/drawing/2014/main" id="{BA98ADB3-7E4F-4041-B143-C1933A3E0DE3}"/>
              </a:ext>
            </a:extLst>
          </p:cNvPr>
          <p:cNvSpPr txBox="1"/>
          <p:nvPr userDrawn="1"/>
        </p:nvSpPr>
        <p:spPr>
          <a:xfrm>
            <a:off x="407988" y="6454562"/>
            <a:ext cx="8640000" cy="144000"/>
          </a:xfrm>
          <a:prstGeom prst="rect">
            <a:avLst/>
          </a:prstGeom>
          <a:noFill/>
        </p:spPr>
        <p:txBody>
          <a:bodyPr wrap="square" lIns="0" tIns="0" rIns="0" bIns="0" rtlCol="0" anchor="ctr" anchorCtr="0">
            <a:noAutofit/>
          </a:bodyPr>
          <a:lstStyle/>
          <a:p>
            <a:r>
              <a:rPr lang="sv-SE" sz="1100">
                <a:solidFill>
                  <a:schemeClr val="tx1">
                    <a:lumMod val="95000"/>
                    <a:lumOff val="5000"/>
                  </a:schemeClr>
                </a:solidFill>
              </a:rPr>
              <a:t>Hållbar stad – öppen för världen</a:t>
            </a:r>
          </a:p>
        </p:txBody>
      </p:sp>
      <p:sp>
        <p:nvSpPr>
          <p:cNvPr id="10" name="Platshållare för bildnummer 1">
            <a:extLst>
              <a:ext uri="{FF2B5EF4-FFF2-40B4-BE49-F238E27FC236}">
                <a16:creationId xmlns:a16="http://schemas.microsoft.com/office/drawing/2014/main" id="{3F2844B7-CEF6-4069-B35D-9858A8789980}"/>
              </a:ext>
            </a:extLst>
          </p:cNvPr>
          <p:cNvSpPr>
            <a:spLocks noGrp="1"/>
          </p:cNvSpPr>
          <p:nvPr>
            <p:ph type="sldNum" sz="quarter" idx="4"/>
          </p:nvPr>
        </p:nvSpPr>
        <p:spPr>
          <a:xfrm>
            <a:off x="11136000" y="6453187"/>
            <a:ext cx="643250" cy="144463"/>
          </a:xfrm>
          <a:prstGeom prst="rect">
            <a:avLst/>
          </a:prstGeom>
        </p:spPr>
        <p:txBody>
          <a:bodyPr vert="horz" lIns="0" tIns="180000" rIns="0" bIns="0" rtlCol="0" anchor="b" anchorCtr="0"/>
          <a:lstStyle>
            <a:lvl1pPr algn="r">
              <a:defRPr sz="1000" b="1">
                <a:solidFill>
                  <a:schemeClr val="tx1">
                    <a:lumMod val="95000"/>
                    <a:lumOff val="5000"/>
                  </a:schemeClr>
                </a:solidFill>
              </a:defRPr>
            </a:lvl1pPr>
          </a:lstStyle>
          <a:p>
            <a:fld id="{59C8BBA8-F427-4879-AAC6-186856FF899B}" type="slidenum">
              <a:rPr lang="sv-SE" smtClean="0"/>
              <a:pPr/>
              <a:t>‹#›</a:t>
            </a:fld>
            <a:endParaRPr lang="sv-SE"/>
          </a:p>
        </p:txBody>
      </p:sp>
    </p:spTree>
    <p:extLst>
      <p:ext uri="{BB962C8B-B14F-4D97-AF65-F5344CB8AC3E}">
        <p14:creationId xmlns:p14="http://schemas.microsoft.com/office/powerpoint/2010/main" val="3757771119"/>
      </p:ext>
    </p:extLst>
  </p:cSld>
  <p:clrMap bg1="lt1" tx1="dk1" bg2="lt2" tx2="dk2" accent1="accent1" accent2="accent2" accent3="accent3" accent4="accent4" accent5="accent5" accent6="accent6" hlink="hlink" folHlink="folHlink"/>
  <p:sldLayoutIdLst>
    <p:sldLayoutId id="2147484479" r:id="rId1"/>
    <p:sldLayoutId id="2147484480" r:id="rId2"/>
    <p:sldLayoutId id="2147484481" r:id="rId3"/>
    <p:sldLayoutId id="2147484482" r:id="rId4"/>
    <p:sldLayoutId id="2147484483" r:id="rId5"/>
    <p:sldLayoutId id="2147484484" r:id="rId6"/>
    <p:sldLayoutId id="2147484485" r:id="rId7"/>
    <p:sldLayoutId id="2147484486" r:id="rId8"/>
    <p:sldLayoutId id="2147484487" r:id="rId9"/>
    <p:sldLayoutId id="2147484488" r:id="rId10"/>
    <p:sldLayoutId id="2147484489" r:id="rId11"/>
    <p:sldLayoutId id="2147484490" r:id="rId12"/>
    <p:sldLayoutId id="2147484491" r:id="rId13"/>
    <p:sldLayoutId id="2147484492" r:id="rId14"/>
    <p:sldLayoutId id="2147484493" r:id="rId15"/>
    <p:sldLayoutId id="2147484494" r:id="rId16"/>
  </p:sldLayoutIdLst>
  <p:hf sldNum="0" hdr="0" ftr="0" dt="0"/>
  <p:txStyles>
    <p:titleStyle>
      <a:lvl1pPr algn="l" defTabSz="914332" rtl="0" eaLnBrk="1" latinLnBrk="0" hangingPunct="1">
        <a:lnSpc>
          <a:spcPct val="90000"/>
        </a:lnSpc>
        <a:spcBef>
          <a:spcPct val="0"/>
        </a:spcBef>
        <a:buNone/>
        <a:defRPr sz="3000" b="1" kern="0" spc="0" baseline="0">
          <a:solidFill>
            <a:schemeClr val="tx1">
              <a:lumMod val="95000"/>
              <a:lumOff val="5000"/>
            </a:schemeClr>
          </a:solidFill>
          <a:latin typeface="+mj-lt"/>
          <a:ea typeface="+mj-ea"/>
          <a:cs typeface="+mj-cs"/>
        </a:defRPr>
      </a:lvl1pPr>
    </p:titleStyle>
    <p:bodyStyle>
      <a:lvl1pPr marL="230384" indent="-230384" algn="l" defTabSz="914332" rtl="0" eaLnBrk="1" latinLnBrk="0" hangingPunct="1">
        <a:lnSpc>
          <a:spcPct val="110000"/>
        </a:lnSpc>
        <a:spcBef>
          <a:spcPts val="600"/>
        </a:spcBef>
        <a:spcAft>
          <a:spcPts val="300"/>
        </a:spcAft>
        <a:buFont typeface="Arial" panose="020B0604020202020204" pitchFamily="34" charset="0"/>
        <a:buChar char="•"/>
        <a:defRPr sz="2000" kern="1200">
          <a:solidFill>
            <a:schemeClr val="tx1">
              <a:lumMod val="95000"/>
              <a:lumOff val="5000"/>
            </a:schemeClr>
          </a:solidFill>
          <a:latin typeface="+mn-lt"/>
          <a:ea typeface="+mn-ea"/>
          <a:cs typeface="+mn-cs"/>
        </a:defRPr>
      </a:lvl1pPr>
      <a:lvl2pPr marL="457167" indent="-2303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lumMod val="95000"/>
              <a:lumOff val="5000"/>
            </a:schemeClr>
          </a:solidFill>
          <a:latin typeface="+mn-lt"/>
          <a:ea typeface="+mn-ea"/>
          <a:cs typeface="+mn-cs"/>
        </a:defRPr>
      </a:lvl2pPr>
      <a:lvl3pPr marL="687548" indent="-230384" algn="l" defTabSz="914332" rtl="0" eaLnBrk="1" latinLnBrk="0" hangingPunct="1">
        <a:lnSpc>
          <a:spcPct val="110000"/>
        </a:lnSpc>
        <a:spcBef>
          <a:spcPts val="0"/>
        </a:spcBef>
        <a:spcAft>
          <a:spcPts val="300"/>
        </a:spcAft>
        <a:buFont typeface="Wingdings" panose="05000000000000000000" pitchFamily="2" charset="2"/>
        <a:buChar char="§"/>
        <a:defRPr sz="1700" kern="1200">
          <a:solidFill>
            <a:schemeClr val="tx1">
              <a:lumMod val="95000"/>
              <a:lumOff val="5000"/>
            </a:schemeClr>
          </a:solidFill>
          <a:latin typeface="+mn-lt"/>
          <a:ea typeface="+mn-ea"/>
          <a:cs typeface="+mn-cs"/>
        </a:defRPr>
      </a:lvl3pPr>
      <a:lvl4pPr marL="914332"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lumMod val="95000"/>
              <a:lumOff val="5000"/>
            </a:schemeClr>
          </a:solidFill>
          <a:latin typeface="+mn-lt"/>
          <a:ea typeface="+mn-ea"/>
          <a:cs typeface="+mn-cs"/>
        </a:defRPr>
      </a:lvl4pPr>
      <a:lvl5pPr marL="1144714"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lumMod val="95000"/>
              <a:lumOff val="5000"/>
            </a:schemeClr>
          </a:solidFill>
          <a:latin typeface="+mn-lt"/>
          <a:ea typeface="+mn-ea"/>
          <a:cs typeface="+mn-cs"/>
        </a:defRPr>
      </a:lvl5pPr>
      <a:lvl6pPr marL="2514412"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578"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744"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910"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8" pos="3840">
          <p15:clr>
            <a:srgbClr val="F26B43"/>
          </p15:clr>
        </p15:guide>
        <p15:guide id="9" orient="horz" pos="255">
          <p15:clr>
            <a:srgbClr val="F26B43"/>
          </p15:clr>
        </p15:guide>
        <p15:guide id="10" pos="257">
          <p15:clr>
            <a:srgbClr val="F26B43"/>
          </p15:clr>
        </p15:guide>
        <p15:guide id="11" pos="7423">
          <p15:clr>
            <a:srgbClr val="F26B43"/>
          </p15:clr>
        </p15:guide>
        <p15:guide id="12" orient="horz" pos="4156">
          <p15:clr>
            <a:srgbClr val="F26B43"/>
          </p15:clr>
        </p15:guide>
        <p15:guide id="14" orient="horz" pos="1095">
          <p15:clr>
            <a:srgbClr val="F26B43"/>
          </p15:clr>
        </p15:guide>
        <p15:guide id="15" orient="horz" pos="550">
          <p15:clr>
            <a:srgbClr val="F26B43"/>
          </p15:clr>
        </p15:guide>
        <p15:guide id="16" orient="horz" pos="3725">
          <p15:clr>
            <a:srgbClr val="F26B43"/>
          </p15:clr>
        </p15:guide>
        <p15:guide id="17" orient="horz" pos="4065">
          <p15:clr>
            <a:srgbClr val="F26B43"/>
          </p15:clr>
        </p15:guide>
      </p15:sldGuideLst>
    </p:ext>
  </p:extLst>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Platshållare för rubrik 1">
            <a:extLst>
              <a:ext uri="{FF2B5EF4-FFF2-40B4-BE49-F238E27FC236}">
                <a16:creationId xmlns:a16="http://schemas.microsoft.com/office/drawing/2014/main" id="{0F91ECD4-9258-45E0-83DE-D200F507C8B7}"/>
              </a:ext>
            </a:extLst>
          </p:cNvPr>
          <p:cNvSpPr>
            <a:spLocks noGrp="1"/>
          </p:cNvSpPr>
          <p:nvPr>
            <p:ph type="title"/>
          </p:nvPr>
        </p:nvSpPr>
        <p:spPr>
          <a:xfrm>
            <a:off x="407988" y="404813"/>
            <a:ext cx="9170279" cy="736959"/>
          </a:xfrm>
          <a:prstGeom prst="rect">
            <a:avLst/>
          </a:prstGeom>
        </p:spPr>
        <p:txBody>
          <a:bodyPr vert="horz" lIns="0" tIns="45720" rIns="0" bIns="45720" rtlCol="0" anchor="ctr">
            <a:normAutofit/>
          </a:bodyPr>
          <a:lstStyle/>
          <a:p>
            <a:r>
              <a:rPr lang="sv-SE"/>
              <a:t>Klicka här för att ändra format</a:t>
            </a:r>
          </a:p>
        </p:txBody>
      </p:sp>
      <p:sp>
        <p:nvSpPr>
          <p:cNvPr id="3" name="Text Placeholder 2"/>
          <p:cNvSpPr>
            <a:spLocks noGrp="1"/>
          </p:cNvSpPr>
          <p:nvPr>
            <p:ph type="body" idx="1"/>
          </p:nvPr>
        </p:nvSpPr>
        <p:spPr>
          <a:xfrm>
            <a:off x="1056000" y="1744652"/>
            <a:ext cx="10080000" cy="4168785"/>
          </a:xfrm>
          <a:prstGeom prst="rect">
            <a:avLst/>
          </a:prstGeom>
        </p:spPr>
        <p:txBody>
          <a:bodyPr vert="horz" lIns="0" tIns="0" rIns="0" bIns="0" rtlCol="0">
            <a:normAutofit/>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pic>
        <p:nvPicPr>
          <p:cNvPr id="9" name="Bildobjekt 8" descr="Logo" title="Logo">
            <a:extLst>
              <a:ext uri="{FF2B5EF4-FFF2-40B4-BE49-F238E27FC236}">
                <a16:creationId xmlns:a16="http://schemas.microsoft.com/office/drawing/2014/main" id="{E827BE2D-9929-4BFA-9192-B82AEC788915}"/>
              </a:ext>
            </a:extLst>
          </p:cNvPr>
          <p:cNvPicPr>
            <a:picLocks noChangeAspect="1"/>
          </p:cNvPicPr>
          <p:nvPr userDrawn="1"/>
        </p:nvPicPr>
        <p:blipFill>
          <a:blip r:embed="rId18">
            <a:extLst>
              <a:ext uri="{28A0092B-C50C-407E-A947-70E740481C1C}">
                <a14:useLocalDpi xmlns:a14="http://schemas.microsoft.com/office/drawing/2010/main"/>
              </a:ext>
            </a:extLst>
          </a:blip>
          <a:stretch>
            <a:fillRect/>
          </a:stretch>
        </p:blipFill>
        <p:spPr>
          <a:xfrm>
            <a:off x="10297795" y="401983"/>
            <a:ext cx="1481456" cy="499915"/>
          </a:xfrm>
          <a:prstGeom prst="rect">
            <a:avLst/>
          </a:prstGeom>
        </p:spPr>
      </p:pic>
      <p:sp>
        <p:nvSpPr>
          <p:cNvPr id="7" name="textruta 6">
            <a:extLst>
              <a:ext uri="{FF2B5EF4-FFF2-40B4-BE49-F238E27FC236}">
                <a16:creationId xmlns:a16="http://schemas.microsoft.com/office/drawing/2014/main" id="{C30862AA-79CD-47D7-A508-195920CF797F}"/>
              </a:ext>
            </a:extLst>
          </p:cNvPr>
          <p:cNvSpPr txBox="1"/>
          <p:nvPr userDrawn="1"/>
        </p:nvSpPr>
        <p:spPr>
          <a:xfrm>
            <a:off x="407988" y="6454562"/>
            <a:ext cx="8640000" cy="144000"/>
          </a:xfrm>
          <a:prstGeom prst="rect">
            <a:avLst/>
          </a:prstGeom>
          <a:noFill/>
        </p:spPr>
        <p:txBody>
          <a:bodyPr wrap="square" lIns="0" tIns="0" rIns="0" bIns="0" rtlCol="0" anchor="ctr" anchorCtr="0">
            <a:noAutofit/>
          </a:bodyPr>
          <a:lstStyle/>
          <a:p>
            <a:r>
              <a:rPr lang="sv-SE" sz="1100">
                <a:solidFill>
                  <a:schemeClr val="tx1">
                    <a:lumMod val="95000"/>
                    <a:lumOff val="5000"/>
                  </a:schemeClr>
                </a:solidFill>
              </a:rPr>
              <a:t>Hållbar stad – öppen för världen</a:t>
            </a:r>
          </a:p>
        </p:txBody>
      </p:sp>
      <p:sp>
        <p:nvSpPr>
          <p:cNvPr id="10" name="Platshållare för bildnummer 1">
            <a:extLst>
              <a:ext uri="{FF2B5EF4-FFF2-40B4-BE49-F238E27FC236}">
                <a16:creationId xmlns:a16="http://schemas.microsoft.com/office/drawing/2014/main" id="{0B5FE696-6F97-4D3C-86EA-DA1B9AC17F4B}"/>
              </a:ext>
            </a:extLst>
          </p:cNvPr>
          <p:cNvSpPr>
            <a:spLocks noGrp="1"/>
          </p:cNvSpPr>
          <p:nvPr>
            <p:ph type="sldNum" sz="quarter" idx="4"/>
          </p:nvPr>
        </p:nvSpPr>
        <p:spPr>
          <a:xfrm>
            <a:off x="11136000" y="6453187"/>
            <a:ext cx="643250" cy="144463"/>
          </a:xfrm>
          <a:prstGeom prst="rect">
            <a:avLst/>
          </a:prstGeom>
        </p:spPr>
        <p:txBody>
          <a:bodyPr vert="horz" lIns="0" tIns="180000" rIns="0" bIns="0" rtlCol="0" anchor="b" anchorCtr="0"/>
          <a:lstStyle>
            <a:lvl1pPr algn="r">
              <a:defRPr sz="1000" b="1">
                <a:solidFill>
                  <a:schemeClr val="tx1">
                    <a:lumMod val="95000"/>
                    <a:lumOff val="5000"/>
                  </a:schemeClr>
                </a:solidFill>
              </a:defRPr>
            </a:lvl1pPr>
          </a:lstStyle>
          <a:p>
            <a:fld id="{59C8BBA8-F427-4879-AAC6-186856FF899B}" type="slidenum">
              <a:rPr lang="sv-SE" smtClean="0"/>
              <a:pPr/>
              <a:t>‹#›</a:t>
            </a:fld>
            <a:endParaRPr lang="sv-SE"/>
          </a:p>
        </p:txBody>
      </p:sp>
    </p:spTree>
    <p:extLst>
      <p:ext uri="{BB962C8B-B14F-4D97-AF65-F5344CB8AC3E}">
        <p14:creationId xmlns:p14="http://schemas.microsoft.com/office/powerpoint/2010/main" val="198833470"/>
      </p:ext>
    </p:extLst>
  </p:cSld>
  <p:clrMap bg1="lt1" tx1="dk1" bg2="lt2" tx2="dk2" accent1="accent1" accent2="accent2" accent3="accent3" accent4="accent4" accent5="accent5" accent6="accent6" hlink="hlink" folHlink="folHlink"/>
  <p:sldLayoutIdLst>
    <p:sldLayoutId id="2147484496" r:id="rId1"/>
    <p:sldLayoutId id="2147484497" r:id="rId2"/>
    <p:sldLayoutId id="2147484498" r:id="rId3"/>
    <p:sldLayoutId id="2147484499" r:id="rId4"/>
    <p:sldLayoutId id="2147484500" r:id="rId5"/>
    <p:sldLayoutId id="2147484501" r:id="rId6"/>
    <p:sldLayoutId id="2147484502" r:id="rId7"/>
    <p:sldLayoutId id="2147484503" r:id="rId8"/>
    <p:sldLayoutId id="2147484504" r:id="rId9"/>
    <p:sldLayoutId id="2147484505" r:id="rId10"/>
    <p:sldLayoutId id="2147484506" r:id="rId11"/>
    <p:sldLayoutId id="2147484507" r:id="rId12"/>
    <p:sldLayoutId id="2147484508" r:id="rId13"/>
    <p:sldLayoutId id="2147484509" r:id="rId14"/>
    <p:sldLayoutId id="2147484510" r:id="rId15"/>
    <p:sldLayoutId id="2147484511" r:id="rId16"/>
  </p:sldLayoutIdLst>
  <p:hf sldNum="0" hdr="0" ftr="0" dt="0"/>
  <p:txStyles>
    <p:titleStyle>
      <a:lvl1pPr algn="l" defTabSz="914332" rtl="0" eaLnBrk="1" latinLnBrk="0" hangingPunct="1">
        <a:lnSpc>
          <a:spcPct val="90000"/>
        </a:lnSpc>
        <a:spcBef>
          <a:spcPct val="0"/>
        </a:spcBef>
        <a:buNone/>
        <a:defRPr sz="3000" b="1" kern="0" spc="0" baseline="0">
          <a:solidFill>
            <a:schemeClr val="tx1">
              <a:lumMod val="95000"/>
              <a:lumOff val="5000"/>
            </a:schemeClr>
          </a:solidFill>
          <a:latin typeface="+mj-lt"/>
          <a:ea typeface="+mj-ea"/>
          <a:cs typeface="+mj-cs"/>
        </a:defRPr>
      </a:lvl1pPr>
    </p:titleStyle>
    <p:bodyStyle>
      <a:lvl1pPr marL="230384" indent="-230384" algn="l" defTabSz="914332" rtl="0" eaLnBrk="1" latinLnBrk="0" hangingPunct="1">
        <a:lnSpc>
          <a:spcPct val="110000"/>
        </a:lnSpc>
        <a:spcBef>
          <a:spcPts val="600"/>
        </a:spcBef>
        <a:spcAft>
          <a:spcPts val="300"/>
        </a:spcAft>
        <a:buFont typeface="Arial" panose="020B0604020202020204" pitchFamily="34" charset="0"/>
        <a:buChar char="•"/>
        <a:defRPr sz="2000" kern="1200">
          <a:solidFill>
            <a:schemeClr val="tx1">
              <a:lumMod val="95000"/>
              <a:lumOff val="5000"/>
            </a:schemeClr>
          </a:solidFill>
          <a:latin typeface="+mn-lt"/>
          <a:ea typeface="+mn-ea"/>
          <a:cs typeface="+mn-cs"/>
        </a:defRPr>
      </a:lvl1pPr>
      <a:lvl2pPr marL="457167" indent="-2303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lumMod val="95000"/>
              <a:lumOff val="5000"/>
            </a:schemeClr>
          </a:solidFill>
          <a:latin typeface="+mn-lt"/>
          <a:ea typeface="+mn-ea"/>
          <a:cs typeface="+mn-cs"/>
        </a:defRPr>
      </a:lvl2pPr>
      <a:lvl3pPr marL="687548" indent="-230384" algn="l" defTabSz="914332" rtl="0" eaLnBrk="1" latinLnBrk="0" hangingPunct="1">
        <a:lnSpc>
          <a:spcPct val="110000"/>
        </a:lnSpc>
        <a:spcBef>
          <a:spcPts val="0"/>
        </a:spcBef>
        <a:spcAft>
          <a:spcPts val="300"/>
        </a:spcAft>
        <a:buFont typeface="Wingdings" panose="05000000000000000000" pitchFamily="2" charset="2"/>
        <a:buChar char="§"/>
        <a:defRPr sz="1700" kern="1200">
          <a:solidFill>
            <a:schemeClr val="tx1">
              <a:lumMod val="95000"/>
              <a:lumOff val="5000"/>
            </a:schemeClr>
          </a:solidFill>
          <a:latin typeface="+mn-lt"/>
          <a:ea typeface="+mn-ea"/>
          <a:cs typeface="+mn-cs"/>
        </a:defRPr>
      </a:lvl3pPr>
      <a:lvl4pPr marL="914332"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lumMod val="95000"/>
              <a:lumOff val="5000"/>
            </a:schemeClr>
          </a:solidFill>
          <a:latin typeface="+mn-lt"/>
          <a:ea typeface="+mn-ea"/>
          <a:cs typeface="+mn-cs"/>
        </a:defRPr>
      </a:lvl4pPr>
      <a:lvl5pPr marL="1144714"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lumMod val="95000"/>
              <a:lumOff val="5000"/>
            </a:schemeClr>
          </a:solidFill>
          <a:latin typeface="+mn-lt"/>
          <a:ea typeface="+mn-ea"/>
          <a:cs typeface="+mn-cs"/>
        </a:defRPr>
      </a:lvl5pPr>
      <a:lvl6pPr marL="2514412"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578"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744"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910"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8" pos="3840">
          <p15:clr>
            <a:srgbClr val="F26B43"/>
          </p15:clr>
        </p15:guide>
        <p15:guide id="9" orient="horz" pos="255">
          <p15:clr>
            <a:srgbClr val="F26B43"/>
          </p15:clr>
        </p15:guide>
        <p15:guide id="10" pos="257">
          <p15:clr>
            <a:srgbClr val="F26B43"/>
          </p15:clr>
        </p15:guide>
        <p15:guide id="11" pos="7423">
          <p15:clr>
            <a:srgbClr val="F26B43"/>
          </p15:clr>
        </p15:guide>
        <p15:guide id="12" orient="horz" pos="4156">
          <p15:clr>
            <a:srgbClr val="F26B43"/>
          </p15:clr>
        </p15:guide>
        <p15:guide id="14" orient="horz" pos="1095">
          <p15:clr>
            <a:srgbClr val="F26B43"/>
          </p15:clr>
        </p15:guide>
        <p15:guide id="15" orient="horz" pos="550">
          <p15:clr>
            <a:srgbClr val="F26B43"/>
          </p15:clr>
        </p15:guide>
        <p15:guide id="16" orient="horz" pos="3725">
          <p15:clr>
            <a:srgbClr val="F26B43"/>
          </p15:clr>
        </p15:guide>
        <p15:guide id="17" orient="horz" pos="4065">
          <p15:clr>
            <a:srgbClr val="F26B43"/>
          </p15:clr>
        </p15:guide>
      </p15:sldGuideLst>
    </p:ext>
  </p:extLst>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Platshållare för rubrik 1">
            <a:extLst>
              <a:ext uri="{FF2B5EF4-FFF2-40B4-BE49-F238E27FC236}">
                <a16:creationId xmlns:a16="http://schemas.microsoft.com/office/drawing/2014/main" id="{0F91ECD4-9258-45E0-83DE-D200F507C8B7}"/>
              </a:ext>
            </a:extLst>
          </p:cNvPr>
          <p:cNvSpPr>
            <a:spLocks noGrp="1"/>
          </p:cNvSpPr>
          <p:nvPr>
            <p:ph type="title"/>
          </p:nvPr>
        </p:nvSpPr>
        <p:spPr>
          <a:xfrm>
            <a:off x="407988" y="404813"/>
            <a:ext cx="9170279" cy="736959"/>
          </a:xfrm>
          <a:prstGeom prst="rect">
            <a:avLst/>
          </a:prstGeom>
        </p:spPr>
        <p:txBody>
          <a:bodyPr vert="horz" lIns="0" tIns="45720" rIns="0" bIns="45720" rtlCol="0" anchor="ctr">
            <a:normAutofit/>
          </a:bodyPr>
          <a:lstStyle/>
          <a:p>
            <a:r>
              <a:rPr lang="sv-SE"/>
              <a:t>Klicka här för att ändra format</a:t>
            </a:r>
          </a:p>
        </p:txBody>
      </p:sp>
      <p:sp>
        <p:nvSpPr>
          <p:cNvPr id="3" name="Text Placeholder 2"/>
          <p:cNvSpPr>
            <a:spLocks noGrp="1"/>
          </p:cNvSpPr>
          <p:nvPr>
            <p:ph type="body" idx="1"/>
          </p:nvPr>
        </p:nvSpPr>
        <p:spPr>
          <a:xfrm>
            <a:off x="1056000" y="1744652"/>
            <a:ext cx="10080000" cy="4168785"/>
          </a:xfrm>
          <a:prstGeom prst="rect">
            <a:avLst/>
          </a:prstGeom>
        </p:spPr>
        <p:txBody>
          <a:bodyPr vert="horz" lIns="0" tIns="0" rIns="0" bIns="0" rtlCol="0">
            <a:normAutofit/>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pic>
        <p:nvPicPr>
          <p:cNvPr id="9" name="Bildobjekt 8" descr="Logo" title="Logo">
            <a:extLst>
              <a:ext uri="{FF2B5EF4-FFF2-40B4-BE49-F238E27FC236}">
                <a16:creationId xmlns:a16="http://schemas.microsoft.com/office/drawing/2014/main" id="{E827BE2D-9929-4BFA-9192-B82AEC788915}"/>
              </a:ext>
            </a:extLst>
          </p:cNvPr>
          <p:cNvPicPr>
            <a:picLocks noChangeAspect="1"/>
          </p:cNvPicPr>
          <p:nvPr userDrawn="1"/>
        </p:nvPicPr>
        <p:blipFill>
          <a:blip r:embed="rId18">
            <a:extLst>
              <a:ext uri="{28A0092B-C50C-407E-A947-70E740481C1C}">
                <a14:useLocalDpi xmlns:a14="http://schemas.microsoft.com/office/drawing/2010/main"/>
              </a:ext>
            </a:extLst>
          </a:blip>
          <a:stretch>
            <a:fillRect/>
          </a:stretch>
        </p:blipFill>
        <p:spPr>
          <a:xfrm>
            <a:off x="10297795" y="401983"/>
            <a:ext cx="1481456" cy="499915"/>
          </a:xfrm>
          <a:prstGeom prst="rect">
            <a:avLst/>
          </a:prstGeom>
        </p:spPr>
      </p:pic>
      <p:sp>
        <p:nvSpPr>
          <p:cNvPr id="7" name="textruta 6">
            <a:extLst>
              <a:ext uri="{FF2B5EF4-FFF2-40B4-BE49-F238E27FC236}">
                <a16:creationId xmlns:a16="http://schemas.microsoft.com/office/drawing/2014/main" id="{06A2100A-00F3-4208-962E-587779F2E0C0}"/>
              </a:ext>
            </a:extLst>
          </p:cNvPr>
          <p:cNvSpPr txBox="1"/>
          <p:nvPr userDrawn="1"/>
        </p:nvSpPr>
        <p:spPr>
          <a:xfrm>
            <a:off x="407988" y="6454562"/>
            <a:ext cx="8640000" cy="144000"/>
          </a:xfrm>
          <a:prstGeom prst="rect">
            <a:avLst/>
          </a:prstGeom>
          <a:noFill/>
        </p:spPr>
        <p:txBody>
          <a:bodyPr wrap="square" lIns="0" tIns="0" rIns="0" bIns="0" rtlCol="0" anchor="ctr" anchorCtr="0">
            <a:noAutofit/>
          </a:bodyPr>
          <a:lstStyle/>
          <a:p>
            <a:r>
              <a:rPr lang="sv-SE" sz="1100">
                <a:solidFill>
                  <a:schemeClr val="tx1">
                    <a:lumMod val="95000"/>
                    <a:lumOff val="5000"/>
                  </a:schemeClr>
                </a:solidFill>
              </a:rPr>
              <a:t>Hållbar stad – öppen för världen</a:t>
            </a:r>
          </a:p>
        </p:txBody>
      </p:sp>
      <p:sp>
        <p:nvSpPr>
          <p:cNvPr id="10" name="Platshållare för bildnummer 1">
            <a:extLst>
              <a:ext uri="{FF2B5EF4-FFF2-40B4-BE49-F238E27FC236}">
                <a16:creationId xmlns:a16="http://schemas.microsoft.com/office/drawing/2014/main" id="{F508861A-5DB9-448E-9A9B-FD5CEF06B171}"/>
              </a:ext>
            </a:extLst>
          </p:cNvPr>
          <p:cNvSpPr>
            <a:spLocks noGrp="1"/>
          </p:cNvSpPr>
          <p:nvPr>
            <p:ph type="sldNum" sz="quarter" idx="4"/>
          </p:nvPr>
        </p:nvSpPr>
        <p:spPr>
          <a:xfrm>
            <a:off x="11136000" y="6453187"/>
            <a:ext cx="643250" cy="144463"/>
          </a:xfrm>
          <a:prstGeom prst="rect">
            <a:avLst/>
          </a:prstGeom>
        </p:spPr>
        <p:txBody>
          <a:bodyPr vert="horz" lIns="0" tIns="180000" rIns="0" bIns="0" rtlCol="0" anchor="b" anchorCtr="0"/>
          <a:lstStyle>
            <a:lvl1pPr algn="r">
              <a:defRPr sz="1000" b="1">
                <a:solidFill>
                  <a:schemeClr val="tx1">
                    <a:lumMod val="95000"/>
                    <a:lumOff val="5000"/>
                  </a:schemeClr>
                </a:solidFill>
              </a:defRPr>
            </a:lvl1pPr>
          </a:lstStyle>
          <a:p>
            <a:fld id="{59C8BBA8-F427-4879-AAC6-186856FF899B}" type="slidenum">
              <a:rPr lang="sv-SE" smtClean="0"/>
              <a:pPr/>
              <a:t>‹#›</a:t>
            </a:fld>
            <a:endParaRPr lang="sv-SE"/>
          </a:p>
        </p:txBody>
      </p:sp>
    </p:spTree>
    <p:extLst>
      <p:ext uri="{BB962C8B-B14F-4D97-AF65-F5344CB8AC3E}">
        <p14:creationId xmlns:p14="http://schemas.microsoft.com/office/powerpoint/2010/main" val="1082768213"/>
      </p:ext>
    </p:extLst>
  </p:cSld>
  <p:clrMap bg1="lt1" tx1="dk1" bg2="lt2" tx2="dk2" accent1="accent1" accent2="accent2" accent3="accent3" accent4="accent4" accent5="accent5" accent6="accent6" hlink="hlink" folHlink="folHlink"/>
  <p:sldLayoutIdLst>
    <p:sldLayoutId id="2147484513" r:id="rId1"/>
    <p:sldLayoutId id="2147484514" r:id="rId2"/>
    <p:sldLayoutId id="2147484515" r:id="rId3"/>
    <p:sldLayoutId id="2147484516" r:id="rId4"/>
    <p:sldLayoutId id="2147484517" r:id="rId5"/>
    <p:sldLayoutId id="2147484518" r:id="rId6"/>
    <p:sldLayoutId id="2147484519" r:id="rId7"/>
    <p:sldLayoutId id="2147484520" r:id="rId8"/>
    <p:sldLayoutId id="2147484521" r:id="rId9"/>
    <p:sldLayoutId id="2147484522" r:id="rId10"/>
    <p:sldLayoutId id="2147484523" r:id="rId11"/>
    <p:sldLayoutId id="2147484524" r:id="rId12"/>
    <p:sldLayoutId id="2147484525" r:id="rId13"/>
    <p:sldLayoutId id="2147484526" r:id="rId14"/>
    <p:sldLayoutId id="2147484527" r:id="rId15"/>
    <p:sldLayoutId id="2147484528" r:id="rId16"/>
  </p:sldLayoutIdLst>
  <p:hf sldNum="0" hdr="0" ftr="0" dt="0"/>
  <p:txStyles>
    <p:titleStyle>
      <a:lvl1pPr algn="l" defTabSz="914332" rtl="0" eaLnBrk="1" latinLnBrk="0" hangingPunct="1">
        <a:lnSpc>
          <a:spcPct val="90000"/>
        </a:lnSpc>
        <a:spcBef>
          <a:spcPct val="0"/>
        </a:spcBef>
        <a:buNone/>
        <a:defRPr sz="3000" b="1" kern="0" spc="0" baseline="0">
          <a:solidFill>
            <a:schemeClr val="tx1">
              <a:lumMod val="95000"/>
              <a:lumOff val="5000"/>
            </a:schemeClr>
          </a:solidFill>
          <a:latin typeface="+mj-lt"/>
          <a:ea typeface="+mj-ea"/>
          <a:cs typeface="+mj-cs"/>
        </a:defRPr>
      </a:lvl1pPr>
    </p:titleStyle>
    <p:bodyStyle>
      <a:lvl1pPr marL="230384" indent="-230384" algn="l" defTabSz="914332" rtl="0" eaLnBrk="1" latinLnBrk="0" hangingPunct="1">
        <a:lnSpc>
          <a:spcPct val="110000"/>
        </a:lnSpc>
        <a:spcBef>
          <a:spcPts val="600"/>
        </a:spcBef>
        <a:spcAft>
          <a:spcPts val="300"/>
        </a:spcAft>
        <a:buFont typeface="Arial" panose="020B0604020202020204" pitchFamily="34" charset="0"/>
        <a:buChar char="•"/>
        <a:defRPr sz="2000" kern="1200">
          <a:solidFill>
            <a:schemeClr val="tx1">
              <a:lumMod val="95000"/>
              <a:lumOff val="5000"/>
            </a:schemeClr>
          </a:solidFill>
          <a:latin typeface="+mn-lt"/>
          <a:ea typeface="+mn-ea"/>
          <a:cs typeface="+mn-cs"/>
        </a:defRPr>
      </a:lvl1pPr>
      <a:lvl2pPr marL="457167" indent="-2303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lumMod val="95000"/>
              <a:lumOff val="5000"/>
            </a:schemeClr>
          </a:solidFill>
          <a:latin typeface="+mn-lt"/>
          <a:ea typeface="+mn-ea"/>
          <a:cs typeface="+mn-cs"/>
        </a:defRPr>
      </a:lvl2pPr>
      <a:lvl3pPr marL="687548" indent="-230384" algn="l" defTabSz="914332" rtl="0" eaLnBrk="1" latinLnBrk="0" hangingPunct="1">
        <a:lnSpc>
          <a:spcPct val="110000"/>
        </a:lnSpc>
        <a:spcBef>
          <a:spcPts val="0"/>
        </a:spcBef>
        <a:spcAft>
          <a:spcPts val="300"/>
        </a:spcAft>
        <a:buFont typeface="Wingdings" panose="05000000000000000000" pitchFamily="2" charset="2"/>
        <a:buChar char="§"/>
        <a:defRPr sz="1700" kern="1200">
          <a:solidFill>
            <a:schemeClr val="tx1">
              <a:lumMod val="95000"/>
              <a:lumOff val="5000"/>
            </a:schemeClr>
          </a:solidFill>
          <a:latin typeface="+mn-lt"/>
          <a:ea typeface="+mn-ea"/>
          <a:cs typeface="+mn-cs"/>
        </a:defRPr>
      </a:lvl3pPr>
      <a:lvl4pPr marL="914332"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lumMod val="95000"/>
              <a:lumOff val="5000"/>
            </a:schemeClr>
          </a:solidFill>
          <a:latin typeface="+mn-lt"/>
          <a:ea typeface="+mn-ea"/>
          <a:cs typeface="+mn-cs"/>
        </a:defRPr>
      </a:lvl4pPr>
      <a:lvl5pPr marL="1144714"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lumMod val="95000"/>
              <a:lumOff val="5000"/>
            </a:schemeClr>
          </a:solidFill>
          <a:latin typeface="+mn-lt"/>
          <a:ea typeface="+mn-ea"/>
          <a:cs typeface="+mn-cs"/>
        </a:defRPr>
      </a:lvl5pPr>
      <a:lvl6pPr marL="2514412"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578"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744"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910"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8" pos="3840">
          <p15:clr>
            <a:srgbClr val="F26B43"/>
          </p15:clr>
        </p15:guide>
        <p15:guide id="9" orient="horz" pos="255">
          <p15:clr>
            <a:srgbClr val="F26B43"/>
          </p15:clr>
        </p15:guide>
        <p15:guide id="10" pos="257">
          <p15:clr>
            <a:srgbClr val="F26B43"/>
          </p15:clr>
        </p15:guide>
        <p15:guide id="11" pos="7423">
          <p15:clr>
            <a:srgbClr val="F26B43"/>
          </p15:clr>
        </p15:guide>
        <p15:guide id="12" orient="horz" pos="4156">
          <p15:clr>
            <a:srgbClr val="F26B43"/>
          </p15:clr>
        </p15:guide>
        <p15:guide id="14" orient="horz" pos="1095">
          <p15:clr>
            <a:srgbClr val="F26B43"/>
          </p15:clr>
        </p15:guide>
        <p15:guide id="15" orient="horz" pos="550">
          <p15:clr>
            <a:srgbClr val="F26B43"/>
          </p15:clr>
        </p15:guide>
        <p15:guide id="16" orient="horz" pos="3725">
          <p15:clr>
            <a:srgbClr val="F26B43"/>
          </p15:clr>
        </p15:guide>
        <p15:guide id="17" orient="horz" pos="4065">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jpeg"/><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7.xml"/></Relationships>
</file>

<file path=ppt/slides/_rels/slide14.xml.rels><?xml version="1.0" encoding="UTF-8" standalone="yes"?>
<Relationships xmlns="http://schemas.openxmlformats.org/package/2006/relationships"><Relationship Id="rId8" Type="http://schemas.openxmlformats.org/officeDocument/2006/relationships/diagramData" Target="../diagrams/data2.xm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2" Type="http://schemas.openxmlformats.org/officeDocument/2006/relationships/notesSlide" Target="../notesSlides/notesSlide5.xml"/><Relationship Id="rId1" Type="http://schemas.openxmlformats.org/officeDocument/2006/relationships/slideLayout" Target="../slideLayouts/slideLayout5.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s>
</file>

<file path=ppt/slides/_rels/slide2.xml.rels><?xml version="1.0" encoding="UTF-8" standalone="yes"?>
<Relationships xmlns="http://schemas.openxmlformats.org/package/2006/relationships"><Relationship Id="rId2" Type="http://schemas.openxmlformats.org/officeDocument/2006/relationships/hyperlink" Target="mailto:digital@grundskola.goteborg.se"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hyperlink" Target="https://friends.se/vad-ar-en-krankning/" TargetMode="Externa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latshållare för bild 11">
            <a:extLst>
              <a:ext uri="{FF2B5EF4-FFF2-40B4-BE49-F238E27FC236}">
                <a16:creationId xmlns:a16="http://schemas.microsoft.com/office/drawing/2014/main" id="{14F193DE-619D-46C1-AB8E-B127FE476F20}"/>
              </a:ext>
            </a:extLst>
          </p:cNvPr>
          <p:cNvPicPr>
            <a:picLocks noGrp="1" noChangeAspect="1"/>
          </p:cNvPicPr>
          <p:nvPr>
            <p:ph type="pic" sz="quarter" idx="10"/>
          </p:nvPr>
        </p:nvPicPr>
        <p:blipFill>
          <a:blip r:embed="rId2">
            <a:extLst>
              <a:ext uri="{28A0092B-C50C-407E-A947-70E740481C1C}">
                <a14:useLocalDpi xmlns:a14="http://schemas.microsoft.com/office/drawing/2010/main" val="0"/>
              </a:ext>
            </a:extLst>
          </a:blip>
          <a:srcRect t="7786" b="7786"/>
          <a:stretch>
            <a:fillRect/>
          </a:stretch>
        </p:blipFill>
        <p:spPr/>
      </p:pic>
      <p:pic>
        <p:nvPicPr>
          <p:cNvPr id="3" name="Bildobjekt 2">
            <a:extLst>
              <a:ext uri="{FF2B5EF4-FFF2-40B4-BE49-F238E27FC236}">
                <a16:creationId xmlns:a16="http://schemas.microsoft.com/office/drawing/2014/main" id="{BD7A0BF1-C02C-5C4E-B2A3-731FFE4B9DDB}"/>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l="31482" t="35165" r="27356"/>
          <a:stretch/>
        </p:blipFill>
        <p:spPr>
          <a:xfrm rot="10800000">
            <a:off x="0" y="2959333"/>
            <a:ext cx="12192000" cy="3898667"/>
          </a:xfrm>
          <a:prstGeom prst="rect">
            <a:avLst/>
          </a:prstGeom>
        </p:spPr>
      </p:pic>
      <p:sp>
        <p:nvSpPr>
          <p:cNvPr id="8" name="textruta 7">
            <a:extLst>
              <a:ext uri="{FF2B5EF4-FFF2-40B4-BE49-F238E27FC236}">
                <a16:creationId xmlns:a16="http://schemas.microsoft.com/office/drawing/2014/main" id="{293F466C-0F62-4B66-9DBC-310B487C9A13}"/>
              </a:ext>
            </a:extLst>
          </p:cNvPr>
          <p:cNvSpPr txBox="1"/>
          <p:nvPr/>
        </p:nvSpPr>
        <p:spPr>
          <a:xfrm>
            <a:off x="486171" y="4557803"/>
            <a:ext cx="11219657" cy="1908215"/>
          </a:xfrm>
          <a:prstGeom prst="rect">
            <a:avLst/>
          </a:prstGeom>
          <a:solidFill>
            <a:schemeClr val="accent1">
              <a:alpha val="0"/>
            </a:schemeClr>
          </a:solidFill>
        </p:spPr>
        <p:txBody>
          <a:bodyPr wrap="square" rtlCol="0">
            <a:spAutoFit/>
          </a:bodyPr>
          <a:lstStyle/>
          <a:p>
            <a:r>
              <a:rPr lang="sv-SE" sz="4000" dirty="0">
                <a:solidFill>
                  <a:schemeClr val="bg1"/>
                </a:solidFill>
                <a:latin typeface="Open Sans" panose="020B0606030504020204" pitchFamily="34" charset="0"/>
                <a:ea typeface="Open Sans" panose="020B0606030504020204" pitchFamily="34" charset="0"/>
                <a:cs typeface="Open Sans" panose="020B0606030504020204" pitchFamily="34" charset="0"/>
              </a:rPr>
              <a:t>Instruktioner för genomförande av trygghetsenkät A</a:t>
            </a:r>
            <a:br>
              <a:rPr lang="sv-SE" sz="3600" dirty="0">
                <a:solidFill>
                  <a:schemeClr val="bg1"/>
                </a:solidFill>
                <a:latin typeface="Open Sans" panose="020B0606030504020204" pitchFamily="34" charset="0"/>
                <a:ea typeface="Open Sans" panose="020B0606030504020204" pitchFamily="34" charset="0"/>
                <a:cs typeface="Open Sans" panose="020B0606030504020204" pitchFamily="34" charset="0"/>
              </a:rPr>
            </a:br>
            <a:r>
              <a:rPr lang="sv-SE" sz="2400" dirty="0">
                <a:solidFill>
                  <a:schemeClr val="bg1"/>
                </a:solidFill>
                <a:latin typeface="Open Sans" panose="020B0606030504020204" pitchFamily="34" charset="0"/>
                <a:ea typeface="Open Sans" panose="020B0606030504020204" pitchFamily="34" charset="0"/>
                <a:cs typeface="Open Sans" panose="020B0606030504020204" pitchFamily="34" charset="0"/>
              </a:rPr>
              <a:t>För dig som guidar eleverna genom enkäten</a:t>
            </a:r>
            <a:br>
              <a:rPr lang="sv-SE" sz="2400" dirty="0">
                <a:solidFill>
                  <a:schemeClr val="bg1"/>
                </a:solidFill>
                <a:latin typeface="Open Sans" panose="020B0606030504020204" pitchFamily="34" charset="0"/>
                <a:ea typeface="Open Sans" panose="020B0606030504020204" pitchFamily="34" charset="0"/>
                <a:cs typeface="Open Sans" panose="020B0606030504020204" pitchFamily="34" charset="0"/>
              </a:rPr>
            </a:br>
            <a:endParaRPr lang="sv-SE" sz="1400"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10138838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D7615B1-E2B6-4078-AE56-DE37CEC3F5CF}"/>
              </a:ext>
            </a:extLst>
          </p:cNvPr>
          <p:cNvSpPr>
            <a:spLocks noGrp="1"/>
          </p:cNvSpPr>
          <p:nvPr>
            <p:ph type="title"/>
          </p:nvPr>
        </p:nvSpPr>
        <p:spPr/>
        <p:txBody>
          <a:bodyPr>
            <a:normAutofit fontScale="90000"/>
          </a:bodyPr>
          <a:lstStyle/>
          <a:p>
            <a:br>
              <a:rPr lang="sv-SE" sz="2700" dirty="0">
                <a:latin typeface="Open Sans" panose="020B0606030504020204" pitchFamily="34" charset="0"/>
                <a:ea typeface="Open Sans" panose="020B0606030504020204" pitchFamily="34" charset="0"/>
                <a:cs typeface="Open Sans" panose="020B0606030504020204" pitchFamily="34" charset="0"/>
              </a:rPr>
            </a:br>
            <a:br>
              <a:rPr lang="sv-SE" sz="2700" dirty="0">
                <a:latin typeface="Open Sans" panose="020B0606030504020204" pitchFamily="34" charset="0"/>
                <a:ea typeface="Open Sans" panose="020B0606030504020204" pitchFamily="34" charset="0"/>
                <a:cs typeface="Open Sans" panose="020B0606030504020204" pitchFamily="34" charset="0"/>
              </a:rPr>
            </a:br>
            <a:r>
              <a:rPr lang="sv-SE" sz="2700" dirty="0">
                <a:latin typeface="Open Sans" panose="020B0606030504020204" pitchFamily="34" charset="0"/>
                <a:ea typeface="Open Sans" panose="020B0606030504020204" pitchFamily="34" charset="0"/>
                <a:cs typeface="Open Sans" panose="020B0606030504020204" pitchFamily="34" charset="0"/>
              </a:rPr>
              <a:t>Sexuella trakasserier</a:t>
            </a:r>
            <a:br>
              <a:rPr lang="sv-SE" sz="2700" dirty="0">
                <a:latin typeface="Open Sans" panose="020B0606030504020204" pitchFamily="34" charset="0"/>
                <a:ea typeface="Open Sans" panose="020B0606030504020204" pitchFamily="34" charset="0"/>
                <a:cs typeface="Open Sans" panose="020B0606030504020204" pitchFamily="34" charset="0"/>
              </a:rPr>
            </a:br>
            <a:br>
              <a:rPr lang="sv-SE" sz="1800" dirty="0">
                <a:effectLst/>
                <a:latin typeface="Calibri" panose="020F0502020204030204" pitchFamily="34" charset="0"/>
                <a:ea typeface="Calibri" panose="020F0502020204030204" pitchFamily="34" charset="0"/>
                <a:cs typeface="Times New Roman" panose="02020603050405020304" pitchFamily="18" charset="0"/>
              </a:rPr>
            </a:br>
            <a:br>
              <a:rPr lang="sv-SE" sz="2700" dirty="0">
                <a:latin typeface="Open Sans" panose="020B0606030504020204" pitchFamily="34" charset="0"/>
                <a:ea typeface="Open Sans" panose="020B0606030504020204" pitchFamily="34" charset="0"/>
                <a:cs typeface="Open Sans" panose="020B0606030504020204" pitchFamily="34" charset="0"/>
              </a:rPr>
            </a:br>
            <a:endParaRPr lang="sv-SE" sz="2700" dirty="0">
              <a:latin typeface="Open Sans" panose="020B0606030504020204" pitchFamily="34" charset="0"/>
              <a:ea typeface="Open Sans" panose="020B0606030504020204" pitchFamily="34" charset="0"/>
              <a:cs typeface="Open Sans" panose="020B0606030504020204" pitchFamily="34" charset="0"/>
            </a:endParaRPr>
          </a:p>
        </p:txBody>
      </p:sp>
      <p:sp>
        <p:nvSpPr>
          <p:cNvPr id="7" name="Platshållare för innehåll 6">
            <a:extLst>
              <a:ext uri="{FF2B5EF4-FFF2-40B4-BE49-F238E27FC236}">
                <a16:creationId xmlns:a16="http://schemas.microsoft.com/office/drawing/2014/main" id="{DBD75488-8C79-4C26-9745-E5700C0AA7FC}"/>
              </a:ext>
            </a:extLst>
          </p:cNvPr>
          <p:cNvSpPr>
            <a:spLocks noGrp="1"/>
          </p:cNvSpPr>
          <p:nvPr>
            <p:ph idx="11"/>
          </p:nvPr>
        </p:nvSpPr>
        <p:spPr>
          <a:xfrm>
            <a:off x="792480" y="1333500"/>
            <a:ext cx="10115006" cy="4838700"/>
          </a:xfrm>
        </p:spPr>
        <p:txBody>
          <a:bodyPr vert="horz" lIns="0" tIns="0" rIns="0" bIns="0" rtlCol="0" anchor="t">
            <a:noAutofit/>
          </a:bodyPr>
          <a:lstStyle/>
          <a:p>
            <a:pPr marL="0" indent="0">
              <a:lnSpc>
                <a:spcPct val="107000"/>
              </a:lnSpc>
              <a:spcAft>
                <a:spcPts val="800"/>
              </a:spcAft>
              <a:buNone/>
            </a:pPr>
            <a:r>
              <a:rPr lang="sv-SE" sz="1800" dirty="0">
                <a:solidFill>
                  <a:srgbClr val="262626"/>
                </a:solidFill>
                <a:effectLst/>
                <a:latin typeface="Open Sans" panose="020B0606030504020204" pitchFamily="34" charset="0"/>
                <a:ea typeface="Open Sans" panose="020B0606030504020204" pitchFamily="34" charset="0"/>
                <a:cs typeface="Open Sans" panose="020B0606030504020204" pitchFamily="34" charset="0"/>
              </a:rPr>
              <a:t>Sexuella trakasserier är ett uppträdande av sexuell natur som kränker någons värdighet. Sexuella trakasserier kan vara att någon till exempel tafsar eller skickar sms och bilder med sexuellt innehåll. Det kan också handla om kommentarer, närgångna blickar, ovälkomna komplimanger och anspelningar eller jargong. Skolan har ett ansvar att arbeta främjande och förebyggande mot sexuella trakasserier och andra kränkningar. Skolan har en skyldighet att sätta stopp för alla typer av kränkningar så snart någon upplever sig utsatt, genom att utreda, åtgärda och följa upp. / Skolverket</a:t>
            </a:r>
          </a:p>
          <a:p>
            <a:pPr marL="0" indent="0">
              <a:lnSpc>
                <a:spcPct val="107000"/>
              </a:lnSpc>
              <a:spcAft>
                <a:spcPts val="800"/>
              </a:spcAft>
              <a:buNone/>
            </a:pPr>
            <a:r>
              <a:rPr lang="sv-SE" sz="1800" dirty="0">
                <a:solidFill>
                  <a:srgbClr val="262626"/>
                </a:solidFill>
                <a:effectLst/>
                <a:latin typeface="Open Sans" panose="020B0606030504020204" pitchFamily="34" charset="0"/>
                <a:ea typeface="Open Sans" panose="020B0606030504020204" pitchFamily="34" charset="0"/>
                <a:cs typeface="Open Sans" panose="020B0606030504020204" pitchFamily="34" charset="0"/>
              </a:rPr>
              <a:t>I anteckningssidor kan du läsa en artikel från Skolverket kring aktuell forskning. Denna visar bland annat:</a:t>
            </a:r>
          </a:p>
          <a:p>
            <a:pPr marL="0" indent="0">
              <a:lnSpc>
                <a:spcPct val="107000"/>
              </a:lnSpc>
              <a:spcAft>
                <a:spcPts val="800"/>
              </a:spcAft>
              <a:buNone/>
            </a:pPr>
            <a:r>
              <a:rPr lang="sv-SE" sz="1400" i="1" dirty="0">
                <a:latin typeface="Open Sans" panose="020B0606030504020204" pitchFamily="34" charset="0"/>
                <a:ea typeface="Open Sans" panose="020B0606030504020204" pitchFamily="34" charset="0"/>
                <a:cs typeface="Open Sans" panose="020B0606030504020204" pitchFamily="34" charset="0"/>
              </a:rPr>
              <a:t>Flera studier visar att både pojkar och flickor utsätts för sexuella trakasserier och kränkningar i skolan men att det främst är pojkar som kränker både flickor och andra pojkar. Flickors och pojkars utsatthet ser emellertid olika ut. Enligt en forskningssammanställning initierad av Diskrimineringsombudsmannen (2012) drabbas pojkar i högre utsträckning av verbala kränkningar med homosexuell anknytning medan flickor snarare utsätts för sexuella hot, påträngande sexuella blickar och ryktesspridning.</a:t>
            </a:r>
          </a:p>
          <a:p>
            <a:pPr marL="0" indent="0">
              <a:lnSpc>
                <a:spcPct val="107000"/>
              </a:lnSpc>
              <a:spcAft>
                <a:spcPts val="800"/>
              </a:spcAft>
              <a:buNone/>
            </a:pPr>
            <a:r>
              <a:rPr lang="sv-SE" sz="1400" i="1" dirty="0">
                <a:latin typeface="Open Sans" panose="020B0606030504020204" pitchFamily="34" charset="0"/>
                <a:ea typeface="Open Sans" panose="020B0606030504020204" pitchFamily="34" charset="0"/>
                <a:cs typeface="Open Sans" panose="020B0606030504020204" pitchFamily="34" charset="0"/>
              </a:rPr>
              <a:t>I sin forskning har Katja </a:t>
            </a:r>
            <a:r>
              <a:rPr lang="sv-SE" sz="1400" i="1" dirty="0" err="1">
                <a:latin typeface="Open Sans" panose="020B0606030504020204" pitchFamily="34" charset="0"/>
                <a:ea typeface="Open Sans" panose="020B0606030504020204" pitchFamily="34" charset="0"/>
                <a:cs typeface="Open Sans" panose="020B0606030504020204" pitchFamily="34" charset="0"/>
              </a:rPr>
              <a:t>Gillander</a:t>
            </a:r>
            <a:r>
              <a:rPr lang="sv-SE" sz="1400" i="1" dirty="0">
                <a:latin typeface="Open Sans" panose="020B0606030504020204" pitchFamily="34" charset="0"/>
                <a:ea typeface="Open Sans" panose="020B0606030504020204" pitchFamily="34" charset="0"/>
                <a:cs typeface="Open Sans" panose="020B0606030504020204" pitchFamily="34" charset="0"/>
              </a:rPr>
              <a:t> </a:t>
            </a:r>
            <a:r>
              <a:rPr lang="sv-SE" sz="1400" i="1" dirty="0" err="1">
                <a:latin typeface="Open Sans" panose="020B0606030504020204" pitchFamily="34" charset="0"/>
                <a:ea typeface="Open Sans" panose="020B0606030504020204" pitchFamily="34" charset="0"/>
                <a:cs typeface="Open Sans" panose="020B0606030504020204" pitchFamily="34" charset="0"/>
              </a:rPr>
              <a:t>Gådin</a:t>
            </a:r>
            <a:r>
              <a:rPr lang="sv-SE" sz="1400" i="1" dirty="0">
                <a:latin typeface="Open Sans" panose="020B0606030504020204" pitchFamily="34" charset="0"/>
                <a:ea typeface="Open Sans" panose="020B0606030504020204" pitchFamily="34" charset="0"/>
                <a:cs typeface="Open Sans" panose="020B0606030504020204" pitchFamily="34" charset="0"/>
              </a:rPr>
              <a:t> kunnat konstatera att sådant som tafsande och nedvärderande kommentarer förekommer redan så tidigt som bland sexåringar men att många barn och unga saknar ord och begrepp för vad de upplever. – Eleverna behöver hjälp att definiera vad de utsätts för. </a:t>
            </a:r>
            <a:endParaRPr lang="sv-SE" sz="1400" i="1" dirty="0">
              <a:effectLst/>
              <a:latin typeface="Open Sans" panose="020B0606030504020204" pitchFamily="34" charset="0"/>
              <a:ea typeface="Open Sans" panose="020B0606030504020204" pitchFamily="34" charset="0"/>
              <a:cs typeface="Open Sans" panose="020B0606030504020204" pitchFamily="34" charset="0"/>
            </a:endParaRPr>
          </a:p>
          <a:p>
            <a:pPr marL="229870" indent="-229870">
              <a:lnSpc>
                <a:spcPct val="107000"/>
              </a:lnSpc>
              <a:spcAft>
                <a:spcPts val="800"/>
              </a:spcAft>
            </a:pPr>
            <a:endParaRPr lang="sv-SE" sz="1800" dirty="0">
              <a:effectLst/>
              <a:latin typeface="Open Sans" panose="020B0606030504020204" pitchFamily="34" charset="0"/>
              <a:ea typeface="Open Sans" panose="020B0606030504020204" pitchFamily="34" charset="0"/>
              <a:cs typeface="Open Sans" panose="020B0606030504020204" pitchFamily="34" charset="0"/>
            </a:endParaRPr>
          </a:p>
          <a:p>
            <a:pPr marL="229870" indent="-229870"/>
            <a:endParaRPr lang="sv-SE" dirty="0">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18425369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8DFDF0B-FC96-479C-BA9E-C7C46AB1AB1B}"/>
              </a:ext>
            </a:extLst>
          </p:cNvPr>
          <p:cNvSpPr>
            <a:spLocks noGrp="1"/>
          </p:cNvSpPr>
          <p:nvPr>
            <p:ph type="title"/>
          </p:nvPr>
        </p:nvSpPr>
        <p:spPr/>
        <p:txBody>
          <a:bodyPr/>
          <a:lstStyle/>
          <a:p>
            <a:r>
              <a:rPr lang="sv-SE" dirty="0"/>
              <a:t>Diskrimineringsgrunderna i denna enkät</a:t>
            </a:r>
          </a:p>
        </p:txBody>
      </p:sp>
      <p:sp>
        <p:nvSpPr>
          <p:cNvPr id="3" name="Platshållare för innehåll 2">
            <a:extLst>
              <a:ext uri="{FF2B5EF4-FFF2-40B4-BE49-F238E27FC236}">
                <a16:creationId xmlns:a16="http://schemas.microsoft.com/office/drawing/2014/main" id="{268F1272-6299-4A40-B023-51498B76A99E}"/>
              </a:ext>
            </a:extLst>
          </p:cNvPr>
          <p:cNvSpPr>
            <a:spLocks noGrp="1"/>
          </p:cNvSpPr>
          <p:nvPr>
            <p:ph idx="11"/>
          </p:nvPr>
        </p:nvSpPr>
        <p:spPr/>
        <p:txBody>
          <a:bodyPr/>
          <a:lstStyle/>
          <a:p>
            <a:r>
              <a:rPr lang="sv-SE" dirty="0"/>
              <a:t>I denna enkät finns inga frågor kopplat till diskrimineringsgrunderna för elever. (Det finns i B och C enkäterna om man ändå vill använda detta) </a:t>
            </a:r>
          </a:p>
          <a:p>
            <a:r>
              <a:rPr lang="sv-SE" dirty="0"/>
              <a:t>Dock är det ett område vi behöver kartlägga. Ett sätt kan vara att diskutera detta på ett möte med vårdnadshavare eller skicka ut frågor. I anteckningssidorna nedan finns ett förslag på hur detta kan se ut. De går att kopiera och lägga i ett </a:t>
            </a:r>
            <a:r>
              <a:rPr lang="sv-SE" dirty="0" err="1"/>
              <a:t>worddokument</a:t>
            </a:r>
            <a:r>
              <a:rPr lang="sv-SE" dirty="0"/>
              <a:t>.</a:t>
            </a:r>
          </a:p>
          <a:p>
            <a:endParaRPr lang="sv-SE" dirty="0"/>
          </a:p>
          <a:p>
            <a:pPr marL="0" indent="0">
              <a:buNone/>
            </a:pPr>
            <a:r>
              <a:rPr lang="sv-SE" dirty="0"/>
              <a:t>På bild 12 i presentationen finns fördjupad information kring diskrimineringsgrunderna för dig som personal.</a:t>
            </a:r>
          </a:p>
        </p:txBody>
      </p:sp>
    </p:spTree>
    <p:extLst>
      <p:ext uri="{BB962C8B-B14F-4D97-AF65-F5344CB8AC3E}">
        <p14:creationId xmlns:p14="http://schemas.microsoft.com/office/powerpoint/2010/main" val="18103625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AFF07FB-B44C-4D2A-8651-8C70D45E1796}"/>
              </a:ext>
            </a:extLst>
          </p:cNvPr>
          <p:cNvSpPr>
            <a:spLocks noGrp="1"/>
          </p:cNvSpPr>
          <p:nvPr>
            <p:ph type="title"/>
          </p:nvPr>
        </p:nvSpPr>
        <p:spPr/>
        <p:txBody>
          <a:bodyPr>
            <a:normAutofit fontScale="90000"/>
          </a:bodyPr>
          <a:lstStyle/>
          <a:p>
            <a:r>
              <a:rPr lang="sv-SE" dirty="0">
                <a:latin typeface="Open Sans" panose="020B0606030504020204" pitchFamily="34" charset="0"/>
                <a:ea typeface="Open Sans" panose="020B0606030504020204" pitchFamily="34" charset="0"/>
                <a:cs typeface="Open Sans" panose="020B0606030504020204" pitchFamily="34" charset="0"/>
              </a:rPr>
              <a:t>Diskrimineringsgrunderna</a:t>
            </a:r>
            <a:br>
              <a:rPr lang="sv-SE" dirty="0">
                <a:latin typeface="Open Sans" panose="020B0606030504020204" pitchFamily="34" charset="0"/>
                <a:ea typeface="Open Sans" panose="020B0606030504020204" pitchFamily="34" charset="0"/>
                <a:cs typeface="Open Sans" panose="020B0606030504020204" pitchFamily="34" charset="0"/>
              </a:rPr>
            </a:br>
            <a:r>
              <a:rPr lang="sv-SE" sz="2200" b="0" dirty="0">
                <a:latin typeface="Open Sans" panose="020B0606030504020204" pitchFamily="34" charset="0"/>
                <a:ea typeface="Open Sans" panose="020B0606030504020204" pitchFamily="34" charset="0"/>
                <a:cs typeface="Open Sans" panose="020B0606030504020204" pitchFamily="34" charset="0"/>
              </a:rPr>
              <a:t>enklare förklarat samt konkreta exempel ligger i anteckningssidorna</a:t>
            </a:r>
          </a:p>
        </p:txBody>
      </p:sp>
      <p:sp>
        <p:nvSpPr>
          <p:cNvPr id="3" name="Platshållare för innehåll 2">
            <a:extLst>
              <a:ext uri="{FF2B5EF4-FFF2-40B4-BE49-F238E27FC236}">
                <a16:creationId xmlns:a16="http://schemas.microsoft.com/office/drawing/2014/main" id="{AE976226-F324-4703-9505-F91AEFB5D512}"/>
              </a:ext>
            </a:extLst>
          </p:cNvPr>
          <p:cNvSpPr>
            <a:spLocks noGrp="1"/>
          </p:cNvSpPr>
          <p:nvPr>
            <p:ph sz="half" idx="1"/>
          </p:nvPr>
        </p:nvSpPr>
        <p:spPr>
          <a:xfrm>
            <a:off x="407988" y="1736729"/>
            <a:ext cx="5400000" cy="4427004"/>
          </a:xfrm>
        </p:spPr>
        <p:txBody>
          <a:bodyPr>
            <a:normAutofit fontScale="70000" lnSpcReduction="20000"/>
          </a:bodyPr>
          <a:lstStyle/>
          <a:p>
            <a:pPr marL="0" indent="0">
              <a:spcBef>
                <a:spcPts val="1000"/>
              </a:spcBef>
              <a:buNone/>
            </a:pPr>
            <a:r>
              <a:rPr lang="sv-SE" sz="2400" b="1"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Kön</a:t>
            </a:r>
            <a:r>
              <a:rPr lang="sv-SE" sz="2400" b="1" dirty="0">
                <a:solidFill>
                  <a:schemeClr val="tx1"/>
                </a:solidFill>
                <a:latin typeface="Open Sans" panose="020B0606030504020204" pitchFamily="34" charset="0"/>
                <a:ea typeface="Open Sans" panose="020B0606030504020204" pitchFamily="34" charset="0"/>
                <a:cs typeface="Open Sans" panose="020B0606030504020204" pitchFamily="34" charset="0"/>
              </a:rPr>
              <a:t> - </a:t>
            </a:r>
            <a:r>
              <a:rPr lang="sv-SE" sz="240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Med kön avses att någon är kvinna eller man.</a:t>
            </a:r>
          </a:p>
          <a:p>
            <a:pPr marL="0" indent="0">
              <a:spcBef>
                <a:spcPts val="1000"/>
              </a:spcBef>
              <a:buNone/>
            </a:pPr>
            <a:r>
              <a:rPr lang="sv-SE" sz="2400" b="1"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Könsidentitet eller könsuttryck</a:t>
            </a:r>
            <a:r>
              <a:rPr lang="sv-SE" sz="2400" b="1" dirty="0">
                <a:solidFill>
                  <a:schemeClr val="tx1"/>
                </a:solidFill>
                <a:latin typeface="Open Sans" panose="020B0606030504020204" pitchFamily="34" charset="0"/>
                <a:ea typeface="Open Sans" panose="020B0606030504020204" pitchFamily="34" charset="0"/>
                <a:cs typeface="Open Sans" panose="020B0606030504020204" pitchFamily="34" charset="0"/>
              </a:rPr>
              <a:t> - </a:t>
            </a:r>
            <a:r>
              <a:rPr lang="sv-SE" sz="240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Med könsöverskridande identitet eller uttryck avses att någon inte identifierar sig som kvinna eller man eller genom sin klädsel eller på annat sätt ger uttryck för att tillhöra ett annat kön.</a:t>
            </a:r>
          </a:p>
          <a:p>
            <a:pPr marL="0" indent="0">
              <a:spcBef>
                <a:spcPts val="1000"/>
              </a:spcBef>
              <a:buNone/>
            </a:pPr>
            <a:r>
              <a:rPr lang="sv-SE" sz="2400" b="1"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Sexuell läggning </a:t>
            </a:r>
            <a:r>
              <a:rPr lang="sv-SE" sz="2400" b="0" i="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Lagen definierar sexuell läggning som homosexuell, heterosexuell och bisexuell läggning.</a:t>
            </a:r>
            <a:endParaRPr lang="sv-SE" sz="2400" b="1" dirty="0">
              <a:solidFill>
                <a:schemeClr val="tx1"/>
              </a:solidFill>
              <a:effectLst/>
              <a:latin typeface="Open Sans" panose="020B0606030504020204" pitchFamily="34" charset="0"/>
              <a:ea typeface="Open Sans" panose="020B0606030504020204" pitchFamily="34" charset="0"/>
              <a:cs typeface="Open Sans" panose="020B0606030504020204" pitchFamily="34" charset="0"/>
            </a:endParaRPr>
          </a:p>
          <a:p>
            <a:pPr marL="0" indent="0">
              <a:spcBef>
                <a:spcPts val="1000"/>
              </a:spcBef>
              <a:buNone/>
            </a:pPr>
            <a:r>
              <a:rPr lang="sv-SE" sz="2400" b="1"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Etnisk tillhörighet</a:t>
            </a:r>
            <a:r>
              <a:rPr lang="sv-SE" sz="2400" b="1" dirty="0">
                <a:solidFill>
                  <a:schemeClr val="tx1"/>
                </a:solidFill>
                <a:latin typeface="Open Sans" panose="020B0606030504020204" pitchFamily="34" charset="0"/>
                <a:ea typeface="Open Sans" panose="020B0606030504020204" pitchFamily="34" charset="0"/>
                <a:cs typeface="Open Sans" panose="020B0606030504020204" pitchFamily="34" charset="0"/>
              </a:rPr>
              <a:t> - </a:t>
            </a:r>
            <a:r>
              <a:rPr lang="sv-SE" sz="240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Med etnisk tillhörighet menas enligt diskrimineringslagen nationellt eller etniskt ursprung, hudfärg eller annat liknande förhållande. Alla människor har en etnisk tillhörighet. En person som är född i Sverige kan vara rom, same, svensk, kurd eller något annat. En och samma person kan också ha flera etniska tillhörigheter.</a:t>
            </a:r>
          </a:p>
          <a:p>
            <a:pPr marL="0" indent="0">
              <a:spcBef>
                <a:spcPts val="1000"/>
              </a:spcBef>
              <a:buNone/>
            </a:pPr>
            <a:endParaRPr lang="sv-SE" sz="1800" dirty="0">
              <a:effectLst/>
              <a:latin typeface="Open Sans" panose="020B0606030504020204" pitchFamily="34" charset="0"/>
              <a:ea typeface="Open Sans" panose="020B0606030504020204" pitchFamily="34" charset="0"/>
              <a:cs typeface="Open Sans" panose="020B0606030504020204" pitchFamily="34" charset="0"/>
            </a:endParaRPr>
          </a:p>
          <a:p>
            <a:pPr marL="0" indent="0">
              <a:spcBef>
                <a:spcPts val="1000"/>
              </a:spcBef>
              <a:buNone/>
            </a:pPr>
            <a:endParaRPr lang="sv-SE" sz="1800" dirty="0">
              <a:effectLst/>
              <a:latin typeface="Open Sans" panose="020B0606030504020204" pitchFamily="34" charset="0"/>
              <a:ea typeface="Open Sans" panose="020B0606030504020204" pitchFamily="34" charset="0"/>
              <a:cs typeface="Open Sans" panose="020B0606030504020204" pitchFamily="34" charset="0"/>
            </a:endParaRPr>
          </a:p>
          <a:p>
            <a:endParaRPr lang="sv-SE" dirty="0">
              <a:latin typeface="Open Sans" panose="020B0606030504020204" pitchFamily="34" charset="0"/>
              <a:ea typeface="Open Sans" panose="020B0606030504020204" pitchFamily="34" charset="0"/>
              <a:cs typeface="Open Sans" panose="020B0606030504020204" pitchFamily="34" charset="0"/>
            </a:endParaRPr>
          </a:p>
        </p:txBody>
      </p:sp>
      <p:sp>
        <p:nvSpPr>
          <p:cNvPr id="7" name="Platshållare för innehåll 6">
            <a:extLst>
              <a:ext uri="{FF2B5EF4-FFF2-40B4-BE49-F238E27FC236}">
                <a16:creationId xmlns:a16="http://schemas.microsoft.com/office/drawing/2014/main" id="{273EF572-AAE7-4577-9BB6-CE2331BB8406}"/>
              </a:ext>
            </a:extLst>
          </p:cNvPr>
          <p:cNvSpPr>
            <a:spLocks noGrp="1"/>
          </p:cNvSpPr>
          <p:nvPr>
            <p:ph sz="half" idx="2"/>
          </p:nvPr>
        </p:nvSpPr>
        <p:spPr>
          <a:xfrm>
            <a:off x="6379250" y="1736729"/>
            <a:ext cx="5400000" cy="4289498"/>
          </a:xfrm>
        </p:spPr>
        <p:txBody>
          <a:bodyPr>
            <a:normAutofit fontScale="92500" lnSpcReduction="10000"/>
          </a:bodyPr>
          <a:lstStyle/>
          <a:p>
            <a:pPr marL="0" indent="0">
              <a:spcBef>
                <a:spcPts val="1000"/>
              </a:spcBef>
              <a:buNone/>
            </a:pPr>
            <a:r>
              <a:rPr lang="sv-SE" sz="1800" b="1"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Religion eller annan trosuppfattning</a:t>
            </a:r>
            <a:r>
              <a:rPr lang="sv-SE" sz="1800" b="1" dirty="0">
                <a:solidFill>
                  <a:srgbClr val="000000"/>
                </a:solidFill>
                <a:latin typeface="Open Sans" panose="020B0606030504020204" pitchFamily="34" charset="0"/>
                <a:ea typeface="Open Sans" panose="020B0606030504020204" pitchFamily="34" charset="0"/>
                <a:cs typeface="Open Sans" panose="020B0606030504020204" pitchFamily="34" charset="0"/>
              </a:rPr>
              <a:t> - </a:t>
            </a:r>
            <a:r>
              <a:rPr lang="sv-SE" sz="1800" dirty="0">
                <a:effectLst/>
                <a:latin typeface="Open Sans" panose="020B0606030504020204" pitchFamily="34" charset="0"/>
                <a:ea typeface="Open Sans" panose="020B0606030504020204" pitchFamily="34" charset="0"/>
                <a:cs typeface="Open Sans" panose="020B0606030504020204" pitchFamily="34" charset="0"/>
              </a:rPr>
              <a:t>Diskrimineringslagen definierar inte religion eller annan trosuppfattning. </a:t>
            </a:r>
          </a:p>
          <a:p>
            <a:pPr marL="0" indent="0">
              <a:spcBef>
                <a:spcPts val="1000"/>
              </a:spcBef>
              <a:buNone/>
            </a:pPr>
            <a:r>
              <a:rPr lang="sv-SE" sz="1800" b="1"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Funktionsnedsättning</a:t>
            </a:r>
            <a:r>
              <a:rPr lang="sv-SE" sz="1800" b="1" dirty="0">
                <a:solidFill>
                  <a:srgbClr val="000000"/>
                </a:solidFill>
                <a:latin typeface="Open Sans" panose="020B0606030504020204" pitchFamily="34" charset="0"/>
                <a:ea typeface="Open Sans" panose="020B0606030504020204" pitchFamily="34" charset="0"/>
                <a:cs typeface="Open Sans" panose="020B0606030504020204" pitchFamily="34" charset="0"/>
              </a:rPr>
              <a:t> - </a:t>
            </a:r>
            <a:r>
              <a:rPr lang="sv-SE" sz="1800" dirty="0">
                <a:effectLst/>
                <a:latin typeface="Open Sans" panose="020B0606030504020204" pitchFamily="34" charset="0"/>
                <a:ea typeface="Open Sans" panose="020B0606030504020204" pitchFamily="34" charset="0"/>
                <a:cs typeface="Open Sans" panose="020B0606030504020204" pitchFamily="34" charset="0"/>
              </a:rPr>
              <a:t>Med funktionsnedsättning menas i diskrimineringslagen varaktiga fysiska, psykiska eller begåvningsmässiga begränsningar av en persons funktionsförmåga som till följd av en skada eller sjukdom fanns vid födelsen, har uppstått därefter eller kan förväntas uppstå.</a:t>
            </a:r>
          </a:p>
          <a:p>
            <a:pPr marL="0" indent="0">
              <a:spcBef>
                <a:spcPts val="1000"/>
              </a:spcBef>
              <a:buNone/>
            </a:pPr>
            <a:r>
              <a:rPr lang="sv-SE" sz="1800" b="1"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Ålder - </a:t>
            </a:r>
            <a:r>
              <a:rPr lang="sv-SE" sz="1800" dirty="0">
                <a:effectLst/>
                <a:latin typeface="Open Sans" panose="020B0606030504020204" pitchFamily="34" charset="0"/>
                <a:ea typeface="Open Sans" panose="020B0606030504020204" pitchFamily="34" charset="0"/>
                <a:cs typeface="Open Sans" panose="020B0606030504020204" pitchFamily="34" charset="0"/>
              </a:rPr>
              <a:t>Med ålder avses enligt diskrimineringslagen uppnådd levnadslängd. Skyddet mot åldersdiskriminering omfattar alla, unga som gamla. Åldersnormen kan se olika ut i olika sammanhang, men generellt drabbas yngre och äldre av diskriminering på grund av ålder. </a:t>
            </a:r>
          </a:p>
          <a:p>
            <a:pPr marL="0" indent="0">
              <a:spcBef>
                <a:spcPts val="1000"/>
              </a:spcBef>
              <a:buNone/>
            </a:pPr>
            <a:endParaRPr lang="sv-SE" sz="1800" dirty="0">
              <a:effectLst/>
              <a:latin typeface="Open Sans" panose="020B0606030504020204" pitchFamily="34" charset="0"/>
              <a:ea typeface="Open Sans" panose="020B0606030504020204" pitchFamily="34" charset="0"/>
              <a:cs typeface="Open Sans" panose="020B0606030504020204" pitchFamily="34" charset="0"/>
            </a:endParaRPr>
          </a:p>
          <a:p>
            <a:pPr marL="0" indent="0">
              <a:spcBef>
                <a:spcPts val="1000"/>
              </a:spcBef>
              <a:buNone/>
            </a:pPr>
            <a:endParaRPr lang="sv-SE" sz="1800" dirty="0">
              <a:effectLst/>
              <a:latin typeface="Open Sans" panose="020B0606030504020204" pitchFamily="34" charset="0"/>
              <a:ea typeface="Open Sans" panose="020B0606030504020204" pitchFamily="34" charset="0"/>
              <a:cs typeface="Open Sans" panose="020B0606030504020204" pitchFamily="34" charset="0"/>
            </a:endParaRPr>
          </a:p>
          <a:p>
            <a:endParaRPr lang="sv-SE" dirty="0">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2570768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8CE7AF0-5F37-4C88-A73D-ADA2BCD8F9FB}"/>
              </a:ext>
            </a:extLst>
          </p:cNvPr>
          <p:cNvSpPr>
            <a:spLocks noGrp="1"/>
          </p:cNvSpPr>
          <p:nvPr>
            <p:ph type="title"/>
          </p:nvPr>
        </p:nvSpPr>
        <p:spPr>
          <a:xfrm>
            <a:off x="407988" y="404813"/>
            <a:ext cx="9170279" cy="736959"/>
          </a:xfrm>
        </p:spPr>
        <p:txBody>
          <a:bodyPr anchor="ctr">
            <a:normAutofit/>
          </a:bodyPr>
          <a:lstStyle/>
          <a:p>
            <a:br>
              <a:rPr lang="sv-SE" sz="2300" dirty="0">
                <a:latin typeface="Open Sans" panose="020B0606030504020204" pitchFamily="34" charset="0"/>
                <a:ea typeface="Open Sans" panose="020B0606030504020204" pitchFamily="34" charset="0"/>
                <a:cs typeface="Open Sans" panose="020B0606030504020204" pitchFamily="34" charset="0"/>
              </a:rPr>
            </a:br>
            <a:r>
              <a:rPr lang="sv-SE" sz="2300" dirty="0">
                <a:latin typeface="Open Sans" panose="020B0606030504020204" pitchFamily="34" charset="0"/>
                <a:ea typeface="Open Sans" panose="020B0606030504020204" pitchFamily="34" charset="0"/>
                <a:cs typeface="Open Sans" panose="020B0606030504020204" pitchFamily="34" charset="0"/>
              </a:rPr>
              <a:t>Analysfrågor - att identifiera frisk- och riskfaktorer</a:t>
            </a:r>
          </a:p>
        </p:txBody>
      </p:sp>
      <p:sp>
        <p:nvSpPr>
          <p:cNvPr id="3" name="Platshållare för innehåll 2">
            <a:extLst>
              <a:ext uri="{FF2B5EF4-FFF2-40B4-BE49-F238E27FC236}">
                <a16:creationId xmlns:a16="http://schemas.microsoft.com/office/drawing/2014/main" id="{06D6B045-DC78-4C9F-9FFB-3217B4083914}"/>
              </a:ext>
            </a:extLst>
          </p:cNvPr>
          <p:cNvSpPr>
            <a:spLocks noGrp="1"/>
          </p:cNvSpPr>
          <p:nvPr>
            <p:ph sz="half" idx="1"/>
          </p:nvPr>
        </p:nvSpPr>
        <p:spPr>
          <a:xfrm>
            <a:off x="1212237" y="1476303"/>
            <a:ext cx="7561780" cy="4351338"/>
          </a:xfrm>
        </p:spPr>
        <p:txBody>
          <a:bodyPr>
            <a:normAutofit/>
          </a:bodyPr>
          <a:lstStyle/>
          <a:p>
            <a:pPr marL="0" indent="0">
              <a:lnSpc>
                <a:spcPct val="100000"/>
              </a:lnSpc>
              <a:buNone/>
            </a:pPr>
            <a:r>
              <a:rPr lang="sv-SE" sz="1900" dirty="0">
                <a:latin typeface="Open Sans" panose="020B0606030504020204" pitchFamily="34" charset="0"/>
                <a:ea typeface="Open Sans" panose="020B0606030504020204" pitchFamily="34" charset="0"/>
                <a:cs typeface="Open Sans" panose="020B0606030504020204" pitchFamily="34" charset="0"/>
              </a:rPr>
              <a:t>Vad har påverkat positivt och negativt på individnivå, gruppnivå och ev. skolnivå? </a:t>
            </a:r>
          </a:p>
          <a:p>
            <a:pPr marL="0" indent="0">
              <a:lnSpc>
                <a:spcPct val="100000"/>
              </a:lnSpc>
              <a:buNone/>
            </a:pPr>
            <a:r>
              <a:rPr lang="sv-SE" sz="1900" dirty="0">
                <a:latin typeface="Open Sans" panose="020B0606030504020204" pitchFamily="34" charset="0"/>
                <a:ea typeface="Open Sans" panose="020B0606030504020204" pitchFamily="34" charset="0"/>
                <a:cs typeface="Open Sans" panose="020B0606030504020204" pitchFamily="34" charset="0"/>
              </a:rPr>
              <a:t>Vilka riskfaktorer kan vi se?</a:t>
            </a:r>
          </a:p>
          <a:p>
            <a:pPr marL="0" indent="0">
              <a:lnSpc>
                <a:spcPct val="100000"/>
              </a:lnSpc>
              <a:buNone/>
            </a:pPr>
            <a:br>
              <a:rPr lang="sv-SE" sz="1900" dirty="0">
                <a:latin typeface="Open Sans" panose="020B0606030504020204" pitchFamily="34" charset="0"/>
                <a:ea typeface="Open Sans" panose="020B0606030504020204" pitchFamily="34" charset="0"/>
                <a:cs typeface="Open Sans" panose="020B0606030504020204" pitchFamily="34" charset="0"/>
              </a:rPr>
            </a:br>
            <a:r>
              <a:rPr lang="sv-SE" sz="1900" dirty="0">
                <a:latin typeface="Open Sans" panose="020B0606030504020204" pitchFamily="34" charset="0"/>
                <a:ea typeface="Open Sans" panose="020B0606030504020204" pitchFamily="34" charset="0"/>
                <a:cs typeface="Open Sans" panose="020B0606030504020204" pitchFamily="34" charset="0"/>
              </a:rPr>
              <a:t>Vilka skyddsfaktorer kan vi se? </a:t>
            </a:r>
          </a:p>
          <a:p>
            <a:pPr marL="0" indent="0">
              <a:lnSpc>
                <a:spcPct val="100000"/>
              </a:lnSpc>
              <a:buNone/>
            </a:pPr>
            <a:endParaRPr lang="sv-SE" sz="1900" u="sng" dirty="0">
              <a:latin typeface="Open Sans" panose="020B0606030504020204" pitchFamily="34" charset="0"/>
              <a:ea typeface="Open Sans" panose="020B0606030504020204" pitchFamily="34" charset="0"/>
              <a:cs typeface="Open Sans" panose="020B0606030504020204" pitchFamily="34" charset="0"/>
            </a:endParaRPr>
          </a:p>
          <a:p>
            <a:pPr marL="0" indent="0">
              <a:lnSpc>
                <a:spcPct val="100000"/>
              </a:lnSpc>
              <a:buNone/>
            </a:pPr>
            <a:r>
              <a:rPr lang="sv-SE" sz="1900" dirty="0">
                <a:latin typeface="Open Sans" panose="020B0606030504020204" pitchFamily="34" charset="0"/>
                <a:ea typeface="Open Sans" panose="020B0606030504020204" pitchFamily="34" charset="0"/>
                <a:cs typeface="Open Sans" panose="020B0606030504020204" pitchFamily="34" charset="0"/>
              </a:rPr>
              <a:t>Vad ser vi som möjliga insatser för att bättre möta eleverna? </a:t>
            </a:r>
          </a:p>
          <a:p>
            <a:pPr marL="0" indent="0">
              <a:lnSpc>
                <a:spcPct val="100000"/>
              </a:lnSpc>
              <a:buNone/>
            </a:pPr>
            <a:br>
              <a:rPr lang="sv-SE" sz="1900" dirty="0">
                <a:latin typeface="Open Sans" panose="020B0606030504020204" pitchFamily="34" charset="0"/>
                <a:ea typeface="Open Sans" panose="020B0606030504020204" pitchFamily="34" charset="0"/>
                <a:cs typeface="Open Sans" panose="020B0606030504020204" pitchFamily="34" charset="0"/>
              </a:rPr>
            </a:br>
            <a:r>
              <a:rPr lang="sv-SE" sz="1900" dirty="0">
                <a:latin typeface="Open Sans" panose="020B0606030504020204" pitchFamily="34" charset="0"/>
                <a:ea typeface="Open Sans" panose="020B0606030504020204" pitchFamily="34" charset="0"/>
                <a:cs typeface="Open Sans" panose="020B0606030504020204" pitchFamily="34" charset="0"/>
              </a:rPr>
              <a:t>Är det någon fråga som sticker ut som är extra allvarlig där vi behöver göra en fördjupad kartläggning?</a:t>
            </a:r>
          </a:p>
        </p:txBody>
      </p:sp>
    </p:spTree>
    <p:extLst>
      <p:ext uri="{BB962C8B-B14F-4D97-AF65-F5344CB8AC3E}">
        <p14:creationId xmlns:p14="http://schemas.microsoft.com/office/powerpoint/2010/main" val="32868417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9BB99F6-DE61-4B12-8A0B-D5FAEC3F787E}"/>
              </a:ext>
            </a:extLst>
          </p:cNvPr>
          <p:cNvSpPr>
            <a:spLocks noGrp="1"/>
          </p:cNvSpPr>
          <p:nvPr>
            <p:ph type="title"/>
          </p:nvPr>
        </p:nvSpPr>
        <p:spPr/>
        <p:txBody>
          <a:bodyPr>
            <a:normAutofit fontScale="90000"/>
          </a:bodyPr>
          <a:lstStyle/>
          <a:p>
            <a:r>
              <a:rPr lang="sv-SE" dirty="0"/>
              <a:t>Ett förslag på hur arbetet med analys där elever och personal är delaktiga</a:t>
            </a:r>
          </a:p>
        </p:txBody>
      </p:sp>
      <p:graphicFrame>
        <p:nvGraphicFramePr>
          <p:cNvPr id="3" name="Diagram 2">
            <a:extLst>
              <a:ext uri="{FF2B5EF4-FFF2-40B4-BE49-F238E27FC236}">
                <a16:creationId xmlns:a16="http://schemas.microsoft.com/office/drawing/2014/main" id="{E6C3756B-DBA9-4D5B-B04C-8DD727428F55}"/>
              </a:ext>
            </a:extLst>
          </p:cNvPr>
          <p:cNvGraphicFramePr/>
          <p:nvPr/>
        </p:nvGraphicFramePr>
        <p:xfrm>
          <a:off x="7681318" y="555549"/>
          <a:ext cx="3793898" cy="392936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4" name="Diagram 3">
            <a:extLst>
              <a:ext uri="{FF2B5EF4-FFF2-40B4-BE49-F238E27FC236}">
                <a16:creationId xmlns:a16="http://schemas.microsoft.com/office/drawing/2014/main" id="{ED688650-02B3-404A-8134-0E2C4AEF7896}"/>
              </a:ext>
            </a:extLst>
          </p:cNvPr>
          <p:cNvGraphicFramePr/>
          <p:nvPr>
            <p:extLst>
              <p:ext uri="{D42A27DB-BD31-4B8C-83A1-F6EECF244321}">
                <p14:modId xmlns:p14="http://schemas.microsoft.com/office/powerpoint/2010/main" val="1132070861"/>
              </p:ext>
            </p:extLst>
          </p:nvPr>
        </p:nvGraphicFramePr>
        <p:xfrm>
          <a:off x="407988" y="1243391"/>
          <a:ext cx="7714131" cy="5614609"/>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38186101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72943B6-ACDC-4A38-B806-85F9AE5D40B2}"/>
              </a:ext>
            </a:extLst>
          </p:cNvPr>
          <p:cNvSpPr>
            <a:spLocks noGrp="1"/>
          </p:cNvSpPr>
          <p:nvPr>
            <p:ph type="title"/>
          </p:nvPr>
        </p:nvSpPr>
        <p:spPr>
          <a:xfrm>
            <a:off x="325795" y="576083"/>
            <a:ext cx="9979185" cy="736959"/>
          </a:xfrm>
        </p:spPr>
        <p:txBody>
          <a:bodyPr>
            <a:normAutofit fontScale="90000"/>
          </a:bodyPr>
          <a:lstStyle/>
          <a:p>
            <a:r>
              <a:rPr lang="sv-SE" sz="3200" b="1">
                <a:solidFill>
                  <a:srgbClr val="333333"/>
                </a:solidFill>
                <a:effectLst/>
                <a:latin typeface="Open Sans" panose="020B0606030504020204" pitchFamily="34" charset="0"/>
                <a:ea typeface="Times New Roman" panose="02020603050405020304" pitchFamily="18" charset="0"/>
              </a:rPr>
              <a:t>Göteborgs grundskoleförvaltnings trygghetsenkäter </a:t>
            </a:r>
            <a:br>
              <a:rPr lang="sv-SE" sz="3200">
                <a:effectLst/>
                <a:latin typeface="Calibri" panose="020F0502020204030204" pitchFamily="34" charset="0"/>
                <a:ea typeface="Calibri" panose="020F0502020204030204" pitchFamily="34" charset="0"/>
              </a:rPr>
            </a:br>
            <a:endParaRPr lang="sv-SE"/>
          </a:p>
        </p:txBody>
      </p:sp>
      <p:sp>
        <p:nvSpPr>
          <p:cNvPr id="3" name="Platshållare för innehåll 2">
            <a:extLst>
              <a:ext uri="{FF2B5EF4-FFF2-40B4-BE49-F238E27FC236}">
                <a16:creationId xmlns:a16="http://schemas.microsoft.com/office/drawing/2014/main" id="{37DE7401-E5CE-4B37-B63A-437030AE1ED2}"/>
              </a:ext>
            </a:extLst>
          </p:cNvPr>
          <p:cNvSpPr>
            <a:spLocks noGrp="1"/>
          </p:cNvSpPr>
          <p:nvPr>
            <p:ph idx="11"/>
          </p:nvPr>
        </p:nvSpPr>
        <p:spPr/>
        <p:txBody>
          <a:bodyPr vert="horz" lIns="0" tIns="0" rIns="0" bIns="0" rtlCol="0" anchor="t">
            <a:normAutofit fontScale="92500"/>
          </a:bodyPr>
          <a:lstStyle/>
          <a:p>
            <a:pPr marL="229870" indent="-229870">
              <a:spcAft>
                <a:spcPts val="1350"/>
              </a:spcAft>
            </a:pPr>
            <a:r>
              <a:rPr lang="sv-SE" sz="1800" dirty="0">
                <a:solidFill>
                  <a:schemeClr val="tx1"/>
                </a:solidFill>
                <a:latin typeface="Open Sans" panose="020B0606030504020204" pitchFamily="34" charset="0"/>
                <a:ea typeface="Open Sans" panose="020B0606030504020204" pitchFamily="34" charset="0"/>
                <a:cs typeface="Open Sans" panose="020B0606030504020204" pitchFamily="34" charset="0"/>
              </a:rPr>
              <a:t>G</a:t>
            </a:r>
            <a:r>
              <a:rPr lang="sv-SE" sz="180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rundskoleförvaltningen har tagit fram tre trygghetsenkäter som du kan använda på skolan. Trygghetsenkäterna A, B och C har olika avanceringsgrad både språkligt och till viss del gällande frågeställningarna. Enkäterna är uppdelade i olika undertema. Du kopierar den enkät du vill använda till din dator. </a:t>
            </a:r>
            <a:r>
              <a:rPr lang="sv-SE" sz="1800" dirty="0">
                <a:solidFill>
                  <a:schemeClr val="tx1"/>
                </a:solidFill>
                <a:latin typeface="Open Sans" panose="020B0606030504020204" pitchFamily="34" charset="0"/>
                <a:ea typeface="Open Sans" panose="020B0606030504020204" pitchFamily="34" charset="0"/>
                <a:cs typeface="Open Sans" panose="020B0606030504020204" pitchFamily="34" charset="0"/>
              </a:rPr>
              <a:t>Du är fri att använda de olika underenkäterna utifrån dina behov.</a:t>
            </a:r>
            <a:endParaRPr lang="sv-SE" sz="180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endParaRPr>
          </a:p>
          <a:p>
            <a:pPr marL="229870" indent="-229870">
              <a:spcAft>
                <a:spcPts val="1350"/>
              </a:spcAft>
            </a:pPr>
            <a:r>
              <a:rPr lang="sv" sz="1800" dirty="0">
                <a:latin typeface="Open Sans" panose="020B0606030504020204" pitchFamily="34" charset="0"/>
                <a:ea typeface="Open Sans" panose="020B0606030504020204" pitchFamily="34" charset="0"/>
                <a:cs typeface="Open Sans" panose="020B0606030504020204" pitchFamily="34" charset="0"/>
              </a:rPr>
              <a:t>Enkät A är digital och har bildstöd både i frågor och svar. Den utförs i Google eller kan laddas ner för att skrivas ut.  </a:t>
            </a:r>
            <a:r>
              <a:rPr lang="sv" sz="1800" dirty="0">
                <a:highlight>
                  <a:srgbClr val="FFFF00"/>
                </a:highlight>
                <a:latin typeface="Open Sans" panose="020B0606030504020204" pitchFamily="34" charset="0"/>
                <a:ea typeface="Open Sans" panose="020B0606030504020204" pitchFamily="34" charset="0"/>
                <a:cs typeface="Open Sans" panose="020B0606030504020204" pitchFamily="34" charset="0"/>
              </a:rPr>
              <a:t>För att använda googleenkäterna behöver man tillgång till google i sin behörighet. Alla pedagoger har detta. Om man som kurator eller rektor inte fått detta så kan administratören lägga in detta i IST. Man kan även få stöd av enheten digitalt lärande med detta </a:t>
            </a:r>
            <a:r>
              <a:rPr lang="sv-SE" sz="1800" dirty="0">
                <a:highlight>
                  <a:srgbClr val="FFFF00"/>
                </a:highlight>
                <a:latin typeface="Open Sans" panose="020B0606030504020204" pitchFamily="34" charset="0"/>
                <a:ea typeface="Open Sans" panose="020B0606030504020204" pitchFamily="34" charset="0"/>
                <a:cs typeface="Open Sans" panose="020B0606030504020204" pitchFamily="34" charset="0"/>
                <a:hlinkClick r:id="rId2"/>
              </a:rPr>
              <a:t>digital@grundskola.goteborg.se</a:t>
            </a:r>
            <a:r>
              <a:rPr lang="sv-SE" sz="1800" dirty="0">
                <a:highlight>
                  <a:srgbClr val="FFFF00"/>
                </a:highlight>
                <a:latin typeface="Open Sans" panose="020B0606030504020204" pitchFamily="34" charset="0"/>
                <a:ea typeface="Open Sans" panose="020B0606030504020204" pitchFamily="34" charset="0"/>
                <a:cs typeface="Open Sans" panose="020B0606030504020204" pitchFamily="34" charset="0"/>
              </a:rPr>
              <a:t>. </a:t>
            </a:r>
            <a:r>
              <a:rPr lang="sv" sz="1800" dirty="0">
                <a:latin typeface="Open Sans" panose="020B0606030504020204" pitchFamily="34" charset="0"/>
                <a:ea typeface="Open Sans" panose="020B0606030504020204" pitchFamily="34" charset="0"/>
                <a:cs typeface="Open Sans" panose="020B0606030504020204" pitchFamily="34" charset="0"/>
              </a:rPr>
              <a:t>Enkät B och C är också digitala, och har bildstöd men endast i frågorna. Eleverna ges där möjlighet att få frågorna upplästa. De utförs i Forms.  Till varje enkät finns en powerpoint-presentation. Den kan du som lärare ha som stöd innan, under och efter genomförandet. Presentationen är viktig för att genomförandet av enkäten ska bli så bra som möjligt. </a:t>
            </a:r>
            <a:endParaRPr lang="sv-SE" sz="1800" dirty="0">
              <a:latin typeface="Open Sans" panose="020B0606030504020204" pitchFamily="34" charset="0"/>
              <a:ea typeface="Open Sans" panose="020B0606030504020204" pitchFamily="34" charset="0"/>
              <a:cs typeface="Open Sans" panose="020B0606030504020204" pitchFamily="34" charset="0"/>
            </a:endParaRPr>
          </a:p>
          <a:p>
            <a:pPr marL="229870" indent="-229870">
              <a:spcAft>
                <a:spcPts val="1350"/>
              </a:spcAft>
            </a:pPr>
            <a:endParaRPr lang="sv-SE" sz="1800" dirty="0">
              <a:solidFill>
                <a:schemeClr val="tx1"/>
              </a:solidFill>
              <a:effectLst/>
              <a:latin typeface="Open Sans" panose="020B0606030504020204" pitchFamily="34" charset="0"/>
              <a:ea typeface="Open Sans" panose="020B0606030504020204" pitchFamily="34" charset="0"/>
              <a:cs typeface="Open Sans" panose="020B0606030504020204" pitchFamily="34" charset="0"/>
            </a:endParaRPr>
          </a:p>
          <a:p>
            <a:pPr marL="229870" indent="-229870"/>
            <a:endParaRPr lang="sv-SE" dirty="0">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40463267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0272170-E402-41DC-B1CA-7274AD89D4AF}"/>
              </a:ext>
            </a:extLst>
          </p:cNvPr>
          <p:cNvSpPr>
            <a:spLocks noGrp="1"/>
          </p:cNvSpPr>
          <p:nvPr>
            <p:ph type="title"/>
          </p:nvPr>
        </p:nvSpPr>
        <p:spPr/>
        <p:txBody>
          <a:bodyPr>
            <a:normAutofit fontScale="90000"/>
          </a:bodyPr>
          <a:lstStyle/>
          <a:p>
            <a:r>
              <a:rPr lang="sv-SE"/>
              <a:t>Instruktioner till dig som guidar eleverna i genomförandet av enkäten.</a:t>
            </a:r>
            <a:br>
              <a:rPr lang="sv-SE"/>
            </a:br>
            <a:endParaRPr lang="sv-SE"/>
          </a:p>
        </p:txBody>
      </p:sp>
      <p:sp>
        <p:nvSpPr>
          <p:cNvPr id="3" name="Platshållare för innehåll 2">
            <a:extLst>
              <a:ext uri="{FF2B5EF4-FFF2-40B4-BE49-F238E27FC236}">
                <a16:creationId xmlns:a16="http://schemas.microsoft.com/office/drawing/2014/main" id="{7D8D196E-9828-4E94-90FC-A6B88EA08E21}"/>
              </a:ext>
            </a:extLst>
          </p:cNvPr>
          <p:cNvSpPr>
            <a:spLocks noGrp="1"/>
          </p:cNvSpPr>
          <p:nvPr>
            <p:ph sz="half" idx="10"/>
          </p:nvPr>
        </p:nvSpPr>
        <p:spPr/>
        <p:txBody>
          <a:bodyPr vert="horz" lIns="0" tIns="0" rIns="0" bIns="0" rtlCol="0" anchor="t">
            <a:normAutofit lnSpcReduction="10000"/>
          </a:bodyPr>
          <a:lstStyle/>
          <a:p>
            <a:r>
              <a:rPr lang="sv-SE" sz="1800" dirty="0">
                <a:latin typeface="Open Sans" panose="020B0606030504020204" pitchFamily="34" charset="0"/>
                <a:ea typeface="Open Sans" panose="020B0606030504020204" pitchFamily="34" charset="0"/>
                <a:cs typeface="Open Sans" panose="020B0606030504020204" pitchFamily="34" charset="0"/>
              </a:rPr>
              <a:t>Detta är den trygghetsenkät som är på svårighetsgrad lätt. Den är med </a:t>
            </a:r>
            <a:r>
              <a:rPr lang="sv-SE" sz="1800" dirty="0" err="1">
                <a:latin typeface="Open Sans" panose="020B0606030504020204" pitchFamily="34" charset="0"/>
                <a:ea typeface="Open Sans" panose="020B0606030504020204" pitchFamily="34" charset="0"/>
                <a:cs typeface="Open Sans" panose="020B0606030504020204" pitchFamily="34" charset="0"/>
              </a:rPr>
              <a:t>bildstöd</a:t>
            </a:r>
            <a:r>
              <a:rPr lang="sv-SE" sz="1800" dirty="0">
                <a:latin typeface="Open Sans" panose="020B0606030504020204" pitchFamily="34" charset="0"/>
                <a:ea typeface="Open Sans" panose="020B0606030504020204" pitchFamily="34" charset="0"/>
                <a:cs typeface="Open Sans" panose="020B0606030504020204" pitchFamily="34" charset="0"/>
              </a:rPr>
              <a:t> både i frågor och svar. </a:t>
            </a:r>
          </a:p>
          <a:p>
            <a:pPr>
              <a:lnSpc>
                <a:spcPct val="107000"/>
              </a:lnSpc>
              <a:spcAft>
                <a:spcPts val="800"/>
              </a:spcAft>
            </a:pPr>
            <a:r>
              <a:rPr lang="sv-SE" sz="1800" dirty="0">
                <a:latin typeface="Open Sans" panose="020B0606030504020204" pitchFamily="34" charset="0"/>
                <a:ea typeface="Open Sans" panose="020B0606030504020204" pitchFamily="34" charset="0"/>
                <a:cs typeface="Open Sans" panose="020B0606030504020204" pitchFamily="34" charset="0"/>
              </a:rPr>
              <a:t>Enkäten ska ses som en metod bland flera kartläggningsmetoder man kan använda, man behöver välja de metoder som passar bäst för den specifika elevgrupp/den specifika elev man arbetar med. </a:t>
            </a:r>
          </a:p>
          <a:p>
            <a:pPr>
              <a:lnSpc>
                <a:spcPct val="107000"/>
              </a:lnSpc>
              <a:spcAft>
                <a:spcPts val="800"/>
              </a:spcAft>
            </a:pPr>
            <a:r>
              <a:rPr lang="sv-SE" sz="1800" dirty="0">
                <a:effectLst/>
                <a:latin typeface="Open Sans" panose="020B0606030504020204" pitchFamily="34" charset="0"/>
                <a:ea typeface="Open Sans" panose="020B0606030504020204" pitchFamily="34" charset="0"/>
                <a:cs typeface="Open Sans" panose="020B0606030504020204" pitchFamily="34" charset="0"/>
              </a:rPr>
              <a:t>Det är även viktigt att vara flexibel då man använder enkäterna, man kan ta bort eller lägga till frågor. Man kan byta bilder om man tex vill lägga in fotografier på skolans egna platser för att ytterligare förtydliga. </a:t>
            </a:r>
          </a:p>
          <a:p>
            <a:pPr marL="229870" indent="-229870"/>
            <a:endParaRPr lang="sv-SE" sz="1800" dirty="0">
              <a:latin typeface="Open Sans" panose="020B0606030504020204" pitchFamily="34" charset="0"/>
              <a:ea typeface="Open Sans" panose="020B0606030504020204" pitchFamily="34" charset="0"/>
              <a:cs typeface="Open Sans" panose="020B0606030504020204" pitchFamily="34" charset="0"/>
            </a:endParaRPr>
          </a:p>
          <a:p>
            <a:pPr marL="229870" indent="-229870"/>
            <a:endParaRPr lang="sv-SE" sz="1800" dirty="0">
              <a:latin typeface="Open Sans" panose="020B0606030504020204" pitchFamily="34" charset="0"/>
              <a:ea typeface="Open Sans" panose="020B0606030504020204" pitchFamily="34" charset="0"/>
              <a:cs typeface="Open Sans" panose="020B0606030504020204" pitchFamily="34" charset="0"/>
            </a:endParaRPr>
          </a:p>
        </p:txBody>
      </p:sp>
      <p:pic>
        <p:nvPicPr>
          <p:cNvPr id="6" name="Platshållare för bild 5">
            <a:extLst>
              <a:ext uri="{FF2B5EF4-FFF2-40B4-BE49-F238E27FC236}">
                <a16:creationId xmlns:a16="http://schemas.microsoft.com/office/drawing/2014/main" id="{A569C39A-8966-4865-B99A-24C8EB497448}"/>
              </a:ext>
            </a:extLst>
          </p:cNvPr>
          <p:cNvPicPr>
            <a:picLocks noGrp="1" noChangeAspect="1"/>
          </p:cNvPicPr>
          <p:nvPr>
            <p:ph type="pic" idx="1"/>
          </p:nvPr>
        </p:nvPicPr>
        <p:blipFill>
          <a:blip r:embed="rId2">
            <a:extLst>
              <a:ext uri="{28A0092B-C50C-407E-A947-70E740481C1C}">
                <a14:useLocalDpi xmlns:a14="http://schemas.microsoft.com/office/drawing/2010/main" val="0"/>
              </a:ext>
            </a:extLst>
          </a:blip>
          <a:srcRect l="16687" r="16687"/>
          <a:stretch>
            <a:fillRect/>
          </a:stretch>
        </p:blipFill>
        <p:spPr/>
      </p:pic>
    </p:spTree>
    <p:extLst>
      <p:ext uri="{BB962C8B-B14F-4D97-AF65-F5344CB8AC3E}">
        <p14:creationId xmlns:p14="http://schemas.microsoft.com/office/powerpoint/2010/main" val="34880369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CA8DDA8-FB76-4FDB-B819-BDBF048473EC}"/>
              </a:ext>
            </a:extLst>
          </p:cNvPr>
          <p:cNvSpPr>
            <a:spLocks noGrp="1"/>
          </p:cNvSpPr>
          <p:nvPr>
            <p:ph type="title"/>
          </p:nvPr>
        </p:nvSpPr>
        <p:spPr/>
        <p:txBody>
          <a:bodyPr/>
          <a:lstStyle/>
          <a:p>
            <a:endParaRPr lang="sv-SE"/>
          </a:p>
        </p:txBody>
      </p:sp>
      <p:sp>
        <p:nvSpPr>
          <p:cNvPr id="3" name="Platshållare för innehåll 2">
            <a:extLst>
              <a:ext uri="{FF2B5EF4-FFF2-40B4-BE49-F238E27FC236}">
                <a16:creationId xmlns:a16="http://schemas.microsoft.com/office/drawing/2014/main" id="{70234DB1-3DB0-4B8E-9CB2-B06CCCE3EB8C}"/>
              </a:ext>
            </a:extLst>
          </p:cNvPr>
          <p:cNvSpPr>
            <a:spLocks noGrp="1"/>
          </p:cNvSpPr>
          <p:nvPr>
            <p:ph sz="half" idx="10"/>
          </p:nvPr>
        </p:nvSpPr>
        <p:spPr/>
        <p:txBody>
          <a:bodyPr>
            <a:normAutofit fontScale="92500" lnSpcReduction="10000"/>
          </a:bodyPr>
          <a:lstStyle/>
          <a:p>
            <a:pPr marL="0" indent="0">
              <a:lnSpc>
                <a:spcPct val="107000"/>
              </a:lnSpc>
              <a:spcAft>
                <a:spcPts val="800"/>
              </a:spcAft>
              <a:buNone/>
            </a:pPr>
            <a:r>
              <a:rPr lang="sv-SE" sz="1800" dirty="0">
                <a:latin typeface="Open Sans" panose="020B0606030504020204" pitchFamily="34" charset="0"/>
                <a:ea typeface="Open Sans" panose="020B0606030504020204" pitchFamily="34" charset="0"/>
                <a:cs typeface="Open Sans" panose="020B0606030504020204" pitchFamily="34" charset="0"/>
              </a:rPr>
              <a:t>Du kan använda den som en digital </a:t>
            </a:r>
            <a:r>
              <a:rPr lang="sv-SE" sz="1800" dirty="0" err="1">
                <a:latin typeface="Open Sans" panose="020B0606030504020204" pitchFamily="34" charset="0"/>
                <a:ea typeface="Open Sans" panose="020B0606030504020204" pitchFamily="34" charset="0"/>
                <a:cs typeface="Open Sans" panose="020B0606030504020204" pitchFamily="34" charset="0"/>
              </a:rPr>
              <a:t>googleenkät</a:t>
            </a:r>
            <a:r>
              <a:rPr lang="sv-SE" sz="1800" dirty="0">
                <a:latin typeface="Open Sans" panose="020B0606030504020204" pitchFamily="34" charset="0"/>
                <a:ea typeface="Open Sans" panose="020B0606030504020204" pitchFamily="34" charset="0"/>
                <a:cs typeface="Open Sans" panose="020B0606030504020204" pitchFamily="34" charset="0"/>
              </a:rPr>
              <a:t> eller skriva ut den för att använda i pappersformat om det passar dina elever bättre</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sv-SE" sz="1800" dirty="0">
                <a:latin typeface="Open Sans" panose="020B0606030504020204" pitchFamily="34" charset="0"/>
                <a:ea typeface="Open Sans" panose="020B0606030504020204" pitchFamily="34" charset="0"/>
                <a:cs typeface="Open Sans" panose="020B0606030504020204" pitchFamily="34" charset="0"/>
              </a:rPr>
              <a:t>Oavsett vad du väljer så finns det viktiga frågor att sätta sig in i som vuxen, samt när det är möjligt att samtala med eleverna kring under genomförandet. Dessa finner du i presentationen. De har koppling till olika frågor i enkäten. På vissa bilder finns även text i anteckningssidorna. </a:t>
            </a:r>
          </a:p>
          <a:p>
            <a:pPr marL="0" indent="0">
              <a:lnSpc>
                <a:spcPct val="107000"/>
              </a:lnSpc>
              <a:spcAft>
                <a:spcPts val="800"/>
              </a:spcAft>
              <a:buNone/>
            </a:pPr>
            <a:r>
              <a:rPr lang="sv-SE" sz="1800" dirty="0">
                <a:latin typeface="Open Sans" panose="020B0606030504020204" pitchFamily="34" charset="0"/>
                <a:ea typeface="Open Sans" panose="020B0606030504020204" pitchFamily="34" charset="0"/>
                <a:cs typeface="Open Sans" panose="020B0606030504020204" pitchFamily="34" charset="0"/>
              </a:rPr>
              <a:t>När det gäller diskrimineringsgrunderna finns en kompletterande enkät man kan använda till vårdnadshavare. </a:t>
            </a:r>
          </a:p>
          <a:p>
            <a:pPr marL="0" indent="0">
              <a:lnSpc>
                <a:spcPct val="107000"/>
              </a:lnSpc>
              <a:spcAft>
                <a:spcPts val="800"/>
              </a:spcAft>
              <a:buNone/>
            </a:pPr>
            <a:r>
              <a:rPr lang="sv-SE" sz="1800" b="1" dirty="0">
                <a:latin typeface="Open Sans" panose="020B0606030504020204" pitchFamily="34" charset="0"/>
                <a:ea typeface="Open Sans" panose="020B0606030504020204" pitchFamily="34" charset="0"/>
                <a:cs typeface="Open Sans" panose="020B0606030504020204" pitchFamily="34" charset="0"/>
              </a:rPr>
              <a:t>Tänk på att samtalen med eleverna ofta kan vara viktigare är själva enkätsvaren.</a:t>
            </a:r>
          </a:p>
          <a:p>
            <a:pPr marL="0" indent="0">
              <a:lnSpc>
                <a:spcPct val="107000"/>
              </a:lnSpc>
              <a:spcAft>
                <a:spcPts val="800"/>
              </a:spcAft>
              <a:buNone/>
            </a:pP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 name="Platshållare för bild 6" descr="En bild som visar text, visitkort&#10;&#10;Automatiskt genererad beskrivning">
            <a:extLst>
              <a:ext uri="{FF2B5EF4-FFF2-40B4-BE49-F238E27FC236}">
                <a16:creationId xmlns:a16="http://schemas.microsoft.com/office/drawing/2014/main" id="{903ABF08-F753-45A3-BF9B-7AE84D1ADAE7}"/>
              </a:ext>
            </a:extLst>
          </p:cNvPr>
          <p:cNvPicPr>
            <a:picLocks noGrp="1" noChangeAspect="1"/>
          </p:cNvPicPr>
          <p:nvPr>
            <p:ph type="pic" idx="1"/>
          </p:nvPr>
        </p:nvPicPr>
        <p:blipFill>
          <a:blip r:embed="rId2">
            <a:extLst>
              <a:ext uri="{28A0092B-C50C-407E-A947-70E740481C1C}">
                <a14:useLocalDpi xmlns:a14="http://schemas.microsoft.com/office/drawing/2010/main" val="0"/>
              </a:ext>
            </a:extLst>
          </a:blip>
          <a:srcRect t="16625" b="16625"/>
          <a:stretch>
            <a:fillRect/>
          </a:stretch>
        </p:blipFill>
        <p:spPr>
          <a:xfrm>
            <a:off x="7599363" y="1738313"/>
            <a:ext cx="4175125" cy="4175125"/>
          </a:xfrm>
        </p:spPr>
      </p:pic>
    </p:spTree>
    <p:extLst>
      <p:ext uri="{BB962C8B-B14F-4D97-AF65-F5344CB8AC3E}">
        <p14:creationId xmlns:p14="http://schemas.microsoft.com/office/powerpoint/2010/main" val="35155144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F4C07ED7-C8FF-4300-BAF9-3E8D62B37CA0}"/>
              </a:ext>
            </a:extLst>
          </p:cNvPr>
          <p:cNvSpPr>
            <a:spLocks noGrp="1"/>
          </p:cNvSpPr>
          <p:nvPr>
            <p:ph sz="half" idx="10"/>
          </p:nvPr>
        </p:nvSpPr>
        <p:spPr>
          <a:xfrm>
            <a:off x="417075" y="749148"/>
            <a:ext cx="5678925" cy="5182210"/>
          </a:xfrm>
        </p:spPr>
        <p:txBody>
          <a:bodyPr vert="horz" lIns="0" tIns="0" rIns="0" bIns="0" rtlCol="0" anchor="t">
            <a:normAutofit/>
          </a:bodyPr>
          <a:lstStyle/>
          <a:p>
            <a:pPr marL="0" indent="0">
              <a:buNone/>
            </a:pPr>
            <a:r>
              <a:rPr lang="sv-SE" sz="2800" dirty="0">
                <a:latin typeface="Open Sans"/>
                <a:ea typeface="Open Sans"/>
                <a:cs typeface="Open Sans"/>
              </a:rPr>
              <a:t>Prata om</a:t>
            </a:r>
          </a:p>
          <a:p>
            <a:pPr marL="0" indent="0">
              <a:buNone/>
            </a:pPr>
            <a:endParaRPr lang="sv-SE" sz="1800" dirty="0">
              <a:effectLst/>
              <a:latin typeface="Open Sans"/>
              <a:ea typeface="Open Sans"/>
              <a:cs typeface="Open Sans"/>
            </a:endParaRPr>
          </a:p>
          <a:p>
            <a:pPr marL="0" indent="0">
              <a:buNone/>
            </a:pPr>
            <a:r>
              <a:rPr lang="sv-SE" sz="1800" b="1" dirty="0">
                <a:latin typeface="Open Sans"/>
                <a:ea typeface="Open Sans"/>
                <a:cs typeface="Open Sans"/>
              </a:rPr>
              <a:t>Könsidentitet: </a:t>
            </a:r>
            <a:r>
              <a:rPr lang="sv-SE" sz="1800" dirty="0">
                <a:effectLst/>
                <a:latin typeface="Open Sans"/>
                <a:ea typeface="Open Sans"/>
                <a:cs typeface="Open Sans"/>
              </a:rPr>
              <a:t>När eleverna i introduktionen ska svara på frågan om kön, förklara då att eleven själv väljer vilket kön som passar in på hur den känner sig. Känner man sig som tjej eller kille väljer man något av dem, känner man sig varken som tjej eller kille, eller kanske båda, så väljer </a:t>
            </a:r>
            <a:r>
              <a:rPr lang="sv-SE" sz="1800" dirty="0">
                <a:latin typeface="Open Sans"/>
                <a:ea typeface="Open Sans"/>
                <a:cs typeface="Open Sans"/>
              </a:rPr>
              <a:t>man ”annat</a:t>
            </a:r>
            <a:r>
              <a:rPr lang="sv-SE" sz="1800" dirty="0">
                <a:effectLst/>
                <a:latin typeface="Open Sans"/>
                <a:ea typeface="Open Sans"/>
                <a:cs typeface="Open Sans"/>
              </a:rPr>
              <a:t>”.</a:t>
            </a:r>
            <a:r>
              <a:rPr lang="sv-SE" sz="1800" dirty="0">
                <a:latin typeface="Open Sans"/>
                <a:ea typeface="Open Sans"/>
                <a:cs typeface="Open Sans"/>
              </a:rPr>
              <a:t> Man kan också välja osäker.</a:t>
            </a:r>
          </a:p>
          <a:p>
            <a:pPr marL="0" indent="0">
              <a:buNone/>
            </a:pPr>
            <a:endParaRPr lang="sv-SE" sz="1800" b="1" dirty="0">
              <a:latin typeface="Open Sans" panose="020B0606030504020204" pitchFamily="34" charset="0"/>
              <a:ea typeface="Open Sans" panose="020B0606030504020204" pitchFamily="34" charset="0"/>
              <a:cs typeface="Open Sans" panose="020B0606030504020204" pitchFamily="34" charset="0"/>
            </a:endParaRPr>
          </a:p>
          <a:p>
            <a:pPr marL="0" indent="0">
              <a:buNone/>
            </a:pPr>
            <a:endParaRPr lang="sv-SE" sz="1800" b="1" dirty="0">
              <a:latin typeface="Open Sans" panose="020B0606030504020204" pitchFamily="34" charset="0"/>
              <a:ea typeface="Open Sans" panose="020B0606030504020204" pitchFamily="34" charset="0"/>
              <a:cs typeface="Open Sans" panose="020B0606030504020204" pitchFamily="34" charset="0"/>
            </a:endParaRPr>
          </a:p>
        </p:txBody>
      </p:sp>
      <p:pic>
        <p:nvPicPr>
          <p:cNvPr id="6" name="Platshållare för bild 5" descr="En bild som visar text, vektorgrafik&#10;&#10;Automatiskt genererad beskrivning">
            <a:extLst>
              <a:ext uri="{FF2B5EF4-FFF2-40B4-BE49-F238E27FC236}">
                <a16:creationId xmlns:a16="http://schemas.microsoft.com/office/drawing/2014/main" id="{7CBC5759-8965-458A-9207-ADD610E86347}"/>
              </a:ext>
            </a:extLst>
          </p:cNvPr>
          <p:cNvPicPr>
            <a:picLocks noGrp="1" noChangeAspect="1"/>
          </p:cNvPicPr>
          <p:nvPr>
            <p:ph type="pic" idx="1"/>
          </p:nvPr>
        </p:nvPicPr>
        <p:blipFill>
          <a:blip r:embed="rId2">
            <a:extLst>
              <a:ext uri="{28A0092B-C50C-407E-A947-70E740481C1C}">
                <a14:useLocalDpi xmlns:a14="http://schemas.microsoft.com/office/drawing/2010/main" val="0"/>
              </a:ext>
            </a:extLst>
          </a:blip>
          <a:srcRect t="16687" b="16687"/>
          <a:stretch>
            <a:fillRect/>
          </a:stretch>
        </p:blipFill>
        <p:spPr/>
      </p:pic>
    </p:spTree>
    <p:extLst>
      <p:ext uri="{BB962C8B-B14F-4D97-AF65-F5344CB8AC3E}">
        <p14:creationId xmlns:p14="http://schemas.microsoft.com/office/powerpoint/2010/main" val="25706575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DD93252-A4E0-43E6-A234-6A12714C21D5}"/>
              </a:ext>
            </a:extLst>
          </p:cNvPr>
          <p:cNvSpPr>
            <a:spLocks noGrp="1"/>
          </p:cNvSpPr>
          <p:nvPr>
            <p:ph type="title"/>
          </p:nvPr>
        </p:nvSpPr>
        <p:spPr/>
        <p:txBody>
          <a:bodyPr>
            <a:normAutofit fontScale="90000"/>
          </a:bodyPr>
          <a:lstStyle/>
          <a:p>
            <a:r>
              <a:rPr lang="sv-SE" sz="3200" b="1" dirty="0">
                <a:effectLst/>
                <a:latin typeface="Calibri" panose="020F0502020204030204" pitchFamily="34" charset="0"/>
                <a:ea typeface="Calibri" panose="020F0502020204030204" pitchFamily="34" charset="0"/>
                <a:cs typeface="Times New Roman" panose="02020603050405020304" pitchFamily="18" charset="0"/>
              </a:rPr>
              <a:t>Du ska nu får svara på frågor hur du trivs i skolan </a:t>
            </a:r>
            <a:br>
              <a:rPr lang="sv-SE" sz="3200" dirty="0">
                <a:effectLst/>
                <a:latin typeface="Calibri" panose="020F0502020204030204" pitchFamily="34" charset="0"/>
                <a:ea typeface="Calibri" panose="020F0502020204030204" pitchFamily="34" charset="0"/>
                <a:cs typeface="Times New Roman" panose="02020603050405020304" pitchFamily="18" charset="0"/>
              </a:rPr>
            </a:br>
            <a:endParaRPr lang="sv-SE" dirty="0"/>
          </a:p>
        </p:txBody>
      </p:sp>
      <p:sp>
        <p:nvSpPr>
          <p:cNvPr id="3" name="Platshållare för innehåll 2">
            <a:extLst>
              <a:ext uri="{FF2B5EF4-FFF2-40B4-BE49-F238E27FC236}">
                <a16:creationId xmlns:a16="http://schemas.microsoft.com/office/drawing/2014/main" id="{E08A14F7-E40C-43B6-A326-32706A83A744}"/>
              </a:ext>
            </a:extLst>
          </p:cNvPr>
          <p:cNvSpPr>
            <a:spLocks noGrp="1"/>
          </p:cNvSpPr>
          <p:nvPr>
            <p:ph sz="half" idx="10"/>
          </p:nvPr>
        </p:nvSpPr>
        <p:spPr/>
        <p:txBody>
          <a:bodyPr/>
          <a:lstStyle/>
          <a:p>
            <a:r>
              <a:rPr lang="sv-SE" dirty="0"/>
              <a:t>Inled med att prata med eleverna kring begreppet att trivas eller inte trivas. </a:t>
            </a:r>
          </a:p>
          <a:p>
            <a:pPr marL="0" indent="0">
              <a:buNone/>
            </a:pPr>
            <a:r>
              <a:rPr lang="sv-SE" dirty="0"/>
              <a:t>Här har vi valt att använda oss av bilderna</a:t>
            </a:r>
          </a:p>
          <a:p>
            <a:r>
              <a:rPr lang="sv-SE" dirty="0"/>
              <a:t> Tummen upp – Positivt svar</a:t>
            </a:r>
          </a:p>
          <a:p>
            <a:r>
              <a:rPr lang="sv-SE" dirty="0"/>
              <a:t>Tummen åt sidan – ibland</a:t>
            </a:r>
          </a:p>
          <a:p>
            <a:r>
              <a:rPr lang="sv-SE" dirty="0"/>
              <a:t>Tummen ner – negativt svar</a:t>
            </a:r>
          </a:p>
          <a:p>
            <a:endParaRPr lang="sv-SE" dirty="0"/>
          </a:p>
          <a:p>
            <a:endParaRPr lang="sv-SE" dirty="0"/>
          </a:p>
        </p:txBody>
      </p:sp>
      <p:pic>
        <p:nvPicPr>
          <p:cNvPr id="5" name="Platshållare för bild 5">
            <a:extLst>
              <a:ext uri="{FF2B5EF4-FFF2-40B4-BE49-F238E27FC236}">
                <a16:creationId xmlns:a16="http://schemas.microsoft.com/office/drawing/2014/main" id="{EE5BDEB9-C4D4-418A-85BB-EF1754F6B916}"/>
              </a:ext>
            </a:extLst>
          </p:cNvPr>
          <p:cNvPicPr>
            <a:picLocks noGrp="1" noChangeAspect="1"/>
          </p:cNvPicPr>
          <p:nvPr>
            <p:ph type="pic" idx="1"/>
          </p:nvPr>
        </p:nvPicPr>
        <p:blipFill>
          <a:blip r:embed="rId2">
            <a:extLst>
              <a:ext uri="{28A0092B-C50C-407E-A947-70E740481C1C}">
                <a14:useLocalDpi xmlns:a14="http://schemas.microsoft.com/office/drawing/2010/main" val="0"/>
              </a:ext>
            </a:extLst>
          </a:blip>
          <a:srcRect t="16687" b="16687"/>
          <a:stretch>
            <a:fillRect/>
          </a:stretch>
        </p:blipFill>
        <p:spPr>
          <a:xfrm>
            <a:off x="7599363" y="1738313"/>
            <a:ext cx="4175125" cy="4175125"/>
          </a:xfrm>
        </p:spPr>
      </p:pic>
    </p:spTree>
    <p:extLst>
      <p:ext uri="{BB962C8B-B14F-4D97-AF65-F5344CB8AC3E}">
        <p14:creationId xmlns:p14="http://schemas.microsoft.com/office/powerpoint/2010/main" val="13294260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42FE9F9-D9C5-43C7-889E-2CC8F92A36CD}"/>
              </a:ext>
            </a:extLst>
          </p:cNvPr>
          <p:cNvSpPr>
            <a:spLocks noGrp="1"/>
          </p:cNvSpPr>
          <p:nvPr>
            <p:ph type="title"/>
          </p:nvPr>
        </p:nvSpPr>
        <p:spPr>
          <a:xfrm>
            <a:off x="407988" y="404813"/>
            <a:ext cx="9170279" cy="915987"/>
          </a:xfrm>
        </p:spPr>
        <p:txBody>
          <a:bodyPr>
            <a:normAutofit/>
          </a:bodyPr>
          <a:lstStyle/>
          <a:p>
            <a:r>
              <a:rPr lang="sv-SE" sz="2700" b="1" dirty="0">
                <a:effectLst/>
                <a:latin typeface="Calibri" panose="020F0502020204030204" pitchFamily="34" charset="0"/>
                <a:ea typeface="Calibri" panose="020F0502020204030204" pitchFamily="34" charset="0"/>
                <a:cs typeface="Times New Roman" panose="02020603050405020304" pitchFamily="18" charset="0"/>
              </a:rPr>
              <a:t>Du ska nu få svara på frågor hur du </a:t>
            </a:r>
            <a:r>
              <a:rPr lang="sv-SE" sz="2700" b="1" u="sng" dirty="0">
                <a:effectLst/>
                <a:latin typeface="Calibri" panose="020F0502020204030204" pitchFamily="34" charset="0"/>
                <a:ea typeface="Calibri" panose="020F0502020204030204" pitchFamily="34" charset="0"/>
                <a:cs typeface="Times New Roman" panose="02020603050405020304" pitchFamily="18" charset="0"/>
              </a:rPr>
              <a:t>känner dig</a:t>
            </a:r>
            <a:r>
              <a:rPr lang="sv-SE" sz="2700" b="1" dirty="0">
                <a:effectLst/>
                <a:latin typeface="Calibri" panose="020F0502020204030204" pitchFamily="34" charset="0"/>
                <a:ea typeface="Calibri" panose="020F0502020204030204" pitchFamily="34" charset="0"/>
                <a:cs typeface="Times New Roman" panose="02020603050405020304" pitchFamily="18" charset="0"/>
              </a:rPr>
              <a:t> på olika platser </a:t>
            </a:r>
            <a:br>
              <a:rPr lang="sv-SE" sz="1800" dirty="0">
                <a:effectLst/>
                <a:latin typeface="Calibri" panose="020F0502020204030204" pitchFamily="34" charset="0"/>
                <a:ea typeface="Calibri" panose="020F0502020204030204" pitchFamily="34" charset="0"/>
                <a:cs typeface="Times New Roman" panose="02020603050405020304" pitchFamily="18" charset="0"/>
              </a:rPr>
            </a:br>
            <a:endParaRPr lang="sv-SE" dirty="0"/>
          </a:p>
        </p:txBody>
      </p:sp>
      <p:sp>
        <p:nvSpPr>
          <p:cNvPr id="3" name="Platshållare för innehåll 2">
            <a:extLst>
              <a:ext uri="{FF2B5EF4-FFF2-40B4-BE49-F238E27FC236}">
                <a16:creationId xmlns:a16="http://schemas.microsoft.com/office/drawing/2014/main" id="{FC954C6B-D2DF-4BD5-BE6B-76B7D40CF590}"/>
              </a:ext>
            </a:extLst>
          </p:cNvPr>
          <p:cNvSpPr>
            <a:spLocks noGrp="1"/>
          </p:cNvSpPr>
          <p:nvPr>
            <p:ph sz="half" idx="10"/>
          </p:nvPr>
        </p:nvSpPr>
        <p:spPr/>
        <p:txBody>
          <a:bodyPr>
            <a:normAutofit lnSpcReduction="10000"/>
          </a:bodyPr>
          <a:lstStyle/>
          <a:p>
            <a:pPr marL="0" indent="0">
              <a:buNone/>
            </a:pPr>
            <a:r>
              <a:rPr lang="sv-SE" dirty="0"/>
              <a:t>Här har vi valt att använda oss av ansiktsbilderna</a:t>
            </a:r>
          </a:p>
          <a:p>
            <a:r>
              <a:rPr lang="sv-SE" dirty="0"/>
              <a:t> Glad</a:t>
            </a:r>
          </a:p>
          <a:p>
            <a:r>
              <a:rPr lang="sv-SE" dirty="0"/>
              <a:t>Neutral</a:t>
            </a:r>
          </a:p>
          <a:p>
            <a:r>
              <a:rPr lang="sv-SE" dirty="0"/>
              <a:t>Ledsen</a:t>
            </a:r>
          </a:p>
          <a:p>
            <a:endParaRPr lang="sv-SE" dirty="0"/>
          </a:p>
          <a:p>
            <a:pPr marL="0" indent="0">
              <a:buNone/>
            </a:pPr>
            <a:r>
              <a:rPr lang="sv-SE" dirty="0"/>
              <a:t>Du kan även göra denna underenkäten som  en trygghetsvandring, där man besöker de olika platserna och pratar kring hur eleverna känner sig där. </a:t>
            </a:r>
          </a:p>
          <a:p>
            <a:pPr marL="0" indent="0">
              <a:buNone/>
            </a:pPr>
            <a:r>
              <a:rPr lang="sv-SE" dirty="0"/>
              <a:t>Lägg gärna till egna platser som är viktiga för er skola.</a:t>
            </a:r>
          </a:p>
          <a:p>
            <a:pPr marL="0" indent="0">
              <a:buNone/>
            </a:pPr>
            <a:endParaRPr lang="sv-SE" dirty="0"/>
          </a:p>
        </p:txBody>
      </p:sp>
      <p:pic>
        <p:nvPicPr>
          <p:cNvPr id="5" name="Platshållare för bild 5" descr="En bild som visar text, visitkort, vektorgrafik&#10;&#10;Automatiskt genererad beskrivning">
            <a:extLst>
              <a:ext uri="{FF2B5EF4-FFF2-40B4-BE49-F238E27FC236}">
                <a16:creationId xmlns:a16="http://schemas.microsoft.com/office/drawing/2014/main" id="{305FBD4D-6B78-494A-9A97-1E057B86CB87}"/>
              </a:ext>
            </a:extLst>
          </p:cNvPr>
          <p:cNvPicPr>
            <a:picLocks noGrp="1" noChangeAspect="1"/>
          </p:cNvPicPr>
          <p:nvPr>
            <p:ph type="pic" idx="1"/>
          </p:nvPr>
        </p:nvPicPr>
        <p:blipFill>
          <a:blip r:embed="rId2">
            <a:extLst>
              <a:ext uri="{28A0092B-C50C-407E-A947-70E740481C1C}">
                <a14:useLocalDpi xmlns:a14="http://schemas.microsoft.com/office/drawing/2010/main" val="0"/>
              </a:ext>
            </a:extLst>
          </a:blip>
          <a:srcRect l="16583" r="16583"/>
          <a:stretch>
            <a:fillRect/>
          </a:stretch>
        </p:blipFill>
        <p:spPr>
          <a:xfrm>
            <a:off x="7599363" y="1738313"/>
            <a:ext cx="4175125" cy="4175125"/>
          </a:xfrm>
        </p:spPr>
      </p:pic>
    </p:spTree>
    <p:extLst>
      <p:ext uri="{BB962C8B-B14F-4D97-AF65-F5344CB8AC3E}">
        <p14:creationId xmlns:p14="http://schemas.microsoft.com/office/powerpoint/2010/main" val="8595390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ECFA156-0E3D-48DC-A1D7-52E26E27D41A}"/>
              </a:ext>
            </a:extLst>
          </p:cNvPr>
          <p:cNvSpPr>
            <a:spLocks noGrp="1"/>
          </p:cNvSpPr>
          <p:nvPr>
            <p:ph type="title"/>
          </p:nvPr>
        </p:nvSpPr>
        <p:spPr/>
        <p:txBody>
          <a:bodyPr>
            <a:noAutofit/>
          </a:bodyPr>
          <a:lstStyle/>
          <a:p>
            <a:br>
              <a:rPr lang="sv-SE" sz="2400" b="1" dirty="0">
                <a:effectLst/>
                <a:latin typeface="Calibri" panose="020F0502020204030204" pitchFamily="34" charset="0"/>
                <a:ea typeface="Calibri" panose="020F0502020204030204" pitchFamily="34" charset="0"/>
                <a:cs typeface="Times New Roman" panose="02020603050405020304" pitchFamily="18" charset="0"/>
              </a:rPr>
            </a:br>
            <a:r>
              <a:rPr lang="sv-SE" sz="2800" b="1" dirty="0">
                <a:effectLst/>
                <a:latin typeface="Calibri" panose="020F0502020204030204" pitchFamily="34" charset="0"/>
                <a:ea typeface="Calibri" panose="020F0502020204030204" pitchFamily="34" charset="0"/>
                <a:cs typeface="Times New Roman" panose="02020603050405020304" pitchFamily="18" charset="0"/>
              </a:rPr>
              <a:t>Du ska nu få svara på frågor som handlar om någon gjort dig ledsen eller rädd i skolan</a:t>
            </a:r>
            <a:br>
              <a:rPr lang="sv-SE" sz="2400" dirty="0">
                <a:effectLst/>
                <a:latin typeface="Calibri" panose="020F0502020204030204" pitchFamily="34" charset="0"/>
                <a:ea typeface="Calibri" panose="020F0502020204030204" pitchFamily="34" charset="0"/>
                <a:cs typeface="Times New Roman" panose="02020603050405020304" pitchFamily="18" charset="0"/>
              </a:rPr>
            </a:br>
            <a:endParaRPr lang="sv-SE" sz="2400" dirty="0"/>
          </a:p>
        </p:txBody>
      </p:sp>
      <p:sp>
        <p:nvSpPr>
          <p:cNvPr id="3" name="Platshållare för innehåll 2">
            <a:extLst>
              <a:ext uri="{FF2B5EF4-FFF2-40B4-BE49-F238E27FC236}">
                <a16:creationId xmlns:a16="http://schemas.microsoft.com/office/drawing/2014/main" id="{FC3E640D-B300-49E7-A944-B9B24D88AB1D}"/>
              </a:ext>
            </a:extLst>
          </p:cNvPr>
          <p:cNvSpPr>
            <a:spLocks noGrp="1"/>
          </p:cNvSpPr>
          <p:nvPr>
            <p:ph sz="half" idx="10"/>
          </p:nvPr>
        </p:nvSpPr>
        <p:spPr/>
        <p:txBody>
          <a:bodyPr>
            <a:normAutofit lnSpcReduction="10000"/>
          </a:bodyPr>
          <a:lstStyle/>
          <a:p>
            <a:pPr marL="0" indent="0">
              <a:buNone/>
            </a:pPr>
            <a:r>
              <a:rPr lang="sv-SE" dirty="0"/>
              <a:t>Här har vi valt att använda oss av ordbilderna </a:t>
            </a:r>
          </a:p>
          <a:p>
            <a:r>
              <a:rPr lang="sv-SE" dirty="0"/>
              <a:t>Ja</a:t>
            </a:r>
          </a:p>
          <a:p>
            <a:r>
              <a:rPr lang="sv-SE" dirty="0"/>
              <a:t>Nej</a:t>
            </a:r>
          </a:p>
          <a:p>
            <a:pPr marL="0" indent="0">
              <a:buNone/>
            </a:pPr>
            <a:r>
              <a:rPr lang="sv-SE" dirty="0"/>
              <a:t>I enkäten har vi inte använt begreppet kränkning, men prata gärna med eleverna kring detta och att en kränkning kan se ut på olika sätt. (Se bild 9)</a:t>
            </a:r>
          </a:p>
          <a:p>
            <a:pPr marL="0" indent="0">
              <a:buNone/>
            </a:pPr>
            <a:r>
              <a:rPr lang="sv-SE" dirty="0"/>
              <a:t>Sista frågan är kopplad till sexuella trakasserier, nedan finns text och forskning kring detta. (Se bild 10)</a:t>
            </a:r>
          </a:p>
          <a:p>
            <a:pPr marL="0" indent="0">
              <a:buNone/>
            </a:pPr>
            <a:r>
              <a:rPr lang="sv-SE" i="1" dirty="0"/>
              <a:t>Prata särskilt med eleverna kring vad de kan göra om </a:t>
            </a:r>
            <a:r>
              <a:rPr lang="sv-SE" i="1"/>
              <a:t>de känt </a:t>
            </a:r>
            <a:r>
              <a:rPr lang="sv-SE" i="1" dirty="0"/>
              <a:t>sig utsatta av en vuxen. </a:t>
            </a:r>
          </a:p>
          <a:p>
            <a:pPr marL="0" indent="0">
              <a:buNone/>
            </a:pPr>
            <a:endParaRPr lang="sv-SE" dirty="0"/>
          </a:p>
          <a:p>
            <a:pPr marL="0" indent="0">
              <a:buNone/>
            </a:pPr>
            <a:endParaRPr lang="sv-SE" dirty="0"/>
          </a:p>
          <a:p>
            <a:endParaRPr lang="sv-SE" dirty="0"/>
          </a:p>
        </p:txBody>
      </p:sp>
      <p:pic>
        <p:nvPicPr>
          <p:cNvPr id="5" name="Platshållare för bild 6">
            <a:extLst>
              <a:ext uri="{FF2B5EF4-FFF2-40B4-BE49-F238E27FC236}">
                <a16:creationId xmlns:a16="http://schemas.microsoft.com/office/drawing/2014/main" id="{09E32B8C-7B44-4271-9D13-90E12F55E11D}"/>
              </a:ext>
            </a:extLst>
          </p:cNvPr>
          <p:cNvPicPr>
            <a:picLocks noGrp="1" noChangeAspect="1"/>
          </p:cNvPicPr>
          <p:nvPr>
            <p:ph type="pic" idx="1"/>
          </p:nvPr>
        </p:nvPicPr>
        <p:blipFill>
          <a:blip r:embed="rId2">
            <a:extLst>
              <a:ext uri="{28A0092B-C50C-407E-A947-70E740481C1C}">
                <a14:useLocalDpi xmlns:a14="http://schemas.microsoft.com/office/drawing/2010/main" val="0"/>
              </a:ext>
            </a:extLst>
          </a:blip>
          <a:srcRect/>
          <a:stretch>
            <a:fillRect/>
          </a:stretch>
        </p:blipFill>
        <p:spPr>
          <a:xfrm>
            <a:off x="7599363" y="1738313"/>
            <a:ext cx="4175125" cy="4175125"/>
          </a:xfrm>
        </p:spPr>
      </p:pic>
    </p:spTree>
    <p:extLst>
      <p:ext uri="{BB962C8B-B14F-4D97-AF65-F5344CB8AC3E}">
        <p14:creationId xmlns:p14="http://schemas.microsoft.com/office/powerpoint/2010/main" val="10496382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E668E58-F176-4C43-AE55-C51CD94D3366}"/>
              </a:ext>
            </a:extLst>
          </p:cNvPr>
          <p:cNvSpPr>
            <a:spLocks noGrp="1"/>
          </p:cNvSpPr>
          <p:nvPr>
            <p:ph type="title"/>
          </p:nvPr>
        </p:nvSpPr>
        <p:spPr/>
        <p:txBody>
          <a:bodyPr>
            <a:normAutofit/>
          </a:bodyPr>
          <a:lstStyle/>
          <a:p>
            <a:endParaRPr lang="sv-SE" sz="2400" dirty="0"/>
          </a:p>
        </p:txBody>
      </p:sp>
      <p:sp>
        <p:nvSpPr>
          <p:cNvPr id="3" name="Platshållare för innehåll 2">
            <a:extLst>
              <a:ext uri="{FF2B5EF4-FFF2-40B4-BE49-F238E27FC236}">
                <a16:creationId xmlns:a16="http://schemas.microsoft.com/office/drawing/2014/main" id="{3043ECE0-AC48-4A7E-9483-DD4AEB8F7B3B}"/>
              </a:ext>
            </a:extLst>
          </p:cNvPr>
          <p:cNvSpPr>
            <a:spLocks noGrp="1"/>
          </p:cNvSpPr>
          <p:nvPr>
            <p:ph sz="half" idx="10"/>
          </p:nvPr>
        </p:nvSpPr>
        <p:spPr>
          <a:xfrm>
            <a:off x="330506" y="1266940"/>
            <a:ext cx="5765495" cy="4869455"/>
          </a:xfrm>
        </p:spPr>
        <p:txBody>
          <a:bodyPr vert="horz" lIns="0" tIns="0" rIns="0" bIns="0" rtlCol="0" anchor="t">
            <a:normAutofit/>
          </a:bodyPr>
          <a:lstStyle/>
          <a:p>
            <a:pPr marL="229870" indent="-229870"/>
            <a:r>
              <a:rPr lang="sv-SE" sz="1600" b="1" dirty="0">
                <a:latin typeface="Open Sans" panose="020B0606030504020204" pitchFamily="34" charset="0"/>
                <a:ea typeface="Open Sans" panose="020B0606030504020204" pitchFamily="34" charset="0"/>
                <a:cs typeface="Open Sans" panose="020B0606030504020204" pitchFamily="34" charset="0"/>
              </a:rPr>
              <a:t>Prata om kränkningar vad det kan vara för något</a:t>
            </a:r>
            <a:br>
              <a:rPr lang="sv-SE" sz="1600" dirty="0">
                <a:latin typeface="Open Sans" panose="020B0606030504020204" pitchFamily="34" charset="0"/>
                <a:ea typeface="Open Sans" panose="020B0606030504020204" pitchFamily="34" charset="0"/>
                <a:cs typeface="Open Sans" panose="020B0606030504020204" pitchFamily="34" charset="0"/>
              </a:rPr>
            </a:br>
            <a:r>
              <a:rPr lang="sv-SE" sz="1600" dirty="0">
                <a:solidFill>
                  <a:srgbClr val="444444"/>
                </a:solidFill>
                <a:latin typeface="Open Sans" panose="020B0606030504020204" pitchFamily="34" charset="0"/>
                <a:ea typeface="Open Sans" panose="020B0606030504020204" pitchFamily="34" charset="0"/>
                <a:cs typeface="Open Sans" panose="020B0606030504020204" pitchFamily="34" charset="0"/>
              </a:rPr>
              <a:t>E</a:t>
            </a:r>
            <a:r>
              <a:rPr lang="sv-SE" sz="1600" b="0" i="0" dirty="0">
                <a:solidFill>
                  <a:srgbClr val="444444"/>
                </a:solidFill>
                <a:effectLst/>
                <a:latin typeface="Open Sans" panose="020B0606030504020204" pitchFamily="34" charset="0"/>
                <a:ea typeface="Open Sans" panose="020B0606030504020204" pitchFamily="34" charset="0"/>
                <a:cs typeface="Open Sans" panose="020B0606030504020204" pitchFamily="34" charset="0"/>
              </a:rPr>
              <a:t>n kränkning innebär att en person säger eller gör något mot någon annan så att den känner sig sårad, ledsen och mindre värd. </a:t>
            </a:r>
            <a:r>
              <a:rPr lang="sv-SE" sz="1600" dirty="0">
                <a:solidFill>
                  <a:srgbClr val="444444"/>
                </a:solidFill>
                <a:effectLst/>
                <a:latin typeface="Open Sans" panose="020B0606030504020204" pitchFamily="34" charset="0"/>
                <a:ea typeface="Open Sans" panose="020B0606030504020204" pitchFamily="34" charset="0"/>
                <a:cs typeface="Open Sans" panose="020B0606030504020204" pitchFamily="34" charset="0"/>
              </a:rPr>
              <a:t>Det är alltid den som blir utsatt som avgör om det är en kränkning eller inte. Den utsatte har tolkningsföreträde. Det är alltså inte intentionen eller avsikten som avgör.</a:t>
            </a:r>
            <a:endParaRPr lang="en-US" sz="1600" dirty="0">
              <a:latin typeface="Open Sans" panose="020B0606030504020204" pitchFamily="34" charset="0"/>
              <a:ea typeface="Open Sans" panose="020B0606030504020204" pitchFamily="34" charset="0"/>
              <a:cs typeface="Open Sans" panose="020B0606030504020204" pitchFamily="34" charset="0"/>
            </a:endParaRPr>
          </a:p>
          <a:p>
            <a:pPr marL="0" indent="0">
              <a:buNone/>
            </a:pPr>
            <a:r>
              <a:rPr lang="sv-SE" sz="1600" dirty="0">
                <a:solidFill>
                  <a:srgbClr val="444444"/>
                </a:solidFill>
                <a:effectLst/>
                <a:latin typeface="Open Sans" panose="020B0606030504020204" pitchFamily="34" charset="0"/>
                <a:ea typeface="Open Sans" panose="020B0606030504020204" pitchFamily="34" charset="0"/>
                <a:cs typeface="Open Sans" panose="020B0606030504020204" pitchFamily="34" charset="0"/>
              </a:rPr>
              <a:t>Kränkningar kan ske i olika former </a:t>
            </a:r>
          </a:p>
          <a:p>
            <a:r>
              <a:rPr lang="sv-SE" sz="1600" b="1" dirty="0">
                <a:solidFill>
                  <a:srgbClr val="444444"/>
                </a:solidFill>
                <a:effectLst/>
                <a:latin typeface="Open Sans" panose="020B0606030504020204" pitchFamily="34" charset="0"/>
                <a:ea typeface="Open Sans" panose="020B0606030504020204" pitchFamily="34" charset="0"/>
                <a:cs typeface="Open Sans" panose="020B0606030504020204" pitchFamily="34" charset="0"/>
              </a:rPr>
              <a:t>Psykiska kränkningar: </a:t>
            </a:r>
            <a:r>
              <a:rPr lang="sv-SE" sz="1600" dirty="0">
                <a:solidFill>
                  <a:srgbClr val="444444"/>
                </a:solidFill>
                <a:effectLst/>
                <a:latin typeface="Open Sans" panose="020B0606030504020204" pitchFamily="34" charset="0"/>
                <a:ea typeface="Open Sans" panose="020B0606030504020204" pitchFamily="34" charset="0"/>
                <a:cs typeface="Open Sans" panose="020B0606030504020204" pitchFamily="34" charset="0"/>
              </a:rPr>
              <a:t>Utfrysning och subtila metoder som miner, gester, ignorering, undvikande, suckar och blickar.</a:t>
            </a:r>
          </a:p>
          <a:p>
            <a:pPr marL="229870" indent="-229870">
              <a:buFont typeface="Arial" panose="020B0604020202020204" pitchFamily="34" charset="0"/>
              <a:buChar char="•"/>
            </a:pPr>
            <a:r>
              <a:rPr lang="sv-SE" sz="1600" b="1" dirty="0">
                <a:solidFill>
                  <a:srgbClr val="444444"/>
                </a:solidFill>
                <a:effectLst/>
                <a:latin typeface="Open Sans" panose="020B0606030504020204" pitchFamily="34" charset="0"/>
                <a:ea typeface="Open Sans" panose="020B0606030504020204" pitchFamily="34" charset="0"/>
                <a:cs typeface="Open Sans" panose="020B0606030504020204" pitchFamily="34" charset="0"/>
              </a:rPr>
              <a:t>Verbala kränkningar</a:t>
            </a:r>
            <a:r>
              <a:rPr lang="sv-SE" sz="1600" dirty="0">
                <a:solidFill>
                  <a:srgbClr val="444444"/>
                </a:solidFill>
                <a:effectLst/>
                <a:latin typeface="Open Sans" panose="020B0606030504020204" pitchFamily="34" charset="0"/>
                <a:ea typeface="Open Sans" panose="020B0606030504020204" pitchFamily="34" charset="0"/>
                <a:cs typeface="Open Sans" panose="020B0606030504020204" pitchFamily="34" charset="0"/>
              </a:rPr>
              <a:t>: Elaka ord, skvaller, rykten och överdrifter.</a:t>
            </a:r>
          </a:p>
          <a:p>
            <a:pPr marL="229870" indent="-229870">
              <a:buFont typeface="Arial" panose="020B0604020202020204" pitchFamily="34" charset="0"/>
              <a:buChar char="•"/>
            </a:pPr>
            <a:r>
              <a:rPr lang="sv-SE" sz="1600" b="1" dirty="0">
                <a:solidFill>
                  <a:srgbClr val="444444"/>
                </a:solidFill>
                <a:effectLst/>
                <a:latin typeface="Open Sans" panose="020B0606030504020204" pitchFamily="34" charset="0"/>
                <a:ea typeface="Open Sans" panose="020B0606030504020204" pitchFamily="34" charset="0"/>
                <a:cs typeface="Open Sans" panose="020B0606030504020204" pitchFamily="34" charset="0"/>
              </a:rPr>
              <a:t>Fysiska kränkningar: </a:t>
            </a:r>
            <a:r>
              <a:rPr lang="sv-SE" sz="1600" dirty="0">
                <a:solidFill>
                  <a:srgbClr val="444444"/>
                </a:solidFill>
                <a:effectLst/>
                <a:latin typeface="Open Sans" panose="020B0606030504020204" pitchFamily="34" charset="0"/>
                <a:ea typeface="Open Sans" panose="020B0606030504020204" pitchFamily="34" charset="0"/>
                <a:cs typeface="Open Sans" panose="020B0606030504020204" pitchFamily="34" charset="0"/>
              </a:rPr>
              <a:t>Slag, sparkar, knuffar</a:t>
            </a:r>
            <a:r>
              <a:rPr lang="sv-SE" sz="1600" dirty="0">
                <a:solidFill>
                  <a:srgbClr val="444444"/>
                </a:solidFill>
                <a:latin typeface="Open Sans" panose="020B0606030504020204" pitchFamily="34" charset="0"/>
                <a:ea typeface="Open Sans" panose="020B0606030504020204" pitchFamily="34" charset="0"/>
                <a:cs typeface="Open Sans" panose="020B0606030504020204" pitchFamily="34" charset="0"/>
              </a:rPr>
              <a:t>.</a:t>
            </a:r>
            <a:endParaRPr lang="sv-SE" dirty="0">
              <a:solidFill>
                <a:srgbClr val="444444"/>
              </a:solidFill>
              <a:latin typeface="Open Sans" panose="020B0606030504020204" pitchFamily="34" charset="0"/>
              <a:ea typeface="Open Sans" panose="020B0606030504020204" pitchFamily="34" charset="0"/>
              <a:cs typeface="Open Sans" panose="020B0606030504020204" pitchFamily="34" charset="0"/>
            </a:endParaRPr>
          </a:p>
          <a:p>
            <a:pPr marL="0" indent="0">
              <a:buNone/>
            </a:pPr>
            <a:r>
              <a:rPr lang="sv-SE" sz="1600" dirty="0">
                <a:solidFill>
                  <a:srgbClr val="444444"/>
                </a:solidFill>
                <a:effectLst/>
                <a:latin typeface="Open Sans" panose="020B0606030504020204" pitchFamily="34" charset="0"/>
                <a:ea typeface="Open Sans" panose="020B0606030504020204" pitchFamily="34" charset="0"/>
                <a:cs typeface="Open Sans" panose="020B0606030504020204" pitchFamily="34" charset="0"/>
              </a:rPr>
              <a:t>Källa </a:t>
            </a:r>
            <a:r>
              <a:rPr lang="sv-SE" sz="1600" b="0" i="0" u="sng" dirty="0">
                <a:solidFill>
                  <a:srgbClr val="9399F5"/>
                </a:solidFill>
                <a:effectLst/>
                <a:latin typeface="Open Sans" panose="020B0606030504020204" pitchFamily="34" charset="0"/>
                <a:ea typeface="Open Sans" panose="020B0606030504020204" pitchFamily="34" charset="0"/>
                <a:cs typeface="Open Sans" panose="020B0606030504020204" pitchFamily="34" charset="0"/>
                <a:hlinkClick r:id="rId2" tooltip="https://friends.se/vad-ar-en-krankning/"/>
              </a:rPr>
              <a:t>https://friends.se/vad-ar-en-krankning/</a:t>
            </a:r>
            <a:endParaRPr lang="sv-SE" sz="1600" dirty="0">
              <a:solidFill>
                <a:srgbClr val="444444"/>
              </a:solidFill>
              <a:effectLst/>
              <a:latin typeface="Open Sans" panose="020B0606030504020204" pitchFamily="34" charset="0"/>
              <a:ea typeface="Open Sans" panose="020B0606030504020204" pitchFamily="34" charset="0"/>
              <a:cs typeface="Open Sans" panose="020B0606030504020204" pitchFamily="34" charset="0"/>
            </a:endParaRPr>
          </a:p>
          <a:p>
            <a:pPr marL="229870" indent="-229870"/>
            <a:endParaRPr lang="sv-SE" dirty="0">
              <a:latin typeface="Open Sans" panose="020B0606030504020204" pitchFamily="34" charset="0"/>
              <a:ea typeface="Open Sans" panose="020B0606030504020204" pitchFamily="34" charset="0"/>
              <a:cs typeface="Open Sans" panose="020B0606030504020204" pitchFamily="34" charset="0"/>
            </a:endParaRPr>
          </a:p>
        </p:txBody>
      </p:sp>
      <p:pic>
        <p:nvPicPr>
          <p:cNvPr id="6" name="Platshållare för bild 5">
            <a:extLst>
              <a:ext uri="{FF2B5EF4-FFF2-40B4-BE49-F238E27FC236}">
                <a16:creationId xmlns:a16="http://schemas.microsoft.com/office/drawing/2014/main" id="{C185A6E1-D052-4698-B30F-C397F60DD310}"/>
              </a:ext>
            </a:extLst>
          </p:cNvPr>
          <p:cNvPicPr>
            <a:picLocks noGrp="1" noChangeAspect="1"/>
          </p:cNvPicPr>
          <p:nvPr>
            <p:ph type="pic" idx="1"/>
          </p:nvPr>
        </p:nvPicPr>
        <p:blipFill>
          <a:blip r:embed="rId3">
            <a:extLst>
              <a:ext uri="{28A0092B-C50C-407E-A947-70E740481C1C}">
                <a14:useLocalDpi xmlns:a14="http://schemas.microsoft.com/office/drawing/2010/main" val="0"/>
              </a:ext>
            </a:extLst>
          </a:blip>
          <a:srcRect l="16625" r="16625"/>
          <a:stretch>
            <a:fillRect/>
          </a:stretch>
        </p:blipFill>
        <p:spPr/>
      </p:pic>
    </p:spTree>
    <p:extLst>
      <p:ext uri="{BB962C8B-B14F-4D97-AF65-F5344CB8AC3E}">
        <p14:creationId xmlns:p14="http://schemas.microsoft.com/office/powerpoint/2010/main" val="2587265978"/>
      </p:ext>
    </p:extLst>
  </p:cSld>
  <p:clrMapOvr>
    <a:masterClrMapping/>
  </p:clrMapOvr>
</p:sld>
</file>

<file path=ppt/theme/theme1.xml><?xml version="1.0" encoding="utf-8"?>
<a:theme xmlns:a="http://schemas.openxmlformats.org/drawingml/2006/main" name="Göteborgs Stad – Blå dekor">
  <a:themeElements>
    <a:clrScheme name="Göteborgs Stad mörka">
      <a:dk1>
        <a:sysClr val="windowText" lastClr="000000"/>
      </a:dk1>
      <a:lt1>
        <a:sysClr val="window" lastClr="FFFFFF"/>
      </a:lt1>
      <a:dk2>
        <a:srgbClr val="3F5564"/>
      </a:dk2>
      <a:lt2>
        <a:srgbClr val="FFCD37"/>
      </a:lt2>
      <a:accent1>
        <a:srgbClr val="0077BC"/>
      </a:accent1>
      <a:accent2>
        <a:srgbClr val="D24723"/>
      </a:accent2>
      <a:accent3>
        <a:srgbClr val="008391"/>
      </a:accent3>
      <a:accent4>
        <a:srgbClr val="D53878"/>
      </a:accent4>
      <a:accent5>
        <a:srgbClr val="008767"/>
      </a:accent5>
      <a:accent6>
        <a:srgbClr val="674B99"/>
      </a:accent6>
      <a:hlink>
        <a:srgbClr val="0563C1"/>
      </a:hlink>
      <a:folHlink>
        <a:srgbClr val="954F72"/>
      </a:folHlink>
    </a:clrScheme>
    <a:fontScheme name="Göteborgs Stad Powerpoint">
      <a:majorFont>
        <a:latin typeface="Arial Black"/>
        <a:ea typeface=""/>
        <a:cs typeface=""/>
      </a:majorFont>
      <a:minorFont>
        <a:latin typeface="Arial"/>
        <a:ea typeface=""/>
        <a:cs typeface=""/>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spPr>
      <a:bodyPr rtlCol="0" anchor="ctr"/>
      <a:lstStyle>
        <a:defPPr algn="ctr">
          <a:defRPr dirty="0" smtClean="0"/>
        </a:defPPr>
      </a:lstStyle>
      <a:style>
        <a:lnRef idx="3">
          <a:schemeClr val="lt1"/>
        </a:lnRef>
        <a:fillRef idx="1">
          <a:schemeClr val="accent1"/>
        </a:fillRef>
        <a:effectRef idx="1">
          <a:schemeClr val="accent1"/>
        </a:effectRef>
        <a:fontRef idx="minor">
          <a:schemeClr val="lt1"/>
        </a:fontRef>
      </a:style>
    </a:spDef>
  </a:objectDefaults>
  <a:extraClrSchemeLst/>
  <a:extLst>
    <a:ext uri="{05A4C25C-085E-4340-85A3-A5531E510DB2}">
      <thm15:themeFamily xmlns:thm15="http://schemas.microsoft.com/office/thememl/2012/main" name="Grundskoleforvaltningens Presentationsmall med pictogram.sv-SE (1).potx" id="{CB716611-9365-4C75-9894-05CE29EA57C5}" vid="{4D28A050-FDBF-4DEC-8980-67698684B61A}"/>
    </a:ext>
  </a:extLst>
</a:theme>
</file>

<file path=ppt/theme/theme10.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Göteborgs Stad – Mörkblå dekor">
  <a:themeElements>
    <a:clrScheme name="Göteborgs Stad mörka">
      <a:dk1>
        <a:sysClr val="windowText" lastClr="000000"/>
      </a:dk1>
      <a:lt1>
        <a:sysClr val="window" lastClr="FFFFFF"/>
      </a:lt1>
      <a:dk2>
        <a:srgbClr val="3F5564"/>
      </a:dk2>
      <a:lt2>
        <a:srgbClr val="FFCD37"/>
      </a:lt2>
      <a:accent1>
        <a:srgbClr val="0077BC"/>
      </a:accent1>
      <a:accent2>
        <a:srgbClr val="D24723"/>
      </a:accent2>
      <a:accent3>
        <a:srgbClr val="008391"/>
      </a:accent3>
      <a:accent4>
        <a:srgbClr val="D53878"/>
      </a:accent4>
      <a:accent5>
        <a:srgbClr val="008767"/>
      </a:accent5>
      <a:accent6>
        <a:srgbClr val="674B99"/>
      </a:accent6>
      <a:hlink>
        <a:srgbClr val="0563C1"/>
      </a:hlink>
      <a:folHlink>
        <a:srgbClr val="954F72"/>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spPr>
      <a:bodyPr rtlCol="0" anchor="ctr"/>
      <a:lstStyle>
        <a:defPPr algn="ctr">
          <a:defRPr dirty="0" smtClean="0"/>
        </a:defPPr>
      </a:lstStyle>
      <a:style>
        <a:lnRef idx="3">
          <a:schemeClr val="lt1"/>
        </a:lnRef>
        <a:fillRef idx="1">
          <a:schemeClr val="accent1"/>
        </a:fillRef>
        <a:effectRef idx="1">
          <a:schemeClr val="accent1"/>
        </a:effectRef>
        <a:fontRef idx="minor">
          <a:schemeClr val="lt1"/>
        </a:fontRef>
      </a:style>
    </a:spDef>
  </a:objectDefaults>
  <a:extraClrSchemeLst/>
  <a:extLst>
    <a:ext uri="{05A4C25C-085E-4340-85A3-A5531E510DB2}">
      <thm15:themeFamily xmlns:thm15="http://schemas.microsoft.com/office/thememl/2012/main" name="Grundskoleforvaltningens Presentationsmall med pictogram.sv-SE (1).potx" id="{CB716611-9365-4C75-9894-05CE29EA57C5}" vid="{E59077F9-933F-482E-9357-1C494893D68B}"/>
    </a:ext>
  </a:extLst>
</a:theme>
</file>

<file path=ppt/theme/theme3.xml><?xml version="1.0" encoding="utf-8"?>
<a:theme xmlns:a="http://schemas.openxmlformats.org/drawingml/2006/main" name="Göteborgs Stad – Röd dekor">
  <a:themeElements>
    <a:clrScheme name="Göteborgs Stad mörka">
      <a:dk1>
        <a:sysClr val="windowText" lastClr="000000"/>
      </a:dk1>
      <a:lt1>
        <a:sysClr val="window" lastClr="FFFFFF"/>
      </a:lt1>
      <a:dk2>
        <a:srgbClr val="3F5564"/>
      </a:dk2>
      <a:lt2>
        <a:srgbClr val="FFCD37"/>
      </a:lt2>
      <a:accent1>
        <a:srgbClr val="0077BC"/>
      </a:accent1>
      <a:accent2>
        <a:srgbClr val="D24723"/>
      </a:accent2>
      <a:accent3>
        <a:srgbClr val="008391"/>
      </a:accent3>
      <a:accent4>
        <a:srgbClr val="D53878"/>
      </a:accent4>
      <a:accent5>
        <a:srgbClr val="008767"/>
      </a:accent5>
      <a:accent6>
        <a:srgbClr val="674B99"/>
      </a:accent6>
      <a:hlink>
        <a:srgbClr val="0563C1"/>
      </a:hlink>
      <a:folHlink>
        <a:srgbClr val="954F72"/>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spPr>
      <a:bodyPr rtlCol="0" anchor="ctr"/>
      <a:lstStyle>
        <a:defPPr algn="ctr">
          <a:defRPr dirty="0" smtClean="0"/>
        </a:defPPr>
      </a:lstStyle>
      <a:style>
        <a:lnRef idx="3">
          <a:schemeClr val="lt1"/>
        </a:lnRef>
        <a:fillRef idx="1">
          <a:schemeClr val="accent1"/>
        </a:fillRef>
        <a:effectRef idx="1">
          <a:schemeClr val="accent1"/>
        </a:effectRef>
        <a:fontRef idx="minor">
          <a:schemeClr val="lt1"/>
        </a:fontRef>
      </a:style>
    </a:spDef>
  </a:objectDefaults>
  <a:extraClrSchemeLst/>
  <a:extLst>
    <a:ext uri="{05A4C25C-085E-4340-85A3-A5531E510DB2}">
      <thm15:themeFamily xmlns:thm15="http://schemas.microsoft.com/office/thememl/2012/main" name="Grundskoleforvaltningens Presentationsmall med pictogram.sv-SE (1).potx" id="{CB716611-9365-4C75-9894-05CE29EA57C5}" vid="{27191CD5-3973-4F7C-B474-DD5332680419}"/>
    </a:ext>
  </a:extLst>
</a:theme>
</file>

<file path=ppt/theme/theme4.xml><?xml version="1.0" encoding="utf-8"?>
<a:theme xmlns:a="http://schemas.openxmlformats.org/drawingml/2006/main" name="Göteborgs Stad – Turkos dekor">
  <a:themeElements>
    <a:clrScheme name="Göteborgs Stad mörka">
      <a:dk1>
        <a:sysClr val="windowText" lastClr="000000"/>
      </a:dk1>
      <a:lt1>
        <a:sysClr val="window" lastClr="FFFFFF"/>
      </a:lt1>
      <a:dk2>
        <a:srgbClr val="3F5564"/>
      </a:dk2>
      <a:lt2>
        <a:srgbClr val="FFCD37"/>
      </a:lt2>
      <a:accent1>
        <a:srgbClr val="0077BC"/>
      </a:accent1>
      <a:accent2>
        <a:srgbClr val="D24723"/>
      </a:accent2>
      <a:accent3>
        <a:srgbClr val="008391"/>
      </a:accent3>
      <a:accent4>
        <a:srgbClr val="D53878"/>
      </a:accent4>
      <a:accent5>
        <a:srgbClr val="008767"/>
      </a:accent5>
      <a:accent6>
        <a:srgbClr val="674B99"/>
      </a:accent6>
      <a:hlink>
        <a:srgbClr val="0563C1"/>
      </a:hlink>
      <a:folHlink>
        <a:srgbClr val="954F72"/>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spPr>
      <a:bodyPr rtlCol="0" anchor="ctr"/>
      <a:lstStyle>
        <a:defPPr algn="ctr">
          <a:defRPr dirty="0" smtClean="0"/>
        </a:defPPr>
      </a:lstStyle>
      <a:style>
        <a:lnRef idx="3">
          <a:schemeClr val="lt1"/>
        </a:lnRef>
        <a:fillRef idx="1">
          <a:schemeClr val="accent1"/>
        </a:fillRef>
        <a:effectRef idx="1">
          <a:schemeClr val="accent1"/>
        </a:effectRef>
        <a:fontRef idx="minor">
          <a:schemeClr val="lt1"/>
        </a:fontRef>
      </a:style>
    </a:spDef>
  </a:objectDefaults>
  <a:extraClrSchemeLst/>
  <a:extLst>
    <a:ext uri="{05A4C25C-085E-4340-85A3-A5531E510DB2}">
      <thm15:themeFamily xmlns:thm15="http://schemas.microsoft.com/office/thememl/2012/main" name="Grundskoleforvaltningens Presentationsmall med pictogram.sv-SE (1).potx" id="{CB716611-9365-4C75-9894-05CE29EA57C5}" vid="{AB730F72-1350-4302-B4E0-AE4270B357AC}"/>
    </a:ext>
  </a:extLst>
</a:theme>
</file>

<file path=ppt/theme/theme5.xml><?xml version="1.0" encoding="utf-8"?>
<a:theme xmlns:a="http://schemas.openxmlformats.org/drawingml/2006/main" name="Göteborgs Stad – Rosa dekor">
  <a:themeElements>
    <a:clrScheme name="Göteborgs Stad mörka">
      <a:dk1>
        <a:sysClr val="windowText" lastClr="000000"/>
      </a:dk1>
      <a:lt1>
        <a:sysClr val="window" lastClr="FFFFFF"/>
      </a:lt1>
      <a:dk2>
        <a:srgbClr val="3F5564"/>
      </a:dk2>
      <a:lt2>
        <a:srgbClr val="FFCD37"/>
      </a:lt2>
      <a:accent1>
        <a:srgbClr val="0077BC"/>
      </a:accent1>
      <a:accent2>
        <a:srgbClr val="D24723"/>
      </a:accent2>
      <a:accent3>
        <a:srgbClr val="008391"/>
      </a:accent3>
      <a:accent4>
        <a:srgbClr val="D53878"/>
      </a:accent4>
      <a:accent5>
        <a:srgbClr val="008767"/>
      </a:accent5>
      <a:accent6>
        <a:srgbClr val="674B99"/>
      </a:accent6>
      <a:hlink>
        <a:srgbClr val="0563C1"/>
      </a:hlink>
      <a:folHlink>
        <a:srgbClr val="954F72"/>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spPr>
      <a:bodyPr rtlCol="0" anchor="ctr"/>
      <a:lstStyle>
        <a:defPPr algn="ctr">
          <a:defRPr dirty="0" smtClean="0"/>
        </a:defPPr>
      </a:lstStyle>
      <a:style>
        <a:lnRef idx="3">
          <a:schemeClr val="lt1"/>
        </a:lnRef>
        <a:fillRef idx="1">
          <a:schemeClr val="accent1"/>
        </a:fillRef>
        <a:effectRef idx="1">
          <a:schemeClr val="accent1"/>
        </a:effectRef>
        <a:fontRef idx="minor">
          <a:schemeClr val="lt1"/>
        </a:fontRef>
      </a:style>
    </a:spDef>
  </a:objectDefaults>
  <a:extraClrSchemeLst/>
  <a:extLst>
    <a:ext uri="{05A4C25C-085E-4340-85A3-A5531E510DB2}">
      <thm15:themeFamily xmlns:thm15="http://schemas.microsoft.com/office/thememl/2012/main" name="Grundskoleforvaltningens Presentationsmall med pictogram.sv-SE (1).potx" id="{CB716611-9365-4C75-9894-05CE29EA57C5}" vid="{7051C5C0-1B6B-49A5-B2F1-D1A88B262076}"/>
    </a:ext>
  </a:extLst>
</a:theme>
</file>

<file path=ppt/theme/theme6.xml><?xml version="1.0" encoding="utf-8"?>
<a:theme xmlns:a="http://schemas.openxmlformats.org/drawingml/2006/main" name="Göteborgs Stad – Grön dekor">
  <a:themeElements>
    <a:clrScheme name="Göteborgs Stad mörka">
      <a:dk1>
        <a:sysClr val="windowText" lastClr="000000"/>
      </a:dk1>
      <a:lt1>
        <a:sysClr val="window" lastClr="FFFFFF"/>
      </a:lt1>
      <a:dk2>
        <a:srgbClr val="3F5564"/>
      </a:dk2>
      <a:lt2>
        <a:srgbClr val="FFCD37"/>
      </a:lt2>
      <a:accent1>
        <a:srgbClr val="0077BC"/>
      </a:accent1>
      <a:accent2>
        <a:srgbClr val="D24723"/>
      </a:accent2>
      <a:accent3>
        <a:srgbClr val="008391"/>
      </a:accent3>
      <a:accent4>
        <a:srgbClr val="D53878"/>
      </a:accent4>
      <a:accent5>
        <a:srgbClr val="008767"/>
      </a:accent5>
      <a:accent6>
        <a:srgbClr val="674B99"/>
      </a:accent6>
      <a:hlink>
        <a:srgbClr val="0563C1"/>
      </a:hlink>
      <a:folHlink>
        <a:srgbClr val="954F72"/>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spPr>
      <a:bodyPr rtlCol="0" anchor="ctr"/>
      <a:lstStyle>
        <a:defPPr algn="ctr">
          <a:defRPr dirty="0" smtClean="0"/>
        </a:defPPr>
      </a:lstStyle>
      <a:style>
        <a:lnRef idx="3">
          <a:schemeClr val="lt1"/>
        </a:lnRef>
        <a:fillRef idx="1">
          <a:schemeClr val="accent1"/>
        </a:fillRef>
        <a:effectRef idx="1">
          <a:schemeClr val="accent1"/>
        </a:effectRef>
        <a:fontRef idx="minor">
          <a:schemeClr val="lt1"/>
        </a:fontRef>
      </a:style>
    </a:spDef>
  </a:objectDefaults>
  <a:extraClrSchemeLst/>
  <a:extLst>
    <a:ext uri="{05A4C25C-085E-4340-85A3-A5531E510DB2}">
      <thm15:themeFamily xmlns:thm15="http://schemas.microsoft.com/office/thememl/2012/main" name="Grundskoleforvaltningens Presentationsmall med pictogram.sv-SE (1).potx" id="{CB716611-9365-4C75-9894-05CE29EA57C5}" vid="{DADC15E0-93AF-4460-87CA-DBA87D26C8ED}"/>
    </a:ext>
  </a:extLst>
</a:theme>
</file>

<file path=ppt/theme/theme7.xml><?xml version="1.0" encoding="utf-8"?>
<a:theme xmlns:a="http://schemas.openxmlformats.org/drawingml/2006/main" name="Göteborgs Stad – Lila dekor">
  <a:themeElements>
    <a:clrScheme name="Göteborgs Stad mörka">
      <a:dk1>
        <a:sysClr val="windowText" lastClr="000000"/>
      </a:dk1>
      <a:lt1>
        <a:sysClr val="window" lastClr="FFFFFF"/>
      </a:lt1>
      <a:dk2>
        <a:srgbClr val="3F5564"/>
      </a:dk2>
      <a:lt2>
        <a:srgbClr val="FFCD37"/>
      </a:lt2>
      <a:accent1>
        <a:srgbClr val="0077BC"/>
      </a:accent1>
      <a:accent2>
        <a:srgbClr val="D24723"/>
      </a:accent2>
      <a:accent3>
        <a:srgbClr val="008391"/>
      </a:accent3>
      <a:accent4>
        <a:srgbClr val="D53878"/>
      </a:accent4>
      <a:accent5>
        <a:srgbClr val="008767"/>
      </a:accent5>
      <a:accent6>
        <a:srgbClr val="674B99"/>
      </a:accent6>
      <a:hlink>
        <a:srgbClr val="0563C1"/>
      </a:hlink>
      <a:folHlink>
        <a:srgbClr val="954F72"/>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spPr>
      <a:bodyPr rtlCol="0" anchor="ctr"/>
      <a:lstStyle>
        <a:defPPr algn="ctr">
          <a:defRPr dirty="0" smtClean="0"/>
        </a:defPPr>
      </a:lstStyle>
      <a:style>
        <a:lnRef idx="3">
          <a:schemeClr val="lt1"/>
        </a:lnRef>
        <a:fillRef idx="1">
          <a:schemeClr val="accent1"/>
        </a:fillRef>
        <a:effectRef idx="1">
          <a:schemeClr val="accent1"/>
        </a:effectRef>
        <a:fontRef idx="minor">
          <a:schemeClr val="lt1"/>
        </a:fontRef>
      </a:style>
    </a:spDef>
  </a:objectDefaults>
  <a:extraClrSchemeLst/>
  <a:extLst>
    <a:ext uri="{05A4C25C-085E-4340-85A3-A5531E510DB2}">
      <thm15:themeFamily xmlns:thm15="http://schemas.microsoft.com/office/thememl/2012/main" name="Grundskoleforvaltningens Presentationsmall med pictogram.sv-SE (1).potx" id="{CB716611-9365-4C75-9894-05CE29EA57C5}" vid="{E5DF14EA-1E4B-47E2-9476-F0509C049181}"/>
    </a:ext>
  </a:extLst>
</a:theme>
</file>

<file path=ppt/theme/theme8.xml><?xml version="1.0" encoding="utf-8"?>
<a:theme xmlns:a="http://schemas.openxmlformats.org/drawingml/2006/main" name="Göteborgs Stad – Gul dekor">
  <a:themeElements>
    <a:clrScheme name="Göteborgs Stad mörka">
      <a:dk1>
        <a:sysClr val="windowText" lastClr="000000"/>
      </a:dk1>
      <a:lt1>
        <a:sysClr val="window" lastClr="FFFFFF"/>
      </a:lt1>
      <a:dk2>
        <a:srgbClr val="3F5564"/>
      </a:dk2>
      <a:lt2>
        <a:srgbClr val="FFCD37"/>
      </a:lt2>
      <a:accent1>
        <a:srgbClr val="0077BC"/>
      </a:accent1>
      <a:accent2>
        <a:srgbClr val="D24723"/>
      </a:accent2>
      <a:accent3>
        <a:srgbClr val="008391"/>
      </a:accent3>
      <a:accent4>
        <a:srgbClr val="D53878"/>
      </a:accent4>
      <a:accent5>
        <a:srgbClr val="008767"/>
      </a:accent5>
      <a:accent6>
        <a:srgbClr val="674B99"/>
      </a:accent6>
      <a:hlink>
        <a:srgbClr val="0563C1"/>
      </a:hlink>
      <a:folHlink>
        <a:srgbClr val="954F72"/>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spPr>
      <a:bodyPr rtlCol="0" anchor="ctr"/>
      <a:lstStyle>
        <a:defPPr algn="ctr">
          <a:defRPr dirty="0" smtClean="0"/>
        </a:defPPr>
      </a:lstStyle>
      <a:style>
        <a:lnRef idx="3">
          <a:schemeClr val="lt1"/>
        </a:lnRef>
        <a:fillRef idx="1">
          <a:schemeClr val="accent1"/>
        </a:fillRef>
        <a:effectRef idx="1">
          <a:schemeClr val="accent1"/>
        </a:effectRef>
        <a:fontRef idx="minor">
          <a:schemeClr val="lt1"/>
        </a:fontRef>
      </a:style>
    </a:spDef>
  </a:objectDefaults>
  <a:extraClrSchemeLst/>
  <a:extLst>
    <a:ext uri="{05A4C25C-085E-4340-85A3-A5531E510DB2}">
      <thm15:themeFamily xmlns:thm15="http://schemas.microsoft.com/office/thememl/2012/main" name="Grundskoleforvaltningens Presentationsmall med pictogram.sv-SE (1).potx" id="{CB716611-9365-4C75-9894-05CE29EA57C5}" vid="{CA3ED9C4-F252-40B0-9C6D-21F50D678640}"/>
    </a:ext>
  </a:extLst>
</a:theme>
</file>

<file path=ppt/theme/theme9.xml><?xml version="1.0" encoding="utf-8"?>
<a:theme xmlns:a="http://schemas.openxmlformats.org/drawingml/2006/main" name="Office-tema">
  <a:themeElements>
    <a:clrScheme name="Göteborgs Stad Powerpoint">
      <a:dk1>
        <a:sysClr val="windowText" lastClr="000000"/>
      </a:dk1>
      <a:lt1>
        <a:sysClr val="window" lastClr="FFFFFF"/>
      </a:lt1>
      <a:dk2>
        <a:srgbClr val="495663"/>
      </a:dk2>
      <a:lt2>
        <a:srgbClr val="FFCD37"/>
      </a:lt2>
      <a:accent1>
        <a:srgbClr val="0077BC"/>
      </a:accent1>
      <a:accent2>
        <a:srgbClr val="D24723"/>
      </a:accent2>
      <a:accent3>
        <a:srgbClr val="008391"/>
      </a:accent3>
      <a:accent4>
        <a:srgbClr val="D53878"/>
      </a:accent4>
      <a:accent5>
        <a:srgbClr val="008868"/>
      </a:accent5>
      <a:accent6>
        <a:srgbClr val="674B99"/>
      </a:accent6>
      <a:hlink>
        <a:srgbClr val="0563C1"/>
      </a:hlink>
      <a:folHlink>
        <a:srgbClr val="954F72"/>
      </a:folHlink>
    </a:clrScheme>
    <a:fontScheme name="Göteborgs Stad Powerpoint">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4889</Words>
  <Application>Microsoft Office PowerPoint</Application>
  <PresentationFormat>Bredbild</PresentationFormat>
  <Paragraphs>208</Paragraphs>
  <Slides>14</Slides>
  <Notes>5</Notes>
  <HiddenSlides>0</HiddenSlides>
  <MMClips>0</MMClips>
  <ScaleCrop>false</ScaleCrop>
  <HeadingPairs>
    <vt:vector size="6" baseType="variant">
      <vt:variant>
        <vt:lpstr>Använt teckensnitt</vt:lpstr>
      </vt:variant>
      <vt:variant>
        <vt:i4>7</vt:i4>
      </vt:variant>
      <vt:variant>
        <vt:lpstr>Tema</vt:lpstr>
      </vt:variant>
      <vt:variant>
        <vt:i4>8</vt:i4>
      </vt:variant>
      <vt:variant>
        <vt:lpstr>Bildrubriker</vt:lpstr>
      </vt:variant>
      <vt:variant>
        <vt:i4>14</vt:i4>
      </vt:variant>
    </vt:vector>
  </HeadingPairs>
  <TitlesOfParts>
    <vt:vector size="29" baseType="lpstr">
      <vt:lpstr>Arial</vt:lpstr>
      <vt:lpstr>Arial Black</vt:lpstr>
      <vt:lpstr>Calibri</vt:lpstr>
      <vt:lpstr>Cambria</vt:lpstr>
      <vt:lpstr>circular</vt:lpstr>
      <vt:lpstr>Open Sans</vt:lpstr>
      <vt:lpstr>Wingdings</vt:lpstr>
      <vt:lpstr>Göteborgs Stad – Blå dekor</vt:lpstr>
      <vt:lpstr>Göteborgs Stad – Mörkblå dekor</vt:lpstr>
      <vt:lpstr>Göteborgs Stad – Röd dekor</vt:lpstr>
      <vt:lpstr>Göteborgs Stad – Turkos dekor</vt:lpstr>
      <vt:lpstr>Göteborgs Stad – Rosa dekor</vt:lpstr>
      <vt:lpstr>Göteborgs Stad – Grön dekor</vt:lpstr>
      <vt:lpstr>Göteborgs Stad – Lila dekor</vt:lpstr>
      <vt:lpstr>Göteborgs Stad – Gul dekor</vt:lpstr>
      <vt:lpstr>PowerPoint-presentation</vt:lpstr>
      <vt:lpstr>Göteborgs grundskoleförvaltnings trygghetsenkäter  </vt:lpstr>
      <vt:lpstr>Instruktioner till dig som guidar eleverna i genomförandet av enkäten. </vt:lpstr>
      <vt:lpstr>PowerPoint-presentation</vt:lpstr>
      <vt:lpstr>PowerPoint-presentation</vt:lpstr>
      <vt:lpstr>Du ska nu får svara på frågor hur du trivs i skolan  </vt:lpstr>
      <vt:lpstr>Du ska nu få svara på frågor hur du känner dig på olika platser  </vt:lpstr>
      <vt:lpstr> Du ska nu få svara på frågor som handlar om någon gjort dig ledsen eller rädd i skolan </vt:lpstr>
      <vt:lpstr>PowerPoint-presentation</vt:lpstr>
      <vt:lpstr>  Sexuella trakasserier   </vt:lpstr>
      <vt:lpstr>Diskrimineringsgrunderna i denna enkät</vt:lpstr>
      <vt:lpstr>Diskrimineringsgrunderna enklare förklarat samt konkreta exempel ligger i anteckningssidorna</vt:lpstr>
      <vt:lpstr> Analysfrågor - att identifiera frisk- och riskfaktorer</vt:lpstr>
      <vt:lpstr>Ett förslag på hur arbetet med analys där elever och personal är delaktiga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Grundskoleforvaltningens Presentationsmall med pictogram</dc:title>
  <dc:creator>marie.ahman@grundskola.goteborg.se</dc:creator>
  <cp:lastModifiedBy>Anita Molin</cp:lastModifiedBy>
  <cp:revision>6</cp:revision>
  <dcterms:created xsi:type="dcterms:W3CDTF">2020-02-27T10:02:57Z</dcterms:created>
  <dcterms:modified xsi:type="dcterms:W3CDTF">2023-12-22T08:15:07Z</dcterms:modified>
</cp:coreProperties>
</file>