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9"/>
  </p:notesMasterIdLst>
  <p:sldIdLst>
    <p:sldId id="261" r:id="rId3"/>
    <p:sldId id="268" r:id="rId4"/>
    <p:sldId id="260" r:id="rId5"/>
    <p:sldId id="270" r:id="rId6"/>
    <p:sldId id="271" r:id="rId7"/>
    <p:sldId id="262" r:id="rId8"/>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6628" autoAdjust="0"/>
  </p:normalViewPr>
  <p:slideViewPr>
    <p:cSldViewPr snapToGrid="0">
      <p:cViewPr varScale="1">
        <p:scale>
          <a:sx n="76" d="100"/>
          <a:sy n="76" d="100"/>
        </p:scale>
        <p:origin x="908" y="6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10" d="100"/>
          <a:sy n="110" d="100"/>
        </p:scale>
        <p:origin x="3366" y="-8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1E4438-DD40-401C-B3BF-6C255CB4DBEF}" type="datetimeFigureOut">
              <a:rPr lang="sv-SE" smtClean="0"/>
              <a:t>2021-05-07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12260A-8E3D-407E-96F7-0C4575139F3A}" type="slidenum">
              <a:rPr lang="sv-SE" smtClean="0"/>
              <a:t>‹#›</a:t>
            </a:fld>
            <a:endParaRPr lang="sv-SE"/>
          </a:p>
        </p:txBody>
      </p:sp>
    </p:spTree>
    <p:extLst>
      <p:ext uri="{BB962C8B-B14F-4D97-AF65-F5344CB8AC3E}">
        <p14:creationId xmlns:p14="http://schemas.microsoft.com/office/powerpoint/2010/main" val="76912486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rsvarsmakten.se/sv/aktuellt/viktiga-meddelanden/skjutfalt-och-avlysningar/"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forsvarsmakten.se/sv/information-och-fakta/for-dig-som-privatperson/for-batfolk/" TargetMode="External"/><Relationship Id="rId4" Type="http://schemas.openxmlformats.org/officeDocument/2006/relationships/hyperlink" Target="https://www.forsvarsmakten.se/sv/organisation/forsvarsmedicincentrum/goteborgs-skargardsskjutfalt/#/area/goteborgs-skargardsskjutfalt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12260A-8E3D-407E-96F7-0C4575139F3A}" type="slidenum">
              <a:rPr lang="sv-SE" smtClean="0"/>
              <a:t>1</a:t>
            </a:fld>
            <a:endParaRPr lang="sv-SE"/>
          </a:p>
        </p:txBody>
      </p:sp>
    </p:spTree>
    <p:extLst>
      <p:ext uri="{BB962C8B-B14F-4D97-AF65-F5344CB8AC3E}">
        <p14:creationId xmlns:p14="http://schemas.microsoft.com/office/powerpoint/2010/main" val="320458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Inledning</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Det säkerhetspolitiska läget i Sveriges närområde och i Europa har över tid försämrats. Ett väpnat angrepp mot Sverige kan inte uteslutas.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Ett väpnat angrepp mot Sverige kan för angriparen syfta till att använda hela eller delar av svenskt territorium för egna militära ändamål eller förneka en annan part tillgång till svenskt territorium.</a:t>
            </a:r>
          </a:p>
          <a:p>
            <a:endParaRPr lang="sv-SE" dirty="0"/>
          </a:p>
          <a:p>
            <a:r>
              <a:rPr lang="sv-SE" dirty="0"/>
              <a:t>En större konflikt kan inledas med ett angrepp mot Sverige. Ett angrepp kan också syfta till att förhindra Sverige att direkt eller indirekt bistå en annan part i konflikten. Sverige behöver i sig inte vara huvudmålet för angriparen.</a:t>
            </a:r>
          </a:p>
          <a:p>
            <a:r>
              <a:rPr lang="sv-SE" dirty="0"/>
              <a:t>Ett väpnat angrepp mot Sverige kan komma att inledas med en förbekämpning av basområden, ledningsnoder och annan kritisk civil och militär infrastruktur.</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Statsmakternas inriktning i försvarsbeslutet innebär att Försvarsmaktens operativa förmåga ska successivt utvecklas till 2030. Både krigs- och grundorganisationen ska förstärkas med fler förband och regementen.</a:t>
            </a:r>
          </a:p>
          <a:p>
            <a:pPr lvl="0"/>
            <a:r>
              <a:rPr lang="sv-SE" sz="900" kern="1200" dirty="0">
                <a:solidFill>
                  <a:schemeClr val="tx1"/>
                </a:solidFill>
                <a:effectLst/>
                <a:latin typeface="+mn-lt"/>
                <a:ea typeface="+mn-ea"/>
                <a:cs typeface="+mn-cs"/>
              </a:rPr>
              <a:t>Det innebär i förlängningen ökad volym personal och materiel. Även grundorganisationen ska utvecklas, </a:t>
            </a:r>
            <a:r>
              <a:rPr lang="sv-SE" sz="900" kern="1200" dirty="0" err="1">
                <a:solidFill>
                  <a:schemeClr val="tx1"/>
                </a:solidFill>
                <a:effectLst/>
                <a:latin typeface="+mn-lt"/>
                <a:ea typeface="+mn-ea"/>
                <a:cs typeface="+mn-cs"/>
              </a:rPr>
              <a:t>bl</a:t>
            </a:r>
            <a:r>
              <a:rPr lang="sv-SE" sz="900" kern="1200" dirty="0">
                <a:solidFill>
                  <a:schemeClr val="tx1"/>
                </a:solidFill>
                <a:effectLst/>
                <a:latin typeface="+mn-lt"/>
                <a:ea typeface="+mn-ea"/>
                <a:cs typeface="+mn-cs"/>
              </a:rPr>
              <a:t> a genom återetablering av </a:t>
            </a:r>
            <a:r>
              <a:rPr lang="sv-SE" sz="900" kern="1200" dirty="0" err="1">
                <a:solidFill>
                  <a:schemeClr val="tx1"/>
                </a:solidFill>
                <a:effectLst/>
                <a:latin typeface="+mn-lt"/>
                <a:ea typeface="+mn-ea"/>
                <a:cs typeface="+mn-cs"/>
              </a:rPr>
              <a:t>Amf</a:t>
            </a:r>
            <a:r>
              <a:rPr lang="sv-SE" sz="900" kern="1200" dirty="0">
                <a:solidFill>
                  <a:schemeClr val="tx1"/>
                </a:solidFill>
                <a:effectLst/>
                <a:latin typeface="+mn-lt"/>
                <a:ea typeface="+mn-ea"/>
                <a:cs typeface="+mn-cs"/>
              </a:rPr>
              <a:t> 4 i Göteborg.</a:t>
            </a:r>
          </a:p>
          <a:p>
            <a:pPr lvl="0"/>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Förstärkningarna av krigsorganisationen leder till ett ökat behov av investeringar i infrastruktur. Därutöver är tillgång till övnings- och skjutfält av avgörande betydelse för Försvarsmaktens möjlighet att nå de politiskt uppsatta målen.</a:t>
            </a:r>
          </a:p>
          <a:p>
            <a:r>
              <a:rPr lang="sv-SE" sz="900" kern="1200" dirty="0">
                <a:solidFill>
                  <a:schemeClr val="tx1"/>
                </a:solidFill>
                <a:effectLst/>
                <a:latin typeface="+mn-lt"/>
                <a:ea typeface="+mn-ea"/>
                <a:cs typeface="+mn-cs"/>
              </a:rPr>
              <a:t> </a:t>
            </a:r>
            <a:endParaRPr lang="sv-SE" dirty="0"/>
          </a:p>
          <a:p>
            <a:r>
              <a:rPr lang="sv-SE" dirty="0"/>
              <a:t>På västkusten finns Nordens viktigaste hamn – Göteborgs hamn – som är av central betydelse för försörjningen av Sverige, Finland och Norge. I händelse av krig är därför Göteborg ett av de viktigaste strategiska områdena att försvara.</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Försvarsbeslutet innebar beslut om en återetablering av Älvsborgs amfibieregemente på västkusten och i slutet av januari fattade regeringen beslut om att antalet dagar som Försvarsmakten ska ha rätt att genomföra militärövningar i Göteborgs skärgårdsskjutfält – västkustens enda kvarvarande skärgårdsskjutfält – skulle utökas kraftigt. </a:t>
            </a:r>
            <a:br>
              <a:rPr lang="sv-SE" dirty="0"/>
            </a:br>
            <a:br>
              <a:rPr lang="sv-SE" dirty="0"/>
            </a:br>
            <a:r>
              <a:rPr lang="sv-SE" dirty="0"/>
              <a:t>När försvarsförmågan, till följd av det allt sämre säkerhetsläget i vår del av världen, nu ska öka inbegriper det, ökad militär aktivitet i Göteborgs skärgård.</a:t>
            </a:r>
          </a:p>
          <a:p>
            <a:endParaRPr lang="sv-SE" dirty="0"/>
          </a:p>
          <a:p>
            <a:endParaRPr lang="sv-SE" dirty="0"/>
          </a:p>
          <a:p>
            <a:endParaRPr lang="sv-SE" dirty="0"/>
          </a:p>
          <a:p>
            <a:endParaRPr lang="sv-SE" dirty="0"/>
          </a:p>
          <a:p>
            <a:pPr marL="0" indent="0">
              <a:buNone/>
            </a:pPr>
            <a:endParaRPr lang="sv-SE" dirty="0"/>
          </a:p>
        </p:txBody>
      </p:sp>
      <p:sp>
        <p:nvSpPr>
          <p:cNvPr id="4" name="Platshållare för bildnummer 3"/>
          <p:cNvSpPr>
            <a:spLocks noGrp="1"/>
          </p:cNvSpPr>
          <p:nvPr>
            <p:ph type="sldNum" sz="quarter" idx="10"/>
          </p:nvPr>
        </p:nvSpPr>
        <p:spPr/>
        <p:txBody>
          <a:bodyPr/>
          <a:lstStyle/>
          <a:p>
            <a:fld id="{7C12260A-8E3D-407E-96F7-0C4575139F3A}" type="slidenum">
              <a:rPr lang="sv-SE" smtClean="0"/>
              <a:t>2</a:t>
            </a:fld>
            <a:endParaRPr lang="sv-SE"/>
          </a:p>
        </p:txBody>
      </p:sp>
    </p:spTree>
    <p:extLst>
      <p:ext uri="{BB962C8B-B14F-4D97-AF65-F5344CB8AC3E}">
        <p14:creationId xmlns:p14="http://schemas.microsoft.com/office/powerpoint/2010/main" val="158100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7C12260A-8E3D-407E-96F7-0C4575139F3A}" type="slidenum">
              <a:rPr lang="sv-SE" smtClean="0"/>
              <a:t>3</a:t>
            </a:fld>
            <a:endParaRPr lang="sv-SE"/>
          </a:p>
        </p:txBody>
      </p:sp>
    </p:spTree>
    <p:extLst>
      <p:ext uri="{BB962C8B-B14F-4D97-AF65-F5344CB8AC3E}">
        <p14:creationId xmlns:p14="http://schemas.microsoft.com/office/powerpoint/2010/main" val="32258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u="sng" dirty="0"/>
              <a:t>Läs mer om avlysningar inför</a:t>
            </a:r>
            <a:r>
              <a:rPr lang="sv-SE" sz="900" u="sng" baseline="0" dirty="0"/>
              <a:t> skjutövningar; </a:t>
            </a:r>
            <a:br>
              <a:rPr lang="sv-SE" sz="900" u="sng" baseline="0" dirty="0"/>
            </a:br>
            <a:br>
              <a:rPr lang="sv-SE" sz="1050" dirty="0"/>
            </a:br>
            <a:r>
              <a:rPr lang="sv-SE" sz="900" u="sng" kern="1200" dirty="0">
                <a:solidFill>
                  <a:schemeClr val="tx1"/>
                </a:solidFill>
                <a:effectLst/>
                <a:latin typeface="+mn-lt"/>
                <a:ea typeface="+mn-ea"/>
                <a:cs typeface="+mn-cs"/>
                <a:hlinkClick r:id="rId3"/>
              </a:rPr>
              <a:t>forsvarsmakten.se/</a:t>
            </a:r>
            <a:r>
              <a:rPr lang="sv-SE" sz="900" u="sng" kern="1200" dirty="0" err="1">
                <a:solidFill>
                  <a:schemeClr val="tx1"/>
                </a:solidFill>
                <a:effectLst/>
                <a:latin typeface="+mn-lt"/>
                <a:ea typeface="+mn-ea"/>
                <a:cs typeface="+mn-cs"/>
                <a:hlinkClick r:id="rId3"/>
              </a:rPr>
              <a:t>sv</a:t>
            </a:r>
            <a:r>
              <a:rPr lang="sv-SE" sz="900" u="sng" kern="1200" dirty="0">
                <a:solidFill>
                  <a:schemeClr val="tx1"/>
                </a:solidFill>
                <a:effectLst/>
                <a:latin typeface="+mn-lt"/>
                <a:ea typeface="+mn-ea"/>
                <a:cs typeface="+mn-cs"/>
                <a:hlinkClick r:id="rId3"/>
              </a:rPr>
              <a:t>/aktuellt/viktiga-meddelanden/</a:t>
            </a:r>
            <a:r>
              <a:rPr lang="sv-SE" sz="900" u="sng" kern="1200" dirty="0" err="1">
                <a:solidFill>
                  <a:schemeClr val="tx1"/>
                </a:solidFill>
                <a:effectLst/>
                <a:latin typeface="+mn-lt"/>
                <a:ea typeface="+mn-ea"/>
                <a:cs typeface="+mn-cs"/>
                <a:hlinkClick r:id="rId3"/>
              </a:rPr>
              <a:t>skjutfalt</a:t>
            </a:r>
            <a:r>
              <a:rPr lang="sv-SE" sz="900" u="sng" kern="1200" dirty="0">
                <a:solidFill>
                  <a:schemeClr val="tx1"/>
                </a:solidFill>
                <a:effectLst/>
                <a:latin typeface="+mn-lt"/>
                <a:ea typeface="+mn-ea"/>
                <a:cs typeface="+mn-cs"/>
                <a:hlinkClick r:id="rId3"/>
              </a:rPr>
              <a:t>-och-avlysningar/</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 </a:t>
            </a:r>
          </a:p>
          <a:p>
            <a:r>
              <a:rPr lang="sv-SE" sz="900" u="sng" kern="1200" dirty="0">
                <a:solidFill>
                  <a:schemeClr val="tx1"/>
                </a:solidFill>
                <a:effectLst/>
                <a:latin typeface="+mn-lt"/>
                <a:ea typeface="+mn-ea"/>
                <a:cs typeface="+mn-cs"/>
                <a:hlinkClick r:id="rId4"/>
              </a:rPr>
              <a:t>forsvarsmakten.se/</a:t>
            </a:r>
            <a:r>
              <a:rPr lang="sv-SE" sz="900" u="sng" kern="1200" dirty="0" err="1">
                <a:solidFill>
                  <a:schemeClr val="tx1"/>
                </a:solidFill>
                <a:effectLst/>
                <a:latin typeface="+mn-lt"/>
                <a:ea typeface="+mn-ea"/>
                <a:cs typeface="+mn-cs"/>
                <a:hlinkClick r:id="rId4"/>
              </a:rPr>
              <a:t>sv</a:t>
            </a:r>
            <a:r>
              <a:rPr lang="sv-SE" sz="900" u="sng" kern="1200" dirty="0">
                <a:solidFill>
                  <a:schemeClr val="tx1"/>
                </a:solidFill>
                <a:effectLst/>
                <a:latin typeface="+mn-lt"/>
                <a:ea typeface="+mn-ea"/>
                <a:cs typeface="+mn-cs"/>
                <a:hlinkClick r:id="rId4"/>
              </a:rPr>
              <a:t>/organisation/forsvarsmedicincentrum/</a:t>
            </a:r>
            <a:r>
              <a:rPr lang="sv-SE" sz="900" u="sng" kern="1200" dirty="0" err="1">
                <a:solidFill>
                  <a:schemeClr val="tx1"/>
                </a:solidFill>
                <a:effectLst/>
                <a:latin typeface="+mn-lt"/>
                <a:ea typeface="+mn-ea"/>
                <a:cs typeface="+mn-cs"/>
                <a:hlinkClick r:id="rId4"/>
              </a:rPr>
              <a:t>goteborgs</a:t>
            </a:r>
            <a:r>
              <a:rPr lang="sv-SE" sz="900" u="sng" kern="1200" dirty="0">
                <a:solidFill>
                  <a:schemeClr val="tx1"/>
                </a:solidFill>
                <a:effectLst/>
                <a:latin typeface="+mn-lt"/>
                <a:ea typeface="+mn-ea"/>
                <a:cs typeface="+mn-cs"/>
                <a:hlinkClick r:id="rId4"/>
              </a:rPr>
              <a:t>-skargardsskjutfalt/#/area/goteborgs-skargardsskjutfalt1</a:t>
            </a:r>
            <a:endParaRPr lang="sv-SE" sz="900" u="sng" kern="1200" dirty="0">
              <a:solidFill>
                <a:schemeClr val="tx1"/>
              </a:solidFill>
              <a:effectLst/>
              <a:latin typeface="+mn-lt"/>
              <a:ea typeface="+mn-ea"/>
              <a:cs typeface="+mn-cs"/>
            </a:endParaRPr>
          </a:p>
          <a:p>
            <a:endParaRPr lang="sv-SE" sz="900" u="sng"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u="sng" kern="1200" dirty="0">
                <a:solidFill>
                  <a:schemeClr val="tx1"/>
                </a:solidFill>
                <a:effectLst/>
                <a:latin typeface="+mn-lt"/>
                <a:ea typeface="+mn-ea"/>
                <a:cs typeface="+mn-cs"/>
                <a:hlinkClick r:id="rId5"/>
              </a:rPr>
              <a:t>forsvarsmakten.se/</a:t>
            </a:r>
            <a:r>
              <a:rPr lang="sv-SE" sz="900" u="sng" kern="1200" dirty="0" err="1">
                <a:solidFill>
                  <a:schemeClr val="tx1"/>
                </a:solidFill>
                <a:effectLst/>
                <a:latin typeface="+mn-lt"/>
                <a:ea typeface="+mn-ea"/>
                <a:cs typeface="+mn-cs"/>
                <a:hlinkClick r:id="rId5"/>
              </a:rPr>
              <a:t>sv</a:t>
            </a:r>
            <a:r>
              <a:rPr lang="sv-SE" sz="900" u="sng" kern="1200" dirty="0">
                <a:solidFill>
                  <a:schemeClr val="tx1"/>
                </a:solidFill>
                <a:effectLst/>
                <a:latin typeface="+mn-lt"/>
                <a:ea typeface="+mn-ea"/>
                <a:cs typeface="+mn-cs"/>
                <a:hlinkClick r:id="rId5"/>
              </a:rPr>
              <a:t>/information-och-fakta/for-dig-som-privatperson/for-</a:t>
            </a:r>
            <a:r>
              <a:rPr lang="sv-SE" sz="900" u="sng" kern="1200" dirty="0" err="1">
                <a:solidFill>
                  <a:schemeClr val="tx1"/>
                </a:solidFill>
                <a:effectLst/>
                <a:latin typeface="+mn-lt"/>
                <a:ea typeface="+mn-ea"/>
                <a:cs typeface="+mn-cs"/>
                <a:hlinkClick r:id="rId5"/>
              </a:rPr>
              <a:t>batfolk</a:t>
            </a:r>
            <a:r>
              <a:rPr lang="sv-SE" sz="900" u="sng" kern="1200" dirty="0">
                <a:solidFill>
                  <a:schemeClr val="tx1"/>
                </a:solidFill>
                <a:effectLst/>
                <a:latin typeface="+mn-lt"/>
                <a:ea typeface="+mn-ea"/>
                <a:cs typeface="+mn-cs"/>
                <a:hlinkClick r:id="rId5"/>
              </a:rPr>
              <a:t>/</a:t>
            </a:r>
            <a:endParaRPr lang="sv-SE" sz="900" kern="1200" dirty="0">
              <a:solidFill>
                <a:schemeClr val="tx1"/>
              </a:solidFill>
              <a:effectLst/>
              <a:latin typeface="+mn-lt"/>
              <a:ea typeface="+mn-ea"/>
              <a:cs typeface="+mn-cs"/>
            </a:endParaRPr>
          </a:p>
          <a:p>
            <a:endParaRPr lang="sv-SE" sz="900" u="sng" kern="1200" dirty="0">
              <a:solidFill>
                <a:schemeClr val="tx1"/>
              </a:solidFill>
              <a:effectLst/>
              <a:latin typeface="+mn-lt"/>
              <a:ea typeface="+mn-ea"/>
              <a:cs typeface="+mn-cs"/>
            </a:endParaRPr>
          </a:p>
          <a:p>
            <a:br>
              <a:rPr lang="sv-SE" sz="900" u="sng" kern="1200" dirty="0">
                <a:solidFill>
                  <a:schemeClr val="tx1"/>
                </a:solidFill>
                <a:effectLst/>
                <a:latin typeface="+mn-lt"/>
                <a:ea typeface="+mn-ea"/>
                <a:cs typeface="+mn-cs"/>
              </a:rPr>
            </a:br>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C12260A-8E3D-407E-96F7-0C4575139F3A}" type="slidenum">
              <a:rPr lang="sv-SE" smtClean="0"/>
              <a:t>4</a:t>
            </a:fld>
            <a:endParaRPr lang="sv-SE"/>
          </a:p>
        </p:txBody>
      </p:sp>
    </p:spTree>
    <p:extLst>
      <p:ext uri="{BB962C8B-B14F-4D97-AF65-F5344CB8AC3E}">
        <p14:creationId xmlns:p14="http://schemas.microsoft.com/office/powerpoint/2010/main" val="11886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7C12260A-8E3D-407E-96F7-0C4575139F3A}" type="slidenum">
              <a:rPr lang="sv-SE" smtClean="0"/>
              <a:t>5</a:t>
            </a:fld>
            <a:endParaRPr lang="sv-SE"/>
          </a:p>
        </p:txBody>
      </p:sp>
    </p:spTree>
    <p:extLst>
      <p:ext uri="{BB962C8B-B14F-4D97-AF65-F5344CB8AC3E}">
        <p14:creationId xmlns:p14="http://schemas.microsoft.com/office/powerpoint/2010/main" val="80511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_Skog(ljus)">
    <p:bg>
      <p:bgPr>
        <a:solidFill>
          <a:srgbClr val="DFE5E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2A312E"/>
                </a:solidFill>
                <a:latin typeface="Forsvarsmakten Sans Stencil"/>
                <a:cs typeface="Forsvarsmakten Sans Stencil"/>
              </a:defRPr>
            </a:lvl1pPr>
          </a:lstStyle>
          <a:p>
            <a:r>
              <a:rPr lang="sv-SE"/>
              <a:t>Klicka här för att </a:t>
            </a:r>
            <a:br>
              <a:rPr lang="sv-SE"/>
            </a:br>
            <a:r>
              <a:rPr lang="sv-SE"/>
              <a:t>ändra format</a:t>
            </a:r>
          </a:p>
        </p:txBody>
      </p:sp>
      <p:sp>
        <p:nvSpPr>
          <p:cNvPr id="3"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CC5B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Date Placeholder 3"/>
          <p:cNvSpPr>
            <a:spLocks noGrp="1"/>
          </p:cNvSpPr>
          <p:nvPr>
            <p:ph type="dt" sz="half" idx="10"/>
          </p:nvPr>
        </p:nvSpPr>
        <p:spPr/>
        <p:txBody>
          <a:bodyPr/>
          <a:lstStyle/>
          <a:p>
            <a:fld id="{C22C712F-3F80-419C-B2E8-C9294F8E1DF8}"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85129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_Punktlista_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414867" y="1707445"/>
            <a:ext cx="3527734" cy="2887178"/>
          </a:xfrm>
          <a:prstGeom prst="rect">
            <a:avLst/>
          </a:prstGeom>
        </p:spPr>
        <p:txBody>
          <a:bodyPr>
            <a:normAutofit/>
          </a:bodyPr>
          <a:lstStyle>
            <a:lvl1pPr marL="342900" indent="-342900">
              <a:buSzPct val="100000"/>
              <a:buFontTx/>
              <a:buBlip>
                <a:blip r:embed="rId2"/>
              </a:buBlip>
              <a:defRPr sz="1400">
                <a:latin typeface="Forsvarsmakten Sans"/>
              </a:defRPr>
            </a:lvl1pPr>
            <a:lvl2pPr marL="742950" indent="-285750">
              <a:buSzPct val="100000"/>
              <a:buFontTx/>
              <a:buBlip>
                <a:blip r:embed="rId2"/>
              </a:buBlip>
              <a:defRPr sz="1400">
                <a:latin typeface="Forsvarsmakten Sans"/>
              </a:defRPr>
            </a:lvl2pPr>
            <a:lvl3pPr marL="1143000" indent="-228600">
              <a:buSzPct val="100000"/>
              <a:buFontTx/>
              <a:buBlip>
                <a:blip r:embed="rId2"/>
              </a:buBlip>
              <a:defRPr sz="1400">
                <a:latin typeface="Forsvarsmakten Sans"/>
              </a:defRPr>
            </a:lvl3pPr>
            <a:lvl4pPr marL="1600200" indent="-228600">
              <a:buSzPct val="100000"/>
              <a:buFontTx/>
              <a:buBlip>
                <a:blip r:embed="rId2"/>
              </a:buBlip>
              <a:defRPr sz="1400">
                <a:latin typeface="Forsvarsmakten Sans"/>
              </a:defRPr>
            </a:lvl4pPr>
            <a:lvl5pPr marL="2057400" indent="-228600">
              <a:buSzPct val="100000"/>
              <a:buFontTx/>
              <a:buBlip>
                <a:blip r:embed="rId2"/>
              </a:buBlip>
              <a:defRPr sz="1400">
                <a:latin typeface="Forsvarsmakten Sans"/>
              </a:defRPr>
            </a:lvl5pPr>
            <a:lvl6pPr marL="2571750" indent="-285750">
              <a:buFont typeface="Forsvarsmakten Sans" pitchFamily="2" charset="0"/>
              <a:buChar char="≥"/>
              <a:defRPr/>
            </a:lvl6pPr>
            <a:lvl7pPr marL="3028950" indent="-285750">
              <a:buFont typeface="Forsvarsmakten Sans" pitchFamily="2" charset="0"/>
              <a:buChar char="≥"/>
              <a:defRPr/>
            </a:lvl7pPr>
            <a:lvl8pPr marL="3486150" indent="-285750">
              <a:buFont typeface="Forsvarsmakten Sans" pitchFamily="2" charset="0"/>
              <a:buChar char="≥"/>
              <a:defRPr/>
            </a:lvl8pPr>
            <a:lvl9pPr marL="3943350" indent="-285750">
              <a:buFont typeface="Forsvarsmakten Sans" pitchFamily="2" charset="0"/>
              <a:buChar char="≥"/>
              <a:defRPr/>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5" name="Platshållare för bild 4"/>
          <p:cNvSpPr>
            <a:spLocks noGrp="1"/>
          </p:cNvSpPr>
          <p:nvPr>
            <p:ph type="pic" sz="quarter" idx="10"/>
          </p:nvPr>
        </p:nvSpPr>
        <p:spPr>
          <a:xfrm>
            <a:off x="4576763" y="0"/>
            <a:ext cx="4567237" cy="51435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6" name="Rubrik 1"/>
          <p:cNvSpPr>
            <a:spLocks noGrp="1"/>
          </p:cNvSpPr>
          <p:nvPr>
            <p:ph type="ctrTitle"/>
          </p:nvPr>
        </p:nvSpPr>
        <p:spPr>
          <a:xfrm>
            <a:off x="408288" y="606250"/>
            <a:ext cx="3534314"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4" name="Footer Placeholder 3"/>
          <p:cNvSpPr>
            <a:spLocks noGrp="1"/>
          </p:cNvSpPr>
          <p:nvPr>
            <p:ph type="ftr" sz="quarter" idx="12"/>
          </p:nvPr>
        </p:nvSpPr>
        <p:spPr/>
        <p:txBody>
          <a:bodyPr/>
          <a:lstStyle/>
          <a:p>
            <a:endParaRPr lang="sv-SE"/>
          </a:p>
        </p:txBody>
      </p:sp>
      <p:sp>
        <p:nvSpPr>
          <p:cNvPr id="7" name="Slide Number Placeholder 6"/>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64205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tfallande bild">
    <p:spTree>
      <p:nvGrpSpPr>
        <p:cNvPr id="1" name=""/>
        <p:cNvGrpSpPr/>
        <p:nvPr/>
      </p:nvGrpSpPr>
      <p:grpSpPr>
        <a:xfrm>
          <a:off x="0" y="0"/>
          <a:ext cx="0" cy="0"/>
          <a:chOff x="0" y="0"/>
          <a:chExt cx="0" cy="0"/>
        </a:xfrm>
      </p:grpSpPr>
      <p:sp>
        <p:nvSpPr>
          <p:cNvPr id="8" name="Platshållare för bild 7"/>
          <p:cNvSpPr>
            <a:spLocks noGrp="1"/>
          </p:cNvSpPr>
          <p:nvPr>
            <p:ph type="pic" sz="quarter" idx="10" hasCustomPrompt="1"/>
          </p:nvPr>
        </p:nvSpPr>
        <p:spPr>
          <a:xfrm>
            <a:off x="0" y="0"/>
            <a:ext cx="9144000" cy="5143500"/>
          </a:xfrm>
          <a:prstGeom prst="rect">
            <a:avLst/>
          </a:prstGeom>
        </p:spPr>
        <p:txBody>
          <a:bodyPr/>
          <a:lstStyle>
            <a:lvl1pPr>
              <a:defRPr>
                <a:latin typeface="Forsvarsmakten Sans"/>
              </a:defRPr>
            </a:lvl1pPr>
            <a:lvl2pPr marL="457200" indent="0">
              <a:buNone/>
              <a:defRPr/>
            </a:lvl2pPr>
            <a:lvl3pPr marL="914400" indent="0">
              <a:buNone/>
              <a:defRPr/>
            </a:lvl3pPr>
            <a:lvl4pPr marL="1371600" indent="0">
              <a:buNone/>
              <a:defRPr/>
            </a:lvl4pPr>
            <a:lvl5pPr marL="1828800" indent="0">
              <a:buFont typeface="Arial" pitchFamily="34" charset="0"/>
              <a:buNone/>
              <a:defRPr/>
            </a:lvl5pPr>
            <a:lvl6pPr marL="2286000" indent="0">
              <a:buNone/>
              <a:defRPr/>
            </a:lvl6pPr>
          </a:lstStyle>
          <a:p>
            <a:r>
              <a:rPr lang="sv-SE" dirty="0"/>
              <a:t>Klicka på ikonen för att lägga till en bild</a:t>
            </a:r>
          </a:p>
          <a:p>
            <a:pPr lvl="4"/>
            <a:endParaRPr lang="sv-SE" dirty="0"/>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a:p>
        </p:txBody>
      </p:sp>
      <p:sp>
        <p:nvSpPr>
          <p:cNvPr id="4" name="Slide Number Placeholder 3"/>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45816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414867" y="1214840"/>
            <a:ext cx="3846689" cy="3224560"/>
          </a:xfrm>
          <a:prstGeom prst="rect">
            <a:avLst/>
          </a:prstGeom>
        </p:spPr>
        <p:txBody>
          <a:bodyPr>
            <a:normAutofit/>
          </a:bodyPr>
          <a:lstStyle>
            <a:lvl1pPr marL="342900" indent="-342900">
              <a:buSzPct val="100000"/>
              <a:buFont typeface="Forsvarsmakten Sans" pitchFamily="2" charset="0"/>
              <a:buChar char="≥"/>
              <a:defRPr sz="1400">
                <a:solidFill>
                  <a:srgbClr val="000000"/>
                </a:solidFill>
                <a:latin typeface="Forsvarsmakten Sans" pitchFamily="2" charset="0"/>
              </a:defRPr>
            </a:lvl1pPr>
            <a:lvl2pPr marL="742950" indent="-285750">
              <a:buSzPct val="100000"/>
              <a:buFont typeface="Forsvarsmakten Sans" pitchFamily="2" charset="0"/>
              <a:buChar char="≥"/>
              <a:defRPr sz="1400">
                <a:solidFill>
                  <a:srgbClr val="000000"/>
                </a:solidFill>
                <a:latin typeface="Forsvarsmakten Sans" pitchFamily="2" charset="0"/>
              </a:defRPr>
            </a:lvl2pPr>
            <a:lvl3pPr marL="1143000" indent="-228600">
              <a:buSzPct val="100000"/>
              <a:buFont typeface="Forsvarsmakten Sans" pitchFamily="2" charset="0"/>
              <a:buChar char="≥"/>
              <a:defRPr sz="1400">
                <a:solidFill>
                  <a:srgbClr val="000000"/>
                </a:solidFill>
                <a:latin typeface="Forsvarsmakten Sans" pitchFamily="2" charset="0"/>
              </a:defRPr>
            </a:lvl3pPr>
            <a:lvl4pPr marL="1600200" indent="-228600">
              <a:buSzPct val="100000"/>
              <a:buFont typeface="Forsvarsmakten Sans" pitchFamily="2" charset="0"/>
              <a:buChar char="≥"/>
              <a:defRPr sz="1400">
                <a:solidFill>
                  <a:srgbClr val="000000"/>
                </a:solidFill>
                <a:latin typeface="Forsvarsmakten Sans" pitchFamily="2" charset="0"/>
              </a:defRPr>
            </a:lvl4pPr>
            <a:lvl5pPr marL="2057400" indent="-228600">
              <a:buSzPct val="100000"/>
              <a:buFont typeface="Forsvarsmakten Sans" pitchFamily="2" charset="0"/>
              <a:buChar char="≥"/>
              <a:defRPr sz="1400">
                <a:solidFill>
                  <a:srgbClr val="000000"/>
                </a:solidFill>
                <a:latin typeface="Forsvarsmakten Sans" pitchFamily="2" charset="0"/>
              </a:defRPr>
            </a:lvl5pPr>
            <a:lvl6pPr marL="2571750" indent="-285750">
              <a:buFont typeface="Forsvarsmakten Sans" pitchFamily="2" charset="0"/>
              <a:buChar char="≥"/>
              <a:defRPr sz="1400">
                <a:latin typeface="Forsvarsmakten Sans" pitchFamily="2" charset="0"/>
              </a:defRPr>
            </a:lvl6pPr>
            <a:lvl7pPr marL="3028950" indent="-285750">
              <a:buFont typeface="Forsvarsmakten Sans" pitchFamily="2" charset="0"/>
              <a:buChar char="≥"/>
              <a:defRPr sz="1400">
                <a:latin typeface="Forsvarsmakten Sans" pitchFamily="2" charset="0"/>
              </a:defRPr>
            </a:lvl7pPr>
            <a:lvl8pPr marL="3486150" indent="-285750">
              <a:buFont typeface="Forsvarsmakten Sans" pitchFamily="2" charset="0"/>
              <a:buChar char="≥"/>
              <a:defRPr sz="1400" baseline="0">
                <a:latin typeface="Forsvarsmakten Sans" pitchFamily="2" charset="0"/>
              </a:defRPr>
            </a:lvl8pPr>
            <a:lvl9pPr marL="3886200" indent="-228600">
              <a:buFont typeface="Forsvarsmakten Sans" pitchFamily="2" charset="0"/>
              <a:buChar char="≥"/>
              <a:defRPr sz="1400">
                <a:latin typeface="Forsvarsmakten Sans" pitchFamily="2" charset="0"/>
              </a:defRPr>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	</a:t>
            </a:r>
          </a:p>
          <a:p>
            <a:pPr lvl="5"/>
            <a:r>
              <a:rPr lang="sv-SE" dirty="0"/>
              <a:t>6</a:t>
            </a:r>
          </a:p>
          <a:p>
            <a:pPr lvl="6"/>
            <a:r>
              <a:rPr lang="sv-SE" dirty="0"/>
              <a:t>7</a:t>
            </a:r>
          </a:p>
          <a:p>
            <a:pPr lvl="7"/>
            <a:r>
              <a:rPr lang="sv-SE" dirty="0"/>
              <a:t>8</a:t>
            </a:r>
          </a:p>
          <a:p>
            <a:pPr lvl="8"/>
            <a:r>
              <a:rPr lang="sv-SE" dirty="0"/>
              <a:t>9</a:t>
            </a:r>
          </a:p>
        </p:txBody>
      </p:sp>
      <p:sp>
        <p:nvSpPr>
          <p:cNvPr id="10" name="Platshållare för innehåll 2"/>
          <p:cNvSpPr>
            <a:spLocks noGrp="1"/>
          </p:cNvSpPr>
          <p:nvPr>
            <p:ph idx="10" hasCustomPrompt="1"/>
          </p:nvPr>
        </p:nvSpPr>
        <p:spPr>
          <a:xfrm>
            <a:off x="4543778" y="1214840"/>
            <a:ext cx="3850747" cy="3224560"/>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sz="1400">
                <a:solidFill>
                  <a:srgbClr val="000000"/>
                </a:solidFill>
                <a:latin typeface="Forsvarsmakten Sans" pitchFamily="2" charset="0"/>
              </a:defRPr>
            </a:lvl1pPr>
            <a:lvl2pPr marL="742950" marR="0" indent="-285750" algn="l" defTabSz="457200" rtl="0" eaLnBrk="1" fontAlgn="auto" latinLnBrk="0" hangingPunct="1">
              <a:lnSpc>
                <a:spcPct val="100000"/>
              </a:lnSpc>
              <a:spcBef>
                <a:spcPct val="20000"/>
              </a:spcBef>
              <a:spcAft>
                <a:spcPts val="0"/>
              </a:spcAft>
              <a:buClrTx/>
              <a:buSzTx/>
              <a:buFont typeface="Forsvarsmakten Sans" pitchFamily="2" charset="0"/>
              <a:buChar char="≥"/>
              <a:tabLst/>
              <a:defRPr sz="1400">
                <a:solidFill>
                  <a:srgbClr val="000000"/>
                </a:solidFill>
                <a:latin typeface="Forsvarsmakten Sans" pitchFamily="2" charset="0"/>
              </a:defRPr>
            </a:lvl2pPr>
            <a:lvl3pPr marL="11430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1400">
                <a:solidFill>
                  <a:srgbClr val="000000"/>
                </a:solidFill>
                <a:latin typeface="Forsvarsmakten Sans" pitchFamily="2" charset="0"/>
              </a:defRPr>
            </a:lvl3pPr>
            <a:lvl4pPr marL="16002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1400">
                <a:solidFill>
                  <a:srgbClr val="000000"/>
                </a:solidFill>
                <a:latin typeface="Forsvarsmakten Sans" pitchFamily="2" charset="0"/>
              </a:defRPr>
            </a:lvl4pPr>
            <a:lvl5pPr marL="20574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1400">
                <a:solidFill>
                  <a:srgbClr val="000000"/>
                </a:solidFill>
                <a:latin typeface="Forsvarsmakten Sans" pitchFamily="2" charset="0"/>
              </a:defRPr>
            </a:lvl5pPr>
            <a:lvl6pPr marL="2286000" indent="0">
              <a:buFont typeface="Forsvarsmakten Sans" pitchFamily="2" charset="0"/>
              <a:buNone/>
              <a:defRPr sz="1400">
                <a:latin typeface="Forsvarsmakten Sans" pitchFamily="2" charset="0"/>
              </a:defRPr>
            </a:lvl6pPr>
            <a:lvl7pPr marL="2743200" indent="0">
              <a:buFont typeface="Forsvarsmakten Sans" pitchFamily="2" charset="0"/>
              <a:buNone/>
              <a:defRPr sz="1400">
                <a:latin typeface="Forsvarsmakten Sans" pitchFamily="2" charset="0"/>
              </a:defRPr>
            </a:lvl7pPr>
            <a:lvl8pPr marL="2971800" indent="0">
              <a:buFont typeface="Forsvarsmakten Sans" pitchFamily="2" charset="0"/>
              <a:buNone/>
              <a:defRPr sz="1400">
                <a:latin typeface="Forsvarsmakten Sans" pitchFamily="2" charset="0"/>
              </a:defRPr>
            </a:lvl8pPr>
            <a:lvl9pPr marL="3657600" indent="0">
              <a:buFont typeface="Forsvarsmakten Sans" pitchFamily="2" charset="0"/>
              <a:buNone/>
              <a:defRPr sz="1400">
                <a:latin typeface="Forsvarsmakten Sans" pitchFamily="2"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Klicka här för att ändra format på bakgrundstexten</a:t>
            </a:r>
          </a:p>
          <a:p>
            <a:pPr marL="742950" marR="0" lvl="1" indent="-28575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Nivå två</a:t>
            </a:r>
          </a:p>
          <a:p>
            <a:pPr marL="1143000" marR="0" lvl="2"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Nivå tre</a:t>
            </a:r>
          </a:p>
          <a:p>
            <a:pPr marL="1600200" marR="0" lvl="3"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Nivå fyra</a:t>
            </a:r>
          </a:p>
          <a:p>
            <a:pPr marL="2057400" marR="0" lvl="4"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Nivå fem</a:t>
            </a:r>
          </a:p>
          <a:p>
            <a:pPr marL="2286000" marR="0" lvl="5"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6</a:t>
            </a:r>
          </a:p>
          <a:p>
            <a:pPr marL="2743200" marR="0" lvl="6"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7</a:t>
            </a:r>
          </a:p>
          <a:p>
            <a:pPr marL="3200400" marR="0" lvl="7"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8</a:t>
            </a:r>
          </a:p>
          <a:p>
            <a:pPr marL="3886200" marR="0" lvl="8"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rPr>
              <a:t>9</a:t>
            </a:r>
          </a:p>
          <a:p>
            <a:pPr marL="3886200" marR="0" lvl="8"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endPar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endParaRPr>
          </a:p>
          <a:p>
            <a:pPr marL="3200400" marR="0" lvl="7"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endParaRPr kumimoji="0" lang="sv-SE" sz="1400" b="0" i="0" u="none" strike="noStrike" kern="1200" cap="none" spc="0" normalizeH="0" baseline="0" noProof="0" dirty="0">
              <a:ln>
                <a:noFill/>
              </a:ln>
              <a:solidFill>
                <a:srgbClr val="000000"/>
              </a:solidFill>
              <a:effectLst/>
              <a:uLnTx/>
              <a:uFillTx/>
              <a:latin typeface="Forsvarsmakten Sans" pitchFamily="2" charset="0"/>
              <a:ea typeface="+mn-ea"/>
              <a:cs typeface="+mn-cs"/>
            </a:endParaRPr>
          </a:p>
        </p:txBody>
      </p:sp>
      <p:sp>
        <p:nvSpPr>
          <p:cNvPr id="6" name="Rubrik 1"/>
          <p:cNvSpPr>
            <a:spLocks noGrp="1"/>
          </p:cNvSpPr>
          <p:nvPr>
            <p:ph type="ctrTitle"/>
          </p:nvPr>
        </p:nvSpPr>
        <p:spPr>
          <a:xfrm>
            <a:off x="408287" y="606250"/>
            <a:ext cx="6493631"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endParaRPr lang="sv-SE" dirty="0"/>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a:p>
        </p:txBody>
      </p:sp>
      <p:sp>
        <p:nvSpPr>
          <p:cNvPr id="4" name="Slide Number Placeholder 3"/>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32573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vå innehållsdelar_Ingress">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457200" y="2088444"/>
            <a:ext cx="4089822" cy="2506177"/>
          </a:xfrm>
          <a:prstGeom prst="rect">
            <a:avLst/>
          </a:prstGeom>
        </p:spPr>
        <p:txBody>
          <a:bodyPr>
            <a:normAutofit/>
          </a:bodyPr>
          <a:lstStyle>
            <a:lvl1pPr marL="342900" indent="-342900">
              <a:buSzPct val="100000"/>
              <a:buFontTx/>
              <a:buBlip>
                <a:blip r:embed="rId2"/>
              </a:buBlip>
              <a:defRPr sz="1400">
                <a:solidFill>
                  <a:srgbClr val="000000"/>
                </a:solidFill>
                <a:latin typeface="Forsvarsmakten Sans"/>
              </a:defRPr>
            </a:lvl1pPr>
            <a:lvl2pPr marL="742950" indent="-285750">
              <a:buSzPct val="100000"/>
              <a:buFontTx/>
              <a:buBlip>
                <a:blip r:embed="rId2"/>
              </a:buBlip>
              <a:defRPr sz="1400">
                <a:solidFill>
                  <a:srgbClr val="000000"/>
                </a:solidFill>
                <a:latin typeface="Forsvarsmakten Sans"/>
              </a:defRPr>
            </a:lvl2pPr>
            <a:lvl3pPr marL="1143000" indent="-228600">
              <a:buSzPct val="100000"/>
              <a:buFontTx/>
              <a:buBlip>
                <a:blip r:embed="rId2"/>
              </a:buBlip>
              <a:defRPr sz="1400">
                <a:solidFill>
                  <a:srgbClr val="000000"/>
                </a:solidFill>
                <a:latin typeface="Forsvarsmakten Sans"/>
              </a:defRPr>
            </a:lvl3pPr>
            <a:lvl4pPr marL="1600200" indent="-228600">
              <a:buSzPct val="100000"/>
              <a:buFontTx/>
              <a:buBlip>
                <a:blip r:embed="rId2"/>
              </a:buBlip>
              <a:defRPr sz="1400">
                <a:solidFill>
                  <a:srgbClr val="000000"/>
                </a:solidFill>
                <a:latin typeface="Forsvarsmakten Sans"/>
              </a:defRPr>
            </a:lvl4pPr>
            <a:lvl5pPr marL="2057400" indent="-228600">
              <a:buSzPct val="100000"/>
              <a:buFontTx/>
              <a:buBlip>
                <a:blip r:embed="rId2"/>
              </a:buBlip>
              <a:defRPr sz="1400">
                <a:solidFill>
                  <a:srgbClr val="000000"/>
                </a:solidFill>
                <a:latin typeface="Forsvarsmakten Sans"/>
              </a:defRPr>
            </a:lvl5pPr>
            <a:lvl6pPr>
              <a:defRPr/>
            </a:lvl6pPr>
            <a:lvl7pPr>
              <a:defRPr/>
            </a:lvl7pPr>
            <a:lvl8pPr>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12" name="Platshållare för text 6"/>
          <p:cNvSpPr>
            <a:spLocks noGrp="1"/>
          </p:cNvSpPr>
          <p:nvPr>
            <p:ph type="body" sz="quarter" idx="12"/>
          </p:nvPr>
        </p:nvSpPr>
        <p:spPr>
          <a:xfrm>
            <a:off x="408287" y="1230674"/>
            <a:ext cx="4138735" cy="493712"/>
          </a:xfrm>
          <a:prstGeom prst="rect">
            <a:avLst/>
          </a:prstGeom>
        </p:spPr>
        <p:txBody>
          <a:bodyPr vert="horz" lIns="0" tIns="0" rIns="0" bIns="0"/>
          <a:lstStyle>
            <a:lvl1pPr marL="0" indent="0">
              <a:spcBef>
                <a:spcPts val="0"/>
              </a:spcBef>
              <a:buNone/>
              <a:defRPr sz="2400" b="0" i="0">
                <a:latin typeface="Forsvarsmakten Sans Light"/>
                <a:cs typeface="Forsvarsmakten Sans Light"/>
              </a:defRPr>
            </a:lvl1pPr>
          </a:lstStyle>
          <a:p>
            <a:pPr lvl="0"/>
            <a:r>
              <a:rPr lang="sv-SE"/>
              <a:t>Redigera format för bakgrundstext</a:t>
            </a:r>
          </a:p>
        </p:txBody>
      </p:sp>
      <p:sp>
        <p:nvSpPr>
          <p:cNvPr id="13" name="Platshållare för innehåll 2"/>
          <p:cNvSpPr>
            <a:spLocks noGrp="1"/>
          </p:cNvSpPr>
          <p:nvPr>
            <p:ph idx="13" hasCustomPrompt="1"/>
          </p:nvPr>
        </p:nvSpPr>
        <p:spPr>
          <a:xfrm>
            <a:off x="4761089" y="2088444"/>
            <a:ext cx="4089822" cy="2506177"/>
          </a:xfrm>
          <a:prstGeom prst="rect">
            <a:avLst/>
          </a:prstGeom>
        </p:spPr>
        <p:txBody>
          <a:bodyPr>
            <a:normAutofit/>
          </a:bodyPr>
          <a:lstStyle>
            <a:lvl1pPr marL="342900" indent="-342900">
              <a:buSzPct val="100000"/>
              <a:buFontTx/>
              <a:buBlip>
                <a:blip r:embed="rId2"/>
              </a:buBlip>
              <a:defRPr sz="1400">
                <a:solidFill>
                  <a:srgbClr val="000000"/>
                </a:solidFill>
                <a:latin typeface="Forsvarsmakten Sans"/>
              </a:defRPr>
            </a:lvl1pPr>
            <a:lvl2pPr marL="742950" indent="-285750">
              <a:buSzPct val="100000"/>
              <a:buFontTx/>
              <a:buBlip>
                <a:blip r:embed="rId2"/>
              </a:buBlip>
              <a:defRPr sz="1400">
                <a:solidFill>
                  <a:srgbClr val="000000"/>
                </a:solidFill>
                <a:latin typeface="Forsvarsmakten Sans"/>
              </a:defRPr>
            </a:lvl2pPr>
            <a:lvl3pPr marL="1143000" indent="-228600">
              <a:buSzPct val="100000"/>
              <a:buFontTx/>
              <a:buBlip>
                <a:blip r:embed="rId2"/>
              </a:buBlip>
              <a:defRPr sz="1400">
                <a:solidFill>
                  <a:srgbClr val="000000"/>
                </a:solidFill>
                <a:latin typeface="Forsvarsmakten Sans"/>
              </a:defRPr>
            </a:lvl3pPr>
            <a:lvl4pPr marL="1600200" indent="-228600">
              <a:buSzPct val="100000"/>
              <a:buFontTx/>
              <a:buBlip>
                <a:blip r:embed="rId2"/>
              </a:buBlip>
              <a:defRPr sz="1400">
                <a:solidFill>
                  <a:srgbClr val="000000"/>
                </a:solidFill>
                <a:latin typeface="Forsvarsmakten Sans"/>
              </a:defRPr>
            </a:lvl4pPr>
            <a:lvl5pPr marL="2057400" indent="-228600">
              <a:buSzPct val="100000"/>
              <a:buFontTx/>
              <a:buBlip>
                <a:blip r:embed="rId2"/>
              </a:buBlip>
              <a:defRPr sz="1400">
                <a:solidFill>
                  <a:srgbClr val="000000"/>
                </a:solidFill>
                <a:latin typeface="Forsvarsmakten Sans"/>
              </a:defRPr>
            </a:lvl5pPr>
            <a:lvl6pPr marL="2571750" indent="-285750">
              <a:buFont typeface="Forsvarsmakten Sans" pitchFamily="2" charset="0"/>
              <a:buChar char="≥"/>
              <a:defRPr/>
            </a:lvl6pPr>
            <a:lvl7pPr marL="3028950" indent="-285750">
              <a:buFont typeface="Forsvarsmakten Sans" pitchFamily="2" charset="0"/>
              <a:buChar char="≥"/>
              <a:defRPr/>
            </a:lvl7pPr>
            <a:lvl8pPr marL="3486150" indent="-285750">
              <a:buFont typeface="Forsvarsmakten Sans" pitchFamily="2" charset="0"/>
              <a:buChar char="≥"/>
              <a:defRPr/>
            </a:lvl8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14" name="Platshållare för text 6"/>
          <p:cNvSpPr>
            <a:spLocks noGrp="1"/>
          </p:cNvSpPr>
          <p:nvPr>
            <p:ph type="body" sz="quarter" idx="14"/>
          </p:nvPr>
        </p:nvSpPr>
        <p:spPr>
          <a:xfrm>
            <a:off x="4712176" y="1230674"/>
            <a:ext cx="4138735" cy="493712"/>
          </a:xfrm>
          <a:prstGeom prst="rect">
            <a:avLst/>
          </a:prstGeom>
        </p:spPr>
        <p:txBody>
          <a:bodyPr vert="horz" lIns="0" tIns="0" rIns="0" bIns="0"/>
          <a:lstStyle>
            <a:lvl1pPr marL="0" indent="0">
              <a:spcBef>
                <a:spcPts val="0"/>
              </a:spcBef>
              <a:buNone/>
              <a:defRPr sz="2400" b="0" i="0">
                <a:latin typeface="Forsvarsmakten Sans Light"/>
                <a:cs typeface="Forsvarsmakten Sans Light"/>
              </a:defRPr>
            </a:lvl1pPr>
          </a:lstStyle>
          <a:p>
            <a:pPr lvl="0"/>
            <a:r>
              <a:rPr lang="sv-SE"/>
              <a:t>Redigera format för bakgrundstext</a:t>
            </a:r>
          </a:p>
        </p:txBody>
      </p:sp>
      <p:sp>
        <p:nvSpPr>
          <p:cNvPr id="10" name="Rubrik 1"/>
          <p:cNvSpPr>
            <a:spLocks noGrp="1"/>
          </p:cNvSpPr>
          <p:nvPr>
            <p:ph type="ctrTitle"/>
          </p:nvPr>
        </p:nvSpPr>
        <p:spPr>
          <a:xfrm>
            <a:off x="408287" y="606250"/>
            <a:ext cx="6493631"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p>
        </p:txBody>
      </p:sp>
      <p:sp>
        <p:nvSpPr>
          <p:cNvPr id="2" name="Date Placeholder 1"/>
          <p:cNvSpPr>
            <a:spLocks noGrp="1"/>
          </p:cNvSpPr>
          <p:nvPr>
            <p:ph type="dt" sz="half" idx="15"/>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6"/>
          </p:nvPr>
        </p:nvSpPr>
        <p:spPr/>
        <p:txBody>
          <a:bodyPr/>
          <a:lstStyle/>
          <a:p>
            <a:endParaRPr lang="sv-SE"/>
          </a:p>
        </p:txBody>
      </p:sp>
      <p:sp>
        <p:nvSpPr>
          <p:cNvPr id="4" name="Slide Number Placeholder 3"/>
          <p:cNvSpPr>
            <a:spLocks noGrp="1"/>
          </p:cNvSpPr>
          <p:nvPr>
            <p:ph type="sldNum" sz="quarter" idx="17"/>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388084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249710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_Skog(mork)">
    <p:bg>
      <p:bgPr>
        <a:solidFill>
          <a:srgbClr val="3E4744"/>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FFFFFF"/>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6"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CC5B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105545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_Hav(mork)">
    <p:bg>
      <p:bgPr>
        <a:solidFill>
          <a:srgbClr val="434B5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FFFFFF"/>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6"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CBBC5"/>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2800920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_Jord(mork)">
    <p:bg>
      <p:bgPr>
        <a:solidFill>
          <a:srgbClr val="49473F"/>
        </a:solidFill>
        <a:effectLst/>
      </p:bgPr>
    </p:bg>
    <p:spTree>
      <p:nvGrpSpPr>
        <p:cNvPr id="1" name=""/>
        <p:cNvGrpSpPr/>
        <p:nvPr/>
      </p:nvGrpSpPr>
      <p:grpSpPr>
        <a:xfrm>
          <a:off x="0" y="0"/>
          <a:ext cx="0" cy="0"/>
          <a:chOff x="0" y="0"/>
          <a:chExt cx="0" cy="0"/>
        </a:xfrm>
      </p:grpSpPr>
      <p:sp>
        <p:nvSpPr>
          <p:cNvPr id="4" name="textruta 3"/>
          <p:cNvSpPr txBox="1"/>
          <p:nvPr userDrawn="1"/>
        </p:nvSpPr>
        <p:spPr>
          <a:xfrm>
            <a:off x="-418353" y="1329765"/>
            <a:ext cx="184666" cy="369332"/>
          </a:xfrm>
          <a:prstGeom prst="rect">
            <a:avLst/>
          </a:prstGeom>
          <a:noFill/>
        </p:spPr>
        <p:txBody>
          <a:bodyPr wrap="none" rtlCol="0">
            <a:spAutoFit/>
          </a:bodyPr>
          <a:lstStyle/>
          <a:p>
            <a:endParaRPr lang="sv-SE" dirty="0"/>
          </a:p>
        </p:txBody>
      </p:sp>
      <p:sp>
        <p:nvSpPr>
          <p:cNvPr id="5"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FFFFFF"/>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7"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C4BBA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564475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_Aska(mork)">
    <p:bg>
      <p:bgPr>
        <a:solidFill>
          <a:srgbClr val="5D5D5D"/>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FFFFFF"/>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5"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09D9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3673960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_Aska(mork)">
    <p:spTree>
      <p:nvGrpSpPr>
        <p:cNvPr id="1" name=""/>
        <p:cNvGrpSpPr/>
        <p:nvPr/>
      </p:nvGrpSpPr>
      <p:grpSpPr>
        <a:xfrm>
          <a:off x="0" y="0"/>
          <a:ext cx="0" cy="0"/>
          <a:chOff x="0" y="0"/>
          <a:chExt cx="0" cy="0"/>
        </a:xfrm>
      </p:grpSpPr>
      <p:sp>
        <p:nvSpPr>
          <p:cNvPr id="6" name="Platshållare för bild 7"/>
          <p:cNvSpPr>
            <a:spLocks noGrp="1"/>
          </p:cNvSpPr>
          <p:nvPr>
            <p:ph type="pic" sz="quarter" idx="10"/>
          </p:nvPr>
        </p:nvSpPr>
        <p:spPr>
          <a:xfrm>
            <a:off x="0" y="0"/>
            <a:ext cx="9144000" cy="51435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4"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FFFFFF"/>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5"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chemeClr val="bg1"/>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1"/>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dirty="0"/>
          </a:p>
        </p:txBody>
      </p:sp>
      <p:sp>
        <p:nvSpPr>
          <p:cNvPr id="7" name="Slide Number Placeholder 6"/>
          <p:cNvSpPr>
            <a:spLocks noGrp="1"/>
          </p:cNvSpPr>
          <p:nvPr>
            <p:ph type="sldNum" sz="quarter" idx="13"/>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279625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_Hav(ljus)">
    <p:bg>
      <p:bgPr>
        <a:solidFill>
          <a:srgbClr val="DBE2E5"/>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2A2E31"/>
                </a:solidFill>
                <a:latin typeface="Forsvarsmakten Sans Stencil"/>
                <a:cs typeface="Forsvarsmakten Sans Stencil"/>
              </a:defRPr>
            </a:lvl1pPr>
          </a:lstStyle>
          <a:p>
            <a:r>
              <a:rPr lang="sv-SE"/>
              <a:t>Klicka här för att </a:t>
            </a:r>
            <a:br>
              <a:rPr lang="sv-SE"/>
            </a:br>
            <a:r>
              <a:rPr lang="sv-SE"/>
              <a:t>ändra format</a:t>
            </a:r>
          </a:p>
        </p:txBody>
      </p:sp>
      <p:sp>
        <p:nvSpPr>
          <p:cNvPr id="7"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CBBC5"/>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309142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BIld">
    <p:spTree>
      <p:nvGrpSpPr>
        <p:cNvPr id="1" name=""/>
        <p:cNvGrpSpPr/>
        <p:nvPr/>
      </p:nvGrpSpPr>
      <p:grpSpPr>
        <a:xfrm>
          <a:off x="0" y="0"/>
          <a:ext cx="0" cy="0"/>
          <a:chOff x="0" y="0"/>
          <a:chExt cx="0" cy="0"/>
        </a:xfrm>
      </p:grpSpPr>
      <p:sp>
        <p:nvSpPr>
          <p:cNvPr id="6" name="Platshållare för bild 7"/>
          <p:cNvSpPr>
            <a:spLocks noGrp="1"/>
          </p:cNvSpPr>
          <p:nvPr>
            <p:ph type="pic" sz="quarter" idx="10"/>
          </p:nvPr>
        </p:nvSpPr>
        <p:spPr>
          <a:xfrm>
            <a:off x="0" y="0"/>
            <a:ext cx="9144000" cy="51435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4" name="Rubrik 1"/>
          <p:cNvSpPr>
            <a:spLocks noGrp="1"/>
          </p:cNvSpPr>
          <p:nvPr>
            <p:ph type="ctrTitle"/>
          </p:nvPr>
        </p:nvSpPr>
        <p:spPr>
          <a:xfrm>
            <a:off x="408287" y="1399909"/>
            <a:ext cx="7148102" cy="651348"/>
          </a:xfrm>
          <a:prstGeom prst="rect">
            <a:avLst/>
          </a:prstGeom>
        </p:spPr>
        <p:txBody>
          <a:bodyPr lIns="0" tIns="0" rIns="0" bIns="0" anchor="t" anchorCtr="0">
            <a:noAutofit/>
          </a:bodyPr>
          <a:lstStyle>
            <a:lvl1pPr algn="l">
              <a:defRPr sz="6600" b="0" i="0">
                <a:solidFill>
                  <a:srgbClr val="FFFFFF"/>
                </a:solidFill>
                <a:latin typeface="Forsvarsmakten Sans Stencil"/>
                <a:cs typeface="Forsvarsmakten Sans Stencil"/>
              </a:defRPr>
            </a:lvl1pPr>
          </a:lstStyle>
          <a:p>
            <a:r>
              <a:rPr lang="sv-SE"/>
              <a:t>Klicka här för att ändra format</a:t>
            </a:r>
            <a:endParaRPr lang="sv-SE" dirty="0"/>
          </a:p>
        </p:txBody>
      </p:sp>
      <p:sp>
        <p:nvSpPr>
          <p:cNvPr id="2" name="Date Placeholder 1"/>
          <p:cNvSpPr>
            <a:spLocks noGrp="1"/>
          </p:cNvSpPr>
          <p:nvPr>
            <p:ph type="dt" sz="half" idx="11"/>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dirty="0"/>
          </a:p>
        </p:txBody>
      </p:sp>
      <p:sp>
        <p:nvSpPr>
          <p:cNvPr id="5" name="Slide Number Placeholder 4"/>
          <p:cNvSpPr>
            <a:spLocks noGrp="1"/>
          </p:cNvSpPr>
          <p:nvPr>
            <p:ph type="sldNum" sz="quarter" idx="13"/>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2921019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655348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a:xfrm>
            <a:off x="0" y="0"/>
            <a:ext cx="9144000" cy="5143500"/>
          </a:xfrm>
          <a:prstGeom prst="rect">
            <a:avLst/>
          </a:prstGeom>
        </p:spPr>
        <p:txBody>
          <a:bodyPr/>
          <a:lstStyle/>
          <a:p>
            <a:r>
              <a:rPr lang="sv-SE"/>
              <a:t>Klicka på ikonen för att lägga till en bild</a:t>
            </a:r>
            <a:endParaRPr lang="sv-SE" dirty="0"/>
          </a:p>
        </p:txBody>
      </p:sp>
      <p:sp>
        <p:nvSpPr>
          <p:cNvPr id="2" name="Date Placeholder 1"/>
          <p:cNvSpPr>
            <a:spLocks noGrp="1"/>
          </p:cNvSpPr>
          <p:nvPr>
            <p:ph type="dt" sz="half" idx="11"/>
          </p:nvPr>
        </p:nvSpPr>
        <p:spPr/>
        <p:txBody>
          <a:bodyPr/>
          <a:lstStyle/>
          <a:p>
            <a:fld id="{51E68870-8F45-4C91-9685-8579097344BD}"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dirty="0"/>
          </a:p>
        </p:txBody>
      </p:sp>
      <p:sp>
        <p:nvSpPr>
          <p:cNvPr id="4" name="Slide Number Placeholder 3"/>
          <p:cNvSpPr>
            <a:spLocks noGrp="1"/>
          </p:cNvSpPr>
          <p:nvPr>
            <p:ph type="sldNum" sz="quarter" idx="13"/>
          </p:nvPr>
        </p:nvSpPr>
        <p:spPr/>
        <p:txBody>
          <a:bodyPr/>
          <a:lstStyle/>
          <a:p>
            <a:fld id="{02DD83DF-D2FE-4690-93D9-691A33E0A508}" type="slidenum">
              <a:rPr lang="sv-SE" smtClean="0"/>
              <a:t>‹#›</a:t>
            </a:fld>
            <a:endParaRPr lang="sv-SE"/>
          </a:p>
        </p:txBody>
      </p:sp>
    </p:spTree>
    <p:extLst>
      <p:ext uri="{BB962C8B-B14F-4D97-AF65-F5344CB8AC3E}">
        <p14:creationId xmlns:p14="http://schemas.microsoft.com/office/powerpoint/2010/main" val="62786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_Jord(ljus)">
    <p:bg>
      <p:bgPr>
        <a:solidFill>
          <a:srgbClr val="E5E3DB"/>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312F2A"/>
                </a:solidFill>
                <a:latin typeface="Forsvarsmakten Sans Stencil"/>
                <a:cs typeface="Forsvarsmakten Sans Stencil"/>
              </a:defRPr>
            </a:lvl1pPr>
          </a:lstStyle>
          <a:p>
            <a:r>
              <a:rPr lang="sv-SE"/>
              <a:t>Klicka här för att </a:t>
            </a:r>
            <a:br>
              <a:rPr lang="sv-SE"/>
            </a:br>
            <a:r>
              <a:rPr lang="sv-SE"/>
              <a:t>ändra format</a:t>
            </a:r>
          </a:p>
        </p:txBody>
      </p:sp>
      <p:sp>
        <p:nvSpPr>
          <p:cNvPr id="7"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C4BBA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250496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_Aska(ljus)">
    <p:bg>
      <p:bgPr>
        <a:solidFill>
          <a:srgbClr val="F1F1F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201F1C"/>
                </a:solidFill>
                <a:latin typeface="Forsvarsmakten Sans Stencil"/>
                <a:cs typeface="Forsvarsmakten Sans Stencil"/>
              </a:defRPr>
            </a:lvl1pPr>
          </a:lstStyle>
          <a:p>
            <a:r>
              <a:rPr lang="sv-SE"/>
              <a:t>Klicka här för att </a:t>
            </a:r>
            <a:br>
              <a:rPr lang="sv-SE"/>
            </a:br>
            <a:r>
              <a:rPr lang="sv-SE"/>
              <a:t>ändra format</a:t>
            </a:r>
          </a:p>
        </p:txBody>
      </p:sp>
      <p:sp>
        <p:nvSpPr>
          <p:cNvPr id="7"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A09D9B"/>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0"/>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330584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_Bild">
    <p:spTree>
      <p:nvGrpSpPr>
        <p:cNvPr id="1" name=""/>
        <p:cNvGrpSpPr/>
        <p:nvPr/>
      </p:nvGrpSpPr>
      <p:grpSpPr>
        <a:xfrm>
          <a:off x="0" y="0"/>
          <a:ext cx="0" cy="0"/>
          <a:chOff x="0" y="0"/>
          <a:chExt cx="0" cy="0"/>
        </a:xfrm>
      </p:grpSpPr>
      <p:sp>
        <p:nvSpPr>
          <p:cNvPr id="6" name="Platshållare för bild 7"/>
          <p:cNvSpPr>
            <a:spLocks noGrp="1"/>
          </p:cNvSpPr>
          <p:nvPr>
            <p:ph type="pic" sz="quarter" idx="10"/>
          </p:nvPr>
        </p:nvSpPr>
        <p:spPr>
          <a:xfrm>
            <a:off x="0" y="0"/>
            <a:ext cx="9144000" cy="51435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7" name="Rubrik 1"/>
          <p:cNvSpPr>
            <a:spLocks noGrp="1"/>
          </p:cNvSpPr>
          <p:nvPr>
            <p:ph type="ctrTitle" hasCustomPrompt="1"/>
          </p:nvPr>
        </p:nvSpPr>
        <p:spPr>
          <a:xfrm>
            <a:off x="408287" y="1579484"/>
            <a:ext cx="7148102" cy="651348"/>
          </a:xfrm>
          <a:prstGeom prst="rect">
            <a:avLst/>
          </a:prstGeom>
        </p:spPr>
        <p:txBody>
          <a:bodyPr lIns="0" tIns="0" rIns="0" bIns="0" anchor="t" anchorCtr="0">
            <a:noAutofit/>
          </a:bodyPr>
          <a:lstStyle>
            <a:lvl1pPr algn="l">
              <a:defRPr sz="4800" b="0" i="0">
                <a:solidFill>
                  <a:srgbClr val="000000"/>
                </a:solidFill>
                <a:latin typeface="Forsvarsmakten Sans Stencil"/>
                <a:cs typeface="Forsvarsmakten Sans Stencil"/>
              </a:defRPr>
            </a:lvl1pPr>
          </a:lstStyle>
          <a:p>
            <a:r>
              <a:rPr lang="sv-SE" dirty="0"/>
              <a:t>Klicka här för att </a:t>
            </a:r>
            <a:br>
              <a:rPr lang="sv-SE" dirty="0"/>
            </a:br>
            <a:r>
              <a:rPr lang="sv-SE" dirty="0"/>
              <a:t>ändra format</a:t>
            </a:r>
          </a:p>
        </p:txBody>
      </p:sp>
      <p:sp>
        <p:nvSpPr>
          <p:cNvPr id="8" name="Underrubrik 2"/>
          <p:cNvSpPr>
            <a:spLocks noGrp="1"/>
          </p:cNvSpPr>
          <p:nvPr>
            <p:ph type="subTitle" idx="1" hasCustomPrompt="1"/>
          </p:nvPr>
        </p:nvSpPr>
        <p:spPr>
          <a:xfrm>
            <a:off x="403226" y="1361363"/>
            <a:ext cx="5562344" cy="192207"/>
          </a:xfrm>
          <a:prstGeom prst="rect">
            <a:avLst/>
          </a:prstGeom>
        </p:spPr>
        <p:txBody>
          <a:bodyPr lIns="0" tIns="0" rIns="0" bIns="0">
            <a:noAutofit/>
          </a:bodyPr>
          <a:lstStyle>
            <a:lvl1pPr marL="0" indent="0" algn="l">
              <a:buNone/>
              <a:defRPr sz="1200" b="0" i="0">
                <a:solidFill>
                  <a:srgbClr val="000000"/>
                </a:solidFill>
                <a:latin typeface="Forsvarsmakten Sans Light"/>
                <a:cs typeface="Forsvarsmakt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3" name="Footer Placeholder 2"/>
          <p:cNvSpPr>
            <a:spLocks noGrp="1"/>
          </p:cNvSpPr>
          <p:nvPr>
            <p:ph type="ftr" sz="quarter" idx="12"/>
          </p:nvPr>
        </p:nvSpPr>
        <p:spPr/>
        <p:txBody>
          <a:bodyPr/>
          <a:lstStyle/>
          <a:p>
            <a:endParaRPr lang="sv-SE"/>
          </a:p>
        </p:txBody>
      </p:sp>
      <p:sp>
        <p:nvSpPr>
          <p:cNvPr id="4" name="Slide Number Placeholder 3"/>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67542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Rubrik_Innehall">
    <p:spTree>
      <p:nvGrpSpPr>
        <p:cNvPr id="1" name=""/>
        <p:cNvGrpSpPr/>
        <p:nvPr/>
      </p:nvGrpSpPr>
      <p:grpSpPr>
        <a:xfrm>
          <a:off x="0" y="0"/>
          <a:ext cx="0" cy="0"/>
          <a:chOff x="0" y="0"/>
          <a:chExt cx="0" cy="0"/>
        </a:xfrm>
      </p:grpSpPr>
      <p:sp>
        <p:nvSpPr>
          <p:cNvPr id="2" name="Rubrik 1"/>
          <p:cNvSpPr>
            <a:spLocks noGrp="1"/>
          </p:cNvSpPr>
          <p:nvPr>
            <p:ph type="ctrTitle"/>
          </p:nvPr>
        </p:nvSpPr>
        <p:spPr>
          <a:xfrm>
            <a:off x="408287" y="606250"/>
            <a:ext cx="6493631"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p>
        </p:txBody>
      </p:sp>
      <p:sp>
        <p:nvSpPr>
          <p:cNvPr id="3" name="Underrubrik 2"/>
          <p:cNvSpPr>
            <a:spLocks noGrp="1"/>
          </p:cNvSpPr>
          <p:nvPr>
            <p:ph type="subTitle" idx="1" hasCustomPrompt="1"/>
          </p:nvPr>
        </p:nvSpPr>
        <p:spPr>
          <a:xfrm>
            <a:off x="408287" y="1290482"/>
            <a:ext cx="8278513" cy="3126295"/>
          </a:xfrm>
          <a:prstGeom prst="rect">
            <a:avLst/>
          </a:prstGeom>
        </p:spPr>
        <p:txBody>
          <a:bodyPr lIns="0" tIns="0" rIns="0" bIns="0">
            <a:normAutofit/>
          </a:bodyPr>
          <a:lstStyle>
            <a:lvl1pPr marL="285750" indent="-285750" algn="l">
              <a:buFont typeface="Forsvarsmakten Sans" pitchFamily="2" charset="0"/>
              <a:buChar char="≥"/>
              <a:defRPr sz="1400" b="0" i="0">
                <a:solidFill>
                  <a:schemeClr val="tx1"/>
                </a:solidFill>
                <a:latin typeface="Forsvarsmakten Sans" pitchFamily="2" charset="0"/>
                <a:cs typeface="Forsvarsmakten Sans" pitchFamily="2" charset="0"/>
              </a:defRPr>
            </a:lvl1pPr>
            <a:lvl2pPr marL="742950" indent="-285750" algn="l">
              <a:buFont typeface="Forsvarsmakten Sans" pitchFamily="2" charset="0"/>
              <a:buChar char="≥"/>
              <a:defRPr sz="1400">
                <a:solidFill>
                  <a:schemeClr val="tx1"/>
                </a:solidFill>
                <a:latin typeface="Forsvarsmakten Sans" pitchFamily="2" charset="0"/>
              </a:defRPr>
            </a:lvl2pPr>
            <a:lvl3pPr marL="1257300" indent="-342900" algn="l">
              <a:buFont typeface="Forsvarsmakten Sans" pitchFamily="2" charset="0"/>
              <a:buChar char="≥"/>
              <a:defRPr sz="1400">
                <a:solidFill>
                  <a:schemeClr val="tx1"/>
                </a:solidFill>
                <a:latin typeface="Forsvarsmakten Sans" pitchFamily="2" charset="0"/>
              </a:defRPr>
            </a:lvl3pPr>
            <a:lvl4pPr marL="1657350" indent="-285750" algn="l">
              <a:buFont typeface="Forsvarsmakten Sans" pitchFamily="2" charset="0"/>
              <a:buChar char="≥"/>
              <a:defRPr sz="1400">
                <a:solidFill>
                  <a:schemeClr val="tx1"/>
                </a:solidFill>
                <a:latin typeface="Forsvarsmakten Sans" pitchFamily="2" charset="0"/>
              </a:defRPr>
            </a:lvl4pPr>
            <a:lvl5pPr marL="2171700" indent="-342900" algn="l">
              <a:buFont typeface="Forsvarsmakten Sans" pitchFamily="2" charset="0"/>
              <a:buChar char="≥"/>
              <a:defRPr sz="1400">
                <a:solidFill>
                  <a:schemeClr val="tx1"/>
                </a:solidFill>
                <a:latin typeface="Forsvarsmakten Sans" pitchFamily="2" charset="0"/>
              </a:defRPr>
            </a:lvl5pPr>
            <a:lvl6pPr marL="2571750" indent="-285750" algn="l">
              <a:buFont typeface="Forsvarsmakten Sans" pitchFamily="2" charset="0"/>
              <a:buChar char="≥"/>
              <a:defRPr sz="1400">
                <a:solidFill>
                  <a:schemeClr val="tx1"/>
                </a:solidFill>
                <a:latin typeface="Forsvarsmakten Sans" pitchFamily="2" charset="0"/>
              </a:defRPr>
            </a:lvl6pPr>
            <a:lvl7pPr marL="3086100" indent="-342900" algn="l">
              <a:buFont typeface="Forsvarsmakten Sans" pitchFamily="2" charset="0"/>
              <a:buChar char="≥"/>
              <a:defRPr sz="1400">
                <a:solidFill>
                  <a:schemeClr val="tx1"/>
                </a:solidFill>
                <a:latin typeface="Forsvarsmakten Sans" pitchFamily="2" charset="0"/>
              </a:defRPr>
            </a:lvl7pPr>
            <a:lvl8pPr marL="3543300" indent="-342900" algn="l">
              <a:buFont typeface="Forsvarsmakten Sans" pitchFamily="2" charset="0"/>
              <a:buChar char="≥"/>
              <a:defRPr sz="1400">
                <a:solidFill>
                  <a:schemeClr val="tx1"/>
                </a:solidFill>
                <a:latin typeface="Forsvarsmakten Sans" pitchFamily="2" charset="0"/>
              </a:defRPr>
            </a:lvl8pPr>
            <a:lvl9pPr marL="4000500" indent="-342900" algn="l">
              <a:buFont typeface="Forsvarsmakten Sans" pitchFamily="2" charset="0"/>
              <a:buChar char="≥"/>
              <a:defRPr sz="1400">
                <a:solidFill>
                  <a:schemeClr val="tx1"/>
                </a:solidFill>
                <a:latin typeface="Forsvarsmakten Sans" pitchFamily="2" charset="0"/>
              </a:defRPr>
            </a:lvl9pPr>
          </a:lstStyle>
          <a:p>
            <a:r>
              <a:rPr lang="sv-SE" dirty="0"/>
              <a:t>Klicka här för att ändra format på underrubrik i bakgrunden</a:t>
            </a:r>
          </a:p>
          <a:p>
            <a:pPr lvl="1"/>
            <a:r>
              <a:rPr lang="sv-SE" dirty="0"/>
              <a:t>2</a:t>
            </a:r>
          </a:p>
          <a:p>
            <a:pPr lvl="2"/>
            <a:r>
              <a:rPr lang="sv-SE" dirty="0"/>
              <a:t>3</a:t>
            </a:r>
          </a:p>
          <a:p>
            <a:pPr lvl="3"/>
            <a:r>
              <a:rPr lang="sv-SE" dirty="0"/>
              <a:t>4</a:t>
            </a:r>
          </a:p>
          <a:p>
            <a:pPr lvl="4"/>
            <a:r>
              <a:rPr lang="sv-SE" dirty="0"/>
              <a:t>5</a:t>
            </a:r>
          </a:p>
          <a:p>
            <a:pPr lvl="5"/>
            <a:r>
              <a:rPr lang="sv-SE" dirty="0"/>
              <a:t>6</a:t>
            </a:r>
          </a:p>
          <a:p>
            <a:pPr lvl="6"/>
            <a:r>
              <a:rPr lang="sv-SE" dirty="0"/>
              <a:t>7</a:t>
            </a:r>
          </a:p>
          <a:p>
            <a:pPr lvl="7"/>
            <a:r>
              <a:rPr lang="sv-SE" dirty="0"/>
              <a:t>8	</a:t>
            </a:r>
          </a:p>
          <a:p>
            <a:pPr lvl="8"/>
            <a:r>
              <a:rPr lang="sv-SE" dirty="0"/>
              <a:t>9</a:t>
            </a:r>
          </a:p>
        </p:txBody>
      </p:sp>
      <p:sp>
        <p:nvSpPr>
          <p:cNvPr id="4" name="Date Placeholder 3"/>
          <p:cNvSpPr>
            <a:spLocks noGrp="1"/>
          </p:cNvSpPr>
          <p:nvPr>
            <p:ph type="dt" sz="half" idx="10"/>
          </p:nvPr>
        </p:nvSpPr>
        <p:spPr/>
        <p:txBody>
          <a:bodyPr/>
          <a:lstStyle/>
          <a:p>
            <a:fld id="{C22C712F-3F80-419C-B2E8-C9294F8E1DF8}"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8374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_Ingress_Innehall">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404637" y="1961446"/>
            <a:ext cx="7437491" cy="2229554"/>
          </a:xfrm>
          <a:prstGeom prst="rect">
            <a:avLst/>
          </a:prstGeom>
        </p:spPr>
        <p:txBody>
          <a:bodyPr lIns="0" tIns="0" rIns="0" bIns="0">
            <a:noAutofit/>
          </a:bodyPr>
          <a:lstStyle>
            <a:lvl1pPr marL="0" indent="0" algn="l">
              <a:buFont typeface="Arial" pitchFamily="34" charset="0"/>
              <a:buNone/>
              <a:defRPr sz="1400" b="0" i="0">
                <a:solidFill>
                  <a:schemeClr val="tx1"/>
                </a:solidFill>
                <a:latin typeface="Forsvarsmakten Sans" pitchFamily="2" charset="0"/>
                <a:cs typeface="Forsvarsmakten Sans" pitchFamily="2" charset="0"/>
              </a:defRPr>
            </a:lvl1pPr>
            <a:lvl2pPr marL="742950" indent="-285750" algn="l">
              <a:buFont typeface="Arial" pitchFamily="34" charset="0"/>
              <a:buChar char="•"/>
              <a:defRPr sz="1400">
                <a:solidFill>
                  <a:schemeClr val="tx1"/>
                </a:solidFill>
                <a:latin typeface="Forsvarsmakten Sans" pitchFamily="2" charset="0"/>
              </a:defRPr>
            </a:lvl2pPr>
            <a:lvl3pPr marL="1200150" indent="-285750" algn="l">
              <a:buFont typeface="Arial" pitchFamily="34" charset="0"/>
              <a:buChar char="•"/>
              <a:defRPr sz="1400">
                <a:solidFill>
                  <a:schemeClr val="tx1"/>
                </a:solidFill>
                <a:latin typeface="Forsvarsmakten Sans" pitchFamily="2" charset="0"/>
              </a:defRPr>
            </a:lvl3pPr>
            <a:lvl4pPr marL="1657350" indent="-285750" algn="l">
              <a:buFont typeface="Arial" pitchFamily="34" charset="0"/>
              <a:buChar char="•"/>
              <a:defRPr sz="1400">
                <a:solidFill>
                  <a:schemeClr val="tx1"/>
                </a:solidFill>
                <a:latin typeface="Forsvarsmakten Sans" pitchFamily="2" charset="0"/>
              </a:defRPr>
            </a:lvl4pPr>
            <a:lvl5pPr marL="2114550" indent="-285750" algn="l">
              <a:buFont typeface="Arial" pitchFamily="34" charset="0"/>
              <a:buChar char="•"/>
              <a:defRPr sz="1400">
                <a:solidFill>
                  <a:schemeClr val="tx1"/>
                </a:solidFill>
                <a:latin typeface="Forsvarsmakten Sans" pitchFamily="2" charset="0"/>
              </a:defRPr>
            </a:lvl5pPr>
            <a:lvl6pPr marL="2571750" indent="-285750" algn="l">
              <a:buFont typeface="Arial" pitchFamily="34" charset="0"/>
              <a:buChar char="•"/>
              <a:defRPr sz="1400">
                <a:solidFill>
                  <a:schemeClr val="tx1"/>
                </a:solidFill>
              </a:defRPr>
            </a:lvl6pPr>
            <a:lvl7pPr marL="3028950" indent="-285750" algn="l">
              <a:buFont typeface="Arial" pitchFamily="34" charset="0"/>
              <a:buChar char="•"/>
              <a:defRPr sz="1400">
                <a:solidFill>
                  <a:schemeClr val="tx1"/>
                </a:solidFill>
                <a:latin typeface="Forsvarsmakten Sans" pitchFamily="2" charset="0"/>
              </a:defRPr>
            </a:lvl7pPr>
            <a:lvl8pPr marL="3486150" indent="-285750" algn="l">
              <a:buFont typeface="Arial" pitchFamily="34" charset="0"/>
              <a:buChar char="•"/>
              <a:defRPr sz="1400">
                <a:solidFill>
                  <a:schemeClr val="tx1"/>
                </a:solidFill>
                <a:latin typeface="Forsvarsmakten Sans" pitchFamily="2" charset="0"/>
              </a:defRPr>
            </a:lvl8pPr>
            <a:lvl9pPr marL="3943350" indent="-285750" algn="l">
              <a:buFont typeface="Arial" pitchFamily="34" charset="0"/>
              <a:buChar char="•"/>
              <a:defRPr sz="1400">
                <a:solidFill>
                  <a:schemeClr val="tx1"/>
                </a:solidFill>
                <a:latin typeface="Forsvarsmakten Sans" pitchFamily="2" charset="0"/>
              </a:defRPr>
            </a:lvl9pPr>
          </a:lstStyle>
          <a:p>
            <a:r>
              <a:rPr lang="sv-SE" dirty="0"/>
              <a:t>Klicka här för att ändra format på underrubrik i bakgrunden</a:t>
            </a:r>
          </a:p>
        </p:txBody>
      </p:sp>
      <p:sp>
        <p:nvSpPr>
          <p:cNvPr id="7" name="Platshållare för text 6"/>
          <p:cNvSpPr>
            <a:spLocks noGrp="1"/>
          </p:cNvSpPr>
          <p:nvPr>
            <p:ph type="body" sz="quarter" idx="10"/>
          </p:nvPr>
        </p:nvSpPr>
        <p:spPr>
          <a:xfrm>
            <a:off x="404637" y="1298400"/>
            <a:ext cx="7455252" cy="493712"/>
          </a:xfrm>
          <a:prstGeom prst="rect">
            <a:avLst/>
          </a:prstGeom>
        </p:spPr>
        <p:txBody>
          <a:bodyPr vert="horz" lIns="0" tIns="0" rIns="0" bIns="0"/>
          <a:lstStyle>
            <a:lvl1pPr marL="0" indent="0">
              <a:spcBef>
                <a:spcPts val="0"/>
              </a:spcBef>
              <a:buNone/>
              <a:defRPr sz="2400" b="0" i="0">
                <a:latin typeface="Forsvarsmakten Sans Light"/>
                <a:cs typeface="Forsvarsmakten Sans Light"/>
              </a:defRPr>
            </a:lvl1pPr>
          </a:lstStyle>
          <a:p>
            <a:pPr lvl="0"/>
            <a:r>
              <a:rPr lang="sv-SE"/>
              <a:t>Redigera format för bakgrundstext</a:t>
            </a:r>
          </a:p>
        </p:txBody>
      </p:sp>
      <p:sp>
        <p:nvSpPr>
          <p:cNvPr id="6" name="Rubrik 1"/>
          <p:cNvSpPr>
            <a:spLocks noGrp="1"/>
          </p:cNvSpPr>
          <p:nvPr>
            <p:ph type="ctrTitle"/>
          </p:nvPr>
        </p:nvSpPr>
        <p:spPr>
          <a:xfrm>
            <a:off x="408287" y="606250"/>
            <a:ext cx="6493631"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endParaRPr lang="sv-SE" dirty="0"/>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4" name="Footer Placeholder 3"/>
          <p:cNvSpPr>
            <a:spLocks noGrp="1"/>
          </p:cNvSpPr>
          <p:nvPr>
            <p:ph type="ftr" sz="quarter" idx="12"/>
          </p:nvPr>
        </p:nvSpPr>
        <p:spPr/>
        <p:txBody>
          <a:bodyPr/>
          <a:lstStyle/>
          <a:p>
            <a:endParaRPr lang="sv-SE"/>
          </a:p>
        </p:txBody>
      </p:sp>
      <p:sp>
        <p:nvSpPr>
          <p:cNvPr id="5" name="Slide Number Placeholder 4"/>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73451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_Punktlista">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519693" y="1290483"/>
            <a:ext cx="8229600" cy="3074938"/>
          </a:xfrm>
          <a:prstGeom prst="rect">
            <a:avLst/>
          </a:prstGeom>
        </p:spPr>
        <p:txBody>
          <a:bodyPr>
            <a:normAutofit/>
          </a:bodyPr>
          <a:lstStyle>
            <a:lvl1pPr marL="285750" indent="-285750">
              <a:buSzPct val="100000"/>
              <a:buFont typeface="Forsvarsmakten Sans" pitchFamily="2" charset="0"/>
              <a:buChar char="≥"/>
              <a:defRPr sz="1400">
                <a:solidFill>
                  <a:srgbClr val="000000"/>
                </a:solidFill>
                <a:latin typeface="Forsvarsmakten Sans" pitchFamily="2" charset="0"/>
              </a:defRPr>
            </a:lvl1pPr>
            <a:lvl2pPr marL="742950" indent="-285750">
              <a:buSzPct val="100000"/>
              <a:buFont typeface="Forsvarsmakten Sans" pitchFamily="2" charset="0"/>
              <a:buChar char="≥"/>
              <a:defRPr sz="1400">
                <a:solidFill>
                  <a:srgbClr val="000000"/>
                </a:solidFill>
                <a:latin typeface="Forsvarsmakten Sans" pitchFamily="2" charset="0"/>
              </a:defRPr>
            </a:lvl2pPr>
            <a:lvl3pPr marL="1200150" indent="-285750">
              <a:buSzPct val="100000"/>
              <a:buFont typeface="Forsvarsmakten Sans" pitchFamily="2" charset="0"/>
              <a:buChar char="≥"/>
              <a:defRPr sz="1400">
                <a:solidFill>
                  <a:srgbClr val="000000"/>
                </a:solidFill>
                <a:latin typeface="Forsvarsmakten Sans" pitchFamily="2" charset="0"/>
              </a:defRPr>
            </a:lvl3pPr>
            <a:lvl4pPr marL="1657350" indent="-285750">
              <a:buSzPct val="100000"/>
              <a:buFont typeface="Forsvarsmakten Sans" pitchFamily="2" charset="0"/>
              <a:buChar char="≥"/>
              <a:defRPr sz="1400">
                <a:solidFill>
                  <a:srgbClr val="000000"/>
                </a:solidFill>
                <a:latin typeface="Forsvarsmakten Sans" pitchFamily="2" charset="0"/>
              </a:defRPr>
            </a:lvl4pPr>
            <a:lvl5pPr marL="2114550" indent="-285750">
              <a:buSzPct val="100000"/>
              <a:buFont typeface="Forsvarsmakten Sans" pitchFamily="2" charset="0"/>
              <a:buChar char="≥"/>
              <a:defRPr sz="1400">
                <a:solidFill>
                  <a:srgbClr val="000000"/>
                </a:solidFill>
                <a:latin typeface="Forsvarsmakten Sans" pitchFamily="2" charset="0"/>
              </a:defRPr>
            </a:lvl5pPr>
            <a:lvl6pPr marL="2571750" indent="-285750">
              <a:buFont typeface="Forsvarsmakten Sans" pitchFamily="2" charset="0"/>
              <a:buChar char="≥"/>
              <a:defRPr sz="1400" baseline="0">
                <a:latin typeface="Forsvarsmakten Sans" pitchFamily="2" charset="0"/>
              </a:defRPr>
            </a:lvl6pPr>
            <a:lvl7pPr marL="3028950" indent="-285750">
              <a:buFont typeface="Forsvarsmakten Sans" pitchFamily="2" charset="0"/>
              <a:buChar char="≥"/>
              <a:defRPr sz="1400" baseline="0">
                <a:latin typeface="Forsvarsmakten Sans" pitchFamily="2" charset="0"/>
              </a:defRPr>
            </a:lvl7pPr>
            <a:lvl8pPr marL="3486150" indent="-285750">
              <a:buFont typeface="Forsvarsmakten Sans" pitchFamily="2" charset="0"/>
              <a:buChar char="≥"/>
              <a:defRPr sz="1400" baseline="0">
                <a:latin typeface="Forsvarsmakten Sans" pitchFamily="2" charset="0"/>
              </a:defRPr>
            </a:lvl8pPr>
            <a:lvl9pPr marL="3943350" indent="-285750">
              <a:buFont typeface="Forsvarsmakten Sans" pitchFamily="2" charset="0"/>
              <a:buChar char="≥"/>
              <a:defRPr sz="1400" baseline="0">
                <a:latin typeface="Forsvarsmakten Sans" pitchFamily="2" charset="0"/>
              </a:defRPr>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6" name="Rubrik 1"/>
          <p:cNvSpPr>
            <a:spLocks noGrp="1"/>
          </p:cNvSpPr>
          <p:nvPr>
            <p:ph type="ctrTitle"/>
          </p:nvPr>
        </p:nvSpPr>
        <p:spPr>
          <a:xfrm>
            <a:off x="408287" y="606250"/>
            <a:ext cx="6493631"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p>
        </p:txBody>
      </p:sp>
      <p:sp>
        <p:nvSpPr>
          <p:cNvPr id="2" name="Date Placeholder 1"/>
          <p:cNvSpPr>
            <a:spLocks noGrp="1"/>
          </p:cNvSpPr>
          <p:nvPr>
            <p:ph type="dt" sz="half" idx="10"/>
          </p:nvPr>
        </p:nvSpPr>
        <p:spPr/>
        <p:txBody>
          <a:bodyPr/>
          <a:lstStyle/>
          <a:p>
            <a:fld id="{C22C712F-3F80-419C-B2E8-C9294F8E1DF8}" type="datetimeFigureOut">
              <a:rPr lang="sv-SE" smtClean="0"/>
              <a:t>2021-05-07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55692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_Innehall_Bild">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408287" y="1635396"/>
            <a:ext cx="3773703" cy="2767271"/>
          </a:xfrm>
          <a:prstGeom prst="rect">
            <a:avLst/>
          </a:prstGeom>
        </p:spPr>
        <p:txBody>
          <a:bodyPr lIns="0" tIns="0" rIns="0" bIns="0">
            <a:normAutofit/>
          </a:bodyPr>
          <a:lstStyle>
            <a:lvl1pPr marL="285750" indent="-285750" algn="l">
              <a:buFont typeface="Forsvarsmakten Sans" pitchFamily="2" charset="0"/>
              <a:buChar char="≥"/>
              <a:defRPr sz="1400" b="0" i="0">
                <a:solidFill>
                  <a:schemeClr val="tx1"/>
                </a:solidFill>
                <a:latin typeface="Forsvarsmakten Sans" pitchFamily="2" charset="0"/>
                <a:cs typeface="Forsvarsmakten Sans" pitchFamily="2" charset="0"/>
              </a:defRPr>
            </a:lvl1pPr>
            <a:lvl2pPr marL="742950" indent="-285750" algn="l">
              <a:buFont typeface="Forsvarsmakten Sans" pitchFamily="2" charset="0"/>
              <a:buChar char="≥"/>
              <a:defRPr sz="1400">
                <a:solidFill>
                  <a:schemeClr val="tx1"/>
                </a:solidFill>
                <a:latin typeface="Forsvarsmakten Sans" pitchFamily="2" charset="0"/>
              </a:defRPr>
            </a:lvl2pPr>
            <a:lvl3pPr marL="1200150" indent="-285750" algn="l">
              <a:buFont typeface="Forsvarsmakten Sans" pitchFamily="2" charset="0"/>
              <a:buChar char="≥"/>
              <a:defRPr sz="1400">
                <a:solidFill>
                  <a:schemeClr val="tx1"/>
                </a:solidFill>
                <a:latin typeface="Forsvarsmakten Sans" pitchFamily="2" charset="0"/>
              </a:defRPr>
            </a:lvl3pPr>
            <a:lvl4pPr marL="1657350" indent="-285750" algn="l">
              <a:buFont typeface="Forsvarsmakten Sans" pitchFamily="2" charset="0"/>
              <a:buChar char="≥"/>
              <a:defRPr sz="1400">
                <a:solidFill>
                  <a:schemeClr val="tx1"/>
                </a:solidFill>
                <a:latin typeface="Forsvarsmakten Sans" pitchFamily="2" charset="0"/>
              </a:defRPr>
            </a:lvl4pPr>
            <a:lvl5pPr marL="2114550" indent="-285750" algn="l">
              <a:buFont typeface="Forsvarsmakten Sans" pitchFamily="2" charset="0"/>
              <a:buChar char="≥"/>
              <a:defRPr sz="1400">
                <a:solidFill>
                  <a:schemeClr val="tx1"/>
                </a:solidFill>
                <a:latin typeface="Forsvarsmakten Sans" pitchFamily="2" charset="0"/>
              </a:defRPr>
            </a:lvl5pPr>
            <a:lvl6pPr marL="2571750" indent="-285750" algn="l">
              <a:buFont typeface="Forsvarsmakten Sans" pitchFamily="2" charset="0"/>
              <a:buChar char="≥"/>
              <a:defRPr sz="1400">
                <a:solidFill>
                  <a:schemeClr val="tx1"/>
                </a:solidFill>
                <a:latin typeface="Forsvarsmakten Sans" pitchFamily="2" charset="0"/>
              </a:defRPr>
            </a:lvl6pPr>
            <a:lvl7pPr marL="3028950" indent="-285750" algn="l">
              <a:buFont typeface="Forsvarsmakten Sans" pitchFamily="2" charset="0"/>
              <a:buChar char="≥"/>
              <a:defRPr sz="1400">
                <a:solidFill>
                  <a:schemeClr val="tx1"/>
                </a:solidFill>
                <a:latin typeface="Forsvarsmakten Sans" pitchFamily="2" charset="0"/>
              </a:defRPr>
            </a:lvl7pPr>
            <a:lvl8pPr marL="3486150" indent="-285750" algn="l">
              <a:buFont typeface="Forsvarsmakten Sans" pitchFamily="2" charset="0"/>
              <a:buChar char="≥"/>
              <a:defRPr sz="1400">
                <a:solidFill>
                  <a:schemeClr val="tx1"/>
                </a:solidFill>
                <a:latin typeface="Forsvarsmakten Sans" pitchFamily="2" charset="0"/>
              </a:defRPr>
            </a:lvl8pPr>
            <a:lvl9pPr marL="3943350" indent="-285750" algn="l">
              <a:buFont typeface="Forsvarsmakten Sans" pitchFamily="2" charset="0"/>
              <a:buChar char="≥"/>
              <a:defRPr sz="1400">
                <a:solidFill>
                  <a:schemeClr val="tx1"/>
                </a:solidFill>
                <a:latin typeface="Forsvarsmakten Sans" pitchFamily="2" charset="0"/>
              </a:defRPr>
            </a:lvl9pPr>
          </a:lstStyle>
          <a:p>
            <a:r>
              <a:rPr lang="sv-SE" dirty="0"/>
              <a:t>Klicka här för att ändra format på underrubrik i bakgrunden</a:t>
            </a:r>
          </a:p>
          <a:p>
            <a:pPr lvl="1"/>
            <a:r>
              <a:rPr lang="sv-SE" dirty="0"/>
              <a:t>2</a:t>
            </a:r>
          </a:p>
          <a:p>
            <a:pPr lvl="2"/>
            <a:r>
              <a:rPr lang="sv-SE" dirty="0"/>
              <a:t>3</a:t>
            </a:r>
          </a:p>
          <a:p>
            <a:pPr lvl="3"/>
            <a:r>
              <a:rPr lang="sv-SE" dirty="0"/>
              <a:t>4</a:t>
            </a:r>
          </a:p>
          <a:p>
            <a:pPr lvl="4"/>
            <a:r>
              <a:rPr lang="sv-SE" dirty="0"/>
              <a:t>5</a:t>
            </a:r>
          </a:p>
          <a:p>
            <a:pPr lvl="5"/>
            <a:r>
              <a:rPr lang="sv-SE" dirty="0"/>
              <a:t>6</a:t>
            </a:r>
          </a:p>
          <a:p>
            <a:pPr lvl="6"/>
            <a:r>
              <a:rPr lang="sv-SE" dirty="0"/>
              <a:t>7</a:t>
            </a:r>
          </a:p>
          <a:p>
            <a:pPr lvl="7"/>
            <a:r>
              <a:rPr lang="sv-SE" dirty="0"/>
              <a:t>8</a:t>
            </a:r>
          </a:p>
          <a:p>
            <a:pPr lvl="8"/>
            <a:r>
              <a:rPr lang="sv-SE" dirty="0"/>
              <a:t>9</a:t>
            </a:r>
          </a:p>
          <a:p>
            <a:pPr lvl="1"/>
            <a:endParaRPr lang="sv-SE" dirty="0"/>
          </a:p>
        </p:txBody>
      </p:sp>
      <p:sp>
        <p:nvSpPr>
          <p:cNvPr id="5" name="Platshållare för bild 4"/>
          <p:cNvSpPr>
            <a:spLocks noGrp="1"/>
          </p:cNvSpPr>
          <p:nvPr>
            <p:ph type="pic" sz="quarter" idx="10"/>
          </p:nvPr>
        </p:nvSpPr>
        <p:spPr>
          <a:xfrm>
            <a:off x="4576763" y="0"/>
            <a:ext cx="4567237" cy="51435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6" name="Rubrik 1"/>
          <p:cNvSpPr>
            <a:spLocks noGrp="1"/>
          </p:cNvSpPr>
          <p:nvPr>
            <p:ph type="ctrTitle"/>
          </p:nvPr>
        </p:nvSpPr>
        <p:spPr>
          <a:xfrm>
            <a:off x="408288" y="606250"/>
            <a:ext cx="3534314" cy="429161"/>
          </a:xfrm>
          <a:prstGeom prst="rect">
            <a:avLst/>
          </a:prstGeom>
        </p:spPr>
        <p:txBody>
          <a:bodyPr lIns="0" tIns="0" rIns="0" bIns="0" anchor="t" anchorCtr="0">
            <a:noAutofit/>
          </a:bodyPr>
          <a:lstStyle>
            <a:lvl1pPr algn="l">
              <a:defRPr sz="3200" b="0" i="0">
                <a:solidFill>
                  <a:srgbClr val="000000"/>
                </a:solidFill>
                <a:latin typeface="Forsvarsmakten Sans Condensed"/>
                <a:cs typeface="Forsvarsmakten Sans Condensed"/>
              </a:defRPr>
            </a:lvl1pPr>
          </a:lstStyle>
          <a:p>
            <a:r>
              <a:rPr lang="sv-SE"/>
              <a:t>Klicka här för att ändra format</a:t>
            </a:r>
          </a:p>
        </p:txBody>
      </p:sp>
      <p:sp>
        <p:nvSpPr>
          <p:cNvPr id="2" name="Date Placeholder 1"/>
          <p:cNvSpPr>
            <a:spLocks noGrp="1"/>
          </p:cNvSpPr>
          <p:nvPr>
            <p:ph type="dt" sz="half" idx="11"/>
          </p:nvPr>
        </p:nvSpPr>
        <p:spPr/>
        <p:txBody>
          <a:bodyPr/>
          <a:lstStyle/>
          <a:p>
            <a:fld id="{C22C712F-3F80-419C-B2E8-C9294F8E1DF8}" type="datetimeFigureOut">
              <a:rPr lang="sv-SE" smtClean="0"/>
              <a:t>2021-05-07</a:t>
            </a:fld>
            <a:endParaRPr lang="sv-SE"/>
          </a:p>
        </p:txBody>
      </p:sp>
      <p:sp>
        <p:nvSpPr>
          <p:cNvPr id="4" name="Footer Placeholder 3"/>
          <p:cNvSpPr>
            <a:spLocks noGrp="1"/>
          </p:cNvSpPr>
          <p:nvPr>
            <p:ph type="ftr" sz="quarter" idx="12"/>
          </p:nvPr>
        </p:nvSpPr>
        <p:spPr/>
        <p:txBody>
          <a:bodyPr/>
          <a:lstStyle/>
          <a:p>
            <a:endParaRPr lang="sv-SE"/>
          </a:p>
        </p:txBody>
      </p:sp>
      <p:sp>
        <p:nvSpPr>
          <p:cNvPr id="7" name="Slide Number Placeholder 6"/>
          <p:cNvSpPr>
            <a:spLocks noGrp="1"/>
          </p:cNvSpPr>
          <p:nvPr>
            <p:ph type="sldNum" sz="quarter" idx="13"/>
          </p:nvPr>
        </p:nvSpPr>
        <p:spPr/>
        <p:txBody>
          <a:bodyPr/>
          <a:lstStyle/>
          <a:p>
            <a:fld id="{4F0E8DCD-02E5-4019-B48F-6DAC52FD5AE3}" type="slidenum">
              <a:rPr lang="sv-SE" smtClean="0"/>
              <a:t>‹#›</a:t>
            </a:fld>
            <a:endParaRPr lang="sv-SE"/>
          </a:p>
        </p:txBody>
      </p:sp>
    </p:spTree>
    <p:extLst>
      <p:ext uri="{BB962C8B-B14F-4D97-AF65-F5344CB8AC3E}">
        <p14:creationId xmlns:p14="http://schemas.microsoft.com/office/powerpoint/2010/main" val="141894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1116" y="4676416"/>
            <a:ext cx="905099" cy="265675"/>
          </a:xfrm>
          <a:prstGeom prst="rect">
            <a:avLst/>
          </a:prstGeom>
        </p:spPr>
      </p:pic>
      <p:sp>
        <p:nvSpPr>
          <p:cNvPr id="2" name="Date Placeholder 1"/>
          <p:cNvSpPr>
            <a:spLocks noGrp="1"/>
          </p:cNvSpPr>
          <p:nvPr>
            <p:ph type="dt" sz="half" idx="2"/>
          </p:nvPr>
        </p:nvSpPr>
        <p:spPr>
          <a:xfrm>
            <a:off x="1481959" y="4767263"/>
            <a:ext cx="109728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22C712F-3F80-419C-B2E8-C9294F8E1DF8}" type="datetimeFigureOut">
              <a:rPr lang="sv-SE" smtClean="0"/>
              <a:t>2021-05-07</a:t>
            </a:fld>
            <a:endParaRPr lang="sv-SE"/>
          </a:p>
        </p:txBody>
      </p:sp>
      <p:sp>
        <p:nvSpPr>
          <p:cNvPr id="3" name="Footer Placeholder 2"/>
          <p:cNvSpPr>
            <a:spLocks noGrp="1"/>
          </p:cNvSpPr>
          <p:nvPr>
            <p:ph type="ftr" sz="quarter" idx="3"/>
          </p:nvPr>
        </p:nvSpPr>
        <p:spPr>
          <a:xfrm>
            <a:off x="2654913" y="4767263"/>
            <a:ext cx="389093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5" name="Slide Number Placeholder 4"/>
          <p:cNvSpPr>
            <a:spLocks noGrp="1"/>
          </p:cNvSpPr>
          <p:nvPr>
            <p:ph type="sldNum" sz="quarter" idx="4"/>
          </p:nvPr>
        </p:nvSpPr>
        <p:spPr>
          <a:xfrm>
            <a:off x="6608904" y="4767263"/>
            <a:ext cx="2077895"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F0E8DCD-02E5-4019-B48F-6DAC52FD5AE3}" type="slidenum">
              <a:rPr lang="sv-SE" smtClean="0"/>
              <a:t>‹#›</a:t>
            </a:fld>
            <a:endParaRPr lang="sv-SE"/>
          </a:p>
        </p:txBody>
      </p:sp>
      <p:sp>
        <p:nvSpPr>
          <p:cNvPr id="6" name="Text Placeholder 5"/>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79167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3000" kern="1200">
          <a:solidFill>
            <a:schemeClr val="tx1"/>
          </a:solidFill>
          <a:latin typeface="FM Sans 09 Bold Condensed"/>
          <a:ea typeface="+mj-ea"/>
          <a:cs typeface="+mj-cs"/>
        </a:defRPr>
      </a:lvl1pPr>
    </p:titleStyle>
    <p:bodyStyle>
      <a:lvl1pPr marL="342900" indent="-342900" algn="l" defTabSz="457200" rtl="0" eaLnBrk="1" latinLnBrk="0" hangingPunct="1">
        <a:spcBef>
          <a:spcPct val="20000"/>
        </a:spcBef>
        <a:buFont typeface="Forsvarsmakten Sans" pitchFamily="2" charset="0"/>
        <a:buChar char="≥"/>
        <a:defRPr sz="1400" b="0" i="0" kern="1200" baseline="0">
          <a:solidFill>
            <a:schemeClr val="tx1"/>
          </a:solidFill>
          <a:latin typeface="Forsvarsmakten Sans" pitchFamily="2" charset="0"/>
          <a:ea typeface="+mn-ea"/>
          <a:cs typeface="+mn-cs"/>
        </a:defRPr>
      </a:lvl1pPr>
      <a:lvl2pPr marL="742950" indent="-285750" algn="l" defTabSz="457200" rtl="0" eaLnBrk="1" latinLnBrk="0" hangingPunct="1">
        <a:spcBef>
          <a:spcPct val="20000"/>
        </a:spcBef>
        <a:buFont typeface="Forsvarsmakten Sans" pitchFamily="2" charset="0"/>
        <a:buChar char="≥"/>
        <a:defRPr sz="1400" b="0" i="0" kern="1200" baseline="0">
          <a:solidFill>
            <a:schemeClr val="tx1"/>
          </a:solidFill>
          <a:latin typeface="Forsvarsmakten Sans" pitchFamily="2" charset="0"/>
          <a:ea typeface="+mn-ea"/>
          <a:cs typeface="+mn-cs"/>
        </a:defRPr>
      </a:lvl2pPr>
      <a:lvl3pPr marL="1143000" indent="-228600" algn="l" defTabSz="457200" rtl="0" eaLnBrk="1" latinLnBrk="0" hangingPunct="1">
        <a:spcBef>
          <a:spcPct val="20000"/>
        </a:spcBef>
        <a:buFont typeface="Forsvarsmakten Sans" pitchFamily="2" charset="0"/>
        <a:buChar char="≥"/>
        <a:defRPr sz="1400" b="0" i="0" kern="1200" baseline="0">
          <a:solidFill>
            <a:schemeClr val="tx1"/>
          </a:solidFill>
          <a:latin typeface="Forsvarsmakten Sans" pitchFamily="2" charset="0"/>
          <a:ea typeface="+mn-ea"/>
          <a:cs typeface="+mn-cs"/>
        </a:defRPr>
      </a:lvl3pPr>
      <a:lvl4pPr marL="1600200" indent="-228600" algn="l" defTabSz="457200" rtl="0" eaLnBrk="1" latinLnBrk="0" hangingPunct="1">
        <a:spcBef>
          <a:spcPct val="20000"/>
        </a:spcBef>
        <a:buFont typeface="Forsvarsmakten Sans" pitchFamily="2" charset="0"/>
        <a:buChar char="≥"/>
        <a:defRPr sz="1400" b="0" i="0" kern="1200" baseline="0">
          <a:solidFill>
            <a:schemeClr val="tx1"/>
          </a:solidFill>
          <a:latin typeface="Forsvarsmakten Sans" pitchFamily="2" charset="0"/>
          <a:ea typeface="+mn-ea"/>
          <a:cs typeface="+mn-cs"/>
        </a:defRPr>
      </a:lvl4pPr>
      <a:lvl5pPr marL="2057400" indent="-228600" algn="l" defTabSz="457200" rtl="0" eaLnBrk="1" latinLnBrk="0" hangingPunct="1">
        <a:spcBef>
          <a:spcPct val="20000"/>
        </a:spcBef>
        <a:buFont typeface="Forsvarsmakten Sans" pitchFamily="2" charset="0"/>
        <a:buChar char="≥"/>
        <a:defRPr sz="1400" b="0" i="0" kern="1200" baseline="0">
          <a:solidFill>
            <a:schemeClr val="tx1"/>
          </a:solidFill>
          <a:latin typeface="Forsvarsmakten Sans" pitchFamily="2" charset="0"/>
          <a:ea typeface="+mn-ea"/>
          <a:cs typeface="+mn-cs"/>
        </a:defRPr>
      </a:lvl5pPr>
      <a:lvl6pPr marL="2514600" indent="-228600" algn="l" defTabSz="457200" rtl="0" eaLnBrk="1" latinLnBrk="0" hangingPunct="1">
        <a:spcBef>
          <a:spcPct val="20000"/>
        </a:spcBef>
        <a:buFont typeface="Forsvarsmakten Sans" pitchFamily="2" charset="0"/>
        <a:buChar char="≥"/>
        <a:defRPr sz="1400" kern="1200">
          <a:solidFill>
            <a:schemeClr val="tx1"/>
          </a:solidFill>
          <a:latin typeface="Forsvarsmakten Sans" pitchFamily="2" charset="0"/>
          <a:ea typeface="+mn-ea"/>
          <a:cs typeface="+mn-cs"/>
        </a:defRPr>
      </a:lvl6pPr>
      <a:lvl7pPr marL="2971800" indent="-228600" algn="l" defTabSz="457200" rtl="0" eaLnBrk="1" latinLnBrk="0" hangingPunct="1">
        <a:spcBef>
          <a:spcPct val="20000"/>
        </a:spcBef>
        <a:buFont typeface="Forsvarsmakten Sans" pitchFamily="2" charset="0"/>
        <a:buChar char="≥"/>
        <a:defRPr sz="1400" kern="1200">
          <a:solidFill>
            <a:schemeClr val="tx1"/>
          </a:solidFill>
          <a:latin typeface="Forsvarsmakten Sans" pitchFamily="2" charset="0"/>
          <a:ea typeface="+mn-ea"/>
          <a:cs typeface="+mn-cs"/>
        </a:defRPr>
      </a:lvl7pPr>
      <a:lvl8pPr marL="3429000" indent="-228600" algn="l" defTabSz="457200" rtl="0" eaLnBrk="1" latinLnBrk="0" hangingPunct="1">
        <a:spcBef>
          <a:spcPct val="20000"/>
        </a:spcBef>
        <a:buFont typeface="Forsvarsmakten Sans" pitchFamily="2" charset="0"/>
        <a:buChar char="≥"/>
        <a:defRPr sz="1400" kern="1200">
          <a:solidFill>
            <a:schemeClr val="tx1"/>
          </a:solidFill>
          <a:latin typeface="Forsvarsmakten Sans" pitchFamily="2" charset="0"/>
          <a:ea typeface="+mn-ea"/>
          <a:cs typeface="+mn-cs"/>
        </a:defRPr>
      </a:lvl8pPr>
      <a:lvl9pPr marL="3886200" indent="-228600" algn="l" defTabSz="457200" rtl="0" eaLnBrk="1" latinLnBrk="0" hangingPunct="1">
        <a:spcBef>
          <a:spcPct val="20000"/>
        </a:spcBef>
        <a:buFont typeface="Forsvarsmakten Sans" pitchFamily="2" charset="0"/>
        <a:buChar char="≥"/>
        <a:defRPr sz="1400" kern="1200">
          <a:solidFill>
            <a:schemeClr val="tx1"/>
          </a:solidFill>
          <a:latin typeface="Forsvarsmakten Sans" pitchFamily="2" charset="0"/>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Bildobjekt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402" y="4674362"/>
            <a:ext cx="908046" cy="267129"/>
          </a:xfrm>
          <a:prstGeom prst="rect">
            <a:avLst/>
          </a:prstGeom>
        </p:spPr>
      </p:pic>
      <p:sp>
        <p:nvSpPr>
          <p:cNvPr id="2" name="Date Placeholder 1"/>
          <p:cNvSpPr>
            <a:spLocks noGrp="1"/>
          </p:cNvSpPr>
          <p:nvPr>
            <p:ph type="dt" sz="half" idx="2"/>
          </p:nvPr>
        </p:nvSpPr>
        <p:spPr>
          <a:xfrm>
            <a:off x="1483201" y="4767263"/>
            <a:ext cx="10980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1E68870-8F45-4C91-9685-8579097344BD}" type="datetimeFigureOut">
              <a:rPr lang="sv-SE" smtClean="0"/>
              <a:t>2021-05-07</a:t>
            </a:fld>
            <a:endParaRPr lang="sv-SE"/>
          </a:p>
        </p:txBody>
      </p:sp>
      <p:sp>
        <p:nvSpPr>
          <p:cNvPr id="3" name="Footer Placeholder 2"/>
          <p:cNvSpPr>
            <a:spLocks noGrp="1"/>
          </p:cNvSpPr>
          <p:nvPr>
            <p:ph type="ftr" sz="quarter" idx="3"/>
          </p:nvPr>
        </p:nvSpPr>
        <p:spPr>
          <a:xfrm>
            <a:off x="2654913" y="4767263"/>
            <a:ext cx="3891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4" name="Slide Number Placeholder 3"/>
          <p:cNvSpPr>
            <a:spLocks noGrp="1"/>
          </p:cNvSpPr>
          <p:nvPr>
            <p:ph type="sldNum" sz="quarter" idx="4"/>
          </p:nvPr>
        </p:nvSpPr>
        <p:spPr>
          <a:xfrm>
            <a:off x="6609599" y="4767263"/>
            <a:ext cx="20772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2DD83DF-D2FE-4690-93D9-691A33E0A508}" type="slidenum">
              <a:rPr lang="sv-SE" smtClean="0"/>
              <a:t>‹#›</a:t>
            </a:fld>
            <a:endParaRPr lang="sv-SE"/>
          </a:p>
        </p:txBody>
      </p:sp>
      <p:sp>
        <p:nvSpPr>
          <p:cNvPr id="5" name="Text Placeholder 4"/>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a:ln>
                  <a:noFill/>
                </a:ln>
                <a:solidFill>
                  <a:srgbClr val="000000"/>
                </a:solidFill>
                <a:effectLst/>
                <a:uLnTx/>
                <a:uFillTx/>
                <a:latin typeface="Forsvarsmakten Sans" pitchFamily="2" charset="0"/>
                <a:ea typeface="+mn-ea"/>
                <a:cs typeface="+mn-cs"/>
              </a:rPr>
              <a:t>Redigera format för bakgrundstext</a:t>
            </a:r>
          </a:p>
          <a:p>
            <a:pPr marL="342900" marR="0" lvl="1"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a:ln>
                  <a:noFill/>
                </a:ln>
                <a:solidFill>
                  <a:srgbClr val="000000"/>
                </a:solidFill>
                <a:effectLst/>
                <a:uLnTx/>
                <a:uFillTx/>
                <a:latin typeface="Forsvarsmakten Sans" pitchFamily="2" charset="0"/>
                <a:ea typeface="+mn-ea"/>
                <a:cs typeface="+mn-cs"/>
              </a:rPr>
              <a:t>Nivå två</a:t>
            </a:r>
          </a:p>
          <a:p>
            <a:pPr marL="342900" marR="0" lvl="2"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a:ln>
                  <a:noFill/>
                </a:ln>
                <a:solidFill>
                  <a:srgbClr val="000000"/>
                </a:solidFill>
                <a:effectLst/>
                <a:uLnTx/>
                <a:uFillTx/>
                <a:latin typeface="Forsvarsmakten Sans" pitchFamily="2" charset="0"/>
                <a:ea typeface="+mn-ea"/>
                <a:cs typeface="+mn-cs"/>
              </a:rPr>
              <a:t>Nivå tre</a:t>
            </a:r>
          </a:p>
          <a:p>
            <a:pPr marL="342900" marR="0" lvl="3"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a:ln>
                  <a:noFill/>
                </a:ln>
                <a:solidFill>
                  <a:srgbClr val="000000"/>
                </a:solidFill>
                <a:effectLst/>
                <a:uLnTx/>
                <a:uFillTx/>
                <a:latin typeface="Forsvarsmakten Sans" pitchFamily="2" charset="0"/>
                <a:ea typeface="+mn-ea"/>
                <a:cs typeface="+mn-cs"/>
              </a:rPr>
              <a:t>Nivå fyra</a:t>
            </a:r>
          </a:p>
          <a:p>
            <a:pPr marL="342900" marR="0" lvl="4"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a:pPr>
            <a:r>
              <a:rPr kumimoji="0" lang="sv-SE" sz="1400" b="0" i="0" u="none" strike="noStrike" kern="1200" cap="none" spc="0" normalizeH="0" baseline="0" noProof="0">
                <a:ln>
                  <a:noFill/>
                </a:ln>
                <a:solidFill>
                  <a:srgbClr val="000000"/>
                </a:solidFill>
                <a:effectLst/>
                <a:uLnTx/>
                <a:uFillTx/>
                <a:latin typeface="Forsvarsmakten Sans" pitchFamily="2" charset="0"/>
                <a:ea typeface="+mn-ea"/>
                <a:cs typeface="+mn-cs"/>
              </a:rPr>
              <a:t>Nivå fem</a:t>
            </a:r>
            <a:endParaRPr lang="sv-SE" dirty="0"/>
          </a:p>
        </p:txBody>
      </p:sp>
    </p:spTree>
    <p:extLst>
      <p:ext uri="{BB962C8B-B14F-4D97-AF65-F5344CB8AC3E}">
        <p14:creationId xmlns:p14="http://schemas.microsoft.com/office/powerpoint/2010/main" val="34348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Forsvarsmakten Sans" pitchFamily="2" charset="0"/>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Forsvarsmakten Sans" pitchFamily="2" charset="0"/>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5pPr>
      <a:lvl6pPr marL="25146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6pPr>
      <a:lvl7pPr marL="29718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7pPr>
      <a:lvl8pPr marL="34290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8pPr>
      <a:lvl9pPr marL="3886200" marR="0" indent="-228600" algn="l" defTabSz="457200" rtl="0" eaLnBrk="1" fontAlgn="auto" latinLnBrk="0" hangingPunct="1">
        <a:lnSpc>
          <a:spcPct val="100000"/>
        </a:lnSpc>
        <a:spcBef>
          <a:spcPct val="20000"/>
        </a:spcBef>
        <a:spcAft>
          <a:spcPts val="0"/>
        </a:spcAft>
        <a:buClrTx/>
        <a:buSzTx/>
        <a:buFont typeface="Forsvarsmakten Sans" pitchFamily="2" charset="0"/>
        <a:buChar char="≥"/>
        <a:tabLst/>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forsvarsmakten.se/riksintressen"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33477" cy="5134356"/>
          </a:xfrm>
        </p:spPr>
      </p:pic>
      <p:sp>
        <p:nvSpPr>
          <p:cNvPr id="2" name="textruta 1"/>
          <p:cNvSpPr txBox="1"/>
          <p:nvPr/>
        </p:nvSpPr>
        <p:spPr>
          <a:xfrm>
            <a:off x="1124607" y="462455"/>
            <a:ext cx="6842234" cy="1200329"/>
          </a:xfrm>
          <a:prstGeom prst="rect">
            <a:avLst/>
          </a:prstGeom>
          <a:noFill/>
        </p:spPr>
        <p:txBody>
          <a:bodyPr wrap="square" rtlCol="0">
            <a:spAutoFit/>
          </a:bodyPr>
          <a:lstStyle/>
          <a:p>
            <a:pPr algn="ctr"/>
            <a:r>
              <a:rPr lang="sv-SE" sz="2400" dirty="0">
                <a:latin typeface="Forsvarsmakten Sans Condensed" pitchFamily="50" charset="0"/>
              </a:rPr>
              <a:t>Försvarsmaktens  presentation vid </a:t>
            </a:r>
          </a:p>
          <a:p>
            <a:pPr algn="ctr"/>
            <a:r>
              <a:rPr lang="sv-SE" sz="2400" dirty="0">
                <a:latin typeface="Forsvarsmakten Sans Condensed" pitchFamily="50" charset="0"/>
              </a:rPr>
              <a:t>ö-dialogen </a:t>
            </a:r>
          </a:p>
          <a:p>
            <a:pPr algn="ctr"/>
            <a:r>
              <a:rPr lang="sv-SE" sz="2400" dirty="0">
                <a:latin typeface="Forsvarsmakten Sans Condensed" pitchFamily="50" charset="0"/>
              </a:rPr>
              <a:t>2021-05-06</a:t>
            </a:r>
          </a:p>
        </p:txBody>
      </p:sp>
    </p:spTree>
    <p:extLst>
      <p:ext uri="{BB962C8B-B14F-4D97-AF65-F5344CB8AC3E}">
        <p14:creationId xmlns:p14="http://schemas.microsoft.com/office/powerpoint/2010/main" val="67756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sz="2400" dirty="0"/>
              <a:t>inledning</a:t>
            </a:r>
          </a:p>
        </p:txBody>
      </p:sp>
      <p:sp>
        <p:nvSpPr>
          <p:cNvPr id="9" name="Platshållare för innehåll 8"/>
          <p:cNvSpPr>
            <a:spLocks noGrp="1"/>
          </p:cNvSpPr>
          <p:nvPr>
            <p:ph idx="1"/>
          </p:nvPr>
        </p:nvSpPr>
        <p:spPr>
          <a:xfrm>
            <a:off x="357141" y="1185383"/>
            <a:ext cx="4729640" cy="3074938"/>
          </a:xfrm>
        </p:spPr>
        <p:txBody>
          <a:bodyPr>
            <a:normAutofit fontScale="25000" lnSpcReduction="20000"/>
          </a:bodyPr>
          <a:lstStyle/>
          <a:p>
            <a:pPr marL="0" indent="0">
              <a:buNone/>
            </a:pPr>
            <a:r>
              <a:rPr lang="sv-SE" sz="1700" dirty="0"/>
              <a:t> </a:t>
            </a:r>
            <a:endParaRPr lang="sv-SE" sz="4800" dirty="0"/>
          </a:p>
          <a:p>
            <a:r>
              <a:rPr lang="sv-SE" sz="4400" dirty="0">
                <a:solidFill>
                  <a:schemeClr val="tx1"/>
                </a:solidFill>
              </a:rPr>
              <a:t>Det säkerhetspolitiska läget i Sveriges närområde och i Europa har över tid försämrats. </a:t>
            </a:r>
            <a:r>
              <a:rPr lang="sv-SE" sz="4400" dirty="0"/>
              <a:t>Försvarsmaktens närvaro ökar längs västkusten för att hela Sverige skall försvaras. </a:t>
            </a:r>
            <a:r>
              <a:rPr lang="sv-SE" sz="4400" dirty="0">
                <a:solidFill>
                  <a:schemeClr val="tx1"/>
                </a:solidFill>
              </a:rPr>
              <a:t>Ett väpnat angrepp mot Sverige kan inte uteslutas. </a:t>
            </a:r>
            <a:br>
              <a:rPr lang="sv-SE" sz="4400" dirty="0">
                <a:solidFill>
                  <a:schemeClr val="tx1"/>
                </a:solidFill>
              </a:rPr>
            </a:br>
            <a:endParaRPr lang="sv-SE" sz="4400" dirty="0"/>
          </a:p>
          <a:p>
            <a:r>
              <a:rPr lang="sv-SE" sz="4400" dirty="0"/>
              <a:t>Göteborgs hamn – Nordens viktigaste hamn - är av central betydelse för försörjningen av Sverige, Finland och Norge. I händelse av krig är därför Göteborg ett av de viktigaste strategiska områdena att försvara.</a:t>
            </a:r>
          </a:p>
          <a:p>
            <a:endParaRPr lang="sv-SE" sz="4400" dirty="0"/>
          </a:p>
          <a:p>
            <a:r>
              <a:rPr lang="sv-SE" sz="4400" dirty="0"/>
              <a:t>Försvarsmakten vill att skärgården och kusten skall vara levande och utvecklas inom ramen för totalförsvaret. Här måste hela samhället delta för att försvara vårt oberoende. Förankring och delaktighet med skärgårdsbefolkningen är en förutsättning för att lyckas.</a:t>
            </a:r>
          </a:p>
          <a:p>
            <a:pPr marL="0" indent="0">
              <a:buNone/>
            </a:pPr>
            <a:r>
              <a:rPr lang="sv-SE" sz="5400" dirty="0"/>
              <a:t> </a:t>
            </a:r>
          </a:p>
          <a:p>
            <a:pPr marL="0" indent="0">
              <a:buNone/>
            </a:pPr>
            <a:br>
              <a:rPr lang="sv-SE" sz="4400" dirty="0"/>
            </a:br>
            <a:endParaRPr lang="sv-SE" sz="4400" dirty="0"/>
          </a:p>
          <a:p>
            <a:pPr marL="0" indent="0">
              <a:buNone/>
            </a:pPr>
            <a:br>
              <a:rPr lang="sv-SE" sz="4400" dirty="0"/>
            </a:br>
            <a:endParaRPr lang="sv-SE" sz="44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0666" y="850166"/>
            <a:ext cx="5143499" cy="3443169"/>
          </a:xfrm>
          <a:prstGeom prst="rect">
            <a:avLst/>
          </a:prstGeom>
        </p:spPr>
      </p:pic>
    </p:spTree>
    <p:extLst>
      <p:ext uri="{BB962C8B-B14F-4D97-AF65-F5344CB8AC3E}">
        <p14:creationId xmlns:p14="http://schemas.microsoft.com/office/powerpoint/2010/main" val="134145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396109" y="641131"/>
            <a:ext cx="5289986" cy="394280"/>
          </a:xfrm>
        </p:spPr>
        <p:txBody>
          <a:bodyPr/>
          <a:lstStyle/>
          <a:p>
            <a:r>
              <a:rPr lang="sv-SE" sz="2400" dirty="0"/>
              <a:t>Försvarsmakten i Göteborg</a:t>
            </a:r>
          </a:p>
        </p:txBody>
      </p:sp>
      <p:sp>
        <p:nvSpPr>
          <p:cNvPr id="9" name="Platshållare för innehåll 8"/>
          <p:cNvSpPr>
            <a:spLocks noGrp="1"/>
          </p:cNvSpPr>
          <p:nvPr>
            <p:ph idx="1"/>
          </p:nvPr>
        </p:nvSpPr>
        <p:spPr>
          <a:xfrm>
            <a:off x="357141" y="1206403"/>
            <a:ext cx="4729640" cy="3074938"/>
          </a:xfrm>
        </p:spPr>
        <p:txBody>
          <a:bodyPr>
            <a:normAutofit fontScale="92500" lnSpcReduction="20000"/>
          </a:bodyPr>
          <a:lstStyle/>
          <a:p>
            <a:pPr marL="0" indent="0">
              <a:buNone/>
            </a:pPr>
            <a:r>
              <a:rPr lang="sv-SE" dirty="0"/>
              <a:t> En totalförsvarsgarnison</a:t>
            </a:r>
            <a:endParaRPr lang="sv-SE" sz="1200" dirty="0"/>
          </a:p>
          <a:p>
            <a:endParaRPr lang="sv-SE" sz="1200" dirty="0"/>
          </a:p>
          <a:p>
            <a:r>
              <a:rPr lang="sv-SE" sz="1200" dirty="0"/>
              <a:t>Idag ca 1 000 försvarsmaktsanställda ur sju olika förband-/enheter, tillväxt innebär ca 1 600 dagligen vid garnisonen.</a:t>
            </a:r>
          </a:p>
          <a:p>
            <a:pPr marL="0" indent="0">
              <a:buNone/>
            </a:pPr>
            <a:endParaRPr lang="sv-SE" sz="1200" dirty="0">
              <a:solidFill>
                <a:schemeClr val="tx1"/>
              </a:solidFill>
            </a:endParaRPr>
          </a:p>
          <a:p>
            <a:r>
              <a:rPr lang="sv-SE" sz="1200" dirty="0">
                <a:solidFill>
                  <a:schemeClr val="tx1"/>
                </a:solidFill>
              </a:rPr>
              <a:t>Idag finns 250-300 värnpliktiga soldater under grundutbildning tillväxt innebär en fördubbling från 2025.</a:t>
            </a:r>
          </a:p>
          <a:p>
            <a:pPr marL="0" indent="0">
              <a:buNone/>
            </a:pPr>
            <a:endParaRPr lang="sv-SE" sz="1200" dirty="0"/>
          </a:p>
          <a:p>
            <a:r>
              <a:rPr lang="sv-SE" sz="1200" dirty="0">
                <a:solidFill>
                  <a:schemeClr val="tx1"/>
                </a:solidFill>
              </a:rPr>
              <a:t>2 400 avtalssoldater knutna till Hemvärnet samt ca 300 ungdomar ingår i Hemvärnets ungdomsverksamhet.</a:t>
            </a:r>
            <a:br>
              <a:rPr lang="sv-SE" sz="1200" dirty="0">
                <a:solidFill>
                  <a:schemeClr val="tx1"/>
                </a:solidFill>
              </a:rPr>
            </a:br>
            <a:endParaRPr lang="sv-SE" sz="1200" dirty="0">
              <a:solidFill>
                <a:schemeClr val="tx1"/>
              </a:solidFill>
            </a:endParaRPr>
          </a:p>
          <a:p>
            <a:r>
              <a:rPr lang="sv-SE" sz="1200" dirty="0">
                <a:solidFill>
                  <a:schemeClr val="tx1"/>
                </a:solidFill>
              </a:rPr>
              <a:t>200 anställda vid andra myndigheter (Kustbevakningen, Sjöfartsverket med Sjö- och flygräddningscentralen, Fortifikationsverket, Räddningstjänsten, Polisen, Försvarets materielverk samt Havs- och vattenmyndigheten). </a:t>
            </a:r>
            <a:br>
              <a:rPr lang="sv-SE" sz="1200" dirty="0">
                <a:solidFill>
                  <a:schemeClr val="tx1"/>
                </a:solidFill>
              </a:rPr>
            </a:br>
            <a:endParaRPr lang="sv-SE" sz="1200" dirty="0">
              <a:solidFill>
                <a:schemeClr val="tx1"/>
              </a:solidFill>
            </a:endParaRPr>
          </a:p>
          <a:p>
            <a:r>
              <a:rPr lang="sv-SE" sz="1200" dirty="0">
                <a:solidFill>
                  <a:schemeClr val="tx1"/>
                </a:solidFill>
              </a:rPr>
              <a:t>5 000 personer utbildas varje år på garnisonen.</a:t>
            </a:r>
            <a:br>
              <a:rPr lang="sv-SE" dirty="0">
                <a:solidFill>
                  <a:schemeClr val="tx1"/>
                </a:solidFill>
              </a:rPr>
            </a:br>
            <a:endParaRPr lang="sv-SE" dirty="0">
              <a:solidFill>
                <a:schemeClr val="tx1"/>
              </a:solidFill>
            </a:endParaRPr>
          </a:p>
          <a:p>
            <a:pPr marL="0" indent="0">
              <a:buNone/>
            </a:pPr>
            <a:r>
              <a:rPr lang="sv-SE" dirty="0">
                <a:solidFill>
                  <a:schemeClr val="tx1"/>
                </a:solidFill>
              </a:rPr>
              <a:t> </a:t>
            </a:r>
          </a:p>
          <a:p>
            <a:endParaRPr lang="sv-SE" dirty="0"/>
          </a:p>
          <a:p>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907" y="0"/>
            <a:ext cx="3433093" cy="5143500"/>
          </a:xfrm>
          <a:prstGeom prst="rect">
            <a:avLst/>
          </a:prstGeom>
        </p:spPr>
      </p:pic>
    </p:spTree>
    <p:extLst>
      <p:ext uri="{BB962C8B-B14F-4D97-AF65-F5344CB8AC3E}">
        <p14:creationId xmlns:p14="http://schemas.microsoft.com/office/powerpoint/2010/main" val="22166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293752" y="697835"/>
            <a:ext cx="4974934" cy="4229765"/>
          </a:xfrm>
        </p:spPr>
        <p:txBody>
          <a:bodyPr>
            <a:normAutofit fontScale="25000" lnSpcReduction="20000"/>
          </a:bodyPr>
          <a:lstStyle/>
          <a:p>
            <a:pPr marL="0" indent="0">
              <a:buNone/>
            </a:pPr>
            <a:r>
              <a:rPr lang="sv-SE" sz="4400" dirty="0"/>
              <a:t> </a:t>
            </a:r>
          </a:p>
          <a:p>
            <a:r>
              <a:rPr lang="sv-SE" sz="4400" dirty="0"/>
              <a:t>Försvarsmakten bedriver ett omfattande miljöarbete och har en särskild tillsynsmyndighet för att följa miljölagar men också reducera miljöpåverkan. Generellt nyttjar Försvarsmakten blyfri ammunition i verksamheten (stålkärna), hylsfångare vid vissa tekniska system samt återvinningsbara hylsor.</a:t>
            </a:r>
            <a:br>
              <a:rPr lang="sv-SE" sz="4400" dirty="0">
                <a:solidFill>
                  <a:schemeClr val="tx1"/>
                </a:solidFill>
              </a:rPr>
            </a:br>
            <a:endParaRPr lang="sv-SE" sz="4400" dirty="0">
              <a:solidFill>
                <a:schemeClr val="tx1"/>
              </a:solidFill>
            </a:endParaRPr>
          </a:p>
          <a:p>
            <a:r>
              <a:rPr lang="sv-SE" sz="4400" dirty="0">
                <a:solidFill>
                  <a:schemeClr val="tx1"/>
                </a:solidFill>
              </a:rPr>
              <a:t>Försvarsmaktens miljötillstånd innebär att allmänheten måste informeras senast tio dagar innan skjutning.  En anpassning skall ske till fågel-/djur och sjölivet samt sommarperioden då det är extra mycket människor i skärgården. </a:t>
            </a:r>
          </a:p>
          <a:p>
            <a:pPr marL="0" indent="0">
              <a:buNone/>
            </a:pPr>
            <a:endParaRPr lang="sv-SE" sz="4400" dirty="0"/>
          </a:p>
          <a:p>
            <a:r>
              <a:rPr lang="sv-SE" sz="4400" dirty="0"/>
              <a:t>Miljötillståndets ram med max 115 dagar per år på fem olika skjutplatser och en mängd av 1 325  000 finkalibriga skott, inkluderar både lös och skarp ammunition.  Sedan 2013 har det som mest skjutits 53 dagar på grund av lågt antal värnpliktiga och nedläggningar av flera delar av Försvarsmakten i Göteborg. En tillväxt och ett återtagande till perioden före 2004 innebär en cirka 10-årig stegvis ökning av antalet övningsdagar när fler värnpliktiga och bland annat båtar tillförs.</a:t>
            </a:r>
          </a:p>
          <a:p>
            <a:pPr marL="0" indent="0">
              <a:buNone/>
            </a:pPr>
            <a:endParaRPr lang="sv-SE" sz="4400" dirty="0"/>
          </a:p>
          <a:p>
            <a:r>
              <a:rPr lang="sv-SE" sz="4400" dirty="0"/>
              <a:t>Göteborgs skärgårdsskjutfält är ett riksintresse och av betydelse för totalförsvarets militära områden; </a:t>
            </a:r>
            <a:r>
              <a:rPr lang="sv-SE" sz="4400" u="sng" dirty="0">
                <a:hlinkClick r:id="rId3"/>
              </a:rPr>
              <a:t>forsvarsmakten.se/riksintressen</a:t>
            </a:r>
            <a:endParaRPr lang="sv-SE" sz="4400" u="sng" dirty="0"/>
          </a:p>
          <a:p>
            <a:endParaRPr lang="sv-SE" sz="4400" dirty="0"/>
          </a:p>
          <a:p>
            <a:r>
              <a:rPr lang="sv-SE" sz="4400" dirty="0"/>
              <a:t>Försvarsmakten, kommunen och Länsstyrelsen kommer att analysera hur processerna mellan olika myndigheter-/organisationer fungerar för att tydliggöra om de kan förbättras. </a:t>
            </a:r>
            <a:br>
              <a:rPr lang="sv-SE" sz="4400" dirty="0"/>
            </a:br>
            <a:endParaRPr lang="sv-SE" sz="4400" dirty="0"/>
          </a:p>
          <a:p>
            <a:endParaRPr lang="sv-SE" dirty="0"/>
          </a:p>
          <a:p>
            <a:pPr marL="0" indent="0">
              <a:buNone/>
            </a:pPr>
            <a:r>
              <a:rPr lang="sv-SE" dirty="0"/>
              <a:t> </a:t>
            </a:r>
          </a:p>
        </p:txBody>
      </p:sp>
      <p:sp>
        <p:nvSpPr>
          <p:cNvPr id="3" name="Rubrik 2"/>
          <p:cNvSpPr>
            <a:spLocks noGrp="1"/>
          </p:cNvSpPr>
          <p:nvPr>
            <p:ph type="ctrTitle"/>
          </p:nvPr>
        </p:nvSpPr>
        <p:spPr>
          <a:xfrm>
            <a:off x="293751" y="260757"/>
            <a:ext cx="5292544" cy="415307"/>
          </a:xfrm>
        </p:spPr>
        <p:txBody>
          <a:bodyPr/>
          <a:lstStyle/>
          <a:p>
            <a:r>
              <a:rPr lang="sv-SE" sz="2400" dirty="0">
                <a:solidFill>
                  <a:schemeClr val="tx1"/>
                </a:solidFill>
              </a:rPr>
              <a:t>Göteborgs skärgårdsskjutfält</a:t>
            </a:r>
            <a:br>
              <a:rPr lang="sv-SE" dirty="0">
                <a:solidFill>
                  <a:schemeClr val="tx1"/>
                </a:solidFill>
              </a:rPr>
            </a:br>
            <a:endParaRPr lang="sv-SE" dirty="0">
              <a:solidFill>
                <a:schemeClr val="tx1"/>
              </a:solidFill>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850666" y="850165"/>
            <a:ext cx="5143500" cy="3443169"/>
          </a:xfrm>
          <a:prstGeom prst="rect">
            <a:avLst/>
          </a:prstGeom>
        </p:spPr>
      </p:pic>
    </p:spTree>
    <p:extLst>
      <p:ext uri="{BB962C8B-B14F-4D97-AF65-F5344CB8AC3E}">
        <p14:creationId xmlns:p14="http://schemas.microsoft.com/office/powerpoint/2010/main" val="52913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sz="2400" dirty="0"/>
              <a:t>Punkter och diskussion</a:t>
            </a:r>
          </a:p>
        </p:txBody>
      </p:sp>
      <p:sp>
        <p:nvSpPr>
          <p:cNvPr id="9" name="Platshållare för innehåll 8"/>
          <p:cNvSpPr>
            <a:spLocks noGrp="1"/>
          </p:cNvSpPr>
          <p:nvPr>
            <p:ph idx="1"/>
          </p:nvPr>
        </p:nvSpPr>
        <p:spPr>
          <a:xfrm>
            <a:off x="405789" y="1354729"/>
            <a:ext cx="3249313" cy="2618660"/>
          </a:xfrm>
        </p:spPr>
        <p:txBody>
          <a:bodyPr>
            <a:normAutofit fontScale="25000" lnSpcReduction="20000"/>
          </a:bodyPr>
          <a:lstStyle/>
          <a:p>
            <a:pPr marL="0" indent="0">
              <a:buNone/>
            </a:pPr>
            <a:r>
              <a:rPr lang="sv-SE" sz="1700" dirty="0"/>
              <a:t> </a:t>
            </a:r>
            <a:endParaRPr lang="sv-SE" sz="4800" dirty="0"/>
          </a:p>
          <a:p>
            <a:r>
              <a:rPr lang="sv-SE" sz="4400" dirty="0"/>
              <a:t>Miljötillstånd för Göteborgs skärgårdsskjutfält – vad innebär det? </a:t>
            </a:r>
            <a:br>
              <a:rPr lang="sv-SE" sz="4400" dirty="0"/>
            </a:br>
            <a:br>
              <a:rPr lang="sv-SE" sz="4400" dirty="0"/>
            </a:br>
            <a:r>
              <a:rPr lang="sv-SE" sz="4400" dirty="0"/>
              <a:t>Samtal om regeringsbeslutet för Göteborgs skärgårdsskjutfält</a:t>
            </a:r>
            <a:br>
              <a:rPr lang="sv-SE" sz="4400" dirty="0"/>
            </a:br>
            <a:endParaRPr lang="sv-SE" sz="4400" dirty="0"/>
          </a:p>
          <a:p>
            <a:r>
              <a:rPr lang="sv-SE" sz="4400" dirty="0">
                <a:solidFill>
                  <a:schemeClr val="tx1"/>
                </a:solidFill>
              </a:rPr>
              <a:t>Göteborgs skärgårdsskjutfält är ett riksintresse – vad innebär det?</a:t>
            </a:r>
            <a:br>
              <a:rPr lang="sv-SE" sz="4400" dirty="0">
                <a:solidFill>
                  <a:schemeClr val="tx1"/>
                </a:solidFill>
              </a:rPr>
            </a:br>
            <a:br>
              <a:rPr lang="sv-SE" sz="4400" dirty="0">
                <a:solidFill>
                  <a:schemeClr val="tx1"/>
                </a:solidFill>
              </a:rPr>
            </a:br>
            <a:r>
              <a:rPr lang="sv-SE" sz="4400" dirty="0"/>
              <a:t>Samtal kring hur befolkningsutvecklingen kan kopplas till att byggandet begränsas i skärgården.</a:t>
            </a:r>
            <a:br>
              <a:rPr lang="sv-SE" sz="4400" dirty="0"/>
            </a:br>
            <a:endParaRPr lang="sv-SE" sz="4400" dirty="0"/>
          </a:p>
          <a:p>
            <a:r>
              <a:rPr lang="sv-SE" sz="4400" dirty="0"/>
              <a:t>Försvarsmakten vill undersöka möjliga kanaler för information vid avlysningar inför skjutövningar.</a:t>
            </a:r>
            <a:br>
              <a:rPr lang="sv-SE" sz="4400" dirty="0"/>
            </a:br>
            <a:br>
              <a:rPr lang="sv-SE" sz="4400" dirty="0"/>
            </a:br>
            <a:r>
              <a:rPr lang="sv-SE" sz="4400" dirty="0"/>
              <a:t>Samtal om kommunikationen mellan Försvarsmakten och skärgårdsbefolkningen med deltagare i Ö-dialogen.</a:t>
            </a:r>
            <a:br>
              <a:rPr lang="sv-SE" sz="4400" dirty="0"/>
            </a:br>
            <a:endParaRPr lang="sv-SE" sz="4400" dirty="0"/>
          </a:p>
          <a:p>
            <a:pPr marL="0" indent="0">
              <a:buNone/>
            </a:pPr>
            <a:br>
              <a:rPr lang="sv-SE" sz="4400" dirty="0"/>
            </a:br>
            <a:endParaRPr lang="sv-SE" sz="4400"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686" y="-1815"/>
            <a:ext cx="5145315" cy="5145315"/>
          </a:xfrm>
          <a:prstGeom prst="rect">
            <a:avLst/>
          </a:prstGeom>
        </p:spPr>
      </p:pic>
    </p:spTree>
    <p:extLst>
      <p:ext uri="{BB962C8B-B14F-4D97-AF65-F5344CB8AC3E}">
        <p14:creationId xmlns:p14="http://schemas.microsoft.com/office/powerpoint/2010/main" val="254624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5279141"/>
          </a:xfrm>
        </p:spPr>
      </p:pic>
      <p:sp>
        <p:nvSpPr>
          <p:cNvPr id="3" name="Rubrik 2"/>
          <p:cNvSpPr>
            <a:spLocks noGrp="1"/>
          </p:cNvSpPr>
          <p:nvPr>
            <p:ph type="ctrTitle"/>
          </p:nvPr>
        </p:nvSpPr>
        <p:spPr>
          <a:xfrm>
            <a:off x="2141553" y="578955"/>
            <a:ext cx="6493631" cy="429161"/>
          </a:xfrm>
        </p:spPr>
        <p:txBody>
          <a:bodyPr/>
          <a:lstStyle/>
          <a:p>
            <a:pPr algn="ctr"/>
            <a:r>
              <a:rPr lang="sv-SE" sz="2400" dirty="0"/>
              <a:t>Frågor</a:t>
            </a:r>
          </a:p>
        </p:txBody>
      </p:sp>
    </p:spTree>
    <p:extLst>
      <p:ext uri="{BB962C8B-B14F-4D97-AF65-F5344CB8AC3E}">
        <p14:creationId xmlns:p14="http://schemas.microsoft.com/office/powerpoint/2010/main" val="3719463268"/>
      </p:ext>
    </p:extLst>
  </p:cSld>
  <p:clrMapOvr>
    <a:masterClrMapping/>
  </p:clrMapOvr>
</p:sld>
</file>

<file path=ppt/theme/theme1.xml><?xml version="1.0" encoding="utf-8"?>
<a:theme xmlns:a="http://schemas.openxmlformats.org/drawingml/2006/main" name="FM_1">
  <a:themeElements>
    <a:clrScheme name="FM_PPT_LJUS">
      <a:dk1>
        <a:srgbClr val="000000"/>
      </a:dk1>
      <a:lt1>
        <a:srgbClr val="FEFFFF"/>
      </a:lt1>
      <a:dk2>
        <a:srgbClr val="DFE5E2"/>
      </a:dk2>
      <a:lt2>
        <a:srgbClr val="DBE2E5"/>
      </a:lt2>
      <a:accent1>
        <a:srgbClr val="E5E3DB"/>
      </a:accent1>
      <a:accent2>
        <a:srgbClr val="F1F1F1"/>
      </a:accent2>
      <a:accent3>
        <a:srgbClr val="2BDB8C"/>
      </a:accent3>
      <a:accent4>
        <a:srgbClr val="F5E500"/>
      </a:accent4>
      <a:accent5>
        <a:srgbClr val="FF675C"/>
      </a:accent5>
      <a:accent6>
        <a:srgbClr val="005EAB"/>
      </a:accent6>
      <a:hlink>
        <a:srgbClr val="000000"/>
      </a:hlink>
      <a:folHlink>
        <a:srgbClr val="B9B8B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C44520E-0066-144C-99A0-C6FA887E4024}" vid="{F9CBE053-C11C-354B-9CCD-627731440B44}"/>
    </a:ext>
  </a:extLst>
</a:theme>
</file>

<file path=ppt/theme/theme2.xml><?xml version="1.0" encoding="utf-8"?>
<a:theme xmlns:a="http://schemas.openxmlformats.org/drawingml/2006/main" name="FM Negativ">
  <a:themeElements>
    <a:clrScheme name="FM_PPT_MÖRK 1">
      <a:dk1>
        <a:srgbClr val="000000"/>
      </a:dk1>
      <a:lt1>
        <a:srgbClr val="FFFFFF"/>
      </a:lt1>
      <a:dk2>
        <a:srgbClr val="3E4744"/>
      </a:dk2>
      <a:lt2>
        <a:srgbClr val="434B53"/>
      </a:lt2>
      <a:accent1>
        <a:srgbClr val="49473F"/>
      </a:accent1>
      <a:accent2>
        <a:srgbClr val="5D5D5D"/>
      </a:accent2>
      <a:accent3>
        <a:srgbClr val="2BDB8C"/>
      </a:accent3>
      <a:accent4>
        <a:srgbClr val="F5E500"/>
      </a:accent4>
      <a:accent5>
        <a:srgbClr val="FF675C"/>
      </a:accent5>
      <a:accent6>
        <a:srgbClr val="005EAB"/>
      </a:accent6>
      <a:hlink>
        <a:srgbClr val="00000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C44520E-0066-144C-99A0-C6FA887E4024}" vid="{D85BDCC0-ED8C-2C40-B159-467EFEAF24B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FM_1</Template>
  <TotalTime>0</TotalTime>
  <Words>874</Words>
  <Application>Microsoft Office PowerPoint</Application>
  <PresentationFormat>Bildspel på skärmen (16:9)</PresentationFormat>
  <Paragraphs>73</Paragraphs>
  <Slides>6</Slides>
  <Notes>5</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6</vt:i4>
      </vt:variant>
    </vt:vector>
  </HeadingPairs>
  <TitlesOfParts>
    <vt:vector size="15" baseType="lpstr">
      <vt:lpstr>Arial</vt:lpstr>
      <vt:lpstr>Calibri</vt:lpstr>
      <vt:lpstr>FM Sans 09 Bold Condensed</vt:lpstr>
      <vt:lpstr>Forsvarsmakten Sans</vt:lpstr>
      <vt:lpstr>Forsvarsmakten Sans Condensed</vt:lpstr>
      <vt:lpstr>Forsvarsmakten Sans Light</vt:lpstr>
      <vt:lpstr>Forsvarsmakten Sans Stencil</vt:lpstr>
      <vt:lpstr>FM_1</vt:lpstr>
      <vt:lpstr>FM Negativ</vt:lpstr>
      <vt:lpstr>PowerPoint-presentation</vt:lpstr>
      <vt:lpstr>inledning</vt:lpstr>
      <vt:lpstr>Försvarsmakten i Göteborg</vt:lpstr>
      <vt:lpstr>Göteborgs skärgårdsskjutfält </vt:lpstr>
      <vt:lpstr>Punkter och diskussion</vt:lpstr>
      <vt:lpstr>Frågor</vt:lpstr>
    </vt:vector>
  </TitlesOfParts>
  <Company>Försvarsmakten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Victor</dc:creator>
  <cp:lastModifiedBy>Åsa Aguayo Åkesson</cp:lastModifiedBy>
  <cp:revision>103</cp:revision>
  <cp:lastPrinted>2021-04-19T13:28:32Z</cp:lastPrinted>
  <dcterms:created xsi:type="dcterms:W3CDTF">2021-04-14T12:40:44Z</dcterms:created>
  <dcterms:modified xsi:type="dcterms:W3CDTF">2021-05-07T06:50:00Z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4aa4b3f6-b9ba-4102-88bf-bb0764b3ab32</vt:lpwstr>
  </property>
  <property fmtid="{D5CDD505-2E9C-101B-9397-08002B2CF9AE}" pid="3" name="FörsvarsmaktenKlassificering">
    <vt:lpwstr>ES</vt:lpwstr>
  </property>
  <property fmtid="{D5CDD505-2E9C-101B-9397-08002B2CF9AE}" pid="4" name="FörsvarsmaktenSEKRETESSKLASSIFICERAD">
    <vt:lpwstr/>
  </property>
  <property fmtid="{D5CDD505-2E9C-101B-9397-08002B2CF9AE}" pid="5" name="Klassificering">
    <vt:lpwstr>ES</vt:lpwstr>
  </property>
</Properties>
</file>