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05" r:id="rId4"/>
    <p:sldMasterId id="2147483660" r:id="rId5"/>
    <p:sldMasterId id="2147484042" r:id="rId6"/>
  </p:sldMasterIdLst>
  <p:notesMasterIdLst>
    <p:notesMasterId r:id="rId20"/>
  </p:notesMasterIdLst>
  <p:sldIdLst>
    <p:sldId id="2142533967" r:id="rId7"/>
    <p:sldId id="2142533965" r:id="rId8"/>
    <p:sldId id="259" r:id="rId9"/>
    <p:sldId id="257" r:id="rId10"/>
    <p:sldId id="2142533983" r:id="rId11"/>
    <p:sldId id="2142533962" r:id="rId12"/>
    <p:sldId id="2142533986" r:id="rId13"/>
    <p:sldId id="2142533957" r:id="rId14"/>
    <p:sldId id="453" r:id="rId15"/>
    <p:sldId id="262" r:id="rId16"/>
    <p:sldId id="2142533982" r:id="rId17"/>
    <p:sldId id="2142533975" r:id="rId18"/>
    <p:sldId id="2142533932" r:id="rId19"/>
  </p:sldIdLst>
  <p:sldSz cx="12192000" cy="6858000"/>
  <p:notesSz cx="6669088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2A0B"/>
    <a:srgbClr val="8C2F02"/>
    <a:srgbClr val="E2B010"/>
    <a:srgbClr val="F7DF93"/>
    <a:srgbClr val="F1C63D"/>
    <a:srgbClr val="4A8391"/>
    <a:srgbClr val="0C8493"/>
    <a:srgbClr val="9BC5A4"/>
    <a:srgbClr val="C8DF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20F31ED-2499-F783-0F47-47C935CF9332}" v="15" dt="2023-11-28T13:02:19.169"/>
    <p1510:client id="{D6B22274-0162-490F-9E25-5DB9295D830F}" v="48" dt="2023-11-28T14:45:13.782"/>
    <p1510:client id="{F48A76EE-DFCB-401E-93C4-4C95655BC13E}" v="9" dt="2023-11-28T07:07:47.3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3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440521-DA00-4649-8D62-D1EA4DD28690}" type="datetimeFigureOut">
              <a:t>2023-11-30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684906-AE50-45EB-9CD6-61225CA7976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18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Annika hälsar välkommen. Går igenom praktiska ting, agendan och påpekar </a:t>
            </a:r>
            <a:r>
              <a:rPr lang="sv-SE" err="1"/>
              <a:t>ev</a:t>
            </a:r>
            <a:r>
              <a:rPr lang="sv-SE"/>
              <a:t> något om lokalen.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3594DA-699B-48A2-82B5-26BF96FBEE3A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13089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3594DA-699B-48A2-82B5-26BF96FBEE3A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197498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Röster från 25 oktober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3594DA-699B-48A2-82B5-26BF96FBEE3A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991898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Styrkan i årorna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684906-AE50-45EB-9CD6-61225CA79768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997516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3594DA-699B-48A2-82B5-26BF96FBEE3A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923270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Karin Nilsson </a:t>
            </a:r>
            <a:r>
              <a:rPr lang="en-US" err="1">
                <a:cs typeface="Calibri"/>
              </a:rPr>
              <a:t>berättar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3594DA-699B-48A2-82B5-26BF96FBEE3A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82618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2023-11-30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84422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2023-11-30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23719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2023-11-30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16441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/>
              <a:t>Klicka på ikonen </a:t>
            </a:r>
            <a:br>
              <a:rPr lang="sv-SE"/>
            </a:b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58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040785F0-4073-4C09-A77E-AF825CBA6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806612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/>
              <a:t>Klicka på ikonen </a:t>
            </a:r>
            <a:br>
              <a:rPr lang="sv-SE"/>
            </a:b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A6D7259-E2CF-428A-9B5C-9AEE444FC1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824707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6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4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55" indent="0">
              <a:buNone/>
              <a:defRPr sz="2800"/>
            </a:lvl2pPr>
            <a:lvl3pPr marL="914309" indent="0">
              <a:buNone/>
              <a:defRPr sz="2400"/>
            </a:lvl3pPr>
            <a:lvl4pPr marL="1371464" indent="0">
              <a:buNone/>
              <a:defRPr sz="2000"/>
            </a:lvl4pPr>
            <a:lvl5pPr marL="1828618" indent="0">
              <a:buNone/>
              <a:defRPr sz="2000"/>
            </a:lvl5pPr>
            <a:lvl6pPr marL="2285774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5" indent="0">
              <a:buNone/>
              <a:defRPr sz="2000"/>
            </a:lvl9pPr>
          </a:lstStyle>
          <a:p>
            <a:r>
              <a:rPr lang="sv-SE"/>
              <a:t>Klicka på ikonen </a:t>
            </a:r>
            <a:br>
              <a:rPr lang="sv-SE"/>
            </a:b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A6D7259-E2CF-428A-9B5C-9AEE444FC1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78245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och bild (alt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2000" y="1411201"/>
            <a:ext cx="6912000" cy="7921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7" name="Platshållare för innehåll 2"/>
          <p:cNvSpPr>
            <a:spLocks noGrp="1"/>
          </p:cNvSpPr>
          <p:nvPr>
            <p:ph sz="quarter" idx="12" hasCustomPrompt="1"/>
          </p:nvPr>
        </p:nvSpPr>
        <p:spPr>
          <a:xfrm>
            <a:off x="912000" y="2350800"/>
            <a:ext cx="6912000" cy="3888000"/>
          </a:xfrm>
        </p:spPr>
        <p:txBody>
          <a:bodyPr/>
          <a:lstStyle>
            <a:lvl1pPr marL="216000" indent="-216000">
              <a:defRPr/>
            </a:lvl1pPr>
            <a:lvl2pPr marL="432000" indent="-216000">
              <a:defRPr/>
            </a:lvl2pPr>
            <a:lvl3pPr marL="648000" indent="-216000">
              <a:defRPr/>
            </a:lvl3pPr>
            <a:lvl4pPr marL="864000" indent="-216000">
              <a:defRPr/>
            </a:lvl4pPr>
            <a:lvl5pPr marL="1080000" indent="-216000">
              <a:defRPr/>
            </a:lvl5pPr>
          </a:lstStyle>
          <a:p>
            <a:pPr lvl="0"/>
            <a:r>
              <a:rPr lang="sv-SE"/>
              <a:t>Skriv in din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5" name="Platshållare för bild 7"/>
          <p:cNvSpPr>
            <a:spLocks noGrp="1"/>
          </p:cNvSpPr>
          <p:nvPr>
            <p:ph type="pic" sz="quarter" idx="17" hasCustomPrompt="1"/>
          </p:nvPr>
        </p:nvSpPr>
        <p:spPr>
          <a:xfrm>
            <a:off x="8202560" y="-5736"/>
            <a:ext cx="3989441" cy="686373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marR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lang="sv-SE" sz="1600" noProof="0"/>
            </a:lvl1pPr>
          </a:lstStyle>
          <a:p>
            <a:pPr marL="0" marR="0" lvl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sv-SE" noProof="0"/>
              <a:t>Klicka på ikonen</a:t>
            </a:r>
            <a:br>
              <a:rPr lang="sv-SE" noProof="0"/>
            </a:br>
            <a:br>
              <a:rPr lang="sv-SE" noProof="0"/>
            </a:br>
            <a:r>
              <a:rPr lang="sv-SE" noProof="0"/>
              <a:t>för att lägga till en bild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9"/>
          </p:nvPr>
        </p:nvSpPr>
        <p:spPr>
          <a:xfrm>
            <a:off x="8496000" y="222935"/>
            <a:ext cx="3360000" cy="460800"/>
          </a:xfrm>
        </p:spPr>
        <p:txBody>
          <a:bodyPr vert="horz" lIns="0" tIns="0" rIns="0" bIns="0" rtlCol="0" anchor="t" anchorCtr="0">
            <a:noAutofit/>
          </a:bodyPr>
          <a:lstStyle>
            <a:lvl1pPr algn="r">
              <a:lnSpc>
                <a:spcPct val="100000"/>
              </a:lnSpc>
              <a:defRPr lang="sv-SE" sz="1100" smtClean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sv-SE"/>
              <a:t>ORGANISATIONSNAMN (ÄNDRA SIDHUVUD VIA FLIKEN INFOGA-SIDHUVUD/SIDFOT)</a:t>
            </a:r>
          </a:p>
        </p:txBody>
      </p:sp>
      <p:sp>
        <p:nvSpPr>
          <p:cNvPr id="9" name="Platshållare för bildnummer 3"/>
          <p:cNvSpPr>
            <a:spLocks noGrp="1"/>
          </p:cNvSpPr>
          <p:nvPr>
            <p:ph type="sldNum" sz="quarter" idx="25"/>
          </p:nvPr>
        </p:nvSpPr>
        <p:spPr>
          <a:xfrm>
            <a:off x="10703667" y="6407151"/>
            <a:ext cx="768931" cy="241300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sv-SE" b="1" i="0" cap="all" baseline="0" smtClean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latin typeface="Arial Narrow"/>
                <a:ea typeface="ＭＳ Ｐゴシック" pitchFamily="-65" charset="-128"/>
              </a:defRPr>
            </a:lvl1pPr>
          </a:lstStyle>
          <a:p>
            <a:fld id="{9426A61E-93B8-384D-8975-0A89DB09A55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15076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7" name="Platshållare för innehåll 2"/>
          <p:cNvSpPr>
            <a:spLocks noGrp="1"/>
          </p:cNvSpPr>
          <p:nvPr>
            <p:ph sz="quarter" idx="12" hasCustomPrompt="1"/>
          </p:nvPr>
        </p:nvSpPr>
        <p:spPr>
          <a:xfrm>
            <a:off x="912001" y="2350800"/>
            <a:ext cx="9984316" cy="3816350"/>
          </a:xfrm>
        </p:spPr>
        <p:txBody>
          <a:bodyPr/>
          <a:lstStyle>
            <a:lvl1pPr marL="216000" indent="-216000">
              <a:defRPr/>
            </a:lvl1pPr>
            <a:lvl2pPr marL="432000" indent="-216000">
              <a:defRPr/>
            </a:lvl2pPr>
            <a:lvl3pPr marL="648000" indent="-216000">
              <a:defRPr/>
            </a:lvl3pPr>
            <a:lvl4pPr marL="864000" indent="-216000">
              <a:defRPr/>
            </a:lvl4pPr>
            <a:lvl5pPr marL="1080000" indent="-216000">
              <a:defRPr/>
            </a:lvl5pPr>
          </a:lstStyle>
          <a:p>
            <a:pPr lvl="0"/>
            <a:r>
              <a:rPr lang="sv-SE"/>
              <a:t>Skriv in din text eller klicka på ikonerna nedan för att infoga objekt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26A61E-93B8-384D-8975-0A89DB09A550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 eaLnBrk="0" hangingPunct="0"/>
            <a:r>
              <a:rPr lang="sv-SE"/>
              <a:t>ORGANISATIONSNAMN (ÄNDRA SIDHUVUD VIA FLIKEN INFOGA-SIDHUVUD/SIDFOT)</a:t>
            </a:r>
          </a:p>
        </p:txBody>
      </p:sp>
    </p:spTree>
    <p:extLst>
      <p:ext uri="{BB962C8B-B14F-4D97-AF65-F5344CB8AC3E}">
        <p14:creationId xmlns:p14="http://schemas.microsoft.com/office/powerpoint/2010/main" val="399877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rtsida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12000" y="2275200"/>
            <a:ext cx="10560000" cy="1143000"/>
          </a:xfrm>
        </p:spPr>
        <p:txBody>
          <a:bodyPr anchorCtr="0"/>
          <a:lstStyle>
            <a:lvl1pPr algn="l">
              <a:defRPr sz="3600" b="1" i="0" cap="all" baseline="0">
                <a:latin typeface="Arial Narrow" panose="020B0606020202030204" pitchFamily="34" charset="0"/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4" hasCustomPrompt="1"/>
          </p:nvPr>
        </p:nvSpPr>
        <p:spPr>
          <a:xfrm>
            <a:off x="912000" y="6237312"/>
            <a:ext cx="10560000" cy="216222"/>
          </a:xfrm>
        </p:spPr>
        <p:txBody>
          <a:bodyPr t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0" i="0" cap="all" baseline="0">
                <a:latin typeface="Arial Narrow"/>
              </a:defRPr>
            </a:lvl1pPr>
          </a:lstStyle>
          <a:p>
            <a:pPr lvl="0"/>
            <a:r>
              <a:rPr lang="sv-SE"/>
              <a:t>Klicka och Skriv in namn och titel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9426A61E-93B8-384D-8975-0A89DB09A550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r" eaLnBrk="0" hangingPunct="0"/>
            <a:r>
              <a:rPr lang="sv-SE"/>
              <a:t>ORGANISATIONSNAMN (ÄNDRA SIDHUVUD VIA FLIKEN INFOGA-SIDHUVUD/SIDFOT)</a:t>
            </a:r>
          </a:p>
        </p:txBody>
      </p:sp>
    </p:spTree>
    <p:extLst>
      <p:ext uri="{BB962C8B-B14F-4D97-AF65-F5344CB8AC3E}">
        <p14:creationId xmlns:p14="http://schemas.microsoft.com/office/powerpoint/2010/main" val="3269883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64646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2"/>
          </p:nvPr>
        </p:nvSpPr>
        <p:spPr>
          <a:xfrm>
            <a:off x="1524000" y="2286000"/>
            <a:ext cx="8940800" cy="35814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659AC-CD85-6044-AFE7-84B92296A0AB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  <p:sp>
        <p:nvSpPr>
          <p:cNvPr id="6" name="Platshållare för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3A1B3-F4EB-8642-9EB4-D09B4B733F30}" type="datetime1">
              <a:rPr lang="sv-SE" altLang="sv-SE"/>
              <a:pPr>
                <a:defRPr/>
              </a:pPr>
              <a:t>2023-11-30</a:t>
            </a:fld>
            <a:endParaRPr lang="sv-SE" altLang="sv-SE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21351370"/>
      </p:ext>
    </p:extLst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2023-11-30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227205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Rubrik och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68501" y="274638"/>
            <a:ext cx="9613900" cy="1143000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abell 2"/>
          <p:cNvSpPr>
            <a:spLocks noGrp="1"/>
          </p:cNvSpPr>
          <p:nvPr>
            <p:ph type="tbl" idx="1"/>
          </p:nvPr>
        </p:nvSpPr>
        <p:spPr>
          <a:xfrm>
            <a:off x="1968501" y="1600200"/>
            <a:ext cx="9613900" cy="4205288"/>
          </a:xfrm>
        </p:spPr>
        <p:txBody>
          <a:bodyPr rtlCol="0">
            <a:normAutofit/>
          </a:bodyPr>
          <a:lstStyle/>
          <a:p>
            <a:pPr lvl="0"/>
            <a:endParaRPr lang="sv-SE" noProof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BA6D0C0-208A-F748-A223-066E53C361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EB5C155-3564-E842-8E1D-313525A6F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2F2CB85-5487-934B-A98A-1BC26DA58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487F92-86F4-8440-A67D-ECDDF7D89A2B}" type="slidenum">
              <a:rPr lang="en-US" altLang="sv-SE"/>
              <a:pPr>
                <a:defRPr/>
              </a:pPr>
              <a:t>‹#›</a:t>
            </a:fld>
            <a:endParaRPr lang="en-US" altLang="sv-SE"/>
          </a:p>
        </p:txBody>
      </p:sp>
    </p:spTree>
    <p:extLst>
      <p:ext uri="{BB962C8B-B14F-4D97-AF65-F5344CB8AC3E}">
        <p14:creationId xmlns:p14="http://schemas.microsoft.com/office/powerpoint/2010/main" val="1110421623"/>
      </p:ext>
    </p:extLst>
  </p:cSld>
  <p:clrMapOvr>
    <a:masterClrMapping/>
  </p:clrMapOvr>
  <p:transition advClick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och 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7" name="Platshållare för innehåll 2"/>
          <p:cNvSpPr>
            <a:spLocks noGrp="1"/>
          </p:cNvSpPr>
          <p:nvPr>
            <p:ph sz="quarter" idx="12" hasCustomPrompt="1"/>
          </p:nvPr>
        </p:nvSpPr>
        <p:spPr>
          <a:xfrm>
            <a:off x="912000" y="2350800"/>
            <a:ext cx="5088000" cy="3888000"/>
          </a:xfrm>
        </p:spPr>
        <p:txBody>
          <a:bodyPr/>
          <a:lstStyle>
            <a:lvl1pPr marL="216000" indent="-216000">
              <a:defRPr/>
            </a:lvl1pPr>
            <a:lvl2pPr marL="432000" indent="-216000">
              <a:defRPr/>
            </a:lvl2pPr>
            <a:lvl3pPr marL="648000" indent="-216000">
              <a:defRPr/>
            </a:lvl3pPr>
            <a:lvl4pPr marL="864000" indent="-216000">
              <a:defRPr/>
            </a:lvl4pPr>
            <a:lvl5pPr marL="1080000" indent="-216000">
              <a:defRPr/>
            </a:lvl5pPr>
          </a:lstStyle>
          <a:p>
            <a:pPr lvl="0"/>
            <a:r>
              <a:rPr lang="sv-SE"/>
              <a:t>Skriv in din text eller klicka på ikonerna nedan för att infoga objekt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Platshållare för innehåll 3"/>
          <p:cNvSpPr>
            <a:spLocks noGrp="1"/>
          </p:cNvSpPr>
          <p:nvPr>
            <p:ph sz="quarter" idx="13" hasCustomPrompt="1"/>
          </p:nvPr>
        </p:nvSpPr>
        <p:spPr>
          <a:xfrm>
            <a:off x="6384597" y="2350800"/>
            <a:ext cx="5088000" cy="3888000"/>
          </a:xfrm>
        </p:spPr>
        <p:txBody>
          <a:bodyPr/>
          <a:lstStyle>
            <a:lvl1pPr marL="216000" indent="-216000">
              <a:defRPr/>
            </a:lvl1pPr>
            <a:lvl2pPr marL="432000" indent="-216000">
              <a:defRPr/>
            </a:lvl2pPr>
            <a:lvl3pPr marL="648000" indent="-216000">
              <a:defRPr/>
            </a:lvl3pPr>
            <a:lvl4pPr marL="864000" indent="-216000">
              <a:defRPr/>
            </a:lvl4pPr>
            <a:lvl5pPr marL="1080000" indent="-216000">
              <a:defRPr/>
            </a:lvl5pPr>
          </a:lstStyle>
          <a:p>
            <a:pPr lvl="0"/>
            <a:r>
              <a:rPr lang="sv-SE"/>
              <a:t>Skriv in din text eller klicka på ikonerna nedan för att infoga objekt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26A61E-93B8-384D-8975-0A89DB09A550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 eaLnBrk="0" hangingPunct="0"/>
            <a:r>
              <a:rPr lang="sv-SE"/>
              <a:t>ORGANISATIONSNAMN (ÄNDRA SIDHUVUD VIA FLIKEN INFOGA-SIDHUVUD/SIDFOT)</a:t>
            </a:r>
          </a:p>
        </p:txBody>
      </p:sp>
    </p:spTree>
    <p:extLst>
      <p:ext uri="{BB962C8B-B14F-4D97-AF65-F5344CB8AC3E}">
        <p14:creationId xmlns:p14="http://schemas.microsoft.com/office/powerpoint/2010/main" val="20673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och numrerad 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5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912000" y="2350800"/>
            <a:ext cx="9984000" cy="3816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3" indent="-360363">
              <a:buFont typeface="+mj-lt"/>
              <a:buAutoNum type="arabicPeriod"/>
              <a:defRPr lang="sv-SE" dirty="0" smtClean="0"/>
            </a:lvl1pPr>
            <a:lvl2pPr marL="648000" indent="-288000">
              <a:buFont typeface="+mj-lt"/>
              <a:buAutoNum type="alphaLcPeriod"/>
              <a:defRPr baseline="0"/>
            </a:lvl2pPr>
            <a:lvl3pPr marL="936000" indent="-288000">
              <a:buFont typeface="+mj-lt"/>
              <a:buAutoNum type="romanLcPeriod"/>
              <a:defRPr/>
            </a:lvl3pPr>
            <a:lvl4pPr marL="1224000" indent="-288000">
              <a:buSzPct val="90000"/>
              <a:buFont typeface="Helvetica" panose="020B0604020202020204" pitchFamily="34" charset="0"/>
              <a:buChar char="»"/>
              <a:defRPr/>
            </a:lvl4pPr>
            <a:lvl5pPr marL="1566900" indent="-342900">
              <a:buSzPct val="80000"/>
              <a:buFont typeface="+mj-lt"/>
              <a:buAutoNum type="arabicPeriod"/>
              <a:defRPr/>
            </a:lvl5pPr>
          </a:lstStyle>
          <a:p>
            <a:pPr lvl="0"/>
            <a:r>
              <a:rPr lang="sv-SE"/>
              <a:t>Skriv in din text eller klicka på ikonerna nedan för att infoga objekt</a:t>
            </a:r>
          </a:p>
          <a:p>
            <a:pPr lvl="1"/>
            <a:r>
              <a:rPr lang="sv-SE"/>
              <a:t>Nivå 2</a:t>
            </a:r>
          </a:p>
          <a:p>
            <a:pPr lvl="2"/>
            <a:r>
              <a:rPr lang="sv-SE"/>
              <a:t>Nivå 3</a:t>
            </a:r>
          </a:p>
          <a:p>
            <a:pPr lvl="3"/>
            <a:r>
              <a:rPr lang="sv-SE"/>
              <a:t>Nivå 4</a:t>
            </a:r>
          </a:p>
          <a:p>
            <a:pPr lvl="4"/>
            <a:r>
              <a:rPr lang="sv-SE"/>
              <a:t>Nivå 5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26A61E-93B8-384D-8975-0A89DB09A550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 eaLnBrk="0" hangingPunct="0"/>
            <a:r>
              <a:rPr lang="sv-SE"/>
              <a:t>ORGANISATIONSNAMN (ÄNDRA SIDHUVUD VIA FLIKEN INFOGA-SIDHUVUD/SIDFOT)</a:t>
            </a:r>
          </a:p>
        </p:txBody>
      </p:sp>
    </p:spTree>
    <p:extLst>
      <p:ext uri="{BB962C8B-B14F-4D97-AF65-F5344CB8AC3E}">
        <p14:creationId xmlns:p14="http://schemas.microsoft.com/office/powerpoint/2010/main" val="378686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och två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912000" y="1411201"/>
            <a:ext cx="6816000" cy="7921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8" name="Platshållare för innehåll 2"/>
          <p:cNvSpPr>
            <a:spLocks noGrp="1"/>
          </p:cNvSpPr>
          <p:nvPr>
            <p:ph sz="quarter" idx="12" hasCustomPrompt="1"/>
          </p:nvPr>
        </p:nvSpPr>
        <p:spPr>
          <a:xfrm>
            <a:off x="912000" y="2350800"/>
            <a:ext cx="6816000" cy="3888000"/>
          </a:xfrm>
        </p:spPr>
        <p:txBody>
          <a:bodyPr/>
          <a:lstStyle>
            <a:lvl1pPr marL="216000" indent="-216000">
              <a:defRPr/>
            </a:lvl1pPr>
            <a:lvl2pPr marL="432000" indent="-216000">
              <a:defRPr/>
            </a:lvl2pPr>
            <a:lvl3pPr marL="648000" indent="-216000">
              <a:defRPr/>
            </a:lvl3pPr>
            <a:lvl4pPr marL="864000" indent="-216000">
              <a:defRPr/>
            </a:lvl4pPr>
            <a:lvl5pPr marL="1080000" indent="-216000">
              <a:defRPr/>
            </a:lvl5pPr>
          </a:lstStyle>
          <a:p>
            <a:pPr lvl="0"/>
            <a:r>
              <a:rPr lang="sv-SE"/>
              <a:t>Skriv in din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4" name="Platshållare för bild 7"/>
          <p:cNvSpPr>
            <a:spLocks noGrp="1"/>
          </p:cNvSpPr>
          <p:nvPr>
            <p:ph type="pic" sz="quarter" idx="17" hasCustomPrompt="1"/>
          </p:nvPr>
        </p:nvSpPr>
        <p:spPr>
          <a:xfrm>
            <a:off x="8199781" y="-5736"/>
            <a:ext cx="3989441" cy="339663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marR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lang="sv-SE" sz="1600" noProof="0"/>
            </a:lvl1pPr>
          </a:lstStyle>
          <a:p>
            <a:pPr marL="0" marR="0" lvl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sv-SE" noProof="0"/>
              <a:t>Klicka på ikonen</a:t>
            </a:r>
            <a:br>
              <a:rPr lang="sv-SE" noProof="0"/>
            </a:br>
            <a:br>
              <a:rPr lang="sv-SE" noProof="0"/>
            </a:br>
            <a:r>
              <a:rPr lang="sv-SE" noProof="0"/>
              <a:t>för att lägga till en bild</a:t>
            </a:r>
          </a:p>
        </p:txBody>
      </p:sp>
      <p:sp>
        <p:nvSpPr>
          <p:cNvPr id="10" name="Platshållare för bild 7"/>
          <p:cNvSpPr>
            <a:spLocks noGrp="1"/>
          </p:cNvSpPr>
          <p:nvPr>
            <p:ph type="pic" sz="quarter" idx="20" hasCustomPrompt="1"/>
          </p:nvPr>
        </p:nvSpPr>
        <p:spPr>
          <a:xfrm>
            <a:off x="8199781" y="3477884"/>
            <a:ext cx="3989441" cy="339663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marR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lang="sv-SE" sz="1600" noProof="0"/>
            </a:lvl1pPr>
          </a:lstStyle>
          <a:p>
            <a:pPr marL="0" marR="0" lvl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sv-SE" noProof="0"/>
              <a:t>Klicka på ikonen</a:t>
            </a:r>
            <a:br>
              <a:rPr lang="sv-SE" noProof="0"/>
            </a:br>
            <a:br>
              <a:rPr lang="sv-SE" noProof="0"/>
            </a:br>
            <a:r>
              <a:rPr lang="sv-SE" noProof="0"/>
              <a:t>för att lägga till en bild</a:t>
            </a:r>
          </a:p>
        </p:txBody>
      </p:sp>
      <p:sp>
        <p:nvSpPr>
          <p:cNvPr id="2" name="Platshållare för sidfot 1"/>
          <p:cNvSpPr>
            <a:spLocks noGrp="1"/>
          </p:cNvSpPr>
          <p:nvPr>
            <p:ph type="ftr" sz="quarter" idx="21"/>
          </p:nvPr>
        </p:nvSpPr>
        <p:spPr>
          <a:xfrm>
            <a:off x="8496000" y="222935"/>
            <a:ext cx="3360000" cy="460800"/>
          </a:xfrm>
        </p:spPr>
        <p:txBody>
          <a:bodyPr vert="horz" lIns="0" tIns="0" rIns="0" bIns="0" rtlCol="0" anchor="t" anchorCtr="0">
            <a:noAutofit/>
          </a:bodyPr>
          <a:lstStyle>
            <a:lvl1pPr algn="r">
              <a:defRPr lang="sv-SE" smtClean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sv-SE"/>
              <a:t>ORGANISATIONSNAMN (ÄNDRA SIDHUVUD VIA FLIKEN INFOGA-SIDHUVUD/SIDFOT)</a:t>
            </a:r>
          </a:p>
        </p:txBody>
      </p:sp>
      <p:sp>
        <p:nvSpPr>
          <p:cNvPr id="12" name="Platshållare för bildnummer 3"/>
          <p:cNvSpPr>
            <a:spLocks noGrp="1"/>
          </p:cNvSpPr>
          <p:nvPr>
            <p:ph type="sldNum" sz="quarter" idx="25"/>
          </p:nvPr>
        </p:nvSpPr>
        <p:spPr>
          <a:xfrm>
            <a:off x="10703667" y="6407151"/>
            <a:ext cx="768931" cy="241300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sv-SE" b="1" i="0" cap="all" baseline="0" smtClean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latin typeface="Arial Narrow"/>
                <a:ea typeface="ＭＳ Ｐゴシック" pitchFamily="-65" charset="-128"/>
              </a:defRPr>
            </a:lvl1pPr>
          </a:lstStyle>
          <a:p>
            <a:fld id="{9426A61E-93B8-384D-8975-0A89DB09A55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70267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040785F0-4073-4C09-A77E-AF825CBA6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672291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/>
              <a:t>Klicka på ikonen </a:t>
            </a:r>
            <a:br>
              <a:rPr lang="sv-SE"/>
            </a:b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A6D7259-E2CF-428A-9B5C-9AEE444FC1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408345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040785F0-4073-4C09-A77E-AF825CBA6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816579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/>
            </a:br>
            <a:br>
              <a:rPr lang="sv-SE"/>
            </a:br>
            <a:br>
              <a:rPr lang="sv-SE"/>
            </a:br>
            <a:r>
              <a:rPr lang="sv-SE"/>
              <a:t>Klicka på ikonen ovan</a:t>
            </a: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8972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/>
              <a:t>Klicka på ikonen </a:t>
            </a:r>
            <a:br>
              <a:rPr lang="sv-SE"/>
            </a:b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A6D7259-E2CF-428A-9B5C-9AEE444FC1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891301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255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2023-11-30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867282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040785F0-4073-4C09-A77E-AF825CBA6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995831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204617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672784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02555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/>
              <a:t>Klicka på ikonen </a:t>
            </a:r>
            <a:br>
              <a:rPr lang="sv-SE"/>
            </a:b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A6D7259-E2CF-428A-9B5C-9AEE444FC1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941144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/>
              <a:t>Klicka på ikonen </a:t>
            </a:r>
            <a:br>
              <a:rPr lang="sv-SE"/>
            </a:b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589009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/>
              <a:t>Klicka på ikonen </a:t>
            </a:r>
            <a:br>
              <a:rPr lang="sv-SE"/>
            </a:b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/>
              <a:t>Klicka på ikonen </a:t>
            </a:r>
            <a:br>
              <a:rPr lang="sv-SE"/>
            </a:b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/>
              <a:t>Klicka på ikonen </a:t>
            </a:r>
            <a:br>
              <a:rPr lang="sv-SE"/>
            </a:b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44BB15C-87DA-407B-A8B6-CA070A8D70E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940132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/>
              <a:t>Klicka på ikonen </a:t>
            </a:r>
            <a:br>
              <a:rPr lang="sv-SE"/>
            </a:b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7237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/>
            </a:br>
            <a:br>
              <a:rPr lang="sv-SE"/>
            </a:br>
            <a:br>
              <a:rPr lang="sv-SE"/>
            </a:br>
            <a:r>
              <a:rPr lang="sv-SE"/>
              <a:t>Klicka på ikonen ovan</a:t>
            </a: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0555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4F5195-589E-4BA5-AA31-A11EABAE75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10820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2023-11-30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9236055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1431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/>
            </a:br>
            <a:br>
              <a:rPr lang="sv-SE"/>
            </a:br>
            <a:br>
              <a:rPr lang="sv-SE"/>
            </a:br>
            <a:r>
              <a:rPr lang="sv-SE"/>
              <a:t>Klicka på ikonen ovan</a:t>
            </a: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5876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F8CA43A6-7E16-4DBD-AD75-D68133193CDD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7408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791AD600-C07A-4C4F-816C-2BE89532B957}"/>
              </a:ext>
            </a:extLst>
          </p:cNvPr>
          <p:cNvSpPr txBox="1"/>
          <p:nvPr userDrawn="1"/>
        </p:nvSpPr>
        <p:spPr>
          <a:xfrm>
            <a:off x="1420650" y="2405064"/>
            <a:ext cx="3026004" cy="30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 defTabSz="91433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700" kern="0" baseline="0">
                <a:solidFill>
                  <a:schemeClr val="bg1"/>
                </a:solidFill>
                <a:latin typeface="+mj-lt"/>
              </a:defRPr>
            </a:lvl1pPr>
            <a:lvl2pPr marL="457167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700"/>
            </a:lvl2pPr>
            <a:lvl3pPr marL="687548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700"/>
            </a:lvl3pPr>
            <a:lvl4pPr marL="914332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4pPr>
            <a:lvl5pPr marL="1144714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5pPr>
            <a:lvl6pPr marL="2514412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578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744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5910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sv-SE"/>
              <a:t>Kontakt</a:t>
            </a:r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/>
              <a:t>Avdelning</a:t>
            </a:r>
            <a:br>
              <a:rPr lang="sv-SE"/>
            </a:br>
            <a:r>
              <a:rPr lang="sv-SE"/>
              <a:t>Område, Göteborgs Stad</a:t>
            </a:r>
            <a:br>
              <a:rPr lang="sv-SE"/>
            </a:br>
            <a:r>
              <a:rPr lang="sv-SE"/>
              <a:t>Namn</a:t>
            </a:r>
            <a:br>
              <a:rPr lang="sv-SE"/>
            </a:br>
            <a:r>
              <a:rPr lang="sv-SE"/>
              <a:t>namn@namn.se</a:t>
            </a:r>
          </a:p>
        </p:txBody>
      </p:sp>
    </p:spTree>
    <p:extLst>
      <p:ext uri="{BB962C8B-B14F-4D97-AF65-F5344CB8AC3E}">
        <p14:creationId xmlns:p14="http://schemas.microsoft.com/office/powerpoint/2010/main" val="34770826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0180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99711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040785F0-4073-4C09-A77E-AF825CBA6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065118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147408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078841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83982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2023-11-30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7765072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/>
              <a:t>Klicka på ikonen </a:t>
            </a:r>
            <a:br>
              <a:rPr lang="sv-SE"/>
            </a:b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A6D7259-E2CF-428A-9B5C-9AEE444FC1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8155490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/>
              <a:t>Klicka på ikonen </a:t>
            </a:r>
            <a:br>
              <a:rPr lang="sv-SE"/>
            </a:b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5445030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/>
              <a:t>Klicka på ikonen </a:t>
            </a:r>
            <a:br>
              <a:rPr lang="sv-SE"/>
            </a:b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/>
              <a:t>Klicka på ikonen </a:t>
            </a:r>
            <a:br>
              <a:rPr lang="sv-SE"/>
            </a:b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/>
              <a:t>Klicka på ikonen </a:t>
            </a:r>
            <a:br>
              <a:rPr lang="sv-SE"/>
            </a:b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44BB15C-87DA-407B-A8B6-CA070A8D70E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0880293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/>
              <a:t>Klicka på ikonen </a:t>
            </a:r>
            <a:br>
              <a:rPr lang="sv-SE"/>
            </a:b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41209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/>
            </a:br>
            <a:br>
              <a:rPr lang="sv-SE"/>
            </a:br>
            <a:br>
              <a:rPr lang="sv-SE"/>
            </a:br>
            <a:r>
              <a:rPr lang="sv-SE"/>
              <a:t>Klicka på ikonen ovan</a:t>
            </a: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23735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4F5195-589E-4BA5-AA31-A11EABAE75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1486421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095238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/>
            </a:br>
            <a:br>
              <a:rPr lang="sv-SE"/>
            </a:br>
            <a:br>
              <a:rPr lang="sv-SE"/>
            </a:br>
            <a:r>
              <a:rPr lang="sv-SE"/>
              <a:t>Klicka på ikonen ovan</a:t>
            </a: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8423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F8CA43A6-7E16-4DBD-AD75-D68133193CDD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02456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791AD600-C07A-4C4F-816C-2BE89532B957}"/>
              </a:ext>
            </a:extLst>
          </p:cNvPr>
          <p:cNvSpPr txBox="1"/>
          <p:nvPr userDrawn="1"/>
        </p:nvSpPr>
        <p:spPr>
          <a:xfrm>
            <a:off x="1420650" y="2405064"/>
            <a:ext cx="3026004" cy="30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 defTabSz="91433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700" kern="0" baseline="0">
                <a:solidFill>
                  <a:schemeClr val="bg1"/>
                </a:solidFill>
                <a:latin typeface="+mj-lt"/>
              </a:defRPr>
            </a:lvl1pPr>
            <a:lvl2pPr marL="457167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700"/>
            </a:lvl2pPr>
            <a:lvl3pPr marL="687548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700"/>
            </a:lvl3pPr>
            <a:lvl4pPr marL="914332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4pPr>
            <a:lvl5pPr marL="1144714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5pPr>
            <a:lvl6pPr marL="2514412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578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744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5910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sv-SE"/>
              <a:t>Kontakt</a:t>
            </a:r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/>
              <a:t>Avdelning</a:t>
            </a:r>
            <a:br>
              <a:rPr lang="sv-SE"/>
            </a:br>
            <a:r>
              <a:rPr lang="sv-SE"/>
              <a:t>Område, Göteborgs Stad</a:t>
            </a:r>
            <a:br>
              <a:rPr lang="sv-SE"/>
            </a:br>
            <a:r>
              <a:rPr lang="sv-SE"/>
              <a:t>Namn</a:t>
            </a:r>
            <a:br>
              <a:rPr lang="sv-SE"/>
            </a:br>
            <a:r>
              <a:rPr lang="sv-SE"/>
              <a:t>namn@namn.se</a:t>
            </a:r>
          </a:p>
        </p:txBody>
      </p:sp>
    </p:spTree>
    <p:extLst>
      <p:ext uri="{BB962C8B-B14F-4D97-AF65-F5344CB8AC3E}">
        <p14:creationId xmlns:p14="http://schemas.microsoft.com/office/powerpoint/2010/main" val="1110495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2023-11-30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660961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07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2023-11-30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11076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2023-11-30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48965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2023-11-30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71453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0A13A-DB3F-4AD5-B6AF-BDA0278A0A39}" type="datetimeFigureOut">
              <a:rPr lang="sv-SE" smtClean="0"/>
              <a:t>2023-11-30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07285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06" r:id="rId1"/>
    <p:sldLayoutId id="2147484607" r:id="rId2"/>
    <p:sldLayoutId id="2147484608" r:id="rId3"/>
    <p:sldLayoutId id="2147484609" r:id="rId4"/>
    <p:sldLayoutId id="2147484610" r:id="rId5"/>
    <p:sldLayoutId id="2147484611" r:id="rId6"/>
    <p:sldLayoutId id="2147484612" r:id="rId7"/>
    <p:sldLayoutId id="2147484613" r:id="rId8"/>
    <p:sldLayoutId id="2147484614" r:id="rId9"/>
    <p:sldLayoutId id="2147484615" r:id="rId10"/>
    <p:sldLayoutId id="2147484616" r:id="rId11"/>
    <p:sldLayoutId id="2147484530" r:id="rId12"/>
    <p:sldLayoutId id="2147484617" r:id="rId13"/>
    <p:sldLayoutId id="2147484618" r:id="rId14"/>
    <p:sldLayoutId id="2147484596" r:id="rId15"/>
    <p:sldLayoutId id="2147484597" r:id="rId16"/>
    <p:sldLayoutId id="2147484598" r:id="rId17"/>
    <p:sldLayoutId id="2147484599" r:id="rId18"/>
    <p:sldLayoutId id="2147484600" r:id="rId19"/>
    <p:sldLayoutId id="2147484601" r:id="rId20"/>
    <p:sldLayoutId id="2147484602" r:id="rId21"/>
    <p:sldLayoutId id="2147484603" r:id="rId22"/>
    <p:sldLayoutId id="2147484604" r:id="rId23"/>
    <p:sldLayoutId id="2147484548" r:id="rId24"/>
    <p:sldLayoutId id="2147484531" r:id="rId25"/>
    <p:sldLayoutId id="2147484410" r:id="rId26"/>
    <p:sldLayoutId id="2147484532" r:id="rId27"/>
    <p:sldLayoutId id="2147484533" r:id="rId2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CAEB2E3D-92F2-44E1-BB5F-C8FAE387A996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048D0267-35CA-45BC-A225-E420D66A85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13103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CAEB2E3D-92F2-44E1-BB5F-C8FAE387A996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048D0267-35CA-45BC-A225-E420D66A85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86967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  <p:sldLayoutId id="2147484048" r:id="rId2"/>
    <p:sldLayoutId id="2147484050" r:id="rId3"/>
    <p:sldLayoutId id="2147484051" r:id="rId4"/>
    <p:sldLayoutId id="2147484052" r:id="rId5"/>
    <p:sldLayoutId id="2147484053" r:id="rId6"/>
    <p:sldLayoutId id="2147484054" r:id="rId7"/>
    <p:sldLayoutId id="2147484055" r:id="rId8"/>
    <p:sldLayoutId id="2147484056" r:id="rId9"/>
    <p:sldLayoutId id="2147484049" r:id="rId10"/>
    <p:sldLayoutId id="2147484057" r:id="rId11"/>
    <p:sldLayoutId id="2147484058" r:id="rId12"/>
    <p:sldLayoutId id="2147484047" r:id="rId13"/>
    <p:sldLayoutId id="2147484408" r:id="rId14"/>
    <p:sldLayoutId id="2147484409" r:id="rId15"/>
    <p:sldLayoutId id="2147484043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 userDrawn="1">
          <p15:clr>
            <a:srgbClr val="F26B43"/>
          </p15:clr>
        </p15:guide>
        <p15:guide id="9" orient="horz" pos="255" userDrawn="1">
          <p15:clr>
            <a:srgbClr val="F26B43"/>
          </p15:clr>
        </p15:guide>
        <p15:guide id="10" pos="257" userDrawn="1">
          <p15:clr>
            <a:srgbClr val="F26B43"/>
          </p15:clr>
        </p15:guide>
        <p15:guide id="11" pos="7423" userDrawn="1">
          <p15:clr>
            <a:srgbClr val="F26B43"/>
          </p15:clr>
        </p15:guide>
        <p15:guide id="12" orient="horz" pos="4156" userDrawn="1">
          <p15:clr>
            <a:srgbClr val="F26B43"/>
          </p15:clr>
        </p15:guide>
        <p15:guide id="14" orient="horz" pos="1095" userDrawn="1">
          <p15:clr>
            <a:srgbClr val="F26B43"/>
          </p15:clr>
        </p15:guide>
        <p15:guide id="15" orient="horz" pos="550" userDrawn="1">
          <p15:clr>
            <a:srgbClr val="F26B43"/>
          </p15:clr>
        </p15:guide>
        <p15:guide id="16" orient="horz" pos="3725" userDrawn="1">
          <p15:clr>
            <a:srgbClr val="F26B43"/>
          </p15:clr>
        </p15:guide>
        <p15:guide id="17" orient="horz" pos="40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lartorget.goteborg.se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Relationship Id="rId5" Type="http://schemas.openxmlformats.org/officeDocument/2006/relationships/hyperlink" Target="https://forms.office.com/e/jBcLKt3pb4" TargetMode="Externa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kryptera.se/framtidssakra-krypteringen/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sv/photo/116255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view-image.php?image=13758&amp;picture=welcome-heart-blue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pixabay.com/no/hvit-mann-3d-modell-isolert-3d-1816201/" TargetMode="External"/><Relationship Id="rId5" Type="http://schemas.openxmlformats.org/officeDocument/2006/relationships/image" Target="../media/image10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5D29CF3B-5839-4242-AE80-9CB25117CB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293F466C-0F62-4B66-9DBC-310B487C9A13}"/>
              </a:ext>
            </a:extLst>
          </p:cNvPr>
          <p:cNvSpPr txBox="1"/>
          <p:nvPr/>
        </p:nvSpPr>
        <p:spPr>
          <a:xfrm>
            <a:off x="787999" y="745000"/>
            <a:ext cx="11286841" cy="43396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sv-SE" sz="4000">
                <a:solidFill>
                  <a:schemeClr val="bg1"/>
                </a:solidFill>
                <a:latin typeface="+mj-lt"/>
              </a:rPr>
              <a:t>Grundskoleförvaltningen</a:t>
            </a:r>
            <a:br>
              <a:rPr lang="sv-SE" sz="3600">
                <a:latin typeface="+mj-lt"/>
              </a:rPr>
            </a:br>
            <a:r>
              <a:rPr lang="sv-SE" sz="3600">
                <a:solidFill>
                  <a:schemeClr val="bg1"/>
                </a:solidFill>
                <a:latin typeface="+mj-lt"/>
              </a:rPr>
              <a:t>Rektorsakademin </a:t>
            </a:r>
          </a:p>
          <a:p>
            <a:pPr marL="914400" lvl="1" indent="-457200">
              <a:buFontTx/>
              <a:buChar char="-"/>
            </a:pPr>
            <a:r>
              <a:rPr lang="sv-SE" sz="3200">
                <a:solidFill>
                  <a:schemeClr val="bg1"/>
                </a:solidFill>
                <a:latin typeface="+mj-lt"/>
              </a:rPr>
              <a:t>Rektorsverkstad</a:t>
            </a:r>
            <a:endParaRPr lang="sv-SE" sz="3200">
              <a:solidFill>
                <a:schemeClr val="bg1"/>
              </a:solidFill>
              <a:latin typeface="+mj-lt"/>
              <a:cs typeface="Calibri Light"/>
            </a:endParaRPr>
          </a:p>
          <a:p>
            <a:pPr lvl="1"/>
            <a:endParaRPr lang="sv-SE" sz="3600" b="1"/>
          </a:p>
          <a:p>
            <a:pPr lvl="1"/>
            <a:r>
              <a:rPr lang="sv-SE" sz="3600" b="1"/>
              <a:t>Leva och Leda i förändring</a:t>
            </a:r>
            <a:br>
              <a:rPr lang="sv-SE" sz="3600"/>
            </a:br>
            <a:endParaRPr lang="sv-SE" sz="3600">
              <a:solidFill>
                <a:schemeClr val="bg1"/>
              </a:solidFill>
            </a:endParaRPr>
          </a:p>
          <a:p>
            <a:r>
              <a:rPr lang="sv-SE" sz="2000">
                <a:solidFill>
                  <a:schemeClr val="bg1"/>
                </a:solidFill>
              </a:rPr>
              <a:t>2023-11-29</a:t>
            </a:r>
            <a:br>
              <a:rPr lang="sv-SE" sz="2000"/>
            </a:br>
            <a:endParaRPr lang="sv-SE" sz="400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123B48FD-DE05-E74B-BFA6-4D0053B3C5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01648">
            <a:off x="6962213" y="1719472"/>
            <a:ext cx="4878308" cy="313175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758483A-6EBB-C323-5702-870671CA1767}"/>
              </a:ext>
            </a:extLst>
          </p:cNvPr>
          <p:cNvSpPr txBox="1"/>
          <p:nvPr/>
        </p:nvSpPr>
        <p:spPr>
          <a:xfrm>
            <a:off x="6216320" y="5825697"/>
            <a:ext cx="3185047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v-SE" b="1" err="1">
                <a:solidFill>
                  <a:schemeClr val="bg1"/>
                </a:solidFill>
                <a:cs typeface="Calibri"/>
              </a:rPr>
              <a:t>Wi-fi</a:t>
            </a:r>
            <a:endParaRPr lang="sv-SE" b="1">
              <a:solidFill>
                <a:schemeClr val="bg1"/>
              </a:solidFill>
              <a:cs typeface="Calibri"/>
            </a:endParaRPr>
          </a:p>
          <a:p>
            <a:r>
              <a:rPr lang="sv-SE">
                <a:solidFill>
                  <a:schemeClr val="bg1"/>
                </a:solidFill>
                <a:cs typeface="Calibri"/>
              </a:rPr>
              <a:t>BEAT </a:t>
            </a:r>
            <a:r>
              <a:rPr lang="sv-SE" err="1">
                <a:solidFill>
                  <a:schemeClr val="bg1"/>
                </a:solidFill>
                <a:cs typeface="Calibri"/>
              </a:rPr>
              <a:t>Guest</a:t>
            </a:r>
            <a:endParaRPr lang="sv-SE">
              <a:solidFill>
                <a:schemeClr val="bg1"/>
              </a:solidFill>
              <a:cs typeface="Calibri"/>
            </a:endParaRPr>
          </a:p>
          <a:p>
            <a:r>
              <a:rPr lang="sv-SE">
                <a:solidFill>
                  <a:schemeClr val="bg1"/>
                </a:solidFill>
                <a:cs typeface="Calibri"/>
              </a:rPr>
              <a:t>Lösenord: </a:t>
            </a:r>
            <a:r>
              <a:rPr lang="sv-SE" sz="2000" err="1">
                <a:solidFill>
                  <a:schemeClr val="bg1"/>
                </a:solidFill>
                <a:cs typeface="Calibri"/>
              </a:rPr>
              <a:t>brewhousearena</a:t>
            </a:r>
            <a:endParaRPr lang="sv-SE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812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E549E1B-B866-0A29-DC14-744AE4837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075" y="461963"/>
            <a:ext cx="9170279" cy="736959"/>
          </a:xfrm>
        </p:spPr>
        <p:txBody>
          <a:bodyPr anchor="ctr">
            <a:normAutofit fontScale="90000"/>
          </a:bodyPr>
          <a:lstStyle/>
          <a:p>
            <a:r>
              <a:rPr lang="sv-SE"/>
              <a:t>Filmer och stödmaterial som inspiration till fortsatt enskild och kollegial fortbildning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59E6239-F068-E9BD-80F3-FC207B40164C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8313"/>
            <a:ext cx="6307575" cy="4343401"/>
          </a:xfrm>
        </p:spPr>
        <p:txBody>
          <a:bodyPr vert="horz" lIns="0" tIns="0" rIns="0" bIns="0" rtlCol="0" anchor="t">
            <a:normAutofit fontScale="92500" lnSpcReduction="2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1800"/>
              <a:t>I mars publiceras stödmaterial och filmer om </a:t>
            </a:r>
            <a:r>
              <a:rPr lang="sv-SE" sz="1800" b="1"/>
              <a:t>Ledarskap för tillgänglig lärmiljö och lärande</a:t>
            </a:r>
            <a:r>
              <a:rPr lang="sv-SE" sz="1800"/>
              <a:t> på Lärarakademins webbsida. Materialet kan användas av lärare, skolledare och andra medarbetare för enskild kompetensutveckling och för kollegialt lärande.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sv-SE" sz="1800" b="1" u="sng"/>
          </a:p>
          <a:p>
            <a:pPr marL="229870" indent="-229870">
              <a:lnSpc>
                <a:spcPct val="100000"/>
              </a:lnSpc>
            </a:pPr>
            <a:r>
              <a:rPr lang="sv-SE" sz="1800" b="1">
                <a:effectLst/>
              </a:rPr>
              <a:t>Att leda med relationskompetens</a:t>
            </a:r>
            <a:endParaRPr lang="sv-SE" sz="1800" b="1">
              <a:effectLst/>
              <a:cs typeface="Arial"/>
            </a:endParaRPr>
          </a:p>
          <a:p>
            <a:pPr marL="229870" indent="-229870">
              <a:lnSpc>
                <a:spcPct val="100000"/>
              </a:lnSpc>
            </a:pPr>
            <a:r>
              <a:rPr lang="sv-SE" sz="1800" b="1">
                <a:effectLst/>
              </a:rPr>
              <a:t>Att arbeta språk- och kunskapsutvecklande</a:t>
            </a:r>
            <a:r>
              <a:rPr lang="sv-SE" sz="1800" b="1"/>
              <a:t> </a:t>
            </a:r>
          </a:p>
          <a:p>
            <a:pPr marL="229870" indent="-229870">
              <a:lnSpc>
                <a:spcPct val="100000"/>
              </a:lnSpc>
            </a:pPr>
            <a:r>
              <a:rPr lang="sv-SE" sz="1800" b="1">
                <a:effectLst/>
              </a:rPr>
              <a:t>Att undervisa grupper med varierad teoretisk begåvning</a:t>
            </a:r>
            <a:r>
              <a:rPr lang="sv-SE" sz="1800" b="1"/>
              <a:t> </a:t>
            </a:r>
            <a:endParaRPr lang="sv-SE" sz="1800" b="1">
              <a:effectLst/>
              <a:cs typeface="Arial"/>
            </a:endParaRPr>
          </a:p>
          <a:p>
            <a:pPr marL="229870" indent="-229870">
              <a:lnSpc>
                <a:spcPct val="100000"/>
              </a:lnSpc>
            </a:pPr>
            <a:r>
              <a:rPr lang="sv-SE" sz="1800" b="1">
                <a:effectLst/>
              </a:rPr>
              <a:t>Att bygga kunskap och sociala färdigheter</a:t>
            </a:r>
            <a:r>
              <a:rPr lang="sv-SE" sz="1800" b="1"/>
              <a:t> </a:t>
            </a:r>
            <a:endParaRPr lang="sv-SE" sz="1800" b="1">
              <a:effectLst/>
              <a:cs typeface="Arial"/>
            </a:endParaRPr>
          </a:p>
          <a:p>
            <a:pPr marL="229870" indent="-229870">
              <a:lnSpc>
                <a:spcPct val="100000"/>
              </a:lnSpc>
            </a:pPr>
            <a:r>
              <a:rPr lang="sv-SE" sz="1800" b="1">
                <a:effectLst/>
              </a:rPr>
              <a:t>Att skapa struktur och stärka elever</a:t>
            </a:r>
            <a:endParaRPr lang="sv-SE" sz="1800" b="1">
              <a:effectLst/>
              <a:cs typeface="Arial"/>
            </a:endParaRPr>
          </a:p>
          <a:p>
            <a:pPr marL="229870" indent="-229870">
              <a:lnSpc>
                <a:spcPct val="100000"/>
              </a:lnSpc>
            </a:pPr>
            <a:r>
              <a:rPr lang="sv-SE" sz="1800" b="1">
                <a:cs typeface="Arial"/>
              </a:rPr>
              <a:t>Att undervisa elever med NPF</a:t>
            </a:r>
          </a:p>
          <a:p>
            <a:pPr marL="229870" indent="-229870">
              <a:lnSpc>
                <a:spcPct val="100000"/>
              </a:lnSpc>
            </a:pPr>
            <a:r>
              <a:rPr lang="sv-SE" sz="1800" b="1">
                <a:cs typeface="Arial"/>
              </a:rPr>
              <a:t>Att arbeta kollegialt och tvärprofessionellt </a:t>
            </a:r>
          </a:p>
          <a:p>
            <a:pPr marL="229870" indent="-229870">
              <a:lnSpc>
                <a:spcPct val="100000"/>
              </a:lnSpc>
            </a:pPr>
            <a:endParaRPr lang="sv-SE" sz="1800" b="1">
              <a:cs typeface="Arial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sv-SE" sz="1800">
                <a:effectLst/>
              </a:rPr>
              <a:t>Det kommer att finnas stöd- och reflektionsfrågor till filmerna!</a:t>
            </a:r>
            <a:endParaRPr lang="sv-SE" sz="1800">
              <a:effectLst/>
              <a:cs typeface="Arial"/>
            </a:endParaRPr>
          </a:p>
        </p:txBody>
      </p:sp>
      <p:pic>
        <p:nvPicPr>
          <p:cNvPr id="4" name="Bildobjekt 3" descr="En bild som visar person, inomhus, personer, grupp&#10;&#10;Automatiskt genererad beskrivning">
            <a:extLst>
              <a:ext uri="{FF2B5EF4-FFF2-40B4-BE49-F238E27FC236}">
                <a16:creationId xmlns:a16="http://schemas.microsoft.com/office/drawing/2014/main" id="{855969AF-AB7E-C58D-F70A-A4112A0830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1"/>
          <a:stretch/>
        </p:blipFill>
        <p:spPr>
          <a:xfrm>
            <a:off x="7598925" y="1738313"/>
            <a:ext cx="4176000" cy="4175125"/>
          </a:xfrm>
          <a:prstGeom prst="rect">
            <a:avLst/>
          </a:prstGeom>
          <a:noFill/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B0CB8D68-D0C5-BF97-16E3-21C1D50A43EE}"/>
              </a:ext>
            </a:extLst>
          </p:cNvPr>
          <p:cNvSpPr txBox="1"/>
          <p:nvPr/>
        </p:nvSpPr>
        <p:spPr>
          <a:xfrm>
            <a:off x="3462392" y="6143269"/>
            <a:ext cx="2031647" cy="523220"/>
          </a:xfrm>
          <a:prstGeom prst="rect">
            <a:avLst/>
          </a:prstGeom>
          <a:solidFill>
            <a:srgbClr val="FFC00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v-SE" sz="1400">
                <a:cs typeface="Arial"/>
              </a:rPr>
              <a:t>Publicerat på lärarakademin 29 mars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A4614395-1721-23DD-5E15-748B4CACD75F}"/>
              </a:ext>
            </a:extLst>
          </p:cNvPr>
          <p:cNvSpPr txBox="1"/>
          <p:nvPr/>
        </p:nvSpPr>
        <p:spPr>
          <a:xfrm>
            <a:off x="5681869" y="6145695"/>
            <a:ext cx="202647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v-SE">
                <a:cs typeface="Arial"/>
                <a:hlinkClick r:id="rId4"/>
              </a:rPr>
              <a:t>Till filmerna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594167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7173446-29CE-9954-1FCC-8E9843EA3FA1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6698428" cy="4194629"/>
          </a:xfrm>
        </p:spPr>
        <p:txBody>
          <a:bodyPr>
            <a:normAutofit fontScale="92500" lnSpcReduction="20000"/>
          </a:bodyPr>
          <a:lstStyle/>
          <a:p>
            <a:r>
              <a:rPr lang="sv-SE" dirty="0"/>
              <a:t>Förvaltningen avser att utvärdera utvecklingsarbetet som helhet</a:t>
            </a:r>
          </a:p>
          <a:p>
            <a:endParaRPr lang="sv-SE" dirty="0"/>
          </a:p>
          <a:p>
            <a:r>
              <a:rPr lang="sv-SE" dirty="0"/>
              <a:t>Bidraga till fortsatt forskning för Emma Leifler</a:t>
            </a:r>
          </a:p>
          <a:p>
            <a:endParaRPr lang="sv-SE" dirty="0"/>
          </a:p>
          <a:p>
            <a:r>
              <a:rPr lang="sv-SE" dirty="0"/>
              <a:t>Ditt deltagande är frivilligt och anonymt</a:t>
            </a:r>
          </a:p>
          <a:p>
            <a:endParaRPr lang="sv-SE" dirty="0"/>
          </a:p>
          <a:p>
            <a:r>
              <a:rPr lang="sv-SE" dirty="0"/>
              <a:t>Om du vill, svara på enkäten ca 10 min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dirty="0"/>
              <a:t>Återkoppling genom slutrapport 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B5875FBA-4DE6-6130-EBFC-06AC1D135F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150" y="6228734"/>
            <a:ext cx="2371725" cy="495300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E7D0025A-F5FB-DFA8-05DE-6FABC33677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4100" y="365125"/>
            <a:ext cx="1828800" cy="666750"/>
          </a:xfrm>
          <a:prstGeom prst="rect">
            <a:avLst/>
          </a:prstGeom>
        </p:spPr>
      </p:pic>
      <p:sp>
        <p:nvSpPr>
          <p:cNvPr id="9" name="Rubrik 1">
            <a:extLst>
              <a:ext uri="{FF2B5EF4-FFF2-40B4-BE49-F238E27FC236}">
                <a16:creationId xmlns:a16="http://schemas.microsoft.com/office/drawing/2014/main" id="{E9A7203E-C7D3-9D7A-92B0-3A13C97EA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503" y="523311"/>
            <a:ext cx="10515600" cy="1325563"/>
          </a:xfrm>
        </p:spPr>
        <p:txBody>
          <a:bodyPr>
            <a:normAutofit/>
          </a:bodyPr>
          <a:lstStyle/>
          <a:p>
            <a:r>
              <a:rPr lang="sv-SE" sz="3200">
                <a:latin typeface="Arial Black" panose="020B0A04020102020204" pitchFamily="34" charset="0"/>
              </a:rPr>
              <a:t>Utvärdering Tillgänglig lärmiljö - Emma Leifler</a:t>
            </a:r>
          </a:p>
        </p:txBody>
      </p:sp>
      <p:pic>
        <p:nvPicPr>
          <p:cNvPr id="1026" name="Bildobjekt 1">
            <a:extLst>
              <a:ext uri="{FF2B5EF4-FFF2-40B4-BE49-F238E27FC236}">
                <a16:creationId xmlns:a16="http://schemas.microsoft.com/office/drawing/2014/main" id="{64DCD0AE-7823-5360-4823-D84227D471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7456" y="1696419"/>
            <a:ext cx="3840655" cy="384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ruta 15">
            <a:extLst>
              <a:ext uri="{FF2B5EF4-FFF2-40B4-BE49-F238E27FC236}">
                <a16:creationId xmlns:a16="http://schemas.microsoft.com/office/drawing/2014/main" id="{69BFFB5B-F399-CB45-B34C-23CA2BFB4C10}"/>
              </a:ext>
            </a:extLst>
          </p:cNvPr>
          <p:cNvSpPr txBox="1"/>
          <p:nvPr/>
        </p:nvSpPr>
        <p:spPr>
          <a:xfrm>
            <a:off x="7556938" y="574669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5"/>
              </a:rPr>
              <a:t>https://forms.office.com/e/jBcLKt3pb4</a:t>
            </a:r>
            <a:endParaRPr lang="sv-S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6345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latshållare för bild 9" descr="En bild som visar moln, utomhus, himmel, surfing&#10;&#10;Automatiskt genererad beskrivning">
            <a:extLst>
              <a:ext uri="{FF2B5EF4-FFF2-40B4-BE49-F238E27FC236}">
                <a16:creationId xmlns:a16="http://schemas.microsoft.com/office/drawing/2014/main" id="{95DB1EB0-E374-1907-A76A-930BB76278A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6" r="36"/>
          <a:stretch>
            <a:fillRect/>
          </a:stretch>
        </p:blipFill>
        <p:spPr>
          <a:xfrm>
            <a:off x="7427435" y="2354319"/>
            <a:ext cx="3931035" cy="3930211"/>
          </a:xfr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B5875FBA-4DE6-6130-EBFC-06AC1D135F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150" y="6228734"/>
            <a:ext cx="2371725" cy="495300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E7D0025A-F5FB-DFA8-05DE-6FABC33677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44100" y="365125"/>
            <a:ext cx="1828800" cy="666750"/>
          </a:xfrm>
          <a:prstGeom prst="rect">
            <a:avLst/>
          </a:prstGeom>
        </p:spPr>
      </p:pic>
      <p:sp>
        <p:nvSpPr>
          <p:cNvPr id="9" name="Rubrik 1">
            <a:extLst>
              <a:ext uri="{FF2B5EF4-FFF2-40B4-BE49-F238E27FC236}">
                <a16:creationId xmlns:a16="http://schemas.microsoft.com/office/drawing/2014/main" id="{E9A7203E-C7D3-9D7A-92B0-3A13C97EA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503" y="209605"/>
            <a:ext cx="10515600" cy="1325563"/>
          </a:xfrm>
        </p:spPr>
        <p:txBody>
          <a:bodyPr>
            <a:normAutofit/>
          </a:bodyPr>
          <a:lstStyle/>
          <a:p>
            <a:r>
              <a:rPr lang="sv-SE" sz="3200">
                <a:latin typeface="Arial Black" panose="020B0A04020102020204" pitchFamily="34" charset="0"/>
              </a:rPr>
              <a:t>Tankar framåt - Vad händer till våren?</a:t>
            </a:r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D785834C-7FFA-E8CF-A278-4C085A50D87E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4" y="2558813"/>
            <a:ext cx="6603835" cy="419462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/>
              <a:t>Systematiskt kvalitetsarbete i skolområdet</a:t>
            </a:r>
          </a:p>
          <a:p>
            <a:r>
              <a:rPr lang="sv-SE" dirty="0"/>
              <a:t>Systematiskt kvalitetsarbete – för oss alla</a:t>
            </a:r>
          </a:p>
          <a:p>
            <a:r>
              <a:rPr lang="sv-SE" dirty="0"/>
              <a:t>Undervisningens kvalitet</a:t>
            </a:r>
          </a:p>
          <a:p>
            <a:r>
              <a:rPr lang="sv-SE" dirty="0"/>
              <a:t>Vad är god undervisning?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Rektorsverkstad 24 januari</a:t>
            </a:r>
          </a:p>
        </p:txBody>
      </p:sp>
      <p:sp>
        <p:nvSpPr>
          <p:cNvPr id="2" name="Rektangel: rundade hörn 1">
            <a:extLst>
              <a:ext uri="{FF2B5EF4-FFF2-40B4-BE49-F238E27FC236}">
                <a16:creationId xmlns:a16="http://schemas.microsoft.com/office/drawing/2014/main" id="{D4A63060-398E-9614-4E94-864FB64D72FF}"/>
              </a:ext>
            </a:extLst>
          </p:cNvPr>
          <p:cNvSpPr/>
          <p:nvPr/>
        </p:nvSpPr>
        <p:spPr>
          <a:xfrm>
            <a:off x="623039" y="1307323"/>
            <a:ext cx="6804396" cy="77154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En uppföljning av </a:t>
            </a:r>
            <a:r>
              <a:rPr lang="sv-SE" i="1" dirty="0">
                <a:solidFill>
                  <a:schemeClr val="tx1"/>
                </a:solidFill>
              </a:rPr>
              <a:t>höstens tre verkstäder </a:t>
            </a:r>
            <a:r>
              <a:rPr lang="sv-SE" dirty="0">
                <a:solidFill>
                  <a:schemeClr val="tx1"/>
                </a:solidFill>
              </a:rPr>
              <a:t>kommer att skickas ut  till alla</a:t>
            </a:r>
          </a:p>
          <a:p>
            <a:pPr algn="ctr"/>
            <a:r>
              <a:rPr lang="sv-SE" dirty="0">
                <a:solidFill>
                  <a:schemeClr val="tx1"/>
                </a:solidFill>
              </a:rPr>
              <a:t>Tacksam för svar!</a:t>
            </a:r>
          </a:p>
        </p:txBody>
      </p:sp>
    </p:spTree>
    <p:extLst>
      <p:ext uri="{BB962C8B-B14F-4D97-AF65-F5344CB8AC3E}">
        <p14:creationId xmlns:p14="http://schemas.microsoft.com/office/powerpoint/2010/main" val="15878433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8" name="Bildobjekt 7" descr="En bild som visar vinter, utomhus, höst, natur&#10;&#10;Automatiskt genererad beskrivning">
            <a:extLst>
              <a:ext uri="{FF2B5EF4-FFF2-40B4-BE49-F238E27FC236}">
                <a16:creationId xmlns:a16="http://schemas.microsoft.com/office/drawing/2014/main" id="{EDFB3415-75D7-865F-D8AE-FEB5855C41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524" y="-811356"/>
            <a:ext cx="12190476" cy="8899812"/>
          </a:xfrm>
          <a:prstGeom prst="rect">
            <a:avLst/>
          </a:prstGeom>
        </p:spPr>
      </p:pic>
      <p:sp>
        <p:nvSpPr>
          <p:cNvPr id="13" name="textruta 12">
            <a:extLst>
              <a:ext uri="{FF2B5EF4-FFF2-40B4-BE49-F238E27FC236}">
                <a16:creationId xmlns:a16="http://schemas.microsoft.com/office/drawing/2014/main" id="{FA360810-0391-3585-D517-82D3258B79A7}"/>
              </a:ext>
            </a:extLst>
          </p:cNvPr>
          <p:cNvSpPr txBox="1"/>
          <p:nvPr/>
        </p:nvSpPr>
        <p:spPr>
          <a:xfrm>
            <a:off x="0" y="-296161"/>
            <a:ext cx="5592726" cy="7450322"/>
          </a:xfrm>
          <a:custGeom>
            <a:avLst/>
            <a:gdLst/>
            <a:ahLst/>
            <a:cxnLst/>
            <a:rect l="l" t="t" r="r" b="b"/>
            <a:pathLst>
              <a:path w="6083300" h="6858000">
                <a:moveTo>
                  <a:pt x="3172418" y="5243021"/>
                </a:moveTo>
                <a:lnTo>
                  <a:pt x="3277677" y="5624691"/>
                </a:lnTo>
                <a:lnTo>
                  <a:pt x="3067159" y="5624691"/>
                </a:lnTo>
                <a:close/>
                <a:moveTo>
                  <a:pt x="1840146" y="5189964"/>
                </a:moveTo>
                <a:lnTo>
                  <a:pt x="1953962" y="5189964"/>
                </a:lnTo>
                <a:cubicBezTo>
                  <a:pt x="2008161" y="5189964"/>
                  <a:pt x="2056654" y="5200376"/>
                  <a:pt x="2099442" y="5221199"/>
                </a:cubicBezTo>
                <a:cubicBezTo>
                  <a:pt x="2142230" y="5242023"/>
                  <a:pt x="2176033" y="5274114"/>
                  <a:pt x="2200850" y="5317473"/>
                </a:cubicBezTo>
                <a:cubicBezTo>
                  <a:pt x="2225667" y="5360832"/>
                  <a:pt x="2238075" y="5417026"/>
                  <a:pt x="2238075" y="5486058"/>
                </a:cubicBezTo>
                <a:cubicBezTo>
                  <a:pt x="2238075" y="5557942"/>
                  <a:pt x="2227521" y="5615706"/>
                  <a:pt x="2206412" y="5659349"/>
                </a:cubicBezTo>
                <a:cubicBezTo>
                  <a:pt x="2185303" y="5702993"/>
                  <a:pt x="2153640" y="5734657"/>
                  <a:pt x="2111422" y="5754339"/>
                </a:cubicBezTo>
                <a:cubicBezTo>
                  <a:pt x="2069205" y="5774022"/>
                  <a:pt x="2016718" y="5783863"/>
                  <a:pt x="1953962" y="5783863"/>
                </a:cubicBezTo>
                <a:lnTo>
                  <a:pt x="1840146" y="5783863"/>
                </a:lnTo>
                <a:close/>
                <a:moveTo>
                  <a:pt x="2996987" y="4910986"/>
                </a:moveTo>
                <a:lnTo>
                  <a:pt x="2601625" y="6062841"/>
                </a:lnTo>
                <a:lnTo>
                  <a:pt x="2949920" y="6062841"/>
                </a:lnTo>
                <a:lnTo>
                  <a:pt x="3000410" y="5887410"/>
                </a:lnTo>
                <a:lnTo>
                  <a:pt x="3349561" y="5887410"/>
                </a:lnTo>
                <a:lnTo>
                  <a:pt x="3400051" y="6062841"/>
                </a:lnTo>
                <a:lnTo>
                  <a:pt x="3750913" y="6062841"/>
                </a:lnTo>
                <a:lnTo>
                  <a:pt x="3349561" y="4910986"/>
                </a:lnTo>
                <a:close/>
                <a:moveTo>
                  <a:pt x="1503832" y="4910986"/>
                </a:moveTo>
                <a:lnTo>
                  <a:pt x="1503832" y="6062841"/>
                </a:lnTo>
                <a:lnTo>
                  <a:pt x="1980491" y="6062841"/>
                </a:lnTo>
                <a:cubicBezTo>
                  <a:pt x="2104291" y="6062841"/>
                  <a:pt x="2211404" y="6042018"/>
                  <a:pt x="2301830" y="6000371"/>
                </a:cubicBezTo>
                <a:cubicBezTo>
                  <a:pt x="2392255" y="5958724"/>
                  <a:pt x="2462142" y="5895255"/>
                  <a:pt x="2511491" y="5809964"/>
                </a:cubicBezTo>
                <a:cubicBezTo>
                  <a:pt x="2560840" y="5724673"/>
                  <a:pt x="2585514" y="5616704"/>
                  <a:pt x="2585514" y="5486058"/>
                </a:cubicBezTo>
                <a:cubicBezTo>
                  <a:pt x="2585514" y="5359976"/>
                  <a:pt x="2561268" y="5254289"/>
                  <a:pt x="2512775" y="5168998"/>
                </a:cubicBezTo>
                <a:cubicBezTo>
                  <a:pt x="2464281" y="5083707"/>
                  <a:pt x="2394822" y="5019382"/>
                  <a:pt x="2304397" y="4976024"/>
                </a:cubicBezTo>
                <a:cubicBezTo>
                  <a:pt x="2213971" y="4932665"/>
                  <a:pt x="2106003" y="4910986"/>
                  <a:pt x="1980491" y="4910986"/>
                </a:cubicBezTo>
                <a:close/>
                <a:moveTo>
                  <a:pt x="941857" y="4910986"/>
                </a:moveTo>
                <a:lnTo>
                  <a:pt x="941857" y="6062841"/>
                </a:lnTo>
                <a:lnTo>
                  <a:pt x="1278171" y="6062841"/>
                </a:lnTo>
                <a:lnTo>
                  <a:pt x="1278171" y="4910986"/>
                </a:lnTo>
                <a:close/>
                <a:moveTo>
                  <a:pt x="4343733" y="4895582"/>
                </a:moveTo>
                <a:cubicBezTo>
                  <a:pt x="4227920" y="4895582"/>
                  <a:pt x="4126369" y="4918973"/>
                  <a:pt x="4039081" y="4965755"/>
                </a:cubicBezTo>
                <a:cubicBezTo>
                  <a:pt x="3951794" y="5012536"/>
                  <a:pt x="3883761" y="5079999"/>
                  <a:pt x="3834982" y="5168142"/>
                </a:cubicBezTo>
                <a:cubicBezTo>
                  <a:pt x="3786204" y="5256286"/>
                  <a:pt x="3761815" y="5362828"/>
                  <a:pt x="3761815" y="5487769"/>
                </a:cubicBezTo>
                <a:cubicBezTo>
                  <a:pt x="3761815" y="5612140"/>
                  <a:pt x="3786204" y="5718397"/>
                  <a:pt x="3834982" y="5806540"/>
                </a:cubicBezTo>
                <a:cubicBezTo>
                  <a:pt x="3883761" y="5894684"/>
                  <a:pt x="3951794" y="5962004"/>
                  <a:pt x="4039081" y="6008500"/>
                </a:cubicBezTo>
                <a:cubicBezTo>
                  <a:pt x="4126369" y="6054997"/>
                  <a:pt x="4227920" y="6078245"/>
                  <a:pt x="4343733" y="6078245"/>
                </a:cubicBezTo>
                <a:cubicBezTo>
                  <a:pt x="4461828" y="6078245"/>
                  <a:pt x="4560953" y="6056280"/>
                  <a:pt x="4641110" y="6012351"/>
                </a:cubicBezTo>
                <a:cubicBezTo>
                  <a:pt x="4721266" y="5968422"/>
                  <a:pt x="4781740" y="5906094"/>
                  <a:pt x="4822531" y="5825367"/>
                </a:cubicBezTo>
                <a:cubicBezTo>
                  <a:pt x="4863323" y="5744641"/>
                  <a:pt x="4883718" y="5649794"/>
                  <a:pt x="4883718" y="5540826"/>
                </a:cubicBezTo>
                <a:lnTo>
                  <a:pt x="4883718" y="5409039"/>
                </a:lnTo>
                <a:lnTo>
                  <a:pt x="4320627" y="5409039"/>
                </a:lnTo>
                <a:lnTo>
                  <a:pt x="4320627" y="5664912"/>
                </a:lnTo>
                <a:lnTo>
                  <a:pt x="4548260" y="5664912"/>
                </a:lnTo>
                <a:cubicBezTo>
                  <a:pt x="4541984" y="5691726"/>
                  <a:pt x="4530431" y="5715259"/>
                  <a:pt x="4513601" y="5735512"/>
                </a:cubicBezTo>
                <a:cubicBezTo>
                  <a:pt x="4496771" y="5755766"/>
                  <a:pt x="4474379" y="5771597"/>
                  <a:pt x="4446424" y="5783007"/>
                </a:cubicBezTo>
                <a:cubicBezTo>
                  <a:pt x="4418469" y="5794417"/>
                  <a:pt x="4384239" y="5800122"/>
                  <a:pt x="4343733" y="5800122"/>
                </a:cubicBezTo>
                <a:cubicBezTo>
                  <a:pt x="4285541" y="5800122"/>
                  <a:pt x="4239044" y="5786288"/>
                  <a:pt x="4204243" y="5758618"/>
                </a:cubicBezTo>
                <a:cubicBezTo>
                  <a:pt x="4169442" y="5730949"/>
                  <a:pt x="4144483" y="5693438"/>
                  <a:pt x="4129364" y="5646085"/>
                </a:cubicBezTo>
                <a:cubicBezTo>
                  <a:pt x="4114246" y="5598733"/>
                  <a:pt x="4106687" y="5545961"/>
                  <a:pt x="4106687" y="5487769"/>
                </a:cubicBezTo>
                <a:cubicBezTo>
                  <a:pt x="4106687" y="5429007"/>
                  <a:pt x="4114103" y="5376378"/>
                  <a:pt x="4128936" y="5329881"/>
                </a:cubicBezTo>
                <a:cubicBezTo>
                  <a:pt x="4143769" y="5283385"/>
                  <a:pt x="4168016" y="5246444"/>
                  <a:pt x="4201676" y="5219060"/>
                </a:cubicBezTo>
                <a:cubicBezTo>
                  <a:pt x="4235336" y="5191676"/>
                  <a:pt x="4279836" y="5177984"/>
                  <a:pt x="4335175" y="5177984"/>
                </a:cubicBezTo>
                <a:cubicBezTo>
                  <a:pt x="4375111" y="5177984"/>
                  <a:pt x="4408770" y="5183688"/>
                  <a:pt x="4436155" y="5195099"/>
                </a:cubicBezTo>
                <a:cubicBezTo>
                  <a:pt x="4463539" y="5206509"/>
                  <a:pt x="4485076" y="5222483"/>
                  <a:pt x="4500765" y="5243021"/>
                </a:cubicBezTo>
                <a:cubicBezTo>
                  <a:pt x="4516454" y="5263560"/>
                  <a:pt x="4526580" y="5288092"/>
                  <a:pt x="4531144" y="5316617"/>
                </a:cubicBezTo>
                <a:lnTo>
                  <a:pt x="4877728" y="5316617"/>
                </a:lnTo>
                <a:cubicBezTo>
                  <a:pt x="4873164" y="5242451"/>
                  <a:pt x="4855193" y="5178697"/>
                  <a:pt x="4823815" y="5125354"/>
                </a:cubicBezTo>
                <a:cubicBezTo>
                  <a:pt x="4792437" y="5072012"/>
                  <a:pt x="4751646" y="5028368"/>
                  <a:pt x="4701441" y="4994423"/>
                </a:cubicBezTo>
                <a:cubicBezTo>
                  <a:pt x="4651236" y="4960478"/>
                  <a:pt x="4595327" y="4935518"/>
                  <a:pt x="4533712" y="4919543"/>
                </a:cubicBezTo>
                <a:cubicBezTo>
                  <a:pt x="4472097" y="4903569"/>
                  <a:pt x="4408770" y="4895582"/>
                  <a:pt x="4343733" y="4895582"/>
                </a:cubicBezTo>
                <a:close/>
                <a:moveTo>
                  <a:pt x="2401600" y="3082483"/>
                </a:moveTo>
                <a:cubicBezTo>
                  <a:pt x="2456939" y="3082483"/>
                  <a:pt x="2501439" y="3096746"/>
                  <a:pt x="2535099" y="3125272"/>
                </a:cubicBezTo>
                <a:cubicBezTo>
                  <a:pt x="2568759" y="3153797"/>
                  <a:pt x="2593148" y="3191593"/>
                  <a:pt x="2608267" y="3238660"/>
                </a:cubicBezTo>
                <a:cubicBezTo>
                  <a:pt x="2623385" y="3285727"/>
                  <a:pt x="2630944" y="3336930"/>
                  <a:pt x="2630944" y="3392269"/>
                </a:cubicBezTo>
                <a:cubicBezTo>
                  <a:pt x="2630944" y="3447038"/>
                  <a:pt x="2623385" y="3497956"/>
                  <a:pt x="2608267" y="3545023"/>
                </a:cubicBezTo>
                <a:cubicBezTo>
                  <a:pt x="2593148" y="3592089"/>
                  <a:pt x="2568759" y="3629886"/>
                  <a:pt x="2535099" y="3658411"/>
                </a:cubicBezTo>
                <a:cubicBezTo>
                  <a:pt x="2501439" y="3686937"/>
                  <a:pt x="2456939" y="3701199"/>
                  <a:pt x="2401600" y="3701199"/>
                </a:cubicBezTo>
                <a:cubicBezTo>
                  <a:pt x="2346261" y="3701199"/>
                  <a:pt x="2301761" y="3687650"/>
                  <a:pt x="2268101" y="3660550"/>
                </a:cubicBezTo>
                <a:cubicBezTo>
                  <a:pt x="2234441" y="3633452"/>
                  <a:pt x="2210195" y="3596511"/>
                  <a:pt x="2195361" y="3549729"/>
                </a:cubicBezTo>
                <a:cubicBezTo>
                  <a:pt x="2180528" y="3502948"/>
                  <a:pt x="2173112" y="3450461"/>
                  <a:pt x="2173112" y="3392269"/>
                </a:cubicBezTo>
                <a:cubicBezTo>
                  <a:pt x="2173112" y="3334648"/>
                  <a:pt x="2180528" y="3282446"/>
                  <a:pt x="2195361" y="3235665"/>
                </a:cubicBezTo>
                <a:cubicBezTo>
                  <a:pt x="2210195" y="3188883"/>
                  <a:pt x="2234441" y="3151658"/>
                  <a:pt x="2268101" y="3123988"/>
                </a:cubicBezTo>
                <a:cubicBezTo>
                  <a:pt x="2301761" y="3096318"/>
                  <a:pt x="2346261" y="3082483"/>
                  <a:pt x="2401600" y="3082483"/>
                </a:cubicBezTo>
                <a:close/>
                <a:moveTo>
                  <a:pt x="3487971" y="3080772"/>
                </a:moveTo>
                <a:lnTo>
                  <a:pt x="3630027" y="3080772"/>
                </a:lnTo>
                <a:cubicBezTo>
                  <a:pt x="3656841" y="3080772"/>
                  <a:pt x="3681658" y="3089045"/>
                  <a:pt x="3704479" y="3105589"/>
                </a:cubicBezTo>
                <a:cubicBezTo>
                  <a:pt x="3727299" y="3122134"/>
                  <a:pt x="3738709" y="3150659"/>
                  <a:pt x="3738709" y="3191165"/>
                </a:cubicBezTo>
                <a:cubicBezTo>
                  <a:pt x="3738709" y="3216268"/>
                  <a:pt x="3733574" y="3237947"/>
                  <a:pt x="3723305" y="3256203"/>
                </a:cubicBezTo>
                <a:cubicBezTo>
                  <a:pt x="3713036" y="3274460"/>
                  <a:pt x="3697632" y="3288580"/>
                  <a:pt x="3677094" y="3298563"/>
                </a:cubicBezTo>
                <a:cubicBezTo>
                  <a:pt x="3656556" y="3308547"/>
                  <a:pt x="3630883" y="3313539"/>
                  <a:pt x="3600076" y="3313539"/>
                </a:cubicBezTo>
                <a:lnTo>
                  <a:pt x="3487971" y="3313539"/>
                </a:lnTo>
                <a:close/>
                <a:moveTo>
                  <a:pt x="3151657" y="2815486"/>
                </a:moveTo>
                <a:lnTo>
                  <a:pt x="3151657" y="3967341"/>
                </a:lnTo>
                <a:lnTo>
                  <a:pt x="3487971" y="3967341"/>
                </a:lnTo>
                <a:lnTo>
                  <a:pt x="3487971" y="3577969"/>
                </a:lnTo>
                <a:lnTo>
                  <a:pt x="3589806" y="3577969"/>
                </a:lnTo>
                <a:cubicBezTo>
                  <a:pt x="3633165" y="3577969"/>
                  <a:pt x="3666682" y="3583960"/>
                  <a:pt x="3690358" y="3595940"/>
                </a:cubicBezTo>
                <a:cubicBezTo>
                  <a:pt x="3714035" y="3607921"/>
                  <a:pt x="3732861" y="3629315"/>
                  <a:pt x="3746839" y="3660123"/>
                </a:cubicBezTo>
                <a:cubicBezTo>
                  <a:pt x="3760816" y="3690930"/>
                  <a:pt x="3775222" y="3734289"/>
                  <a:pt x="3790055" y="3790198"/>
                </a:cubicBezTo>
                <a:lnTo>
                  <a:pt x="3835410" y="3967341"/>
                </a:lnTo>
                <a:lnTo>
                  <a:pt x="4178571" y="3967341"/>
                </a:lnTo>
                <a:lnTo>
                  <a:pt x="4103264" y="3716603"/>
                </a:lnTo>
                <a:cubicBezTo>
                  <a:pt x="4087860" y="3663546"/>
                  <a:pt x="4071885" y="3618190"/>
                  <a:pt x="4055341" y="3580537"/>
                </a:cubicBezTo>
                <a:cubicBezTo>
                  <a:pt x="4038796" y="3542883"/>
                  <a:pt x="4015405" y="3512789"/>
                  <a:pt x="3985168" y="3490254"/>
                </a:cubicBezTo>
                <a:cubicBezTo>
                  <a:pt x="3954932" y="3467719"/>
                  <a:pt x="3911288" y="3452172"/>
                  <a:pt x="3854237" y="3443615"/>
                </a:cubicBezTo>
                <a:cubicBezTo>
                  <a:pt x="3927832" y="3417942"/>
                  <a:pt x="3985168" y="3379861"/>
                  <a:pt x="4026245" y="3329371"/>
                </a:cubicBezTo>
                <a:cubicBezTo>
                  <a:pt x="4067322" y="3278881"/>
                  <a:pt x="4087860" y="3217409"/>
                  <a:pt x="4087860" y="3144954"/>
                </a:cubicBezTo>
                <a:cubicBezTo>
                  <a:pt x="4087860" y="3061660"/>
                  <a:pt x="4069318" y="2996051"/>
                  <a:pt x="4032235" y="2948129"/>
                </a:cubicBezTo>
                <a:cubicBezTo>
                  <a:pt x="3995152" y="2900206"/>
                  <a:pt x="3943949" y="2866118"/>
                  <a:pt x="3878626" y="2845865"/>
                </a:cubicBezTo>
                <a:cubicBezTo>
                  <a:pt x="3813303" y="2825613"/>
                  <a:pt x="3738138" y="2815486"/>
                  <a:pt x="3653133" y="2815486"/>
                </a:cubicBezTo>
                <a:close/>
                <a:moveTo>
                  <a:pt x="941857" y="2815486"/>
                </a:moveTo>
                <a:lnTo>
                  <a:pt x="941857" y="3967341"/>
                </a:lnTo>
                <a:lnTo>
                  <a:pt x="1278171" y="3967341"/>
                </a:lnTo>
                <a:lnTo>
                  <a:pt x="1278171" y="3520633"/>
                </a:lnTo>
                <a:lnTo>
                  <a:pt x="1682946" y="3520633"/>
                </a:lnTo>
                <a:lnTo>
                  <a:pt x="1682946" y="3253636"/>
                </a:lnTo>
                <a:lnTo>
                  <a:pt x="1278171" y="3253636"/>
                </a:lnTo>
                <a:lnTo>
                  <a:pt x="1278171" y="3092753"/>
                </a:lnTo>
                <a:lnTo>
                  <a:pt x="1736004" y="3092753"/>
                </a:lnTo>
                <a:lnTo>
                  <a:pt x="1736004" y="2815486"/>
                </a:lnTo>
                <a:close/>
                <a:moveTo>
                  <a:pt x="2401600" y="2800082"/>
                </a:moveTo>
                <a:cubicBezTo>
                  <a:pt x="2281793" y="2800082"/>
                  <a:pt x="2179102" y="2823615"/>
                  <a:pt x="2093526" y="2870682"/>
                </a:cubicBezTo>
                <a:cubicBezTo>
                  <a:pt x="2007950" y="2917749"/>
                  <a:pt x="1942341" y="2985497"/>
                  <a:pt x="1896701" y="3073926"/>
                </a:cubicBezTo>
                <a:cubicBezTo>
                  <a:pt x="1851060" y="3162355"/>
                  <a:pt x="1828240" y="3268469"/>
                  <a:pt x="1828240" y="3392269"/>
                </a:cubicBezTo>
                <a:cubicBezTo>
                  <a:pt x="1828240" y="3515499"/>
                  <a:pt x="1851060" y="3621185"/>
                  <a:pt x="1896701" y="3709329"/>
                </a:cubicBezTo>
                <a:cubicBezTo>
                  <a:pt x="1942341" y="3797472"/>
                  <a:pt x="2007950" y="3865077"/>
                  <a:pt x="2093526" y="3912144"/>
                </a:cubicBezTo>
                <a:cubicBezTo>
                  <a:pt x="2179102" y="3959211"/>
                  <a:pt x="2281793" y="3982745"/>
                  <a:pt x="2401600" y="3982745"/>
                </a:cubicBezTo>
                <a:cubicBezTo>
                  <a:pt x="2521977" y="3982745"/>
                  <a:pt x="2624954" y="3959211"/>
                  <a:pt x="2710530" y="3912144"/>
                </a:cubicBezTo>
                <a:cubicBezTo>
                  <a:pt x="2796106" y="3865077"/>
                  <a:pt x="2861714" y="3797472"/>
                  <a:pt x="2907355" y="3709329"/>
                </a:cubicBezTo>
                <a:cubicBezTo>
                  <a:pt x="2952996" y="3621185"/>
                  <a:pt x="2975816" y="3515499"/>
                  <a:pt x="2975816" y="3392269"/>
                </a:cubicBezTo>
                <a:cubicBezTo>
                  <a:pt x="2975816" y="3268469"/>
                  <a:pt x="2952996" y="3162355"/>
                  <a:pt x="2907355" y="3073926"/>
                </a:cubicBezTo>
                <a:cubicBezTo>
                  <a:pt x="2861714" y="2985497"/>
                  <a:pt x="2796106" y="2917749"/>
                  <a:pt x="2710530" y="2870682"/>
                </a:cubicBezTo>
                <a:cubicBezTo>
                  <a:pt x="2624954" y="2823615"/>
                  <a:pt x="2521977" y="2800082"/>
                  <a:pt x="2401600" y="2800082"/>
                </a:cubicBezTo>
                <a:close/>
                <a:moveTo>
                  <a:pt x="2580454" y="2509123"/>
                </a:moveTo>
                <a:cubicBezTo>
                  <a:pt x="2544512" y="2509123"/>
                  <a:pt x="2514275" y="2520961"/>
                  <a:pt x="2489743" y="2544638"/>
                </a:cubicBezTo>
                <a:cubicBezTo>
                  <a:pt x="2465212" y="2568314"/>
                  <a:pt x="2452946" y="2598693"/>
                  <a:pt x="2452946" y="2635776"/>
                </a:cubicBezTo>
                <a:cubicBezTo>
                  <a:pt x="2452946" y="2672289"/>
                  <a:pt x="2465212" y="2702383"/>
                  <a:pt x="2489743" y="2726059"/>
                </a:cubicBezTo>
                <a:cubicBezTo>
                  <a:pt x="2514275" y="2749735"/>
                  <a:pt x="2544512" y="2761573"/>
                  <a:pt x="2580454" y="2761573"/>
                </a:cubicBezTo>
                <a:cubicBezTo>
                  <a:pt x="2617537" y="2761573"/>
                  <a:pt x="2648487" y="2749735"/>
                  <a:pt x="2673305" y="2726059"/>
                </a:cubicBezTo>
                <a:cubicBezTo>
                  <a:pt x="2698122" y="2702383"/>
                  <a:pt x="2710530" y="2672289"/>
                  <a:pt x="2710530" y="2635776"/>
                </a:cubicBezTo>
                <a:cubicBezTo>
                  <a:pt x="2710530" y="2598693"/>
                  <a:pt x="2698122" y="2568314"/>
                  <a:pt x="2673305" y="2544638"/>
                </a:cubicBezTo>
                <a:cubicBezTo>
                  <a:pt x="2648487" y="2520961"/>
                  <a:pt x="2617537" y="2509123"/>
                  <a:pt x="2580454" y="2509123"/>
                </a:cubicBezTo>
                <a:close/>
                <a:moveTo>
                  <a:pt x="2222746" y="2509123"/>
                </a:moveTo>
                <a:cubicBezTo>
                  <a:pt x="2186233" y="2509123"/>
                  <a:pt x="2155569" y="2520961"/>
                  <a:pt x="2130751" y="2544638"/>
                </a:cubicBezTo>
                <a:cubicBezTo>
                  <a:pt x="2105934" y="2568314"/>
                  <a:pt x="2093526" y="2598693"/>
                  <a:pt x="2093526" y="2635776"/>
                </a:cubicBezTo>
                <a:cubicBezTo>
                  <a:pt x="2093526" y="2672289"/>
                  <a:pt x="2105934" y="2702383"/>
                  <a:pt x="2130751" y="2726059"/>
                </a:cubicBezTo>
                <a:cubicBezTo>
                  <a:pt x="2155569" y="2749735"/>
                  <a:pt x="2186233" y="2761573"/>
                  <a:pt x="2222746" y="2761573"/>
                </a:cubicBezTo>
                <a:cubicBezTo>
                  <a:pt x="2258688" y="2761573"/>
                  <a:pt x="2289067" y="2749735"/>
                  <a:pt x="2313884" y="2726059"/>
                </a:cubicBezTo>
                <a:cubicBezTo>
                  <a:pt x="2338702" y="2702383"/>
                  <a:pt x="2351110" y="2672289"/>
                  <a:pt x="2351110" y="2635776"/>
                </a:cubicBezTo>
                <a:cubicBezTo>
                  <a:pt x="2351110" y="2598693"/>
                  <a:pt x="2338702" y="2568314"/>
                  <a:pt x="2313884" y="2544638"/>
                </a:cubicBezTo>
                <a:cubicBezTo>
                  <a:pt x="2289067" y="2520961"/>
                  <a:pt x="2258688" y="2509123"/>
                  <a:pt x="2222746" y="2509123"/>
                </a:cubicBezTo>
                <a:close/>
                <a:moveTo>
                  <a:pt x="2229443" y="1042497"/>
                </a:moveTo>
                <a:lnTo>
                  <a:pt x="2334702" y="1424166"/>
                </a:lnTo>
                <a:lnTo>
                  <a:pt x="2124184" y="1424166"/>
                </a:lnTo>
                <a:close/>
                <a:moveTo>
                  <a:pt x="4113681" y="710461"/>
                </a:moveTo>
                <a:lnTo>
                  <a:pt x="4113681" y="1862316"/>
                </a:lnTo>
                <a:lnTo>
                  <a:pt x="4449996" y="1862316"/>
                </a:lnTo>
                <a:lnTo>
                  <a:pt x="4449996" y="1273552"/>
                </a:lnTo>
                <a:lnTo>
                  <a:pt x="4802569" y="1862316"/>
                </a:lnTo>
                <a:lnTo>
                  <a:pt x="5177393" y="1862316"/>
                </a:lnTo>
                <a:lnTo>
                  <a:pt x="4794012" y="1247024"/>
                </a:lnTo>
                <a:lnTo>
                  <a:pt x="5163701" y="710461"/>
                </a:lnTo>
                <a:lnTo>
                  <a:pt x="4797435" y="710461"/>
                </a:lnTo>
                <a:lnTo>
                  <a:pt x="4449996" y="1255581"/>
                </a:lnTo>
                <a:lnTo>
                  <a:pt x="4449996" y="710461"/>
                </a:lnTo>
                <a:close/>
                <a:moveTo>
                  <a:pt x="2054012" y="710461"/>
                </a:moveTo>
                <a:lnTo>
                  <a:pt x="1658650" y="1862316"/>
                </a:lnTo>
                <a:lnTo>
                  <a:pt x="2006945" y="1862316"/>
                </a:lnTo>
                <a:lnTo>
                  <a:pt x="2057435" y="1686885"/>
                </a:lnTo>
                <a:lnTo>
                  <a:pt x="2406586" y="1686885"/>
                </a:lnTo>
                <a:lnTo>
                  <a:pt x="2457076" y="1862316"/>
                </a:lnTo>
                <a:lnTo>
                  <a:pt x="2807938" y="1862316"/>
                </a:lnTo>
                <a:lnTo>
                  <a:pt x="2406586" y="710461"/>
                </a:lnTo>
                <a:close/>
                <a:moveTo>
                  <a:pt x="840021" y="710461"/>
                </a:moveTo>
                <a:lnTo>
                  <a:pt x="840021" y="987728"/>
                </a:lnTo>
                <a:lnTo>
                  <a:pt x="1125846" y="987728"/>
                </a:lnTo>
                <a:lnTo>
                  <a:pt x="1125846" y="1862316"/>
                </a:lnTo>
                <a:lnTo>
                  <a:pt x="1462160" y="1862316"/>
                </a:lnTo>
                <a:lnTo>
                  <a:pt x="1462160" y="987728"/>
                </a:lnTo>
                <a:lnTo>
                  <a:pt x="1746273" y="987728"/>
                </a:lnTo>
                <a:lnTo>
                  <a:pt x="1746273" y="710461"/>
                </a:lnTo>
                <a:close/>
                <a:moveTo>
                  <a:pt x="3392200" y="695057"/>
                </a:moveTo>
                <a:cubicBezTo>
                  <a:pt x="3279239" y="695057"/>
                  <a:pt x="3179686" y="718591"/>
                  <a:pt x="3093539" y="765658"/>
                </a:cubicBezTo>
                <a:cubicBezTo>
                  <a:pt x="3007392" y="812724"/>
                  <a:pt x="2940073" y="880472"/>
                  <a:pt x="2891579" y="968901"/>
                </a:cubicBezTo>
                <a:cubicBezTo>
                  <a:pt x="2843086" y="1057330"/>
                  <a:pt x="2818840" y="1163444"/>
                  <a:pt x="2818840" y="1287244"/>
                </a:cubicBezTo>
                <a:cubicBezTo>
                  <a:pt x="2818840" y="1410474"/>
                  <a:pt x="2843086" y="1516161"/>
                  <a:pt x="2891579" y="1604304"/>
                </a:cubicBezTo>
                <a:cubicBezTo>
                  <a:pt x="2940073" y="1692448"/>
                  <a:pt x="3007392" y="1760053"/>
                  <a:pt x="3093539" y="1807120"/>
                </a:cubicBezTo>
                <a:cubicBezTo>
                  <a:pt x="3179686" y="1854187"/>
                  <a:pt x="3279239" y="1877720"/>
                  <a:pt x="3392200" y="1877720"/>
                </a:cubicBezTo>
                <a:cubicBezTo>
                  <a:pt x="3510295" y="1877720"/>
                  <a:pt x="3608850" y="1858893"/>
                  <a:pt x="3687866" y="1821240"/>
                </a:cubicBezTo>
                <a:cubicBezTo>
                  <a:pt x="3766881" y="1783586"/>
                  <a:pt x="3827212" y="1729673"/>
                  <a:pt x="3868859" y="1659501"/>
                </a:cubicBezTo>
                <a:cubicBezTo>
                  <a:pt x="3910506" y="1589328"/>
                  <a:pt x="3933612" y="1505749"/>
                  <a:pt x="3938176" y="1408763"/>
                </a:cubicBezTo>
                <a:lnTo>
                  <a:pt x="3591592" y="1408763"/>
                </a:lnTo>
                <a:cubicBezTo>
                  <a:pt x="3588169" y="1465813"/>
                  <a:pt x="3570056" y="1511311"/>
                  <a:pt x="3537252" y="1545257"/>
                </a:cubicBezTo>
                <a:cubicBezTo>
                  <a:pt x="3504447" y="1579202"/>
                  <a:pt x="3456097" y="1596174"/>
                  <a:pt x="3392200" y="1596174"/>
                </a:cubicBezTo>
                <a:cubicBezTo>
                  <a:pt x="3336861" y="1596174"/>
                  <a:pt x="3292361" y="1582482"/>
                  <a:pt x="3258701" y="1555098"/>
                </a:cubicBezTo>
                <a:cubicBezTo>
                  <a:pt x="3225041" y="1527714"/>
                  <a:pt x="3200794" y="1490630"/>
                  <a:pt x="3185961" y="1443849"/>
                </a:cubicBezTo>
                <a:cubicBezTo>
                  <a:pt x="3171128" y="1397067"/>
                  <a:pt x="3163712" y="1344866"/>
                  <a:pt x="3163712" y="1287244"/>
                </a:cubicBezTo>
                <a:cubicBezTo>
                  <a:pt x="3163712" y="1229623"/>
                  <a:pt x="3171128" y="1177422"/>
                  <a:pt x="3185961" y="1130640"/>
                </a:cubicBezTo>
                <a:cubicBezTo>
                  <a:pt x="3200794" y="1083858"/>
                  <a:pt x="3225041" y="1046633"/>
                  <a:pt x="3258701" y="1018963"/>
                </a:cubicBezTo>
                <a:cubicBezTo>
                  <a:pt x="3292361" y="991294"/>
                  <a:pt x="3336861" y="977459"/>
                  <a:pt x="3392200" y="977459"/>
                </a:cubicBezTo>
                <a:cubicBezTo>
                  <a:pt x="3432135" y="977459"/>
                  <a:pt x="3466081" y="983592"/>
                  <a:pt x="3494036" y="995858"/>
                </a:cubicBezTo>
                <a:cubicBezTo>
                  <a:pt x="3521990" y="1008123"/>
                  <a:pt x="3544240" y="1026094"/>
                  <a:pt x="3560785" y="1049771"/>
                </a:cubicBezTo>
                <a:cubicBezTo>
                  <a:pt x="3577330" y="1073447"/>
                  <a:pt x="3588169" y="1102400"/>
                  <a:pt x="3593304" y="1136630"/>
                </a:cubicBezTo>
                <a:lnTo>
                  <a:pt x="3940743" y="1136630"/>
                </a:lnTo>
                <a:cubicBezTo>
                  <a:pt x="3940173" y="1044208"/>
                  <a:pt x="3915356" y="965050"/>
                  <a:pt x="3866292" y="899156"/>
                </a:cubicBezTo>
                <a:cubicBezTo>
                  <a:pt x="3817228" y="833263"/>
                  <a:pt x="3751477" y="782773"/>
                  <a:pt x="3669039" y="747687"/>
                </a:cubicBezTo>
                <a:cubicBezTo>
                  <a:pt x="3586600" y="712600"/>
                  <a:pt x="3494321" y="695057"/>
                  <a:pt x="3392200" y="695057"/>
                </a:cubicBezTo>
                <a:close/>
                <a:moveTo>
                  <a:pt x="0" y="0"/>
                </a:moveTo>
                <a:lnTo>
                  <a:pt x="6083300" y="0"/>
                </a:lnTo>
                <a:lnTo>
                  <a:pt x="60833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582A0B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sv-SE" sz="13800">
              <a:latin typeface="Aptos Black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636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text, Teckensnitt, design&#10;&#10;Automatiskt genererad beskrivning">
            <a:extLst>
              <a:ext uri="{FF2B5EF4-FFF2-40B4-BE49-F238E27FC236}">
                <a16:creationId xmlns:a16="http://schemas.microsoft.com/office/drawing/2014/main" id="{F06AC28F-4022-EA43-8386-CE829BAE3C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827744" y="1300900"/>
            <a:ext cx="5067976" cy="3915804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B9B03D52-7533-97C0-49B6-C690AF31399A}"/>
              </a:ext>
            </a:extLst>
          </p:cNvPr>
          <p:cNvSpPr txBox="1"/>
          <p:nvPr/>
        </p:nvSpPr>
        <p:spPr>
          <a:xfrm>
            <a:off x="9330431" y="5619565"/>
            <a:ext cx="28615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endParaRPr lang="sv-SE" sz="1800"/>
          </a:p>
          <a:p>
            <a:pPr marL="0" indent="0">
              <a:buNone/>
            </a:pPr>
            <a:r>
              <a:rPr lang="sv-SE" sz="1800" err="1"/>
              <a:t>Wi-fi</a:t>
            </a:r>
            <a:r>
              <a:rPr lang="sv-SE">
                <a:cs typeface="Calibri"/>
              </a:rPr>
              <a:t>: </a:t>
            </a:r>
            <a:r>
              <a:rPr lang="sv-SE" sz="1800" b="1" i="1"/>
              <a:t>BEAT </a:t>
            </a:r>
            <a:r>
              <a:rPr lang="sv-SE" sz="1800" b="1" i="1" err="1"/>
              <a:t>Guest</a:t>
            </a:r>
            <a:endParaRPr lang="sv-SE" sz="1800" b="1" i="1"/>
          </a:p>
          <a:p>
            <a:pPr marL="0" indent="0">
              <a:buNone/>
            </a:pPr>
            <a:r>
              <a:rPr lang="sv-SE" sz="1800"/>
              <a:t>Lösenord: </a:t>
            </a:r>
            <a:r>
              <a:rPr lang="sv-SE" sz="1800" b="1" i="1" err="1"/>
              <a:t>brewhousearena</a:t>
            </a:r>
            <a:endParaRPr lang="sv-SE" sz="1800" b="1" i="1"/>
          </a:p>
          <a:p>
            <a:endParaRPr lang="sv-SE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FCF5718-7477-B9AE-CEDC-F54B7534478A}"/>
              </a:ext>
            </a:extLst>
          </p:cNvPr>
          <p:cNvSpPr txBox="1"/>
          <p:nvPr/>
        </p:nvSpPr>
        <p:spPr>
          <a:xfrm>
            <a:off x="7559488" y="2091018"/>
            <a:ext cx="274320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sv-SE" sz="1200">
              <a:cs typeface="Calibr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BA092AF-AFEA-11F7-54FD-91DEB07753BC}"/>
              </a:ext>
            </a:extLst>
          </p:cNvPr>
          <p:cNvSpPr txBox="1"/>
          <p:nvPr/>
        </p:nvSpPr>
        <p:spPr>
          <a:xfrm>
            <a:off x="1238603" y="2368017"/>
            <a:ext cx="5589141" cy="33547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v-SE" sz="4000" b="1" dirty="0">
                <a:cs typeface="Calibri"/>
              </a:rPr>
              <a:t>Tag plats vid bord som är markerat med ert skolområdesnummer.</a:t>
            </a:r>
            <a:r>
              <a:rPr lang="sv-SE" sz="4000" dirty="0">
                <a:highlight>
                  <a:srgbClr val="FFFF00"/>
                </a:highlight>
                <a:cs typeface="Calibri"/>
              </a:rPr>
              <a:t> </a:t>
            </a:r>
          </a:p>
          <a:p>
            <a:endParaRPr lang="sv-SE" sz="3600" dirty="0">
              <a:cs typeface="Calibri"/>
            </a:endParaRPr>
          </a:p>
          <a:p>
            <a:endParaRPr lang="sv-SE" sz="2800" dirty="0">
              <a:cs typeface="Calibri"/>
            </a:endParaRPr>
          </a:p>
          <a:p>
            <a:endParaRPr lang="sv-SE" sz="2800" dirty="0">
              <a:cs typeface="Calibri"/>
            </a:endParaRP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200A86C4-5512-732E-4106-F069F2839054}"/>
              </a:ext>
            </a:extLst>
          </p:cNvPr>
          <p:cNvSpPr txBox="1"/>
          <p:nvPr/>
        </p:nvSpPr>
        <p:spPr>
          <a:xfrm>
            <a:off x="1238603" y="796029"/>
            <a:ext cx="60037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600" b="1" dirty="0"/>
              <a:t>Placering i skolledningsteamet</a:t>
            </a:r>
          </a:p>
        </p:txBody>
      </p:sp>
    </p:spTree>
    <p:extLst>
      <p:ext uri="{BB962C8B-B14F-4D97-AF65-F5344CB8AC3E}">
        <p14:creationId xmlns:p14="http://schemas.microsoft.com/office/powerpoint/2010/main" val="1069697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C7E7FC75-A20E-424A-AA37-450C4B5F8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436" y="369093"/>
            <a:ext cx="10515600" cy="1325563"/>
          </a:xfrm>
        </p:spPr>
        <p:txBody>
          <a:bodyPr>
            <a:normAutofit/>
          </a:bodyPr>
          <a:lstStyle/>
          <a:p>
            <a:r>
              <a:rPr lang="sv-SE" sz="3200">
                <a:latin typeface="Arial Black" panose="020B0A04020102020204" pitchFamily="34" charset="0"/>
              </a:rPr>
              <a:t>Agenda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DE78EBC0-2F7E-28A2-F4B4-A66C02FA42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4100" y="365125"/>
            <a:ext cx="1828800" cy="666750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B1CF66B9-4EF9-B8BB-FBFA-FEA937F86A23}"/>
              </a:ext>
            </a:extLst>
          </p:cNvPr>
          <p:cNvSpPr txBox="1"/>
          <p:nvPr/>
        </p:nvSpPr>
        <p:spPr>
          <a:xfrm>
            <a:off x="1033436" y="1963945"/>
            <a:ext cx="7301357" cy="375154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sv-SE" sz="2300" b="1">
                <a:latin typeface="Arial"/>
                <a:cs typeface="Arial"/>
              </a:rPr>
              <a:t>13.00 </a:t>
            </a:r>
            <a:r>
              <a:rPr lang="sv-SE" sz="2300">
                <a:latin typeface="Arial"/>
                <a:cs typeface="Arial"/>
              </a:rPr>
              <a:t>Inledning </a:t>
            </a:r>
            <a:endParaRPr lang="en-US" sz="230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sv-SE" sz="2300" b="1">
                <a:latin typeface="Arial"/>
                <a:cs typeface="Arial"/>
              </a:rPr>
              <a:t>13.15 </a:t>
            </a:r>
            <a:r>
              <a:rPr lang="sv-SE" sz="2300">
                <a:latin typeface="Arial"/>
                <a:cs typeface="Arial"/>
              </a:rPr>
              <a:t>Inspirationsföreläsning</a:t>
            </a:r>
            <a:endParaRPr lang="sv-SE" sz="2300">
              <a:latin typeface="Arial"/>
              <a:ea typeface="Calibri"/>
              <a:cs typeface="Arial"/>
            </a:endParaRPr>
          </a:p>
          <a:p>
            <a:pPr>
              <a:lnSpc>
                <a:spcPct val="150000"/>
              </a:lnSpc>
            </a:pPr>
            <a:r>
              <a:rPr lang="sv-SE" sz="2300" b="1" i="1">
                <a:latin typeface="Arial"/>
                <a:cs typeface="Arial"/>
              </a:rPr>
              <a:t>14.30 </a:t>
            </a:r>
            <a:r>
              <a:rPr lang="sv-SE" sz="2300" i="1">
                <a:latin typeface="Arial"/>
                <a:cs typeface="Arial"/>
              </a:rPr>
              <a:t>Kaffe/te, kaka och frukt</a:t>
            </a:r>
          </a:p>
          <a:p>
            <a:pPr>
              <a:lnSpc>
                <a:spcPct val="150000"/>
              </a:lnSpc>
            </a:pPr>
            <a:r>
              <a:rPr lang="sv-SE" sz="2300" b="1">
                <a:latin typeface="Arial"/>
                <a:cs typeface="Arial"/>
              </a:rPr>
              <a:t>15.00 </a:t>
            </a:r>
            <a:r>
              <a:rPr lang="sv-SE" sz="2300">
                <a:latin typeface="Arial"/>
                <a:cs typeface="Arial"/>
              </a:rPr>
              <a:t>forts. Inspirationsföreläsning</a:t>
            </a:r>
            <a:endParaRPr lang="sv-SE" sz="2300">
              <a:latin typeface="Arial"/>
              <a:ea typeface="Calibri"/>
              <a:cs typeface="Arial"/>
            </a:endParaRPr>
          </a:p>
          <a:p>
            <a:pPr>
              <a:lnSpc>
                <a:spcPct val="150000"/>
              </a:lnSpc>
            </a:pPr>
            <a:r>
              <a:rPr lang="sv-SE" sz="2300" b="1">
                <a:latin typeface="Arial"/>
                <a:cs typeface="Arial"/>
              </a:rPr>
              <a:t>16.10 </a:t>
            </a:r>
            <a:r>
              <a:rPr lang="sv-SE" sz="2300">
                <a:latin typeface="Arial"/>
                <a:cs typeface="Arial"/>
              </a:rPr>
              <a:t>Summering</a:t>
            </a:r>
            <a:r>
              <a:rPr lang="sv-SE" sz="2300" b="1">
                <a:latin typeface="Arial"/>
                <a:cs typeface="Arial"/>
              </a:rPr>
              <a:t> </a:t>
            </a:r>
            <a:r>
              <a:rPr lang="sv-SE" sz="2300">
                <a:latin typeface="Arial"/>
                <a:cs typeface="Arial"/>
              </a:rPr>
              <a:t>+ utvärdering av tidigare insatser </a:t>
            </a:r>
            <a:r>
              <a:rPr lang="sv-SE" sz="2300" dirty="0">
                <a:latin typeface="Arial"/>
                <a:cs typeface="Arial"/>
              </a:rPr>
              <a:t>”Tillgängliga lärmiljöer” och en annan enkät för HT 23    </a:t>
            </a:r>
            <a:endParaRPr lang="sv-SE" sz="23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50000"/>
              </a:lnSpc>
            </a:pPr>
            <a:r>
              <a:rPr lang="sv-SE" sz="2300" b="1">
                <a:latin typeface="Arial"/>
                <a:cs typeface="Arial"/>
              </a:rPr>
              <a:t>16.30 </a:t>
            </a:r>
            <a:r>
              <a:rPr lang="sv-SE" sz="2300">
                <a:latin typeface="Arial"/>
                <a:cs typeface="Arial"/>
              </a:rPr>
              <a:t>Tack för idag! </a:t>
            </a:r>
            <a:endParaRPr lang="sv-SE" sz="2300">
              <a:cs typeface="Calibri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1B01B45-7DD4-DDEB-4ABD-2355086A3E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150" y="6228734"/>
            <a:ext cx="2371725" cy="495300"/>
          </a:xfrm>
          <a:prstGeom prst="rect">
            <a:avLst/>
          </a:prstGeom>
        </p:spPr>
      </p:pic>
      <p:sp>
        <p:nvSpPr>
          <p:cNvPr id="8" name="Pil: höger 7">
            <a:extLst>
              <a:ext uri="{FF2B5EF4-FFF2-40B4-BE49-F238E27FC236}">
                <a16:creationId xmlns:a16="http://schemas.microsoft.com/office/drawing/2014/main" id="{22718D0D-70C2-8438-69DA-06C035D3F6AE}"/>
              </a:ext>
            </a:extLst>
          </p:cNvPr>
          <p:cNvSpPr/>
          <p:nvPr/>
        </p:nvSpPr>
        <p:spPr>
          <a:xfrm>
            <a:off x="6096000" y="1846530"/>
            <a:ext cx="5453036" cy="1927225"/>
          </a:xfrm>
          <a:prstGeom prst="rightArrow">
            <a:avLst>
              <a:gd name="adj1" fmla="val 50000"/>
              <a:gd name="adj2" fmla="val 34623"/>
            </a:avLst>
          </a:prstGeom>
          <a:solidFill>
            <a:srgbClr val="4A8391"/>
          </a:solidFill>
          <a:effectLst>
            <a:outerShdw blurRad="50800" dist="152400" dir="684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sv-SE" sz="2000" b="1"/>
              <a:t>Leva och leda i förändring</a:t>
            </a:r>
          </a:p>
          <a:p>
            <a:pPr algn="ctr"/>
            <a:r>
              <a:rPr lang="sv-SE" sz="1400" b="1"/>
              <a:t>Syfte: få ökad kunskap och trygghet att leva i och leda i förändring </a:t>
            </a:r>
          </a:p>
        </p:txBody>
      </p:sp>
    </p:spTree>
    <p:extLst>
      <p:ext uri="{BB962C8B-B14F-4D97-AF65-F5344CB8AC3E}">
        <p14:creationId xmlns:p14="http://schemas.microsoft.com/office/powerpoint/2010/main" val="1475783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>
            <a:extLst>
              <a:ext uri="{FF2B5EF4-FFF2-40B4-BE49-F238E27FC236}">
                <a16:creationId xmlns:a16="http://schemas.microsoft.com/office/drawing/2014/main" id="{49F5F61A-68AB-F51D-888D-F9757DEBCE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4100" y="158750"/>
            <a:ext cx="1828800" cy="666750"/>
          </a:xfrm>
          <a:prstGeom prst="rect">
            <a:avLst/>
          </a:prstGeom>
        </p:spPr>
      </p:pic>
      <p:sp>
        <p:nvSpPr>
          <p:cNvPr id="9" name="Platshållare för innehåll 6">
            <a:extLst>
              <a:ext uri="{FF2B5EF4-FFF2-40B4-BE49-F238E27FC236}">
                <a16:creationId xmlns:a16="http://schemas.microsoft.com/office/drawing/2014/main" id="{A755FA46-F803-2D42-B7A7-09D550F3B802}"/>
              </a:ext>
            </a:extLst>
          </p:cNvPr>
          <p:cNvSpPr txBox="1">
            <a:spLocks/>
          </p:cNvSpPr>
          <p:nvPr/>
        </p:nvSpPr>
        <p:spPr>
          <a:xfrm>
            <a:off x="2946520" y="3161767"/>
            <a:ext cx="5678925" cy="419462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30384" indent="-230384" algn="l" defTabSz="914332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67" indent="-2303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7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7548" indent="-2303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7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332" indent="-2285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4714" indent="-2285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412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/>
          </a:p>
        </p:txBody>
      </p:sp>
      <p:sp>
        <p:nvSpPr>
          <p:cNvPr id="6" name="Pil: höger 5">
            <a:extLst>
              <a:ext uri="{FF2B5EF4-FFF2-40B4-BE49-F238E27FC236}">
                <a16:creationId xmlns:a16="http://schemas.microsoft.com/office/drawing/2014/main" id="{CC71DBE5-EC9B-EC4D-9205-C8724E419761}"/>
              </a:ext>
            </a:extLst>
          </p:cNvPr>
          <p:cNvSpPr/>
          <p:nvPr/>
        </p:nvSpPr>
        <p:spPr>
          <a:xfrm>
            <a:off x="1440012" y="471805"/>
            <a:ext cx="9153689" cy="1942155"/>
          </a:xfrm>
          <a:prstGeom prst="rightArrow">
            <a:avLst>
              <a:gd name="adj1" fmla="val 50000"/>
              <a:gd name="adj2" fmla="val 34623"/>
            </a:avLst>
          </a:prstGeom>
          <a:solidFill>
            <a:srgbClr val="4A83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sv-SE" sz="3200" b="1" dirty="0"/>
              <a:t>Leva och leda i förändring</a:t>
            </a:r>
          </a:p>
          <a:p>
            <a:pPr algn="ctr"/>
            <a:r>
              <a:rPr lang="sv-SE" sz="1600" b="1" dirty="0"/>
              <a:t>Syfte: få ökad kunskap och trygghet att leva i och leda i förändring </a:t>
            </a:r>
          </a:p>
        </p:txBody>
      </p:sp>
      <p:grpSp>
        <p:nvGrpSpPr>
          <p:cNvPr id="15" name="Grupp 14">
            <a:extLst>
              <a:ext uri="{FF2B5EF4-FFF2-40B4-BE49-F238E27FC236}">
                <a16:creationId xmlns:a16="http://schemas.microsoft.com/office/drawing/2014/main" id="{F4773999-79A5-095D-5757-949CCF7B61FB}"/>
              </a:ext>
            </a:extLst>
          </p:cNvPr>
          <p:cNvGrpSpPr/>
          <p:nvPr/>
        </p:nvGrpSpPr>
        <p:grpSpPr>
          <a:xfrm>
            <a:off x="1550525" y="2510194"/>
            <a:ext cx="8193878" cy="2074724"/>
            <a:chOff x="1750221" y="3825605"/>
            <a:chExt cx="8193878" cy="2074724"/>
          </a:xfrm>
        </p:grpSpPr>
        <p:sp>
          <p:nvSpPr>
            <p:cNvPr id="2" name="Rektangel 1">
              <a:extLst>
                <a:ext uri="{FF2B5EF4-FFF2-40B4-BE49-F238E27FC236}">
                  <a16:creationId xmlns:a16="http://schemas.microsoft.com/office/drawing/2014/main" id="{664E9520-7884-EDDB-F6C3-E4A0AC3DE37D}"/>
                </a:ext>
              </a:extLst>
            </p:cNvPr>
            <p:cNvSpPr/>
            <p:nvPr/>
          </p:nvSpPr>
          <p:spPr>
            <a:xfrm>
              <a:off x="1750221" y="3847121"/>
              <a:ext cx="2450827" cy="697037"/>
            </a:xfrm>
            <a:prstGeom prst="rect">
              <a:avLst/>
            </a:prstGeom>
            <a:solidFill>
              <a:srgbClr val="C8DFC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2800" b="1">
                  <a:solidFill>
                    <a:schemeClr val="tx1"/>
                  </a:solidFill>
                </a:rPr>
                <a:t>27 september</a:t>
              </a:r>
            </a:p>
          </p:txBody>
        </p:sp>
        <p:sp>
          <p:nvSpPr>
            <p:cNvPr id="3" name="Rektangel 2">
              <a:extLst>
                <a:ext uri="{FF2B5EF4-FFF2-40B4-BE49-F238E27FC236}">
                  <a16:creationId xmlns:a16="http://schemas.microsoft.com/office/drawing/2014/main" id="{6A503E19-253F-DBB4-9C53-4628260FAA32}"/>
                </a:ext>
              </a:extLst>
            </p:cNvPr>
            <p:cNvSpPr/>
            <p:nvPr/>
          </p:nvSpPr>
          <p:spPr>
            <a:xfrm>
              <a:off x="4663446" y="3847120"/>
              <a:ext cx="2353901" cy="697038"/>
            </a:xfrm>
            <a:prstGeom prst="rect">
              <a:avLst/>
            </a:prstGeom>
            <a:solidFill>
              <a:srgbClr val="C8DFC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2800" b="1" dirty="0">
                  <a:solidFill>
                    <a:schemeClr val="tx1"/>
                  </a:solidFill>
                </a:rPr>
                <a:t>25 oktober</a:t>
              </a:r>
            </a:p>
          </p:txBody>
        </p:sp>
        <p:sp>
          <p:nvSpPr>
            <p:cNvPr id="4" name="Rektangel 3">
              <a:extLst>
                <a:ext uri="{FF2B5EF4-FFF2-40B4-BE49-F238E27FC236}">
                  <a16:creationId xmlns:a16="http://schemas.microsoft.com/office/drawing/2014/main" id="{D7ECEB90-4BF7-3C20-1959-11AD67A5F41D}"/>
                </a:ext>
              </a:extLst>
            </p:cNvPr>
            <p:cNvSpPr/>
            <p:nvPr/>
          </p:nvSpPr>
          <p:spPr>
            <a:xfrm>
              <a:off x="7449518" y="3825605"/>
              <a:ext cx="2494581" cy="722912"/>
            </a:xfrm>
            <a:prstGeom prst="rect">
              <a:avLst/>
            </a:prstGeom>
            <a:solidFill>
              <a:srgbClr val="C8DFC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2800" b="1" dirty="0">
                  <a:solidFill>
                    <a:schemeClr val="tx1"/>
                  </a:solidFill>
                </a:rPr>
                <a:t>29 november</a:t>
              </a:r>
            </a:p>
          </p:txBody>
        </p:sp>
        <p:sp>
          <p:nvSpPr>
            <p:cNvPr id="10" name="Rektangel 9">
              <a:extLst>
                <a:ext uri="{FF2B5EF4-FFF2-40B4-BE49-F238E27FC236}">
                  <a16:creationId xmlns:a16="http://schemas.microsoft.com/office/drawing/2014/main" id="{8D39BEE0-D3E1-8F0D-453B-CF7500466ED1}"/>
                </a:ext>
              </a:extLst>
            </p:cNvPr>
            <p:cNvSpPr/>
            <p:nvPr/>
          </p:nvSpPr>
          <p:spPr>
            <a:xfrm>
              <a:off x="4653222" y="4544158"/>
              <a:ext cx="2364125" cy="1341634"/>
            </a:xfrm>
            <a:prstGeom prst="rect">
              <a:avLst/>
            </a:prstGeom>
            <a:solidFill>
              <a:srgbClr val="F7DF9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sv-SE" sz="1600" dirty="0">
                  <a:solidFill>
                    <a:schemeClr val="tx1"/>
                  </a:solidFill>
                </a:rPr>
                <a:t>Planerad eller pågående praktik</a:t>
              </a:r>
            </a:p>
            <a:p>
              <a:pPr algn="ctr"/>
              <a:r>
                <a:rPr lang="sv-SE" sz="1600" i="1" dirty="0" err="1">
                  <a:solidFill>
                    <a:schemeClr val="tx1"/>
                  </a:solidFill>
                </a:rPr>
                <a:t>Kollegahandledning</a:t>
              </a:r>
              <a:endParaRPr lang="sv-SE" sz="1600" i="1" dirty="0">
                <a:solidFill>
                  <a:schemeClr val="tx1"/>
                </a:solidFill>
              </a:endParaRPr>
            </a:p>
          </p:txBody>
        </p:sp>
        <p:sp>
          <p:nvSpPr>
            <p:cNvPr id="12" name="Rektangel 11">
              <a:extLst>
                <a:ext uri="{FF2B5EF4-FFF2-40B4-BE49-F238E27FC236}">
                  <a16:creationId xmlns:a16="http://schemas.microsoft.com/office/drawing/2014/main" id="{2AFD11E4-6527-A403-3432-18572EDDA7FC}"/>
                </a:ext>
              </a:extLst>
            </p:cNvPr>
            <p:cNvSpPr/>
            <p:nvPr/>
          </p:nvSpPr>
          <p:spPr>
            <a:xfrm>
              <a:off x="7449518" y="4544158"/>
              <a:ext cx="2494581" cy="1320614"/>
            </a:xfrm>
            <a:prstGeom prst="rect">
              <a:avLst/>
            </a:prstGeom>
            <a:solidFill>
              <a:srgbClr val="F7DF9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600" dirty="0">
                  <a:solidFill>
                    <a:schemeClr val="tx1"/>
                  </a:solidFill>
                </a:rPr>
                <a:t>Teori, begrepp, modeller och tillämpning</a:t>
              </a:r>
            </a:p>
            <a:p>
              <a:pPr algn="ctr"/>
              <a:r>
                <a:rPr lang="sv-SE" sz="1600" i="1" dirty="0">
                  <a:solidFill>
                    <a:schemeClr val="tx1"/>
                  </a:solidFill>
                </a:rPr>
                <a:t>Att leda framgångsrikt genom andra</a:t>
              </a:r>
            </a:p>
          </p:txBody>
        </p:sp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C812BBC1-A946-0261-9D6D-7FF858C9E3A7}"/>
                </a:ext>
              </a:extLst>
            </p:cNvPr>
            <p:cNvSpPr/>
            <p:nvPr/>
          </p:nvSpPr>
          <p:spPr>
            <a:xfrm>
              <a:off x="1750221" y="4558694"/>
              <a:ext cx="2450826" cy="1341635"/>
            </a:xfrm>
            <a:prstGeom prst="rect">
              <a:avLst/>
            </a:prstGeom>
            <a:solidFill>
              <a:srgbClr val="F7DF9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600" dirty="0">
                  <a:solidFill>
                    <a:schemeClr val="tx1"/>
                  </a:solidFill>
                </a:rPr>
                <a:t>Teori, begrepp, modeller och tillämpning</a:t>
              </a:r>
            </a:p>
            <a:p>
              <a:pPr algn="ctr"/>
              <a:r>
                <a:rPr lang="sv-SE" sz="1600" i="1" dirty="0">
                  <a:solidFill>
                    <a:schemeClr val="tx1"/>
                  </a:solidFill>
                </a:rPr>
                <a:t>Omvärld och mitt personliga ledarskap </a:t>
              </a:r>
            </a:p>
            <a:p>
              <a:pPr algn="ctr"/>
              <a:endParaRPr lang="sv-SE" sz="16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11BFBBFD-D241-C159-6FB0-14409CB192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150" y="6022359"/>
            <a:ext cx="2371725" cy="495300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C570BB64-26F8-99C7-13A4-E19D86F61A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3017" y="4945240"/>
            <a:ext cx="3245929" cy="1676052"/>
          </a:xfrm>
          <a:prstGeom prst="rect">
            <a:avLst/>
          </a:prstGeom>
          <a:solidFill>
            <a:schemeClr val="accent5"/>
          </a:solidFill>
        </p:spPr>
      </p:pic>
    </p:spTree>
    <p:extLst>
      <p:ext uri="{BB962C8B-B14F-4D97-AF65-F5344CB8AC3E}">
        <p14:creationId xmlns:p14="http://schemas.microsoft.com/office/powerpoint/2010/main" val="1149638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innehåll 6">
            <a:extLst>
              <a:ext uri="{FF2B5EF4-FFF2-40B4-BE49-F238E27FC236}">
                <a16:creationId xmlns:a16="http://schemas.microsoft.com/office/drawing/2014/main" id="{A755FA46-F803-2D42-B7A7-09D550F3B802}"/>
              </a:ext>
            </a:extLst>
          </p:cNvPr>
          <p:cNvSpPr txBox="1">
            <a:spLocks/>
          </p:cNvSpPr>
          <p:nvPr/>
        </p:nvSpPr>
        <p:spPr>
          <a:xfrm>
            <a:off x="2946520" y="3161767"/>
            <a:ext cx="5678925" cy="419462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30384" indent="-230384" algn="l" defTabSz="914332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67" indent="-2303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7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7548" indent="-2303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7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332" indent="-2285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4714" indent="-2285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412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6A503E19-253F-DBB4-9C53-4628260FAA32}"/>
              </a:ext>
            </a:extLst>
          </p:cNvPr>
          <p:cNvSpPr/>
          <p:nvPr/>
        </p:nvSpPr>
        <p:spPr>
          <a:xfrm>
            <a:off x="4919049" y="2416774"/>
            <a:ext cx="2353901" cy="697038"/>
          </a:xfrm>
          <a:prstGeom prst="rect">
            <a:avLst/>
          </a:prstGeom>
          <a:solidFill>
            <a:srgbClr val="C8DF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800" b="1">
                <a:solidFill>
                  <a:schemeClr val="tx1"/>
                </a:solidFill>
              </a:rPr>
              <a:t>25 oktober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7BF13A34-1245-2733-2F8A-45BE0EB9F733}"/>
              </a:ext>
            </a:extLst>
          </p:cNvPr>
          <p:cNvSpPr/>
          <p:nvPr/>
        </p:nvSpPr>
        <p:spPr>
          <a:xfrm>
            <a:off x="4919048" y="3185731"/>
            <a:ext cx="2353901" cy="119487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F7DF9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err="1">
                <a:solidFill>
                  <a:schemeClr val="tx1"/>
                </a:solidFill>
              </a:rPr>
              <a:t>Kollegahandledning</a:t>
            </a:r>
            <a:endParaRPr lang="sv-SE" b="1">
              <a:solidFill>
                <a:schemeClr val="tx1"/>
              </a:solidFill>
            </a:endParaRPr>
          </a:p>
          <a:p>
            <a:pPr algn="ctr"/>
            <a:endParaRPr lang="sv-SE" b="1">
              <a:solidFill>
                <a:schemeClr val="tx1"/>
              </a:solidFill>
            </a:endParaRPr>
          </a:p>
          <a:p>
            <a:pPr algn="ctr"/>
            <a:r>
              <a:rPr lang="sv-SE" b="1">
                <a:solidFill>
                  <a:schemeClr val="tx1"/>
                </a:solidFill>
              </a:rPr>
              <a:t>Förändringsarbete du står i eller inför </a:t>
            </a:r>
          </a:p>
        </p:txBody>
      </p:sp>
      <p:sp>
        <p:nvSpPr>
          <p:cNvPr id="8" name="Pratbubbla: rektangel med rundade hörn 7">
            <a:extLst>
              <a:ext uri="{FF2B5EF4-FFF2-40B4-BE49-F238E27FC236}">
                <a16:creationId xmlns:a16="http://schemas.microsoft.com/office/drawing/2014/main" id="{DE0F9EE3-5353-D450-2266-4BC7C9F8C3D1}"/>
              </a:ext>
            </a:extLst>
          </p:cNvPr>
          <p:cNvSpPr/>
          <p:nvPr/>
        </p:nvSpPr>
        <p:spPr>
          <a:xfrm>
            <a:off x="6565622" y="394694"/>
            <a:ext cx="3477869" cy="1623486"/>
          </a:xfrm>
          <a:prstGeom prst="wedgeRoundRectCallout">
            <a:avLst>
              <a:gd name="adj1" fmla="val -71326"/>
              <a:gd name="adj2" fmla="val 84818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sv-SE" sz="2400">
                <a:solidFill>
                  <a:schemeClr val="tx1"/>
                </a:solidFill>
                <a:latin typeface="Abadi"/>
              </a:rPr>
              <a:t>Förankra utvecklingsarbete när personalgruppen förändras över tid</a:t>
            </a:r>
            <a:endParaRPr lang="en-US">
              <a:solidFill>
                <a:schemeClr val="tx1"/>
              </a:solidFill>
              <a:latin typeface="Abadi"/>
            </a:endParaRPr>
          </a:p>
        </p:txBody>
      </p:sp>
      <p:sp>
        <p:nvSpPr>
          <p:cNvPr id="15" name="Pratbubbla: rektangel med rundade hörn 14">
            <a:extLst>
              <a:ext uri="{FF2B5EF4-FFF2-40B4-BE49-F238E27FC236}">
                <a16:creationId xmlns:a16="http://schemas.microsoft.com/office/drawing/2014/main" id="{D672EA78-ED0A-8A0B-BB33-D77A29E36D6C}"/>
              </a:ext>
            </a:extLst>
          </p:cNvPr>
          <p:cNvSpPr/>
          <p:nvPr/>
        </p:nvSpPr>
        <p:spPr>
          <a:xfrm>
            <a:off x="7889096" y="2204700"/>
            <a:ext cx="4163873" cy="2141126"/>
          </a:xfrm>
          <a:prstGeom prst="wedgeRoundRectCallout">
            <a:avLst>
              <a:gd name="adj1" fmla="val -61319"/>
              <a:gd name="adj2" fmla="val 20023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sv-SE" sz="2400">
                <a:solidFill>
                  <a:schemeClr val="tx1"/>
                </a:solidFill>
                <a:latin typeface="Bahnschrift"/>
                <a:cs typeface="Aldhabi"/>
              </a:rPr>
              <a:t>Kulturförändring bland medarbetarna och skapa trygghet för medarbetarna i organisationen och skolledningen</a:t>
            </a:r>
          </a:p>
        </p:txBody>
      </p:sp>
      <p:sp>
        <p:nvSpPr>
          <p:cNvPr id="16" name="Pratbubbla: rektangel med rundade hörn 15">
            <a:extLst>
              <a:ext uri="{FF2B5EF4-FFF2-40B4-BE49-F238E27FC236}">
                <a16:creationId xmlns:a16="http://schemas.microsoft.com/office/drawing/2014/main" id="{C73503CD-1386-6AF9-9924-4A3566989A04}"/>
              </a:ext>
            </a:extLst>
          </p:cNvPr>
          <p:cNvSpPr/>
          <p:nvPr/>
        </p:nvSpPr>
        <p:spPr>
          <a:xfrm>
            <a:off x="7565703" y="4731991"/>
            <a:ext cx="3755656" cy="1723794"/>
          </a:xfrm>
          <a:prstGeom prst="wedgeRoundRectCallout">
            <a:avLst>
              <a:gd name="adj1" fmla="val -71100"/>
              <a:gd name="adj2" fmla="val -59152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sv-SE" sz="2800">
                <a:solidFill>
                  <a:srgbClr val="000000"/>
                </a:solidFill>
                <a:latin typeface="Book Antiqua"/>
              </a:rPr>
              <a:t>Åtgärdande arbete till främjande arbete, elevhälsan allas angelägenhet</a:t>
            </a:r>
            <a:endParaRPr lang="en-US" sz="1400"/>
          </a:p>
        </p:txBody>
      </p:sp>
      <p:sp>
        <p:nvSpPr>
          <p:cNvPr id="17" name="Pratbubbla: rektangel med rundade hörn 16">
            <a:extLst>
              <a:ext uri="{FF2B5EF4-FFF2-40B4-BE49-F238E27FC236}">
                <a16:creationId xmlns:a16="http://schemas.microsoft.com/office/drawing/2014/main" id="{1CDBE6BF-1828-0FD9-E342-BED5AA6C9365}"/>
              </a:ext>
            </a:extLst>
          </p:cNvPr>
          <p:cNvSpPr/>
          <p:nvPr/>
        </p:nvSpPr>
        <p:spPr>
          <a:xfrm>
            <a:off x="744707" y="395319"/>
            <a:ext cx="3657424" cy="1458133"/>
          </a:xfrm>
          <a:prstGeom prst="wedgeRoundRectCallout">
            <a:avLst>
              <a:gd name="adj1" fmla="val -16666"/>
              <a:gd name="adj2" fmla="val 71451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sv-SE" sz="2400">
                <a:solidFill>
                  <a:srgbClr val="000000"/>
                </a:solidFill>
                <a:latin typeface="Ebrima"/>
                <a:ea typeface="Ebrima"/>
                <a:cs typeface="Ebrima"/>
              </a:rPr>
              <a:t>Hur vänder vi fokus från ”Jag och min lektion” till ”Vi och våra elever”?</a:t>
            </a:r>
            <a:endParaRPr lang="sv-SE" sz="2400" b="0" i="0">
              <a:solidFill>
                <a:srgbClr val="000000"/>
              </a:solidFill>
              <a:effectLst/>
              <a:latin typeface="Ebrima"/>
              <a:ea typeface="Ebrima"/>
              <a:cs typeface="Ebrima"/>
            </a:endParaRPr>
          </a:p>
        </p:txBody>
      </p:sp>
      <p:sp>
        <p:nvSpPr>
          <p:cNvPr id="18" name="Pratbubbla: rektangel med rundade hörn 17">
            <a:extLst>
              <a:ext uri="{FF2B5EF4-FFF2-40B4-BE49-F238E27FC236}">
                <a16:creationId xmlns:a16="http://schemas.microsoft.com/office/drawing/2014/main" id="{B319BC17-F3E6-E2D6-7B82-5174633CEEFB}"/>
              </a:ext>
            </a:extLst>
          </p:cNvPr>
          <p:cNvSpPr/>
          <p:nvPr/>
        </p:nvSpPr>
        <p:spPr>
          <a:xfrm>
            <a:off x="274186" y="3514105"/>
            <a:ext cx="4368577" cy="2420658"/>
          </a:xfrm>
          <a:prstGeom prst="wedgeRoundRectCallout">
            <a:avLst>
              <a:gd name="adj1" fmla="val 14734"/>
              <a:gd name="adj2" fmla="val -77524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sv-SE" sz="2800" b="0" i="0">
                <a:solidFill>
                  <a:srgbClr val="000000"/>
                </a:solidFill>
                <a:effectLst/>
                <a:latin typeface="Segoe UI"/>
                <a:cs typeface="Segoe UI"/>
              </a:rPr>
              <a:t>Att </a:t>
            </a:r>
            <a:r>
              <a:rPr lang="sv-SE" sz="2800" b="0" i="0">
                <a:solidFill>
                  <a:srgbClr val="444444"/>
                </a:solidFill>
                <a:effectLst/>
                <a:latin typeface="WordVisi_MSFontService"/>
              </a:rPr>
              <a:t>i det kollegiala samtalet, tuffa ekonomiska läget, hitta kraft i att det går att förändra</a:t>
            </a:r>
            <a:endParaRPr lang="sv-SE" sz="2800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pic>
        <p:nvPicPr>
          <p:cNvPr id="25" name="Bildobjekt 24">
            <a:extLst>
              <a:ext uri="{FF2B5EF4-FFF2-40B4-BE49-F238E27FC236}">
                <a16:creationId xmlns:a16="http://schemas.microsoft.com/office/drawing/2014/main" id="{E69DBDFC-F2DF-90F5-476F-AE1855E69A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887" y="6208135"/>
            <a:ext cx="2371725" cy="495300"/>
          </a:xfrm>
          <a:prstGeom prst="rect">
            <a:avLst/>
          </a:prstGeom>
        </p:spPr>
      </p:pic>
      <p:pic>
        <p:nvPicPr>
          <p:cNvPr id="26" name="Bildobjekt 25">
            <a:extLst>
              <a:ext uri="{FF2B5EF4-FFF2-40B4-BE49-F238E27FC236}">
                <a16:creationId xmlns:a16="http://schemas.microsoft.com/office/drawing/2014/main" id="{7BC608A3-D496-6FDD-FB9B-8537A6FE31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71363" y="235733"/>
            <a:ext cx="1828800" cy="666750"/>
          </a:xfrm>
          <a:prstGeom prst="rect">
            <a:avLst/>
          </a:prstGeom>
        </p:spPr>
      </p:pic>
      <p:pic>
        <p:nvPicPr>
          <p:cNvPr id="32" name="Bildobjekt 31" descr="En bild som visar tecknad serie, konst&#10;&#10;Automatiskt genererad beskrivning">
            <a:extLst>
              <a:ext uri="{FF2B5EF4-FFF2-40B4-BE49-F238E27FC236}">
                <a16:creationId xmlns:a16="http://schemas.microsoft.com/office/drawing/2014/main" id="{F57AF494-1F39-DA9A-E339-8CCC7DB6074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739600" y="4496709"/>
            <a:ext cx="1351681" cy="1351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381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B43AECDA-1B46-C2F7-5AD3-1388CBB111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90222" y="643466"/>
            <a:ext cx="10611556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894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ubrik 6">
            <a:extLst>
              <a:ext uri="{FF2B5EF4-FFF2-40B4-BE49-F238E27FC236}">
                <a16:creationId xmlns:a16="http://schemas.microsoft.com/office/drawing/2014/main" id="{13390D27-9B3D-604C-3AB4-8E427ECA9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/>
              <a:t>Frida Fogelmark</a:t>
            </a:r>
            <a:br>
              <a:rPr lang="en-US" sz="3600" dirty="0"/>
            </a:br>
            <a:endParaRPr lang="en-US" sz="3600" dirty="0"/>
          </a:p>
        </p:txBody>
      </p:sp>
      <p:pic>
        <p:nvPicPr>
          <p:cNvPr id="11" name="Platshållare för bild 10">
            <a:extLst>
              <a:ext uri="{FF2B5EF4-FFF2-40B4-BE49-F238E27FC236}">
                <a16:creationId xmlns:a16="http://schemas.microsoft.com/office/drawing/2014/main" id="{AFD21021-685F-56D4-E158-BF1B8E1DECF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17365" b="28043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19" name="Platshållare för innehåll 8">
            <a:extLst>
              <a:ext uri="{FF2B5EF4-FFF2-40B4-BE49-F238E27FC236}">
                <a16:creationId xmlns:a16="http://schemas.microsoft.com/office/drawing/2014/main" id="{22F60A3F-3E26-B8E4-062F-F7E994B09E31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223982" y="3752850"/>
            <a:ext cx="7485413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800" dirty="0" err="1"/>
              <a:t>Uppföljning</a:t>
            </a:r>
            <a:r>
              <a:rPr lang="en-US" sz="1800" dirty="0"/>
              <a:t> och </a:t>
            </a:r>
            <a:r>
              <a:rPr lang="en-US" sz="1800" dirty="0" err="1"/>
              <a:t>överlämning</a:t>
            </a:r>
            <a:r>
              <a:rPr lang="en-US" sz="1800" dirty="0"/>
              <a:t> till </a:t>
            </a:r>
            <a:r>
              <a:rPr lang="en-US" sz="1800" dirty="0" err="1"/>
              <a:t>förvaltningen</a:t>
            </a:r>
            <a:r>
              <a:rPr lang="en-US" sz="1800" dirty="0"/>
              <a:t> </a:t>
            </a:r>
            <a:r>
              <a:rPr lang="en-US" sz="1800" dirty="0" err="1"/>
              <a:t>pågår</a:t>
            </a:r>
            <a:r>
              <a:rPr lang="en-US" sz="1800" dirty="0"/>
              <a:t> </a:t>
            </a:r>
          </a:p>
          <a:p>
            <a:r>
              <a:rPr lang="en-US" sz="1800" dirty="0" err="1"/>
              <a:t>Hållplats</a:t>
            </a:r>
            <a:r>
              <a:rPr lang="en-US" sz="1800" dirty="0"/>
              <a:t> </a:t>
            </a:r>
            <a:r>
              <a:rPr lang="en-US" sz="1800" dirty="0" err="1"/>
              <a:t>Förändringsledning</a:t>
            </a:r>
            <a:r>
              <a:rPr lang="en-US" sz="1800" dirty="0"/>
              <a:t> – </a:t>
            </a:r>
            <a:r>
              <a:rPr lang="en-US" sz="1800" dirty="0" err="1"/>
              <a:t>Rektorsloppan</a:t>
            </a:r>
            <a:r>
              <a:rPr lang="en-US" sz="1800" dirty="0"/>
              <a:t> </a:t>
            </a:r>
          </a:p>
          <a:p>
            <a:r>
              <a:rPr lang="en-US" sz="1800" dirty="0" err="1"/>
              <a:t>Dagens</a:t>
            </a:r>
            <a:r>
              <a:rPr lang="en-US" sz="1800" dirty="0"/>
              <a:t> </a:t>
            </a:r>
            <a:r>
              <a:rPr lang="en-US" sz="1800" dirty="0" err="1"/>
              <a:t>inspel</a:t>
            </a:r>
            <a:r>
              <a:rPr lang="en-US" sz="1800" dirty="0"/>
              <a:t> - </a:t>
            </a:r>
            <a:r>
              <a:rPr lang="sv-S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mobilisera kraft i organisationen, dra nytta av de som är berörda av förändringsarbeten, ytterligare stärka "musklerna" i HUR hantera för förflyttning </a:t>
            </a:r>
            <a:r>
              <a:rPr lang="en-US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710462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latshållare för bild 3">
            <a:extLst>
              <a:ext uri="{FF2B5EF4-FFF2-40B4-BE49-F238E27FC236}">
                <a16:creationId xmlns:a16="http://schemas.microsoft.com/office/drawing/2014/main" id="{961634EB-6357-5874-EB46-F94758268A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8E0A3D9F-52E7-A14E-80DD-82BDADC575A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61561"/>
          <a:stretch/>
        </p:blipFill>
        <p:spPr>
          <a:xfrm>
            <a:off x="7719094" y="3456281"/>
            <a:ext cx="4103554" cy="2157982"/>
          </a:xfrm>
          <a:custGeom>
            <a:avLst/>
            <a:gdLst/>
            <a:ahLst/>
            <a:cxnLst/>
            <a:rect l="l" t="t" r="r" b="b"/>
            <a:pathLst>
              <a:path w="7534640" h="4197368">
                <a:moveTo>
                  <a:pt x="0" y="0"/>
                </a:moveTo>
                <a:lnTo>
                  <a:pt x="7534640" y="0"/>
                </a:lnTo>
                <a:lnTo>
                  <a:pt x="7534640" y="3832811"/>
                </a:lnTo>
                <a:lnTo>
                  <a:pt x="7344853" y="3826712"/>
                </a:lnTo>
                <a:cubicBezTo>
                  <a:pt x="7344853" y="3826712"/>
                  <a:pt x="7341511" y="3826712"/>
                  <a:pt x="7341511" y="3826712"/>
                </a:cubicBezTo>
                <a:cubicBezTo>
                  <a:pt x="7274667" y="3823370"/>
                  <a:pt x="7211169" y="3823370"/>
                  <a:pt x="7144324" y="3820027"/>
                </a:cubicBezTo>
                <a:cubicBezTo>
                  <a:pt x="6913719" y="3820027"/>
                  <a:pt x="6683113" y="3820027"/>
                  <a:pt x="6455848" y="3820027"/>
                </a:cubicBezTo>
                <a:cubicBezTo>
                  <a:pt x="6231926" y="3910265"/>
                  <a:pt x="5987951" y="3833396"/>
                  <a:pt x="5767372" y="3903581"/>
                </a:cubicBezTo>
                <a:cubicBezTo>
                  <a:pt x="5533423" y="3900239"/>
                  <a:pt x="5312845" y="3970423"/>
                  <a:pt x="5082238" y="4000503"/>
                </a:cubicBezTo>
                <a:cubicBezTo>
                  <a:pt x="4908446" y="4013871"/>
                  <a:pt x="4731314" y="3997160"/>
                  <a:pt x="4570892" y="4067345"/>
                </a:cubicBezTo>
                <a:cubicBezTo>
                  <a:pt x="4509063" y="4095753"/>
                  <a:pt x="4453918" y="4128339"/>
                  <a:pt x="4430941" y="4172622"/>
                </a:cubicBezTo>
                <a:lnTo>
                  <a:pt x="4423415" y="4197368"/>
                </a:lnTo>
                <a:lnTo>
                  <a:pt x="0" y="4197368"/>
                </a:lnTo>
                <a:close/>
              </a:path>
            </a:pathLst>
          </a:custGeom>
        </p:spPr>
      </p:pic>
      <p:pic>
        <p:nvPicPr>
          <p:cNvPr id="2050" name="Picture 2" descr="Swedish FikaIllustrationer och vektorbilder - iStock">
            <a:extLst>
              <a:ext uri="{FF2B5EF4-FFF2-40B4-BE49-F238E27FC236}">
                <a16:creationId xmlns:a16="http://schemas.microsoft.com/office/drawing/2014/main" id="{F4BAE96F-4DB9-6594-3E13-4A5789FBC5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60" r="-1" b="2093"/>
          <a:stretch/>
        </p:blipFill>
        <p:spPr bwMode="auto">
          <a:xfrm>
            <a:off x="824977" y="1591153"/>
            <a:ext cx="4538463" cy="3877247"/>
          </a:xfrm>
          <a:custGeom>
            <a:avLst/>
            <a:gdLst/>
            <a:ahLst/>
            <a:cxnLst/>
            <a:rect l="l" t="t" r="r" b="b"/>
            <a:pathLst>
              <a:path w="4538463" h="3877247">
                <a:moveTo>
                  <a:pt x="0" y="0"/>
                </a:moveTo>
                <a:lnTo>
                  <a:pt x="4538463" y="0"/>
                </a:lnTo>
                <a:lnTo>
                  <a:pt x="4538463" y="3437173"/>
                </a:lnTo>
                <a:lnTo>
                  <a:pt x="4530710" y="3429000"/>
                </a:lnTo>
                <a:cubicBezTo>
                  <a:pt x="4370289" y="3495842"/>
                  <a:pt x="4239946" y="3686344"/>
                  <a:pt x="4056129" y="3636211"/>
                </a:cubicBezTo>
                <a:cubicBezTo>
                  <a:pt x="3872313" y="3589422"/>
                  <a:pt x="3788760" y="3830055"/>
                  <a:pt x="3618310" y="3756528"/>
                </a:cubicBezTo>
                <a:cubicBezTo>
                  <a:pt x="3394389" y="3823371"/>
                  <a:pt x="3163783" y="3823371"/>
                  <a:pt x="2933176" y="3810002"/>
                </a:cubicBezTo>
                <a:cubicBezTo>
                  <a:pt x="2702570" y="3840081"/>
                  <a:pt x="2471962" y="3873503"/>
                  <a:pt x="2238015" y="3850107"/>
                </a:cubicBezTo>
                <a:cubicBezTo>
                  <a:pt x="2007408" y="3870161"/>
                  <a:pt x="1783486" y="3883529"/>
                  <a:pt x="1552880" y="3863476"/>
                </a:cubicBezTo>
                <a:cubicBezTo>
                  <a:pt x="1322274" y="3886870"/>
                  <a:pt x="1091667" y="3876844"/>
                  <a:pt x="864402" y="3860134"/>
                </a:cubicBezTo>
                <a:cubicBezTo>
                  <a:pt x="757455" y="3860134"/>
                  <a:pt x="653849" y="3856792"/>
                  <a:pt x="546902" y="3856792"/>
                </a:cubicBezTo>
                <a:cubicBezTo>
                  <a:pt x="404861" y="3850108"/>
                  <a:pt x="262821" y="3845095"/>
                  <a:pt x="120363" y="3840499"/>
                </a:cubicBezTo>
                <a:lnTo>
                  <a:pt x="0" y="383663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ubrik 4">
            <a:extLst>
              <a:ext uri="{FF2B5EF4-FFF2-40B4-BE49-F238E27FC236}">
                <a16:creationId xmlns:a16="http://schemas.microsoft.com/office/drawing/2014/main" id="{C7E7FC75-A20E-424A-AA37-450C4B5F8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1209" y="1581913"/>
            <a:ext cx="5505814" cy="157691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kern="120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Välkomna</a:t>
            </a:r>
            <a:r>
              <a:rPr lang="en-US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b="1" kern="120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tillbaka</a:t>
            </a:r>
            <a:r>
              <a:rPr lang="en-US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br>
              <a:rPr lang="en-US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kl 15.00</a:t>
            </a:r>
          </a:p>
        </p:txBody>
      </p:sp>
    </p:spTree>
    <p:extLst>
      <p:ext uri="{BB962C8B-B14F-4D97-AF65-F5344CB8AC3E}">
        <p14:creationId xmlns:p14="http://schemas.microsoft.com/office/powerpoint/2010/main" val="3346889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4C03C77-BCD8-4087-86FF-4F49FB5F2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</p:spPr>
        <p:txBody>
          <a:bodyPr anchor="ctr">
            <a:normAutofit/>
          </a:bodyPr>
          <a:lstStyle/>
          <a:p>
            <a:r>
              <a:rPr lang="sv-SE" dirty="0"/>
              <a:t>Tillgänglig lärmiljö Emma Leifler 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023CA05-DDB6-B5F6-AD7A-1D6F9300FC68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6684765" cy="4194629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Har haft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projektanställning</a:t>
            </a:r>
            <a:r>
              <a:rPr lang="en-US" dirty="0"/>
              <a:t>  I </a:t>
            </a:r>
            <a:r>
              <a:rPr lang="en-US" dirty="0" err="1"/>
              <a:t>förvaltningen</a:t>
            </a:r>
            <a:r>
              <a:rPr lang="en-US" dirty="0"/>
              <a:t> under 2023 för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stimulera</a:t>
            </a:r>
            <a:r>
              <a:rPr lang="en-US" dirty="0"/>
              <a:t> </a:t>
            </a:r>
            <a:r>
              <a:rPr lang="en-US" dirty="0" err="1"/>
              <a:t>arbetet</a:t>
            </a:r>
            <a:r>
              <a:rPr lang="en-US" dirty="0"/>
              <a:t> med </a:t>
            </a:r>
            <a:r>
              <a:rPr lang="en-US" dirty="0" err="1"/>
              <a:t>Tillgänglig</a:t>
            </a:r>
            <a:r>
              <a:rPr lang="en-US" dirty="0"/>
              <a:t> </a:t>
            </a:r>
            <a:r>
              <a:rPr lang="en-US" dirty="0" err="1"/>
              <a:t>lärmiljö</a:t>
            </a:r>
            <a:endParaRPr lang="en-US" dirty="0"/>
          </a:p>
          <a:p>
            <a:r>
              <a:rPr lang="en-US" dirty="0" err="1"/>
              <a:t>Forskar</a:t>
            </a:r>
            <a:r>
              <a:rPr lang="en-US" dirty="0"/>
              <a:t> och </a:t>
            </a:r>
            <a:r>
              <a:rPr lang="en-US" dirty="0" err="1"/>
              <a:t>disputerade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Karolinska </a:t>
            </a:r>
            <a:r>
              <a:rPr lang="en-US" dirty="0" err="1"/>
              <a:t>institutet</a:t>
            </a:r>
            <a:r>
              <a:rPr lang="en-US" dirty="0"/>
              <a:t> 2022 med </a:t>
            </a:r>
            <a:r>
              <a:rPr lang="en-US" dirty="0" err="1"/>
              <a:t>avhandling</a:t>
            </a:r>
            <a:r>
              <a:rPr lang="en-US" dirty="0"/>
              <a:t> om </a:t>
            </a:r>
            <a:r>
              <a:rPr lang="en-US" dirty="0" err="1"/>
              <a:t>inkludering</a:t>
            </a:r>
            <a:r>
              <a:rPr lang="en-US" dirty="0"/>
              <a:t> för </a:t>
            </a:r>
            <a:r>
              <a:rPr lang="en-US" dirty="0" err="1"/>
              <a:t>elever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med n</a:t>
            </a:r>
            <a:r>
              <a:rPr lang="sv-SE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europsykiatrisk</a:t>
            </a:r>
            <a:r>
              <a:rPr lang="sv-SE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funktionsnedsättning</a:t>
            </a:r>
          </a:p>
          <a:p>
            <a:r>
              <a:rPr lang="sv-SE" dirty="0">
                <a:solidFill>
                  <a:schemeClr val="tx1"/>
                </a:solidFill>
                <a:latin typeface="arial" panose="020B0604020202020204" pitchFamily="34" charset="0"/>
              </a:rPr>
              <a:t>Knuten även till Göteborgs universitet</a:t>
            </a:r>
          </a:p>
          <a:p>
            <a:pPr marL="0" indent="0">
              <a:buNone/>
            </a:pPr>
            <a:endParaRPr lang="sv-SE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sv-SE" dirty="0">
                <a:solidFill>
                  <a:schemeClr val="tx1"/>
                </a:solidFill>
                <a:latin typeface="arial" panose="020B0604020202020204" pitchFamily="34" charset="0"/>
              </a:rPr>
              <a:t>Samarbete har bland annat bestått av</a:t>
            </a:r>
          </a:p>
          <a:p>
            <a:r>
              <a:rPr lang="sv-SE" dirty="0">
                <a:solidFill>
                  <a:schemeClr val="tx1"/>
                </a:solidFill>
                <a:latin typeface="arial" panose="020B0604020202020204" pitchFamily="34" charset="0"/>
              </a:rPr>
              <a:t>Studiedagar för lärare, lärare fritidshem och elevhälsans personal</a:t>
            </a:r>
          </a:p>
          <a:p>
            <a:r>
              <a:rPr lang="sv-SE" dirty="0">
                <a:solidFill>
                  <a:schemeClr val="tx1"/>
                </a:solidFill>
                <a:latin typeface="arial" panose="020B0604020202020204" pitchFamily="34" charset="0"/>
              </a:rPr>
              <a:t>Förstelärarforum, föreläsningar, workshops </a:t>
            </a:r>
          </a:p>
          <a:p>
            <a:r>
              <a:rPr lang="sv-SE" dirty="0">
                <a:solidFill>
                  <a:schemeClr val="tx1"/>
                </a:solidFill>
                <a:latin typeface="arial" panose="020B0604020202020204" pitchFamily="34" charset="0"/>
              </a:rPr>
              <a:t>Rektorsverkstäder, föreläsning, praktiska moment m.m.</a:t>
            </a:r>
          </a:p>
          <a:p>
            <a:r>
              <a:rPr lang="sv-SE" dirty="0">
                <a:solidFill>
                  <a:schemeClr val="tx1"/>
                </a:solidFill>
                <a:latin typeface="arial" panose="020B0604020202020204" pitchFamily="34" charset="0"/>
              </a:rPr>
              <a:t>Riktade insatser för några skolor</a:t>
            </a:r>
          </a:p>
          <a:p>
            <a:r>
              <a:rPr lang="sv-SE" dirty="0">
                <a:solidFill>
                  <a:schemeClr val="tx1"/>
                </a:solidFill>
                <a:latin typeface="arial" panose="020B0604020202020204" pitchFamily="34" charset="0"/>
              </a:rPr>
              <a:t>Samarbete med Fastighetsenheten för utformning av fysiska </a:t>
            </a:r>
            <a:r>
              <a:rPr lang="sv-SE" dirty="0" err="1">
                <a:solidFill>
                  <a:schemeClr val="tx1"/>
                </a:solidFill>
                <a:latin typeface="arial" panose="020B0604020202020204" pitchFamily="34" charset="0"/>
              </a:rPr>
              <a:t>lärmijöer</a:t>
            </a:r>
            <a:endParaRPr lang="sv-SE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r>
              <a:rPr lang="sv-SE" dirty="0">
                <a:solidFill>
                  <a:schemeClr val="tx1"/>
                </a:solidFill>
                <a:latin typeface="arial" panose="020B0604020202020204" pitchFamily="34" charset="0"/>
              </a:rPr>
              <a:t>Samarbete med Kulturskolan och Måltid-Vaktmästeri och städ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latshållare för bild 7">
            <a:extLst>
              <a:ext uri="{FF2B5EF4-FFF2-40B4-BE49-F238E27FC236}">
                <a16:creationId xmlns:a16="http://schemas.microsoft.com/office/drawing/2014/main" id="{443C98A7-3172-4A08-0095-6AB708A1582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b="24425"/>
          <a:stretch/>
        </p:blipFill>
        <p:spPr>
          <a:xfrm>
            <a:off x="7985759" y="1738313"/>
            <a:ext cx="3789165" cy="4175125"/>
          </a:xfrm>
          <a:noFill/>
        </p:spPr>
      </p:pic>
    </p:spTree>
    <p:extLst>
      <p:ext uri="{BB962C8B-B14F-4D97-AF65-F5344CB8AC3E}">
        <p14:creationId xmlns:p14="http://schemas.microsoft.com/office/powerpoint/2010/main" val="3720577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öteborgs Stad – Blå dekor">
  <a:themeElements>
    <a:clrScheme name="Göteborgs Stad mörka">
      <a:dk1>
        <a:sysClr val="windowText" lastClr="000000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Göteborgs Stad Powerpoin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 bilder 2023.pptx" id="{10467D20-3424-4EB2-8418-7E975D646959}" vid="{0D6698E4-FED5-4F9D-BF76-A28BB2FA8F05}"/>
    </a:ext>
  </a:extLst>
</a:theme>
</file>

<file path=ppt/theme/theme3.xml><?xml version="1.0" encoding="utf-8"?>
<a:theme xmlns:a="http://schemas.openxmlformats.org/drawingml/2006/main" name="Göteborgs Stad – Blå dekor">
  <a:themeElements>
    <a:clrScheme name="Göteborgs Stad mörka">
      <a:dk1>
        <a:sysClr val="windowText" lastClr="000000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Göteborgs Stad Powerpoin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Grundskoleförvaltningen mall illustrationer 2022.potx" id="{39D8C454-60B9-4923-B061-D61CCDF8F6FF}" vid="{97FF003D-1053-4422-A2E8-5A3FE8094EC1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D3629C18C9FFC469FAF5B0E2D380FF7" ma:contentTypeVersion="20" ma:contentTypeDescription="Skapa ett nytt dokument." ma:contentTypeScope="" ma:versionID="5f53e94262c251c23146c85e6d5c283d">
  <xsd:schema xmlns:xsd="http://www.w3.org/2001/XMLSchema" xmlns:xs="http://www.w3.org/2001/XMLSchema" xmlns:p="http://schemas.microsoft.com/office/2006/metadata/properties" xmlns:ns2="939c777e-c944-4b08-ab90-ec2f3c013a7d" xmlns:ns3="d923449c-8ee4-4acc-ae9f-82be21bd7d5e" targetNamespace="http://schemas.microsoft.com/office/2006/metadata/properties" ma:root="true" ma:fieldsID="64b621ef0fd44978cb2fbd116a0d77ce" ns2:_="" ns3:_="">
    <xsd:import namespace="939c777e-c944-4b08-ab90-ec2f3c013a7d"/>
    <xsd:import namespace="d923449c-8ee4-4acc-ae9f-82be21bd7d5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Internt" minOccurs="0"/>
                <xsd:element ref="ns2:_x00c5_r" minOccurs="0"/>
                <xsd:element ref="ns2:Avdelning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9c777e-c944-4b08-ab90-ec2f3c013a7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Internt" ma:index="15" nillable="true" ma:displayName="Nyheter" ma:format="Dropdown" ma:internalName="Internt">
      <xsd:simpleType>
        <xsd:restriction base="dms:Text">
          <xsd:maxLength value="255"/>
        </xsd:restriction>
      </xsd:simpleType>
    </xsd:element>
    <xsd:element name="_x00c5_r" ma:index="16" nillable="true" ma:displayName="År" ma:format="DateOnly" ma:internalName="_x00c5_r">
      <xsd:simpleType>
        <xsd:restriction base="dms:DateTime"/>
      </xsd:simpleType>
    </xsd:element>
    <xsd:element name="Avdelning" ma:index="17" nillable="true" ma:displayName="Avdelning" ma:format="Dropdown" ma:internalName="Avdelning">
      <xsd:simpleType>
        <xsd:restriction base="dms:Text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Bildmarkeringar" ma:readOnly="false" ma:fieldId="{5cf76f15-5ced-4ddc-b409-7134ff3c332f}" ma:taxonomyMulti="true" ma:sspId="5ba0a079-088f-45e9-a2b8-c4105584005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6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23449c-8ee4-4acc-ae9f-82be21bd7d5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0f2de978-b8ac-47c0-8ea7-b75c5eb8ff50}" ma:internalName="TaxCatchAll" ma:showField="CatchAllData" ma:web="d923449c-8ee4-4acc-ae9f-82be21bd7d5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39c777e-c944-4b08-ab90-ec2f3c013a7d">
      <Terms xmlns="http://schemas.microsoft.com/office/infopath/2007/PartnerControls"/>
    </lcf76f155ced4ddcb4097134ff3c332f>
    <TaxCatchAll xmlns="d923449c-8ee4-4acc-ae9f-82be21bd7d5e" xsi:nil="true"/>
    <SharedWithUsers xmlns="d923449c-8ee4-4acc-ae9f-82be21bd7d5e">
      <UserInfo>
        <DisplayName>Birgitta Lager</DisplayName>
        <AccountId>116</AccountId>
        <AccountType/>
      </UserInfo>
      <UserInfo>
        <DisplayName>Annika Hellström</DisplayName>
        <AccountId>99</AccountId>
        <AccountType/>
      </UserInfo>
    </SharedWithUsers>
    <Internt xmlns="939c777e-c944-4b08-ab90-ec2f3c013a7d" xsi:nil="true"/>
    <Avdelning xmlns="939c777e-c944-4b08-ab90-ec2f3c013a7d" xsi:nil="true"/>
    <_x00c5_r xmlns="939c777e-c944-4b08-ab90-ec2f3c013a7d" xsi:nil="true"/>
  </documentManagement>
</p:properties>
</file>

<file path=customXml/itemProps1.xml><?xml version="1.0" encoding="utf-8"?>
<ds:datastoreItem xmlns:ds="http://schemas.openxmlformats.org/officeDocument/2006/customXml" ds:itemID="{8B64A963-4147-4DD6-BB42-DD7DA6987C1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2796A3E-32A4-47EE-ABE0-507758137611}"/>
</file>

<file path=customXml/itemProps3.xml><?xml version="1.0" encoding="utf-8"?>
<ds:datastoreItem xmlns:ds="http://schemas.openxmlformats.org/officeDocument/2006/customXml" ds:itemID="{822C204A-C02E-4CAD-8065-C618F1C264DF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a2d17945-ba2b-41c1-8ab6-615323250b42"/>
    <ds:schemaRef ds:uri="http://schemas.openxmlformats.org/package/2006/metadata/core-properties"/>
    <ds:schemaRef ds:uri="ed37bf8f-1380-4891-a32b-9d6f49cecd1f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590</Words>
  <Application>Microsoft Office PowerPoint</Application>
  <PresentationFormat>Bredbild</PresentationFormat>
  <Paragraphs>104</Paragraphs>
  <Slides>13</Slides>
  <Notes>6</Notes>
  <HiddenSlides>0</HiddenSlides>
  <MMClips>0</MMClips>
  <ScaleCrop>false</ScaleCrop>
  <HeadingPairs>
    <vt:vector size="6" baseType="variant">
      <vt:variant>
        <vt:lpstr>Använt teckensnitt</vt:lpstr>
      </vt:variant>
      <vt:variant>
        <vt:i4>15</vt:i4>
      </vt:variant>
      <vt:variant>
        <vt:lpstr>Tema</vt:lpstr>
      </vt:variant>
      <vt:variant>
        <vt:i4>3</vt:i4>
      </vt:variant>
      <vt:variant>
        <vt:lpstr>Bildrubriker</vt:lpstr>
      </vt:variant>
      <vt:variant>
        <vt:i4>13</vt:i4>
      </vt:variant>
    </vt:vector>
  </HeadingPairs>
  <TitlesOfParts>
    <vt:vector size="31" baseType="lpstr">
      <vt:lpstr>Abadi</vt:lpstr>
      <vt:lpstr>Aptos Black</vt:lpstr>
      <vt:lpstr>arial</vt:lpstr>
      <vt:lpstr>arial</vt:lpstr>
      <vt:lpstr>Arial Black</vt:lpstr>
      <vt:lpstr>Arial Narrow</vt:lpstr>
      <vt:lpstr>Bahnschrift</vt:lpstr>
      <vt:lpstr>Book Antiqua</vt:lpstr>
      <vt:lpstr>Calibri</vt:lpstr>
      <vt:lpstr>Calibri Light</vt:lpstr>
      <vt:lpstr>Ebrima</vt:lpstr>
      <vt:lpstr>Helvetica</vt:lpstr>
      <vt:lpstr>Segoe UI</vt:lpstr>
      <vt:lpstr>Wingdings</vt:lpstr>
      <vt:lpstr>WordVisi_MSFontService</vt:lpstr>
      <vt:lpstr>Office-tema</vt:lpstr>
      <vt:lpstr>Göteborgs Stad – Blå dekor</vt:lpstr>
      <vt:lpstr>Göteborgs Stad – Blå dekor</vt:lpstr>
      <vt:lpstr>PowerPoint-presentation</vt:lpstr>
      <vt:lpstr>PowerPoint-presentation</vt:lpstr>
      <vt:lpstr>Agenda</vt:lpstr>
      <vt:lpstr>PowerPoint-presentation</vt:lpstr>
      <vt:lpstr>PowerPoint-presentation</vt:lpstr>
      <vt:lpstr>PowerPoint-presentation</vt:lpstr>
      <vt:lpstr>Frida Fogelmark </vt:lpstr>
      <vt:lpstr>Välkomna tillbaka  kl 15.00</vt:lpstr>
      <vt:lpstr>Tillgänglig lärmiljö Emma Leifler </vt:lpstr>
      <vt:lpstr>Filmer och stödmaterial som inspiration till fortsatt enskild och kollegial fortbildning</vt:lpstr>
      <vt:lpstr>Utvärdering Tillgänglig lärmiljö - Emma Leifler</vt:lpstr>
      <vt:lpstr>Tankar framåt - Vad händer till våren?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Karin Jofur</cp:lastModifiedBy>
  <cp:revision>2</cp:revision>
  <cp:lastPrinted>2023-10-19T07:51:27Z</cp:lastPrinted>
  <dcterms:created xsi:type="dcterms:W3CDTF">2023-10-09T11:12:50Z</dcterms:created>
  <dcterms:modified xsi:type="dcterms:W3CDTF">2023-11-30T07:27:04Z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0x0101006D3629C18C9FFC469FAF5B0E2D380FF7</vt:lpwstr>
  </property>
  <property fmtid="{D5CDD505-2E9C-101B-9397-08002B2CF9AE}" pid="3" name="MediaServiceImageTags">
    <vt:lpwstr/>
  </property>
</Properties>
</file>