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0" r:id="rId3"/>
    <p:sldId id="276" r:id="rId4"/>
    <p:sldId id="271" r:id="rId5"/>
    <p:sldId id="277" r:id="rId6"/>
    <p:sldId id="278" r:id="rId7"/>
    <p:sldId id="279" r:id="rId8"/>
    <p:sldId id="280" r:id="rId9"/>
    <p:sldId id="282" r:id="rId10"/>
    <p:sldId id="283" r:id="rId11"/>
    <p:sldId id="284" r:id="rId12"/>
    <p:sldId id="268" r:id="rId1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empel på Layouter" id="{ADF40A6D-7FF3-41DA-948E-93F4E8FFB569}">
          <p14:sldIdLst>
            <p14:sldId id="269"/>
          </p14:sldIdLst>
        </p14:section>
        <p14:section name="Instruktion av ppt-mallen" id="{55D86A81-7526-4CB2-AD27-B3EF5E673B66}">
          <p14:sldIdLst>
            <p14:sldId id="270"/>
            <p14:sldId id="276"/>
            <p14:sldId id="271"/>
            <p14:sldId id="277"/>
            <p14:sldId id="278"/>
            <p14:sldId id="279"/>
            <p14:sldId id="280"/>
            <p14:sldId id="282"/>
            <p14:sldId id="283"/>
            <p14:sldId id="284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4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  <a:srgbClr val="275269"/>
    <a:srgbClr val="A6B750"/>
    <a:srgbClr val="000000"/>
    <a:srgbClr val="326886"/>
    <a:srgbClr val="8CC2F2"/>
    <a:srgbClr val="F7BF3A"/>
    <a:srgbClr val="13958F"/>
    <a:srgbClr val="149472"/>
    <a:srgbClr val="17A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6763" autoAdjust="0"/>
  </p:normalViewPr>
  <p:slideViewPr>
    <p:cSldViewPr snapToGrid="0" snapToObjects="1">
      <p:cViewPr varScale="1">
        <p:scale>
          <a:sx n="113" d="100"/>
          <a:sy n="113" d="100"/>
        </p:scale>
        <p:origin x="1572" y="108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2019-04-02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2019-03-28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75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973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90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10" name="Bildobjekt 9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9385"/>
            <a:ext cx="898553" cy="1424063"/>
          </a:xfrm>
          <a:prstGeom prst="rect">
            <a:avLst/>
          </a:prstGeom>
        </p:spPr>
      </p:pic>
      <p:cxnSp>
        <p:nvCxnSpPr>
          <p:cNvPr id="12" name="Rak 11"/>
          <p:cNvCxnSpPr/>
          <p:nvPr userDrawn="1"/>
        </p:nvCxnSpPr>
        <p:spPr>
          <a:xfrm>
            <a:off x="2369561" y="2167941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25761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97294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498252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2" name="Grupp 11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3" name="Bildobjekt 12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31774778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44262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1440243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054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8392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31870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3775015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24643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öppen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522000" y="6419465"/>
            <a:ext cx="2383541" cy="252985"/>
          </a:xfrm>
          <a:prstGeom prst="rect">
            <a:avLst/>
          </a:prstGeom>
        </p:spPr>
      </p:pic>
      <p:pic>
        <p:nvPicPr>
          <p:cNvPr id="10" name="Bildobjekt 9" descr="gbg_li_col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7571231" y="613646"/>
            <a:ext cx="1107796" cy="367680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>
          <a:xfrm>
            <a:off x="7397750" y="581024"/>
            <a:ext cx="0" cy="39600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Saltholmen och Långedrag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2999516" y="3563637"/>
            <a:ext cx="5475620" cy="615553"/>
          </a:xfrm>
        </p:spPr>
        <p:txBody>
          <a:bodyPr/>
          <a:lstStyle/>
          <a:p>
            <a:r>
              <a:rPr lang="sv-SE" dirty="0"/>
              <a:t>Parkeringslösningar </a:t>
            </a:r>
            <a:r>
              <a:rPr lang="sv-SE" dirty="0" err="1"/>
              <a:t>TPuls</a:t>
            </a:r>
            <a:r>
              <a:rPr lang="sv-SE" dirty="0"/>
              <a:t> 2.0</a:t>
            </a:r>
          </a:p>
          <a:p>
            <a:r>
              <a:rPr lang="sv-SE" dirty="0"/>
              <a:t>Info Ö-rådet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1F83042-7F79-48D7-A065-09E3090ACF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3E9A40-0245-468B-AF85-08B0D1E91F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799" y="1440000"/>
            <a:ext cx="2220257" cy="4694989"/>
          </a:xfrm>
        </p:spPr>
        <p:txBody>
          <a:bodyPr/>
          <a:lstStyle/>
          <a:p>
            <a:r>
              <a:rPr lang="sv-SE" sz="1600" dirty="0"/>
              <a:t>De som idag parkerar på Saltholmen kan fortsätta</a:t>
            </a:r>
          </a:p>
          <a:p>
            <a:r>
              <a:rPr lang="sv-SE" sz="1600" dirty="0"/>
              <a:t>70 av de som idag parkerar på Långedrag får plats Saltholmen</a:t>
            </a:r>
          </a:p>
          <a:p>
            <a:r>
              <a:rPr lang="sv-SE" sz="1600" dirty="0"/>
              <a:t>MEN löser inte allt</a:t>
            </a:r>
          </a:p>
          <a:p>
            <a:r>
              <a:rPr lang="sv-SE" sz="1600" dirty="0"/>
              <a:t>Sommarboende ?</a:t>
            </a:r>
          </a:p>
          <a:p>
            <a:r>
              <a:rPr lang="sv-SE" sz="1600" dirty="0"/>
              <a:t>Hantverkare?</a:t>
            </a:r>
          </a:p>
          <a:p>
            <a:r>
              <a:rPr lang="sv-SE" sz="1600" dirty="0"/>
              <a:t>Släktingar?</a:t>
            </a:r>
          </a:p>
          <a:p>
            <a:pPr marL="0" indent="0">
              <a:buNone/>
            </a:pPr>
            <a:endParaRPr lang="sv-SE" sz="1600" i="1" dirty="0"/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A1F26A5-ED1C-4AE6-8698-28447182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Konsekvenser 2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91596E-D3CC-4F0B-AAF8-73BBB8AB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95" y="1435379"/>
            <a:ext cx="5948928" cy="4368771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63D6F9F5-D8AB-4026-96C9-850A9C923BA5}"/>
              </a:ext>
            </a:extLst>
          </p:cNvPr>
          <p:cNvCxnSpPr/>
          <p:nvPr/>
        </p:nvCxnSpPr>
        <p:spPr>
          <a:xfrm flipH="1">
            <a:off x="3262964" y="4466122"/>
            <a:ext cx="30319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DFCA4AA9-38ED-4F28-875B-5B1152CB83E0}"/>
              </a:ext>
            </a:extLst>
          </p:cNvPr>
          <p:cNvCxnSpPr>
            <a:cxnSpLocks/>
          </p:cNvCxnSpPr>
          <p:nvPr/>
        </p:nvCxnSpPr>
        <p:spPr>
          <a:xfrm flipH="1" flipV="1">
            <a:off x="5900286" y="3027099"/>
            <a:ext cx="500513" cy="1005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58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D5664FE-D834-4C00-9538-043CCEB7FE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DB22B1-4779-4532-B139-71983B690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1367" y="1821222"/>
            <a:ext cx="2624518" cy="3035747"/>
          </a:xfrm>
        </p:spPr>
        <p:txBody>
          <a:bodyPr/>
          <a:lstStyle/>
          <a:p>
            <a:r>
              <a:rPr lang="sv-SE" dirty="0"/>
              <a:t>Sommarbuss?</a:t>
            </a:r>
          </a:p>
          <a:p>
            <a:r>
              <a:rPr lang="sv-SE" dirty="0"/>
              <a:t>Fler båtar till Skeppsbron?</a:t>
            </a:r>
          </a:p>
          <a:p>
            <a:r>
              <a:rPr lang="sv-SE" dirty="0"/>
              <a:t>Buss mot Hisingen eller Sisjön?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7539251-9267-493D-A32A-DD34FEA3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Kompletterande trafik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E07A1965-B4AD-496A-A300-D031E17519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9388" y="1368425"/>
            <a:ext cx="5619750" cy="4822825"/>
            <a:chOff x="113" y="862"/>
            <a:chExt cx="3540" cy="3038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DC443F18-0549-43EE-ABE8-481E9AC03E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" y="862"/>
              <a:ext cx="3452" cy="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5E1FC27B-9FEF-4150-A04E-1C8370FB9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1120"/>
              <a:ext cx="3452" cy="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3978C9BB-315A-4077-80DF-112DC8199B8F}"/>
              </a:ext>
            </a:extLst>
          </p:cNvPr>
          <p:cNvSpPr/>
          <p:nvPr/>
        </p:nvSpPr>
        <p:spPr>
          <a:xfrm>
            <a:off x="2235283" y="1674796"/>
            <a:ext cx="3522856" cy="3185962"/>
          </a:xfrm>
          <a:custGeom>
            <a:avLst/>
            <a:gdLst>
              <a:gd name="connsiteX0" fmla="*/ 0 w 3522856"/>
              <a:gd name="connsiteY0" fmla="*/ 3185962 h 3185962"/>
              <a:gd name="connsiteX1" fmla="*/ 105877 w 3522856"/>
              <a:gd name="connsiteY1" fmla="*/ 3176337 h 3185962"/>
              <a:gd name="connsiteX2" fmla="*/ 134753 w 3522856"/>
              <a:gd name="connsiteY2" fmla="*/ 3166712 h 3185962"/>
              <a:gd name="connsiteX3" fmla="*/ 173254 w 3522856"/>
              <a:gd name="connsiteY3" fmla="*/ 3157086 h 3185962"/>
              <a:gd name="connsiteX4" fmla="*/ 211755 w 3522856"/>
              <a:gd name="connsiteY4" fmla="*/ 3137836 h 3185962"/>
              <a:gd name="connsiteX5" fmla="*/ 240631 w 3522856"/>
              <a:gd name="connsiteY5" fmla="*/ 3128211 h 3185962"/>
              <a:gd name="connsiteX6" fmla="*/ 327258 w 3522856"/>
              <a:gd name="connsiteY6" fmla="*/ 3080084 h 3185962"/>
              <a:gd name="connsiteX7" fmla="*/ 375385 w 3522856"/>
              <a:gd name="connsiteY7" fmla="*/ 3031958 h 3185962"/>
              <a:gd name="connsiteX8" fmla="*/ 394635 w 3522856"/>
              <a:gd name="connsiteY8" fmla="*/ 3003082 h 3185962"/>
              <a:gd name="connsiteX9" fmla="*/ 423511 w 3522856"/>
              <a:gd name="connsiteY9" fmla="*/ 2983832 h 3185962"/>
              <a:gd name="connsiteX10" fmla="*/ 462012 w 3522856"/>
              <a:gd name="connsiteY10" fmla="*/ 2954956 h 3185962"/>
              <a:gd name="connsiteX11" fmla="*/ 529389 w 3522856"/>
              <a:gd name="connsiteY11" fmla="*/ 2916455 h 3185962"/>
              <a:gd name="connsiteX12" fmla="*/ 587141 w 3522856"/>
              <a:gd name="connsiteY12" fmla="*/ 2887579 h 3185962"/>
              <a:gd name="connsiteX13" fmla="*/ 616016 w 3522856"/>
              <a:gd name="connsiteY13" fmla="*/ 2868329 h 3185962"/>
              <a:gd name="connsiteX14" fmla="*/ 654517 w 3522856"/>
              <a:gd name="connsiteY14" fmla="*/ 2858703 h 3185962"/>
              <a:gd name="connsiteX15" fmla="*/ 750770 w 3522856"/>
              <a:gd name="connsiteY15" fmla="*/ 2829828 h 3185962"/>
              <a:gd name="connsiteX16" fmla="*/ 808522 w 3522856"/>
              <a:gd name="connsiteY16" fmla="*/ 2791326 h 3185962"/>
              <a:gd name="connsiteX17" fmla="*/ 866273 w 3522856"/>
              <a:gd name="connsiteY17" fmla="*/ 2743200 h 3185962"/>
              <a:gd name="connsiteX18" fmla="*/ 885524 w 3522856"/>
              <a:gd name="connsiteY18" fmla="*/ 2714324 h 3185962"/>
              <a:gd name="connsiteX19" fmla="*/ 914400 w 3522856"/>
              <a:gd name="connsiteY19" fmla="*/ 2675823 h 3185962"/>
              <a:gd name="connsiteX20" fmla="*/ 933650 w 3522856"/>
              <a:gd name="connsiteY20" fmla="*/ 2646948 h 3185962"/>
              <a:gd name="connsiteX21" fmla="*/ 962526 w 3522856"/>
              <a:gd name="connsiteY21" fmla="*/ 2618072 h 3185962"/>
              <a:gd name="connsiteX22" fmla="*/ 981776 w 3522856"/>
              <a:gd name="connsiteY22" fmla="*/ 2579571 h 3185962"/>
              <a:gd name="connsiteX23" fmla="*/ 991402 w 3522856"/>
              <a:gd name="connsiteY23" fmla="*/ 2550695 h 3185962"/>
              <a:gd name="connsiteX24" fmla="*/ 1010652 w 3522856"/>
              <a:gd name="connsiteY24" fmla="*/ 2521819 h 3185962"/>
              <a:gd name="connsiteX25" fmla="*/ 1020277 w 3522856"/>
              <a:gd name="connsiteY25" fmla="*/ 2492943 h 3185962"/>
              <a:gd name="connsiteX26" fmla="*/ 1039528 w 3522856"/>
              <a:gd name="connsiteY26" fmla="*/ 2454442 h 3185962"/>
              <a:gd name="connsiteX27" fmla="*/ 1097280 w 3522856"/>
              <a:gd name="connsiteY27" fmla="*/ 2329314 h 3185962"/>
              <a:gd name="connsiteX28" fmla="*/ 1155031 w 3522856"/>
              <a:gd name="connsiteY28" fmla="*/ 2281188 h 3185962"/>
              <a:gd name="connsiteX29" fmla="*/ 1203157 w 3522856"/>
              <a:gd name="connsiteY29" fmla="*/ 2223436 h 3185962"/>
              <a:gd name="connsiteX30" fmla="*/ 1222408 w 3522856"/>
              <a:gd name="connsiteY30" fmla="*/ 2194560 h 3185962"/>
              <a:gd name="connsiteX31" fmla="*/ 1251284 w 3522856"/>
              <a:gd name="connsiteY31" fmla="*/ 2165684 h 3185962"/>
              <a:gd name="connsiteX32" fmla="*/ 1280160 w 3522856"/>
              <a:gd name="connsiteY32" fmla="*/ 2127183 h 3185962"/>
              <a:gd name="connsiteX33" fmla="*/ 1328286 w 3522856"/>
              <a:gd name="connsiteY33" fmla="*/ 2040556 h 3185962"/>
              <a:gd name="connsiteX34" fmla="*/ 1347536 w 3522856"/>
              <a:gd name="connsiteY34" fmla="*/ 2011680 h 3185962"/>
              <a:gd name="connsiteX35" fmla="*/ 1414913 w 3522856"/>
              <a:gd name="connsiteY35" fmla="*/ 1963554 h 3185962"/>
              <a:gd name="connsiteX36" fmla="*/ 1463040 w 3522856"/>
              <a:gd name="connsiteY36" fmla="*/ 1905802 h 3185962"/>
              <a:gd name="connsiteX37" fmla="*/ 1520791 w 3522856"/>
              <a:gd name="connsiteY37" fmla="*/ 1848051 h 3185962"/>
              <a:gd name="connsiteX38" fmla="*/ 1549667 w 3522856"/>
              <a:gd name="connsiteY38" fmla="*/ 1790299 h 3185962"/>
              <a:gd name="connsiteX39" fmla="*/ 1568917 w 3522856"/>
              <a:gd name="connsiteY39" fmla="*/ 1732548 h 3185962"/>
              <a:gd name="connsiteX40" fmla="*/ 1588168 w 3522856"/>
              <a:gd name="connsiteY40" fmla="*/ 1674796 h 3185962"/>
              <a:gd name="connsiteX41" fmla="*/ 1607418 w 3522856"/>
              <a:gd name="connsiteY41" fmla="*/ 1588169 h 3185962"/>
              <a:gd name="connsiteX42" fmla="*/ 1617044 w 3522856"/>
              <a:gd name="connsiteY42" fmla="*/ 1559293 h 3185962"/>
              <a:gd name="connsiteX43" fmla="*/ 1626669 w 3522856"/>
              <a:gd name="connsiteY43" fmla="*/ 1520792 h 3185962"/>
              <a:gd name="connsiteX44" fmla="*/ 1645920 w 3522856"/>
              <a:gd name="connsiteY44" fmla="*/ 1482291 h 3185962"/>
              <a:gd name="connsiteX45" fmla="*/ 1665170 w 3522856"/>
              <a:gd name="connsiteY45" fmla="*/ 1424539 h 3185962"/>
              <a:gd name="connsiteX46" fmla="*/ 1684421 w 3522856"/>
              <a:gd name="connsiteY46" fmla="*/ 1386038 h 3185962"/>
              <a:gd name="connsiteX47" fmla="*/ 1751797 w 3522856"/>
              <a:gd name="connsiteY47" fmla="*/ 1299411 h 3185962"/>
              <a:gd name="connsiteX48" fmla="*/ 1780673 w 3522856"/>
              <a:gd name="connsiteY48" fmla="*/ 1193533 h 3185962"/>
              <a:gd name="connsiteX49" fmla="*/ 1790298 w 3522856"/>
              <a:gd name="connsiteY49" fmla="*/ 1097280 h 3185962"/>
              <a:gd name="connsiteX50" fmla="*/ 1799924 w 3522856"/>
              <a:gd name="connsiteY50" fmla="*/ 1058779 h 3185962"/>
              <a:gd name="connsiteX51" fmla="*/ 1819174 w 3522856"/>
              <a:gd name="connsiteY51" fmla="*/ 616017 h 3185962"/>
              <a:gd name="connsiteX52" fmla="*/ 1828800 w 3522856"/>
              <a:gd name="connsiteY52" fmla="*/ 346510 h 3185962"/>
              <a:gd name="connsiteX53" fmla="*/ 1838425 w 3522856"/>
              <a:gd name="connsiteY53" fmla="*/ 317634 h 3185962"/>
              <a:gd name="connsiteX54" fmla="*/ 1857675 w 3522856"/>
              <a:gd name="connsiteY54" fmla="*/ 240632 h 3185962"/>
              <a:gd name="connsiteX55" fmla="*/ 1925052 w 3522856"/>
              <a:gd name="connsiteY55" fmla="*/ 192505 h 3185962"/>
              <a:gd name="connsiteX56" fmla="*/ 1953928 w 3522856"/>
              <a:gd name="connsiteY56" fmla="*/ 182880 h 3185962"/>
              <a:gd name="connsiteX57" fmla="*/ 1973178 w 3522856"/>
              <a:gd name="connsiteY57" fmla="*/ 144379 h 3185962"/>
              <a:gd name="connsiteX58" fmla="*/ 2030930 w 3522856"/>
              <a:gd name="connsiteY58" fmla="*/ 115503 h 3185962"/>
              <a:gd name="connsiteX59" fmla="*/ 2069431 w 3522856"/>
              <a:gd name="connsiteY59" fmla="*/ 96253 h 3185962"/>
              <a:gd name="connsiteX60" fmla="*/ 2156058 w 3522856"/>
              <a:gd name="connsiteY60" fmla="*/ 38501 h 3185962"/>
              <a:gd name="connsiteX61" fmla="*/ 2223435 w 3522856"/>
              <a:gd name="connsiteY61" fmla="*/ 9625 h 3185962"/>
              <a:gd name="connsiteX62" fmla="*/ 2319688 w 3522856"/>
              <a:gd name="connsiteY62" fmla="*/ 0 h 3185962"/>
              <a:gd name="connsiteX63" fmla="*/ 2598821 w 3522856"/>
              <a:gd name="connsiteY63" fmla="*/ 9625 h 3185962"/>
              <a:gd name="connsiteX64" fmla="*/ 2627696 w 3522856"/>
              <a:gd name="connsiteY64" fmla="*/ 19251 h 3185962"/>
              <a:gd name="connsiteX65" fmla="*/ 2704698 w 3522856"/>
              <a:gd name="connsiteY65" fmla="*/ 57752 h 3185962"/>
              <a:gd name="connsiteX66" fmla="*/ 2791326 w 3522856"/>
              <a:gd name="connsiteY66" fmla="*/ 125129 h 3185962"/>
              <a:gd name="connsiteX67" fmla="*/ 2820202 w 3522856"/>
              <a:gd name="connsiteY67" fmla="*/ 144379 h 3185962"/>
              <a:gd name="connsiteX68" fmla="*/ 2849077 w 3522856"/>
              <a:gd name="connsiteY68" fmla="*/ 163630 h 3185962"/>
              <a:gd name="connsiteX69" fmla="*/ 2906829 w 3522856"/>
              <a:gd name="connsiteY69" fmla="*/ 182880 h 3185962"/>
              <a:gd name="connsiteX70" fmla="*/ 2964581 w 3522856"/>
              <a:gd name="connsiteY70" fmla="*/ 231006 h 3185962"/>
              <a:gd name="connsiteX71" fmla="*/ 3051208 w 3522856"/>
              <a:gd name="connsiteY71" fmla="*/ 288758 h 3185962"/>
              <a:gd name="connsiteX72" fmla="*/ 3080084 w 3522856"/>
              <a:gd name="connsiteY72" fmla="*/ 308009 h 3185962"/>
              <a:gd name="connsiteX73" fmla="*/ 3108960 w 3522856"/>
              <a:gd name="connsiteY73" fmla="*/ 327259 h 3185962"/>
              <a:gd name="connsiteX74" fmla="*/ 3166711 w 3522856"/>
              <a:gd name="connsiteY74" fmla="*/ 375385 h 3185962"/>
              <a:gd name="connsiteX75" fmla="*/ 3234088 w 3522856"/>
              <a:gd name="connsiteY75" fmla="*/ 462013 h 3185962"/>
              <a:gd name="connsiteX76" fmla="*/ 3253338 w 3522856"/>
              <a:gd name="connsiteY76" fmla="*/ 490889 h 3185962"/>
              <a:gd name="connsiteX77" fmla="*/ 3272589 w 3522856"/>
              <a:gd name="connsiteY77" fmla="*/ 519764 h 3185962"/>
              <a:gd name="connsiteX78" fmla="*/ 3301465 w 3522856"/>
              <a:gd name="connsiteY78" fmla="*/ 587141 h 3185962"/>
              <a:gd name="connsiteX79" fmla="*/ 3330341 w 3522856"/>
              <a:gd name="connsiteY79" fmla="*/ 644893 h 3185962"/>
              <a:gd name="connsiteX80" fmla="*/ 3359216 w 3522856"/>
              <a:gd name="connsiteY80" fmla="*/ 702644 h 3185962"/>
              <a:gd name="connsiteX81" fmla="*/ 3368842 w 3522856"/>
              <a:gd name="connsiteY81" fmla="*/ 731520 h 3185962"/>
              <a:gd name="connsiteX82" fmla="*/ 3388092 w 3522856"/>
              <a:gd name="connsiteY82" fmla="*/ 760396 h 3185962"/>
              <a:gd name="connsiteX83" fmla="*/ 3416968 w 3522856"/>
              <a:gd name="connsiteY83" fmla="*/ 847023 h 3185962"/>
              <a:gd name="connsiteX84" fmla="*/ 3436218 w 3522856"/>
              <a:gd name="connsiteY84" fmla="*/ 914400 h 3185962"/>
              <a:gd name="connsiteX85" fmla="*/ 3455469 w 3522856"/>
              <a:gd name="connsiteY85" fmla="*/ 972152 h 3185962"/>
              <a:gd name="connsiteX86" fmla="*/ 3465094 w 3522856"/>
              <a:gd name="connsiteY86" fmla="*/ 1039529 h 3185962"/>
              <a:gd name="connsiteX87" fmla="*/ 3474720 w 3522856"/>
              <a:gd name="connsiteY87" fmla="*/ 1087655 h 3185962"/>
              <a:gd name="connsiteX88" fmla="*/ 3493970 w 3522856"/>
              <a:gd name="connsiteY88" fmla="*/ 1203158 h 3185962"/>
              <a:gd name="connsiteX89" fmla="*/ 3503595 w 3522856"/>
              <a:gd name="connsiteY89" fmla="*/ 1270535 h 3185962"/>
              <a:gd name="connsiteX90" fmla="*/ 3513221 w 3522856"/>
              <a:gd name="connsiteY90" fmla="*/ 1376413 h 3185962"/>
              <a:gd name="connsiteX91" fmla="*/ 3522846 w 3522856"/>
              <a:gd name="connsiteY91" fmla="*/ 1588169 h 318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522856" h="3185962">
                <a:moveTo>
                  <a:pt x="0" y="3185962"/>
                </a:moveTo>
                <a:cubicBezTo>
                  <a:pt x="35292" y="3182754"/>
                  <a:pt x="70795" y="3181349"/>
                  <a:pt x="105877" y="3176337"/>
                </a:cubicBezTo>
                <a:cubicBezTo>
                  <a:pt x="115921" y="3174902"/>
                  <a:pt x="124997" y="3169499"/>
                  <a:pt x="134753" y="3166712"/>
                </a:cubicBezTo>
                <a:cubicBezTo>
                  <a:pt x="147473" y="3163078"/>
                  <a:pt x="160868" y="3161731"/>
                  <a:pt x="173254" y="3157086"/>
                </a:cubicBezTo>
                <a:cubicBezTo>
                  <a:pt x="186689" y="3152048"/>
                  <a:pt x="198567" y="3143488"/>
                  <a:pt x="211755" y="3137836"/>
                </a:cubicBezTo>
                <a:cubicBezTo>
                  <a:pt x="221081" y="3133839"/>
                  <a:pt x="231006" y="3131419"/>
                  <a:pt x="240631" y="3128211"/>
                </a:cubicBezTo>
                <a:cubicBezTo>
                  <a:pt x="306825" y="3084082"/>
                  <a:pt x="276434" y="3097027"/>
                  <a:pt x="327258" y="3080084"/>
                </a:cubicBezTo>
                <a:cubicBezTo>
                  <a:pt x="378599" y="3003077"/>
                  <a:pt x="311211" y="3096134"/>
                  <a:pt x="375385" y="3031958"/>
                </a:cubicBezTo>
                <a:cubicBezTo>
                  <a:pt x="383565" y="3023778"/>
                  <a:pt x="386455" y="3011262"/>
                  <a:pt x="394635" y="3003082"/>
                </a:cubicBezTo>
                <a:cubicBezTo>
                  <a:pt x="402815" y="2994902"/>
                  <a:pt x="414098" y="2990556"/>
                  <a:pt x="423511" y="2983832"/>
                </a:cubicBezTo>
                <a:cubicBezTo>
                  <a:pt x="436565" y="2974508"/>
                  <a:pt x="449832" y="2965396"/>
                  <a:pt x="462012" y="2954956"/>
                </a:cubicBezTo>
                <a:cubicBezTo>
                  <a:pt x="509237" y="2914477"/>
                  <a:pt x="468941" y="2931567"/>
                  <a:pt x="529389" y="2916455"/>
                </a:cubicBezTo>
                <a:cubicBezTo>
                  <a:pt x="612139" y="2861287"/>
                  <a:pt x="507444" y="2927427"/>
                  <a:pt x="587141" y="2887579"/>
                </a:cubicBezTo>
                <a:cubicBezTo>
                  <a:pt x="597488" y="2882406"/>
                  <a:pt x="605384" y="2872886"/>
                  <a:pt x="616016" y="2868329"/>
                </a:cubicBezTo>
                <a:cubicBezTo>
                  <a:pt x="628175" y="2863118"/>
                  <a:pt x="641967" y="2862886"/>
                  <a:pt x="654517" y="2858703"/>
                </a:cubicBezTo>
                <a:cubicBezTo>
                  <a:pt x="749483" y="2827048"/>
                  <a:pt x="655734" y="2848835"/>
                  <a:pt x="750770" y="2829828"/>
                </a:cubicBezTo>
                <a:lnTo>
                  <a:pt x="808522" y="2791326"/>
                </a:lnTo>
                <a:cubicBezTo>
                  <a:pt x="836915" y="2772397"/>
                  <a:pt x="843112" y="2770993"/>
                  <a:pt x="866273" y="2743200"/>
                </a:cubicBezTo>
                <a:cubicBezTo>
                  <a:pt x="873679" y="2734313"/>
                  <a:pt x="878800" y="2723737"/>
                  <a:pt x="885524" y="2714324"/>
                </a:cubicBezTo>
                <a:cubicBezTo>
                  <a:pt x="894848" y="2701270"/>
                  <a:pt x="905076" y="2688877"/>
                  <a:pt x="914400" y="2675823"/>
                </a:cubicBezTo>
                <a:cubicBezTo>
                  <a:pt x="921124" y="2666410"/>
                  <a:pt x="926244" y="2655835"/>
                  <a:pt x="933650" y="2646948"/>
                </a:cubicBezTo>
                <a:cubicBezTo>
                  <a:pt x="942364" y="2636491"/>
                  <a:pt x="952901" y="2627697"/>
                  <a:pt x="962526" y="2618072"/>
                </a:cubicBezTo>
                <a:cubicBezTo>
                  <a:pt x="968943" y="2605238"/>
                  <a:pt x="976124" y="2592759"/>
                  <a:pt x="981776" y="2579571"/>
                </a:cubicBezTo>
                <a:cubicBezTo>
                  <a:pt x="985773" y="2570245"/>
                  <a:pt x="986865" y="2559770"/>
                  <a:pt x="991402" y="2550695"/>
                </a:cubicBezTo>
                <a:cubicBezTo>
                  <a:pt x="996575" y="2540348"/>
                  <a:pt x="1005479" y="2532166"/>
                  <a:pt x="1010652" y="2521819"/>
                </a:cubicBezTo>
                <a:cubicBezTo>
                  <a:pt x="1015189" y="2512744"/>
                  <a:pt x="1016280" y="2502269"/>
                  <a:pt x="1020277" y="2492943"/>
                </a:cubicBezTo>
                <a:cubicBezTo>
                  <a:pt x="1025929" y="2479755"/>
                  <a:pt x="1033700" y="2467554"/>
                  <a:pt x="1039528" y="2454442"/>
                </a:cubicBezTo>
                <a:cubicBezTo>
                  <a:pt x="1053153" y="2423785"/>
                  <a:pt x="1078095" y="2348500"/>
                  <a:pt x="1097280" y="2329314"/>
                </a:cubicBezTo>
                <a:cubicBezTo>
                  <a:pt x="1134335" y="2292258"/>
                  <a:pt x="1114829" y="2307988"/>
                  <a:pt x="1155031" y="2281188"/>
                </a:cubicBezTo>
                <a:cubicBezTo>
                  <a:pt x="1202828" y="2209494"/>
                  <a:pt x="1141398" y="2297548"/>
                  <a:pt x="1203157" y="2223436"/>
                </a:cubicBezTo>
                <a:cubicBezTo>
                  <a:pt x="1210563" y="2214549"/>
                  <a:pt x="1215002" y="2203447"/>
                  <a:pt x="1222408" y="2194560"/>
                </a:cubicBezTo>
                <a:cubicBezTo>
                  <a:pt x="1231122" y="2184103"/>
                  <a:pt x="1242425" y="2176019"/>
                  <a:pt x="1251284" y="2165684"/>
                </a:cubicBezTo>
                <a:cubicBezTo>
                  <a:pt x="1261724" y="2153504"/>
                  <a:pt x="1270535" y="2140017"/>
                  <a:pt x="1280160" y="2127183"/>
                </a:cubicBezTo>
                <a:cubicBezTo>
                  <a:pt x="1297102" y="2076358"/>
                  <a:pt x="1284157" y="2106751"/>
                  <a:pt x="1328286" y="2040556"/>
                </a:cubicBezTo>
                <a:cubicBezTo>
                  <a:pt x="1334703" y="2030931"/>
                  <a:pt x="1337911" y="2018097"/>
                  <a:pt x="1347536" y="2011680"/>
                </a:cubicBezTo>
                <a:cubicBezTo>
                  <a:pt x="1370393" y="1996443"/>
                  <a:pt x="1394016" y="1981466"/>
                  <a:pt x="1414913" y="1963554"/>
                </a:cubicBezTo>
                <a:cubicBezTo>
                  <a:pt x="1525292" y="1868943"/>
                  <a:pt x="1373926" y="1994916"/>
                  <a:pt x="1463040" y="1905802"/>
                </a:cubicBezTo>
                <a:cubicBezTo>
                  <a:pt x="1534672" y="1834170"/>
                  <a:pt x="1475425" y="1916100"/>
                  <a:pt x="1520791" y="1848051"/>
                </a:cubicBezTo>
                <a:cubicBezTo>
                  <a:pt x="1555892" y="1742746"/>
                  <a:pt x="1499912" y="1902248"/>
                  <a:pt x="1549667" y="1790299"/>
                </a:cubicBezTo>
                <a:cubicBezTo>
                  <a:pt x="1557908" y="1771756"/>
                  <a:pt x="1562500" y="1751798"/>
                  <a:pt x="1568917" y="1732548"/>
                </a:cubicBezTo>
                <a:lnTo>
                  <a:pt x="1588168" y="1674796"/>
                </a:lnTo>
                <a:cubicBezTo>
                  <a:pt x="1594783" y="1641722"/>
                  <a:pt x="1598357" y="1619881"/>
                  <a:pt x="1607418" y="1588169"/>
                </a:cubicBezTo>
                <a:cubicBezTo>
                  <a:pt x="1610205" y="1578413"/>
                  <a:pt x="1614257" y="1569049"/>
                  <a:pt x="1617044" y="1559293"/>
                </a:cubicBezTo>
                <a:cubicBezTo>
                  <a:pt x="1620678" y="1546573"/>
                  <a:pt x="1622024" y="1533178"/>
                  <a:pt x="1626669" y="1520792"/>
                </a:cubicBezTo>
                <a:cubicBezTo>
                  <a:pt x="1631707" y="1507357"/>
                  <a:pt x="1640591" y="1495613"/>
                  <a:pt x="1645920" y="1482291"/>
                </a:cubicBezTo>
                <a:cubicBezTo>
                  <a:pt x="1653456" y="1463450"/>
                  <a:pt x="1656095" y="1442689"/>
                  <a:pt x="1665170" y="1424539"/>
                </a:cubicBezTo>
                <a:cubicBezTo>
                  <a:pt x="1671587" y="1411705"/>
                  <a:pt x="1676081" y="1397714"/>
                  <a:pt x="1684421" y="1386038"/>
                </a:cubicBezTo>
                <a:cubicBezTo>
                  <a:pt x="1715563" y="1342439"/>
                  <a:pt x="1729699" y="1365705"/>
                  <a:pt x="1751797" y="1299411"/>
                </a:cubicBezTo>
                <a:cubicBezTo>
                  <a:pt x="1776221" y="1226139"/>
                  <a:pt x="1767068" y="1261557"/>
                  <a:pt x="1780673" y="1193533"/>
                </a:cubicBezTo>
                <a:cubicBezTo>
                  <a:pt x="1783881" y="1161449"/>
                  <a:pt x="1785738" y="1129200"/>
                  <a:pt x="1790298" y="1097280"/>
                </a:cubicBezTo>
                <a:cubicBezTo>
                  <a:pt x="1792169" y="1084184"/>
                  <a:pt x="1799295" y="1071993"/>
                  <a:pt x="1799924" y="1058779"/>
                </a:cubicBezTo>
                <a:cubicBezTo>
                  <a:pt x="1823708" y="559331"/>
                  <a:pt x="1791563" y="836909"/>
                  <a:pt x="1819174" y="616017"/>
                </a:cubicBezTo>
                <a:cubicBezTo>
                  <a:pt x="1822383" y="526181"/>
                  <a:pt x="1823012" y="436216"/>
                  <a:pt x="1828800" y="346510"/>
                </a:cubicBezTo>
                <a:cubicBezTo>
                  <a:pt x="1829453" y="336385"/>
                  <a:pt x="1835755" y="327422"/>
                  <a:pt x="1838425" y="317634"/>
                </a:cubicBezTo>
                <a:cubicBezTo>
                  <a:pt x="1845386" y="292109"/>
                  <a:pt x="1849308" y="265731"/>
                  <a:pt x="1857675" y="240632"/>
                </a:cubicBezTo>
                <a:cubicBezTo>
                  <a:pt x="1873718" y="192506"/>
                  <a:pt x="1857676" y="214964"/>
                  <a:pt x="1925052" y="192505"/>
                </a:cubicBezTo>
                <a:lnTo>
                  <a:pt x="1953928" y="182880"/>
                </a:lnTo>
                <a:cubicBezTo>
                  <a:pt x="1960345" y="170046"/>
                  <a:pt x="1963992" y="155402"/>
                  <a:pt x="1973178" y="144379"/>
                </a:cubicBezTo>
                <a:cubicBezTo>
                  <a:pt x="1990303" y="123829"/>
                  <a:pt x="2008791" y="124991"/>
                  <a:pt x="2030930" y="115503"/>
                </a:cubicBezTo>
                <a:cubicBezTo>
                  <a:pt x="2044118" y="109851"/>
                  <a:pt x="2057127" y="103635"/>
                  <a:pt x="2069431" y="96253"/>
                </a:cubicBezTo>
                <a:cubicBezTo>
                  <a:pt x="2069484" y="96221"/>
                  <a:pt x="2141594" y="48144"/>
                  <a:pt x="2156058" y="38501"/>
                </a:cubicBezTo>
                <a:cubicBezTo>
                  <a:pt x="2187044" y="17844"/>
                  <a:pt x="2183886" y="15275"/>
                  <a:pt x="2223435" y="9625"/>
                </a:cubicBezTo>
                <a:cubicBezTo>
                  <a:pt x="2255355" y="5065"/>
                  <a:pt x="2287604" y="3208"/>
                  <a:pt x="2319688" y="0"/>
                </a:cubicBezTo>
                <a:cubicBezTo>
                  <a:pt x="2412732" y="3208"/>
                  <a:pt x="2505903" y="3817"/>
                  <a:pt x="2598821" y="9625"/>
                </a:cubicBezTo>
                <a:cubicBezTo>
                  <a:pt x="2608947" y="10258"/>
                  <a:pt x="2618460" y="15053"/>
                  <a:pt x="2627696" y="19251"/>
                </a:cubicBezTo>
                <a:cubicBezTo>
                  <a:pt x="2653821" y="31126"/>
                  <a:pt x="2684406" y="37460"/>
                  <a:pt x="2704698" y="57752"/>
                </a:cubicBezTo>
                <a:cubicBezTo>
                  <a:pt x="2749933" y="102987"/>
                  <a:pt x="2722249" y="79079"/>
                  <a:pt x="2791326" y="125129"/>
                </a:cubicBezTo>
                <a:lnTo>
                  <a:pt x="2820202" y="144379"/>
                </a:lnTo>
                <a:cubicBezTo>
                  <a:pt x="2829827" y="150796"/>
                  <a:pt x="2838103" y="159972"/>
                  <a:pt x="2849077" y="163630"/>
                </a:cubicBezTo>
                <a:lnTo>
                  <a:pt x="2906829" y="182880"/>
                </a:lnTo>
                <a:cubicBezTo>
                  <a:pt x="3010008" y="251667"/>
                  <a:pt x="2853422" y="144548"/>
                  <a:pt x="2964581" y="231006"/>
                </a:cubicBezTo>
                <a:cubicBezTo>
                  <a:pt x="2964613" y="231031"/>
                  <a:pt x="3036753" y="279121"/>
                  <a:pt x="3051208" y="288758"/>
                </a:cubicBezTo>
                <a:lnTo>
                  <a:pt x="3080084" y="308009"/>
                </a:lnTo>
                <a:lnTo>
                  <a:pt x="3108960" y="327259"/>
                </a:lnTo>
                <a:cubicBezTo>
                  <a:pt x="3146909" y="384185"/>
                  <a:pt x="3104542" y="330979"/>
                  <a:pt x="3166711" y="375385"/>
                </a:cubicBezTo>
                <a:cubicBezTo>
                  <a:pt x="3195497" y="395946"/>
                  <a:pt x="3215995" y="434873"/>
                  <a:pt x="3234088" y="462013"/>
                </a:cubicBezTo>
                <a:lnTo>
                  <a:pt x="3253338" y="490889"/>
                </a:lnTo>
                <a:lnTo>
                  <a:pt x="3272589" y="519764"/>
                </a:lnTo>
                <a:cubicBezTo>
                  <a:pt x="3295161" y="587483"/>
                  <a:pt x="3265783" y="503883"/>
                  <a:pt x="3301465" y="587141"/>
                </a:cubicBezTo>
                <a:cubicBezTo>
                  <a:pt x="3325376" y="642934"/>
                  <a:pt x="3293344" y="589398"/>
                  <a:pt x="3330341" y="644893"/>
                </a:cubicBezTo>
                <a:cubicBezTo>
                  <a:pt x="3354532" y="717468"/>
                  <a:pt x="3321902" y="628017"/>
                  <a:pt x="3359216" y="702644"/>
                </a:cubicBezTo>
                <a:cubicBezTo>
                  <a:pt x="3363754" y="711719"/>
                  <a:pt x="3364305" y="722445"/>
                  <a:pt x="3368842" y="731520"/>
                </a:cubicBezTo>
                <a:cubicBezTo>
                  <a:pt x="3374015" y="741867"/>
                  <a:pt x="3383394" y="749825"/>
                  <a:pt x="3388092" y="760396"/>
                </a:cubicBezTo>
                <a:cubicBezTo>
                  <a:pt x="3388093" y="760398"/>
                  <a:pt x="3412155" y="832584"/>
                  <a:pt x="3416968" y="847023"/>
                </a:cubicBezTo>
                <a:cubicBezTo>
                  <a:pt x="3449319" y="944079"/>
                  <a:pt x="3399955" y="793524"/>
                  <a:pt x="3436218" y="914400"/>
                </a:cubicBezTo>
                <a:cubicBezTo>
                  <a:pt x="3442049" y="933836"/>
                  <a:pt x="3455469" y="972152"/>
                  <a:pt x="3455469" y="972152"/>
                </a:cubicBezTo>
                <a:cubicBezTo>
                  <a:pt x="3458677" y="994611"/>
                  <a:pt x="3461364" y="1017151"/>
                  <a:pt x="3465094" y="1039529"/>
                </a:cubicBezTo>
                <a:cubicBezTo>
                  <a:pt x="3467784" y="1055666"/>
                  <a:pt x="3472406" y="1071460"/>
                  <a:pt x="3474720" y="1087655"/>
                </a:cubicBezTo>
                <a:cubicBezTo>
                  <a:pt x="3490840" y="1200489"/>
                  <a:pt x="3473281" y="1141089"/>
                  <a:pt x="3493970" y="1203158"/>
                </a:cubicBezTo>
                <a:cubicBezTo>
                  <a:pt x="3497178" y="1225617"/>
                  <a:pt x="3501090" y="1247987"/>
                  <a:pt x="3503595" y="1270535"/>
                </a:cubicBezTo>
                <a:cubicBezTo>
                  <a:pt x="3507509" y="1305756"/>
                  <a:pt x="3510783" y="1341059"/>
                  <a:pt x="3513221" y="1376413"/>
                </a:cubicBezTo>
                <a:cubicBezTo>
                  <a:pt x="3523558" y="1526294"/>
                  <a:pt x="3522846" y="1499857"/>
                  <a:pt x="3522846" y="1588169"/>
                </a:cubicBezTo>
              </a:path>
            </a:pathLst>
          </a:custGeom>
          <a:ln w="63500" cap="rnd"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0E482F0F-A249-40F6-8774-66885CE9E913}"/>
              </a:ext>
            </a:extLst>
          </p:cNvPr>
          <p:cNvSpPr/>
          <p:nvPr/>
        </p:nvSpPr>
        <p:spPr>
          <a:xfrm>
            <a:off x="490888" y="1934678"/>
            <a:ext cx="1367090" cy="2666198"/>
          </a:xfrm>
          <a:custGeom>
            <a:avLst/>
            <a:gdLst>
              <a:gd name="connsiteX0" fmla="*/ 0 w 1367090"/>
              <a:gd name="connsiteY0" fmla="*/ 2560320 h 2666198"/>
              <a:gd name="connsiteX1" fmla="*/ 19251 w 1367090"/>
              <a:gd name="connsiteY1" fmla="*/ 2502568 h 2666198"/>
              <a:gd name="connsiteX2" fmla="*/ 38501 w 1367090"/>
              <a:gd name="connsiteY2" fmla="*/ 2473693 h 2666198"/>
              <a:gd name="connsiteX3" fmla="*/ 154005 w 1367090"/>
              <a:gd name="connsiteY3" fmla="*/ 2377440 h 2666198"/>
              <a:gd name="connsiteX4" fmla="*/ 192506 w 1367090"/>
              <a:gd name="connsiteY4" fmla="*/ 2367815 h 2666198"/>
              <a:gd name="connsiteX5" fmla="*/ 250257 w 1367090"/>
              <a:gd name="connsiteY5" fmla="*/ 2329314 h 2666198"/>
              <a:gd name="connsiteX6" fmla="*/ 279133 w 1367090"/>
              <a:gd name="connsiteY6" fmla="*/ 2310063 h 2666198"/>
              <a:gd name="connsiteX7" fmla="*/ 375386 w 1367090"/>
              <a:gd name="connsiteY7" fmla="*/ 2281187 h 2666198"/>
              <a:gd name="connsiteX8" fmla="*/ 433137 w 1367090"/>
              <a:gd name="connsiteY8" fmla="*/ 2261937 h 2666198"/>
              <a:gd name="connsiteX9" fmla="*/ 548640 w 1367090"/>
              <a:gd name="connsiteY9" fmla="*/ 2252311 h 2666198"/>
              <a:gd name="connsiteX10" fmla="*/ 827773 w 1367090"/>
              <a:gd name="connsiteY10" fmla="*/ 2252311 h 2666198"/>
              <a:gd name="connsiteX11" fmla="*/ 856649 w 1367090"/>
              <a:gd name="connsiteY11" fmla="*/ 2281187 h 2666198"/>
              <a:gd name="connsiteX12" fmla="*/ 924026 w 1367090"/>
              <a:gd name="connsiteY12" fmla="*/ 2319688 h 2666198"/>
              <a:gd name="connsiteX13" fmla="*/ 981777 w 1367090"/>
              <a:gd name="connsiteY13" fmla="*/ 2387065 h 2666198"/>
              <a:gd name="connsiteX14" fmla="*/ 1010653 w 1367090"/>
              <a:gd name="connsiteY14" fmla="*/ 2406316 h 2666198"/>
              <a:gd name="connsiteX15" fmla="*/ 1078030 w 1367090"/>
              <a:gd name="connsiteY15" fmla="*/ 2454442 h 2666198"/>
              <a:gd name="connsiteX16" fmla="*/ 1116531 w 1367090"/>
              <a:gd name="connsiteY16" fmla="*/ 2521819 h 2666198"/>
              <a:gd name="connsiteX17" fmla="*/ 1135781 w 1367090"/>
              <a:gd name="connsiteY17" fmla="*/ 2550695 h 2666198"/>
              <a:gd name="connsiteX18" fmla="*/ 1145407 w 1367090"/>
              <a:gd name="connsiteY18" fmla="*/ 2579570 h 2666198"/>
              <a:gd name="connsiteX19" fmla="*/ 1174283 w 1367090"/>
              <a:gd name="connsiteY19" fmla="*/ 2608446 h 2666198"/>
              <a:gd name="connsiteX20" fmla="*/ 1222409 w 1367090"/>
              <a:gd name="connsiteY20" fmla="*/ 2666198 h 2666198"/>
              <a:gd name="connsiteX21" fmla="*/ 1203158 w 1367090"/>
              <a:gd name="connsiteY21" fmla="*/ 2608446 h 2666198"/>
              <a:gd name="connsiteX22" fmla="*/ 1164657 w 1367090"/>
              <a:gd name="connsiteY22" fmla="*/ 2541069 h 2666198"/>
              <a:gd name="connsiteX23" fmla="*/ 1145407 w 1367090"/>
              <a:gd name="connsiteY23" fmla="*/ 2473693 h 2666198"/>
              <a:gd name="connsiteX24" fmla="*/ 1126156 w 1367090"/>
              <a:gd name="connsiteY24" fmla="*/ 2415941 h 2666198"/>
              <a:gd name="connsiteX25" fmla="*/ 1116531 w 1367090"/>
              <a:gd name="connsiteY25" fmla="*/ 2387065 h 2666198"/>
              <a:gd name="connsiteX26" fmla="*/ 1097280 w 1367090"/>
              <a:gd name="connsiteY26" fmla="*/ 2348564 h 2666198"/>
              <a:gd name="connsiteX27" fmla="*/ 1087655 w 1367090"/>
              <a:gd name="connsiteY27" fmla="*/ 2310063 h 2666198"/>
              <a:gd name="connsiteX28" fmla="*/ 991403 w 1367090"/>
              <a:gd name="connsiteY28" fmla="*/ 2213810 h 2666198"/>
              <a:gd name="connsiteX29" fmla="*/ 962527 w 1367090"/>
              <a:gd name="connsiteY29" fmla="*/ 2204185 h 2666198"/>
              <a:gd name="connsiteX30" fmla="*/ 924026 w 1367090"/>
              <a:gd name="connsiteY30" fmla="*/ 2146434 h 2666198"/>
              <a:gd name="connsiteX31" fmla="*/ 866274 w 1367090"/>
              <a:gd name="connsiteY31" fmla="*/ 2107933 h 2666198"/>
              <a:gd name="connsiteX32" fmla="*/ 866274 w 1367090"/>
              <a:gd name="connsiteY32" fmla="*/ 1665170 h 2666198"/>
              <a:gd name="connsiteX33" fmla="*/ 875899 w 1367090"/>
              <a:gd name="connsiteY33" fmla="*/ 1636295 h 2666198"/>
              <a:gd name="connsiteX34" fmla="*/ 885525 w 1367090"/>
              <a:gd name="connsiteY34" fmla="*/ 1588168 h 2666198"/>
              <a:gd name="connsiteX35" fmla="*/ 904775 w 1367090"/>
              <a:gd name="connsiteY35" fmla="*/ 1530417 h 2666198"/>
              <a:gd name="connsiteX36" fmla="*/ 914400 w 1367090"/>
              <a:gd name="connsiteY36" fmla="*/ 1414914 h 2666198"/>
              <a:gd name="connsiteX37" fmla="*/ 924026 w 1367090"/>
              <a:gd name="connsiteY37" fmla="*/ 1357162 h 2666198"/>
              <a:gd name="connsiteX38" fmla="*/ 933651 w 1367090"/>
              <a:gd name="connsiteY38" fmla="*/ 1270535 h 2666198"/>
              <a:gd name="connsiteX39" fmla="*/ 972152 w 1367090"/>
              <a:gd name="connsiteY39" fmla="*/ 1097280 h 2666198"/>
              <a:gd name="connsiteX40" fmla="*/ 991403 w 1367090"/>
              <a:gd name="connsiteY40" fmla="*/ 1001027 h 2666198"/>
              <a:gd name="connsiteX41" fmla="*/ 1029904 w 1367090"/>
              <a:gd name="connsiteY41" fmla="*/ 885524 h 2666198"/>
              <a:gd name="connsiteX42" fmla="*/ 1039529 w 1367090"/>
              <a:gd name="connsiteY42" fmla="*/ 856648 h 2666198"/>
              <a:gd name="connsiteX43" fmla="*/ 1049154 w 1367090"/>
              <a:gd name="connsiteY43" fmla="*/ 827773 h 2666198"/>
              <a:gd name="connsiteX44" fmla="*/ 1058779 w 1367090"/>
              <a:gd name="connsiteY44" fmla="*/ 779646 h 2666198"/>
              <a:gd name="connsiteX45" fmla="*/ 1068405 w 1367090"/>
              <a:gd name="connsiteY45" fmla="*/ 750770 h 2666198"/>
              <a:gd name="connsiteX46" fmla="*/ 1078030 w 1367090"/>
              <a:gd name="connsiteY46" fmla="*/ 702644 h 2666198"/>
              <a:gd name="connsiteX47" fmla="*/ 1097280 w 1367090"/>
              <a:gd name="connsiteY47" fmla="*/ 644893 h 2666198"/>
              <a:gd name="connsiteX48" fmla="*/ 1106906 w 1367090"/>
              <a:gd name="connsiteY48" fmla="*/ 616017 h 2666198"/>
              <a:gd name="connsiteX49" fmla="*/ 1116531 w 1367090"/>
              <a:gd name="connsiteY49" fmla="*/ 577516 h 2666198"/>
              <a:gd name="connsiteX50" fmla="*/ 1126156 w 1367090"/>
              <a:gd name="connsiteY50" fmla="*/ 548640 h 2666198"/>
              <a:gd name="connsiteX51" fmla="*/ 1145407 w 1367090"/>
              <a:gd name="connsiteY51" fmla="*/ 462013 h 2666198"/>
              <a:gd name="connsiteX52" fmla="*/ 1155032 w 1367090"/>
              <a:gd name="connsiteY52" fmla="*/ 433137 h 2666198"/>
              <a:gd name="connsiteX53" fmla="*/ 1174283 w 1367090"/>
              <a:gd name="connsiteY53" fmla="*/ 404261 h 2666198"/>
              <a:gd name="connsiteX54" fmla="*/ 1193533 w 1367090"/>
              <a:gd name="connsiteY54" fmla="*/ 336884 h 2666198"/>
              <a:gd name="connsiteX55" fmla="*/ 1212784 w 1367090"/>
              <a:gd name="connsiteY55" fmla="*/ 279133 h 2666198"/>
              <a:gd name="connsiteX56" fmla="*/ 1222409 w 1367090"/>
              <a:gd name="connsiteY56" fmla="*/ 250257 h 2666198"/>
              <a:gd name="connsiteX57" fmla="*/ 1241659 w 1367090"/>
              <a:gd name="connsiteY57" fmla="*/ 211756 h 2666198"/>
              <a:gd name="connsiteX58" fmla="*/ 1251285 w 1367090"/>
              <a:gd name="connsiteY58" fmla="*/ 182880 h 2666198"/>
              <a:gd name="connsiteX59" fmla="*/ 1270535 w 1367090"/>
              <a:gd name="connsiteY59" fmla="*/ 154004 h 2666198"/>
              <a:gd name="connsiteX60" fmla="*/ 1280160 w 1367090"/>
              <a:gd name="connsiteY60" fmla="*/ 125128 h 2666198"/>
              <a:gd name="connsiteX61" fmla="*/ 1289786 w 1367090"/>
              <a:gd name="connsiteY61" fmla="*/ 86627 h 2666198"/>
              <a:gd name="connsiteX62" fmla="*/ 1318661 w 1367090"/>
              <a:gd name="connsiteY62" fmla="*/ 77002 h 2666198"/>
              <a:gd name="connsiteX63" fmla="*/ 1337912 w 1367090"/>
              <a:gd name="connsiteY63" fmla="*/ 38501 h 2666198"/>
              <a:gd name="connsiteX64" fmla="*/ 1366788 w 1367090"/>
              <a:gd name="connsiteY64" fmla="*/ 0 h 26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67090" h="2666198">
                <a:moveTo>
                  <a:pt x="0" y="2560320"/>
                </a:moveTo>
                <a:cubicBezTo>
                  <a:pt x="6417" y="2541069"/>
                  <a:pt x="11010" y="2521111"/>
                  <a:pt x="19251" y="2502568"/>
                </a:cubicBezTo>
                <a:cubicBezTo>
                  <a:pt x="23949" y="2491997"/>
                  <a:pt x="30816" y="2482339"/>
                  <a:pt x="38501" y="2473693"/>
                </a:cubicBezTo>
                <a:cubicBezTo>
                  <a:pt x="56973" y="2452912"/>
                  <a:pt x="120886" y="2385720"/>
                  <a:pt x="154005" y="2377440"/>
                </a:cubicBezTo>
                <a:lnTo>
                  <a:pt x="192506" y="2367815"/>
                </a:lnTo>
                <a:lnTo>
                  <a:pt x="250257" y="2329314"/>
                </a:lnTo>
                <a:cubicBezTo>
                  <a:pt x="259882" y="2322897"/>
                  <a:pt x="267910" y="2312869"/>
                  <a:pt x="279133" y="2310063"/>
                </a:cubicBezTo>
                <a:cubicBezTo>
                  <a:pt x="337321" y="2295516"/>
                  <a:pt x="305083" y="2304622"/>
                  <a:pt x="375386" y="2281187"/>
                </a:cubicBezTo>
                <a:cubicBezTo>
                  <a:pt x="375388" y="2281186"/>
                  <a:pt x="433135" y="2261937"/>
                  <a:pt x="433137" y="2261937"/>
                </a:cubicBezTo>
                <a:lnTo>
                  <a:pt x="548640" y="2252311"/>
                </a:lnTo>
                <a:cubicBezTo>
                  <a:pt x="650033" y="2218515"/>
                  <a:pt x="622341" y="2223976"/>
                  <a:pt x="827773" y="2252311"/>
                </a:cubicBezTo>
                <a:cubicBezTo>
                  <a:pt x="841258" y="2254171"/>
                  <a:pt x="845572" y="2273275"/>
                  <a:pt x="856649" y="2281187"/>
                </a:cubicBezTo>
                <a:cubicBezTo>
                  <a:pt x="922536" y="2328249"/>
                  <a:pt x="869474" y="2274228"/>
                  <a:pt x="924026" y="2319688"/>
                </a:cubicBezTo>
                <a:cubicBezTo>
                  <a:pt x="986880" y="2372067"/>
                  <a:pt x="918057" y="2323345"/>
                  <a:pt x="981777" y="2387065"/>
                </a:cubicBezTo>
                <a:cubicBezTo>
                  <a:pt x="989957" y="2395245"/>
                  <a:pt x="1001239" y="2399592"/>
                  <a:pt x="1010653" y="2406316"/>
                </a:cubicBezTo>
                <a:cubicBezTo>
                  <a:pt x="1094226" y="2466010"/>
                  <a:pt x="1009978" y="2409073"/>
                  <a:pt x="1078030" y="2454442"/>
                </a:cubicBezTo>
                <a:cubicBezTo>
                  <a:pt x="1124929" y="2524794"/>
                  <a:pt x="1067683" y="2436335"/>
                  <a:pt x="1116531" y="2521819"/>
                </a:cubicBezTo>
                <a:cubicBezTo>
                  <a:pt x="1122270" y="2531863"/>
                  <a:pt x="1130608" y="2540348"/>
                  <a:pt x="1135781" y="2550695"/>
                </a:cubicBezTo>
                <a:cubicBezTo>
                  <a:pt x="1140318" y="2559770"/>
                  <a:pt x="1139779" y="2571128"/>
                  <a:pt x="1145407" y="2579570"/>
                </a:cubicBezTo>
                <a:cubicBezTo>
                  <a:pt x="1152958" y="2590896"/>
                  <a:pt x="1165569" y="2597989"/>
                  <a:pt x="1174283" y="2608446"/>
                </a:cubicBezTo>
                <a:cubicBezTo>
                  <a:pt x="1241286" y="2688850"/>
                  <a:pt x="1138047" y="2581836"/>
                  <a:pt x="1222409" y="2666198"/>
                </a:cubicBezTo>
                <a:cubicBezTo>
                  <a:pt x="1215992" y="2646947"/>
                  <a:pt x="1212233" y="2626596"/>
                  <a:pt x="1203158" y="2608446"/>
                </a:cubicBezTo>
                <a:cubicBezTo>
                  <a:pt x="1178735" y="2559598"/>
                  <a:pt x="1191867" y="2581884"/>
                  <a:pt x="1164657" y="2541069"/>
                </a:cubicBezTo>
                <a:cubicBezTo>
                  <a:pt x="1132307" y="2444019"/>
                  <a:pt x="1181669" y="2594566"/>
                  <a:pt x="1145407" y="2473693"/>
                </a:cubicBezTo>
                <a:cubicBezTo>
                  <a:pt x="1139576" y="2454257"/>
                  <a:pt x="1132573" y="2435192"/>
                  <a:pt x="1126156" y="2415941"/>
                </a:cubicBezTo>
                <a:cubicBezTo>
                  <a:pt x="1122948" y="2406316"/>
                  <a:pt x="1121069" y="2396140"/>
                  <a:pt x="1116531" y="2387065"/>
                </a:cubicBezTo>
                <a:lnTo>
                  <a:pt x="1097280" y="2348564"/>
                </a:lnTo>
                <a:cubicBezTo>
                  <a:pt x="1094072" y="2335730"/>
                  <a:pt x="1093571" y="2321895"/>
                  <a:pt x="1087655" y="2310063"/>
                </a:cubicBezTo>
                <a:cubicBezTo>
                  <a:pt x="1067122" y="2268996"/>
                  <a:pt x="1037604" y="2229210"/>
                  <a:pt x="991403" y="2213810"/>
                </a:cubicBezTo>
                <a:lnTo>
                  <a:pt x="962527" y="2204185"/>
                </a:lnTo>
                <a:cubicBezTo>
                  <a:pt x="949693" y="2184935"/>
                  <a:pt x="943276" y="2159268"/>
                  <a:pt x="924026" y="2146434"/>
                </a:cubicBezTo>
                <a:lnTo>
                  <a:pt x="866274" y="2107933"/>
                </a:lnTo>
                <a:cubicBezTo>
                  <a:pt x="813569" y="1949812"/>
                  <a:pt x="848828" y="2066443"/>
                  <a:pt x="866274" y="1665170"/>
                </a:cubicBezTo>
                <a:cubicBezTo>
                  <a:pt x="866715" y="1655034"/>
                  <a:pt x="873438" y="1646138"/>
                  <a:pt x="875899" y="1636295"/>
                </a:cubicBezTo>
                <a:cubicBezTo>
                  <a:pt x="879867" y="1620423"/>
                  <a:pt x="881220" y="1603952"/>
                  <a:pt x="885525" y="1588168"/>
                </a:cubicBezTo>
                <a:cubicBezTo>
                  <a:pt x="890864" y="1568591"/>
                  <a:pt x="904775" y="1530417"/>
                  <a:pt x="904775" y="1530417"/>
                </a:cubicBezTo>
                <a:cubicBezTo>
                  <a:pt x="907983" y="1491916"/>
                  <a:pt x="910133" y="1453312"/>
                  <a:pt x="914400" y="1414914"/>
                </a:cubicBezTo>
                <a:cubicBezTo>
                  <a:pt x="916555" y="1395517"/>
                  <a:pt x="921447" y="1376507"/>
                  <a:pt x="924026" y="1357162"/>
                </a:cubicBezTo>
                <a:cubicBezTo>
                  <a:pt x="927866" y="1328364"/>
                  <a:pt x="929120" y="1299233"/>
                  <a:pt x="933651" y="1270535"/>
                </a:cubicBezTo>
                <a:cubicBezTo>
                  <a:pt x="958867" y="1110829"/>
                  <a:pt x="944336" y="1236355"/>
                  <a:pt x="972152" y="1097280"/>
                </a:cubicBezTo>
                <a:cubicBezTo>
                  <a:pt x="978569" y="1065196"/>
                  <a:pt x="981056" y="1032068"/>
                  <a:pt x="991403" y="1001027"/>
                </a:cubicBezTo>
                <a:lnTo>
                  <a:pt x="1029904" y="885524"/>
                </a:lnTo>
                <a:lnTo>
                  <a:pt x="1039529" y="856648"/>
                </a:lnTo>
                <a:cubicBezTo>
                  <a:pt x="1042737" y="847023"/>
                  <a:pt x="1047164" y="837722"/>
                  <a:pt x="1049154" y="827773"/>
                </a:cubicBezTo>
                <a:cubicBezTo>
                  <a:pt x="1052362" y="811731"/>
                  <a:pt x="1054811" y="795518"/>
                  <a:pt x="1058779" y="779646"/>
                </a:cubicBezTo>
                <a:cubicBezTo>
                  <a:pt x="1061240" y="769803"/>
                  <a:pt x="1065944" y="760613"/>
                  <a:pt x="1068405" y="750770"/>
                </a:cubicBezTo>
                <a:cubicBezTo>
                  <a:pt x="1072373" y="734899"/>
                  <a:pt x="1073726" y="718427"/>
                  <a:pt x="1078030" y="702644"/>
                </a:cubicBezTo>
                <a:cubicBezTo>
                  <a:pt x="1083369" y="683067"/>
                  <a:pt x="1090863" y="664143"/>
                  <a:pt x="1097280" y="644893"/>
                </a:cubicBezTo>
                <a:cubicBezTo>
                  <a:pt x="1100489" y="635268"/>
                  <a:pt x="1104445" y="625860"/>
                  <a:pt x="1106906" y="616017"/>
                </a:cubicBezTo>
                <a:cubicBezTo>
                  <a:pt x="1110114" y="603183"/>
                  <a:pt x="1112897" y="590236"/>
                  <a:pt x="1116531" y="577516"/>
                </a:cubicBezTo>
                <a:cubicBezTo>
                  <a:pt x="1119318" y="567760"/>
                  <a:pt x="1123695" y="558483"/>
                  <a:pt x="1126156" y="548640"/>
                </a:cubicBezTo>
                <a:cubicBezTo>
                  <a:pt x="1146007" y="469232"/>
                  <a:pt x="1125641" y="531191"/>
                  <a:pt x="1145407" y="462013"/>
                </a:cubicBezTo>
                <a:cubicBezTo>
                  <a:pt x="1148194" y="452257"/>
                  <a:pt x="1150495" y="442212"/>
                  <a:pt x="1155032" y="433137"/>
                </a:cubicBezTo>
                <a:cubicBezTo>
                  <a:pt x="1160205" y="422790"/>
                  <a:pt x="1167866" y="413886"/>
                  <a:pt x="1174283" y="404261"/>
                </a:cubicBezTo>
                <a:cubicBezTo>
                  <a:pt x="1206642" y="307179"/>
                  <a:pt x="1157260" y="457794"/>
                  <a:pt x="1193533" y="336884"/>
                </a:cubicBezTo>
                <a:cubicBezTo>
                  <a:pt x="1199364" y="317448"/>
                  <a:pt x="1206367" y="298383"/>
                  <a:pt x="1212784" y="279133"/>
                </a:cubicBezTo>
                <a:cubicBezTo>
                  <a:pt x="1215992" y="269508"/>
                  <a:pt x="1217872" y="259332"/>
                  <a:pt x="1222409" y="250257"/>
                </a:cubicBezTo>
                <a:cubicBezTo>
                  <a:pt x="1228826" y="237423"/>
                  <a:pt x="1236007" y="224944"/>
                  <a:pt x="1241659" y="211756"/>
                </a:cubicBezTo>
                <a:cubicBezTo>
                  <a:pt x="1245656" y="202430"/>
                  <a:pt x="1246748" y="191955"/>
                  <a:pt x="1251285" y="182880"/>
                </a:cubicBezTo>
                <a:cubicBezTo>
                  <a:pt x="1256458" y="172533"/>
                  <a:pt x="1265362" y="164351"/>
                  <a:pt x="1270535" y="154004"/>
                </a:cubicBezTo>
                <a:cubicBezTo>
                  <a:pt x="1275072" y="144929"/>
                  <a:pt x="1277373" y="134884"/>
                  <a:pt x="1280160" y="125128"/>
                </a:cubicBezTo>
                <a:cubicBezTo>
                  <a:pt x="1283794" y="112408"/>
                  <a:pt x="1281522" y="96957"/>
                  <a:pt x="1289786" y="86627"/>
                </a:cubicBezTo>
                <a:cubicBezTo>
                  <a:pt x="1296124" y="78705"/>
                  <a:pt x="1309036" y="80210"/>
                  <a:pt x="1318661" y="77002"/>
                </a:cubicBezTo>
                <a:cubicBezTo>
                  <a:pt x="1325078" y="64168"/>
                  <a:pt x="1328726" y="49524"/>
                  <a:pt x="1337912" y="38501"/>
                </a:cubicBezTo>
                <a:cubicBezTo>
                  <a:pt x="1372127" y="-2557"/>
                  <a:pt x="1366788" y="40940"/>
                  <a:pt x="1366788" y="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5283568B-A74D-4E5B-87A6-E3E116A7483E}"/>
              </a:ext>
            </a:extLst>
          </p:cNvPr>
          <p:cNvSpPr/>
          <p:nvPr/>
        </p:nvSpPr>
        <p:spPr>
          <a:xfrm>
            <a:off x="404261" y="1857676"/>
            <a:ext cx="1597794" cy="2695073"/>
          </a:xfrm>
          <a:custGeom>
            <a:avLst/>
            <a:gdLst>
              <a:gd name="connsiteX0" fmla="*/ 0 w 1597794"/>
              <a:gd name="connsiteY0" fmla="*/ 2329313 h 2695073"/>
              <a:gd name="connsiteX1" fmla="*/ 105878 w 1597794"/>
              <a:gd name="connsiteY1" fmla="*/ 2310063 h 2695073"/>
              <a:gd name="connsiteX2" fmla="*/ 134754 w 1597794"/>
              <a:gd name="connsiteY2" fmla="*/ 2300438 h 2695073"/>
              <a:gd name="connsiteX3" fmla="*/ 202131 w 1597794"/>
              <a:gd name="connsiteY3" fmla="*/ 2261937 h 2695073"/>
              <a:gd name="connsiteX4" fmla="*/ 288758 w 1597794"/>
              <a:gd name="connsiteY4" fmla="*/ 2242686 h 2695073"/>
              <a:gd name="connsiteX5" fmla="*/ 317634 w 1597794"/>
              <a:gd name="connsiteY5" fmla="*/ 2233061 h 2695073"/>
              <a:gd name="connsiteX6" fmla="*/ 394636 w 1597794"/>
              <a:gd name="connsiteY6" fmla="*/ 2223436 h 2695073"/>
              <a:gd name="connsiteX7" fmla="*/ 452387 w 1597794"/>
              <a:gd name="connsiteY7" fmla="*/ 2204185 h 2695073"/>
              <a:gd name="connsiteX8" fmla="*/ 519764 w 1597794"/>
              <a:gd name="connsiteY8" fmla="*/ 2184935 h 2695073"/>
              <a:gd name="connsiteX9" fmla="*/ 577516 w 1597794"/>
              <a:gd name="connsiteY9" fmla="*/ 2194560 h 2695073"/>
              <a:gd name="connsiteX10" fmla="*/ 673768 w 1597794"/>
              <a:gd name="connsiteY10" fmla="*/ 2204185 h 2695073"/>
              <a:gd name="connsiteX11" fmla="*/ 702644 w 1597794"/>
              <a:gd name="connsiteY11" fmla="*/ 2213810 h 2695073"/>
              <a:gd name="connsiteX12" fmla="*/ 770021 w 1597794"/>
              <a:gd name="connsiteY12" fmla="*/ 2233061 h 2695073"/>
              <a:gd name="connsiteX13" fmla="*/ 798897 w 1597794"/>
              <a:gd name="connsiteY13" fmla="*/ 2252311 h 2695073"/>
              <a:gd name="connsiteX14" fmla="*/ 895150 w 1597794"/>
              <a:gd name="connsiteY14" fmla="*/ 2281187 h 2695073"/>
              <a:gd name="connsiteX15" fmla="*/ 952901 w 1597794"/>
              <a:gd name="connsiteY15" fmla="*/ 2338939 h 2695073"/>
              <a:gd name="connsiteX16" fmla="*/ 1010653 w 1597794"/>
              <a:gd name="connsiteY16" fmla="*/ 2387065 h 2695073"/>
              <a:gd name="connsiteX17" fmla="*/ 1058779 w 1597794"/>
              <a:gd name="connsiteY17" fmla="*/ 2444817 h 2695073"/>
              <a:gd name="connsiteX18" fmla="*/ 1087655 w 1597794"/>
              <a:gd name="connsiteY18" fmla="*/ 2464067 h 2695073"/>
              <a:gd name="connsiteX19" fmla="*/ 1145406 w 1597794"/>
              <a:gd name="connsiteY19" fmla="*/ 2502568 h 2695073"/>
              <a:gd name="connsiteX20" fmla="*/ 1174282 w 1597794"/>
              <a:gd name="connsiteY20" fmla="*/ 2531444 h 2695073"/>
              <a:gd name="connsiteX21" fmla="*/ 1232034 w 1597794"/>
              <a:gd name="connsiteY21" fmla="*/ 2569945 h 2695073"/>
              <a:gd name="connsiteX22" fmla="*/ 1270535 w 1597794"/>
              <a:gd name="connsiteY22" fmla="*/ 2627697 h 2695073"/>
              <a:gd name="connsiteX23" fmla="*/ 1289785 w 1597794"/>
              <a:gd name="connsiteY23" fmla="*/ 2656572 h 2695073"/>
              <a:gd name="connsiteX24" fmla="*/ 1318661 w 1597794"/>
              <a:gd name="connsiteY24" fmla="*/ 2695073 h 2695073"/>
              <a:gd name="connsiteX25" fmla="*/ 1309036 w 1597794"/>
              <a:gd name="connsiteY25" fmla="*/ 2646947 h 2695073"/>
              <a:gd name="connsiteX26" fmla="*/ 1232034 w 1597794"/>
              <a:gd name="connsiteY26" fmla="*/ 2579570 h 2695073"/>
              <a:gd name="connsiteX27" fmla="*/ 1203158 w 1597794"/>
              <a:gd name="connsiteY27" fmla="*/ 2550695 h 2695073"/>
              <a:gd name="connsiteX28" fmla="*/ 1145406 w 1597794"/>
              <a:gd name="connsiteY28" fmla="*/ 2512193 h 2695073"/>
              <a:gd name="connsiteX29" fmla="*/ 1116531 w 1597794"/>
              <a:gd name="connsiteY29" fmla="*/ 2454442 h 2695073"/>
              <a:gd name="connsiteX30" fmla="*/ 1106905 w 1597794"/>
              <a:gd name="connsiteY30" fmla="*/ 2425566 h 2695073"/>
              <a:gd name="connsiteX31" fmla="*/ 1087655 w 1597794"/>
              <a:gd name="connsiteY31" fmla="*/ 2396690 h 2695073"/>
              <a:gd name="connsiteX32" fmla="*/ 1058779 w 1597794"/>
              <a:gd name="connsiteY32" fmla="*/ 2338939 h 2695073"/>
              <a:gd name="connsiteX33" fmla="*/ 1049154 w 1597794"/>
              <a:gd name="connsiteY33" fmla="*/ 2310063 h 2695073"/>
              <a:gd name="connsiteX34" fmla="*/ 991402 w 1597794"/>
              <a:gd name="connsiteY34" fmla="*/ 2261937 h 2695073"/>
              <a:gd name="connsiteX35" fmla="*/ 972152 w 1597794"/>
              <a:gd name="connsiteY35" fmla="*/ 2233061 h 2695073"/>
              <a:gd name="connsiteX36" fmla="*/ 952901 w 1597794"/>
              <a:gd name="connsiteY36" fmla="*/ 2165684 h 2695073"/>
              <a:gd name="connsiteX37" fmla="*/ 933651 w 1597794"/>
              <a:gd name="connsiteY37" fmla="*/ 2107932 h 2695073"/>
              <a:gd name="connsiteX38" fmla="*/ 924025 w 1597794"/>
              <a:gd name="connsiteY38" fmla="*/ 2079057 h 2695073"/>
              <a:gd name="connsiteX39" fmla="*/ 924025 w 1597794"/>
              <a:gd name="connsiteY39" fmla="*/ 1742172 h 2695073"/>
              <a:gd name="connsiteX40" fmla="*/ 933651 w 1597794"/>
              <a:gd name="connsiteY40" fmla="*/ 1694046 h 2695073"/>
              <a:gd name="connsiteX41" fmla="*/ 952901 w 1597794"/>
              <a:gd name="connsiteY41" fmla="*/ 1530417 h 2695073"/>
              <a:gd name="connsiteX42" fmla="*/ 962526 w 1597794"/>
              <a:gd name="connsiteY42" fmla="*/ 1491916 h 2695073"/>
              <a:gd name="connsiteX43" fmla="*/ 972152 w 1597794"/>
              <a:gd name="connsiteY43" fmla="*/ 1443789 h 2695073"/>
              <a:gd name="connsiteX44" fmla="*/ 981777 w 1597794"/>
              <a:gd name="connsiteY44" fmla="*/ 1405288 h 2695073"/>
              <a:gd name="connsiteX45" fmla="*/ 991402 w 1597794"/>
              <a:gd name="connsiteY45" fmla="*/ 1347537 h 2695073"/>
              <a:gd name="connsiteX46" fmla="*/ 1001027 w 1597794"/>
              <a:gd name="connsiteY46" fmla="*/ 1318661 h 2695073"/>
              <a:gd name="connsiteX47" fmla="*/ 1020278 w 1597794"/>
              <a:gd name="connsiteY47" fmla="*/ 1222408 h 2695073"/>
              <a:gd name="connsiteX48" fmla="*/ 1058779 w 1597794"/>
              <a:gd name="connsiteY48" fmla="*/ 1126156 h 2695073"/>
              <a:gd name="connsiteX49" fmla="*/ 1097280 w 1597794"/>
              <a:gd name="connsiteY49" fmla="*/ 1039528 h 2695073"/>
              <a:gd name="connsiteX50" fmla="*/ 1126156 w 1597794"/>
              <a:gd name="connsiteY50" fmla="*/ 933650 h 2695073"/>
              <a:gd name="connsiteX51" fmla="*/ 1145406 w 1597794"/>
              <a:gd name="connsiteY51" fmla="*/ 904775 h 2695073"/>
              <a:gd name="connsiteX52" fmla="*/ 1155032 w 1597794"/>
              <a:gd name="connsiteY52" fmla="*/ 866273 h 2695073"/>
              <a:gd name="connsiteX53" fmla="*/ 1193533 w 1597794"/>
              <a:gd name="connsiteY53" fmla="*/ 808522 h 2695073"/>
              <a:gd name="connsiteX54" fmla="*/ 1212783 w 1597794"/>
              <a:gd name="connsiteY54" fmla="*/ 779646 h 2695073"/>
              <a:gd name="connsiteX55" fmla="*/ 1232034 w 1597794"/>
              <a:gd name="connsiteY55" fmla="*/ 741145 h 2695073"/>
              <a:gd name="connsiteX56" fmla="*/ 1241659 w 1597794"/>
              <a:gd name="connsiteY56" fmla="*/ 712269 h 2695073"/>
              <a:gd name="connsiteX57" fmla="*/ 1260910 w 1597794"/>
              <a:gd name="connsiteY57" fmla="*/ 683393 h 2695073"/>
              <a:gd name="connsiteX58" fmla="*/ 1318661 w 1597794"/>
              <a:gd name="connsiteY58" fmla="*/ 548640 h 2695073"/>
              <a:gd name="connsiteX59" fmla="*/ 1337912 w 1597794"/>
              <a:gd name="connsiteY59" fmla="*/ 510139 h 2695073"/>
              <a:gd name="connsiteX60" fmla="*/ 1376413 w 1597794"/>
              <a:gd name="connsiteY60" fmla="*/ 452387 h 2695073"/>
              <a:gd name="connsiteX61" fmla="*/ 1414914 w 1597794"/>
              <a:gd name="connsiteY61" fmla="*/ 385010 h 2695073"/>
              <a:gd name="connsiteX62" fmla="*/ 1443790 w 1597794"/>
              <a:gd name="connsiteY62" fmla="*/ 327259 h 2695073"/>
              <a:gd name="connsiteX63" fmla="*/ 1472665 w 1597794"/>
              <a:gd name="connsiteY63" fmla="*/ 269507 h 2695073"/>
              <a:gd name="connsiteX64" fmla="*/ 1511166 w 1597794"/>
              <a:gd name="connsiteY64" fmla="*/ 163629 h 2695073"/>
              <a:gd name="connsiteX65" fmla="*/ 1520792 w 1597794"/>
              <a:gd name="connsiteY65" fmla="*/ 134753 h 2695073"/>
              <a:gd name="connsiteX66" fmla="*/ 1540042 w 1597794"/>
              <a:gd name="connsiteY66" fmla="*/ 96252 h 2695073"/>
              <a:gd name="connsiteX67" fmla="*/ 1568918 w 1597794"/>
              <a:gd name="connsiteY67" fmla="*/ 38501 h 2695073"/>
              <a:gd name="connsiteX68" fmla="*/ 1597794 w 1597794"/>
              <a:gd name="connsiteY68" fmla="*/ 0 h 269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597794" h="2695073">
                <a:moveTo>
                  <a:pt x="0" y="2329313"/>
                </a:moveTo>
                <a:cubicBezTo>
                  <a:pt x="54529" y="2321523"/>
                  <a:pt x="60495" y="2323029"/>
                  <a:pt x="105878" y="2310063"/>
                </a:cubicBezTo>
                <a:cubicBezTo>
                  <a:pt x="115634" y="2307276"/>
                  <a:pt x="125428" y="2304435"/>
                  <a:pt x="134754" y="2300438"/>
                </a:cubicBezTo>
                <a:cubicBezTo>
                  <a:pt x="252843" y="2249828"/>
                  <a:pt x="105493" y="2310257"/>
                  <a:pt x="202131" y="2261937"/>
                </a:cubicBezTo>
                <a:cubicBezTo>
                  <a:pt x="228137" y="2248934"/>
                  <a:pt x="262130" y="2248603"/>
                  <a:pt x="288758" y="2242686"/>
                </a:cubicBezTo>
                <a:cubicBezTo>
                  <a:pt x="298662" y="2240485"/>
                  <a:pt x="307652" y="2234876"/>
                  <a:pt x="317634" y="2233061"/>
                </a:cubicBezTo>
                <a:cubicBezTo>
                  <a:pt x="343084" y="2228434"/>
                  <a:pt x="368969" y="2226644"/>
                  <a:pt x="394636" y="2223436"/>
                </a:cubicBezTo>
                <a:cubicBezTo>
                  <a:pt x="413886" y="2217019"/>
                  <a:pt x="432701" y="2209106"/>
                  <a:pt x="452387" y="2204185"/>
                </a:cubicBezTo>
                <a:cubicBezTo>
                  <a:pt x="500731" y="2192099"/>
                  <a:pt x="478338" y="2198743"/>
                  <a:pt x="519764" y="2184935"/>
                </a:cubicBezTo>
                <a:cubicBezTo>
                  <a:pt x="539015" y="2188143"/>
                  <a:pt x="558151" y="2192139"/>
                  <a:pt x="577516" y="2194560"/>
                </a:cubicBezTo>
                <a:cubicBezTo>
                  <a:pt x="609511" y="2198559"/>
                  <a:pt x="641899" y="2199282"/>
                  <a:pt x="673768" y="2204185"/>
                </a:cubicBezTo>
                <a:cubicBezTo>
                  <a:pt x="683796" y="2205728"/>
                  <a:pt x="692888" y="2211023"/>
                  <a:pt x="702644" y="2213810"/>
                </a:cubicBezTo>
                <a:cubicBezTo>
                  <a:pt x="717030" y="2217920"/>
                  <a:pt x="754640" y="2225371"/>
                  <a:pt x="770021" y="2233061"/>
                </a:cubicBezTo>
                <a:cubicBezTo>
                  <a:pt x="780368" y="2238234"/>
                  <a:pt x="788326" y="2247613"/>
                  <a:pt x="798897" y="2252311"/>
                </a:cubicBezTo>
                <a:cubicBezTo>
                  <a:pt x="829033" y="2265705"/>
                  <a:pt x="863147" y="2273187"/>
                  <a:pt x="895150" y="2281187"/>
                </a:cubicBezTo>
                <a:cubicBezTo>
                  <a:pt x="945982" y="2315077"/>
                  <a:pt x="905145" y="2283224"/>
                  <a:pt x="952901" y="2338939"/>
                </a:cubicBezTo>
                <a:cubicBezTo>
                  <a:pt x="977606" y="2367761"/>
                  <a:pt x="980947" y="2367262"/>
                  <a:pt x="1010653" y="2387065"/>
                </a:cubicBezTo>
                <a:cubicBezTo>
                  <a:pt x="1029581" y="2415458"/>
                  <a:pt x="1030987" y="2421657"/>
                  <a:pt x="1058779" y="2444817"/>
                </a:cubicBezTo>
                <a:cubicBezTo>
                  <a:pt x="1067666" y="2452223"/>
                  <a:pt x="1078768" y="2456661"/>
                  <a:pt x="1087655" y="2464067"/>
                </a:cubicBezTo>
                <a:cubicBezTo>
                  <a:pt x="1135723" y="2504123"/>
                  <a:pt x="1094660" y="2485653"/>
                  <a:pt x="1145406" y="2502568"/>
                </a:cubicBezTo>
                <a:cubicBezTo>
                  <a:pt x="1155031" y="2512193"/>
                  <a:pt x="1163537" y="2523087"/>
                  <a:pt x="1174282" y="2531444"/>
                </a:cubicBezTo>
                <a:cubicBezTo>
                  <a:pt x="1192545" y="2545648"/>
                  <a:pt x="1232034" y="2569945"/>
                  <a:pt x="1232034" y="2569945"/>
                </a:cubicBezTo>
                <a:lnTo>
                  <a:pt x="1270535" y="2627697"/>
                </a:lnTo>
                <a:cubicBezTo>
                  <a:pt x="1276952" y="2637322"/>
                  <a:pt x="1282844" y="2647318"/>
                  <a:pt x="1289785" y="2656572"/>
                </a:cubicBezTo>
                <a:lnTo>
                  <a:pt x="1318661" y="2695073"/>
                </a:lnTo>
                <a:cubicBezTo>
                  <a:pt x="1315453" y="2679031"/>
                  <a:pt x="1314780" y="2662265"/>
                  <a:pt x="1309036" y="2646947"/>
                </a:cubicBezTo>
                <a:cubicBezTo>
                  <a:pt x="1292674" y="2603314"/>
                  <a:pt x="1267966" y="2615501"/>
                  <a:pt x="1232034" y="2579570"/>
                </a:cubicBezTo>
                <a:cubicBezTo>
                  <a:pt x="1222409" y="2569945"/>
                  <a:pt x="1213903" y="2559052"/>
                  <a:pt x="1203158" y="2550695"/>
                </a:cubicBezTo>
                <a:cubicBezTo>
                  <a:pt x="1184895" y="2536491"/>
                  <a:pt x="1145406" y="2512193"/>
                  <a:pt x="1145406" y="2512193"/>
                </a:cubicBezTo>
                <a:cubicBezTo>
                  <a:pt x="1121215" y="2439619"/>
                  <a:pt x="1153846" y="2529072"/>
                  <a:pt x="1116531" y="2454442"/>
                </a:cubicBezTo>
                <a:cubicBezTo>
                  <a:pt x="1111994" y="2445367"/>
                  <a:pt x="1111442" y="2434641"/>
                  <a:pt x="1106905" y="2425566"/>
                </a:cubicBezTo>
                <a:cubicBezTo>
                  <a:pt x="1101732" y="2415219"/>
                  <a:pt x="1092828" y="2407037"/>
                  <a:pt x="1087655" y="2396690"/>
                </a:cubicBezTo>
                <a:cubicBezTo>
                  <a:pt x="1047810" y="2316998"/>
                  <a:pt x="1113945" y="2421686"/>
                  <a:pt x="1058779" y="2338939"/>
                </a:cubicBezTo>
                <a:cubicBezTo>
                  <a:pt x="1055571" y="2329314"/>
                  <a:pt x="1054782" y="2318505"/>
                  <a:pt x="1049154" y="2310063"/>
                </a:cubicBezTo>
                <a:cubicBezTo>
                  <a:pt x="1034331" y="2287829"/>
                  <a:pt x="1012710" y="2276142"/>
                  <a:pt x="991402" y="2261937"/>
                </a:cubicBezTo>
                <a:cubicBezTo>
                  <a:pt x="984985" y="2252312"/>
                  <a:pt x="977325" y="2243408"/>
                  <a:pt x="972152" y="2233061"/>
                </a:cubicBezTo>
                <a:cubicBezTo>
                  <a:pt x="964062" y="2216882"/>
                  <a:pt x="957529" y="2181112"/>
                  <a:pt x="952901" y="2165684"/>
                </a:cubicBezTo>
                <a:cubicBezTo>
                  <a:pt x="947070" y="2146248"/>
                  <a:pt x="940068" y="2127183"/>
                  <a:pt x="933651" y="2107932"/>
                </a:cubicBezTo>
                <a:lnTo>
                  <a:pt x="924025" y="2079057"/>
                </a:lnTo>
                <a:cubicBezTo>
                  <a:pt x="905096" y="1927617"/>
                  <a:pt x="908592" y="1989097"/>
                  <a:pt x="924025" y="1742172"/>
                </a:cubicBezTo>
                <a:cubicBezTo>
                  <a:pt x="925046" y="1725844"/>
                  <a:pt x="931337" y="1710241"/>
                  <a:pt x="933651" y="1694046"/>
                </a:cubicBezTo>
                <a:cubicBezTo>
                  <a:pt x="941382" y="1639930"/>
                  <a:pt x="943902" y="1584413"/>
                  <a:pt x="952901" y="1530417"/>
                </a:cubicBezTo>
                <a:cubicBezTo>
                  <a:pt x="955076" y="1517368"/>
                  <a:pt x="959656" y="1504830"/>
                  <a:pt x="962526" y="1491916"/>
                </a:cubicBezTo>
                <a:cubicBezTo>
                  <a:pt x="966075" y="1475946"/>
                  <a:pt x="968603" y="1459759"/>
                  <a:pt x="972152" y="1443789"/>
                </a:cubicBezTo>
                <a:cubicBezTo>
                  <a:pt x="975022" y="1430875"/>
                  <a:pt x="979183" y="1418260"/>
                  <a:pt x="981777" y="1405288"/>
                </a:cubicBezTo>
                <a:cubicBezTo>
                  <a:pt x="985604" y="1386151"/>
                  <a:pt x="987169" y="1366588"/>
                  <a:pt x="991402" y="1347537"/>
                </a:cubicBezTo>
                <a:cubicBezTo>
                  <a:pt x="993603" y="1337633"/>
                  <a:pt x="998746" y="1328547"/>
                  <a:pt x="1001027" y="1318661"/>
                </a:cubicBezTo>
                <a:cubicBezTo>
                  <a:pt x="1008384" y="1286779"/>
                  <a:pt x="1009931" y="1253449"/>
                  <a:pt x="1020278" y="1222408"/>
                </a:cubicBezTo>
                <a:cubicBezTo>
                  <a:pt x="1084115" y="1030893"/>
                  <a:pt x="1002133" y="1267768"/>
                  <a:pt x="1058779" y="1126156"/>
                </a:cubicBezTo>
                <a:cubicBezTo>
                  <a:pt x="1093144" y="1040245"/>
                  <a:pt x="1060244" y="1095085"/>
                  <a:pt x="1097280" y="1039528"/>
                </a:cubicBezTo>
                <a:cubicBezTo>
                  <a:pt x="1102446" y="1013698"/>
                  <a:pt x="1112198" y="954586"/>
                  <a:pt x="1126156" y="933650"/>
                </a:cubicBezTo>
                <a:lnTo>
                  <a:pt x="1145406" y="904775"/>
                </a:lnTo>
                <a:cubicBezTo>
                  <a:pt x="1148615" y="891941"/>
                  <a:pt x="1149116" y="878105"/>
                  <a:pt x="1155032" y="866273"/>
                </a:cubicBezTo>
                <a:cubicBezTo>
                  <a:pt x="1165379" y="845580"/>
                  <a:pt x="1180699" y="827772"/>
                  <a:pt x="1193533" y="808522"/>
                </a:cubicBezTo>
                <a:cubicBezTo>
                  <a:pt x="1199950" y="798897"/>
                  <a:pt x="1207609" y="789993"/>
                  <a:pt x="1212783" y="779646"/>
                </a:cubicBezTo>
                <a:cubicBezTo>
                  <a:pt x="1219200" y="766812"/>
                  <a:pt x="1226382" y="754333"/>
                  <a:pt x="1232034" y="741145"/>
                </a:cubicBezTo>
                <a:cubicBezTo>
                  <a:pt x="1236031" y="731819"/>
                  <a:pt x="1237122" y="721344"/>
                  <a:pt x="1241659" y="712269"/>
                </a:cubicBezTo>
                <a:cubicBezTo>
                  <a:pt x="1246832" y="701922"/>
                  <a:pt x="1254493" y="693018"/>
                  <a:pt x="1260910" y="683393"/>
                </a:cubicBezTo>
                <a:cubicBezTo>
                  <a:pt x="1289234" y="598419"/>
                  <a:pt x="1271086" y="643789"/>
                  <a:pt x="1318661" y="548640"/>
                </a:cubicBezTo>
                <a:cubicBezTo>
                  <a:pt x="1325078" y="535806"/>
                  <a:pt x="1329953" y="522078"/>
                  <a:pt x="1337912" y="510139"/>
                </a:cubicBezTo>
                <a:cubicBezTo>
                  <a:pt x="1350746" y="490888"/>
                  <a:pt x="1366066" y="473081"/>
                  <a:pt x="1376413" y="452387"/>
                </a:cubicBezTo>
                <a:cubicBezTo>
                  <a:pt x="1400836" y="403539"/>
                  <a:pt x="1387704" y="425825"/>
                  <a:pt x="1414914" y="385010"/>
                </a:cubicBezTo>
                <a:cubicBezTo>
                  <a:pt x="1439107" y="312430"/>
                  <a:pt x="1406471" y="401897"/>
                  <a:pt x="1443790" y="327259"/>
                </a:cubicBezTo>
                <a:cubicBezTo>
                  <a:pt x="1483645" y="247550"/>
                  <a:pt x="1417491" y="352271"/>
                  <a:pt x="1472665" y="269507"/>
                </a:cubicBezTo>
                <a:cubicBezTo>
                  <a:pt x="1514118" y="103697"/>
                  <a:pt x="1468760" y="248442"/>
                  <a:pt x="1511166" y="163629"/>
                </a:cubicBezTo>
                <a:cubicBezTo>
                  <a:pt x="1515703" y="154554"/>
                  <a:pt x="1516795" y="144079"/>
                  <a:pt x="1520792" y="134753"/>
                </a:cubicBezTo>
                <a:cubicBezTo>
                  <a:pt x="1526444" y="121565"/>
                  <a:pt x="1534390" y="109440"/>
                  <a:pt x="1540042" y="96252"/>
                </a:cubicBezTo>
                <a:cubicBezTo>
                  <a:pt x="1563950" y="40465"/>
                  <a:pt x="1531924" y="93991"/>
                  <a:pt x="1568918" y="38501"/>
                </a:cubicBezTo>
                <a:cubicBezTo>
                  <a:pt x="1580812" y="2819"/>
                  <a:pt x="1569468" y="14162"/>
                  <a:pt x="1597794" y="0"/>
                </a:cubicBezTo>
              </a:path>
            </a:pathLst>
          </a:custGeom>
          <a:noFill/>
          <a:ln w="53975">
            <a:solidFill>
              <a:schemeClr val="accent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47760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KONTAKT:</a:t>
            </a:r>
            <a:br>
              <a:rPr lang="sv-SE" dirty="0"/>
            </a:br>
            <a:r>
              <a:rPr lang="sv-SE" dirty="0"/>
              <a:t>Stadsutveckling</a:t>
            </a:r>
            <a:br>
              <a:rPr lang="sv-SE" dirty="0"/>
            </a:br>
            <a:r>
              <a:rPr lang="sv-SE" dirty="0"/>
              <a:t>SLK, Göteborgs Stad</a:t>
            </a:r>
            <a:br>
              <a:rPr lang="sv-SE" dirty="0"/>
            </a:br>
            <a:r>
              <a:rPr lang="sv-SE" dirty="0"/>
              <a:t>Hans Linderstad</a:t>
            </a:r>
            <a:br>
              <a:rPr lang="sv-SE" dirty="0"/>
            </a:br>
            <a:r>
              <a:rPr lang="sv-SE" dirty="0"/>
              <a:t>hans.linderstad@stadshuset.goteborg.se</a:t>
            </a:r>
          </a:p>
        </p:txBody>
      </p:sp>
    </p:spTree>
    <p:extLst>
      <p:ext uri="{BB962C8B-B14F-4D97-AF65-F5344CB8AC3E}">
        <p14:creationId xmlns:p14="http://schemas.microsoft.com/office/powerpoint/2010/main" val="272623298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KF och KS: flera uppdrag under många år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TPuss</a:t>
            </a:r>
            <a:r>
              <a:rPr lang="sv-SE" dirty="0"/>
              <a:t> 2014-16: Mobilitetsanalys med såväl Saltholmen som Fiskebäck som tänkbara lösningar (SBK, TK, FK, P-bolaget).</a:t>
            </a:r>
          </a:p>
          <a:p>
            <a:pPr lvl="0"/>
            <a:r>
              <a:rPr lang="sv-SE" dirty="0"/>
              <a:t>KF beslut 2016 </a:t>
            </a:r>
            <a:r>
              <a:rPr lang="sv-SE" dirty="0" err="1"/>
              <a:t>enl</a:t>
            </a:r>
            <a:r>
              <a:rPr lang="sv-SE" dirty="0"/>
              <a:t> </a:t>
            </a:r>
            <a:r>
              <a:rPr lang="sv-SE" dirty="0" err="1"/>
              <a:t>yrk</a:t>
            </a:r>
            <a:r>
              <a:rPr lang="sv-SE" dirty="0"/>
              <a:t> KD,M,L: </a:t>
            </a:r>
            <a:r>
              <a:rPr lang="sv-SE" sz="1800" dirty="0">
                <a:solidFill>
                  <a:srgbClr val="FF0000"/>
                </a:solidFill>
              </a:rPr>
              <a:t>Saltholmen ska vara angöringspunkt </a:t>
            </a:r>
            <a:r>
              <a:rPr lang="sv-SE" sz="1800" dirty="0"/>
              <a:t>för skärgårdstrafiken. Staden ska erbjuda de boende och företag i södra skärgården </a:t>
            </a:r>
            <a:r>
              <a:rPr lang="sv-SE" sz="1800" dirty="0">
                <a:solidFill>
                  <a:srgbClr val="FF0000"/>
                </a:solidFill>
              </a:rPr>
              <a:t>möjlighet att hyra en egen parkeringsplats </a:t>
            </a:r>
            <a:r>
              <a:rPr lang="sv-SE" sz="1800" dirty="0"/>
              <a:t>på Saltholmen/Långedrag. KS får uppdrag att återkomma till kommunfullmäktige med förslag om hur parkeringssituationen kan förbättras och utökas på Saltholmen/Långedrag. </a:t>
            </a:r>
          </a:p>
          <a:p>
            <a:r>
              <a:rPr lang="sv-SE" dirty="0" err="1"/>
              <a:t>TPuls</a:t>
            </a:r>
            <a:r>
              <a:rPr lang="sv-SE" dirty="0"/>
              <a:t>: SLK utredde p-situationen med bilagor från </a:t>
            </a:r>
            <a:r>
              <a:rPr lang="sv-SE" dirty="0" err="1"/>
              <a:t>TPuss</a:t>
            </a:r>
            <a:endParaRPr lang="sv-SE" dirty="0"/>
          </a:p>
          <a:p>
            <a:r>
              <a:rPr lang="sv-SE" dirty="0"/>
              <a:t>KS beslut 2018: </a:t>
            </a:r>
            <a:r>
              <a:rPr lang="sv-SE" sz="1800" dirty="0"/>
              <a:t>Ärendet återremitteras så att det följer kommunfullmäktiges beslut  2016 om att erbjuda boende i Södra skärgården en egen parkeringsplats samt att ytterligare utreda konsekvenserna av att </a:t>
            </a:r>
            <a:r>
              <a:rPr lang="sv-SE" sz="1800" dirty="0">
                <a:solidFill>
                  <a:srgbClr val="FF0000"/>
                </a:solidFill>
              </a:rPr>
              <a:t>omvandla samtliga besöksplatser </a:t>
            </a:r>
            <a:r>
              <a:rPr lang="sv-SE" sz="1800" dirty="0"/>
              <a:t>för boende och verksamma i skärgården.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r>
              <a:rPr lang="sv-SE" dirty="0"/>
              <a:t>SLK: återremiss </a:t>
            </a:r>
          </a:p>
          <a:p>
            <a:r>
              <a:rPr lang="sv-SE" dirty="0"/>
              <a:t>Trafiknämnden</a:t>
            </a:r>
          </a:p>
          <a:p>
            <a:r>
              <a:rPr lang="sv-SE" dirty="0" err="1"/>
              <a:t>Grefab</a:t>
            </a:r>
            <a:r>
              <a:rPr lang="sv-SE" dirty="0"/>
              <a:t> 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ACBAF2-D6C6-4717-9AD7-B2CCC0F0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KF beslut 2018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D18856C-30FB-4141-9B76-DA1E35979C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BEA8D6-FB56-433E-B9AB-96BD8EE9EB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sv-SE" sz="1600" dirty="0"/>
              <a:t>Göteborgs Stads Parkerings AB och </a:t>
            </a:r>
            <a:r>
              <a:rPr lang="sv-SE" sz="1600" dirty="0" err="1"/>
              <a:t>Grefab</a:t>
            </a:r>
            <a:r>
              <a:rPr lang="sv-SE" sz="1600" dirty="0"/>
              <a:t> AB får i uppdrag att </a:t>
            </a:r>
            <a:r>
              <a:rPr lang="sv-SE" sz="1600" dirty="0">
                <a:solidFill>
                  <a:srgbClr val="FF0000"/>
                </a:solidFill>
              </a:rPr>
              <a:t>omvandla </a:t>
            </a:r>
            <a:r>
              <a:rPr lang="sv-SE" sz="1600" dirty="0" err="1">
                <a:solidFill>
                  <a:srgbClr val="FF0000"/>
                </a:solidFill>
              </a:rPr>
              <a:t>Grefab:s</a:t>
            </a:r>
            <a:r>
              <a:rPr lang="sv-SE" sz="1600" dirty="0">
                <a:solidFill>
                  <a:srgbClr val="FF0000"/>
                </a:solidFill>
              </a:rPr>
              <a:t> platser för båtuppställning </a:t>
            </a:r>
            <a:r>
              <a:rPr lang="sv-SE" sz="1600" dirty="0"/>
              <a:t>till boendeparkering på </a:t>
            </a:r>
            <a:r>
              <a:rPr lang="sv-SE" sz="1600" dirty="0" err="1"/>
              <a:t>Saltholmsgatan</a:t>
            </a:r>
            <a:r>
              <a:rPr lang="sv-SE" sz="1600" dirty="0"/>
              <a:t> väster om terminalbyggnaden samt erbjuda ersättningsplatser för båtuppställning.</a:t>
            </a:r>
          </a:p>
          <a:p>
            <a:pPr lvl="0"/>
            <a:r>
              <a:rPr lang="sv-SE" sz="1600" dirty="0"/>
              <a:t>Göteborgs Stads Parkerings AB får i uppdrag att utreda möjligheten att </a:t>
            </a:r>
            <a:r>
              <a:rPr lang="sv-SE" sz="1600" dirty="0">
                <a:solidFill>
                  <a:srgbClr val="FF0000"/>
                </a:solidFill>
              </a:rPr>
              <a:t>utöka antal </a:t>
            </a:r>
            <a:r>
              <a:rPr lang="sv-SE" sz="1600" dirty="0"/>
              <a:t>parkeringsplatser på parkeringarna på </a:t>
            </a:r>
            <a:r>
              <a:rPr lang="sv-SE" sz="1600" dirty="0" err="1"/>
              <a:t>Saltholmsgatan</a:t>
            </a:r>
            <a:r>
              <a:rPr lang="sv-SE" sz="1600" dirty="0"/>
              <a:t> och </a:t>
            </a:r>
            <a:r>
              <a:rPr lang="sv-SE" sz="1600" dirty="0" err="1"/>
              <a:t>Vikebacken</a:t>
            </a:r>
            <a:r>
              <a:rPr lang="sv-SE" sz="1600" dirty="0"/>
              <a:t>.</a:t>
            </a:r>
          </a:p>
          <a:p>
            <a:pPr lvl="0"/>
            <a:r>
              <a:rPr lang="sv-SE" sz="1600" dirty="0"/>
              <a:t>Trafiknämnden får i uppdrag att utreda möjligheten att etablera ett </a:t>
            </a:r>
            <a:r>
              <a:rPr lang="sv-SE" sz="1600" dirty="0">
                <a:solidFill>
                  <a:srgbClr val="FF0000"/>
                </a:solidFill>
              </a:rPr>
              <a:t>lånecykelsystem</a:t>
            </a:r>
            <a:r>
              <a:rPr lang="sv-SE" sz="1600" dirty="0"/>
              <a:t> i området.</a:t>
            </a:r>
          </a:p>
          <a:p>
            <a:pPr lvl="0"/>
            <a:r>
              <a:rPr lang="sv-SE" sz="1600" dirty="0"/>
              <a:t>Trafiknämnden får i uppdrag att verka för utökad </a:t>
            </a:r>
            <a:r>
              <a:rPr lang="sv-SE" sz="1600" dirty="0" err="1">
                <a:solidFill>
                  <a:srgbClr val="FF0000"/>
                </a:solidFill>
              </a:rPr>
              <a:t>bilpool</a:t>
            </a:r>
            <a:r>
              <a:rPr lang="sv-SE" sz="1600" dirty="0"/>
              <a:t> på Saltholmen.</a:t>
            </a:r>
          </a:p>
          <a:p>
            <a:pPr lvl="0"/>
            <a:r>
              <a:rPr lang="sv-SE" sz="1600" dirty="0"/>
              <a:t>Trafiknämnden får i uppdrag att genomföra en översyn av </a:t>
            </a:r>
            <a:r>
              <a:rPr lang="sv-SE" sz="1600" dirty="0">
                <a:solidFill>
                  <a:srgbClr val="FF0000"/>
                </a:solidFill>
              </a:rPr>
              <a:t>trafiksäkerheten</a:t>
            </a:r>
            <a:r>
              <a:rPr lang="sv-SE" sz="1600" dirty="0"/>
              <a:t> i området.</a:t>
            </a:r>
          </a:p>
          <a:p>
            <a:pPr lvl="0"/>
            <a:r>
              <a:rPr lang="sv-SE" sz="1600" dirty="0"/>
              <a:t>Hemställa till Göteborgs Stads Parkerings AB att </a:t>
            </a:r>
            <a:r>
              <a:rPr lang="sv-SE" sz="1600" dirty="0">
                <a:solidFill>
                  <a:srgbClr val="FF0000"/>
                </a:solidFill>
              </a:rPr>
              <a:t>avvakta med ytterligare prisändringar </a:t>
            </a:r>
            <a:r>
              <a:rPr lang="sv-SE" sz="1600" dirty="0"/>
              <a:t>på Saltholmen/Långedrag i avvaktan på att kommunfullmäktiges uppdrag att utreda parkeringssituationen på Saltholmen Långedrag är slutfört.</a:t>
            </a:r>
          </a:p>
          <a:p>
            <a:pPr marL="0" indent="0">
              <a:buNone/>
            </a:pPr>
            <a:endParaRPr lang="sv-SE" sz="16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598035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2DF1025-0146-4C73-8FCF-C1D59482A7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9865" y="1368000"/>
            <a:ext cx="5948791" cy="4824000"/>
          </a:xfrm>
        </p:spPr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E2A7322-7DF4-45B0-85E3-95873FDE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3457" y="1368000"/>
            <a:ext cx="2349455" cy="4694989"/>
          </a:xfrm>
        </p:spPr>
        <p:txBody>
          <a:bodyPr/>
          <a:lstStyle/>
          <a:p>
            <a:r>
              <a:rPr lang="sv-SE" dirty="0"/>
              <a:t>1535 platser</a:t>
            </a:r>
          </a:p>
          <a:p>
            <a:pPr lvl="1"/>
            <a:r>
              <a:rPr lang="sv-SE" dirty="0"/>
              <a:t>Saltholmen 938</a:t>
            </a:r>
          </a:p>
          <a:p>
            <a:pPr lvl="1"/>
            <a:r>
              <a:rPr lang="sv-SE" dirty="0"/>
              <a:t>Långedrag  597</a:t>
            </a:r>
          </a:p>
          <a:p>
            <a:r>
              <a:rPr lang="sv-SE" dirty="0"/>
              <a:t>Aspholmen inte inräknat</a:t>
            </a:r>
          </a:p>
          <a:p>
            <a:r>
              <a:rPr lang="sv-SE" dirty="0"/>
              <a:t>Hinsholmen(ca 300) tillkommer sommartid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22D7F89-440A-4CA8-9623-826E8BB6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många platser finns det?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658D1B9-0351-4D90-B203-943C0481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65" y="1368000"/>
            <a:ext cx="5948928" cy="43687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6FFB31-EE54-47F4-9900-7067F949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många platser behövs?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4682332-B5AA-468C-9177-ABF3224BAA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4A18FA-49BE-4F19-86A9-56C555926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Behov = efterfrågan idag</a:t>
            </a:r>
          </a:p>
          <a:p>
            <a:r>
              <a:rPr lang="sv-SE" dirty="0"/>
              <a:t>Uppdrag KF: fasta platser</a:t>
            </a:r>
          </a:p>
          <a:p>
            <a:r>
              <a:rPr lang="sv-SE" dirty="0"/>
              <a:t>Prioritera boende och verksamma på öarna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603761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6FFB31-EE54-47F4-9900-7067F949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många platser behövs?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4682332-B5AA-468C-9177-ABF3224BAA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4A18FA-49BE-4F19-86A9-56C555926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Behov = efterfrågan idag</a:t>
            </a:r>
          </a:p>
          <a:p>
            <a:r>
              <a:rPr lang="sv-SE" dirty="0"/>
              <a:t>Uppdrag KF: fasta platser</a:t>
            </a:r>
          </a:p>
          <a:p>
            <a:r>
              <a:rPr lang="sv-SE" dirty="0"/>
              <a:t>Prioritera boende och verksamma på öarna</a:t>
            </a:r>
          </a:p>
          <a:p>
            <a:r>
              <a:rPr lang="sv-SE" dirty="0"/>
              <a:t>Bilregistret 1065 bilar</a:t>
            </a:r>
          </a:p>
          <a:p>
            <a:r>
              <a:rPr lang="sv-SE" dirty="0"/>
              <a:t>Tillkommer en del (leasing, tjänstefordon)</a:t>
            </a:r>
          </a:p>
          <a:p>
            <a:r>
              <a:rPr lang="sv-SE" dirty="0"/>
              <a:t>Bortfaller en del (används i skärgården)</a:t>
            </a:r>
          </a:p>
          <a:p>
            <a:r>
              <a:rPr lang="sv-SE" dirty="0"/>
              <a:t>Inpendling 300 personer (63 dagtillstånd)</a:t>
            </a:r>
          </a:p>
          <a:p>
            <a:r>
              <a:rPr lang="sv-SE" dirty="0"/>
              <a:t>Summa: Plats för ca 1250 bilar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248434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476FED-03A5-4E3D-9156-0637FFCDC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64964-C3B7-421A-8BF6-D7A7E9253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551" y="1440000"/>
            <a:ext cx="2162505" cy="4694989"/>
          </a:xfrm>
        </p:spPr>
        <p:txBody>
          <a:bodyPr/>
          <a:lstStyle/>
          <a:p>
            <a:r>
              <a:rPr lang="sv-SE" dirty="0"/>
              <a:t>Yttre hamnen fasta </a:t>
            </a:r>
            <a:r>
              <a:rPr lang="sv-SE" dirty="0">
                <a:solidFill>
                  <a:srgbClr val="FF0000"/>
                </a:solidFill>
              </a:rPr>
              <a:t>+50?</a:t>
            </a:r>
          </a:p>
          <a:p>
            <a:r>
              <a:rPr lang="sv-SE" dirty="0"/>
              <a:t>Inre hamnen fasta - 80</a:t>
            </a:r>
          </a:p>
          <a:p>
            <a:r>
              <a:rPr lang="sv-SE" dirty="0"/>
              <a:t>Slingan fasta +93</a:t>
            </a:r>
          </a:p>
          <a:p>
            <a:r>
              <a:rPr lang="sv-SE" dirty="0"/>
              <a:t>Summa Saltholmen 988</a:t>
            </a:r>
          </a:p>
          <a:p>
            <a:r>
              <a:rPr lang="sv-SE" dirty="0"/>
              <a:t>Behövs Långedrag 262</a:t>
            </a:r>
          </a:p>
          <a:p>
            <a:r>
              <a:rPr lang="sv-SE" dirty="0"/>
              <a:t> tex </a:t>
            </a:r>
            <a:r>
              <a:rPr lang="sv-SE" dirty="0" err="1"/>
              <a:t>Vikebacken</a:t>
            </a:r>
            <a:r>
              <a:rPr lang="sv-SE" dirty="0"/>
              <a:t> + del av Saltholmsgatan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00EB55-1765-4BD1-B3A4-FCA75AF7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Alternativ 1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4881F93-296F-444A-929A-F480D25C6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12" y="1440000"/>
            <a:ext cx="5948928" cy="4368771"/>
          </a:xfrm>
          <a:prstGeom prst="rect">
            <a:avLst/>
          </a:prstGeom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F14B250-908B-4015-A45B-6DDF090B567F}"/>
              </a:ext>
            </a:extLst>
          </p:cNvPr>
          <p:cNvCxnSpPr>
            <a:cxnSpLocks/>
          </p:cNvCxnSpPr>
          <p:nvPr/>
        </p:nvCxnSpPr>
        <p:spPr>
          <a:xfrm flipH="1">
            <a:off x="2618072" y="2585685"/>
            <a:ext cx="3840479" cy="2052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FB23FEA6-B121-4FC6-8307-87CC945859AB}"/>
              </a:ext>
            </a:extLst>
          </p:cNvPr>
          <p:cNvCxnSpPr>
            <a:cxnSpLocks/>
          </p:cNvCxnSpPr>
          <p:nvPr/>
        </p:nvCxnSpPr>
        <p:spPr>
          <a:xfrm flipH="1">
            <a:off x="1684421" y="1809549"/>
            <a:ext cx="4774130" cy="28283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10DB133B-BEEA-4B02-A22F-B319C1EF7C9F}"/>
              </a:ext>
            </a:extLst>
          </p:cNvPr>
          <p:cNvCxnSpPr>
            <a:cxnSpLocks/>
          </p:cNvCxnSpPr>
          <p:nvPr/>
        </p:nvCxnSpPr>
        <p:spPr>
          <a:xfrm flipH="1">
            <a:off x="2685450" y="3224463"/>
            <a:ext cx="3773102" cy="15881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40736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1F83042-7F79-48D7-A065-09E3090ACF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3E9A40-0245-468B-AF85-08B0D1E91F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799" y="1440000"/>
            <a:ext cx="2220257" cy="4694989"/>
          </a:xfrm>
        </p:spPr>
        <p:txBody>
          <a:bodyPr/>
          <a:lstStyle/>
          <a:p>
            <a:r>
              <a:rPr lang="sv-SE" sz="1600" dirty="0"/>
              <a:t>Något fler än de som nu parkerar på Saltholmen kan fortsätta detta</a:t>
            </a:r>
          </a:p>
          <a:p>
            <a:r>
              <a:rPr lang="sv-SE" sz="1600" dirty="0"/>
              <a:t>MEN: </a:t>
            </a:r>
          </a:p>
          <a:p>
            <a:r>
              <a:rPr lang="sv-SE" sz="1600" dirty="0"/>
              <a:t>Hantverkare?</a:t>
            </a:r>
          </a:p>
          <a:p>
            <a:r>
              <a:rPr lang="sv-SE" sz="1600" dirty="0"/>
              <a:t>Hemtjänsten?</a:t>
            </a:r>
          </a:p>
          <a:p>
            <a:r>
              <a:rPr lang="sv-SE" sz="1600" dirty="0"/>
              <a:t>Släktingar?</a:t>
            </a:r>
          </a:p>
          <a:p>
            <a:r>
              <a:rPr lang="sv-SE" sz="1600" dirty="0"/>
              <a:t>Sommarboende?</a:t>
            </a:r>
          </a:p>
          <a:p>
            <a:r>
              <a:rPr lang="sv-SE" sz="1600" dirty="0"/>
              <a:t>Turister - </a:t>
            </a:r>
            <a:r>
              <a:rPr lang="sv-SE" sz="1400" dirty="0"/>
              <a:t>särskilt vinter?</a:t>
            </a:r>
            <a:endParaRPr lang="sv-SE" sz="1600" dirty="0"/>
          </a:p>
          <a:p>
            <a:r>
              <a:rPr lang="sv-SE" sz="1600" dirty="0"/>
              <a:t>Besök Saltholmen?</a:t>
            </a:r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A1F26A5-ED1C-4AE6-8698-28447182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Konsekvenser 1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2032AAD-0E9C-4A72-AD40-0D3FA9EC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3" y="1451315"/>
            <a:ext cx="5948928" cy="4368771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DF557D2D-BAF5-4617-BA30-0ABD81285CF7}"/>
              </a:ext>
            </a:extLst>
          </p:cNvPr>
          <p:cNvCxnSpPr>
            <a:cxnSpLocks/>
          </p:cNvCxnSpPr>
          <p:nvPr/>
        </p:nvCxnSpPr>
        <p:spPr>
          <a:xfrm flipH="1" flipV="1">
            <a:off x="5840361" y="3429000"/>
            <a:ext cx="560439" cy="1056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C4C2889E-A9BD-49B9-9865-84F8E1006E41}"/>
              </a:ext>
            </a:extLst>
          </p:cNvPr>
          <p:cNvCxnSpPr>
            <a:cxnSpLocks/>
          </p:cNvCxnSpPr>
          <p:nvPr/>
        </p:nvCxnSpPr>
        <p:spPr>
          <a:xfrm flipH="1" flipV="1">
            <a:off x="4042611" y="1828801"/>
            <a:ext cx="2358189" cy="13715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3748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476FED-03A5-4E3D-9156-0637FFCDC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64964-C3B7-421A-8BF6-D7A7E9253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551" y="1176607"/>
            <a:ext cx="2162505" cy="4694989"/>
          </a:xfrm>
        </p:spPr>
        <p:txBody>
          <a:bodyPr/>
          <a:lstStyle/>
          <a:p>
            <a:r>
              <a:rPr lang="sv-SE" dirty="0"/>
              <a:t>Yttre hamnen fasta +50</a:t>
            </a:r>
          </a:p>
          <a:p>
            <a:r>
              <a:rPr lang="sv-SE" dirty="0"/>
              <a:t>Inre hamnen tillstånd +/- 0</a:t>
            </a:r>
          </a:p>
          <a:p>
            <a:r>
              <a:rPr lang="sv-SE" dirty="0"/>
              <a:t>Slingan tillstånd + 115</a:t>
            </a:r>
          </a:p>
          <a:p>
            <a:r>
              <a:rPr lang="sv-SE" dirty="0"/>
              <a:t>Liten besöksparkering 4 timmars -30</a:t>
            </a:r>
          </a:p>
          <a:p>
            <a:r>
              <a:rPr lang="sv-SE" dirty="0"/>
              <a:t>Summa Saltholmen 1073</a:t>
            </a:r>
          </a:p>
          <a:p>
            <a:r>
              <a:rPr lang="sv-SE" dirty="0"/>
              <a:t>Långedrag 140 </a:t>
            </a:r>
            <a:r>
              <a:rPr lang="sv-SE" dirty="0" err="1"/>
              <a:t>bp</a:t>
            </a:r>
            <a:r>
              <a:rPr lang="sv-SE" dirty="0"/>
              <a:t> </a:t>
            </a:r>
            <a:r>
              <a:rPr lang="sv-SE" sz="1800" dirty="0"/>
              <a:t>tex </a:t>
            </a:r>
            <a:r>
              <a:rPr lang="sv-SE" sz="1800" dirty="0" err="1"/>
              <a:t>Vikebacken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err="1"/>
              <a:t>bp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00EB55-1765-4BD1-B3A4-FCA75AF7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Alternativ 2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97D41AD-2705-40F6-AF87-2A73D45C7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07" y="1445075"/>
            <a:ext cx="5948928" cy="4368771"/>
          </a:xfrm>
          <a:prstGeom prst="rect">
            <a:avLst/>
          </a:prstGeom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F14B250-908B-4015-A45B-6DDF090B567F}"/>
              </a:ext>
            </a:extLst>
          </p:cNvPr>
          <p:cNvCxnSpPr>
            <a:cxnSpLocks/>
          </p:cNvCxnSpPr>
          <p:nvPr/>
        </p:nvCxnSpPr>
        <p:spPr>
          <a:xfrm flipH="1">
            <a:off x="2618072" y="2585685"/>
            <a:ext cx="3840479" cy="2101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FB23FEA6-B121-4FC6-8307-87CC945859AB}"/>
              </a:ext>
            </a:extLst>
          </p:cNvPr>
          <p:cNvCxnSpPr>
            <a:cxnSpLocks/>
          </p:cNvCxnSpPr>
          <p:nvPr/>
        </p:nvCxnSpPr>
        <p:spPr>
          <a:xfrm flipH="1">
            <a:off x="1771048" y="1809549"/>
            <a:ext cx="4687503" cy="2954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10DB133B-BEEA-4B02-A22F-B319C1EF7C9F}"/>
              </a:ext>
            </a:extLst>
          </p:cNvPr>
          <p:cNvCxnSpPr>
            <a:cxnSpLocks/>
          </p:cNvCxnSpPr>
          <p:nvPr/>
        </p:nvCxnSpPr>
        <p:spPr>
          <a:xfrm flipH="1">
            <a:off x="2839453" y="3224463"/>
            <a:ext cx="3619099" cy="1645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0149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526</Words>
  <Application>Microsoft Office PowerPoint</Application>
  <PresentationFormat>Bildspel på skärmen (4:3)</PresentationFormat>
  <Paragraphs>88</Paragraphs>
  <Slides>12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Calibri</vt:lpstr>
      <vt:lpstr>GBGstad-prickar</vt:lpstr>
      <vt:lpstr>Saltholmen och Långedrag</vt:lpstr>
      <vt:lpstr>KF och KS: flera uppdrag under många år</vt:lpstr>
      <vt:lpstr>KF beslut 2018 </vt:lpstr>
      <vt:lpstr>Hur många platser finns det?</vt:lpstr>
      <vt:lpstr>Hur många platser behövs?</vt:lpstr>
      <vt:lpstr>Hur många platser behövs?</vt:lpstr>
      <vt:lpstr>Alternativ 1</vt:lpstr>
      <vt:lpstr>Konsekvenser 1</vt:lpstr>
      <vt:lpstr>Alternativ 2</vt:lpstr>
      <vt:lpstr>Konsekvenser 2</vt:lpstr>
      <vt:lpstr>Kompletterande trafik</vt:lpstr>
      <vt:lpstr>PowerPoint-presentation</vt:lpstr>
    </vt:vector>
  </TitlesOfParts>
  <Company>Göteborgs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mageck1201</dc:creator>
  <cp:lastModifiedBy>Hans Linderstad</cp:lastModifiedBy>
  <cp:revision>9</cp:revision>
  <cp:lastPrinted>2014-06-25T13:57:34Z</cp:lastPrinted>
  <dcterms:created xsi:type="dcterms:W3CDTF">2015-03-26T15:01:44Z</dcterms:created>
  <dcterms:modified xsi:type="dcterms:W3CDTF">2019-04-02T06:54:53Z</dcterms:modified>
</cp:coreProperties>
</file>