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</p:sldMasterIdLst>
  <p:notesMasterIdLst>
    <p:notesMasterId r:id="rId21"/>
  </p:notesMasterIdLst>
  <p:handoutMasterIdLst>
    <p:handoutMasterId r:id="rId22"/>
  </p:handoutMasterIdLst>
  <p:sldIdLst>
    <p:sldId id="263" r:id="rId9"/>
    <p:sldId id="273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5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B0"/>
    <a:srgbClr val="3F5564"/>
    <a:srgbClr val="0077BC"/>
    <a:srgbClr val="D53878"/>
    <a:srgbClr val="008391"/>
    <a:srgbClr val="FBF2B4"/>
    <a:srgbClr val="F0CD50"/>
    <a:srgbClr val="4675B7"/>
    <a:srgbClr val="DBD1E6"/>
    <a:srgbClr val="D2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08A8A0-7917-43CB-BE4C-2565C88143A3}" v="11" dt="2023-09-20T09:43:18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807" autoAdjust="0"/>
  </p:normalViewPr>
  <p:slideViewPr>
    <p:cSldViewPr snapToGrid="0">
      <p:cViewPr varScale="1">
        <p:scale>
          <a:sx n="62" d="100"/>
          <a:sy n="62" d="100"/>
        </p:scale>
        <p:origin x="75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e Rasmusson" userId="923cca8b-2167-47bf-b55b-07156af2a696" providerId="ADAL" clId="{96129DFA-0C04-431A-B9BA-D3656319C2BF}"/>
    <pc:docChg chg="custSel delSld modSld">
      <pc:chgData name="Therese Rasmusson" userId="923cca8b-2167-47bf-b55b-07156af2a696" providerId="ADAL" clId="{96129DFA-0C04-431A-B9BA-D3656319C2BF}" dt="2023-09-20T13:11:18.600" v="116" actId="122"/>
      <pc:docMkLst>
        <pc:docMk/>
      </pc:docMkLst>
      <pc:sldChg chg="delSp modSp mod">
        <pc:chgData name="Therese Rasmusson" userId="923cca8b-2167-47bf-b55b-07156af2a696" providerId="ADAL" clId="{96129DFA-0C04-431A-B9BA-D3656319C2BF}" dt="2023-09-20T13:11:18.600" v="116" actId="122"/>
        <pc:sldMkLst>
          <pc:docMk/>
          <pc:sldMk cId="2441568218" sldId="259"/>
        </pc:sldMkLst>
        <pc:spChg chg="mod">
          <ac:chgData name="Therese Rasmusson" userId="923cca8b-2167-47bf-b55b-07156af2a696" providerId="ADAL" clId="{96129DFA-0C04-431A-B9BA-D3656319C2BF}" dt="2023-09-20T13:11:18.600" v="116" actId="122"/>
          <ac:spMkLst>
            <pc:docMk/>
            <pc:sldMk cId="2441568218" sldId="259"/>
            <ac:spMk id="2" creationId="{D3BDAD27-E3F8-408B-A998-F2688550736A}"/>
          </ac:spMkLst>
        </pc:spChg>
        <pc:spChg chg="mod">
          <ac:chgData name="Therese Rasmusson" userId="923cca8b-2167-47bf-b55b-07156af2a696" providerId="ADAL" clId="{96129DFA-0C04-431A-B9BA-D3656319C2BF}" dt="2023-09-20T13:11:13.165" v="115" actId="20577"/>
          <ac:spMkLst>
            <pc:docMk/>
            <pc:sldMk cId="2441568218" sldId="259"/>
            <ac:spMk id="3" creationId="{8E4FCA14-D569-4621-9ECA-81A823936203}"/>
          </ac:spMkLst>
        </pc:spChg>
        <pc:spChg chg="del">
          <ac:chgData name="Therese Rasmusson" userId="923cca8b-2167-47bf-b55b-07156af2a696" providerId="ADAL" clId="{96129DFA-0C04-431A-B9BA-D3656319C2BF}" dt="2023-09-20T13:11:06.027" v="29" actId="21"/>
          <ac:spMkLst>
            <pc:docMk/>
            <pc:sldMk cId="2441568218" sldId="259"/>
            <ac:spMk id="4" creationId="{DC3D1D4B-AD64-9652-7A99-AF012DD5784F}"/>
          </ac:spMkLst>
        </pc:spChg>
      </pc:sldChg>
      <pc:sldChg chg="del">
        <pc:chgData name="Therese Rasmusson" userId="923cca8b-2167-47bf-b55b-07156af2a696" providerId="ADAL" clId="{96129DFA-0C04-431A-B9BA-D3656319C2BF}" dt="2023-09-20T13:10:22.886" v="0" actId="2696"/>
        <pc:sldMkLst>
          <pc:docMk/>
          <pc:sldMk cId="2766024194" sldId="264"/>
        </pc:sldMkLst>
      </pc:sldChg>
    </pc:docChg>
  </pc:docChgLst>
  <pc:docChgLst>
    <pc:chgData name="Therese Rasmusson" userId="923cca8b-2167-47bf-b55b-07156af2a696" providerId="ADAL" clId="{DC08A8A0-7917-43CB-BE4C-2565C88143A3}"/>
    <pc:docChg chg="undo custSel addSld modSld sldOrd">
      <pc:chgData name="Therese Rasmusson" userId="923cca8b-2167-47bf-b55b-07156af2a696" providerId="ADAL" clId="{DC08A8A0-7917-43CB-BE4C-2565C88143A3}" dt="2023-09-20T10:03:41.345" v="859" actId="692"/>
      <pc:docMkLst>
        <pc:docMk/>
      </pc:docMkLst>
      <pc:sldChg chg="addSp modSp mod modClrScheme chgLayout">
        <pc:chgData name="Therese Rasmusson" userId="923cca8b-2167-47bf-b55b-07156af2a696" providerId="ADAL" clId="{DC08A8A0-7917-43CB-BE4C-2565C88143A3}" dt="2023-09-20T08:16:54.601" v="10" actId="27636"/>
        <pc:sldMkLst>
          <pc:docMk/>
          <pc:sldMk cId="2441568218" sldId="259"/>
        </pc:sldMkLst>
        <pc:spChg chg="mod ord">
          <ac:chgData name="Therese Rasmusson" userId="923cca8b-2167-47bf-b55b-07156af2a696" providerId="ADAL" clId="{DC08A8A0-7917-43CB-BE4C-2565C88143A3}" dt="2023-09-20T08:16:54.601" v="10" actId="27636"/>
          <ac:spMkLst>
            <pc:docMk/>
            <pc:sldMk cId="2441568218" sldId="259"/>
            <ac:spMk id="2" creationId="{D3BDAD27-E3F8-408B-A998-F2688550736A}"/>
          </ac:spMkLst>
        </pc:spChg>
        <pc:spChg chg="mod ord">
          <ac:chgData name="Therese Rasmusson" userId="923cca8b-2167-47bf-b55b-07156af2a696" providerId="ADAL" clId="{DC08A8A0-7917-43CB-BE4C-2565C88143A3}" dt="2023-09-20T08:16:54.587" v="9" actId="700"/>
          <ac:spMkLst>
            <pc:docMk/>
            <pc:sldMk cId="2441568218" sldId="259"/>
            <ac:spMk id="3" creationId="{8E4FCA14-D569-4621-9ECA-81A823936203}"/>
          </ac:spMkLst>
        </pc:spChg>
        <pc:spChg chg="add mod ord">
          <ac:chgData name="Therese Rasmusson" userId="923cca8b-2167-47bf-b55b-07156af2a696" providerId="ADAL" clId="{DC08A8A0-7917-43CB-BE4C-2565C88143A3}" dt="2023-09-20T08:16:54.587" v="9" actId="700"/>
          <ac:spMkLst>
            <pc:docMk/>
            <pc:sldMk cId="2441568218" sldId="259"/>
            <ac:spMk id="4" creationId="{DC3D1D4B-AD64-9652-7A99-AF012DD5784F}"/>
          </ac:spMkLst>
        </pc:spChg>
      </pc:sldChg>
      <pc:sldChg chg="addSp delSp modSp mod">
        <pc:chgData name="Therese Rasmusson" userId="923cca8b-2167-47bf-b55b-07156af2a696" providerId="ADAL" clId="{DC08A8A0-7917-43CB-BE4C-2565C88143A3}" dt="2023-09-20T09:13:26.482" v="106" actId="1076"/>
        <pc:sldMkLst>
          <pc:docMk/>
          <pc:sldMk cId="2017824283" sldId="261"/>
        </pc:sldMkLst>
        <pc:spChg chg="add mod">
          <ac:chgData name="Therese Rasmusson" userId="923cca8b-2167-47bf-b55b-07156af2a696" providerId="ADAL" clId="{DC08A8A0-7917-43CB-BE4C-2565C88143A3}" dt="2023-09-20T09:13:26.482" v="106" actId="1076"/>
          <ac:spMkLst>
            <pc:docMk/>
            <pc:sldMk cId="2017824283" sldId="261"/>
            <ac:spMk id="4" creationId="{A29D1D7C-4F15-DA1A-27B0-2C5D324C2E00}"/>
          </ac:spMkLst>
        </pc:spChg>
        <pc:spChg chg="del">
          <ac:chgData name="Therese Rasmusson" userId="923cca8b-2167-47bf-b55b-07156af2a696" providerId="ADAL" clId="{DC08A8A0-7917-43CB-BE4C-2565C88143A3}" dt="2023-09-20T08:14:35.554" v="0" actId="22"/>
          <ac:spMkLst>
            <pc:docMk/>
            <pc:sldMk cId="2017824283" sldId="261"/>
            <ac:spMk id="8" creationId="{5C606A64-459A-4CB0-A935-8FE43887FFD0}"/>
          </ac:spMkLst>
        </pc:spChg>
        <pc:picChg chg="add mod ord">
          <ac:chgData name="Therese Rasmusson" userId="923cca8b-2167-47bf-b55b-07156af2a696" providerId="ADAL" clId="{DC08A8A0-7917-43CB-BE4C-2565C88143A3}" dt="2023-09-20T08:14:54.670" v="3" actId="1076"/>
          <ac:picMkLst>
            <pc:docMk/>
            <pc:sldMk cId="2017824283" sldId="261"/>
            <ac:picMk id="3" creationId="{7277A43D-64B4-B72A-D5EC-38D4326C9AC7}"/>
          </ac:picMkLst>
        </pc:picChg>
      </pc:sldChg>
      <pc:sldChg chg="addSp delSp modSp mod modClrScheme chgLayout">
        <pc:chgData name="Therese Rasmusson" userId="923cca8b-2167-47bf-b55b-07156af2a696" providerId="ADAL" clId="{DC08A8A0-7917-43CB-BE4C-2565C88143A3}" dt="2023-09-20T09:42:46.479" v="796"/>
        <pc:sldMkLst>
          <pc:docMk/>
          <pc:sldMk cId="3578789006" sldId="263"/>
        </pc:sldMkLst>
        <pc:spChg chg="del mod ord">
          <ac:chgData name="Therese Rasmusson" userId="923cca8b-2167-47bf-b55b-07156af2a696" providerId="ADAL" clId="{DC08A8A0-7917-43CB-BE4C-2565C88143A3}" dt="2023-09-20T08:16:35.353" v="8" actId="700"/>
          <ac:spMkLst>
            <pc:docMk/>
            <pc:sldMk cId="3578789006" sldId="263"/>
            <ac:spMk id="2" creationId="{E5920628-F32D-4B59-82A3-068B459839A7}"/>
          </ac:spMkLst>
        </pc:spChg>
        <pc:spChg chg="del mod ord">
          <ac:chgData name="Therese Rasmusson" userId="923cca8b-2167-47bf-b55b-07156af2a696" providerId="ADAL" clId="{DC08A8A0-7917-43CB-BE4C-2565C88143A3}" dt="2023-09-20T08:16:35.353" v="8" actId="700"/>
          <ac:spMkLst>
            <pc:docMk/>
            <pc:sldMk cId="3578789006" sldId="263"/>
            <ac:spMk id="3" creationId="{27097D5D-E399-4255-9468-0116A1B0B0E1}"/>
          </ac:spMkLst>
        </pc:spChg>
        <pc:spChg chg="mod ord">
          <ac:chgData name="Therese Rasmusson" userId="923cca8b-2167-47bf-b55b-07156af2a696" providerId="ADAL" clId="{DC08A8A0-7917-43CB-BE4C-2565C88143A3}" dt="2023-09-20T09:42:04.757" v="795" actId="20577"/>
          <ac:spMkLst>
            <pc:docMk/>
            <pc:sldMk cId="3578789006" sldId="263"/>
            <ac:spMk id="4" creationId="{67432880-EABA-4426-91B8-2D839C20B2ED}"/>
          </ac:spMkLst>
        </pc:spChg>
        <pc:spChg chg="add mod ord">
          <ac:chgData name="Therese Rasmusson" userId="923cca8b-2167-47bf-b55b-07156af2a696" providerId="ADAL" clId="{DC08A8A0-7917-43CB-BE4C-2565C88143A3}" dt="2023-09-20T09:41:52.861" v="766" actId="20577"/>
          <ac:spMkLst>
            <pc:docMk/>
            <pc:sldMk cId="3578789006" sldId="263"/>
            <ac:spMk id="5" creationId="{7F01489A-8D80-12A1-C76B-B54FCAEAA165}"/>
          </ac:spMkLst>
        </pc:spChg>
        <pc:spChg chg="add mod ord">
          <ac:chgData name="Therese Rasmusson" userId="923cca8b-2167-47bf-b55b-07156af2a696" providerId="ADAL" clId="{DC08A8A0-7917-43CB-BE4C-2565C88143A3}" dt="2023-09-20T09:41:59.216" v="778" actId="20577"/>
          <ac:spMkLst>
            <pc:docMk/>
            <pc:sldMk cId="3578789006" sldId="263"/>
            <ac:spMk id="6" creationId="{14C04219-5B55-4BDD-45D4-953A4AF71E75}"/>
          </ac:spMkLst>
        </pc:spChg>
        <pc:spChg chg="del">
          <ac:chgData name="Therese Rasmusson" userId="923cca8b-2167-47bf-b55b-07156af2a696" providerId="ADAL" clId="{DC08A8A0-7917-43CB-BE4C-2565C88143A3}" dt="2023-09-20T09:42:46.479" v="796"/>
          <ac:spMkLst>
            <pc:docMk/>
            <pc:sldMk cId="3578789006" sldId="263"/>
            <ac:spMk id="7" creationId="{9FC6A549-D517-E935-F5BC-E10BC7D264A3}"/>
          </ac:spMkLst>
        </pc:spChg>
      </pc:sldChg>
      <pc:sldChg chg="addSp delSp modSp new mod">
        <pc:chgData name="Therese Rasmusson" userId="923cca8b-2167-47bf-b55b-07156af2a696" providerId="ADAL" clId="{DC08A8A0-7917-43CB-BE4C-2565C88143A3}" dt="2023-09-20T09:48:32.272" v="845" actId="1076"/>
        <pc:sldMkLst>
          <pc:docMk/>
          <pc:sldMk cId="1289720109" sldId="265"/>
        </pc:sldMkLst>
        <pc:spChg chg="del">
          <ac:chgData name="Therese Rasmusson" userId="923cca8b-2167-47bf-b55b-07156af2a696" providerId="ADAL" clId="{DC08A8A0-7917-43CB-BE4C-2565C88143A3}" dt="2023-09-20T08:17:45.615" v="11" actId="22"/>
          <ac:spMkLst>
            <pc:docMk/>
            <pc:sldMk cId="1289720109" sldId="265"/>
            <ac:spMk id="3" creationId="{BBBBF235-9387-D727-2020-1F73ABD69744}"/>
          </ac:spMkLst>
        </pc:spChg>
        <pc:spChg chg="add mod">
          <ac:chgData name="Therese Rasmusson" userId="923cca8b-2167-47bf-b55b-07156af2a696" providerId="ADAL" clId="{DC08A8A0-7917-43CB-BE4C-2565C88143A3}" dt="2023-09-20T09:48:32.272" v="845" actId="1076"/>
          <ac:spMkLst>
            <pc:docMk/>
            <pc:sldMk cId="1289720109" sldId="265"/>
            <ac:spMk id="6" creationId="{1C0CF5E8-B316-1E0A-B6F6-CEF24CEADFCB}"/>
          </ac:spMkLst>
        </pc:spChg>
        <pc:picChg chg="add mod ord">
          <ac:chgData name="Therese Rasmusson" userId="923cca8b-2167-47bf-b55b-07156af2a696" providerId="ADAL" clId="{DC08A8A0-7917-43CB-BE4C-2565C88143A3}" dt="2023-09-20T08:17:55.003" v="13" actId="1076"/>
          <ac:picMkLst>
            <pc:docMk/>
            <pc:sldMk cId="1289720109" sldId="265"/>
            <ac:picMk id="5" creationId="{61DA09EC-2715-DB1C-E0AC-9D67FFE50120}"/>
          </ac:picMkLst>
        </pc:picChg>
      </pc:sldChg>
      <pc:sldChg chg="addSp delSp modSp new mod">
        <pc:chgData name="Therese Rasmusson" userId="923cca8b-2167-47bf-b55b-07156af2a696" providerId="ADAL" clId="{DC08A8A0-7917-43CB-BE4C-2565C88143A3}" dt="2023-09-20T09:14:50.909" v="114" actId="692"/>
        <pc:sldMkLst>
          <pc:docMk/>
          <pc:sldMk cId="3695161242" sldId="266"/>
        </pc:sldMkLst>
        <pc:spChg chg="del">
          <ac:chgData name="Therese Rasmusson" userId="923cca8b-2167-47bf-b55b-07156af2a696" providerId="ADAL" clId="{DC08A8A0-7917-43CB-BE4C-2565C88143A3}" dt="2023-09-20T08:18:53.731" v="14" actId="22"/>
          <ac:spMkLst>
            <pc:docMk/>
            <pc:sldMk cId="3695161242" sldId="266"/>
            <ac:spMk id="3" creationId="{C7106FAF-C487-A09F-892B-D77C646D8A77}"/>
          </ac:spMkLst>
        </pc:spChg>
        <pc:spChg chg="add mod">
          <ac:chgData name="Therese Rasmusson" userId="923cca8b-2167-47bf-b55b-07156af2a696" providerId="ADAL" clId="{DC08A8A0-7917-43CB-BE4C-2565C88143A3}" dt="2023-09-20T09:14:50.909" v="114" actId="692"/>
          <ac:spMkLst>
            <pc:docMk/>
            <pc:sldMk cId="3695161242" sldId="266"/>
            <ac:spMk id="6" creationId="{53E6B1C4-2E0A-5612-5EEA-30210D82BA5B}"/>
          </ac:spMkLst>
        </pc:spChg>
        <pc:picChg chg="add mod ord">
          <ac:chgData name="Therese Rasmusson" userId="923cca8b-2167-47bf-b55b-07156af2a696" providerId="ADAL" clId="{DC08A8A0-7917-43CB-BE4C-2565C88143A3}" dt="2023-09-20T08:19:02.178" v="17" actId="14100"/>
          <ac:picMkLst>
            <pc:docMk/>
            <pc:sldMk cId="3695161242" sldId="266"/>
            <ac:picMk id="5" creationId="{168E0C48-6D79-EF38-11A1-C2DDE0120912}"/>
          </ac:picMkLst>
        </pc:picChg>
      </pc:sldChg>
      <pc:sldChg chg="addSp modSp new mod">
        <pc:chgData name="Therese Rasmusson" userId="923cca8b-2167-47bf-b55b-07156af2a696" providerId="ADAL" clId="{DC08A8A0-7917-43CB-BE4C-2565C88143A3}" dt="2023-09-20T09:12:45.222" v="104" actId="1076"/>
        <pc:sldMkLst>
          <pc:docMk/>
          <pc:sldMk cId="3727840093" sldId="267"/>
        </pc:sldMkLst>
        <pc:spChg chg="add mod">
          <ac:chgData name="Therese Rasmusson" userId="923cca8b-2167-47bf-b55b-07156af2a696" providerId="ADAL" clId="{DC08A8A0-7917-43CB-BE4C-2565C88143A3}" dt="2023-09-20T09:12:45.222" v="104" actId="1076"/>
          <ac:spMkLst>
            <pc:docMk/>
            <pc:sldMk cId="3727840093" sldId="267"/>
            <ac:spMk id="6" creationId="{610D2C04-4254-E366-33C4-539530938D35}"/>
          </ac:spMkLst>
        </pc:spChg>
        <pc:picChg chg="add mod">
          <ac:chgData name="Therese Rasmusson" userId="923cca8b-2167-47bf-b55b-07156af2a696" providerId="ADAL" clId="{DC08A8A0-7917-43CB-BE4C-2565C88143A3}" dt="2023-09-20T09:09:26.058" v="22" actId="1076"/>
          <ac:picMkLst>
            <pc:docMk/>
            <pc:sldMk cId="3727840093" sldId="267"/>
            <ac:picMk id="5" creationId="{73E4D7AE-5E86-FB83-C3E7-D9CB5C543538}"/>
          </ac:picMkLst>
        </pc:picChg>
      </pc:sldChg>
      <pc:sldChg chg="addSp modSp new mod">
        <pc:chgData name="Therese Rasmusson" userId="923cca8b-2167-47bf-b55b-07156af2a696" providerId="ADAL" clId="{DC08A8A0-7917-43CB-BE4C-2565C88143A3}" dt="2023-09-20T09:20:07.982" v="239" actId="20577"/>
        <pc:sldMkLst>
          <pc:docMk/>
          <pc:sldMk cId="2566845070" sldId="268"/>
        </pc:sldMkLst>
        <pc:spChg chg="add mod">
          <ac:chgData name="Therese Rasmusson" userId="923cca8b-2167-47bf-b55b-07156af2a696" providerId="ADAL" clId="{DC08A8A0-7917-43CB-BE4C-2565C88143A3}" dt="2023-09-20T09:20:07.982" v="239" actId="20577"/>
          <ac:spMkLst>
            <pc:docMk/>
            <pc:sldMk cId="2566845070" sldId="268"/>
            <ac:spMk id="6" creationId="{75EBF81E-FE13-913E-F462-E9653E10CBFB}"/>
          </ac:spMkLst>
        </pc:spChg>
        <pc:picChg chg="add mod">
          <ac:chgData name="Therese Rasmusson" userId="923cca8b-2167-47bf-b55b-07156af2a696" providerId="ADAL" clId="{DC08A8A0-7917-43CB-BE4C-2565C88143A3}" dt="2023-09-20T09:15:49.065" v="117" actId="1076"/>
          <ac:picMkLst>
            <pc:docMk/>
            <pc:sldMk cId="2566845070" sldId="268"/>
            <ac:picMk id="5" creationId="{CA96CA6F-2829-361B-4F2D-82E4C62BD21A}"/>
          </ac:picMkLst>
        </pc:picChg>
        <pc:cxnChg chg="add mod">
          <ac:chgData name="Therese Rasmusson" userId="923cca8b-2167-47bf-b55b-07156af2a696" providerId="ADAL" clId="{DC08A8A0-7917-43CB-BE4C-2565C88143A3}" dt="2023-09-20T09:19:42.194" v="222" actId="14100"/>
          <ac:cxnSpMkLst>
            <pc:docMk/>
            <pc:sldMk cId="2566845070" sldId="268"/>
            <ac:cxnSpMk id="8" creationId="{FE758D6D-12D3-C59B-575F-482A3C6D1948}"/>
          </ac:cxnSpMkLst>
        </pc:cxnChg>
      </pc:sldChg>
      <pc:sldChg chg="addSp modSp new mod">
        <pc:chgData name="Therese Rasmusson" userId="923cca8b-2167-47bf-b55b-07156af2a696" providerId="ADAL" clId="{DC08A8A0-7917-43CB-BE4C-2565C88143A3}" dt="2023-09-20T09:22:06.911" v="260" actId="692"/>
        <pc:sldMkLst>
          <pc:docMk/>
          <pc:sldMk cId="2729444196" sldId="269"/>
        </pc:sldMkLst>
        <pc:spChg chg="add mod">
          <ac:chgData name="Therese Rasmusson" userId="923cca8b-2167-47bf-b55b-07156af2a696" providerId="ADAL" clId="{DC08A8A0-7917-43CB-BE4C-2565C88143A3}" dt="2023-09-20T09:22:06.911" v="260" actId="692"/>
          <ac:spMkLst>
            <pc:docMk/>
            <pc:sldMk cId="2729444196" sldId="269"/>
            <ac:spMk id="6" creationId="{62FBF2B3-D986-476D-0DFD-F900D534159B}"/>
          </ac:spMkLst>
        </pc:spChg>
        <pc:picChg chg="add mod">
          <ac:chgData name="Therese Rasmusson" userId="923cca8b-2167-47bf-b55b-07156af2a696" providerId="ADAL" clId="{DC08A8A0-7917-43CB-BE4C-2565C88143A3}" dt="2023-09-20T09:21:05.781" v="244" actId="14100"/>
          <ac:picMkLst>
            <pc:docMk/>
            <pc:sldMk cId="2729444196" sldId="269"/>
            <ac:picMk id="5" creationId="{D0AFD989-AA6E-50B2-4694-1FB95505A5C2}"/>
          </ac:picMkLst>
        </pc:picChg>
      </pc:sldChg>
      <pc:sldChg chg="addSp modSp new mod ord">
        <pc:chgData name="Therese Rasmusson" userId="923cca8b-2167-47bf-b55b-07156af2a696" providerId="ADAL" clId="{DC08A8A0-7917-43CB-BE4C-2565C88143A3}" dt="2023-09-20T09:25:38.510" v="285" actId="255"/>
        <pc:sldMkLst>
          <pc:docMk/>
          <pc:sldMk cId="1989312861" sldId="270"/>
        </pc:sldMkLst>
        <pc:spChg chg="add mod">
          <ac:chgData name="Therese Rasmusson" userId="923cca8b-2167-47bf-b55b-07156af2a696" providerId="ADAL" clId="{DC08A8A0-7917-43CB-BE4C-2565C88143A3}" dt="2023-09-20T09:25:38.510" v="285" actId="255"/>
          <ac:spMkLst>
            <pc:docMk/>
            <pc:sldMk cId="1989312861" sldId="270"/>
            <ac:spMk id="6" creationId="{25C1D672-CFD6-FD10-B47C-BB80C43D99AE}"/>
          </ac:spMkLst>
        </pc:spChg>
        <pc:picChg chg="add mod">
          <ac:chgData name="Therese Rasmusson" userId="923cca8b-2167-47bf-b55b-07156af2a696" providerId="ADAL" clId="{DC08A8A0-7917-43CB-BE4C-2565C88143A3}" dt="2023-09-20T09:23:34.903" v="266" actId="1076"/>
          <ac:picMkLst>
            <pc:docMk/>
            <pc:sldMk cId="1989312861" sldId="270"/>
            <ac:picMk id="5" creationId="{5EFF16AC-07EA-C4FE-69AB-E642E4B67811}"/>
          </ac:picMkLst>
        </pc:picChg>
      </pc:sldChg>
      <pc:sldChg chg="addSp delSp modSp new mod">
        <pc:chgData name="Therese Rasmusson" userId="923cca8b-2167-47bf-b55b-07156af2a696" providerId="ADAL" clId="{DC08A8A0-7917-43CB-BE4C-2565C88143A3}" dt="2023-09-20T10:03:41.345" v="859" actId="692"/>
        <pc:sldMkLst>
          <pc:docMk/>
          <pc:sldMk cId="2943083387" sldId="271"/>
        </pc:sldMkLst>
        <pc:spChg chg="mod">
          <ac:chgData name="Therese Rasmusson" userId="923cca8b-2167-47bf-b55b-07156af2a696" providerId="ADAL" clId="{DC08A8A0-7917-43CB-BE4C-2565C88143A3}" dt="2023-09-20T09:30:05.562" v="314" actId="5793"/>
          <ac:spMkLst>
            <pc:docMk/>
            <pc:sldMk cId="2943083387" sldId="271"/>
            <ac:spMk id="2" creationId="{27C140EB-3D9C-0E6A-9E65-F72C979FC331}"/>
          </ac:spMkLst>
        </pc:spChg>
        <pc:spChg chg="del">
          <ac:chgData name="Therese Rasmusson" userId="923cca8b-2167-47bf-b55b-07156af2a696" providerId="ADAL" clId="{DC08A8A0-7917-43CB-BE4C-2565C88143A3}" dt="2023-09-20T09:29:44.703" v="286" actId="22"/>
          <ac:spMkLst>
            <pc:docMk/>
            <pc:sldMk cId="2943083387" sldId="271"/>
            <ac:spMk id="3" creationId="{49ED4FEC-C052-2ACF-F313-E04FB1EDEDE9}"/>
          </ac:spMkLst>
        </pc:spChg>
        <pc:spChg chg="add mod">
          <ac:chgData name="Therese Rasmusson" userId="923cca8b-2167-47bf-b55b-07156af2a696" providerId="ADAL" clId="{DC08A8A0-7917-43CB-BE4C-2565C88143A3}" dt="2023-09-20T09:36:49.518" v="609" actId="20577"/>
          <ac:spMkLst>
            <pc:docMk/>
            <pc:sldMk cId="2943083387" sldId="271"/>
            <ac:spMk id="6" creationId="{0FBA5F99-7159-7E13-BD1B-58EED898C772}"/>
          </ac:spMkLst>
        </pc:spChg>
        <pc:spChg chg="add del mod">
          <ac:chgData name="Therese Rasmusson" userId="923cca8b-2167-47bf-b55b-07156af2a696" providerId="ADAL" clId="{DC08A8A0-7917-43CB-BE4C-2565C88143A3}" dt="2023-09-20T09:32:03.433" v="454" actId="11529"/>
          <ac:spMkLst>
            <pc:docMk/>
            <pc:sldMk cId="2943083387" sldId="271"/>
            <ac:spMk id="7" creationId="{4A4B3AFC-093D-94F4-A646-59CF038F2B20}"/>
          </ac:spMkLst>
        </pc:spChg>
        <pc:spChg chg="add del mod">
          <ac:chgData name="Therese Rasmusson" userId="923cca8b-2167-47bf-b55b-07156af2a696" providerId="ADAL" clId="{DC08A8A0-7917-43CB-BE4C-2565C88143A3}" dt="2023-09-20T09:32:43.324" v="460" actId="11529"/>
          <ac:spMkLst>
            <pc:docMk/>
            <pc:sldMk cId="2943083387" sldId="271"/>
            <ac:spMk id="8" creationId="{D59BAD7F-BD48-77A8-F2A2-833A845D6707}"/>
          </ac:spMkLst>
        </pc:spChg>
        <pc:spChg chg="add mod">
          <ac:chgData name="Therese Rasmusson" userId="923cca8b-2167-47bf-b55b-07156af2a696" providerId="ADAL" clId="{DC08A8A0-7917-43CB-BE4C-2565C88143A3}" dt="2023-09-20T09:35:17.757" v="587" actId="1076"/>
          <ac:spMkLst>
            <pc:docMk/>
            <pc:sldMk cId="2943083387" sldId="271"/>
            <ac:spMk id="9" creationId="{B6CDD86F-B3AC-7708-9877-337BFA1EA155}"/>
          </ac:spMkLst>
        </pc:spChg>
        <pc:picChg chg="add mod ord">
          <ac:chgData name="Therese Rasmusson" userId="923cca8b-2167-47bf-b55b-07156af2a696" providerId="ADAL" clId="{DC08A8A0-7917-43CB-BE4C-2565C88143A3}" dt="2023-09-20T09:29:49.785" v="287" actId="1076"/>
          <ac:picMkLst>
            <pc:docMk/>
            <pc:sldMk cId="2943083387" sldId="271"/>
            <ac:picMk id="5" creationId="{6E1BBDCD-52E0-64D6-21DD-1045258289B4}"/>
          </ac:picMkLst>
        </pc:picChg>
        <pc:cxnChg chg="add mod">
          <ac:chgData name="Therese Rasmusson" userId="923cca8b-2167-47bf-b55b-07156af2a696" providerId="ADAL" clId="{DC08A8A0-7917-43CB-BE4C-2565C88143A3}" dt="2023-09-20T09:36:12.523" v="593" actId="1076"/>
          <ac:cxnSpMkLst>
            <pc:docMk/>
            <pc:sldMk cId="2943083387" sldId="271"/>
            <ac:cxnSpMk id="10" creationId="{98DB82B7-CEDD-B2F2-15E8-6BA88166CC17}"/>
          </ac:cxnSpMkLst>
        </pc:cxnChg>
        <pc:cxnChg chg="add mod">
          <ac:chgData name="Therese Rasmusson" userId="923cca8b-2167-47bf-b55b-07156af2a696" providerId="ADAL" clId="{DC08A8A0-7917-43CB-BE4C-2565C88143A3}" dt="2023-09-20T10:03:41.345" v="859" actId="692"/>
          <ac:cxnSpMkLst>
            <pc:docMk/>
            <pc:sldMk cId="2943083387" sldId="271"/>
            <ac:cxnSpMk id="13" creationId="{DE4A78D9-E735-52AD-56E2-EFCD397D2730}"/>
          </ac:cxnSpMkLst>
        </pc:cxnChg>
      </pc:sldChg>
      <pc:sldChg chg="addSp delSp modSp new mod">
        <pc:chgData name="Therese Rasmusson" userId="923cca8b-2167-47bf-b55b-07156af2a696" providerId="ADAL" clId="{DC08A8A0-7917-43CB-BE4C-2565C88143A3}" dt="2023-09-20T09:41:16.412" v="735" actId="1076"/>
        <pc:sldMkLst>
          <pc:docMk/>
          <pc:sldMk cId="3564097757" sldId="272"/>
        </pc:sldMkLst>
        <pc:spChg chg="del">
          <ac:chgData name="Therese Rasmusson" userId="923cca8b-2167-47bf-b55b-07156af2a696" providerId="ADAL" clId="{DC08A8A0-7917-43CB-BE4C-2565C88143A3}" dt="2023-09-20T09:38:10.544" v="611" actId="22"/>
          <ac:spMkLst>
            <pc:docMk/>
            <pc:sldMk cId="3564097757" sldId="272"/>
            <ac:spMk id="3" creationId="{890AD07B-8F7F-D1FA-A335-890E8914DF5C}"/>
          </ac:spMkLst>
        </pc:spChg>
        <pc:spChg chg="add mod">
          <ac:chgData name="Therese Rasmusson" userId="923cca8b-2167-47bf-b55b-07156af2a696" providerId="ADAL" clId="{DC08A8A0-7917-43CB-BE4C-2565C88143A3}" dt="2023-09-20T09:39:28.053" v="675" actId="1076"/>
          <ac:spMkLst>
            <pc:docMk/>
            <pc:sldMk cId="3564097757" sldId="272"/>
            <ac:spMk id="6" creationId="{B838E7A4-8912-FDAE-AD72-EEE40DE81D6C}"/>
          </ac:spMkLst>
        </pc:spChg>
        <pc:spChg chg="add mod">
          <ac:chgData name="Therese Rasmusson" userId="923cca8b-2167-47bf-b55b-07156af2a696" providerId="ADAL" clId="{DC08A8A0-7917-43CB-BE4C-2565C88143A3}" dt="2023-09-20T09:41:06.219" v="732" actId="1076"/>
          <ac:spMkLst>
            <pc:docMk/>
            <pc:sldMk cId="3564097757" sldId="272"/>
            <ac:spMk id="7" creationId="{907DEF3D-1BE0-02CA-E97B-75881D6E9F04}"/>
          </ac:spMkLst>
        </pc:spChg>
        <pc:spChg chg="add mod">
          <ac:chgData name="Therese Rasmusson" userId="923cca8b-2167-47bf-b55b-07156af2a696" providerId="ADAL" clId="{DC08A8A0-7917-43CB-BE4C-2565C88143A3}" dt="2023-09-20T09:41:16.412" v="735" actId="1076"/>
          <ac:spMkLst>
            <pc:docMk/>
            <pc:sldMk cId="3564097757" sldId="272"/>
            <ac:spMk id="8" creationId="{9E51FCCA-7314-066B-523A-CEF4E6DF1BA5}"/>
          </ac:spMkLst>
        </pc:spChg>
        <pc:picChg chg="add mod ord modCrop">
          <ac:chgData name="Therese Rasmusson" userId="923cca8b-2167-47bf-b55b-07156af2a696" providerId="ADAL" clId="{DC08A8A0-7917-43CB-BE4C-2565C88143A3}" dt="2023-09-20T09:41:01.897" v="731" actId="14100"/>
          <ac:picMkLst>
            <pc:docMk/>
            <pc:sldMk cId="3564097757" sldId="272"/>
            <ac:picMk id="5" creationId="{36750EFF-A027-186A-EB8B-19367E7F02BD}"/>
          </ac:picMkLst>
        </pc:picChg>
      </pc:sldChg>
      <pc:sldChg chg="addSp delSp modSp new mod">
        <pc:chgData name="Therese Rasmusson" userId="923cca8b-2167-47bf-b55b-07156af2a696" providerId="ADAL" clId="{DC08A8A0-7917-43CB-BE4C-2565C88143A3}" dt="2023-09-20T09:45:33.901" v="827" actId="207"/>
        <pc:sldMkLst>
          <pc:docMk/>
          <pc:sldMk cId="1559783058" sldId="273"/>
        </pc:sldMkLst>
        <pc:spChg chg="del mod">
          <ac:chgData name="Therese Rasmusson" userId="923cca8b-2167-47bf-b55b-07156af2a696" providerId="ADAL" clId="{DC08A8A0-7917-43CB-BE4C-2565C88143A3}" dt="2023-09-20T09:44:48.618" v="820" actId="21"/>
          <ac:spMkLst>
            <pc:docMk/>
            <pc:sldMk cId="1559783058" sldId="273"/>
            <ac:spMk id="3" creationId="{BF671EA7-75F2-5A7E-F460-FE315C5E8A61}"/>
          </ac:spMkLst>
        </pc:spChg>
        <pc:spChg chg="add mod">
          <ac:chgData name="Therese Rasmusson" userId="923cca8b-2167-47bf-b55b-07156af2a696" providerId="ADAL" clId="{DC08A8A0-7917-43CB-BE4C-2565C88143A3}" dt="2023-09-20T09:45:33.901" v="827" actId="207"/>
          <ac:spMkLst>
            <pc:docMk/>
            <pc:sldMk cId="1559783058" sldId="273"/>
            <ac:spMk id="4" creationId="{37F6ABC1-372B-A57D-ABE0-EDF9E5E6D44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2023-09-20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2023-09-20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2532145-269E-4DEC-A5F5-E687CD17D124}" type="datetime1">
              <a:rPr lang="sv-SE" smtClean="0"/>
              <a:t>2023-09-20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53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BBFA50B-E819-411C-B95B-B3FD3A3FC2B7}" type="datetime1">
              <a:rPr lang="sv-SE" smtClean="0"/>
              <a:t>2023-09-20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273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olverket.se/skolutveckling/kurser-och-utbildningar/skolverkets-webbaserade-apl-handledarutbildning" TargetMode="Externa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F01489A-8D80-12A1-C76B-B54FCAEAA1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Skolverkets handledarutbildning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4C04219-5B55-4BDD-45D4-953A4AF71E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Hur gör man?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C140EB-3D9C-0E6A-9E65-F72C979F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 ska du ha kommit hit…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E1BBDCD-52E0-64D6-21DD-1045258289B4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1987867" y="2004127"/>
            <a:ext cx="8216265" cy="4175125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FBA5F99-7159-7E13-BD1B-58EED898C772}"/>
              </a:ext>
            </a:extLst>
          </p:cNvPr>
          <p:cNvSpPr txBox="1"/>
          <p:nvPr/>
        </p:nvSpPr>
        <p:spPr>
          <a:xfrm>
            <a:off x="407988" y="1034630"/>
            <a:ext cx="858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du INTE får upp denna sida kan du klicka på ”Hem” och sedan ”Mina kurser” och därefter klicka in dig på </a:t>
            </a:r>
            <a:r>
              <a:rPr lang="sv-SE" dirty="0" err="1"/>
              <a:t>Apl</a:t>
            </a:r>
            <a:r>
              <a:rPr lang="sv-SE" dirty="0"/>
              <a:t>-utbildningen.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6CDD86F-B3AC-7708-9877-337BFA1EA155}"/>
              </a:ext>
            </a:extLst>
          </p:cNvPr>
          <p:cNvSpPr txBox="1"/>
          <p:nvPr/>
        </p:nvSpPr>
        <p:spPr>
          <a:xfrm>
            <a:off x="7480299" y="2445488"/>
            <a:ext cx="4630185" cy="2769989"/>
          </a:xfrm>
          <a:prstGeom prst="rect">
            <a:avLst/>
          </a:prstGeom>
          <a:solidFill>
            <a:srgbClr val="92D050"/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r>
              <a:rPr lang="sv-SE" sz="4000" dirty="0">
                <a:latin typeface="+mj-lt"/>
              </a:rPr>
              <a:t>   </a:t>
            </a:r>
          </a:p>
          <a:p>
            <a:r>
              <a:rPr lang="sv-SE" sz="4000" dirty="0">
                <a:latin typeface="+mj-lt"/>
              </a:rPr>
              <a:t>    </a:t>
            </a:r>
            <a:r>
              <a:rPr lang="sv-SE" dirty="0">
                <a:latin typeface="+mj-lt"/>
              </a:rPr>
              <a:t>Sen klickar du här för att </a:t>
            </a:r>
          </a:p>
          <a:p>
            <a:r>
              <a:rPr lang="sv-SE" dirty="0">
                <a:latin typeface="+mj-lt"/>
              </a:rPr>
              <a:t>        köra igång första modulen. </a:t>
            </a:r>
            <a:br>
              <a:rPr lang="sv-SE" dirty="0">
                <a:latin typeface="+mj-lt"/>
              </a:rPr>
            </a:br>
            <a:r>
              <a:rPr lang="sv-SE" dirty="0">
                <a:latin typeface="+mj-lt"/>
              </a:rPr>
              <a:t>        Det är sammanlagt tre</a:t>
            </a:r>
          </a:p>
          <a:p>
            <a:r>
              <a:rPr lang="sv-SE" dirty="0">
                <a:latin typeface="+mj-lt"/>
              </a:rPr>
              <a:t>        moduler.     </a:t>
            </a:r>
          </a:p>
          <a:p>
            <a:r>
              <a:rPr lang="sv-SE" sz="4000" dirty="0">
                <a:latin typeface="+mj-lt"/>
              </a:rPr>
              <a:t>          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98DB82B7-CEDD-B2F2-15E8-6BA88166CC17}"/>
              </a:ext>
            </a:extLst>
          </p:cNvPr>
          <p:cNvCxnSpPr>
            <a:cxnSpLocks/>
          </p:cNvCxnSpPr>
          <p:nvPr/>
        </p:nvCxnSpPr>
        <p:spPr>
          <a:xfrm flipH="1">
            <a:off x="8596423" y="4688958"/>
            <a:ext cx="648586" cy="9678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DE4A78D9-E735-52AD-56E2-EFCD397D2730}"/>
              </a:ext>
            </a:extLst>
          </p:cNvPr>
          <p:cNvCxnSpPr/>
          <p:nvPr/>
        </p:nvCxnSpPr>
        <p:spPr>
          <a:xfrm flipH="1">
            <a:off x="2589088" y="1387011"/>
            <a:ext cx="3133618" cy="135618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08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EC7BBF-7745-2DAB-7E75-BDDF3102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6750EFF-A027-186A-EB8B-19367E7F02BD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 rotWithShape="1">
          <a:blip r:embed="rId2"/>
          <a:srcRect l="50689"/>
          <a:stretch/>
        </p:blipFill>
        <p:spPr>
          <a:xfrm>
            <a:off x="6138436" y="1626781"/>
            <a:ext cx="4674517" cy="4826405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838E7A4-8912-FDAE-AD72-EEE40DE81D6C}"/>
              </a:ext>
            </a:extLst>
          </p:cNvPr>
          <p:cNvSpPr txBox="1"/>
          <p:nvPr/>
        </p:nvSpPr>
        <p:spPr>
          <a:xfrm>
            <a:off x="669851" y="3013501"/>
            <a:ext cx="5426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+mj-lt"/>
              </a:rPr>
              <a:t>Om du har ont om tid kan du prioritera modul A och C.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907DEF3D-1BE0-02CA-E97B-75881D6E9F04}"/>
              </a:ext>
            </a:extLst>
          </p:cNvPr>
          <p:cNvSpPr/>
          <p:nvPr/>
        </p:nvSpPr>
        <p:spPr>
          <a:xfrm>
            <a:off x="8242625" y="2475392"/>
            <a:ext cx="1877419" cy="1076218"/>
          </a:xfrm>
          <a:prstGeom prst="ellipse">
            <a:avLst/>
          </a:prstGeom>
          <a:solidFill>
            <a:srgbClr val="92D050">
              <a:alpha val="41000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9E51FCCA-7314-066B-523A-CEF4E6DF1BA5}"/>
              </a:ext>
            </a:extLst>
          </p:cNvPr>
          <p:cNvSpPr/>
          <p:nvPr/>
        </p:nvSpPr>
        <p:spPr>
          <a:xfrm>
            <a:off x="8296748" y="4694783"/>
            <a:ext cx="2254813" cy="1207602"/>
          </a:xfrm>
          <a:prstGeom prst="ellipse">
            <a:avLst/>
          </a:prstGeom>
          <a:solidFill>
            <a:srgbClr val="92D050">
              <a:alpha val="41000"/>
            </a:srgb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409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BDAD27-E3F8-408B-A998-F268855073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Lycka till!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4FCA14-D569-4621-9ECA-81A823936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156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BC218A-04D1-61C1-90D7-27D2B344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7F6ABC1-372B-A57D-ABE0-EDF9E5E6D443}"/>
              </a:ext>
            </a:extLst>
          </p:cNvPr>
          <p:cNvSpPr txBox="1"/>
          <p:nvPr/>
        </p:nvSpPr>
        <p:spPr>
          <a:xfrm>
            <a:off x="407988" y="2465798"/>
            <a:ext cx="112223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latin typeface="+mj-lt"/>
            </a:endParaRPr>
          </a:p>
          <a:p>
            <a:pPr algn="ctr"/>
            <a:endParaRPr lang="sv-SE" sz="2400" dirty="0">
              <a:latin typeface="+mj-lt"/>
            </a:endParaRPr>
          </a:p>
          <a:p>
            <a:pPr algn="ctr"/>
            <a:r>
              <a:rPr lang="sv-SE" sz="2400" dirty="0">
                <a:latin typeface="+mj-lt"/>
              </a:rPr>
              <a:t>Gå in på</a:t>
            </a:r>
          </a:p>
          <a:p>
            <a:pPr algn="ctr"/>
            <a:endParaRPr lang="sv-SE" sz="2400" dirty="0">
              <a:latin typeface="+mj-lt"/>
            </a:endParaRPr>
          </a:p>
          <a:p>
            <a:pPr algn="ctr"/>
            <a:r>
              <a:rPr lang="sv-SE" sz="2400" dirty="0">
                <a:latin typeface="+mj-lt"/>
              </a:rPr>
              <a:t> </a:t>
            </a:r>
            <a:r>
              <a:rPr lang="sv-SE" sz="2400" u="sng" dirty="0">
                <a:effectLst/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Skolverkets webbaserade </a:t>
            </a:r>
            <a:r>
              <a:rPr lang="sv-SE" sz="2400" u="sng" dirty="0" err="1">
                <a:effectLst/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apl</a:t>
            </a:r>
            <a:r>
              <a:rPr lang="sv-SE" sz="2400" u="sng" dirty="0">
                <a:effectLst/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-handledarutbildning - Skolverket</a:t>
            </a:r>
            <a:endParaRPr lang="sv-SE" sz="24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978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777499D-1D0B-48E0-ACEC-80749245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7277A43D-64B4-B72A-D5EC-38D4326C9AC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1084735" y="1006869"/>
            <a:ext cx="9786339" cy="4999038"/>
          </a:xfr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29D1D7C-4F15-DA1A-27B0-2C5D324C2E00}"/>
              </a:ext>
            </a:extLst>
          </p:cNvPr>
          <p:cNvSpPr txBox="1"/>
          <p:nvPr/>
        </p:nvSpPr>
        <p:spPr>
          <a:xfrm>
            <a:off x="6555438" y="3729516"/>
            <a:ext cx="5198724" cy="1938992"/>
          </a:xfrm>
          <a:prstGeom prst="rect">
            <a:avLst/>
          </a:prstGeom>
          <a:solidFill>
            <a:srgbClr val="92D050"/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r>
              <a:rPr lang="sv-SE" sz="4000" dirty="0">
                <a:latin typeface="+mj-lt"/>
              </a:rPr>
              <a:t>   </a:t>
            </a:r>
          </a:p>
          <a:p>
            <a:r>
              <a:rPr lang="sv-SE" sz="4000" dirty="0">
                <a:latin typeface="+mj-lt"/>
              </a:rPr>
              <a:t>  Scrolla ned…</a:t>
            </a:r>
          </a:p>
          <a:p>
            <a:r>
              <a:rPr lang="sv-SE" sz="4000" dirty="0">
                <a:latin typeface="+mj-lt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01782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05388D-88A8-92A5-4012-AEDC1689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1DA09EC-2715-DB1C-E0AC-9D67FFE50120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578031" y="1141772"/>
            <a:ext cx="9801757" cy="5081231"/>
          </a:xfrm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1C0CF5E8-B316-1E0A-B6F6-CEF24CEADFCB}"/>
              </a:ext>
            </a:extLst>
          </p:cNvPr>
          <p:cNvSpPr/>
          <p:nvPr/>
        </p:nvSpPr>
        <p:spPr>
          <a:xfrm>
            <a:off x="3950300" y="3006862"/>
            <a:ext cx="1428108" cy="1613041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endParaRPr lang="sv-SE" sz="1400" dirty="0">
              <a:solidFill>
                <a:schemeClr val="tx1"/>
              </a:solidFill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Klicka 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</a:rPr>
              <a:t>här</a:t>
            </a:r>
          </a:p>
        </p:txBody>
      </p:sp>
    </p:spTree>
    <p:extLst>
      <p:ext uri="{BB962C8B-B14F-4D97-AF65-F5344CB8AC3E}">
        <p14:creationId xmlns:p14="http://schemas.microsoft.com/office/powerpoint/2010/main" val="128972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B2766B-A2FE-2A42-3796-093E2222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68E0C48-6D79-EF38-11A1-C2DDE012091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407988" y="1027417"/>
            <a:ext cx="10294872" cy="5198722"/>
          </a:xfr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53E6B1C4-2E0A-5612-5EEA-30210D82BA5B}"/>
              </a:ext>
            </a:extLst>
          </p:cNvPr>
          <p:cNvSpPr/>
          <p:nvPr/>
        </p:nvSpPr>
        <p:spPr>
          <a:xfrm>
            <a:off x="2424701" y="4171308"/>
            <a:ext cx="2208944" cy="482885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516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91B8C5-E5E8-9564-52DB-1B039102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B53729-9AD9-4A82-B359-0C051811482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E4D7AE-5E86-FB83-C3E7-D9CB5C54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47" y="944563"/>
            <a:ext cx="10620053" cy="536287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10D2C04-4254-E366-33C4-539530938D35}"/>
              </a:ext>
            </a:extLst>
          </p:cNvPr>
          <p:cNvSpPr txBox="1"/>
          <p:nvPr/>
        </p:nvSpPr>
        <p:spPr>
          <a:xfrm>
            <a:off x="5825973" y="3595952"/>
            <a:ext cx="5198724" cy="1938992"/>
          </a:xfrm>
          <a:prstGeom prst="rect">
            <a:avLst/>
          </a:prstGeom>
          <a:solidFill>
            <a:srgbClr val="92D050"/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r>
              <a:rPr lang="sv-SE" sz="4000" dirty="0">
                <a:latin typeface="+mj-lt"/>
              </a:rPr>
              <a:t>   </a:t>
            </a:r>
          </a:p>
          <a:p>
            <a:r>
              <a:rPr lang="sv-SE" sz="4000" dirty="0">
                <a:latin typeface="+mj-lt"/>
              </a:rPr>
              <a:t>  Scrolla ned…</a:t>
            </a:r>
          </a:p>
          <a:p>
            <a:r>
              <a:rPr lang="sv-SE" sz="4000" dirty="0">
                <a:latin typeface="+mj-lt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72784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F67C4-A5EB-741E-78EB-24AB8A8A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EF7356-371D-D0E3-72E5-79D9E9818FD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A96CA6F-2829-361B-4F2D-82E4C62BD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0" y="1046874"/>
            <a:ext cx="10299405" cy="521155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5EBF81E-FE13-913E-F462-E9653E10CBFB}"/>
              </a:ext>
            </a:extLst>
          </p:cNvPr>
          <p:cNvSpPr txBox="1"/>
          <p:nvPr/>
        </p:nvSpPr>
        <p:spPr>
          <a:xfrm>
            <a:off x="3115928" y="861238"/>
            <a:ext cx="6179547" cy="2308324"/>
          </a:xfrm>
          <a:prstGeom prst="rect">
            <a:avLst/>
          </a:prstGeom>
          <a:solidFill>
            <a:srgbClr val="92D050"/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r>
              <a:rPr lang="sv-SE" sz="4000" dirty="0">
                <a:latin typeface="+mj-lt"/>
              </a:rPr>
              <a:t>   </a:t>
            </a:r>
          </a:p>
          <a:p>
            <a:r>
              <a:rPr lang="sv-SE" sz="4000" dirty="0">
                <a:latin typeface="+mj-lt"/>
              </a:rPr>
              <a:t>     </a:t>
            </a:r>
            <a:r>
              <a:rPr lang="sv-SE" sz="2400" dirty="0">
                <a:latin typeface="+mj-lt"/>
              </a:rPr>
              <a:t>Klicka på pilen tills </a:t>
            </a:r>
            <a:r>
              <a:rPr lang="sv-SE" sz="2400" dirty="0" err="1">
                <a:latin typeface="+mj-lt"/>
              </a:rPr>
              <a:t>Apl</a:t>
            </a:r>
            <a:r>
              <a:rPr lang="sv-SE" sz="2400" dirty="0">
                <a:latin typeface="+mj-lt"/>
              </a:rPr>
              <a:t>-</a:t>
            </a:r>
          </a:p>
          <a:p>
            <a:r>
              <a:rPr lang="sv-SE" sz="2400" dirty="0">
                <a:latin typeface="+mj-lt"/>
              </a:rPr>
              <a:t>  handledarutbildning kommer fram</a:t>
            </a:r>
          </a:p>
          <a:p>
            <a:r>
              <a:rPr lang="sv-SE" sz="4000" dirty="0">
                <a:latin typeface="+mj-lt"/>
              </a:rPr>
              <a:t>          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FE758D6D-12D3-C59B-575F-482A3C6D1948}"/>
              </a:ext>
            </a:extLst>
          </p:cNvPr>
          <p:cNvCxnSpPr>
            <a:cxnSpLocks/>
          </p:cNvCxnSpPr>
          <p:nvPr/>
        </p:nvCxnSpPr>
        <p:spPr>
          <a:xfrm>
            <a:off x="7400260" y="2626242"/>
            <a:ext cx="563526" cy="13609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4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104BE-F8F0-B1F9-D4EB-FDAA0A36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CAD798-6978-1B89-A520-F5FE05D8203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AFD989-AA6E-50B2-4694-1FB95505A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89508"/>
            <a:ext cx="9983972" cy="5033716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62FBF2B3-D986-476D-0DFD-F900D534159B}"/>
              </a:ext>
            </a:extLst>
          </p:cNvPr>
          <p:cNvSpPr/>
          <p:nvPr/>
        </p:nvSpPr>
        <p:spPr>
          <a:xfrm>
            <a:off x="2573079" y="3290777"/>
            <a:ext cx="2636874" cy="2239492"/>
          </a:xfrm>
          <a:prstGeom prst="ellipse">
            <a:avLst/>
          </a:prstGeom>
          <a:noFill/>
          <a:ln w="53975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944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A61C23-73A9-01FD-008C-D521C0AC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00693C-8812-B76D-1319-035616539F2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EFF16AC-07EA-C4FE-69AB-E642E4B6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4" y="1138442"/>
            <a:ext cx="10171814" cy="5160309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25C1D672-CFD6-FD10-B47C-BB80C43D99AE}"/>
              </a:ext>
            </a:extLst>
          </p:cNvPr>
          <p:cNvSpPr/>
          <p:nvPr/>
        </p:nvSpPr>
        <p:spPr>
          <a:xfrm>
            <a:off x="6624083" y="1217317"/>
            <a:ext cx="2828260" cy="1844859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  <a:latin typeface="+mj-lt"/>
              </a:rPr>
              <a:t>Klicka här</a:t>
            </a:r>
          </a:p>
        </p:txBody>
      </p:sp>
    </p:spTree>
    <p:extLst>
      <p:ext uri="{BB962C8B-B14F-4D97-AF65-F5344CB8AC3E}">
        <p14:creationId xmlns:p14="http://schemas.microsoft.com/office/powerpoint/2010/main" val="1989312861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D4275864-D5AC-4A6B-BAA4-0EFC7814A7AF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160985AA-21DA-4BAA-AF4F-CD6B28ABF57C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F3052FB0-4E90-4F3B-99EE-8A8B9FE8EA24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2761E6E0-747E-414E-B11C-2A635FB0105D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58A7446F-3DD0-4992-AD39-E227EAA89669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00FE0295-6B73-46AC-ACC3-DA692BE5FFEC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34A89F00-7DEF-45D3-9985-425D735A563D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mörka">
      <a:dk1>
        <a:srgbClr val="1F1F1F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.potx" id="{56B1DC07-6D57-4D31-8580-18CBCFD8CE66}" vid="{CF45DD88-369F-40FC-AD29-7CA2C6034793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Bredbild</PresentationFormat>
  <Paragraphs>35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Skolverkets handledarutbildning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Nu ska du ha kommit hit…</vt:lpstr>
      <vt:lpstr>PowerPoint-presentation</vt:lpstr>
      <vt:lpstr>Lycka till!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Presentationsmall standard</dc:title>
  <dc:creator>therese.rasmusson@arbvux.goteborg.se</dc:creator>
  <cp:lastModifiedBy>Therese Rasmusson</cp:lastModifiedBy>
  <cp:revision>32</cp:revision>
  <dcterms:created xsi:type="dcterms:W3CDTF">2022-01-20T14:09:27Z</dcterms:created>
  <dcterms:modified xsi:type="dcterms:W3CDTF">2023-09-20T13:11:26Z</dcterms:modified>
</cp:coreProperties>
</file>