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2" r:id="rId2"/>
    <p:sldMasterId id="2147483681" r:id="rId3"/>
    <p:sldMasterId id="2147483689" r:id="rId4"/>
    <p:sldMasterId id="2147483716" r:id="rId5"/>
    <p:sldMasterId id="2147483737" r:id="rId6"/>
    <p:sldMasterId id="2147483850" r:id="rId7"/>
  </p:sldMasterIdLst>
  <p:notesMasterIdLst>
    <p:notesMasterId r:id="rId16"/>
  </p:notesMasterIdLst>
  <p:handoutMasterIdLst>
    <p:handoutMasterId r:id="rId17"/>
  </p:handoutMasterIdLst>
  <p:sldIdLst>
    <p:sldId id="336" r:id="rId8"/>
    <p:sldId id="886" r:id="rId9"/>
    <p:sldId id="630" r:id="rId10"/>
    <p:sldId id="563" r:id="rId11"/>
    <p:sldId id="887" r:id="rId12"/>
    <p:sldId id="365" r:id="rId13"/>
    <p:sldId id="890" r:id="rId14"/>
    <p:sldId id="338" r:id="rId15"/>
  </p:sldIdLst>
  <p:sldSz cx="12192000" cy="6858000"/>
  <p:notesSz cx="6797675" cy="9926638"/>
  <p:custDataLst>
    <p:tags r:id="rId18"/>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3840" userDrawn="1">
          <p15:clr>
            <a:srgbClr val="A4A3A4"/>
          </p15:clr>
        </p15:guide>
        <p15:guide id="4" pos="7151" userDrawn="1">
          <p15:clr>
            <a:srgbClr val="A4A3A4"/>
          </p15:clr>
        </p15:guide>
        <p15:guide id="5" orient="horz" pos="216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5676"/>
    <a:srgbClr val="D36248"/>
    <a:srgbClr val="366D6B"/>
    <a:srgbClr val="3B5776"/>
    <a:srgbClr val="F0F0F0"/>
    <a:srgbClr val="F6F5F1"/>
    <a:srgbClr val="D9E7DE"/>
    <a:srgbClr val="D5E7DE"/>
    <a:srgbClr val="FFFFFF"/>
    <a:srgbClr val="3664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81" autoAdjust="0"/>
    <p:restoredTop sz="74937" autoAdjust="0"/>
  </p:normalViewPr>
  <p:slideViewPr>
    <p:cSldViewPr snapToGrid="0" showGuides="1">
      <p:cViewPr varScale="1">
        <p:scale>
          <a:sx n="57" d="100"/>
          <a:sy n="57" d="100"/>
        </p:scale>
        <p:origin x="82" y="130"/>
      </p:cViewPr>
      <p:guideLst>
        <p:guide pos="3840"/>
        <p:guide pos="7151"/>
        <p:guide orient="horz" pos="2160"/>
      </p:guideLst>
    </p:cSldViewPr>
  </p:slideViewPr>
  <p:outlineViewPr>
    <p:cViewPr>
      <p:scale>
        <a:sx n="33" d="100"/>
        <a:sy n="33" d="100"/>
      </p:scale>
      <p:origin x="0" y="-2822"/>
    </p:cViewPr>
  </p:outlin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91" d="100"/>
          <a:sy n="91" d="100"/>
        </p:scale>
        <p:origin x="2910" y="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ags" Target="tags/tag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5" Type="http://schemas.openxmlformats.org/officeDocument/2006/relationships/slideMaster" Target="slideMasters/slideMaster5.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312857193928659"/>
          <c:y val="3.916910360444166E-2"/>
          <c:w val="0.47245668109053107"/>
          <c:h val="0.85765039444203273"/>
        </c:manualLayout>
      </c:layout>
      <c:barChart>
        <c:barDir val="bar"/>
        <c:grouping val="clustered"/>
        <c:varyColors val="0"/>
        <c:ser>
          <c:idx val="9"/>
          <c:order val="0"/>
          <c:tx>
            <c:strRef>
              <c:f>Sheet1!$B$1</c:f>
              <c:strCache>
                <c:ptCount val="1"/>
                <c:pt idx="0">
                  <c:v>NA</c:v>
                </c:pt>
              </c:strCache>
            </c:strRef>
          </c:tx>
          <c:spPr>
            <a:solidFill>
              <a:srgbClr val="E53517"/>
            </a:solidFill>
            <a:ln w="11337">
              <a:noFill/>
              <a:prstDash val="solid"/>
            </a:ln>
            <a:effectLst/>
            <a:scene3d>
              <a:camera prst="orthographicFront"/>
              <a:lightRig rig="threePt" dir="t"/>
            </a:scene3d>
            <a:sp3d/>
          </c:spPr>
          <c:invertIfNegative val="0"/>
          <c:dPt>
            <c:idx val="2"/>
            <c:invertIfNegative val="0"/>
            <c:bubble3D val="0"/>
            <c:spPr>
              <a:solidFill>
                <a:srgbClr val="F33C1D"/>
              </a:solidFill>
              <a:ln w="11337">
                <a:noFill/>
                <a:prstDash val="solid"/>
              </a:ln>
              <a:effectLst/>
              <a:scene3d>
                <a:camera prst="orthographicFront"/>
                <a:lightRig rig="threePt" dir="t"/>
              </a:scene3d>
              <a:sp3d/>
            </c:spPr>
            <c:extLst>
              <c:ext xmlns:c16="http://schemas.microsoft.com/office/drawing/2014/chart" uri="{C3380CC4-5D6E-409C-BE32-E72D297353CC}">
                <c16:uniqueId val="{00000001-447A-4200-98FF-1015D26B2698}"/>
              </c:ext>
            </c:extLst>
          </c:dPt>
          <c:dLbls>
            <c:numFmt formatCode="#,##0" sourceLinked="0"/>
            <c:spPr>
              <a:noFill/>
              <a:ln>
                <a:noFill/>
              </a:ln>
              <a:effectLst/>
            </c:spPr>
            <c:txPr>
              <a:bodyPr wrap="square" lIns="38100" tIns="19050" rIns="38100" bIns="19050" anchor="ctr">
                <a:spAutoFit/>
              </a:bodyPr>
              <a:lstStyle/>
              <a:p>
                <a:pPr>
                  <a:defRPr sz="950" b="1">
                    <a:latin typeface="Lab Grotesque" panose="00000500000000000000" pitchFamily="50"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Inga anställda</c:v>
                </c:pt>
                <c:pt idx="1">
                  <c:v>1-5 anställda</c:v>
                </c:pt>
                <c:pt idx="2">
                  <c:v>6-25 anställda</c:v>
                </c:pt>
                <c:pt idx="3">
                  <c:v>26-50 anställda</c:v>
                </c:pt>
                <c:pt idx="4">
                  <c:v>51-100 anställda</c:v>
                </c:pt>
                <c:pt idx="5">
                  <c:v>Fler än 100 anställda</c:v>
                </c:pt>
              </c:strCache>
            </c:strRef>
          </c:cat>
          <c:val>
            <c:numRef>
              <c:f>Sheet1!$B$2:$B$7</c:f>
              <c:numCache>
                <c:formatCode>General</c:formatCode>
                <c:ptCount val="6"/>
                <c:pt idx="0">
                  <c:v>7.2411729503291404</c:v>
                </c:pt>
                <c:pt idx="1">
                  <c:v>36.325553560742065</c:v>
                </c:pt>
                <c:pt idx="2">
                  <c:v>33.632555356074199</c:v>
                </c:pt>
                <c:pt idx="3">
                  <c:v>11.19090365050867</c:v>
                </c:pt>
                <c:pt idx="4">
                  <c:v>5.5655296229802502</c:v>
                </c:pt>
                <c:pt idx="5">
                  <c:v>6.0442848593656402</c:v>
                </c:pt>
              </c:numCache>
            </c:numRef>
          </c:val>
          <c:extLst>
            <c:ext xmlns:c16="http://schemas.microsoft.com/office/drawing/2014/chart" uri="{C3380CC4-5D6E-409C-BE32-E72D297353CC}">
              <c16:uniqueId val="{00000002-447A-4200-98FF-1015D26B2698}"/>
            </c:ext>
          </c:extLst>
        </c:ser>
        <c:dLbls>
          <c:showLegendKey val="0"/>
          <c:showVal val="0"/>
          <c:showCatName val="0"/>
          <c:showSerName val="0"/>
          <c:showPercent val="0"/>
          <c:showBubbleSize val="0"/>
        </c:dLbls>
        <c:gapWidth val="100"/>
        <c:overlap val="50"/>
        <c:axId val="94200960"/>
        <c:axId val="94202496"/>
      </c:barChart>
      <c:catAx>
        <c:axId val="94200960"/>
        <c:scaling>
          <c:orientation val="maxMin"/>
        </c:scaling>
        <c:delete val="1"/>
        <c:axPos val="l"/>
        <c:numFmt formatCode="General" sourceLinked="1"/>
        <c:majorTickMark val="none"/>
        <c:minorTickMark val="none"/>
        <c:tickLblPos val="nextTo"/>
        <c:crossAx val="94202496"/>
        <c:crosses val="autoZero"/>
        <c:auto val="0"/>
        <c:lblAlgn val="ctr"/>
        <c:lblOffset val="100"/>
        <c:tickLblSkip val="1"/>
        <c:tickMarkSkip val="1"/>
        <c:noMultiLvlLbl val="0"/>
      </c:catAx>
      <c:valAx>
        <c:axId val="94202496"/>
        <c:scaling>
          <c:orientation val="minMax"/>
          <c:max val="100"/>
          <c:min val="0"/>
        </c:scaling>
        <c:delete val="0"/>
        <c:axPos val="b"/>
        <c:majorGridlines>
          <c:spPr>
            <a:ln w="11337">
              <a:solidFill>
                <a:schemeClr val="bg1">
                  <a:lumMod val="75000"/>
                </a:schemeClr>
              </a:solidFill>
              <a:prstDash val="dash"/>
            </a:ln>
            <a:effectLst/>
          </c:spPr>
        </c:majorGridlines>
        <c:numFmt formatCode="0" sourceLinked="0"/>
        <c:majorTickMark val="out"/>
        <c:minorTickMark val="none"/>
        <c:tickLblPos val="nextTo"/>
        <c:spPr>
          <a:ln w="8503">
            <a:noFill/>
          </a:ln>
        </c:spPr>
        <c:txPr>
          <a:bodyPr rot="0" vert="horz"/>
          <a:lstStyle/>
          <a:p>
            <a:pPr>
              <a:defRPr sz="950">
                <a:solidFill>
                  <a:schemeClr val="tx1"/>
                </a:solidFill>
                <a:latin typeface="Lab Grotesque" panose="00000500000000000000" pitchFamily="50" charset="0"/>
              </a:defRPr>
            </a:pPr>
            <a:endParaRPr lang="sv-SE"/>
          </a:p>
        </c:txPr>
        <c:crossAx val="94200960"/>
        <c:crosses val="max"/>
        <c:crossBetween val="between"/>
        <c:majorUnit val="20"/>
        <c:minorUnit val="2"/>
      </c:valAx>
      <c:spPr>
        <a:noFill/>
        <a:ln w="22674">
          <a:noFill/>
        </a:ln>
      </c:spPr>
    </c:plotArea>
    <c:plotVisOnly val="1"/>
    <c:dispBlanksAs val="gap"/>
    <c:showDLblsOverMax val="0"/>
  </c:chart>
  <c:spPr>
    <a:noFill/>
    <a:ln>
      <a:noFill/>
    </a:ln>
  </c:spPr>
  <c:txPr>
    <a:bodyPr/>
    <a:lstStyle/>
    <a:p>
      <a:pPr algn="ctr">
        <a:defRPr lang="sv-SE" sz="1300" b="0" i="0" u="none" strike="noStrike" kern="1200" baseline="0">
          <a:solidFill>
            <a:srgbClr val="333333"/>
          </a:solidFill>
          <a:latin typeface="Gill Sans MT" pitchFamily="34" charset="0"/>
          <a:ea typeface="Verdana"/>
          <a:cs typeface="Calibri" pitchFamily="34" charset="0"/>
        </a:defRPr>
      </a:pPr>
      <a:endParaRPr lang="sv-S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438536683504135"/>
          <c:y val="5.9555595942873095E-2"/>
          <c:w val="0.4768574787504668"/>
          <c:h val="0.83396552895119891"/>
        </c:manualLayout>
      </c:layout>
      <c:barChart>
        <c:barDir val="bar"/>
        <c:grouping val="clustered"/>
        <c:varyColors val="0"/>
        <c:ser>
          <c:idx val="9"/>
          <c:order val="0"/>
          <c:tx>
            <c:strRef>
              <c:f>Sheet1!$B$1</c:f>
              <c:strCache>
                <c:ptCount val="1"/>
                <c:pt idx="0">
                  <c:v>Västra Götaland</c:v>
                </c:pt>
              </c:strCache>
            </c:strRef>
          </c:tx>
          <c:spPr>
            <a:solidFill>
              <a:srgbClr val="F33C1D"/>
            </a:solidFill>
            <a:ln w="11337">
              <a:noFill/>
              <a:prstDash val="solid"/>
            </a:ln>
            <a:effectLst/>
            <a:scene3d>
              <a:camera prst="orthographicFront"/>
              <a:lightRig rig="threePt" dir="t"/>
            </a:scene3d>
            <a:sp3d/>
          </c:spPr>
          <c:invertIfNegative val="0"/>
          <c:dLbls>
            <c:numFmt formatCode="#,##0" sourceLinked="0"/>
            <c:spPr>
              <a:noFill/>
              <a:ln>
                <a:noFill/>
              </a:ln>
              <a:effectLst/>
            </c:spPr>
            <c:txPr>
              <a:bodyPr wrap="square" lIns="38100" tIns="19050" rIns="38100" bIns="19050" anchor="ctr">
                <a:spAutoFit/>
              </a:bodyPr>
              <a:lstStyle/>
              <a:p>
                <a:pPr>
                  <a:defRPr sz="950" b="1">
                    <a:solidFill>
                      <a:schemeClr val="tx1"/>
                    </a:solidFill>
                    <a:latin typeface="Lab Grotesque" panose="00000500000000000000" pitchFamily="50"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Bygg</c:v>
                </c:pt>
                <c:pt idx="1">
                  <c:v>Handel</c:v>
                </c:pt>
                <c:pt idx="2">
                  <c:v>Industri</c:v>
                </c:pt>
                <c:pt idx="3">
                  <c:v>Tjänster till företag</c:v>
                </c:pt>
                <c:pt idx="4">
                  <c:v>Transport</c:v>
                </c:pt>
                <c:pt idx="5">
                  <c:v>Information, inklusive IT</c:v>
                </c:pt>
                <c:pt idx="6">
                  <c:v>Besöksnäring</c:v>
                </c:pt>
                <c:pt idx="7">
                  <c:v>Fastigheter</c:v>
                </c:pt>
                <c:pt idx="8">
                  <c:v>Vård och omsorg</c:v>
                </c:pt>
                <c:pt idx="9">
                  <c:v>Personliga tjänster</c:v>
                </c:pt>
                <c:pt idx="10">
                  <c:v>Skola, utbildning</c:v>
                </c:pt>
                <c:pt idx="11">
                  <c:v>Jordbruk, skogsbruk och fiske</c:v>
                </c:pt>
              </c:strCache>
            </c:strRef>
          </c:cat>
          <c:val>
            <c:numRef>
              <c:f>Sheet1!$B$2:$B$13</c:f>
              <c:numCache>
                <c:formatCode>General</c:formatCode>
                <c:ptCount val="12"/>
                <c:pt idx="0">
                  <c:v>24.985163204747771</c:v>
                </c:pt>
                <c:pt idx="1">
                  <c:v>15.489614243323441</c:v>
                </c:pt>
                <c:pt idx="2">
                  <c:v>15.133531157270031</c:v>
                </c:pt>
                <c:pt idx="3">
                  <c:v>11.928783382789309</c:v>
                </c:pt>
                <c:pt idx="4">
                  <c:v>8.8427299703264097</c:v>
                </c:pt>
                <c:pt idx="5">
                  <c:v>6.0534124629080104</c:v>
                </c:pt>
                <c:pt idx="6">
                  <c:v>5.4005934718100796</c:v>
                </c:pt>
                <c:pt idx="7">
                  <c:v>3.50148367952522</c:v>
                </c:pt>
                <c:pt idx="8">
                  <c:v>2.7299703264094899</c:v>
                </c:pt>
                <c:pt idx="9">
                  <c:v>2.1364985163204699</c:v>
                </c:pt>
                <c:pt idx="10">
                  <c:v>1.95845697329376</c:v>
                </c:pt>
                <c:pt idx="11">
                  <c:v>1.83976261127596</c:v>
                </c:pt>
              </c:numCache>
            </c:numRef>
          </c:val>
          <c:extLst>
            <c:ext xmlns:c16="http://schemas.microsoft.com/office/drawing/2014/chart" uri="{C3380CC4-5D6E-409C-BE32-E72D297353CC}">
              <c16:uniqueId val="{00000000-E47F-460E-88C0-E50314AF2635}"/>
            </c:ext>
          </c:extLst>
        </c:ser>
        <c:dLbls>
          <c:showLegendKey val="0"/>
          <c:showVal val="0"/>
          <c:showCatName val="0"/>
          <c:showSerName val="0"/>
          <c:showPercent val="0"/>
          <c:showBubbleSize val="0"/>
        </c:dLbls>
        <c:gapWidth val="100"/>
        <c:overlap val="50"/>
        <c:axId val="94386048"/>
        <c:axId val="94387584"/>
      </c:barChart>
      <c:catAx>
        <c:axId val="94386048"/>
        <c:scaling>
          <c:orientation val="maxMin"/>
        </c:scaling>
        <c:delete val="0"/>
        <c:axPos val="l"/>
        <c:numFmt formatCode="General" sourceLinked="0"/>
        <c:majorTickMark val="out"/>
        <c:minorTickMark val="none"/>
        <c:tickLblPos val="nextTo"/>
        <c:txPr>
          <a:bodyPr/>
          <a:lstStyle/>
          <a:p>
            <a:pPr algn="l">
              <a:defRPr sz="900">
                <a:solidFill>
                  <a:schemeClr val="tx1"/>
                </a:solidFill>
                <a:latin typeface="Lab Grotesque" panose="020B0604020202020204" charset="0"/>
              </a:defRPr>
            </a:pPr>
            <a:endParaRPr lang="sv-SE"/>
          </a:p>
        </c:txPr>
        <c:crossAx val="94387584"/>
        <c:crosses val="autoZero"/>
        <c:auto val="0"/>
        <c:lblAlgn val="ctr"/>
        <c:lblOffset val="100"/>
        <c:tickLblSkip val="1"/>
        <c:tickMarkSkip val="1"/>
        <c:noMultiLvlLbl val="0"/>
      </c:catAx>
      <c:valAx>
        <c:axId val="94387584"/>
        <c:scaling>
          <c:orientation val="minMax"/>
          <c:max val="100"/>
          <c:min val="0"/>
        </c:scaling>
        <c:delete val="0"/>
        <c:axPos val="b"/>
        <c:majorGridlines>
          <c:spPr>
            <a:ln w="11337">
              <a:solidFill>
                <a:schemeClr val="bg1">
                  <a:lumMod val="75000"/>
                </a:schemeClr>
              </a:solidFill>
              <a:prstDash val="dash"/>
            </a:ln>
            <a:effectLst/>
          </c:spPr>
        </c:majorGridlines>
        <c:numFmt formatCode="0" sourceLinked="0"/>
        <c:majorTickMark val="out"/>
        <c:minorTickMark val="none"/>
        <c:tickLblPos val="nextTo"/>
        <c:spPr>
          <a:ln w="8503">
            <a:noFill/>
          </a:ln>
        </c:spPr>
        <c:txPr>
          <a:bodyPr rot="0" vert="horz"/>
          <a:lstStyle/>
          <a:p>
            <a:pPr>
              <a:defRPr sz="950">
                <a:solidFill>
                  <a:schemeClr val="tx1"/>
                </a:solidFill>
                <a:latin typeface="Lab Grotesque" panose="00000500000000000000" pitchFamily="50" charset="0"/>
              </a:defRPr>
            </a:pPr>
            <a:endParaRPr lang="sv-SE"/>
          </a:p>
        </c:txPr>
        <c:crossAx val="94386048"/>
        <c:crosses val="max"/>
        <c:crossBetween val="between"/>
        <c:majorUnit val="20"/>
      </c:valAx>
      <c:spPr>
        <a:noFill/>
        <a:ln w="22674">
          <a:noFill/>
        </a:ln>
      </c:spPr>
    </c:plotArea>
    <c:plotVisOnly val="1"/>
    <c:dispBlanksAs val="gap"/>
    <c:showDLblsOverMax val="0"/>
  </c:chart>
  <c:spPr>
    <a:noFill/>
    <a:ln>
      <a:noFill/>
    </a:ln>
  </c:spPr>
  <c:txPr>
    <a:bodyPr/>
    <a:lstStyle/>
    <a:p>
      <a:pPr algn="ctr">
        <a:defRPr lang="sv-SE" sz="1300" b="0" i="0" u="none" strike="noStrike" kern="1200" baseline="0">
          <a:solidFill>
            <a:srgbClr val="333333"/>
          </a:solidFill>
          <a:latin typeface="Gill Sans MT" pitchFamily="34" charset="0"/>
          <a:ea typeface="Verdana"/>
          <a:cs typeface="Calibri" pitchFamily="34" charset="0"/>
        </a:defRPr>
      </a:pPr>
      <a:endParaRPr lang="sv-S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594600171107405E-2"/>
          <c:y val="9.6721292849837603E-2"/>
          <c:w val="0.94738484898432795"/>
          <c:h val="0.57962487851273203"/>
        </c:manualLayout>
      </c:layout>
      <c:barChart>
        <c:barDir val="col"/>
        <c:grouping val="clustered"/>
        <c:varyColors val="0"/>
        <c:ser>
          <c:idx val="0"/>
          <c:order val="0"/>
          <c:tx>
            <c:strRef>
              <c:f>Sheet1!$B$1</c:f>
              <c:strCache>
                <c:ptCount val="1"/>
                <c:pt idx="0">
                  <c:v>Sammanfattande omdöme</c:v>
                </c:pt>
              </c:strCache>
            </c:strRef>
          </c:tx>
          <c:spPr>
            <a:solidFill>
              <a:schemeClr val="tx2">
                <a:lumMod val="60000"/>
                <a:lumOff val="40000"/>
              </a:schemeClr>
            </a:solidFill>
            <a:ln>
              <a:noFill/>
            </a:ln>
            <a:effectLst/>
          </c:spPr>
          <c:invertIfNegative val="0"/>
          <c:dPt>
            <c:idx val="0"/>
            <c:invertIfNegative val="0"/>
            <c:bubble3D val="0"/>
            <c:spPr>
              <a:solidFill>
                <a:schemeClr val="tx1"/>
              </a:solidFill>
              <a:ln>
                <a:noFill/>
              </a:ln>
              <a:effectLst/>
            </c:spPr>
            <c:extLst>
              <c:ext xmlns:c16="http://schemas.microsoft.com/office/drawing/2014/chart" uri="{C3380CC4-5D6E-409C-BE32-E72D297353CC}">
                <c16:uniqueId val="{00000001-93E9-410D-B3F1-A3CB6753A122}"/>
              </c:ext>
            </c:extLst>
          </c:dPt>
          <c:dPt>
            <c:idx val="4"/>
            <c:invertIfNegative val="1"/>
            <c:bubble3D val="0"/>
            <c:spPr>
              <a:solidFill>
                <a:schemeClr val="tx2">
                  <a:lumMod val="60000"/>
                  <a:lumOff val="40000"/>
                </a:schemeClr>
              </a:solidFill>
              <a:ln>
                <a:noFill/>
              </a:ln>
              <a:effectLst/>
            </c:spPr>
            <c:extLst>
              <c:ext xmlns:c16="http://schemas.microsoft.com/office/drawing/2014/chart" uri="{C3380CC4-5D6E-409C-BE32-E72D297353CC}">
                <c16:uniqueId val="{00000005-CB88-4770-AF61-5D918456FF09}"/>
              </c:ext>
            </c:extLst>
          </c:dPt>
          <c:dPt>
            <c:idx val="5"/>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3-93E9-410D-B3F1-A3CB6753A122}"/>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bg1"/>
                    </a:solidFill>
                    <a:latin typeface="Lab Grotesque" panose="00000500000000000000" pitchFamily="50" charset="0"/>
                    <a:ea typeface="+mn-ea"/>
                    <a:cs typeface="+mn-cs"/>
                  </a:defRPr>
                </a:pPr>
                <a:endParaRPr lang="sv-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Västra Götaland - Göteborgsregionen</c:v>
                </c:pt>
                <c:pt idx="1">
                  <c:v>Härryda</c:v>
                </c:pt>
                <c:pt idx="2">
                  <c:v>Partille</c:v>
                </c:pt>
                <c:pt idx="3">
                  <c:v>Öckerö</c:v>
                </c:pt>
                <c:pt idx="4">
                  <c:v>Mölndal</c:v>
                </c:pt>
                <c:pt idx="5">
                  <c:v>Ale</c:v>
                </c:pt>
                <c:pt idx="6">
                  <c:v>Stenungsund</c:v>
                </c:pt>
                <c:pt idx="7">
                  <c:v>Lerum</c:v>
                </c:pt>
                <c:pt idx="8">
                  <c:v>Tjörn</c:v>
                </c:pt>
                <c:pt idx="9">
                  <c:v>Lilla Edet</c:v>
                </c:pt>
                <c:pt idx="10">
                  <c:v>Kungälv</c:v>
                </c:pt>
                <c:pt idx="11">
                  <c:v>Göteborg</c:v>
                </c:pt>
                <c:pt idx="12">
                  <c:v>Alingsås</c:v>
                </c:pt>
              </c:strCache>
            </c:strRef>
          </c:cat>
          <c:val>
            <c:numRef>
              <c:f>Sheet1!$B$2:$B$14</c:f>
              <c:numCache>
                <c:formatCode>General</c:formatCode>
                <c:ptCount val="13"/>
                <c:pt idx="0">
                  <c:v>3.5</c:v>
                </c:pt>
                <c:pt idx="1">
                  <c:v>4.1818181818181817</c:v>
                </c:pt>
                <c:pt idx="2">
                  <c:v>3.8731343283582089</c:v>
                </c:pt>
                <c:pt idx="3">
                  <c:v>3.8552631578947367</c:v>
                </c:pt>
                <c:pt idx="4">
                  <c:v>3.75</c:v>
                </c:pt>
                <c:pt idx="5">
                  <c:v>3.6296296296296298</c:v>
                </c:pt>
                <c:pt idx="6">
                  <c:v>3.56</c:v>
                </c:pt>
                <c:pt idx="7">
                  <c:v>3.5275590551181102</c:v>
                </c:pt>
                <c:pt idx="8">
                  <c:v>3.5</c:v>
                </c:pt>
                <c:pt idx="9">
                  <c:v>3.4909090909090907</c:v>
                </c:pt>
                <c:pt idx="10">
                  <c:v>3.2661870503597124</c:v>
                </c:pt>
                <c:pt idx="11">
                  <c:v>3.146031746031746</c:v>
                </c:pt>
                <c:pt idx="12">
                  <c:v>3.0552486187845305</c:v>
                </c:pt>
              </c:numCache>
            </c:numRef>
          </c:val>
          <c:extLst>
            <c:ext xmlns:c16="http://schemas.microsoft.com/office/drawing/2014/chart" uri="{C3380CC4-5D6E-409C-BE32-E72D297353CC}">
              <c16:uniqueId val="{00000004-93E9-410D-B3F1-A3CB6753A122}"/>
            </c:ext>
          </c:extLst>
        </c:ser>
        <c:dLbls>
          <c:showLegendKey val="0"/>
          <c:showVal val="0"/>
          <c:showCatName val="0"/>
          <c:showSerName val="0"/>
          <c:showPercent val="0"/>
          <c:showBubbleSize val="0"/>
        </c:dLbls>
        <c:gapWidth val="90"/>
        <c:axId val="1808036112"/>
        <c:axId val="1808039024"/>
      </c:barChart>
      <c:catAx>
        <c:axId val="1808036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00" b="0" i="0" u="none" strike="noStrike" kern="1200" baseline="0">
                <a:solidFill>
                  <a:schemeClr val="tx1"/>
                </a:solidFill>
                <a:latin typeface="Lab Grotesque" panose="00000500000000000000" pitchFamily="50" charset="0"/>
                <a:ea typeface="+mn-ea"/>
                <a:cs typeface="+mn-cs"/>
              </a:defRPr>
            </a:pPr>
            <a:endParaRPr lang="sv-SE"/>
          </a:p>
        </c:txPr>
        <c:crossAx val="1808039024"/>
        <c:crosses val="autoZero"/>
        <c:auto val="1"/>
        <c:lblAlgn val="ctr"/>
        <c:lblOffset val="100"/>
        <c:noMultiLvlLbl val="0"/>
      </c:catAx>
      <c:valAx>
        <c:axId val="1808039024"/>
        <c:scaling>
          <c:orientation val="minMax"/>
          <c:max val="6"/>
          <c:min val="1"/>
        </c:scaling>
        <c:delete val="0"/>
        <c:axPos val="l"/>
        <c:majorGridlines>
          <c:spPr>
            <a:ln w="6350" cap="flat" cmpd="sng" algn="ctr">
              <a:solidFill>
                <a:schemeClr val="bg1">
                  <a:lumMod val="75000"/>
                </a:schemeClr>
              </a:solidFill>
              <a:prstDash val="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Lab Grotesque" panose="00000500000000000000" pitchFamily="50" charset="0"/>
                <a:ea typeface="+mn-ea"/>
                <a:cs typeface="+mn-cs"/>
              </a:defRPr>
            </a:pPr>
            <a:endParaRPr lang="sv-SE"/>
          </a:p>
        </c:txPr>
        <c:crossAx val="1808036112"/>
        <c:crosses val="autoZero"/>
        <c:crossBetween val="between"/>
        <c:min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FF19A59-27F9-4D5F-9A78-1FC2D7C74FBF}"/>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r>
              <a:rPr lang="sv-SE"/>
              <a:t>Presentation för enbart de smartase</a:t>
            </a:r>
            <a:endParaRPr lang="en-GB"/>
          </a:p>
        </p:txBody>
      </p:sp>
      <p:sp>
        <p:nvSpPr>
          <p:cNvPr id="3" name="Platshållare för datum 2">
            <a:extLst>
              <a:ext uri="{FF2B5EF4-FFF2-40B4-BE49-F238E27FC236}">
                <a16:creationId xmlns:a16="http://schemas.microsoft.com/office/drawing/2014/main" id="{98D38353-3320-4759-A856-8610AED92F89}"/>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7FAE3B6-AEA4-4DC4-B259-3E020BC8A997}" type="datetimeFigureOut">
              <a:rPr lang="en-GB" smtClean="0"/>
              <a:t>30/05/2024</a:t>
            </a:fld>
            <a:endParaRPr lang="en-GB"/>
          </a:p>
        </p:txBody>
      </p:sp>
      <p:sp>
        <p:nvSpPr>
          <p:cNvPr id="4" name="Platshållare för sidfot 3">
            <a:extLst>
              <a:ext uri="{FF2B5EF4-FFF2-40B4-BE49-F238E27FC236}">
                <a16:creationId xmlns:a16="http://schemas.microsoft.com/office/drawing/2014/main" id="{DBA7833C-64F9-479A-BDC1-F7DCD377212B}"/>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Platshållare för bildnummer 4">
            <a:extLst>
              <a:ext uri="{FF2B5EF4-FFF2-40B4-BE49-F238E27FC236}">
                <a16:creationId xmlns:a16="http://schemas.microsoft.com/office/drawing/2014/main" id="{A9C70AB4-7108-4933-9391-A40CBA531446}"/>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D407C9C1-1246-4EFC-8BB5-51B2293CCC1F}" type="slidenum">
              <a:rPr lang="en-GB" smtClean="0"/>
              <a:t>‹#›</a:t>
            </a:fld>
            <a:endParaRPr lang="en-GB"/>
          </a:p>
        </p:txBody>
      </p:sp>
    </p:spTree>
    <p:extLst>
      <p:ext uri="{BB962C8B-B14F-4D97-AF65-F5344CB8AC3E}">
        <p14:creationId xmlns:p14="http://schemas.microsoft.com/office/powerpoint/2010/main" val="4204790878"/>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679449" y="154506"/>
            <a:ext cx="5438775" cy="496888"/>
          </a:xfrm>
          <a:prstGeom prst="rect">
            <a:avLst/>
          </a:prstGeom>
        </p:spPr>
        <p:txBody>
          <a:bodyPr vert="horz" lIns="91440" tIns="45720" rIns="91440" bIns="45720" rtlCol="0"/>
          <a:lstStyle>
            <a:lvl1pPr algn="ctr">
              <a:defRPr sz="1200"/>
            </a:lvl1pPr>
          </a:lstStyle>
          <a:p>
            <a:r>
              <a:rPr lang="sv-SE"/>
              <a:t>Presentation för enbart de smartase</a:t>
            </a:r>
            <a:endParaRPr lang="en-GB" dirty="0"/>
          </a:p>
        </p:txBody>
      </p:sp>
      <p:sp>
        <p:nvSpPr>
          <p:cNvPr id="3" name="Platshållare för datum 2"/>
          <p:cNvSpPr>
            <a:spLocks noGrp="1"/>
          </p:cNvSpPr>
          <p:nvPr>
            <p:ph type="dt" idx="1"/>
          </p:nvPr>
        </p:nvSpPr>
        <p:spPr>
          <a:xfrm>
            <a:off x="682848" y="9275244"/>
            <a:ext cx="1473201" cy="496888"/>
          </a:xfrm>
          <a:prstGeom prst="rect">
            <a:avLst/>
          </a:prstGeom>
        </p:spPr>
        <p:txBody>
          <a:bodyPr vert="horz" lIns="91440" tIns="45720" rIns="91440" bIns="45720" rtlCol="0" anchor="b"/>
          <a:lstStyle>
            <a:lvl1pPr algn="l">
              <a:defRPr sz="1200"/>
            </a:lvl1pPr>
          </a:lstStyle>
          <a:p>
            <a:fld id="{DDAD3D5C-A49C-4E6B-A239-B4E9EA73BA38}" type="datetimeFigureOut">
              <a:rPr lang="en-GB" smtClean="0"/>
              <a:pPr/>
              <a:t>30/05/2024</a:t>
            </a:fld>
            <a:endParaRPr lang="en-GB" dirty="0"/>
          </a:p>
        </p:txBody>
      </p:sp>
      <p:sp>
        <p:nvSpPr>
          <p:cNvPr id="4" name="Platshållare för bildobjekt 3"/>
          <p:cNvSpPr>
            <a:spLocks noGrp="1" noRot="1" noChangeAspect="1"/>
          </p:cNvSpPr>
          <p:nvPr>
            <p:ph type="sldImg" idx="2"/>
          </p:nvPr>
        </p:nvSpPr>
        <p:spPr>
          <a:xfrm>
            <a:off x="679450" y="1241425"/>
            <a:ext cx="5438775" cy="3060217"/>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7" name="Platshållare för bildnummer 6"/>
          <p:cNvSpPr>
            <a:spLocks noGrp="1"/>
          </p:cNvSpPr>
          <p:nvPr>
            <p:ph type="sldNum" sz="quarter" idx="5"/>
          </p:nvPr>
        </p:nvSpPr>
        <p:spPr>
          <a:xfrm>
            <a:off x="2662237" y="9275244"/>
            <a:ext cx="1473200" cy="496888"/>
          </a:xfrm>
          <a:prstGeom prst="rect">
            <a:avLst/>
          </a:prstGeom>
        </p:spPr>
        <p:txBody>
          <a:bodyPr vert="horz" lIns="91440" tIns="45720" rIns="91440" bIns="45720" rtlCol="0" anchor="b"/>
          <a:lstStyle>
            <a:lvl1pPr algn="ctr">
              <a:defRPr sz="1200"/>
            </a:lvl1pPr>
          </a:lstStyle>
          <a:p>
            <a:fld id="{AC497CE8-006A-4D39-B790-B2C157C25173}" type="slidenum">
              <a:rPr lang="en-GB" smtClean="0"/>
              <a:pPr/>
              <a:t>‹#›</a:t>
            </a:fld>
            <a:endParaRPr lang="en-GB" dirty="0"/>
          </a:p>
        </p:txBody>
      </p:sp>
      <p:pic>
        <p:nvPicPr>
          <p:cNvPr id="8" name="Bildobjekt 7">
            <a:extLst>
              <a:ext uri="{FF2B5EF4-FFF2-40B4-BE49-F238E27FC236}">
                <a16:creationId xmlns:a16="http://schemas.microsoft.com/office/drawing/2014/main" id="{B715D6FA-7C00-492E-B2A9-CE3FF8084C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2888" y="9089135"/>
            <a:ext cx="1056312" cy="681230"/>
          </a:xfrm>
          <a:prstGeom prst="rect">
            <a:avLst/>
          </a:prstGeom>
        </p:spPr>
      </p:pic>
    </p:spTree>
    <p:extLst>
      <p:ext uri="{BB962C8B-B14F-4D97-AF65-F5344CB8AC3E}">
        <p14:creationId xmlns:p14="http://schemas.microsoft.com/office/powerpoint/2010/main" val="185784932"/>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180975" indent="-180975"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360363" indent="-179388"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41338" indent="-180975"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720725" indent="-179388" algn="l" defTabSz="914400" rtl="0" eaLnBrk="1" latinLnBrk="0" hangingPunct="1">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79450" y="1241425"/>
            <a:ext cx="5438775" cy="3060700"/>
          </a:xfrm>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AC497CE8-006A-4D39-B790-B2C157C25173}" type="slidenum">
              <a:rPr lang="en-GB" smtClean="0"/>
              <a:pPr/>
              <a:t>1</a:t>
            </a:fld>
            <a:endParaRPr lang="en-GB" dirty="0"/>
          </a:p>
        </p:txBody>
      </p:sp>
      <p:sp>
        <p:nvSpPr>
          <p:cNvPr id="5" name="Platshållare för sidhuvud 4">
            <a:extLst>
              <a:ext uri="{FF2B5EF4-FFF2-40B4-BE49-F238E27FC236}">
                <a16:creationId xmlns:a16="http://schemas.microsoft.com/office/drawing/2014/main" id="{1AA035A1-4F7F-49DA-A856-F85B86D71866}"/>
              </a:ext>
            </a:extLst>
          </p:cNvPr>
          <p:cNvSpPr>
            <a:spLocks noGrp="1"/>
          </p:cNvSpPr>
          <p:nvPr>
            <p:ph type="hdr" sz="quarter"/>
          </p:nvPr>
        </p:nvSpPr>
        <p:spPr/>
        <p:txBody>
          <a:bodyPr/>
          <a:lstStyle/>
          <a:p>
            <a:r>
              <a:rPr lang="sv-SE"/>
              <a:t>Presentation för enbart de smartase</a:t>
            </a:r>
            <a:endParaRPr lang="en-GB" dirty="0"/>
          </a:p>
        </p:txBody>
      </p:sp>
    </p:spTree>
    <p:extLst>
      <p:ext uri="{BB962C8B-B14F-4D97-AF65-F5344CB8AC3E}">
        <p14:creationId xmlns:p14="http://schemas.microsoft.com/office/powerpoint/2010/main" val="2573571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529644-27C0-4655-9503-40E917BF2C41}"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283" name="Rectangle 7"/>
          <p:cNvSpPr txBox="1">
            <a:spLocks noGrp="1" noChangeArrowheads="1"/>
          </p:cNvSpPr>
          <p:nvPr/>
        </p:nvSpPr>
        <p:spPr bwMode="auto">
          <a:xfrm>
            <a:off x="3824156" y="10260850"/>
            <a:ext cx="2921596" cy="536098"/>
          </a:xfrm>
          <a:prstGeom prst="rect">
            <a:avLst/>
          </a:prstGeom>
          <a:noFill/>
          <a:ln w="9525">
            <a:noFill/>
            <a:miter lim="800000"/>
            <a:headEnd/>
            <a:tailEnd/>
          </a:ln>
        </p:spPr>
        <p:txBody>
          <a:bodyPr lIns="96533" tIns="48270" rIns="96533" bIns="48270" anchor="b"/>
          <a:lstStyle/>
          <a:p>
            <a:pPr marL="0" marR="0" lvl="0" indent="0" algn="r" defTabSz="964806" rtl="0" eaLnBrk="1" fontAlgn="auto" latinLnBrk="0" hangingPunct="1">
              <a:lnSpc>
                <a:spcPct val="100000"/>
              </a:lnSpc>
              <a:spcBef>
                <a:spcPts val="0"/>
              </a:spcBef>
              <a:spcAft>
                <a:spcPts val="0"/>
              </a:spcAft>
              <a:buClrTx/>
              <a:buSzTx/>
              <a:buFontTx/>
              <a:buNone/>
              <a:tabLst/>
              <a:defRPr/>
            </a:pPr>
            <a:fld id="{0C7B8A1B-A169-42ED-96E3-CF5B68CF2C7A}"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4806" rtl="0" eaLnBrk="1" fontAlgn="auto" latinLnBrk="0" hangingPunct="1">
                <a:lnSpc>
                  <a:spcPct val="100000"/>
                </a:lnSpc>
                <a:spcBef>
                  <a:spcPts val="0"/>
                </a:spcBef>
                <a:spcAft>
                  <a:spcPts val="0"/>
                </a:spcAft>
                <a:buClrTx/>
                <a:buSzTx/>
                <a:buFontTx/>
                <a:buNone/>
                <a:tabLst/>
                <a:defRPr/>
              </a:pPr>
              <a:t>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284" name="Rectangle 2"/>
          <p:cNvSpPr>
            <a:spLocks noGrp="1" noRot="1" noChangeAspect="1" noChangeArrowheads="1" noTextEdit="1"/>
          </p:cNvSpPr>
          <p:nvPr>
            <p:ph type="sldImg"/>
          </p:nvPr>
        </p:nvSpPr>
        <p:spPr>
          <a:xfrm>
            <a:off x="-225425" y="809625"/>
            <a:ext cx="7199313" cy="4051300"/>
          </a:xfrm>
          <a:ln/>
        </p:spPr>
      </p:sp>
      <p:sp>
        <p:nvSpPr>
          <p:cNvPr id="97285" name="Rectangle 3"/>
          <p:cNvSpPr>
            <a:spLocks noGrp="1" noChangeArrowheads="1"/>
          </p:cNvSpPr>
          <p:nvPr>
            <p:ph type="body" idx="1"/>
          </p:nvPr>
        </p:nvSpPr>
        <p:spPr>
          <a:xfrm>
            <a:off x="899434" y="5128549"/>
            <a:ext cx="4946883" cy="4858625"/>
          </a:xfrm>
          <a:noFill/>
          <a:ln/>
        </p:spPr>
        <p:txBody>
          <a:bodyPr lIns="96533" tIns="48270" rIns="96533" bIns="48270"/>
          <a:lstStyle/>
          <a:p>
            <a:pPr eaLnBrk="1" hangingPunct="1"/>
            <a:r>
              <a:rPr lang="sv-SE" noProof="1">
                <a:latin typeface="Times New Roman" panose="02020603050405020304" pitchFamily="18" charset="0"/>
                <a:cs typeface="Arial" pitchFamily="34" charset="0"/>
              </a:rPr>
              <a:t>Bilden visar bakomliggande fakta till undersökningen av det lokala företagsklimatet 2024.</a:t>
            </a:r>
          </a:p>
          <a:p>
            <a:pPr eaLnBrk="1" hangingPunct="1"/>
            <a:r>
              <a:rPr lang="sv-SE" noProof="1">
                <a:latin typeface="Times New Roman" panose="02020603050405020304" pitchFamily="18" charset="0"/>
                <a:cs typeface="Arial" pitchFamily="34" charset="0"/>
              </a:rPr>
              <a:t>  </a:t>
            </a:r>
          </a:p>
          <a:p>
            <a:pPr eaLnBrk="1" hangingPunct="1"/>
            <a:r>
              <a:rPr lang="sv-SE" noProof="1">
                <a:latin typeface="Times New Roman" panose="02020603050405020304" pitchFamily="18" charset="0"/>
                <a:cs typeface="Arial" pitchFamily="34" charset="0"/>
              </a:rPr>
              <a:t>Vilka ingår i undersökningen?</a:t>
            </a:r>
          </a:p>
          <a:p>
            <a:pPr eaLnBrk="1" hangingPunct="1"/>
            <a:r>
              <a:rPr lang="sv-SE" noProof="1">
                <a:latin typeface="Times New Roman" panose="02020603050405020304" pitchFamily="18" charset="0"/>
                <a:cs typeface="Arial" pitchFamily="34" charset="0"/>
              </a:rPr>
              <a:t>Svenskt Näringsliv låter Statistiska centralbyrån (SCB) ta fram ett urval utifrån kommunens storlek som levereras till Ipsos. </a:t>
            </a:r>
          </a:p>
          <a:p>
            <a:pPr eaLnBrk="1" hangingPunct="1"/>
            <a:r>
              <a:rPr lang="sv-SE" noProof="1">
                <a:latin typeface="Times New Roman" panose="02020603050405020304" pitchFamily="18" charset="0"/>
                <a:cs typeface="Arial" pitchFamily="34" charset="0"/>
              </a:rPr>
              <a:t>Färre än 50 000 invånare och färre än 1 200 företag/arbetsställen: 200 enkäter. </a:t>
            </a:r>
          </a:p>
          <a:p>
            <a:pPr eaLnBrk="1" hangingPunct="1"/>
            <a:r>
              <a:rPr lang="sv-SE" noProof="1">
                <a:latin typeface="Times New Roman" panose="02020603050405020304" pitchFamily="18" charset="0"/>
                <a:cs typeface="Arial" pitchFamily="34" charset="0"/>
              </a:rPr>
              <a:t>Antingen fler än 50 000 invånare och/eller fler än 1 200 företag/arbetsställen: 400 enkäter.</a:t>
            </a:r>
          </a:p>
          <a:p>
            <a:pPr eaLnBrk="1" hangingPunct="1"/>
            <a:r>
              <a:rPr lang="sv-SE" noProof="1">
                <a:latin typeface="Times New Roman" panose="02020603050405020304" pitchFamily="18" charset="0"/>
                <a:cs typeface="Arial" pitchFamily="34" charset="0"/>
              </a:rPr>
              <a:t>Malmö och Göteborg: 800 enkäter.</a:t>
            </a:r>
          </a:p>
          <a:p>
            <a:pPr eaLnBrk="1" hangingPunct="1"/>
            <a:r>
              <a:rPr lang="sv-SE" noProof="1">
                <a:latin typeface="Times New Roman" panose="02020603050405020304" pitchFamily="18" charset="0"/>
                <a:cs typeface="Arial" pitchFamily="34" charset="0"/>
              </a:rPr>
              <a:t>Stockholms stad: 1 200 enkäter.</a:t>
            </a:r>
          </a:p>
          <a:p>
            <a:pPr eaLnBrk="1" hangingPunct="1"/>
            <a:r>
              <a:rPr lang="sv-SE" noProof="1">
                <a:latin typeface="Times New Roman" panose="02020603050405020304" pitchFamily="18" charset="0"/>
                <a:cs typeface="Arial" pitchFamily="34" charset="0"/>
              </a:rPr>
              <a:t> </a:t>
            </a:r>
          </a:p>
          <a:p>
            <a:pPr eaLnBrk="1" hangingPunct="1"/>
            <a:r>
              <a:rPr lang="sv-SE" noProof="1">
                <a:latin typeface="Times New Roman" panose="02020603050405020304" pitchFamily="18" charset="0"/>
                <a:cs typeface="Arial" pitchFamily="34" charset="0"/>
              </a:rPr>
              <a:t>Populationen utgörs av samtliga privata företag med huvudkontor i kommunen, förutsatt att de har en omsättning på minst 300 000 kronor (i de kommuner som får 400 enkäter eller mer är omsättningskravet 500 000 kronor). Från populationen dras ett slumpmässigt urval stratifierat utifrån storleksgrupperna 0, 1-4, 5-9, 10-25, 26-200 och 201+ anställda. I första hand skickas enkäterna till Svenskt Näringslivs medlemsföretag och i andra hand till företag som inte är medlemmar i Svenskt Näringsliv. Vanligt är att ungefär två tredjedelar av urvalet består av medlemsföretag och en tredjedel av företag som inte är medlemmar i Svenskt Näringsliv. Arbetsställen med huvudkontor i en annan kommun ingår också i populationen förutsatt att de har minst 25 anställda. För urvalsgrupperna enmansföretag och arbetsställen har vi satt ett tak på att de maximalt var för sig får utgöra 10 procent av det totala urvalet, förutsatt att inte företagsstrukturen kräver fler för att uppnå urvalet. </a:t>
            </a:r>
          </a:p>
          <a:p>
            <a:pPr eaLnBrk="1" hangingPunct="1"/>
            <a:r>
              <a:rPr lang="sv-SE" noProof="1">
                <a:latin typeface="Times New Roman" panose="02020603050405020304" pitchFamily="18" charset="0"/>
                <a:cs typeface="Arial" pitchFamily="34" charset="0"/>
              </a:rPr>
              <a:t> </a:t>
            </a:r>
          </a:p>
          <a:p>
            <a:pPr eaLnBrk="1" hangingPunct="1"/>
            <a:r>
              <a:rPr lang="sv-SE" noProof="1">
                <a:latin typeface="Times New Roman" panose="02020603050405020304" pitchFamily="18" charset="0"/>
                <a:cs typeface="Arial" pitchFamily="34" charset="0"/>
              </a:rPr>
              <a:t>Svarsfrekvensen är framräknad utifrån nettourvalet, d.v.s. borträknat för till exempel nedlagda företag och företag utan verksamhet i kommunen. </a:t>
            </a:r>
          </a:p>
          <a:p>
            <a:pPr eaLnBrk="1" hangingPunct="1"/>
            <a:endParaRPr lang="sv-SE" noProof="1">
              <a:latin typeface="Times New Roman" panose="02020603050405020304" pitchFamily="18" charset="0"/>
              <a:cs typeface="Arial" pitchFamily="34" charset="0"/>
            </a:endParaRPr>
          </a:p>
          <a:p>
            <a:pPr eaLnBrk="1" hangingPunct="1"/>
            <a:r>
              <a:rPr lang="sv-SE" noProof="1">
                <a:latin typeface="Times New Roman" panose="02020603050405020304" pitchFamily="18" charset="0"/>
                <a:cs typeface="Arial" pitchFamily="34" charset="0"/>
              </a:rPr>
              <a:t>Vartannat år får även kommunpolitiker svara på enkäten, men i år gick enkäten bara ut till företag. Nästa gång kommunpolitiker får svara på enkäten är 2025. De som då får enkäten är ordinarie ledamöter i kommunfullmäktige enligt Valmyndighetens förteckning över kommunpolitiker.</a:t>
            </a:r>
          </a:p>
        </p:txBody>
      </p:sp>
    </p:spTree>
    <p:extLst>
      <p:ext uri="{BB962C8B-B14F-4D97-AF65-F5344CB8AC3E}">
        <p14:creationId xmlns:p14="http://schemas.microsoft.com/office/powerpoint/2010/main" val="2537386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1241425"/>
            <a:ext cx="5438775" cy="3060700"/>
          </a:xfrm>
        </p:spPr>
      </p:sp>
      <p:sp>
        <p:nvSpPr>
          <p:cNvPr id="3" name="Notes Placeholder 2"/>
          <p:cNvSpPr>
            <a:spLocks noGrp="1"/>
          </p:cNvSpPr>
          <p:nvPr>
            <p:ph type="body" idx="1"/>
          </p:nvPr>
        </p:nvSpPr>
        <p:spPr/>
        <p:txBody>
          <a:bodyPr>
            <a:normAutofit/>
          </a:bodyPr>
          <a:lstStyle/>
          <a:p>
            <a:r>
              <a:rPr lang="sv-SE" dirty="0"/>
              <a:t>Bilden visar snittbetyg</a:t>
            </a:r>
            <a:r>
              <a:rPr lang="sv-SE" baseline="0" dirty="0"/>
              <a:t> på sammanfattande omdömet om företagsklimatet i kommunen 2024 för samtliga kommuner i länet. </a:t>
            </a:r>
          </a:p>
          <a:p>
            <a:r>
              <a:rPr lang="sv-SE" baseline="0" dirty="0"/>
              <a:t>Genomsnittet för Sverige är 3,5.</a:t>
            </a:r>
            <a:endParaRPr lang="sv-S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208B74-B811-423C-93F2-C573E744DD2B}" type="slidenum">
              <a:rPr kumimoji="0" lang="sv-SE"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4478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79450" y="1241425"/>
            <a:ext cx="5438775" cy="3060700"/>
          </a:xfrm>
        </p:spPr>
      </p:sp>
      <p:sp>
        <p:nvSpPr>
          <p:cNvPr id="3" name="Platshållare för anteckningar 2"/>
          <p:cNvSpPr>
            <a:spLocks noGrp="1"/>
          </p:cNvSpPr>
          <p:nvPr>
            <p:ph type="body" idx="1"/>
          </p:nvPr>
        </p:nvSpPr>
        <p:spPr/>
        <p:txBody>
          <a:bodyPr/>
          <a:lstStyle/>
          <a:p>
            <a:endParaRPr lang="sv-SE" dirty="0"/>
          </a:p>
        </p:txBody>
      </p:sp>
      <p:sp>
        <p:nvSpPr>
          <p:cNvPr id="4" name="Platshållare för sidhuvud 3"/>
          <p:cNvSpPr>
            <a:spLocks noGrp="1"/>
          </p:cNvSpPr>
          <p:nvPr>
            <p:ph type="hdr" sz="quarter"/>
          </p:nvPr>
        </p:nvSpPr>
        <p:spPr/>
        <p:txBody>
          <a:bodyPr/>
          <a:lstStyle/>
          <a:p>
            <a:r>
              <a:rPr lang="sv-SE"/>
              <a:t>Presentation för enbart de smartase</a:t>
            </a:r>
            <a:endParaRPr lang="en-GB" dirty="0"/>
          </a:p>
        </p:txBody>
      </p:sp>
      <p:sp>
        <p:nvSpPr>
          <p:cNvPr id="5" name="Platshållare för bildnummer 4"/>
          <p:cNvSpPr>
            <a:spLocks noGrp="1"/>
          </p:cNvSpPr>
          <p:nvPr>
            <p:ph type="sldNum" sz="quarter" idx="5"/>
          </p:nvPr>
        </p:nvSpPr>
        <p:spPr/>
        <p:txBody>
          <a:bodyPr/>
          <a:lstStyle/>
          <a:p>
            <a:fld id="{AC497CE8-006A-4D39-B790-B2C157C25173}" type="slidenum">
              <a:rPr lang="en-GB" smtClean="0"/>
              <a:pPr/>
              <a:t>5</a:t>
            </a:fld>
            <a:endParaRPr lang="en-GB" dirty="0"/>
          </a:p>
        </p:txBody>
      </p:sp>
    </p:spTree>
    <p:extLst>
      <p:ext uri="{BB962C8B-B14F-4D97-AF65-F5344CB8AC3E}">
        <p14:creationId xmlns:p14="http://schemas.microsoft.com/office/powerpoint/2010/main" val="1111137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79450" y="1241425"/>
            <a:ext cx="5438775" cy="3060700"/>
          </a:xfrm>
        </p:spPr>
      </p:sp>
      <p:sp>
        <p:nvSpPr>
          <p:cNvPr id="3" name="Platshållare för anteckningar 2"/>
          <p:cNvSpPr>
            <a:spLocks noGrp="1"/>
          </p:cNvSpPr>
          <p:nvPr>
            <p:ph type="body" idx="1"/>
          </p:nvPr>
        </p:nvSpPr>
        <p:spPr/>
        <p:txBody>
          <a:bodyPr/>
          <a:lstStyle/>
          <a:p>
            <a:endParaRPr lang="sv-SE" dirty="0"/>
          </a:p>
        </p:txBody>
      </p:sp>
      <p:sp>
        <p:nvSpPr>
          <p:cNvPr id="4" name="Platshållare för sidhuvud 3"/>
          <p:cNvSpPr>
            <a:spLocks noGrp="1"/>
          </p:cNvSpPr>
          <p:nvPr>
            <p:ph type="hdr" sz="quarter"/>
          </p:nvPr>
        </p:nvSpPr>
        <p:spPr/>
        <p:txBody>
          <a:bodyPr/>
          <a:lstStyle/>
          <a:p>
            <a:r>
              <a:rPr lang="sv-SE"/>
              <a:t>Presentation för enbart de smartase</a:t>
            </a:r>
            <a:endParaRPr lang="en-GB" dirty="0"/>
          </a:p>
        </p:txBody>
      </p:sp>
      <p:sp>
        <p:nvSpPr>
          <p:cNvPr id="5" name="Platshållare för bildnummer 4"/>
          <p:cNvSpPr>
            <a:spLocks noGrp="1"/>
          </p:cNvSpPr>
          <p:nvPr>
            <p:ph type="sldNum" sz="quarter" idx="5"/>
          </p:nvPr>
        </p:nvSpPr>
        <p:spPr/>
        <p:txBody>
          <a:bodyPr/>
          <a:lstStyle/>
          <a:p>
            <a:fld id="{AC497CE8-006A-4D39-B790-B2C157C25173}" type="slidenum">
              <a:rPr lang="en-GB" smtClean="0"/>
              <a:pPr/>
              <a:t>7</a:t>
            </a:fld>
            <a:endParaRPr lang="en-GB" dirty="0"/>
          </a:p>
        </p:txBody>
      </p:sp>
    </p:spTree>
    <p:extLst>
      <p:ext uri="{BB962C8B-B14F-4D97-AF65-F5344CB8AC3E}">
        <p14:creationId xmlns:p14="http://schemas.microsoft.com/office/powerpoint/2010/main" val="4244215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79450" y="1241425"/>
            <a:ext cx="5438775" cy="3060700"/>
          </a:xfrm>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AC497CE8-006A-4D39-B790-B2C157C25173}" type="slidenum">
              <a:rPr lang="en-GB" smtClean="0"/>
              <a:pPr/>
              <a:t>8</a:t>
            </a:fld>
            <a:endParaRPr lang="en-GB" dirty="0"/>
          </a:p>
        </p:txBody>
      </p:sp>
      <p:sp>
        <p:nvSpPr>
          <p:cNvPr id="5" name="Platshållare för sidhuvud 4">
            <a:extLst>
              <a:ext uri="{FF2B5EF4-FFF2-40B4-BE49-F238E27FC236}">
                <a16:creationId xmlns:a16="http://schemas.microsoft.com/office/drawing/2014/main" id="{7FBE0D7C-F6A7-4728-BEAD-35B1282BA2E1}"/>
              </a:ext>
            </a:extLst>
          </p:cNvPr>
          <p:cNvSpPr>
            <a:spLocks noGrp="1"/>
          </p:cNvSpPr>
          <p:nvPr>
            <p:ph type="hdr" sz="quarter"/>
          </p:nvPr>
        </p:nvSpPr>
        <p:spPr/>
        <p:txBody>
          <a:bodyPr/>
          <a:lstStyle/>
          <a:p>
            <a:r>
              <a:rPr lang="sv-SE"/>
              <a:t>Presentation för enbart de smartase</a:t>
            </a:r>
            <a:endParaRPr lang="en-GB" dirty="0"/>
          </a:p>
        </p:txBody>
      </p:sp>
    </p:spTree>
    <p:extLst>
      <p:ext uri="{BB962C8B-B14F-4D97-AF65-F5344CB8AC3E}">
        <p14:creationId xmlns:p14="http://schemas.microsoft.com/office/powerpoint/2010/main" val="8712561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5.emf"/></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4.png"/><Relationship Id="rId1" Type="http://schemas.openxmlformats.org/officeDocument/2006/relationships/slideMaster" Target="../slideMasters/slideMaster7.xml"/><Relationship Id="rId5" Type="http://schemas.openxmlformats.org/officeDocument/2006/relationships/image" Target="../media/image24.png"/><Relationship Id="rId4" Type="http://schemas.openxmlformats.org/officeDocument/2006/relationships/image" Target="../media/image22.sv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14.png"/><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14.pn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15.png"/><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15.png"/><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15.png"/><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3.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14.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7.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20.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5.xml"/><Relationship Id="rId1" Type="http://schemas.openxmlformats.org/officeDocument/2006/relationships/tags" Target="../tags/tag23.xml"/><Relationship Id="rId5" Type="http://schemas.openxmlformats.org/officeDocument/2006/relationships/image" Target="../media/image2.png"/><Relationship Id="rId4" Type="http://schemas.openxmlformats.org/officeDocument/2006/relationships/image" Target="../media/image5.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5.xml"/><Relationship Id="rId1" Type="http://schemas.openxmlformats.org/officeDocument/2006/relationships/tags" Target="../tags/tag24.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5.xml"/><Relationship Id="rId1" Type="http://schemas.openxmlformats.org/officeDocument/2006/relationships/tags" Target="../tags/tag25.xml"/><Relationship Id="rId4" Type="http://schemas.openxmlformats.org/officeDocument/2006/relationships/image" Target="../media/image5.emf"/></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6.xml"/><Relationship Id="rId1" Type="http://schemas.openxmlformats.org/officeDocument/2006/relationships/tags" Target="../tags/tag28.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7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6.xml"/><Relationship Id="rId1" Type="http://schemas.openxmlformats.org/officeDocument/2006/relationships/tags" Target="../tags/tag29.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7.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9.pn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24DF18A-D69A-4574-944C-06427C8DA6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Namn</a:t>
            </a:r>
          </a:p>
          <a:p>
            <a:r>
              <a:rPr lang="sv-SE" dirty="0"/>
              <a:t>Titel</a:t>
            </a:r>
            <a:endParaRPr lang="en-GB" dirty="0"/>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dirty="0"/>
              <a:t>Datum</a:t>
            </a:r>
            <a:endParaRPr lang="en-GB" dirty="0"/>
          </a:p>
        </p:txBody>
      </p:sp>
    </p:spTree>
    <p:extLst>
      <p:ext uri="{BB962C8B-B14F-4D97-AF65-F5344CB8AC3E}">
        <p14:creationId xmlns:p14="http://schemas.microsoft.com/office/powerpoint/2010/main" val="3577919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ogosida">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C6180E-8AA2-3277-A3FD-4A6BA40792B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931F59B-69AB-F1B0-50AC-534A5C740925}"/>
              </a:ext>
            </a:extLst>
          </p:cNvPr>
          <p:cNvSpPr>
            <a:spLocks noGrp="1"/>
          </p:cNvSpPr>
          <p:nvPr>
            <p:ph type="dt" sz="half" idx="10"/>
          </p:nvPr>
        </p:nvSpPr>
        <p:spPr/>
        <p:txBody>
          <a:bodyPr/>
          <a:lstStyle/>
          <a:p>
            <a:fld id="{F5AD5718-60B2-496E-9FAD-9B02076132A9}" type="datetimeFigureOut">
              <a:rPr lang="en-GB" smtClean="0"/>
              <a:t>30/05/2024</a:t>
            </a:fld>
            <a:endParaRPr lang="en-GB" dirty="0"/>
          </a:p>
        </p:txBody>
      </p:sp>
      <p:sp>
        <p:nvSpPr>
          <p:cNvPr id="4" name="Platshållare för sidfot 3">
            <a:extLst>
              <a:ext uri="{FF2B5EF4-FFF2-40B4-BE49-F238E27FC236}">
                <a16:creationId xmlns:a16="http://schemas.microsoft.com/office/drawing/2014/main" id="{FFC706FC-B74A-7873-C1E2-2FF12B8356C3}"/>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4FB78EA-4B44-1A7E-57D6-0B28CCEA4FB2}"/>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E38DADB9-19A8-55AA-664E-3EF6ED455336}"/>
              </a:ext>
            </a:extLst>
          </p:cNvPr>
          <p:cNvSpPr/>
          <p:nvPr userDrawn="1"/>
        </p:nvSpPr>
        <p:spPr>
          <a:xfrm>
            <a:off x="839788" y="1808163"/>
            <a:ext cx="10512425" cy="40687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37451890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om sida med sidhuvud">
    <p:spTree>
      <p:nvGrpSpPr>
        <p:cNvPr id="1" name=""/>
        <p:cNvGrpSpPr/>
        <p:nvPr/>
      </p:nvGrpSpPr>
      <p:grpSpPr>
        <a:xfrm>
          <a:off x="0" y="0"/>
          <a:ext cx="0" cy="0"/>
          <a:chOff x="0" y="0"/>
          <a:chExt cx="0" cy="0"/>
        </a:xfrm>
      </p:grpSpPr>
      <p:sp>
        <p:nvSpPr>
          <p:cNvPr id="4" name="Platshållare för datum 21">
            <a:extLst>
              <a:ext uri="{FF2B5EF4-FFF2-40B4-BE49-F238E27FC236}">
                <a16:creationId xmlns:a16="http://schemas.microsoft.com/office/drawing/2014/main" id="{16198837-2FB5-364D-A147-D3D02C0EDABC}"/>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CF0C2AF8-CF07-F84C-9A4A-79F6D3437CF6}" type="datetime1">
              <a:rPr lang="sv-SE" smtClean="0"/>
              <a:pPr/>
              <a:t>2024-05-30</a:t>
            </a:fld>
            <a:endParaRPr lang="sv-SE" dirty="0"/>
          </a:p>
        </p:txBody>
      </p:sp>
      <p:sp>
        <p:nvSpPr>
          <p:cNvPr id="5" name="Platshållare för bildnummer 23">
            <a:extLst>
              <a:ext uri="{FF2B5EF4-FFF2-40B4-BE49-F238E27FC236}">
                <a16:creationId xmlns:a16="http://schemas.microsoft.com/office/drawing/2014/main" id="{FC9C06E6-2F84-7B46-A668-8FAD434D957F}"/>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dirty="0"/>
          </a:p>
        </p:txBody>
      </p:sp>
    </p:spTree>
    <p:extLst>
      <p:ext uri="{BB962C8B-B14F-4D97-AF65-F5344CB8AC3E}">
        <p14:creationId xmlns:p14="http://schemas.microsoft.com/office/powerpoint/2010/main" val="2160413735"/>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Större enkla punktlistor">
    <p:bg>
      <p:bgPr>
        <a:solidFill>
          <a:srgbClr val="EFF2F5"/>
        </a:solidFill>
        <a:effectLst/>
      </p:bgPr>
    </p:bg>
    <p:spTree>
      <p:nvGrpSpPr>
        <p:cNvPr id="1" name=""/>
        <p:cNvGrpSpPr/>
        <p:nvPr/>
      </p:nvGrpSpPr>
      <p:grpSpPr>
        <a:xfrm>
          <a:off x="0" y="0"/>
          <a:ext cx="0" cy="0"/>
          <a:chOff x="0" y="0"/>
          <a:chExt cx="0" cy="0"/>
        </a:xfrm>
      </p:grpSpPr>
      <p:sp>
        <p:nvSpPr>
          <p:cNvPr id="4" name="Platshållare för datum 21">
            <a:extLst>
              <a:ext uri="{FF2B5EF4-FFF2-40B4-BE49-F238E27FC236}">
                <a16:creationId xmlns:a16="http://schemas.microsoft.com/office/drawing/2014/main" id="{16198837-2FB5-364D-A147-D3D02C0EDABC}"/>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CF0C2AF8-CF07-F84C-9A4A-79F6D3437CF6}" type="datetime1">
              <a:rPr lang="sv-SE" smtClean="0"/>
              <a:pPr/>
              <a:t>2024-05-30</a:t>
            </a:fld>
            <a:endParaRPr lang="sv-SE" dirty="0"/>
          </a:p>
        </p:txBody>
      </p:sp>
      <p:sp>
        <p:nvSpPr>
          <p:cNvPr id="5" name="Platshållare för bildnummer 23">
            <a:extLst>
              <a:ext uri="{FF2B5EF4-FFF2-40B4-BE49-F238E27FC236}">
                <a16:creationId xmlns:a16="http://schemas.microsoft.com/office/drawing/2014/main" id="{FC9C06E6-2F84-7B46-A668-8FAD434D957F}"/>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dirty="0"/>
          </a:p>
        </p:txBody>
      </p:sp>
      <p:sp>
        <p:nvSpPr>
          <p:cNvPr id="6" name="Platshållare för text 5">
            <a:extLst>
              <a:ext uri="{FF2B5EF4-FFF2-40B4-BE49-F238E27FC236}">
                <a16:creationId xmlns:a16="http://schemas.microsoft.com/office/drawing/2014/main" id="{B63C17E4-A587-2B4E-9526-30EF15AB1123}"/>
              </a:ext>
            </a:extLst>
          </p:cNvPr>
          <p:cNvSpPr>
            <a:spLocks noGrp="1"/>
          </p:cNvSpPr>
          <p:nvPr>
            <p:ph type="body" sz="quarter" idx="13" hasCustomPrompt="1"/>
          </p:nvPr>
        </p:nvSpPr>
        <p:spPr>
          <a:xfrm>
            <a:off x="803275" y="2360951"/>
            <a:ext cx="10548938" cy="4055724"/>
          </a:xfrm>
          <a:prstGeom prst="rect">
            <a:avLst/>
          </a:prstGeom>
        </p:spPr>
        <p:txBody>
          <a:bodyPr/>
          <a:lstStyle>
            <a:lvl1pPr marL="457200" marR="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b="0" i="0">
                <a:latin typeface="Lab Grotesque" pitchFamily="2" charset="0"/>
              </a:defRPr>
            </a:lvl1pPr>
            <a:lvl2pPr>
              <a:defRPr sz="2800"/>
            </a:lvl2pPr>
            <a:lvl3pPr>
              <a:defRPr sz="2800"/>
            </a:lvl3pPr>
            <a:lvl4pPr>
              <a:defRPr sz="2800"/>
            </a:lvl4pPr>
            <a:lvl5pPr>
              <a:defRPr sz="2800"/>
            </a:lvl5pPr>
            <a:lvl6pPr>
              <a:defRPr sz="2800"/>
            </a:lvl6pPr>
            <a:lvl7pPr>
              <a:defRPr sz="2800"/>
            </a:lvl7pPr>
            <a:lvl8pPr marL="2971800" indent="0">
              <a:buNone/>
              <a:defRPr sz="2800"/>
            </a:lvl8pPr>
            <a:lvl9pPr>
              <a:defRPr sz="2800"/>
            </a:lvl9pPr>
          </a:lstStyle>
          <a:p>
            <a:pPr lvl="0"/>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marL="3429000" marR="0" lvl="7"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endParaRPr lang="sv-SE"/>
          </a:p>
          <a:p>
            <a:pPr lvl="0"/>
            <a:endParaRPr lang="sv-SE"/>
          </a:p>
        </p:txBody>
      </p:sp>
      <p:sp>
        <p:nvSpPr>
          <p:cNvPr id="7" name="Title 1">
            <a:extLst>
              <a:ext uri="{FF2B5EF4-FFF2-40B4-BE49-F238E27FC236}">
                <a16:creationId xmlns:a16="http://schemas.microsoft.com/office/drawing/2014/main" id="{10E6621F-1003-7B4E-BDCA-7DC439066915}"/>
              </a:ext>
            </a:extLst>
          </p:cNvPr>
          <p:cNvSpPr>
            <a:spLocks noGrp="1"/>
          </p:cNvSpPr>
          <p:nvPr>
            <p:ph type="ctrTitle" hasCustomPrompt="1"/>
          </p:nvPr>
        </p:nvSpPr>
        <p:spPr>
          <a:xfrm>
            <a:off x="814162" y="1089087"/>
            <a:ext cx="6897278" cy="607634"/>
          </a:xfrm>
          <a:prstGeom prst="rect">
            <a:avLst/>
          </a:prstGeom>
        </p:spPr>
        <p:txBody>
          <a:bodyPr anchor="ctr"/>
          <a:lstStyle>
            <a:lvl1pPr algn="l">
              <a:lnSpc>
                <a:spcPct val="100000"/>
              </a:lnSpc>
              <a:defRPr sz="3600" b="1" i="0">
                <a:latin typeface="Lab Grotesque Black" pitchFamily="2" charset="0"/>
              </a:defRPr>
            </a:lvl1pPr>
          </a:lstStyle>
          <a:p>
            <a:r>
              <a:rPr lang="sv-SE"/>
              <a:t>Klicka här för att ändra text</a:t>
            </a:r>
            <a:endParaRPr lang="en-US"/>
          </a:p>
        </p:txBody>
      </p:sp>
    </p:spTree>
    <p:extLst>
      <p:ext uri="{BB962C8B-B14F-4D97-AF65-F5344CB8AC3E}">
        <p14:creationId xmlns:p14="http://schemas.microsoft.com/office/powerpoint/2010/main" val="292625147"/>
      </p:ext>
    </p:extLst>
  </p:cSld>
  <p:clrMapOvr>
    <a:masterClrMapping/>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Punktlistor">
    <p:bg>
      <p:bgPr>
        <a:solidFill>
          <a:srgbClr val="EFF2F5"/>
        </a:solidFill>
        <a:effectLst/>
      </p:bgPr>
    </p:bg>
    <p:spTree>
      <p:nvGrpSpPr>
        <p:cNvPr id="1" name=""/>
        <p:cNvGrpSpPr/>
        <p:nvPr/>
      </p:nvGrpSpPr>
      <p:grpSpPr>
        <a:xfrm>
          <a:off x="0" y="0"/>
          <a:ext cx="0" cy="0"/>
          <a:chOff x="0" y="0"/>
          <a:chExt cx="0" cy="0"/>
        </a:xfrm>
      </p:grpSpPr>
      <p:sp>
        <p:nvSpPr>
          <p:cNvPr id="4" name="Platshållare för datum 21">
            <a:extLst>
              <a:ext uri="{FF2B5EF4-FFF2-40B4-BE49-F238E27FC236}">
                <a16:creationId xmlns:a16="http://schemas.microsoft.com/office/drawing/2014/main" id="{16198837-2FB5-364D-A147-D3D02C0EDABC}"/>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CF0C2AF8-CF07-F84C-9A4A-79F6D3437CF6}" type="datetime1">
              <a:rPr lang="sv-SE" smtClean="0"/>
              <a:pPr/>
              <a:t>2024-05-30</a:t>
            </a:fld>
            <a:endParaRPr lang="sv-SE" dirty="0"/>
          </a:p>
        </p:txBody>
      </p:sp>
      <p:sp>
        <p:nvSpPr>
          <p:cNvPr id="5" name="Platshållare för bildnummer 23">
            <a:extLst>
              <a:ext uri="{FF2B5EF4-FFF2-40B4-BE49-F238E27FC236}">
                <a16:creationId xmlns:a16="http://schemas.microsoft.com/office/drawing/2014/main" id="{FC9C06E6-2F84-7B46-A668-8FAD434D957F}"/>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dirty="0"/>
          </a:p>
        </p:txBody>
      </p:sp>
      <p:sp>
        <p:nvSpPr>
          <p:cNvPr id="6" name="Platshållare för text 5">
            <a:extLst>
              <a:ext uri="{FF2B5EF4-FFF2-40B4-BE49-F238E27FC236}">
                <a16:creationId xmlns:a16="http://schemas.microsoft.com/office/drawing/2014/main" id="{B63C17E4-A587-2B4E-9526-30EF15AB1123}"/>
              </a:ext>
            </a:extLst>
          </p:cNvPr>
          <p:cNvSpPr>
            <a:spLocks noGrp="1"/>
          </p:cNvSpPr>
          <p:nvPr>
            <p:ph type="body" sz="quarter" idx="13" hasCustomPrompt="1"/>
          </p:nvPr>
        </p:nvSpPr>
        <p:spPr>
          <a:xfrm>
            <a:off x="803275" y="2360950"/>
            <a:ext cx="10548938" cy="4055725"/>
          </a:xfrm>
          <a:prstGeom prst="rect">
            <a:avLst/>
          </a:prstGeom>
        </p:spPr>
        <p:txBody>
          <a:bodyPr numCol="2" anchor="t"/>
          <a:lstStyle>
            <a:lvl1pPr marL="457200" marR="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sz="1600" b="0" i="0">
                <a:latin typeface="Lab Grotesque" pitchFamily="2" charset="0"/>
              </a:defRPr>
            </a:lvl1pPr>
            <a:lvl2pPr>
              <a:lnSpc>
                <a:spcPct val="100000"/>
              </a:lnSpc>
              <a:buClr>
                <a:schemeClr val="accent1"/>
              </a:buClr>
              <a:defRPr sz="1600"/>
            </a:lvl2pPr>
            <a:lvl3pPr>
              <a:lnSpc>
                <a:spcPct val="100000"/>
              </a:lnSpc>
              <a:buClr>
                <a:schemeClr val="accent1"/>
              </a:buClr>
              <a:defRPr sz="1600"/>
            </a:lvl3pPr>
            <a:lvl4pPr>
              <a:lnSpc>
                <a:spcPct val="100000"/>
              </a:lnSpc>
              <a:buClr>
                <a:schemeClr val="accent1"/>
              </a:buClr>
              <a:defRPr sz="1600"/>
            </a:lvl4pPr>
            <a:lvl5pPr>
              <a:lnSpc>
                <a:spcPct val="100000"/>
              </a:lnSpc>
              <a:buClr>
                <a:schemeClr val="accent1"/>
              </a:buClr>
              <a:defRPr sz="1600"/>
            </a:lvl5pPr>
            <a:lvl6pPr>
              <a:lnSpc>
                <a:spcPct val="100000"/>
              </a:lnSpc>
              <a:buClr>
                <a:schemeClr val="accent1"/>
              </a:buClr>
              <a:defRPr sz="1600"/>
            </a:lvl6pPr>
            <a:lvl7pPr>
              <a:lnSpc>
                <a:spcPct val="100000"/>
              </a:lnSpc>
              <a:buClr>
                <a:schemeClr val="accent1"/>
              </a:buClr>
              <a:defRPr sz="1600"/>
            </a:lvl7pPr>
            <a:lvl8pPr marL="2971800" indent="0">
              <a:lnSpc>
                <a:spcPct val="100000"/>
              </a:lnSpc>
              <a:buNone/>
              <a:defRPr sz="1600"/>
            </a:lvl8pPr>
            <a:lvl9pPr marL="3429000" indent="0">
              <a:lnSpc>
                <a:spcPct val="100000"/>
              </a:lnSpc>
              <a:buNone/>
              <a:defRPr sz="1600"/>
            </a:lvl9pPr>
          </a:lstStyle>
          <a:p>
            <a:pPr lvl="0"/>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lvl="0"/>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lvl="0"/>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lvl="0"/>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lvl="0"/>
            <a:r>
              <a:rPr lang="sv-SE"/>
              <a:t>Klicka här för att ändra punktlistan</a:t>
            </a:r>
          </a:p>
          <a:p>
            <a:pPr lvl="0"/>
            <a:r>
              <a:rPr lang="sv-SE"/>
              <a:t>Klicka här för att ändra punktlistan</a:t>
            </a:r>
          </a:p>
        </p:txBody>
      </p:sp>
      <p:sp>
        <p:nvSpPr>
          <p:cNvPr id="7" name="Title 1">
            <a:extLst>
              <a:ext uri="{FF2B5EF4-FFF2-40B4-BE49-F238E27FC236}">
                <a16:creationId xmlns:a16="http://schemas.microsoft.com/office/drawing/2014/main" id="{10E6621F-1003-7B4E-BDCA-7DC439066915}"/>
              </a:ext>
            </a:extLst>
          </p:cNvPr>
          <p:cNvSpPr>
            <a:spLocks noGrp="1"/>
          </p:cNvSpPr>
          <p:nvPr>
            <p:ph type="ctrTitle" hasCustomPrompt="1"/>
          </p:nvPr>
        </p:nvSpPr>
        <p:spPr>
          <a:xfrm>
            <a:off x="814163" y="1089086"/>
            <a:ext cx="6220416" cy="655037"/>
          </a:xfrm>
          <a:prstGeom prst="rect">
            <a:avLst/>
          </a:prstGeom>
        </p:spPr>
        <p:txBody>
          <a:bodyPr anchor="ctr"/>
          <a:lstStyle>
            <a:lvl1pPr algn="l">
              <a:lnSpc>
                <a:spcPct val="100000"/>
              </a:lnSpc>
              <a:defRPr sz="3600" b="1" i="0">
                <a:latin typeface="Lab Grotesque Black" pitchFamily="2" charset="0"/>
              </a:defRPr>
            </a:lvl1pPr>
          </a:lstStyle>
          <a:p>
            <a:r>
              <a:rPr lang="sv-SE"/>
              <a:t>Klicka här för att ändra text</a:t>
            </a:r>
            <a:endParaRPr lang="en-US"/>
          </a:p>
        </p:txBody>
      </p:sp>
    </p:spTree>
    <p:extLst>
      <p:ext uri="{BB962C8B-B14F-4D97-AF65-F5344CB8AC3E}">
        <p14:creationId xmlns:p14="http://schemas.microsoft.com/office/powerpoint/2010/main" val="142493158"/>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Punktlista i boxar">
    <p:bg>
      <p:bgPr>
        <a:solidFill>
          <a:srgbClr val="EFF2F5"/>
        </a:solidFill>
        <a:effectLst/>
      </p:bgPr>
    </p:bg>
    <p:spTree>
      <p:nvGrpSpPr>
        <p:cNvPr id="1" name=""/>
        <p:cNvGrpSpPr/>
        <p:nvPr/>
      </p:nvGrpSpPr>
      <p:grpSpPr>
        <a:xfrm>
          <a:off x="0" y="0"/>
          <a:ext cx="0" cy="0"/>
          <a:chOff x="0" y="0"/>
          <a:chExt cx="0" cy="0"/>
        </a:xfrm>
      </p:grpSpPr>
      <p:sp>
        <p:nvSpPr>
          <p:cNvPr id="19" name="Platshållare för text 15">
            <a:extLst>
              <a:ext uri="{FF2B5EF4-FFF2-40B4-BE49-F238E27FC236}">
                <a16:creationId xmlns:a16="http://schemas.microsoft.com/office/drawing/2014/main" id="{5D502093-ED60-4497-930E-6852C4722975}"/>
              </a:ext>
            </a:extLst>
          </p:cNvPr>
          <p:cNvSpPr>
            <a:spLocks noGrp="1"/>
          </p:cNvSpPr>
          <p:nvPr>
            <p:ph type="body" sz="quarter" idx="26" hasCustomPrompt="1"/>
          </p:nvPr>
        </p:nvSpPr>
        <p:spPr>
          <a:xfrm>
            <a:off x="6776144" y="2979850"/>
            <a:ext cx="3500527" cy="1012924"/>
          </a:xfrm>
          <a:prstGeom prst="rect">
            <a:avLst/>
          </a:prstGeom>
          <a:solidFill>
            <a:schemeClr val="bg1"/>
          </a:solidFill>
          <a:ln w="6350">
            <a:solidFill>
              <a:srgbClr val="F2F1F3"/>
            </a:solidFill>
          </a:ln>
          <a:effectLst>
            <a:outerShdw blurRad="152400" dist="50800" dir="5400000" algn="t" rotWithShape="0">
              <a:prstClr val="black">
                <a:alpha val="5000"/>
              </a:prstClr>
            </a:outerShdw>
          </a:effectLst>
        </p:spPr>
        <p:txBody>
          <a:bodyPr wrap="square" lIns="540000" tIns="180000" rIns="360000" bIns="180000">
            <a:spAutoFit/>
          </a:bodyPr>
          <a:lstStyle>
            <a:lvl1pPr marL="171450" indent="-171450" algn="l">
              <a:lnSpc>
                <a:spcPct val="120000"/>
              </a:lnSpc>
              <a:spcBef>
                <a:spcPts val="400"/>
              </a:spcBef>
              <a:buClr>
                <a:schemeClr val="accent1"/>
              </a:buClr>
              <a:buFont typeface="Arial" panose="020B0604020202020204" pitchFamily="34" charset="0"/>
              <a:buChar char="•"/>
              <a:defRPr sz="1200" b="0" i="0" baseline="0">
                <a:latin typeface="Lab Grotesque" pitchFamily="2" charset="0"/>
                <a:ea typeface="Lab Grotesque" pitchFamily="2" charset="0"/>
                <a:cs typeface="Circular Std" charset="0"/>
              </a:defRPr>
            </a:lvl1pPr>
            <a:lvl2pPr>
              <a:buClr>
                <a:schemeClr val="accent1"/>
              </a:buClr>
              <a:defRPr sz="1200"/>
            </a:lvl2pPr>
            <a:lvl3pPr>
              <a:buClr>
                <a:schemeClr val="accent1"/>
              </a:buClr>
              <a:defRPr sz="1200"/>
            </a:lvl3pPr>
            <a:lvl4pPr>
              <a:buClr>
                <a:schemeClr val="accent1"/>
              </a:buClr>
              <a:defRPr sz="1200"/>
            </a:lvl4pPr>
            <a:lvl5pPr>
              <a:buClr>
                <a:schemeClr val="accent1"/>
              </a:buClr>
              <a:defRPr sz="1200"/>
            </a:lvl5pPr>
            <a:lvl6pPr>
              <a:buClr>
                <a:schemeClr val="accent1"/>
              </a:buClr>
              <a:defRPr sz="1200"/>
            </a:lvl6pPr>
            <a:lvl7pPr>
              <a:buClr>
                <a:schemeClr val="accent1"/>
              </a:buClr>
              <a:defRPr sz="1200"/>
            </a:lvl7pPr>
            <a:lvl8pPr>
              <a:buClr>
                <a:schemeClr val="accent1"/>
              </a:buClr>
              <a:defRPr sz="1200"/>
            </a:lvl8pPr>
            <a:lvl9pPr>
              <a:buClr>
                <a:schemeClr val="accent1"/>
              </a:buClr>
              <a:defRPr sz="1200"/>
            </a:lvl9pPr>
          </a:lstStyle>
          <a:p>
            <a:pPr lvl="0"/>
            <a:r>
              <a:rPr lang="sv-SE"/>
              <a:t>Klicka här för att ändra texten i rutan. Dessa punktlistor passar bra till längre texter. </a:t>
            </a:r>
          </a:p>
        </p:txBody>
      </p:sp>
      <p:sp>
        <p:nvSpPr>
          <p:cNvPr id="4" name="Platshållare för datum 21">
            <a:extLst>
              <a:ext uri="{FF2B5EF4-FFF2-40B4-BE49-F238E27FC236}">
                <a16:creationId xmlns:a16="http://schemas.microsoft.com/office/drawing/2014/main" id="{16198837-2FB5-364D-A147-D3D02C0EDABC}"/>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CF0C2AF8-CF07-F84C-9A4A-79F6D3437CF6}" type="datetime1">
              <a:rPr lang="sv-SE" smtClean="0"/>
              <a:pPr/>
              <a:t>2024-05-30</a:t>
            </a:fld>
            <a:endParaRPr lang="sv-SE" dirty="0"/>
          </a:p>
        </p:txBody>
      </p:sp>
      <p:sp>
        <p:nvSpPr>
          <p:cNvPr id="5" name="Platshållare för bildnummer 23">
            <a:extLst>
              <a:ext uri="{FF2B5EF4-FFF2-40B4-BE49-F238E27FC236}">
                <a16:creationId xmlns:a16="http://schemas.microsoft.com/office/drawing/2014/main" id="{FC9C06E6-2F84-7B46-A668-8FAD434D957F}"/>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dirty="0"/>
          </a:p>
        </p:txBody>
      </p:sp>
      <p:sp>
        <p:nvSpPr>
          <p:cNvPr id="7" name="Platshållare för text 15">
            <a:extLst>
              <a:ext uri="{FF2B5EF4-FFF2-40B4-BE49-F238E27FC236}">
                <a16:creationId xmlns:a16="http://schemas.microsoft.com/office/drawing/2014/main" id="{0B58BB3D-E2F6-8F4D-BAFD-4AB1E96F47E9}"/>
              </a:ext>
            </a:extLst>
          </p:cNvPr>
          <p:cNvSpPr>
            <a:spLocks noGrp="1"/>
          </p:cNvSpPr>
          <p:nvPr>
            <p:ph type="body" sz="quarter" idx="14" hasCustomPrompt="1"/>
          </p:nvPr>
        </p:nvSpPr>
        <p:spPr>
          <a:xfrm>
            <a:off x="1031716" y="1535363"/>
            <a:ext cx="3500527" cy="1012924"/>
          </a:xfrm>
          <a:prstGeom prst="rect">
            <a:avLst/>
          </a:prstGeom>
          <a:solidFill>
            <a:schemeClr val="bg1"/>
          </a:solidFill>
          <a:ln w="6350">
            <a:solidFill>
              <a:srgbClr val="F2F1F3"/>
            </a:solidFill>
          </a:ln>
          <a:effectLst>
            <a:outerShdw blurRad="152400" dist="50800" dir="5400000" algn="t" rotWithShape="0">
              <a:prstClr val="black">
                <a:alpha val="5000"/>
              </a:prstClr>
            </a:outerShdw>
          </a:effectLst>
        </p:spPr>
        <p:txBody>
          <a:bodyPr wrap="square" lIns="540000" tIns="180000" rIns="360000" bIns="180000">
            <a:spAutoFit/>
          </a:bodyPr>
          <a:lstStyle>
            <a:lvl1pPr marL="171450" indent="-171450" algn="l">
              <a:lnSpc>
                <a:spcPct val="120000"/>
              </a:lnSpc>
              <a:spcBef>
                <a:spcPts val="400"/>
              </a:spcBef>
              <a:buClr>
                <a:schemeClr val="accent1"/>
              </a:buClr>
              <a:buFont typeface="Arial" panose="020B0604020202020204" pitchFamily="34" charset="0"/>
              <a:buChar char="•"/>
              <a:defRPr sz="1200" b="0" i="0" baseline="0">
                <a:latin typeface="Lab Grotesque" pitchFamily="2" charset="0"/>
                <a:ea typeface="Lab Grotesque" pitchFamily="2" charset="0"/>
                <a:cs typeface="Circular Std" charset="0"/>
              </a:defRPr>
            </a:lvl1pPr>
            <a:lvl2pPr>
              <a:buClr>
                <a:schemeClr val="accent1"/>
              </a:buClr>
              <a:defRPr sz="1200"/>
            </a:lvl2pPr>
            <a:lvl3pPr>
              <a:buClr>
                <a:schemeClr val="accent1"/>
              </a:buClr>
              <a:defRPr sz="1200"/>
            </a:lvl3pPr>
            <a:lvl4pPr>
              <a:buClr>
                <a:schemeClr val="accent1"/>
              </a:buClr>
              <a:defRPr sz="1200"/>
            </a:lvl4pPr>
            <a:lvl5pPr>
              <a:buClr>
                <a:schemeClr val="accent1"/>
              </a:buClr>
              <a:defRPr sz="1200"/>
            </a:lvl5pPr>
            <a:lvl6pPr>
              <a:buClr>
                <a:schemeClr val="accent1"/>
              </a:buClr>
              <a:defRPr sz="1200"/>
            </a:lvl6pPr>
            <a:lvl7pPr>
              <a:buClr>
                <a:schemeClr val="accent1"/>
              </a:buClr>
              <a:defRPr sz="1200"/>
            </a:lvl7pPr>
            <a:lvl8pPr>
              <a:buClr>
                <a:schemeClr val="accent1"/>
              </a:buClr>
              <a:defRPr sz="1200"/>
            </a:lvl8pPr>
            <a:lvl9pPr>
              <a:buClr>
                <a:schemeClr val="accent1"/>
              </a:buClr>
              <a:defRPr sz="1200"/>
            </a:lvl9pPr>
          </a:lstStyle>
          <a:p>
            <a:pPr lvl="0"/>
            <a:r>
              <a:rPr lang="sv-SE"/>
              <a:t>Klicka här för att ändra texten i rutan. Dessa punktlistor passar bra till längre texter.</a:t>
            </a:r>
          </a:p>
        </p:txBody>
      </p:sp>
      <p:sp>
        <p:nvSpPr>
          <p:cNvPr id="3" name="Platshållare för text 2">
            <a:extLst>
              <a:ext uri="{FF2B5EF4-FFF2-40B4-BE49-F238E27FC236}">
                <a16:creationId xmlns:a16="http://schemas.microsoft.com/office/drawing/2014/main" id="{F6F97D66-EF4C-1A4B-8463-87889165DBBA}"/>
              </a:ext>
            </a:extLst>
          </p:cNvPr>
          <p:cNvSpPr>
            <a:spLocks noGrp="1"/>
          </p:cNvSpPr>
          <p:nvPr>
            <p:ph type="body" sz="quarter" idx="15" hasCustomPrompt="1"/>
          </p:nvPr>
        </p:nvSpPr>
        <p:spPr>
          <a:xfrm>
            <a:off x="803275" y="1681145"/>
            <a:ext cx="456882" cy="721360"/>
          </a:xfrm>
          <a:prstGeom prst="rect">
            <a:avLst/>
          </a:prstGeom>
        </p:spPr>
        <p:txBody>
          <a:bodyPr/>
          <a:lstStyle>
            <a:lvl1pPr marL="0" indent="0">
              <a:buNone/>
              <a:defRPr sz="6000" b="1" i="0">
                <a:solidFill>
                  <a:schemeClr val="accent1"/>
                </a:solidFill>
                <a:latin typeface="Lab Grotesque Black" pitchFamily="2" charset="0"/>
              </a:defRPr>
            </a:lvl1pPr>
          </a:lstStyle>
          <a:p>
            <a:pPr lvl="0"/>
            <a:r>
              <a:rPr lang="sv-SE"/>
              <a:t>1</a:t>
            </a:r>
          </a:p>
        </p:txBody>
      </p:sp>
      <p:sp>
        <p:nvSpPr>
          <p:cNvPr id="9" name="Platshållare för text 15">
            <a:extLst>
              <a:ext uri="{FF2B5EF4-FFF2-40B4-BE49-F238E27FC236}">
                <a16:creationId xmlns:a16="http://schemas.microsoft.com/office/drawing/2014/main" id="{B03CE3A8-6DE1-2840-8BE0-6D888E0E10CC}"/>
              </a:ext>
            </a:extLst>
          </p:cNvPr>
          <p:cNvSpPr>
            <a:spLocks noGrp="1"/>
          </p:cNvSpPr>
          <p:nvPr>
            <p:ph type="body" sz="quarter" idx="16" hasCustomPrompt="1"/>
          </p:nvPr>
        </p:nvSpPr>
        <p:spPr>
          <a:xfrm>
            <a:off x="1031716" y="2979850"/>
            <a:ext cx="3500527" cy="1012924"/>
          </a:xfrm>
          <a:prstGeom prst="rect">
            <a:avLst/>
          </a:prstGeom>
          <a:solidFill>
            <a:schemeClr val="bg1"/>
          </a:solidFill>
          <a:ln w="6350">
            <a:solidFill>
              <a:srgbClr val="F2F1F3"/>
            </a:solidFill>
          </a:ln>
          <a:effectLst>
            <a:outerShdw blurRad="152400" dist="50800" dir="5400000" algn="t" rotWithShape="0">
              <a:prstClr val="black">
                <a:alpha val="5000"/>
              </a:prstClr>
            </a:outerShdw>
          </a:effectLst>
        </p:spPr>
        <p:txBody>
          <a:bodyPr wrap="square" lIns="540000" tIns="180000" rIns="360000" bIns="180000">
            <a:spAutoFit/>
          </a:bodyPr>
          <a:lstStyle>
            <a:lvl1pPr marL="171450" indent="-171450" algn="l">
              <a:lnSpc>
                <a:spcPct val="120000"/>
              </a:lnSpc>
              <a:spcBef>
                <a:spcPts val="400"/>
              </a:spcBef>
              <a:buClr>
                <a:schemeClr val="accent1"/>
              </a:buClr>
              <a:buFont typeface="Arial" panose="020B0604020202020204" pitchFamily="34" charset="0"/>
              <a:buChar char="•"/>
              <a:defRPr sz="1200" b="0" i="0" baseline="0">
                <a:latin typeface="Lab Grotesque" pitchFamily="2" charset="0"/>
                <a:ea typeface="Lab Grotesque" pitchFamily="2" charset="0"/>
                <a:cs typeface="Circular Std" charset="0"/>
              </a:defRPr>
            </a:lvl1pPr>
            <a:lvl2pPr>
              <a:buClr>
                <a:schemeClr val="accent1"/>
              </a:buClr>
              <a:defRPr sz="1200"/>
            </a:lvl2pPr>
            <a:lvl3pPr>
              <a:buClr>
                <a:schemeClr val="accent1"/>
              </a:buClr>
              <a:defRPr sz="1200"/>
            </a:lvl3pPr>
            <a:lvl4pPr>
              <a:buClr>
                <a:schemeClr val="accent1"/>
              </a:buClr>
              <a:defRPr sz="1200"/>
            </a:lvl4pPr>
            <a:lvl5pPr>
              <a:buClr>
                <a:schemeClr val="accent1"/>
              </a:buClr>
              <a:defRPr sz="1200"/>
            </a:lvl5pPr>
            <a:lvl6pPr>
              <a:buClr>
                <a:schemeClr val="accent1"/>
              </a:buClr>
              <a:defRPr sz="1200"/>
            </a:lvl6pPr>
            <a:lvl7pPr>
              <a:buClr>
                <a:schemeClr val="accent1"/>
              </a:buClr>
              <a:defRPr sz="1200"/>
            </a:lvl7pPr>
            <a:lvl8pPr>
              <a:buClr>
                <a:schemeClr val="accent1"/>
              </a:buClr>
              <a:defRPr sz="1200"/>
            </a:lvl8pPr>
            <a:lvl9pPr marL="3657600" indent="0">
              <a:buClr>
                <a:schemeClr val="accent1"/>
              </a:buClr>
              <a:buNone/>
              <a:defRPr sz="1200"/>
            </a:lvl9pPr>
          </a:lstStyle>
          <a:p>
            <a:pPr lvl="0"/>
            <a:r>
              <a:rPr lang="sv-SE"/>
              <a:t>Klicka här för att ändra texten i rutan. Dessa punktlistor passar bra till längre texter.</a:t>
            </a:r>
          </a:p>
        </p:txBody>
      </p:sp>
      <p:sp>
        <p:nvSpPr>
          <p:cNvPr id="10" name="Platshållare för text 2">
            <a:extLst>
              <a:ext uri="{FF2B5EF4-FFF2-40B4-BE49-F238E27FC236}">
                <a16:creationId xmlns:a16="http://schemas.microsoft.com/office/drawing/2014/main" id="{03094C82-F565-E142-A44C-A3A6BE9E53B0}"/>
              </a:ext>
            </a:extLst>
          </p:cNvPr>
          <p:cNvSpPr>
            <a:spLocks noGrp="1"/>
          </p:cNvSpPr>
          <p:nvPr>
            <p:ph type="body" sz="quarter" idx="17" hasCustomPrompt="1"/>
          </p:nvPr>
        </p:nvSpPr>
        <p:spPr>
          <a:xfrm>
            <a:off x="803275" y="3125632"/>
            <a:ext cx="456882" cy="721360"/>
          </a:xfrm>
          <a:prstGeom prst="rect">
            <a:avLst/>
          </a:prstGeom>
        </p:spPr>
        <p:txBody>
          <a:bodyPr/>
          <a:lstStyle>
            <a:lvl1pPr marL="0" indent="0">
              <a:buNone/>
              <a:defRPr sz="6000" b="1" i="0">
                <a:solidFill>
                  <a:schemeClr val="accent1"/>
                </a:solidFill>
                <a:latin typeface="Lab Grotesque Black" pitchFamily="2" charset="0"/>
              </a:defRPr>
            </a:lvl1pPr>
          </a:lstStyle>
          <a:p>
            <a:pPr lvl="0"/>
            <a:r>
              <a:rPr lang="sv-SE"/>
              <a:t>2</a:t>
            </a:r>
          </a:p>
        </p:txBody>
      </p:sp>
      <p:sp>
        <p:nvSpPr>
          <p:cNvPr id="11" name="Platshållare för text 15">
            <a:extLst>
              <a:ext uri="{FF2B5EF4-FFF2-40B4-BE49-F238E27FC236}">
                <a16:creationId xmlns:a16="http://schemas.microsoft.com/office/drawing/2014/main" id="{B2211AF3-2830-F24D-8C41-EC31BF856B2F}"/>
              </a:ext>
            </a:extLst>
          </p:cNvPr>
          <p:cNvSpPr>
            <a:spLocks noGrp="1"/>
          </p:cNvSpPr>
          <p:nvPr>
            <p:ph type="body" sz="quarter" idx="18" hasCustomPrompt="1"/>
          </p:nvPr>
        </p:nvSpPr>
        <p:spPr>
          <a:xfrm>
            <a:off x="1031716" y="4437589"/>
            <a:ext cx="3500527" cy="1012924"/>
          </a:xfrm>
          <a:prstGeom prst="rect">
            <a:avLst/>
          </a:prstGeom>
          <a:solidFill>
            <a:schemeClr val="bg1"/>
          </a:solidFill>
          <a:ln w="6350">
            <a:solidFill>
              <a:srgbClr val="F2F1F3"/>
            </a:solidFill>
          </a:ln>
          <a:effectLst>
            <a:outerShdw blurRad="152400" dist="50800" dir="5400000" algn="t" rotWithShape="0">
              <a:prstClr val="black">
                <a:alpha val="5000"/>
              </a:prstClr>
            </a:outerShdw>
          </a:effectLst>
        </p:spPr>
        <p:txBody>
          <a:bodyPr wrap="square" lIns="540000" tIns="180000" rIns="360000" bIns="180000">
            <a:spAutoFit/>
          </a:bodyPr>
          <a:lstStyle>
            <a:lvl1pPr marL="171450" indent="-171450" algn="l">
              <a:lnSpc>
                <a:spcPct val="120000"/>
              </a:lnSpc>
              <a:spcBef>
                <a:spcPts val="400"/>
              </a:spcBef>
              <a:buClr>
                <a:schemeClr val="accent1"/>
              </a:buClr>
              <a:buFont typeface="Arial" panose="020B0604020202020204" pitchFamily="34" charset="0"/>
              <a:buChar char="•"/>
              <a:defRPr sz="1200" b="0" i="0" baseline="0">
                <a:solidFill>
                  <a:srgbClr val="33414E"/>
                </a:solidFill>
                <a:latin typeface="Lab Grotesque" pitchFamily="2" charset="0"/>
                <a:ea typeface="Lab Grotesque" pitchFamily="2" charset="0"/>
                <a:cs typeface="Circular Std" charset="0"/>
              </a:defRPr>
            </a:lvl1pPr>
            <a:lvl2pPr>
              <a:buClr>
                <a:schemeClr val="accent1"/>
              </a:buClr>
              <a:defRPr sz="1200">
                <a:solidFill>
                  <a:srgbClr val="33414E"/>
                </a:solidFill>
              </a:defRPr>
            </a:lvl2pPr>
            <a:lvl3pPr>
              <a:buClr>
                <a:schemeClr val="accent1"/>
              </a:buClr>
              <a:defRPr sz="1200">
                <a:solidFill>
                  <a:srgbClr val="33414E"/>
                </a:solidFill>
              </a:defRPr>
            </a:lvl3pPr>
            <a:lvl4pPr>
              <a:buClr>
                <a:schemeClr val="accent1"/>
              </a:buClr>
              <a:defRPr sz="1200">
                <a:solidFill>
                  <a:srgbClr val="33414E"/>
                </a:solidFill>
              </a:defRPr>
            </a:lvl4pPr>
            <a:lvl5pPr>
              <a:buClr>
                <a:schemeClr val="accent1"/>
              </a:buClr>
              <a:defRPr sz="1200">
                <a:solidFill>
                  <a:srgbClr val="33414E"/>
                </a:solidFill>
              </a:defRPr>
            </a:lvl5pPr>
            <a:lvl6pPr>
              <a:buClr>
                <a:schemeClr val="accent1"/>
              </a:buClr>
              <a:defRPr sz="1200">
                <a:solidFill>
                  <a:srgbClr val="33414E"/>
                </a:solidFill>
              </a:defRPr>
            </a:lvl6pPr>
            <a:lvl7pPr>
              <a:buClr>
                <a:schemeClr val="accent1"/>
              </a:buClr>
              <a:defRPr sz="1200">
                <a:solidFill>
                  <a:srgbClr val="33414E"/>
                </a:solidFill>
              </a:defRPr>
            </a:lvl7pPr>
            <a:lvl8pPr>
              <a:buClr>
                <a:schemeClr val="accent1"/>
              </a:buClr>
              <a:defRPr sz="1200">
                <a:solidFill>
                  <a:srgbClr val="33414E"/>
                </a:solidFill>
              </a:defRPr>
            </a:lvl8pPr>
            <a:lvl9pPr>
              <a:buClr>
                <a:schemeClr val="accent1"/>
              </a:buClr>
              <a:buNone/>
              <a:defRPr sz="1200">
                <a:solidFill>
                  <a:srgbClr val="33414E"/>
                </a:solidFill>
              </a:defRPr>
            </a:lvl9pPr>
          </a:lstStyle>
          <a:p>
            <a:pPr lvl="0"/>
            <a:r>
              <a:rPr lang="sv-SE"/>
              <a:t>Klicka här för att ändra texten i rutan. Dessa punktlistor passar bra till längre texter. </a:t>
            </a:r>
          </a:p>
        </p:txBody>
      </p:sp>
      <p:sp>
        <p:nvSpPr>
          <p:cNvPr id="13" name="Platshållare för text 15">
            <a:extLst>
              <a:ext uri="{FF2B5EF4-FFF2-40B4-BE49-F238E27FC236}">
                <a16:creationId xmlns:a16="http://schemas.microsoft.com/office/drawing/2014/main" id="{B1C45DFB-CCF3-9F45-93BA-478DFD048B21}"/>
              </a:ext>
            </a:extLst>
          </p:cNvPr>
          <p:cNvSpPr>
            <a:spLocks noGrp="1"/>
          </p:cNvSpPr>
          <p:nvPr>
            <p:ph type="body" sz="quarter" idx="20" hasCustomPrompt="1"/>
          </p:nvPr>
        </p:nvSpPr>
        <p:spPr>
          <a:xfrm>
            <a:off x="6776144" y="1535363"/>
            <a:ext cx="3500527" cy="1012924"/>
          </a:xfrm>
          <a:prstGeom prst="rect">
            <a:avLst/>
          </a:prstGeom>
          <a:solidFill>
            <a:schemeClr val="bg1"/>
          </a:solidFill>
          <a:ln w="6350">
            <a:solidFill>
              <a:srgbClr val="F2F1F3"/>
            </a:solidFill>
          </a:ln>
          <a:effectLst>
            <a:outerShdw blurRad="152400" dist="50800" dir="5400000" algn="t" rotWithShape="0">
              <a:prstClr val="black">
                <a:alpha val="5000"/>
              </a:prstClr>
            </a:outerShdw>
          </a:effectLst>
        </p:spPr>
        <p:txBody>
          <a:bodyPr wrap="square" lIns="540000" tIns="180000" rIns="360000" bIns="180000">
            <a:spAutoFit/>
          </a:bodyPr>
          <a:lstStyle>
            <a:lvl1pPr marL="171450" indent="-171450" algn="l">
              <a:lnSpc>
                <a:spcPct val="120000"/>
              </a:lnSpc>
              <a:spcBef>
                <a:spcPts val="400"/>
              </a:spcBef>
              <a:buClr>
                <a:schemeClr val="accent1"/>
              </a:buClr>
              <a:buFont typeface="Arial" panose="020B0604020202020204" pitchFamily="34" charset="0"/>
              <a:buChar char="•"/>
              <a:defRPr sz="1200" b="0" i="0" baseline="0">
                <a:solidFill>
                  <a:srgbClr val="33414E"/>
                </a:solidFill>
                <a:latin typeface="Lab Grotesque" pitchFamily="2" charset="0"/>
                <a:ea typeface="Lab Grotesque" pitchFamily="2" charset="0"/>
                <a:cs typeface="Circular Std" charset="0"/>
              </a:defRPr>
            </a:lvl1pPr>
            <a:lvl2pPr>
              <a:buClr>
                <a:schemeClr val="accent1"/>
              </a:buClr>
              <a:defRPr sz="1200">
                <a:solidFill>
                  <a:srgbClr val="33414E"/>
                </a:solidFill>
              </a:defRPr>
            </a:lvl2pPr>
            <a:lvl3pPr>
              <a:buClr>
                <a:schemeClr val="accent1"/>
              </a:buClr>
              <a:defRPr sz="1200">
                <a:solidFill>
                  <a:srgbClr val="33414E"/>
                </a:solidFill>
              </a:defRPr>
            </a:lvl3pPr>
            <a:lvl4pPr>
              <a:buClr>
                <a:schemeClr val="accent1"/>
              </a:buClr>
              <a:defRPr sz="1200">
                <a:solidFill>
                  <a:srgbClr val="33414E"/>
                </a:solidFill>
              </a:defRPr>
            </a:lvl4pPr>
            <a:lvl5pPr>
              <a:buClr>
                <a:schemeClr val="accent1"/>
              </a:buClr>
              <a:defRPr sz="1200">
                <a:solidFill>
                  <a:srgbClr val="33414E"/>
                </a:solidFill>
              </a:defRPr>
            </a:lvl5pPr>
            <a:lvl6pPr>
              <a:buClr>
                <a:schemeClr val="accent1"/>
              </a:buClr>
              <a:defRPr sz="1200">
                <a:solidFill>
                  <a:srgbClr val="33414E"/>
                </a:solidFill>
              </a:defRPr>
            </a:lvl6pPr>
            <a:lvl7pPr>
              <a:buClr>
                <a:schemeClr val="accent1"/>
              </a:buClr>
              <a:defRPr sz="1200">
                <a:solidFill>
                  <a:srgbClr val="33414E"/>
                </a:solidFill>
              </a:defRPr>
            </a:lvl7pPr>
            <a:lvl8pPr>
              <a:buClr>
                <a:schemeClr val="accent1"/>
              </a:buClr>
              <a:defRPr sz="1200">
                <a:solidFill>
                  <a:srgbClr val="33414E"/>
                </a:solidFill>
              </a:defRPr>
            </a:lvl8pPr>
            <a:lvl9pPr marL="3657600" indent="0">
              <a:buClr>
                <a:schemeClr val="accent1"/>
              </a:buClr>
              <a:buNone/>
              <a:defRPr sz="1200">
                <a:solidFill>
                  <a:srgbClr val="33414E"/>
                </a:solidFill>
              </a:defRPr>
            </a:lvl9pPr>
          </a:lstStyle>
          <a:p>
            <a:pPr lvl="0"/>
            <a:r>
              <a:rPr lang="sv-SE"/>
              <a:t>Klicka här för att ändra texten i rutan. Dessa punktlistor passar bra till längre texter. </a:t>
            </a:r>
          </a:p>
        </p:txBody>
      </p:sp>
      <p:sp>
        <p:nvSpPr>
          <p:cNvPr id="14" name="Platshållare för text 2">
            <a:extLst>
              <a:ext uri="{FF2B5EF4-FFF2-40B4-BE49-F238E27FC236}">
                <a16:creationId xmlns:a16="http://schemas.microsoft.com/office/drawing/2014/main" id="{52B08A95-6E7E-444A-BB65-CD5ABE1FC2BB}"/>
              </a:ext>
            </a:extLst>
          </p:cNvPr>
          <p:cNvSpPr>
            <a:spLocks noGrp="1"/>
          </p:cNvSpPr>
          <p:nvPr>
            <p:ph type="body" sz="quarter" idx="21" hasCustomPrompt="1"/>
          </p:nvPr>
        </p:nvSpPr>
        <p:spPr>
          <a:xfrm>
            <a:off x="6547703" y="1681145"/>
            <a:ext cx="456882" cy="721360"/>
          </a:xfrm>
          <a:prstGeom prst="rect">
            <a:avLst/>
          </a:prstGeom>
        </p:spPr>
        <p:txBody>
          <a:bodyPr/>
          <a:lstStyle>
            <a:lvl1pPr marL="0" indent="0">
              <a:buNone/>
              <a:defRPr sz="6000" b="1" i="0">
                <a:solidFill>
                  <a:schemeClr val="accent1"/>
                </a:solidFill>
                <a:latin typeface="Lab Grotesque Black" pitchFamily="2" charset="0"/>
              </a:defRPr>
            </a:lvl1pPr>
          </a:lstStyle>
          <a:p>
            <a:pPr lvl="0"/>
            <a:r>
              <a:rPr lang="sv-SE"/>
              <a:t>4</a:t>
            </a:r>
          </a:p>
        </p:txBody>
      </p:sp>
      <p:sp>
        <p:nvSpPr>
          <p:cNvPr id="17" name="Platshållare för text 15">
            <a:extLst>
              <a:ext uri="{FF2B5EF4-FFF2-40B4-BE49-F238E27FC236}">
                <a16:creationId xmlns:a16="http://schemas.microsoft.com/office/drawing/2014/main" id="{6B136BAC-7E50-5342-A4C2-DB9A636D4FC1}"/>
              </a:ext>
            </a:extLst>
          </p:cNvPr>
          <p:cNvSpPr>
            <a:spLocks noGrp="1"/>
          </p:cNvSpPr>
          <p:nvPr>
            <p:ph type="body" sz="quarter" idx="24" hasCustomPrompt="1"/>
          </p:nvPr>
        </p:nvSpPr>
        <p:spPr>
          <a:xfrm>
            <a:off x="6776144" y="4437589"/>
            <a:ext cx="3500527" cy="1012924"/>
          </a:xfrm>
          <a:prstGeom prst="rect">
            <a:avLst/>
          </a:prstGeom>
          <a:solidFill>
            <a:schemeClr val="bg1"/>
          </a:solidFill>
          <a:ln w="6350">
            <a:solidFill>
              <a:srgbClr val="F2F1F3"/>
            </a:solidFill>
          </a:ln>
          <a:effectLst>
            <a:outerShdw blurRad="152400" dist="50800" dir="5400000" algn="t" rotWithShape="0">
              <a:prstClr val="black">
                <a:alpha val="5000"/>
              </a:prstClr>
            </a:outerShdw>
          </a:effectLst>
        </p:spPr>
        <p:txBody>
          <a:bodyPr wrap="square" lIns="540000" tIns="180000" rIns="360000" bIns="180000">
            <a:spAutoFit/>
          </a:bodyPr>
          <a:lstStyle>
            <a:lvl1pPr marL="171450" indent="-171450" algn="l">
              <a:lnSpc>
                <a:spcPct val="120000"/>
              </a:lnSpc>
              <a:spcBef>
                <a:spcPts val="400"/>
              </a:spcBef>
              <a:buClr>
                <a:schemeClr val="accent1"/>
              </a:buClr>
              <a:buFont typeface="Arial" panose="020B0604020202020204" pitchFamily="34" charset="0"/>
              <a:buChar char="•"/>
              <a:defRPr sz="1200" b="0" i="0" baseline="0">
                <a:latin typeface="Lab Grotesque" pitchFamily="2" charset="0"/>
                <a:ea typeface="Lab Grotesque" pitchFamily="2" charset="0"/>
                <a:cs typeface="Circular Std" charset="0"/>
              </a:defRPr>
            </a:lvl1pPr>
            <a:lvl2pPr>
              <a:buClr>
                <a:schemeClr val="accent1"/>
              </a:buClr>
              <a:defRPr sz="1200"/>
            </a:lvl2pPr>
            <a:lvl3pPr>
              <a:buClr>
                <a:schemeClr val="accent1"/>
              </a:buClr>
              <a:defRPr sz="1200"/>
            </a:lvl3pPr>
            <a:lvl4pPr>
              <a:buClr>
                <a:schemeClr val="accent1"/>
              </a:buClr>
              <a:defRPr sz="1200"/>
            </a:lvl4pPr>
            <a:lvl5pPr>
              <a:buClr>
                <a:schemeClr val="accent1"/>
              </a:buClr>
              <a:defRPr sz="1200"/>
            </a:lvl5pPr>
            <a:lvl6pPr>
              <a:buClr>
                <a:schemeClr val="accent1"/>
              </a:buClr>
              <a:defRPr sz="1200"/>
            </a:lvl6pPr>
            <a:lvl7pPr>
              <a:buClr>
                <a:schemeClr val="accent1"/>
              </a:buClr>
              <a:defRPr sz="1200"/>
            </a:lvl7pPr>
            <a:lvl8pPr>
              <a:buClr>
                <a:schemeClr val="accent1"/>
              </a:buClr>
              <a:defRPr sz="1200"/>
            </a:lvl8pPr>
            <a:lvl9pPr>
              <a:buClr>
                <a:schemeClr val="accent1"/>
              </a:buClr>
              <a:defRPr sz="1200"/>
            </a:lvl9pPr>
          </a:lstStyle>
          <a:p>
            <a:pPr lvl="0"/>
            <a:r>
              <a:rPr lang="sv-SE"/>
              <a:t>Klicka här för att ändra texten i rutan. Dessa punktlistor passar bra till längre texter. </a:t>
            </a:r>
          </a:p>
        </p:txBody>
      </p:sp>
      <p:sp>
        <p:nvSpPr>
          <p:cNvPr id="18" name="Platshållare för text 2">
            <a:extLst>
              <a:ext uri="{FF2B5EF4-FFF2-40B4-BE49-F238E27FC236}">
                <a16:creationId xmlns:a16="http://schemas.microsoft.com/office/drawing/2014/main" id="{DF2C3E43-4C68-BE4C-9AE6-967D4A976E54}"/>
              </a:ext>
            </a:extLst>
          </p:cNvPr>
          <p:cNvSpPr>
            <a:spLocks noGrp="1"/>
          </p:cNvSpPr>
          <p:nvPr>
            <p:ph type="body" sz="quarter" idx="25" hasCustomPrompt="1"/>
          </p:nvPr>
        </p:nvSpPr>
        <p:spPr>
          <a:xfrm>
            <a:off x="6547703" y="4583371"/>
            <a:ext cx="456882" cy="721360"/>
          </a:xfrm>
          <a:prstGeom prst="rect">
            <a:avLst/>
          </a:prstGeom>
        </p:spPr>
        <p:txBody>
          <a:bodyPr/>
          <a:lstStyle>
            <a:lvl1pPr marL="0" indent="0">
              <a:buNone/>
              <a:defRPr sz="6000" b="1" i="0">
                <a:solidFill>
                  <a:schemeClr val="accent1"/>
                </a:solidFill>
                <a:latin typeface="Lab Grotesque Black" pitchFamily="2" charset="0"/>
              </a:defRPr>
            </a:lvl1pPr>
          </a:lstStyle>
          <a:p>
            <a:pPr lvl="0"/>
            <a:r>
              <a:rPr lang="sv-SE"/>
              <a:t>6</a:t>
            </a:r>
          </a:p>
        </p:txBody>
      </p:sp>
      <p:sp>
        <p:nvSpPr>
          <p:cNvPr id="20" name="Platshållare för text 2">
            <a:extLst>
              <a:ext uri="{FF2B5EF4-FFF2-40B4-BE49-F238E27FC236}">
                <a16:creationId xmlns:a16="http://schemas.microsoft.com/office/drawing/2014/main" id="{BF916A20-85DD-4E9F-BAED-153F2F8E6AC8}"/>
              </a:ext>
            </a:extLst>
          </p:cNvPr>
          <p:cNvSpPr>
            <a:spLocks noGrp="1"/>
          </p:cNvSpPr>
          <p:nvPr>
            <p:ph type="body" sz="quarter" idx="27" hasCustomPrompt="1"/>
          </p:nvPr>
        </p:nvSpPr>
        <p:spPr>
          <a:xfrm>
            <a:off x="803275" y="4583371"/>
            <a:ext cx="456882" cy="721360"/>
          </a:xfrm>
          <a:prstGeom prst="rect">
            <a:avLst/>
          </a:prstGeom>
        </p:spPr>
        <p:txBody>
          <a:bodyPr/>
          <a:lstStyle>
            <a:lvl1pPr marL="0" indent="0">
              <a:buNone/>
              <a:defRPr sz="6000" b="1" i="0">
                <a:solidFill>
                  <a:schemeClr val="accent1"/>
                </a:solidFill>
                <a:latin typeface="Lab Grotesque Black" pitchFamily="2" charset="0"/>
              </a:defRPr>
            </a:lvl1pPr>
          </a:lstStyle>
          <a:p>
            <a:pPr lvl="0"/>
            <a:r>
              <a:rPr lang="sv-SE"/>
              <a:t>3</a:t>
            </a:r>
          </a:p>
        </p:txBody>
      </p:sp>
      <p:sp>
        <p:nvSpPr>
          <p:cNvPr id="21" name="Platshållare för text 2">
            <a:extLst>
              <a:ext uri="{FF2B5EF4-FFF2-40B4-BE49-F238E27FC236}">
                <a16:creationId xmlns:a16="http://schemas.microsoft.com/office/drawing/2014/main" id="{7A172C39-C4EA-4713-9DC3-671E3B59B04E}"/>
              </a:ext>
            </a:extLst>
          </p:cNvPr>
          <p:cNvSpPr>
            <a:spLocks noGrp="1"/>
          </p:cNvSpPr>
          <p:nvPr>
            <p:ph type="body" sz="quarter" idx="28" hasCustomPrompt="1"/>
          </p:nvPr>
        </p:nvSpPr>
        <p:spPr>
          <a:xfrm>
            <a:off x="6547703" y="3125632"/>
            <a:ext cx="456882" cy="721360"/>
          </a:xfrm>
          <a:prstGeom prst="rect">
            <a:avLst/>
          </a:prstGeom>
        </p:spPr>
        <p:txBody>
          <a:bodyPr/>
          <a:lstStyle>
            <a:lvl1pPr marL="0" indent="0">
              <a:buNone/>
              <a:defRPr sz="6000" b="1" i="0">
                <a:solidFill>
                  <a:schemeClr val="accent1"/>
                </a:solidFill>
                <a:latin typeface="Lab Grotesque Black" pitchFamily="2" charset="0"/>
              </a:defRPr>
            </a:lvl1pPr>
          </a:lstStyle>
          <a:p>
            <a:pPr lvl="0"/>
            <a:r>
              <a:rPr lang="sv-SE"/>
              <a:t>5</a:t>
            </a:r>
          </a:p>
        </p:txBody>
      </p:sp>
    </p:spTree>
    <p:extLst>
      <p:ext uri="{BB962C8B-B14F-4D97-AF65-F5344CB8AC3E}">
        <p14:creationId xmlns:p14="http://schemas.microsoft.com/office/powerpoint/2010/main" val="615036848"/>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tep by step">
    <p:bg>
      <p:bgPr>
        <a:solidFill>
          <a:schemeClr val="bg1"/>
        </a:solidFill>
        <a:effectLst/>
      </p:bgPr>
    </p:bg>
    <p:spTree>
      <p:nvGrpSpPr>
        <p:cNvPr id="1" name=""/>
        <p:cNvGrpSpPr/>
        <p:nvPr/>
      </p:nvGrpSpPr>
      <p:grpSpPr>
        <a:xfrm>
          <a:off x="0" y="0"/>
          <a:ext cx="0" cy="0"/>
          <a:chOff x="0" y="0"/>
          <a:chExt cx="0" cy="0"/>
        </a:xfrm>
      </p:grpSpPr>
      <p:sp>
        <p:nvSpPr>
          <p:cNvPr id="23" name="Platshållare för text 15">
            <a:extLst>
              <a:ext uri="{FF2B5EF4-FFF2-40B4-BE49-F238E27FC236}">
                <a16:creationId xmlns:a16="http://schemas.microsoft.com/office/drawing/2014/main" id="{E73CDA3D-A110-D842-9503-4D7A772B80A2}"/>
              </a:ext>
            </a:extLst>
          </p:cNvPr>
          <p:cNvSpPr>
            <a:spLocks noGrp="1"/>
          </p:cNvSpPr>
          <p:nvPr>
            <p:ph type="body" sz="quarter" idx="24" hasCustomPrompt="1"/>
          </p:nvPr>
        </p:nvSpPr>
        <p:spPr>
          <a:xfrm>
            <a:off x="9362499" y="2618677"/>
            <a:ext cx="2520000" cy="695300"/>
          </a:xfrm>
          <a:prstGeom prst="homePlate">
            <a:avLst/>
          </a:prstGeom>
          <a:solidFill>
            <a:schemeClr val="tx2">
              <a:lumMod val="20000"/>
              <a:lumOff val="80000"/>
            </a:schemeClr>
          </a:solidFill>
          <a:ln w="63500">
            <a:solidFill>
              <a:schemeClr val="bg1"/>
            </a:solidFill>
          </a:ln>
          <a:effectLst/>
        </p:spPr>
        <p:txBody>
          <a:bodyPr wrap="square" lIns="720000" tIns="72000" rIns="180000" bIns="72000">
            <a:spAutoFit/>
          </a:bodyPr>
          <a:lstStyle>
            <a:lvl1pPr marL="0" indent="0" algn="l">
              <a:lnSpc>
                <a:spcPct val="120000"/>
              </a:lnSpc>
              <a:spcBef>
                <a:spcPts val="400"/>
              </a:spcBef>
              <a:buNone/>
              <a:defRPr sz="3200" b="1" i="0" baseline="0">
                <a:solidFill>
                  <a:schemeClr val="bg1"/>
                </a:solidFill>
                <a:latin typeface="Lab Grotesque Black" pitchFamily="2" charset="0"/>
                <a:ea typeface="Lab Grotesque Black" pitchFamily="2" charset="0"/>
                <a:cs typeface="Circular Std" charset="0"/>
              </a:defRPr>
            </a:lvl1pPr>
          </a:lstStyle>
          <a:p>
            <a:pPr lvl="0"/>
            <a:r>
              <a:rPr lang="sv-SE"/>
              <a:t>5</a:t>
            </a:r>
          </a:p>
        </p:txBody>
      </p:sp>
      <p:sp>
        <p:nvSpPr>
          <p:cNvPr id="22" name="Platshållare för text 15">
            <a:extLst>
              <a:ext uri="{FF2B5EF4-FFF2-40B4-BE49-F238E27FC236}">
                <a16:creationId xmlns:a16="http://schemas.microsoft.com/office/drawing/2014/main" id="{E9187399-D62D-1448-998C-480581BF999B}"/>
              </a:ext>
            </a:extLst>
          </p:cNvPr>
          <p:cNvSpPr>
            <a:spLocks noGrp="1"/>
          </p:cNvSpPr>
          <p:nvPr>
            <p:ph type="body" sz="quarter" idx="23" hasCustomPrompt="1"/>
          </p:nvPr>
        </p:nvSpPr>
        <p:spPr>
          <a:xfrm>
            <a:off x="7210188" y="2612919"/>
            <a:ext cx="2520000" cy="695300"/>
          </a:xfrm>
          <a:prstGeom prst="homePlate">
            <a:avLst/>
          </a:prstGeom>
          <a:solidFill>
            <a:schemeClr val="tx2">
              <a:lumMod val="40000"/>
              <a:lumOff val="60000"/>
            </a:schemeClr>
          </a:solidFill>
          <a:ln w="63500">
            <a:solidFill>
              <a:schemeClr val="bg1"/>
            </a:solidFill>
          </a:ln>
          <a:effectLst/>
        </p:spPr>
        <p:txBody>
          <a:bodyPr wrap="square" lIns="720000" tIns="72000" rIns="180000" bIns="72000">
            <a:spAutoFit/>
          </a:bodyPr>
          <a:lstStyle>
            <a:lvl1pPr marL="0" indent="0" algn="l">
              <a:lnSpc>
                <a:spcPct val="120000"/>
              </a:lnSpc>
              <a:spcBef>
                <a:spcPts val="400"/>
              </a:spcBef>
              <a:buNone/>
              <a:defRPr sz="3200" b="1" i="0" baseline="0">
                <a:solidFill>
                  <a:schemeClr val="bg1"/>
                </a:solidFill>
                <a:latin typeface="Lab Grotesque Black" pitchFamily="2" charset="0"/>
                <a:ea typeface="Lab Grotesque Black" pitchFamily="2" charset="0"/>
                <a:cs typeface="Circular Std" charset="0"/>
              </a:defRPr>
            </a:lvl1pPr>
          </a:lstStyle>
          <a:p>
            <a:pPr lvl="0"/>
            <a:r>
              <a:rPr lang="sv-SE"/>
              <a:t>4</a:t>
            </a:r>
          </a:p>
        </p:txBody>
      </p:sp>
      <p:sp>
        <p:nvSpPr>
          <p:cNvPr id="21" name="Platshållare för text 15">
            <a:extLst>
              <a:ext uri="{FF2B5EF4-FFF2-40B4-BE49-F238E27FC236}">
                <a16:creationId xmlns:a16="http://schemas.microsoft.com/office/drawing/2014/main" id="{10590BD9-0401-BE45-9910-166E731F7F75}"/>
              </a:ext>
            </a:extLst>
          </p:cNvPr>
          <p:cNvSpPr>
            <a:spLocks noGrp="1"/>
          </p:cNvSpPr>
          <p:nvPr>
            <p:ph type="body" sz="quarter" idx="22" hasCustomPrompt="1"/>
          </p:nvPr>
        </p:nvSpPr>
        <p:spPr>
          <a:xfrm>
            <a:off x="5065372" y="2607161"/>
            <a:ext cx="2520000" cy="695300"/>
          </a:xfrm>
          <a:prstGeom prst="homePlate">
            <a:avLst/>
          </a:prstGeom>
          <a:solidFill>
            <a:schemeClr val="tx2">
              <a:lumMod val="60000"/>
              <a:lumOff val="40000"/>
            </a:schemeClr>
          </a:solidFill>
          <a:ln w="63500">
            <a:solidFill>
              <a:schemeClr val="bg1"/>
            </a:solidFill>
          </a:ln>
          <a:effectLst/>
        </p:spPr>
        <p:txBody>
          <a:bodyPr wrap="square" lIns="720000" tIns="72000" rIns="180000" bIns="72000">
            <a:spAutoFit/>
          </a:bodyPr>
          <a:lstStyle>
            <a:lvl1pPr marL="0" indent="0" algn="l">
              <a:lnSpc>
                <a:spcPct val="120000"/>
              </a:lnSpc>
              <a:spcBef>
                <a:spcPts val="400"/>
              </a:spcBef>
              <a:buNone/>
              <a:defRPr sz="3200" b="1" i="0" baseline="0">
                <a:solidFill>
                  <a:schemeClr val="bg1"/>
                </a:solidFill>
                <a:latin typeface="Lab Grotesque Black" pitchFamily="2" charset="0"/>
                <a:ea typeface="Lab Grotesque Black" pitchFamily="2" charset="0"/>
                <a:cs typeface="Circular Std" charset="0"/>
              </a:defRPr>
            </a:lvl1pPr>
          </a:lstStyle>
          <a:p>
            <a:pPr lvl="0"/>
            <a:r>
              <a:rPr lang="sv-SE"/>
              <a:t>3</a:t>
            </a:r>
          </a:p>
        </p:txBody>
      </p:sp>
      <p:sp>
        <p:nvSpPr>
          <p:cNvPr id="4" name="Platshållare för datum 21">
            <a:extLst>
              <a:ext uri="{FF2B5EF4-FFF2-40B4-BE49-F238E27FC236}">
                <a16:creationId xmlns:a16="http://schemas.microsoft.com/office/drawing/2014/main" id="{16198837-2FB5-364D-A147-D3D02C0EDABC}"/>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CF0C2AF8-CF07-F84C-9A4A-79F6D3437CF6}" type="datetime1">
              <a:rPr lang="sv-SE" smtClean="0"/>
              <a:pPr/>
              <a:t>2024-05-30</a:t>
            </a:fld>
            <a:endParaRPr lang="sv-SE" dirty="0"/>
          </a:p>
        </p:txBody>
      </p:sp>
      <p:sp>
        <p:nvSpPr>
          <p:cNvPr id="5" name="Platshållare för bildnummer 23">
            <a:extLst>
              <a:ext uri="{FF2B5EF4-FFF2-40B4-BE49-F238E27FC236}">
                <a16:creationId xmlns:a16="http://schemas.microsoft.com/office/drawing/2014/main" id="{FC9C06E6-2F84-7B46-A668-8FAD434D957F}"/>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dirty="0"/>
          </a:p>
        </p:txBody>
      </p:sp>
      <p:sp>
        <p:nvSpPr>
          <p:cNvPr id="20" name="Platshållare för text 15">
            <a:extLst>
              <a:ext uri="{FF2B5EF4-FFF2-40B4-BE49-F238E27FC236}">
                <a16:creationId xmlns:a16="http://schemas.microsoft.com/office/drawing/2014/main" id="{37943792-BA07-294E-AE9C-BCD2B03DB348}"/>
              </a:ext>
            </a:extLst>
          </p:cNvPr>
          <p:cNvSpPr>
            <a:spLocks noGrp="1"/>
          </p:cNvSpPr>
          <p:nvPr>
            <p:ph type="body" sz="quarter" idx="21" hasCustomPrompt="1"/>
          </p:nvPr>
        </p:nvSpPr>
        <p:spPr>
          <a:xfrm>
            <a:off x="2915586" y="2607161"/>
            <a:ext cx="2520000" cy="695300"/>
          </a:xfrm>
          <a:prstGeom prst="homePlate">
            <a:avLst/>
          </a:prstGeom>
          <a:solidFill>
            <a:schemeClr val="tx2"/>
          </a:solidFill>
          <a:ln w="63500">
            <a:solidFill>
              <a:schemeClr val="bg1"/>
            </a:solidFill>
          </a:ln>
          <a:effectLst/>
        </p:spPr>
        <p:txBody>
          <a:bodyPr wrap="square" lIns="720000" tIns="72000" rIns="180000" bIns="72000">
            <a:spAutoFit/>
          </a:bodyPr>
          <a:lstStyle>
            <a:lvl1pPr marL="0" indent="0" algn="l">
              <a:lnSpc>
                <a:spcPct val="120000"/>
              </a:lnSpc>
              <a:spcBef>
                <a:spcPts val="400"/>
              </a:spcBef>
              <a:buNone/>
              <a:defRPr sz="3200" b="1" i="0" baseline="0">
                <a:solidFill>
                  <a:schemeClr val="bg1"/>
                </a:solidFill>
                <a:latin typeface="Lab Grotesque Black" pitchFamily="2" charset="0"/>
                <a:ea typeface="Lab Grotesque Black" pitchFamily="2" charset="0"/>
                <a:cs typeface="Circular Std" charset="0"/>
              </a:defRPr>
            </a:lvl1pPr>
          </a:lstStyle>
          <a:p>
            <a:pPr lvl="0"/>
            <a:r>
              <a:rPr lang="sv-SE"/>
              <a:t>2</a:t>
            </a:r>
          </a:p>
        </p:txBody>
      </p:sp>
      <p:sp>
        <p:nvSpPr>
          <p:cNvPr id="26" name="Platshållare för text 15">
            <a:extLst>
              <a:ext uri="{FF2B5EF4-FFF2-40B4-BE49-F238E27FC236}">
                <a16:creationId xmlns:a16="http://schemas.microsoft.com/office/drawing/2014/main" id="{388722FA-8F90-9E4E-961C-21B319B9C4A1}"/>
              </a:ext>
            </a:extLst>
          </p:cNvPr>
          <p:cNvSpPr>
            <a:spLocks noGrp="1"/>
          </p:cNvSpPr>
          <p:nvPr>
            <p:ph type="body" sz="quarter" idx="26" hasCustomPrompt="1"/>
          </p:nvPr>
        </p:nvSpPr>
        <p:spPr>
          <a:xfrm>
            <a:off x="773295" y="2607161"/>
            <a:ext cx="2520000" cy="695300"/>
          </a:xfrm>
          <a:prstGeom prst="homePlate">
            <a:avLst/>
          </a:prstGeom>
          <a:solidFill>
            <a:schemeClr val="tx1"/>
          </a:solidFill>
          <a:ln w="63500">
            <a:solidFill>
              <a:schemeClr val="bg1"/>
            </a:solidFill>
          </a:ln>
          <a:effectLst/>
        </p:spPr>
        <p:txBody>
          <a:bodyPr wrap="square" lIns="540000" tIns="72000" rIns="180000" bIns="72000">
            <a:spAutoFit/>
          </a:bodyPr>
          <a:lstStyle>
            <a:lvl1pPr marL="0" indent="0" algn="l">
              <a:lnSpc>
                <a:spcPct val="120000"/>
              </a:lnSpc>
              <a:spcBef>
                <a:spcPts val="400"/>
              </a:spcBef>
              <a:buNone/>
              <a:defRPr sz="3200" b="1" i="0" baseline="0">
                <a:solidFill>
                  <a:schemeClr val="bg1"/>
                </a:solidFill>
                <a:latin typeface="Lab Grotesque Black" pitchFamily="2" charset="0"/>
                <a:ea typeface="Lab Grotesque Black" pitchFamily="2" charset="0"/>
                <a:cs typeface="Circular Std" charset="0"/>
              </a:defRPr>
            </a:lvl1pPr>
          </a:lstStyle>
          <a:p>
            <a:pPr lvl="0"/>
            <a:r>
              <a:rPr lang="sv-SE"/>
              <a:t>1</a:t>
            </a:r>
          </a:p>
        </p:txBody>
      </p:sp>
      <p:sp>
        <p:nvSpPr>
          <p:cNvPr id="29" name="Title 1">
            <a:extLst>
              <a:ext uri="{FF2B5EF4-FFF2-40B4-BE49-F238E27FC236}">
                <a16:creationId xmlns:a16="http://schemas.microsoft.com/office/drawing/2014/main" id="{6E18F307-A305-8145-9A11-12C16C706BCB}"/>
              </a:ext>
            </a:extLst>
          </p:cNvPr>
          <p:cNvSpPr>
            <a:spLocks noGrp="1"/>
          </p:cNvSpPr>
          <p:nvPr>
            <p:ph type="ctrTitle" hasCustomPrompt="1"/>
          </p:nvPr>
        </p:nvSpPr>
        <p:spPr>
          <a:xfrm>
            <a:off x="814163" y="1089086"/>
            <a:ext cx="6220416" cy="655037"/>
          </a:xfrm>
          <a:prstGeom prst="rect">
            <a:avLst/>
          </a:prstGeom>
        </p:spPr>
        <p:txBody>
          <a:bodyPr anchor="ctr"/>
          <a:lstStyle>
            <a:lvl1pPr algn="l">
              <a:lnSpc>
                <a:spcPct val="100000"/>
              </a:lnSpc>
              <a:defRPr sz="3600" b="1" i="0">
                <a:latin typeface="Lab Grotesque Black" pitchFamily="2" charset="0"/>
              </a:defRPr>
            </a:lvl1pPr>
          </a:lstStyle>
          <a:p>
            <a:r>
              <a:rPr lang="sv-SE"/>
              <a:t>Klicka här för att ändra text</a:t>
            </a:r>
            <a:endParaRPr lang="en-US"/>
          </a:p>
        </p:txBody>
      </p:sp>
      <p:sp>
        <p:nvSpPr>
          <p:cNvPr id="31" name="Platshållare för text 18">
            <a:extLst>
              <a:ext uri="{FF2B5EF4-FFF2-40B4-BE49-F238E27FC236}">
                <a16:creationId xmlns:a16="http://schemas.microsoft.com/office/drawing/2014/main" id="{582AB44B-F740-6541-8588-4D4C798C2F42}"/>
              </a:ext>
            </a:extLst>
          </p:cNvPr>
          <p:cNvSpPr>
            <a:spLocks noGrp="1"/>
          </p:cNvSpPr>
          <p:nvPr>
            <p:ph type="body" sz="quarter" idx="16" hasCustomPrompt="1"/>
          </p:nvPr>
        </p:nvSpPr>
        <p:spPr>
          <a:xfrm>
            <a:off x="806916" y="3902769"/>
            <a:ext cx="2116165" cy="847715"/>
          </a:xfrm>
          <a:prstGeom prst="rect">
            <a:avLst/>
          </a:prstGeom>
        </p:spPr>
        <p:txBody>
          <a:bodyPr/>
          <a:lstStyle>
            <a:lvl1pPr marL="0" indent="0">
              <a:lnSpc>
                <a:spcPct val="130000"/>
              </a:lnSpc>
              <a:buNone/>
              <a:defRPr sz="1600" b="0" i="0">
                <a:latin typeface="Lab Grotesque" pitchFamily="2" charset="0"/>
              </a:defRPr>
            </a:lvl1pPr>
          </a:lstStyle>
          <a:p>
            <a:pPr lvl="0"/>
            <a:r>
              <a:rPr lang="sv-SE"/>
              <a:t>Skriv text här</a:t>
            </a:r>
          </a:p>
        </p:txBody>
      </p:sp>
      <p:sp>
        <p:nvSpPr>
          <p:cNvPr id="32" name="Platshållare för text 22">
            <a:extLst>
              <a:ext uri="{FF2B5EF4-FFF2-40B4-BE49-F238E27FC236}">
                <a16:creationId xmlns:a16="http://schemas.microsoft.com/office/drawing/2014/main" id="{0E762538-40C1-7741-A84A-BA8DCE865625}"/>
              </a:ext>
            </a:extLst>
          </p:cNvPr>
          <p:cNvSpPr>
            <a:spLocks noGrp="1"/>
          </p:cNvSpPr>
          <p:nvPr>
            <p:ph type="body" sz="quarter" idx="17" hasCustomPrompt="1"/>
          </p:nvPr>
        </p:nvSpPr>
        <p:spPr>
          <a:xfrm>
            <a:off x="806916" y="3548224"/>
            <a:ext cx="2116165" cy="338137"/>
          </a:xfrm>
          <a:prstGeom prst="rect">
            <a:avLst/>
          </a:prstGeom>
        </p:spPr>
        <p:txBody>
          <a:bodyPr anchor="ctr"/>
          <a:lstStyle>
            <a:lvl1pPr marL="0" indent="0">
              <a:buNone/>
              <a:defRPr sz="1800" b="1" i="0">
                <a:latin typeface="Lab Grotesque Black" pitchFamily="2" charset="0"/>
              </a:defRPr>
            </a:lvl1pPr>
          </a:lstStyle>
          <a:p>
            <a:pPr lvl="0"/>
            <a:r>
              <a:rPr lang="sv-SE"/>
              <a:t>Rubrik</a:t>
            </a:r>
          </a:p>
        </p:txBody>
      </p:sp>
      <p:sp>
        <p:nvSpPr>
          <p:cNvPr id="37" name="Platshållare för text 18">
            <a:extLst>
              <a:ext uri="{FF2B5EF4-FFF2-40B4-BE49-F238E27FC236}">
                <a16:creationId xmlns:a16="http://schemas.microsoft.com/office/drawing/2014/main" id="{47A24916-402F-8247-B70D-C95286F859E0}"/>
              </a:ext>
            </a:extLst>
          </p:cNvPr>
          <p:cNvSpPr>
            <a:spLocks noGrp="1"/>
          </p:cNvSpPr>
          <p:nvPr>
            <p:ph type="body" sz="quarter" idx="27" hasCustomPrompt="1"/>
          </p:nvPr>
        </p:nvSpPr>
        <p:spPr>
          <a:xfrm>
            <a:off x="3032956" y="3902769"/>
            <a:ext cx="2056206" cy="847715"/>
          </a:xfrm>
          <a:prstGeom prst="rect">
            <a:avLst/>
          </a:prstGeom>
        </p:spPr>
        <p:txBody>
          <a:bodyPr/>
          <a:lstStyle>
            <a:lvl1pPr marL="0" indent="0">
              <a:lnSpc>
                <a:spcPct val="130000"/>
              </a:lnSpc>
              <a:buNone/>
              <a:defRPr sz="1600" b="0" i="0">
                <a:latin typeface="Lab Grotesque" pitchFamily="2" charset="0"/>
              </a:defRPr>
            </a:lvl1pPr>
          </a:lstStyle>
          <a:p>
            <a:pPr lvl="0"/>
            <a:r>
              <a:rPr lang="sv-SE"/>
              <a:t>Skriv text här</a:t>
            </a:r>
          </a:p>
        </p:txBody>
      </p:sp>
      <p:sp>
        <p:nvSpPr>
          <p:cNvPr id="38" name="Platshållare för text 22">
            <a:extLst>
              <a:ext uri="{FF2B5EF4-FFF2-40B4-BE49-F238E27FC236}">
                <a16:creationId xmlns:a16="http://schemas.microsoft.com/office/drawing/2014/main" id="{55F36039-7520-1749-B408-AFF14F1AB130}"/>
              </a:ext>
            </a:extLst>
          </p:cNvPr>
          <p:cNvSpPr>
            <a:spLocks noGrp="1"/>
          </p:cNvSpPr>
          <p:nvPr>
            <p:ph type="body" sz="quarter" idx="28" hasCustomPrompt="1"/>
          </p:nvPr>
        </p:nvSpPr>
        <p:spPr>
          <a:xfrm>
            <a:off x="3032956" y="3548224"/>
            <a:ext cx="2056206" cy="338137"/>
          </a:xfrm>
          <a:prstGeom prst="rect">
            <a:avLst/>
          </a:prstGeom>
        </p:spPr>
        <p:txBody>
          <a:bodyPr anchor="ctr"/>
          <a:lstStyle>
            <a:lvl1pPr marL="0" indent="0">
              <a:buNone/>
              <a:defRPr sz="1800" b="1" i="0">
                <a:latin typeface="Lab Grotesque Black" pitchFamily="2" charset="0"/>
              </a:defRPr>
            </a:lvl1pPr>
          </a:lstStyle>
          <a:p>
            <a:pPr lvl="0"/>
            <a:r>
              <a:rPr lang="sv-SE"/>
              <a:t>Rubrik</a:t>
            </a:r>
          </a:p>
        </p:txBody>
      </p:sp>
      <p:sp>
        <p:nvSpPr>
          <p:cNvPr id="44" name="Platshållare för text 18">
            <a:extLst>
              <a:ext uri="{FF2B5EF4-FFF2-40B4-BE49-F238E27FC236}">
                <a16:creationId xmlns:a16="http://schemas.microsoft.com/office/drawing/2014/main" id="{9261EA2B-ED54-A543-9FC4-DD076F2D4D96}"/>
              </a:ext>
            </a:extLst>
          </p:cNvPr>
          <p:cNvSpPr>
            <a:spLocks noGrp="1"/>
          </p:cNvSpPr>
          <p:nvPr>
            <p:ph type="body" sz="quarter" idx="29" hasCustomPrompt="1"/>
          </p:nvPr>
        </p:nvSpPr>
        <p:spPr>
          <a:xfrm>
            <a:off x="5191539" y="3902769"/>
            <a:ext cx="2056205" cy="847715"/>
          </a:xfrm>
          <a:prstGeom prst="rect">
            <a:avLst/>
          </a:prstGeom>
        </p:spPr>
        <p:txBody>
          <a:bodyPr/>
          <a:lstStyle>
            <a:lvl1pPr marL="0" indent="0">
              <a:lnSpc>
                <a:spcPct val="130000"/>
              </a:lnSpc>
              <a:buNone/>
              <a:defRPr sz="1600" b="0" i="0">
                <a:latin typeface="Lab Grotesque" pitchFamily="2" charset="0"/>
              </a:defRPr>
            </a:lvl1pPr>
          </a:lstStyle>
          <a:p>
            <a:pPr lvl="0"/>
            <a:r>
              <a:rPr lang="sv-SE"/>
              <a:t>Skriv text här</a:t>
            </a:r>
          </a:p>
        </p:txBody>
      </p:sp>
      <p:sp>
        <p:nvSpPr>
          <p:cNvPr id="45" name="Platshållare för text 22">
            <a:extLst>
              <a:ext uri="{FF2B5EF4-FFF2-40B4-BE49-F238E27FC236}">
                <a16:creationId xmlns:a16="http://schemas.microsoft.com/office/drawing/2014/main" id="{2D7C85CF-D269-0D49-BAC3-438EA8F7C8A9}"/>
              </a:ext>
            </a:extLst>
          </p:cNvPr>
          <p:cNvSpPr>
            <a:spLocks noGrp="1"/>
          </p:cNvSpPr>
          <p:nvPr>
            <p:ph type="body" sz="quarter" idx="30" hasCustomPrompt="1"/>
          </p:nvPr>
        </p:nvSpPr>
        <p:spPr>
          <a:xfrm>
            <a:off x="5191539" y="3548224"/>
            <a:ext cx="2056205" cy="338137"/>
          </a:xfrm>
          <a:prstGeom prst="rect">
            <a:avLst/>
          </a:prstGeom>
        </p:spPr>
        <p:txBody>
          <a:bodyPr anchor="ctr"/>
          <a:lstStyle>
            <a:lvl1pPr marL="0" indent="0">
              <a:buNone/>
              <a:defRPr sz="1800" b="1" i="0">
                <a:latin typeface="Lab Grotesque Black" pitchFamily="2" charset="0"/>
              </a:defRPr>
            </a:lvl1pPr>
          </a:lstStyle>
          <a:p>
            <a:pPr lvl="0"/>
            <a:r>
              <a:rPr lang="sv-SE"/>
              <a:t>Rubrik</a:t>
            </a:r>
          </a:p>
        </p:txBody>
      </p:sp>
      <p:sp>
        <p:nvSpPr>
          <p:cNvPr id="46" name="Platshållare för text 18">
            <a:extLst>
              <a:ext uri="{FF2B5EF4-FFF2-40B4-BE49-F238E27FC236}">
                <a16:creationId xmlns:a16="http://schemas.microsoft.com/office/drawing/2014/main" id="{09440A13-075E-7A49-B252-B9D7D2CF9C43}"/>
              </a:ext>
            </a:extLst>
          </p:cNvPr>
          <p:cNvSpPr>
            <a:spLocks noGrp="1"/>
          </p:cNvSpPr>
          <p:nvPr>
            <p:ph type="body" sz="quarter" idx="31" hasCustomPrompt="1"/>
          </p:nvPr>
        </p:nvSpPr>
        <p:spPr>
          <a:xfrm>
            <a:off x="7312648" y="3902769"/>
            <a:ext cx="2056206" cy="847715"/>
          </a:xfrm>
          <a:prstGeom prst="rect">
            <a:avLst/>
          </a:prstGeom>
        </p:spPr>
        <p:txBody>
          <a:bodyPr/>
          <a:lstStyle>
            <a:lvl1pPr marL="0" indent="0">
              <a:lnSpc>
                <a:spcPct val="130000"/>
              </a:lnSpc>
              <a:buNone/>
              <a:defRPr sz="1600" b="0" i="0">
                <a:latin typeface="Lab Grotesque" pitchFamily="2" charset="0"/>
              </a:defRPr>
            </a:lvl1pPr>
          </a:lstStyle>
          <a:p>
            <a:pPr lvl="0"/>
            <a:r>
              <a:rPr lang="sv-SE"/>
              <a:t>Skriv text här</a:t>
            </a:r>
          </a:p>
        </p:txBody>
      </p:sp>
      <p:sp>
        <p:nvSpPr>
          <p:cNvPr id="47" name="Platshållare för text 22">
            <a:extLst>
              <a:ext uri="{FF2B5EF4-FFF2-40B4-BE49-F238E27FC236}">
                <a16:creationId xmlns:a16="http://schemas.microsoft.com/office/drawing/2014/main" id="{71B2951D-6959-1B4B-AF44-DF12C8188D4E}"/>
              </a:ext>
            </a:extLst>
          </p:cNvPr>
          <p:cNvSpPr>
            <a:spLocks noGrp="1"/>
          </p:cNvSpPr>
          <p:nvPr>
            <p:ph type="body" sz="quarter" idx="32" hasCustomPrompt="1"/>
          </p:nvPr>
        </p:nvSpPr>
        <p:spPr>
          <a:xfrm>
            <a:off x="7312648" y="3548224"/>
            <a:ext cx="2056206" cy="338137"/>
          </a:xfrm>
          <a:prstGeom prst="rect">
            <a:avLst/>
          </a:prstGeom>
        </p:spPr>
        <p:txBody>
          <a:bodyPr anchor="ctr"/>
          <a:lstStyle>
            <a:lvl1pPr marL="0" indent="0">
              <a:buNone/>
              <a:defRPr sz="1800" b="1" i="0">
                <a:latin typeface="Lab Grotesque Black" pitchFamily="2" charset="0"/>
              </a:defRPr>
            </a:lvl1pPr>
          </a:lstStyle>
          <a:p>
            <a:pPr lvl="0"/>
            <a:r>
              <a:rPr lang="sv-SE"/>
              <a:t>Rubrik</a:t>
            </a:r>
          </a:p>
        </p:txBody>
      </p:sp>
      <p:sp>
        <p:nvSpPr>
          <p:cNvPr id="48" name="Platshållare för text 18">
            <a:extLst>
              <a:ext uri="{FF2B5EF4-FFF2-40B4-BE49-F238E27FC236}">
                <a16:creationId xmlns:a16="http://schemas.microsoft.com/office/drawing/2014/main" id="{986339F1-D201-A748-A3E7-6774A638AFAF}"/>
              </a:ext>
            </a:extLst>
          </p:cNvPr>
          <p:cNvSpPr>
            <a:spLocks noGrp="1"/>
          </p:cNvSpPr>
          <p:nvPr>
            <p:ph type="body" sz="quarter" idx="33" hasCustomPrompt="1"/>
          </p:nvPr>
        </p:nvSpPr>
        <p:spPr>
          <a:xfrm>
            <a:off x="9456240" y="3902769"/>
            <a:ext cx="2056207" cy="847715"/>
          </a:xfrm>
          <a:prstGeom prst="rect">
            <a:avLst/>
          </a:prstGeom>
        </p:spPr>
        <p:txBody>
          <a:bodyPr/>
          <a:lstStyle>
            <a:lvl1pPr marL="0" indent="0">
              <a:lnSpc>
                <a:spcPct val="130000"/>
              </a:lnSpc>
              <a:buNone/>
              <a:defRPr sz="1600" b="0" i="0">
                <a:latin typeface="Lab Grotesque" pitchFamily="2" charset="0"/>
              </a:defRPr>
            </a:lvl1pPr>
          </a:lstStyle>
          <a:p>
            <a:pPr lvl="0"/>
            <a:r>
              <a:rPr lang="sv-SE"/>
              <a:t>Skriv text här</a:t>
            </a:r>
          </a:p>
        </p:txBody>
      </p:sp>
      <p:sp>
        <p:nvSpPr>
          <p:cNvPr id="49" name="Platshållare för text 22">
            <a:extLst>
              <a:ext uri="{FF2B5EF4-FFF2-40B4-BE49-F238E27FC236}">
                <a16:creationId xmlns:a16="http://schemas.microsoft.com/office/drawing/2014/main" id="{D6934437-DA63-1546-8A3A-0524275ECE9E}"/>
              </a:ext>
            </a:extLst>
          </p:cNvPr>
          <p:cNvSpPr>
            <a:spLocks noGrp="1"/>
          </p:cNvSpPr>
          <p:nvPr>
            <p:ph type="body" sz="quarter" idx="34" hasCustomPrompt="1"/>
          </p:nvPr>
        </p:nvSpPr>
        <p:spPr>
          <a:xfrm>
            <a:off x="9456240" y="3548224"/>
            <a:ext cx="2056207" cy="338137"/>
          </a:xfrm>
          <a:prstGeom prst="rect">
            <a:avLst/>
          </a:prstGeom>
        </p:spPr>
        <p:txBody>
          <a:bodyPr anchor="ctr"/>
          <a:lstStyle>
            <a:lvl1pPr marL="0" indent="0">
              <a:buNone/>
              <a:defRPr sz="1800" b="1" i="0">
                <a:latin typeface="Lab Grotesque Black" pitchFamily="2" charset="0"/>
              </a:defRPr>
            </a:lvl1pPr>
          </a:lstStyle>
          <a:p>
            <a:pPr lvl="0"/>
            <a:r>
              <a:rPr lang="sv-SE" err="1"/>
              <a:t>Rubik</a:t>
            </a:r>
            <a:endParaRPr lang="sv-SE"/>
          </a:p>
        </p:txBody>
      </p:sp>
    </p:spTree>
    <p:extLst>
      <p:ext uri="{BB962C8B-B14F-4D97-AF65-F5344CB8AC3E}">
        <p14:creationId xmlns:p14="http://schemas.microsoft.com/office/powerpoint/2010/main" val="1597726520"/>
      </p:ext>
    </p:extLst>
  </p:cSld>
  <p:clrMapOvr>
    <a:masterClrMapping/>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4_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800" y="238545"/>
            <a:ext cx="11329456" cy="616455"/>
          </a:xfrm>
        </p:spPr>
        <p:txBody>
          <a:bodyPr anchor="ctr" anchorCtr="0">
            <a:noAutofit/>
          </a:bodyPr>
          <a:lstStyle>
            <a:lvl1pPr>
              <a:lnSpc>
                <a:spcPct val="100000"/>
              </a:lnSpc>
              <a:defRPr>
                <a:solidFill>
                  <a:schemeClr val="tx1"/>
                </a:solidFill>
              </a:defRPr>
            </a:lvl1pPr>
          </a:lstStyle>
          <a:p>
            <a:r>
              <a:rPr lang="de-DE"/>
              <a:t>Titelmasterformat durch Klicken bearbeiten</a:t>
            </a:r>
          </a:p>
        </p:txBody>
      </p:sp>
      <p:sp>
        <p:nvSpPr>
          <p:cNvPr id="4" name="Fußzeilenplatzhalter 3"/>
          <p:cNvSpPr>
            <a:spLocks noGrp="1"/>
          </p:cNvSpPr>
          <p:nvPr>
            <p:ph type="ftr" sz="quarter" idx="11"/>
          </p:nvPr>
        </p:nvSpPr>
        <p:spPr>
          <a:xfrm>
            <a:off x="3276601" y="6356355"/>
            <a:ext cx="5639859" cy="365125"/>
          </a:xfrm>
          <a:prstGeom prst="rect">
            <a:avLst/>
          </a:prstGeom>
        </p:spPr>
        <p:txBody>
          <a:bodyPr/>
          <a:lstStyle>
            <a:lvl1pPr>
              <a:defRPr>
                <a:solidFill>
                  <a:schemeClr val="tx1"/>
                </a:solidFill>
              </a:defRPr>
            </a:lvl1pPr>
          </a:lstStyle>
          <a:p>
            <a:endParaRPr lang="de-DE" dirty="0"/>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9DC1E638-3F78-4E0D-883A-B278700C48C0}" type="slidenum">
              <a:rPr lang="de-DE" smtClean="0"/>
              <a:pPr/>
              <a:t>‹#›</a:t>
            </a:fld>
            <a:endParaRPr lang="de-DE" dirty="0"/>
          </a:p>
        </p:txBody>
      </p:sp>
      <p:sp>
        <p:nvSpPr>
          <p:cNvPr id="9" name="Textplatzhalter 7"/>
          <p:cNvSpPr>
            <a:spLocks noGrp="1"/>
          </p:cNvSpPr>
          <p:nvPr>
            <p:ph type="body" sz="quarter" idx="13"/>
          </p:nvPr>
        </p:nvSpPr>
        <p:spPr>
          <a:xfrm>
            <a:off x="431803" y="854995"/>
            <a:ext cx="11328400" cy="336244"/>
          </a:xfrm>
        </p:spPr>
        <p:txBody>
          <a:bodyPr lIns="0" tIns="0" rIns="0" bIns="0" anchor="t" anchorCtr="0">
            <a:noAutofit/>
          </a:bodyPr>
          <a:lstStyle>
            <a:lvl1pPr>
              <a:buNone/>
              <a:defRPr sz="2461">
                <a:solidFill>
                  <a:schemeClr val="tx1"/>
                </a:solidFill>
              </a:defRPr>
            </a:lvl1pPr>
          </a:lstStyle>
          <a:p>
            <a:pPr lvl="0"/>
            <a:r>
              <a:rPr lang="de-DE"/>
              <a:t>Textmasterformate durch Klicken bearbeiten</a:t>
            </a:r>
          </a:p>
        </p:txBody>
      </p:sp>
    </p:spTree>
    <p:extLst>
      <p:ext uri="{BB962C8B-B14F-4D97-AF65-F5344CB8AC3E}">
        <p14:creationId xmlns:p14="http://schemas.microsoft.com/office/powerpoint/2010/main" val="126309474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Upphandling">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lvl1pPr>
              <a:defRPr>
                <a:solidFill>
                  <a:schemeClr val="tx1"/>
                </a:solidFill>
              </a:defRPr>
            </a:lvl1pPr>
          </a:lstStyle>
          <a:p>
            <a:fld id="{9DC1E638-3F78-4E0D-883A-B278700C48C0}" type="slidenum">
              <a:rPr lang="de-DE" smtClean="0"/>
              <a:pPr/>
              <a:t>‹#›</a:t>
            </a:fld>
            <a:endParaRPr lang="de-DE" dirty="0"/>
          </a:p>
        </p:txBody>
      </p:sp>
      <p:pic>
        <p:nvPicPr>
          <p:cNvPr id="11" name="Bildobjekt 10" descr="En bild som visar text, väg, trottoar&#10;&#10;Automatiskt genererad beskrivning">
            <a:extLst>
              <a:ext uri="{FF2B5EF4-FFF2-40B4-BE49-F238E27FC236}">
                <a16:creationId xmlns:a16="http://schemas.microsoft.com/office/drawing/2014/main" id="{FA2EF682-B0FE-2706-6DAB-FB7A48A60C1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31208"/>
            <a:ext cx="12192000" cy="6426792"/>
          </a:xfrm>
          <a:prstGeom prst="rect">
            <a:avLst/>
          </a:prstGeom>
        </p:spPr>
      </p:pic>
      <p:sp>
        <p:nvSpPr>
          <p:cNvPr id="2" name="Rektangel 1">
            <a:extLst>
              <a:ext uri="{FF2B5EF4-FFF2-40B4-BE49-F238E27FC236}">
                <a16:creationId xmlns:a16="http://schemas.microsoft.com/office/drawing/2014/main" id="{50EB3DFD-AC82-25AE-85BF-EA4DF28F54B1}"/>
              </a:ext>
            </a:extLst>
          </p:cNvPr>
          <p:cNvSpPr/>
          <p:nvPr userDrawn="1"/>
        </p:nvSpPr>
        <p:spPr>
          <a:xfrm>
            <a:off x="0" y="427383"/>
            <a:ext cx="12192000" cy="1202634"/>
          </a:xfrm>
          <a:prstGeom prst="rect">
            <a:avLst/>
          </a:prstGeom>
          <a:gradFill flip="none" rotWithShape="1">
            <a:gsLst>
              <a:gs pos="7000">
                <a:schemeClr val="tx1"/>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78779893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Kontakt med kommunen">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lvl1pPr>
              <a:defRPr>
                <a:solidFill>
                  <a:schemeClr val="tx1"/>
                </a:solidFill>
              </a:defRPr>
            </a:lvl1pPr>
          </a:lstStyle>
          <a:p>
            <a:fld id="{9DC1E638-3F78-4E0D-883A-B278700C48C0}" type="slidenum">
              <a:rPr lang="de-DE" smtClean="0"/>
              <a:pPr/>
              <a:t>‹#›</a:t>
            </a:fld>
            <a:endParaRPr lang="de-DE" dirty="0"/>
          </a:p>
        </p:txBody>
      </p:sp>
      <p:pic>
        <p:nvPicPr>
          <p:cNvPr id="3" name="Bildobjekt 2" descr="En bild som visar person, person, bord&#10;&#10;Automatiskt genererad beskrivning">
            <a:extLst>
              <a:ext uri="{FF2B5EF4-FFF2-40B4-BE49-F238E27FC236}">
                <a16:creationId xmlns:a16="http://schemas.microsoft.com/office/drawing/2014/main" id="{E4AF0FD8-4120-B710-5CA1-F4C77A1600E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0" y="425302"/>
            <a:ext cx="12192000" cy="6432698"/>
          </a:xfrm>
          <a:prstGeom prst="rect">
            <a:avLst/>
          </a:prstGeom>
        </p:spPr>
      </p:pic>
    </p:spTree>
    <p:extLst>
      <p:ext uri="{BB962C8B-B14F-4D97-AF65-F5344CB8AC3E}">
        <p14:creationId xmlns:p14="http://schemas.microsoft.com/office/powerpoint/2010/main" val="313510689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Kontakt med kommunen">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lvl1pPr>
              <a:defRPr>
                <a:solidFill>
                  <a:schemeClr val="tx1"/>
                </a:solidFill>
              </a:defRPr>
            </a:lvl1pPr>
          </a:lstStyle>
          <a:p>
            <a:fld id="{9DC1E638-3F78-4E0D-883A-B278700C48C0}" type="slidenum">
              <a:rPr lang="de-DE" smtClean="0"/>
              <a:pPr/>
              <a:t>‹#›</a:t>
            </a:fld>
            <a:endParaRPr lang="de-DE" dirty="0"/>
          </a:p>
        </p:txBody>
      </p:sp>
      <p:pic>
        <p:nvPicPr>
          <p:cNvPr id="7" name="Bildobjekt 6" descr="En bild som visar inomhus, person, kök, disk&#10;&#10;Automatiskt genererad beskrivning">
            <a:extLst>
              <a:ext uri="{FF2B5EF4-FFF2-40B4-BE49-F238E27FC236}">
                <a16:creationId xmlns:a16="http://schemas.microsoft.com/office/drawing/2014/main" id="{08AB343F-BB44-9C5C-9135-E6359B06D69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37322"/>
            <a:ext cx="12192000" cy="6420677"/>
          </a:xfrm>
          <a:prstGeom prst="rect">
            <a:avLst/>
          </a:prstGeom>
        </p:spPr>
      </p:pic>
      <p:sp>
        <p:nvSpPr>
          <p:cNvPr id="8" name="Rektangel 7">
            <a:extLst>
              <a:ext uri="{FF2B5EF4-FFF2-40B4-BE49-F238E27FC236}">
                <a16:creationId xmlns:a16="http://schemas.microsoft.com/office/drawing/2014/main" id="{8BD62D23-84DA-38E8-9AC5-11A00A0E31B9}"/>
              </a:ext>
            </a:extLst>
          </p:cNvPr>
          <p:cNvSpPr/>
          <p:nvPr userDrawn="1"/>
        </p:nvSpPr>
        <p:spPr>
          <a:xfrm>
            <a:off x="0" y="427383"/>
            <a:ext cx="12192000" cy="1202634"/>
          </a:xfrm>
          <a:prstGeom prst="rect">
            <a:avLst/>
          </a:prstGeom>
          <a:gradFill flip="none" rotWithShape="1">
            <a:gsLst>
              <a:gs pos="7000">
                <a:schemeClr val="tx1"/>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159833150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Kompetensförsörjning">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lvl1pPr>
              <a:defRPr>
                <a:solidFill>
                  <a:schemeClr val="tx1"/>
                </a:solidFill>
              </a:defRPr>
            </a:lvl1pPr>
          </a:lstStyle>
          <a:p>
            <a:fld id="{9DC1E638-3F78-4E0D-883A-B278700C48C0}" type="slidenum">
              <a:rPr lang="de-DE" smtClean="0"/>
              <a:pPr/>
              <a:t>‹#›</a:t>
            </a:fld>
            <a:endParaRPr lang="de-DE" dirty="0"/>
          </a:p>
        </p:txBody>
      </p:sp>
      <p:pic>
        <p:nvPicPr>
          <p:cNvPr id="7" name="Bildobjekt 6" descr="En bild som visar person, himmel&#10;&#10;Automatiskt genererad beskrivning">
            <a:extLst>
              <a:ext uri="{FF2B5EF4-FFF2-40B4-BE49-F238E27FC236}">
                <a16:creationId xmlns:a16="http://schemas.microsoft.com/office/drawing/2014/main" id="{A7E93BAA-8FD9-91F8-9F84-E5E74AB14E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37322"/>
            <a:ext cx="12192000" cy="6420678"/>
          </a:xfrm>
          <a:prstGeom prst="rect">
            <a:avLst/>
          </a:prstGeom>
        </p:spPr>
      </p:pic>
      <p:sp>
        <p:nvSpPr>
          <p:cNvPr id="2" name="Rektangel 1">
            <a:extLst>
              <a:ext uri="{FF2B5EF4-FFF2-40B4-BE49-F238E27FC236}">
                <a16:creationId xmlns:a16="http://schemas.microsoft.com/office/drawing/2014/main" id="{2CD2ABBB-6C9F-EA0A-C418-CBD90FCF1E74}"/>
              </a:ext>
            </a:extLst>
          </p:cNvPr>
          <p:cNvSpPr/>
          <p:nvPr userDrawn="1"/>
        </p:nvSpPr>
        <p:spPr>
          <a:xfrm rot="10800000">
            <a:off x="0" y="5655366"/>
            <a:ext cx="12192000" cy="1202634"/>
          </a:xfrm>
          <a:prstGeom prst="rect">
            <a:avLst/>
          </a:prstGeom>
          <a:gradFill flip="none" rotWithShape="1">
            <a:gsLst>
              <a:gs pos="7000">
                <a:schemeClr val="tx1"/>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3725777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ast rubrik">
    <p:bg>
      <p:bgPr>
        <a:solidFill>
          <a:srgbClr val="F6F5F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909792E-A871-10CC-323D-74260B7C2E36}"/>
              </a:ext>
            </a:extLst>
          </p:cNvPr>
          <p:cNvGraphicFramePr>
            <a:graphicFrameLocks noChangeAspect="1"/>
          </p:cNvGraphicFramePr>
          <p:nvPr userDrawn="1">
            <p:custDataLst>
              <p:tags r:id="rId1"/>
            </p:custDataLst>
            <p:extLst>
              <p:ext uri="{D42A27DB-BD31-4B8C-83A1-F6EECF244321}">
                <p14:modId xmlns:p14="http://schemas.microsoft.com/office/powerpoint/2010/main" val="22623796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B909792E-A871-10CC-323D-74260B7C2E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ubrik 1">
            <a:extLst>
              <a:ext uri="{FF2B5EF4-FFF2-40B4-BE49-F238E27FC236}">
                <a16:creationId xmlns:a16="http://schemas.microsoft.com/office/drawing/2014/main" id="{95DE5F71-E0FB-60E8-E42D-0CA0AE954CBD}"/>
              </a:ext>
            </a:extLst>
          </p:cNvPr>
          <p:cNvSpPr>
            <a:spLocks noGrp="1"/>
          </p:cNvSpPr>
          <p:nvPr>
            <p:ph type="title"/>
          </p:nvPr>
        </p:nvSpPr>
        <p:spPr>
          <a:xfrm>
            <a:off x="838200" y="365125"/>
            <a:ext cx="10515600" cy="1325563"/>
          </a:xfrm>
        </p:spPr>
        <p:txBody>
          <a:bodyPr/>
          <a:lstStyle/>
          <a:p>
            <a:r>
              <a:rPr lang="sv-SE"/>
              <a:t>Klicka här för att ändra mall för rubrikformat</a:t>
            </a:r>
            <a:endParaRPr lang="en-GB" dirty="0"/>
          </a:p>
        </p:txBody>
      </p:sp>
    </p:spTree>
    <p:extLst>
      <p:ext uri="{BB962C8B-B14F-4D97-AF65-F5344CB8AC3E}">
        <p14:creationId xmlns:p14="http://schemas.microsoft.com/office/powerpoint/2010/main" val="178244037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cSld name="Rubrik">
    <p:spTree>
      <p:nvGrpSpPr>
        <p:cNvPr id="1" name=""/>
        <p:cNvGrpSpPr/>
        <p:nvPr/>
      </p:nvGrpSpPr>
      <p:grpSpPr>
        <a:xfrm>
          <a:off x="0" y="0"/>
          <a:ext cx="0" cy="0"/>
          <a:chOff x="0" y="0"/>
          <a:chExt cx="0" cy="0"/>
        </a:xfrm>
      </p:grpSpPr>
      <p:sp>
        <p:nvSpPr>
          <p:cNvPr id="2" name="Title 1"/>
          <p:cNvSpPr>
            <a:spLocks noGrp="1"/>
          </p:cNvSpPr>
          <p:nvPr>
            <p:ph type="title"/>
          </p:nvPr>
        </p:nvSpPr>
        <p:spPr>
          <a:xfrm>
            <a:off x="648105" y="332824"/>
            <a:ext cx="8728729" cy="819533"/>
          </a:xfrm>
        </p:spPr>
        <p:txBody>
          <a:bodyPr/>
          <a:lstStyle/>
          <a:p>
            <a:r>
              <a:rPr lang="sv-SE"/>
              <a:t>Klicka här för att ändra format</a:t>
            </a:r>
          </a:p>
        </p:txBody>
      </p:sp>
      <p:sp>
        <p:nvSpPr>
          <p:cNvPr id="3" name="Date Placeholder 2"/>
          <p:cNvSpPr>
            <a:spLocks noGrp="1"/>
          </p:cNvSpPr>
          <p:nvPr>
            <p:ph type="dt" sz="half" idx="10"/>
          </p:nvPr>
        </p:nvSpPr>
        <p:spPr/>
        <p:txBody>
          <a:bodyPr/>
          <a:lstStyle>
            <a:lvl1pPr>
              <a:defRPr>
                <a:solidFill>
                  <a:schemeClr val="accent2"/>
                </a:solidFill>
              </a:defRPr>
            </a:lvl1pPr>
          </a:lstStyle>
          <a:p>
            <a:fld id="{9243E5EA-BCAB-40E2-826C-55D019F15F3F}" type="datetime1">
              <a:rPr lang="sv-SE" smtClean="0"/>
              <a:pPr/>
              <a:t>2024-05-30</a:t>
            </a:fld>
            <a:endParaRPr lang="sv-SE" dirty="0"/>
          </a:p>
        </p:txBody>
      </p:sp>
      <p:sp>
        <p:nvSpPr>
          <p:cNvPr id="5" name="Slide Number Placeholder 4"/>
          <p:cNvSpPr>
            <a:spLocks noGrp="1"/>
          </p:cNvSpPr>
          <p:nvPr>
            <p:ph type="sldNum" sz="quarter" idx="12"/>
          </p:nvPr>
        </p:nvSpPr>
        <p:spPr/>
        <p:txBody>
          <a:bodyPr/>
          <a:lstStyle/>
          <a:p>
            <a:fld id="{5718465E-2E6A-4310-8AAC-7D6E13D1D673}" type="slidenum">
              <a:rPr lang="sv-SE" smtClean="0"/>
              <a:pPr/>
              <a:t>‹#›</a:t>
            </a:fld>
            <a:endParaRPr lang="sv-SE" dirty="0"/>
          </a:p>
        </p:txBody>
      </p:sp>
    </p:spTree>
    <p:extLst>
      <p:ext uri="{BB962C8B-B14F-4D97-AF65-F5344CB8AC3E}">
        <p14:creationId xmlns:p14="http://schemas.microsoft.com/office/powerpoint/2010/main" val="613451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userDrawn="1">
  <p:cSld name="6. Startbild">
    <p:bg>
      <p:bgPr>
        <a:solidFill>
          <a:srgbClr val="E6EEF1"/>
        </a:solidFill>
        <a:effectLst/>
      </p:bgPr>
    </p:bg>
    <p:spTree>
      <p:nvGrpSpPr>
        <p:cNvPr id="1" name=""/>
        <p:cNvGrpSpPr/>
        <p:nvPr/>
      </p:nvGrpSpPr>
      <p:grpSpPr>
        <a:xfrm>
          <a:off x="0" y="0"/>
          <a:ext cx="0" cy="0"/>
          <a:chOff x="0" y="0"/>
          <a:chExt cx="0" cy="0"/>
        </a:xfrm>
      </p:grpSpPr>
      <p:pic>
        <p:nvPicPr>
          <p:cNvPr id="2" name="Platshållare för bild 28" descr="En bild som visar klädsel, person, bord, vägg&#10;&#10;Automatiskt genererad beskrivning">
            <a:extLst>
              <a:ext uri="{FF2B5EF4-FFF2-40B4-BE49-F238E27FC236}">
                <a16:creationId xmlns:a16="http://schemas.microsoft.com/office/drawing/2014/main" id="{C17C13A9-4FEF-A899-EB32-8F619241B999}"/>
              </a:ext>
            </a:extLst>
          </p:cNvPr>
          <p:cNvPicPr>
            <a:picLocks noChangeAspect="1"/>
          </p:cNvPicPr>
          <p:nvPr userDrawn="1"/>
        </p:nvPicPr>
        <p:blipFill rotWithShape="1">
          <a:blip r:embed="rId2"/>
          <a:srcRect t="7839" b="20903"/>
          <a:stretch/>
        </p:blipFill>
        <p:spPr>
          <a:xfrm>
            <a:off x="488372" y="1107831"/>
            <a:ext cx="11214189" cy="5326164"/>
          </a:xfrm>
          <a:custGeom>
            <a:avLst/>
            <a:gdLst>
              <a:gd name="connsiteX0" fmla="*/ 0 w 11214189"/>
              <a:gd name="connsiteY0" fmla="*/ 0 h 4526064"/>
              <a:gd name="connsiteX1" fmla="*/ 11214189 w 11214189"/>
              <a:gd name="connsiteY1" fmla="*/ 0 h 4526064"/>
              <a:gd name="connsiteX2" fmla="*/ 11214189 w 11214189"/>
              <a:gd name="connsiteY2" fmla="*/ 4526064 h 4526064"/>
              <a:gd name="connsiteX3" fmla="*/ 0 w 11214189"/>
              <a:gd name="connsiteY3" fmla="*/ 4526064 h 4526064"/>
              <a:gd name="connsiteX4" fmla="*/ 0 w 11214189"/>
              <a:gd name="connsiteY4" fmla="*/ 0 h 4526064"/>
              <a:gd name="connsiteX0" fmla="*/ 0 w 11214189"/>
              <a:gd name="connsiteY0" fmla="*/ 800100 h 5326164"/>
              <a:gd name="connsiteX1" fmla="*/ 11214189 w 11214189"/>
              <a:gd name="connsiteY1" fmla="*/ 0 h 5326164"/>
              <a:gd name="connsiteX2" fmla="*/ 11214189 w 11214189"/>
              <a:gd name="connsiteY2" fmla="*/ 5326164 h 5326164"/>
              <a:gd name="connsiteX3" fmla="*/ 0 w 11214189"/>
              <a:gd name="connsiteY3" fmla="*/ 5326164 h 5326164"/>
              <a:gd name="connsiteX4" fmla="*/ 0 w 11214189"/>
              <a:gd name="connsiteY4" fmla="*/ 800100 h 5326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14189" h="5326164">
                <a:moveTo>
                  <a:pt x="0" y="800100"/>
                </a:moveTo>
                <a:lnTo>
                  <a:pt x="11214189" y="0"/>
                </a:lnTo>
                <a:lnTo>
                  <a:pt x="11214189" y="5326164"/>
                </a:lnTo>
                <a:lnTo>
                  <a:pt x="0" y="5326164"/>
                </a:lnTo>
                <a:lnTo>
                  <a:pt x="0" y="800100"/>
                </a:lnTo>
                <a:close/>
              </a:path>
            </a:pathLst>
          </a:custGeom>
        </p:spPr>
      </p:pic>
      <p:sp>
        <p:nvSpPr>
          <p:cNvPr id="8" name="Platshållare för text 5">
            <a:extLst>
              <a:ext uri="{FF2B5EF4-FFF2-40B4-BE49-F238E27FC236}">
                <a16:creationId xmlns:a16="http://schemas.microsoft.com/office/drawing/2014/main" id="{C61F123D-6F95-4542-9ED2-47F932FBCD6F}"/>
              </a:ext>
            </a:extLst>
          </p:cNvPr>
          <p:cNvSpPr>
            <a:spLocks noGrp="1"/>
          </p:cNvSpPr>
          <p:nvPr>
            <p:ph type="body" sz="quarter" idx="13" hasCustomPrompt="1"/>
          </p:nvPr>
        </p:nvSpPr>
        <p:spPr>
          <a:xfrm>
            <a:off x="963955" y="3679467"/>
            <a:ext cx="8895339" cy="1870292"/>
          </a:xfrm>
          <a:prstGeom prst="rect">
            <a:avLst/>
          </a:prstGeom>
        </p:spPr>
        <p:txBody>
          <a:bodyPr anchor="b"/>
          <a:lstStyle>
            <a:lvl1pPr marL="0" indent="0">
              <a:buNone/>
              <a:defRPr sz="6000" b="1" i="0">
                <a:solidFill>
                  <a:schemeClr val="bg1"/>
                </a:solidFill>
                <a:latin typeface="Lab Grotesque Black" pitchFamily="2" charset="0"/>
                <a:cs typeface="Arial" panose="020B0604020202020204" pitchFamily="34" charset="0"/>
              </a:defRPr>
            </a:lvl1pPr>
          </a:lstStyle>
          <a:p>
            <a:pPr lvl="0"/>
            <a:r>
              <a:rPr lang="sv-SE"/>
              <a:t>Klicka här för att </a:t>
            </a:r>
            <a:br>
              <a:rPr lang="sv-SE"/>
            </a:br>
            <a:r>
              <a:rPr lang="sv-SE"/>
              <a:t>ändra rubrik</a:t>
            </a:r>
          </a:p>
        </p:txBody>
      </p:sp>
      <p:sp>
        <p:nvSpPr>
          <p:cNvPr id="14" name="Platshållare för text 3">
            <a:extLst>
              <a:ext uri="{FF2B5EF4-FFF2-40B4-BE49-F238E27FC236}">
                <a16:creationId xmlns:a16="http://schemas.microsoft.com/office/drawing/2014/main" id="{0786B41C-A2B9-5A45-BDC6-A4B24CA7EA96}"/>
              </a:ext>
            </a:extLst>
          </p:cNvPr>
          <p:cNvSpPr>
            <a:spLocks noGrp="1"/>
          </p:cNvSpPr>
          <p:nvPr>
            <p:ph type="body" sz="quarter" idx="17" hasCustomPrompt="1"/>
          </p:nvPr>
        </p:nvSpPr>
        <p:spPr>
          <a:xfrm>
            <a:off x="963955" y="5559472"/>
            <a:ext cx="5430387" cy="429795"/>
          </a:xfrm>
          <a:prstGeom prst="rect">
            <a:avLst/>
          </a:prstGeom>
        </p:spPr>
        <p:txBody>
          <a:bodyPr/>
          <a:lstStyle>
            <a:lvl1pPr marL="0" indent="0" algn="l">
              <a:buNone/>
              <a:defRPr sz="1400" b="1" i="0" cap="all" baseline="0">
                <a:solidFill>
                  <a:schemeClr val="bg1"/>
                </a:solidFill>
                <a:latin typeface="Lab Grotesque Black" pitchFamily="2" charset="0"/>
                <a:cs typeface="Arial" panose="020B0604020202020204" pitchFamily="34" charset="0"/>
              </a:defRPr>
            </a:lvl1pPr>
          </a:lstStyle>
          <a:p>
            <a:pPr lvl="0"/>
            <a:r>
              <a:rPr lang="sv-SE"/>
              <a:t>Underrubrik</a:t>
            </a:r>
            <a:br>
              <a:rPr lang="sv-SE"/>
            </a:br>
            <a:r>
              <a:rPr lang="sv-SE"/>
              <a:t>datum</a:t>
            </a:r>
          </a:p>
        </p:txBody>
      </p:sp>
      <p:pic>
        <p:nvPicPr>
          <p:cNvPr id="12" name="Bild 11">
            <a:extLst>
              <a:ext uri="{FF2B5EF4-FFF2-40B4-BE49-F238E27FC236}">
                <a16:creationId xmlns:a16="http://schemas.microsoft.com/office/drawing/2014/main" id="{DD2A90B0-0E9D-D74D-97C4-7AD912D13585}"/>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8373" y="372371"/>
            <a:ext cx="1578536" cy="749521"/>
          </a:xfrm>
          <a:prstGeom prst="rect">
            <a:avLst/>
          </a:prstGeom>
        </p:spPr>
      </p:pic>
      <p:pic>
        <p:nvPicPr>
          <p:cNvPr id="11" name="Bildobjekt 10" descr="En bild som visar gitarr&#10;&#10;Automatiskt genererad beskrivning">
            <a:extLst>
              <a:ext uri="{FF2B5EF4-FFF2-40B4-BE49-F238E27FC236}">
                <a16:creationId xmlns:a16="http://schemas.microsoft.com/office/drawing/2014/main" id="{BB2FE1A7-5D6E-DC47-8E07-5F07AFA06F42}"/>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t="46431"/>
          <a:stretch/>
        </p:blipFill>
        <p:spPr>
          <a:xfrm>
            <a:off x="0" y="3184246"/>
            <a:ext cx="12192000" cy="3673754"/>
          </a:xfrm>
          <a:prstGeom prst="rect">
            <a:avLst/>
          </a:prstGeom>
        </p:spPr>
      </p:pic>
    </p:spTree>
    <p:extLst>
      <p:ext uri="{BB962C8B-B14F-4D97-AF65-F5344CB8AC3E}">
        <p14:creationId xmlns:p14="http://schemas.microsoft.com/office/powerpoint/2010/main" val="25332316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648105" y="332824"/>
            <a:ext cx="8728729" cy="819533"/>
          </a:xfrm>
        </p:spPr>
        <p:txBody>
          <a:bodyPr/>
          <a:lstStyle/>
          <a:p>
            <a:r>
              <a:rPr lang="sv-SE"/>
              <a:t>Klicka här för att ändra mall för rubrikformat</a:t>
            </a:r>
          </a:p>
        </p:txBody>
      </p:sp>
      <p:sp>
        <p:nvSpPr>
          <p:cNvPr id="3" name="Content Placeholder 2"/>
          <p:cNvSpPr>
            <a:spLocks noGrp="1"/>
          </p:cNvSpPr>
          <p:nvPr>
            <p:ph idx="1"/>
          </p:nvPr>
        </p:nvSpPr>
        <p:spPr>
          <a:xfrm>
            <a:off x="648106" y="1684337"/>
            <a:ext cx="10913129" cy="4056075"/>
          </a:xfrm>
        </p:spPr>
        <p:txBody>
          <a:bodyPr tIns="36000"/>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sv-SE"/>
              <a:t>Klicka här för att ändra format på bakgrundstexten</a:t>
            </a:r>
          </a:p>
          <a:p>
            <a:pPr lvl="1"/>
            <a:r>
              <a:rPr lang="sv-SE"/>
              <a:t>Nivå två</a:t>
            </a:r>
          </a:p>
        </p:txBody>
      </p:sp>
      <p:sp>
        <p:nvSpPr>
          <p:cNvPr id="4" name="Date Placeholder 3"/>
          <p:cNvSpPr>
            <a:spLocks noGrp="1"/>
          </p:cNvSpPr>
          <p:nvPr>
            <p:ph type="dt" sz="half" idx="10"/>
          </p:nvPr>
        </p:nvSpPr>
        <p:spPr/>
        <p:txBody>
          <a:bodyPr/>
          <a:lstStyle>
            <a:lvl1pPr>
              <a:defRPr>
                <a:solidFill>
                  <a:schemeClr val="accent2"/>
                </a:solidFill>
              </a:defRPr>
            </a:lvl1pPr>
          </a:lstStyle>
          <a:p>
            <a:fld id="{2D588D78-B953-44D6-AAA3-70985707A376}" type="datetime1">
              <a:rPr lang="sv-SE" smtClean="0"/>
              <a:pPr/>
              <a:t>2024-05-30</a:t>
            </a:fld>
            <a:endParaRPr lang="sv-SE" dirty="0"/>
          </a:p>
        </p:txBody>
      </p:sp>
      <p:sp>
        <p:nvSpPr>
          <p:cNvPr id="6" name="Slide Number Placeholder 5"/>
          <p:cNvSpPr>
            <a:spLocks noGrp="1"/>
          </p:cNvSpPr>
          <p:nvPr>
            <p:ph type="sldNum" sz="quarter" idx="12"/>
          </p:nvPr>
        </p:nvSpPr>
        <p:spPr>
          <a:xfrm>
            <a:off x="537533" y="6418060"/>
            <a:ext cx="431833" cy="158400"/>
          </a:xfrm>
        </p:spPr>
        <p:txBody>
          <a:bodyPr/>
          <a:lstStyle/>
          <a:p>
            <a:fld id="{5718465E-2E6A-4310-8AAC-7D6E13D1D673}" type="slidenum">
              <a:rPr lang="sv-SE" smtClean="0"/>
              <a:pPr/>
              <a:t>‹#›</a:t>
            </a:fld>
            <a:endParaRPr lang="sv-SE" dirty="0"/>
          </a:p>
        </p:txBody>
      </p:sp>
      <p:cxnSp>
        <p:nvCxnSpPr>
          <p:cNvPr id="7" name="Straight Connector 6"/>
          <p:cNvCxnSpPr/>
          <p:nvPr userDrawn="1"/>
        </p:nvCxnSpPr>
        <p:spPr>
          <a:xfrm>
            <a:off x="-359767" y="2289268"/>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359767" y="6355003"/>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12336693" y="2289268"/>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359767" y="2103199"/>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2336693" y="2103199"/>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rot="5400000">
            <a:off x="565659" y="-134203"/>
            <a:ext cx="164892"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rot="5400000">
            <a:off x="565659" y="7008335"/>
            <a:ext cx="164892"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rot="5400000">
            <a:off x="11478787" y="-134203"/>
            <a:ext cx="164892"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rot="5400000">
            <a:off x="11478787" y="7008335"/>
            <a:ext cx="164892"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a:off x="-359767" y="1372743"/>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12336693" y="1372743"/>
            <a:ext cx="219856" cy="0"/>
          </a:xfrm>
          <a:prstGeom prst="line">
            <a:avLst/>
          </a:prstGeom>
          <a:ln w="63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547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61968547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Namnesson</a:t>
            </a:r>
            <a:br>
              <a:rPr lang="sv-SE" dirty="0"/>
            </a:br>
            <a:r>
              <a:rPr lang="sv-SE" dirty="0"/>
              <a:t>Titel</a:t>
            </a:r>
          </a:p>
          <a:p>
            <a:pPr lvl="0"/>
            <a:r>
              <a:rPr lang="sv-SE" dirty="0"/>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1636799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ramsida ver 6">
    <p:spTree>
      <p:nvGrpSpPr>
        <p:cNvPr id="1" name=""/>
        <p:cNvGrpSpPr/>
        <p:nvPr/>
      </p:nvGrpSpPr>
      <p:grpSpPr>
        <a:xfrm>
          <a:off x="0" y="0"/>
          <a:ext cx="0" cy="0"/>
          <a:chOff x="0" y="0"/>
          <a:chExt cx="0" cy="0"/>
        </a:xfrm>
      </p:grpSpPr>
      <p:pic>
        <p:nvPicPr>
          <p:cNvPr id="4" name="Bildobjekt 3" descr="En bild som visar himmel, utomhus, flera&#10;&#10;Automatiskt genererad beskrivning">
            <a:extLst>
              <a:ext uri="{FF2B5EF4-FFF2-40B4-BE49-F238E27FC236}">
                <a16:creationId xmlns:a16="http://schemas.microsoft.com/office/drawing/2014/main" id="{AB68B31A-1E54-4F66-A3F8-68DCC3EA208C}"/>
              </a:ext>
            </a:extLst>
          </p:cNvPr>
          <p:cNvPicPr>
            <a:picLocks noChangeAspect="1"/>
          </p:cNvPicPr>
          <p:nvPr userDrawn="1"/>
        </p:nvPicPr>
        <p:blipFill>
          <a:blip r:embed="rId2"/>
          <a:stretch>
            <a:fillRect/>
          </a:stretch>
        </p:blipFill>
        <p:spPr>
          <a:xfrm>
            <a:off x="706" y="0"/>
            <a:ext cx="12190588"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9473514" y="551915"/>
            <a:ext cx="1846734" cy="1612020"/>
          </a:xfrm>
          <a:prstGeom prst="hexagon">
            <a:avLst/>
          </a:prstGeom>
          <a:solidFill>
            <a:schemeClr val="accent5"/>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Namnsson</a:t>
            </a:r>
            <a:br>
              <a:rPr lang="sv-SE" dirty="0"/>
            </a:br>
            <a:r>
              <a:rPr lang="sv-SE" dirty="0"/>
              <a:t>Titel</a:t>
            </a:r>
          </a:p>
          <a:p>
            <a:pPr lvl="0"/>
            <a:r>
              <a:rPr lang="sv-SE" dirty="0"/>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1938311"/>
            <a:ext cx="6607816" cy="1655762"/>
          </a:xfrm>
        </p:spPr>
        <p:txBody>
          <a:bodyPr anchor="ctr">
            <a:normAutofit/>
          </a:bodyPr>
          <a:lstStyle>
            <a:lvl1pPr algn="ctr">
              <a:lnSpc>
                <a:spcPts val="4200"/>
              </a:lnSpc>
              <a:defRPr sz="4000">
                <a:solidFill>
                  <a:schemeClr val="tx2"/>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1160695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FBA023CF-467C-4D38-BFA6-84375E92AF0B}"/>
              </a:ext>
            </a:extLst>
          </p:cNvPr>
          <p:cNvPicPr>
            <a:picLocks noChangeAspect="1"/>
          </p:cNvPicPr>
          <p:nvPr userDrawn="1"/>
        </p:nvPicPr>
        <p:blipFill rotWithShape="1">
          <a:blip r:embed="rId2"/>
          <a:srcRect l="14415" r="-14415"/>
          <a:stretch/>
        </p:blipFill>
        <p:spPr>
          <a:xfrm flipH="1">
            <a:off x="254000" y="0"/>
            <a:ext cx="119380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mall för rubrikformat</a:t>
            </a:r>
            <a:endParaRPr lang="en-GB" dirty="0"/>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Namn</a:t>
            </a:r>
          </a:p>
          <a:p>
            <a:r>
              <a:rPr lang="sv-SE" dirty="0"/>
              <a:t>Titel</a:t>
            </a:r>
            <a:endParaRPr lang="en-GB" dirty="0"/>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dirty="0"/>
              <a:t>Datum</a:t>
            </a:r>
            <a:endParaRPr lang="en-GB" dirty="0"/>
          </a:p>
        </p:txBody>
      </p:sp>
    </p:spTree>
    <p:extLst>
      <p:ext uri="{BB962C8B-B14F-4D97-AF65-F5344CB8AC3E}">
        <p14:creationId xmlns:p14="http://schemas.microsoft.com/office/powerpoint/2010/main" val="747360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13" name="Bildobjekt 12" descr="En bild som visar utomhus, byggnad, stad&#10;&#10;Automatiskt genererad beskrivning">
            <a:extLst>
              <a:ext uri="{FF2B5EF4-FFF2-40B4-BE49-F238E27FC236}">
                <a16:creationId xmlns:a16="http://schemas.microsoft.com/office/drawing/2014/main" id="{BE3F0BD8-A8DC-4282-8554-9C0889C89F76}"/>
              </a:ext>
            </a:extLst>
          </p:cNvPr>
          <p:cNvPicPr>
            <a:picLocks noChangeAspect="1"/>
          </p:cNvPicPr>
          <p:nvPr userDrawn="1"/>
        </p:nvPicPr>
        <p:blipFill rotWithShape="1">
          <a:blip r:embed="rId2"/>
          <a:srcRect l="124" r="63727"/>
          <a:stretch/>
        </p:blipFill>
        <p:spPr>
          <a:xfrm>
            <a:off x="7876515" y="0"/>
            <a:ext cx="4315485" cy="6858000"/>
          </a:xfrm>
          <a:prstGeom prst="rect">
            <a:avLst/>
          </a:prstGeom>
        </p:spPr>
      </p:pic>
      <p:pic>
        <p:nvPicPr>
          <p:cNvPr id="3" name="Bildobjekt 2">
            <a:extLst>
              <a:ext uri="{FF2B5EF4-FFF2-40B4-BE49-F238E27FC236}">
                <a16:creationId xmlns:a16="http://schemas.microsoft.com/office/drawing/2014/main" id="{738DFB51-23EE-4FE2-9655-A0261880D87F}"/>
              </a:ext>
            </a:extLst>
          </p:cNvPr>
          <p:cNvPicPr>
            <a:picLocks noChangeAspect="1"/>
          </p:cNvPicPr>
          <p:nvPr userDrawn="1"/>
        </p:nvPicPr>
        <p:blipFill rotWithShape="1">
          <a:blip r:embed="rId3"/>
          <a:srcRect l="44069" r="14149"/>
          <a:stretch/>
        </p:blipFill>
        <p:spPr>
          <a:xfrm>
            <a:off x="-92075" y="0"/>
            <a:ext cx="4987925"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 </a:t>
            </a:r>
            <a:br>
              <a:rPr lang="sv-SE" dirty="0"/>
            </a:br>
            <a:r>
              <a:rPr lang="sv-SE" dirty="0" err="1"/>
              <a:t>tel</a:t>
            </a:r>
            <a:r>
              <a:rPr lang="sv-SE" dirty="0"/>
              <a:t> och mailadress</a:t>
            </a:r>
            <a:endParaRPr lang="en-GB" dirty="0"/>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dirty="0"/>
              <a:t>Datum</a:t>
            </a:r>
            <a:endParaRPr lang="en-GB" dirty="0"/>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3839122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ramsida ver 5">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EAE3C80-AB60-4336-8EF3-A47597D4B9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Namnesson</a:t>
            </a:r>
            <a:br>
              <a:rPr lang="sv-SE" dirty="0"/>
            </a:br>
            <a:r>
              <a:rPr lang="sv-SE" dirty="0"/>
              <a:t>Titel</a:t>
            </a:r>
          </a:p>
          <a:p>
            <a:pPr lvl="0"/>
            <a:r>
              <a:rPr lang="sv-SE" dirty="0"/>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3171226"/>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534023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F848955C-00EC-4B47-BC95-A26380F7B6CA}"/>
              </a:ext>
            </a:extLst>
          </p:cNvPr>
          <p:cNvGraphicFramePr>
            <a:graphicFrameLocks noChangeAspect="1"/>
          </p:cNvGraphicFramePr>
          <p:nvPr userDrawn="1">
            <p:custDataLst>
              <p:tags r:id="rId1"/>
            </p:custDataLst>
            <p:extLst>
              <p:ext uri="{D42A27DB-BD31-4B8C-83A1-F6EECF244321}">
                <p14:modId xmlns:p14="http://schemas.microsoft.com/office/powerpoint/2010/main" val="36256539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kt 1" hidden="1">
                        <a:extLst>
                          <a:ext uri="{FF2B5EF4-FFF2-40B4-BE49-F238E27FC236}">
                            <a16:creationId xmlns:a16="http://schemas.microsoft.com/office/drawing/2014/main" id="{F848955C-00EC-4B47-BC95-A26380F7B6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Bildobjekt 9">
            <a:extLst>
              <a:ext uri="{FF2B5EF4-FFF2-40B4-BE49-F238E27FC236}">
                <a16:creationId xmlns:a16="http://schemas.microsoft.com/office/drawing/2014/main" id="{EDAC6DE7-C488-486A-870E-7B1A10059F86}"/>
              </a:ext>
            </a:extLst>
          </p:cNvPr>
          <p:cNvPicPr>
            <a:picLocks noChangeAspect="1"/>
          </p:cNvPicPr>
          <p:nvPr userDrawn="1"/>
        </p:nvPicPr>
        <p:blipFill rotWithShape="1">
          <a:blip r:embed="rId5"/>
          <a:srcRect l="39578" r="17582"/>
          <a:stretch/>
        </p:blipFill>
        <p:spPr>
          <a:xfrm>
            <a:off x="-7617" y="0"/>
            <a:ext cx="5114303" cy="6858000"/>
          </a:xfrm>
          <a:prstGeom prst="rect">
            <a:avLst/>
          </a:prstGeom>
        </p:spPr>
      </p:pic>
      <p:pic>
        <p:nvPicPr>
          <p:cNvPr id="4" name="Bildobjekt 3">
            <a:extLst>
              <a:ext uri="{FF2B5EF4-FFF2-40B4-BE49-F238E27FC236}">
                <a16:creationId xmlns:a16="http://schemas.microsoft.com/office/drawing/2014/main" id="{A2FA2507-FD7A-476A-A8DE-07D12DA67634}"/>
              </a:ext>
            </a:extLst>
          </p:cNvPr>
          <p:cNvPicPr>
            <a:picLocks noChangeAspect="1"/>
          </p:cNvPicPr>
          <p:nvPr userDrawn="1"/>
        </p:nvPicPr>
        <p:blipFill rotWithShape="1">
          <a:blip r:embed="rId6"/>
          <a:srcRect l="46995" r="16850"/>
          <a:stretch/>
        </p:blipFill>
        <p:spPr>
          <a:xfrm>
            <a:off x="7953375" y="0"/>
            <a:ext cx="4316167"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Bildobjekt 10">
            <a:extLst>
              <a:ext uri="{FF2B5EF4-FFF2-40B4-BE49-F238E27FC236}">
                <a16:creationId xmlns:a16="http://schemas.microsoft.com/office/drawing/2014/main" id="{7E16920A-42C5-4BBF-91CA-6A655E0FCEF8}"/>
              </a:ext>
            </a:extLst>
          </p:cNvPr>
          <p:cNvPicPr>
            <a:picLocks noChangeAspect="1"/>
          </p:cNvPicPr>
          <p:nvPr userDrawn="1"/>
        </p:nvPicPr>
        <p:blipFill>
          <a:blip r:embed="rId7"/>
          <a:stretch>
            <a:fillRect/>
          </a:stretch>
        </p:blipFill>
        <p:spPr>
          <a:xfrm>
            <a:off x="4596254" y="2587750"/>
            <a:ext cx="2637666" cy="1701067"/>
          </a:xfrm>
          <a:prstGeom prst="rect">
            <a:avLst/>
          </a:prstGeom>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Klicka här för att ändra format på bakgrundstexten</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 </a:t>
            </a:r>
            <a:br>
              <a:rPr lang="sv-SE" dirty="0"/>
            </a:br>
            <a:r>
              <a:rPr lang="sv-SE" dirty="0" err="1"/>
              <a:t>tel</a:t>
            </a:r>
            <a:r>
              <a:rPr lang="sv-SE" dirty="0"/>
              <a:t> och mailadress</a:t>
            </a:r>
            <a:endParaRPr lang="en-GB" dirty="0"/>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dirty="0">
                <a:solidFill>
                  <a:schemeClr val="bg1"/>
                </a:solidFill>
              </a:rPr>
              <a:t>Business region göteborg – en del </a:t>
            </a:r>
            <a:br>
              <a:rPr lang="sv-SE" sz="1100" cap="all" baseline="0" dirty="0">
                <a:solidFill>
                  <a:schemeClr val="bg1"/>
                </a:solidFill>
              </a:rPr>
            </a:br>
            <a:r>
              <a:rPr lang="sv-SE" sz="1100" cap="all" baseline="0" dirty="0">
                <a:solidFill>
                  <a:schemeClr val="bg1"/>
                </a:solidFill>
              </a:rPr>
              <a:t>av göteborgs stad i samarbete med regionen</a:t>
            </a:r>
          </a:p>
        </p:txBody>
      </p:sp>
    </p:spTree>
    <p:extLst>
      <p:ext uri="{BB962C8B-B14F-4D97-AF65-F5344CB8AC3E}">
        <p14:creationId xmlns:p14="http://schemas.microsoft.com/office/powerpoint/2010/main" val="18954237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Bildobjekt 3">
            <a:extLst>
              <a:ext uri="{FF2B5EF4-FFF2-40B4-BE49-F238E27FC236}">
                <a16:creationId xmlns:a16="http://schemas.microsoft.com/office/drawing/2014/main" id="{73964CDB-FAD0-4FDE-A2BA-7488AA830DCA}"/>
              </a:ext>
            </a:extLst>
          </p:cNvPr>
          <p:cNvPicPr>
            <a:picLocks noChangeAspect="1"/>
          </p:cNvPicPr>
          <p:nvPr userDrawn="1"/>
        </p:nvPicPr>
        <p:blipFill>
          <a:blip r:embed="rId5"/>
          <a:stretch>
            <a:fillRect/>
          </a:stretch>
        </p:blipFill>
        <p:spPr>
          <a:xfrm>
            <a:off x="4596254" y="2587750"/>
            <a:ext cx="2637666" cy="1701067"/>
          </a:xfrm>
          <a:prstGeom prst="rect">
            <a:avLst/>
          </a:prstGeom>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a:t>
            </a:r>
            <a:br>
              <a:rPr lang="sv-SE" dirty="0"/>
            </a:br>
            <a:r>
              <a:rPr lang="sv-SE" dirty="0" err="1"/>
              <a:t>tel</a:t>
            </a:r>
            <a:r>
              <a:rPr lang="sv-SE" dirty="0"/>
              <a:t> och mailadress</a:t>
            </a:r>
            <a:endParaRPr lang="en-GB" dirty="0"/>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dirty="0"/>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dirty="0">
                <a:solidFill>
                  <a:schemeClr val="bg1"/>
                </a:solidFill>
              </a:rPr>
              <a:t>Business region göteborg – en del av göteborgs stad i samarbete med regionen</a:t>
            </a:r>
          </a:p>
        </p:txBody>
      </p:sp>
    </p:spTree>
    <p:extLst>
      <p:ext uri="{BB962C8B-B14F-4D97-AF65-F5344CB8AC3E}">
        <p14:creationId xmlns:p14="http://schemas.microsoft.com/office/powerpoint/2010/main" val="2330963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rgbClr val="F6F5F1"/>
        </a:solidFill>
        <a:effectLst/>
      </p:bgPr>
    </p:bg>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2" name="Rubrik 1">
            <a:extLst>
              <a:ext uri="{FF2B5EF4-FFF2-40B4-BE49-F238E27FC236}">
                <a16:creationId xmlns:a16="http://schemas.microsoft.com/office/drawing/2014/main" id="{8E9F8E1C-D67B-B864-85DC-39383FED61B9}"/>
              </a:ext>
            </a:extLst>
          </p:cNvPr>
          <p:cNvSpPr>
            <a:spLocks noGrp="1"/>
          </p:cNvSpPr>
          <p:nvPr>
            <p:ph type="title"/>
          </p:nvPr>
        </p:nvSpPr>
        <p:spPr>
          <a:xfrm>
            <a:off x="838200" y="365125"/>
            <a:ext cx="10515600" cy="1325563"/>
          </a:xfrm>
        </p:spPr>
        <p:txBody>
          <a:bodyPr/>
          <a:lstStyle/>
          <a:p>
            <a:r>
              <a:rPr lang="sv-SE"/>
              <a:t>Klicka här för att ändra mall för rubrikformat</a:t>
            </a:r>
            <a:endParaRPr lang="en-GB" dirty="0"/>
          </a:p>
        </p:txBody>
      </p:sp>
    </p:spTree>
    <p:extLst>
      <p:ext uri="{BB962C8B-B14F-4D97-AF65-F5344CB8AC3E}">
        <p14:creationId xmlns:p14="http://schemas.microsoft.com/office/powerpoint/2010/main" val="1877917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3">
    <p:bg>
      <p:bgPr>
        <a:solidFill>
          <a:srgbClr val="E5EDF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a:t>
            </a:r>
            <a:br>
              <a:rPr lang="sv-SE" dirty="0"/>
            </a:br>
            <a:r>
              <a:rPr lang="sv-SE" dirty="0" err="1"/>
              <a:t>tel</a:t>
            </a:r>
            <a:r>
              <a:rPr lang="sv-SE" dirty="0"/>
              <a:t> och mailadress</a:t>
            </a:r>
            <a:endParaRPr lang="en-GB" dirty="0"/>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tx2"/>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dirty="0"/>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dirty="0">
                <a:solidFill>
                  <a:schemeClr val="tx2"/>
                </a:solidFill>
              </a:rPr>
              <a:t>Business region göteborg – en del av göteborgs stad i samarbete med regionen</a:t>
            </a:r>
          </a:p>
        </p:txBody>
      </p:sp>
      <p:pic>
        <p:nvPicPr>
          <p:cNvPr id="6" name="Bildobjekt 5">
            <a:extLst>
              <a:ext uri="{FF2B5EF4-FFF2-40B4-BE49-F238E27FC236}">
                <a16:creationId xmlns:a16="http://schemas.microsoft.com/office/drawing/2014/main" id="{4EDE55F3-42D1-4742-8B98-92A9F4116A34}"/>
              </a:ext>
            </a:extLst>
          </p:cNvPr>
          <p:cNvPicPr>
            <a:picLocks noChangeAspect="1"/>
          </p:cNvPicPr>
          <p:nvPr userDrawn="1"/>
        </p:nvPicPr>
        <p:blipFill>
          <a:blip r:embed="rId5"/>
          <a:stretch>
            <a:fillRect/>
          </a:stretch>
        </p:blipFill>
        <p:spPr>
          <a:xfrm>
            <a:off x="4726494" y="2547569"/>
            <a:ext cx="2739012" cy="1762861"/>
          </a:xfrm>
          <a:prstGeom prst="rect">
            <a:avLst/>
          </a:prstGeom>
        </p:spPr>
      </p:pic>
    </p:spTree>
    <p:extLst>
      <p:ext uri="{BB962C8B-B14F-4D97-AF65-F5344CB8AC3E}">
        <p14:creationId xmlns:p14="http://schemas.microsoft.com/office/powerpoint/2010/main" val="31235994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4">
    <p:bg>
      <p:bgPr>
        <a:solidFill>
          <a:srgbClr val="D9E7DE"/>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a:t>
            </a:r>
            <a:br>
              <a:rPr lang="sv-SE" dirty="0"/>
            </a:br>
            <a:r>
              <a:rPr lang="sv-SE" dirty="0" err="1"/>
              <a:t>tel</a:t>
            </a:r>
            <a:r>
              <a:rPr lang="sv-SE" dirty="0"/>
              <a:t> och mailadress</a:t>
            </a:r>
            <a:endParaRPr lang="en-GB" dirty="0"/>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tx2"/>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dirty="0"/>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dirty="0">
                <a:solidFill>
                  <a:schemeClr val="tx2"/>
                </a:solidFill>
              </a:rPr>
              <a:t>Business region göteborg – en del av göteborgs stad i samarbete med regionen</a:t>
            </a:r>
          </a:p>
        </p:txBody>
      </p:sp>
      <p:pic>
        <p:nvPicPr>
          <p:cNvPr id="6" name="Bildobjekt 5">
            <a:extLst>
              <a:ext uri="{FF2B5EF4-FFF2-40B4-BE49-F238E27FC236}">
                <a16:creationId xmlns:a16="http://schemas.microsoft.com/office/drawing/2014/main" id="{4EDE55F3-42D1-4742-8B98-92A9F4116A34}"/>
              </a:ext>
            </a:extLst>
          </p:cNvPr>
          <p:cNvPicPr>
            <a:picLocks noChangeAspect="1"/>
          </p:cNvPicPr>
          <p:nvPr userDrawn="1"/>
        </p:nvPicPr>
        <p:blipFill>
          <a:blip r:embed="rId5"/>
          <a:stretch>
            <a:fillRect/>
          </a:stretch>
        </p:blipFill>
        <p:spPr>
          <a:xfrm>
            <a:off x="4726494" y="2547569"/>
            <a:ext cx="2739012" cy="1762861"/>
          </a:xfrm>
          <a:prstGeom prst="rect">
            <a:avLst/>
          </a:prstGeom>
        </p:spPr>
      </p:pic>
    </p:spTree>
    <p:extLst>
      <p:ext uri="{BB962C8B-B14F-4D97-AF65-F5344CB8AC3E}">
        <p14:creationId xmlns:p14="http://schemas.microsoft.com/office/powerpoint/2010/main" val="1152314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5">
    <p:bg>
      <p:bgPr>
        <a:solidFill>
          <a:srgbClr val="F6F5F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a:t>
            </a:r>
            <a:br>
              <a:rPr lang="sv-SE" dirty="0"/>
            </a:br>
            <a:r>
              <a:rPr lang="sv-SE" dirty="0" err="1"/>
              <a:t>tel</a:t>
            </a:r>
            <a:r>
              <a:rPr lang="sv-SE" dirty="0"/>
              <a:t> och mailadress</a:t>
            </a:r>
            <a:endParaRPr lang="en-GB" dirty="0"/>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tx2"/>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dirty="0"/>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dirty="0">
                <a:solidFill>
                  <a:schemeClr val="tx2"/>
                </a:solidFill>
              </a:rPr>
              <a:t>Business region göteborg – en del av göteborgs stad i samarbete med regionen</a:t>
            </a:r>
          </a:p>
        </p:txBody>
      </p:sp>
      <p:pic>
        <p:nvPicPr>
          <p:cNvPr id="6" name="Bildobjekt 5">
            <a:extLst>
              <a:ext uri="{FF2B5EF4-FFF2-40B4-BE49-F238E27FC236}">
                <a16:creationId xmlns:a16="http://schemas.microsoft.com/office/drawing/2014/main" id="{4EDE55F3-42D1-4742-8B98-92A9F4116A34}"/>
              </a:ext>
            </a:extLst>
          </p:cNvPr>
          <p:cNvPicPr>
            <a:picLocks noChangeAspect="1"/>
          </p:cNvPicPr>
          <p:nvPr userDrawn="1"/>
        </p:nvPicPr>
        <p:blipFill>
          <a:blip r:embed="rId5"/>
          <a:stretch>
            <a:fillRect/>
          </a:stretch>
        </p:blipFill>
        <p:spPr>
          <a:xfrm>
            <a:off x="4726494" y="2547569"/>
            <a:ext cx="2739012" cy="1762861"/>
          </a:xfrm>
          <a:prstGeom prst="rect">
            <a:avLst/>
          </a:prstGeom>
        </p:spPr>
      </p:pic>
    </p:spTree>
    <p:extLst>
      <p:ext uri="{BB962C8B-B14F-4D97-AF65-F5344CB8AC3E}">
        <p14:creationId xmlns:p14="http://schemas.microsoft.com/office/powerpoint/2010/main" val="40043250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30/05/2024</a:t>
            </a:fld>
            <a:endParaRPr lang="en-GB" dirty="0"/>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dirty="0"/>
              <a:t>ANVÄND INTE MALLSIDOR EFTER DENNA SIDA</a:t>
            </a:r>
            <a:endParaRPr lang="sv-SE" sz="6600" dirty="0"/>
          </a:p>
        </p:txBody>
      </p:sp>
    </p:spTree>
    <p:extLst>
      <p:ext uri="{BB962C8B-B14F-4D97-AF65-F5344CB8AC3E}">
        <p14:creationId xmlns:p14="http://schemas.microsoft.com/office/powerpoint/2010/main" val="41022945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EED07C5C-5D6C-4952-8EA0-E8341C74FB8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27174849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Rubrik + två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45260618-5032-4CA5-ADE2-51B4599833B4}"/>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9921009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bild höger">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endParaRPr lang="sv-SE"/>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8333040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1/3 bild höger">
    <p:bg>
      <p:bgPr>
        <a:solidFill>
          <a:schemeClr val="accent2">
            <a:lumMod val="20000"/>
            <a:lumOff val="80000"/>
          </a:schemeClr>
        </a:solidFill>
        <a:effectLst/>
      </p:bgPr>
    </p:bg>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BB0979C0-7088-BC71-A9C3-FD1FCD12D015}"/>
              </a:ext>
            </a:extLst>
          </p:cNvPr>
          <p:cNvGraphicFramePr>
            <a:graphicFrameLocks noChangeAspect="1"/>
          </p:cNvGraphicFramePr>
          <p:nvPr userDrawn="1">
            <p:custDataLst>
              <p:tags r:id="rId1"/>
            </p:custDataLst>
            <p:extLst>
              <p:ext uri="{D42A27DB-BD31-4B8C-83A1-F6EECF244321}">
                <p14:modId xmlns:p14="http://schemas.microsoft.com/office/powerpoint/2010/main" val="4510627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12" name="think-cell data - do not delete" hidden="1">
                        <a:extLst>
                          <a:ext uri="{FF2B5EF4-FFF2-40B4-BE49-F238E27FC236}">
                            <a16:creationId xmlns:a16="http://schemas.microsoft.com/office/drawing/2014/main" id="{BB0979C0-7088-BC71-A9C3-FD1FCD12D0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3225800" cy="1325563"/>
          </a:xfrm>
        </p:spPr>
        <p:txBody>
          <a:bodyPr vert="horz"/>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3225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4241800" y="1"/>
            <a:ext cx="7950200" cy="6858000"/>
          </a:xfrm>
        </p:spPr>
        <p:txBody>
          <a:bodyPr/>
          <a:lstStyle/>
          <a:p>
            <a:endParaRPr lang="sv-SE" dirty="0"/>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33499755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bild vänster">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endParaRPr lang="sv-SE"/>
          </a:p>
        </p:txBody>
      </p:sp>
    </p:spTree>
    <p:extLst>
      <p:ext uri="{BB962C8B-B14F-4D97-AF65-F5344CB8AC3E}">
        <p14:creationId xmlns:p14="http://schemas.microsoft.com/office/powerpoint/2010/main" val="42044806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dirty="0"/>
              <a:t>Klicka här för att ändra mall för rubrikformat</a:t>
            </a:r>
            <a:endParaRPr lang="en-GB" dirty="0"/>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907889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Rubrik + två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1192870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sida -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
        <p:nvSpPr>
          <p:cNvPr id="7" name="Platshållare för innehåll 2">
            <a:extLst>
              <a:ext uri="{FF2B5EF4-FFF2-40B4-BE49-F238E27FC236}">
                <a16:creationId xmlns:a16="http://schemas.microsoft.com/office/drawing/2014/main" id="{E7DDDEA0-8B65-4B63-81A5-69675C2FB86D}"/>
              </a:ext>
            </a:extLst>
          </p:cNvPr>
          <p:cNvSpPr>
            <a:spLocks noGrp="1"/>
          </p:cNvSpPr>
          <p:nvPr>
            <p:ph sz="half" idx="1"/>
          </p:nvPr>
        </p:nvSpPr>
        <p:spPr>
          <a:xfrm>
            <a:off x="838200" y="1825626"/>
            <a:ext cx="2944660" cy="1202866"/>
          </a:xfrm>
          <a:solidFill>
            <a:schemeClr val="accent3"/>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8" name="Platshållare för innehåll 3">
            <a:extLst>
              <a:ext uri="{FF2B5EF4-FFF2-40B4-BE49-F238E27FC236}">
                <a16:creationId xmlns:a16="http://schemas.microsoft.com/office/drawing/2014/main" id="{C495AC53-3AF3-41E5-B81B-81BA5388E121}"/>
              </a:ext>
            </a:extLst>
          </p:cNvPr>
          <p:cNvSpPr>
            <a:spLocks noGrp="1"/>
          </p:cNvSpPr>
          <p:nvPr>
            <p:ph sz="half" idx="2"/>
          </p:nvPr>
        </p:nvSpPr>
        <p:spPr>
          <a:xfrm>
            <a:off x="4038600" y="1825626"/>
            <a:ext cx="7315200" cy="1189997"/>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9" name="Platshållare för innehåll 2">
            <a:extLst>
              <a:ext uri="{FF2B5EF4-FFF2-40B4-BE49-F238E27FC236}">
                <a16:creationId xmlns:a16="http://schemas.microsoft.com/office/drawing/2014/main" id="{D8974C98-54E7-4B31-9D55-9F903F9BE0E4}"/>
              </a:ext>
            </a:extLst>
          </p:cNvPr>
          <p:cNvSpPr>
            <a:spLocks noGrp="1"/>
          </p:cNvSpPr>
          <p:nvPr>
            <p:ph sz="half" idx="13"/>
          </p:nvPr>
        </p:nvSpPr>
        <p:spPr>
          <a:xfrm>
            <a:off x="838200" y="3199780"/>
            <a:ext cx="2944660" cy="1202866"/>
          </a:xfrm>
          <a:solidFill>
            <a:schemeClr val="accent3"/>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0" name="Platshållare för innehåll 3">
            <a:extLst>
              <a:ext uri="{FF2B5EF4-FFF2-40B4-BE49-F238E27FC236}">
                <a16:creationId xmlns:a16="http://schemas.microsoft.com/office/drawing/2014/main" id="{2EC6FBBC-11C2-4CD4-9135-EC04C17DBE4A}"/>
              </a:ext>
            </a:extLst>
          </p:cNvPr>
          <p:cNvSpPr>
            <a:spLocks noGrp="1"/>
          </p:cNvSpPr>
          <p:nvPr>
            <p:ph sz="half" idx="14"/>
          </p:nvPr>
        </p:nvSpPr>
        <p:spPr>
          <a:xfrm>
            <a:off x="4038600" y="3199780"/>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11" name="Platshållare för innehåll 2">
            <a:extLst>
              <a:ext uri="{FF2B5EF4-FFF2-40B4-BE49-F238E27FC236}">
                <a16:creationId xmlns:a16="http://schemas.microsoft.com/office/drawing/2014/main" id="{78380EC8-C494-4735-ADF3-14F5A2A332CA}"/>
              </a:ext>
            </a:extLst>
          </p:cNvPr>
          <p:cNvSpPr>
            <a:spLocks noGrp="1"/>
          </p:cNvSpPr>
          <p:nvPr>
            <p:ph sz="half" idx="15"/>
          </p:nvPr>
        </p:nvSpPr>
        <p:spPr>
          <a:xfrm>
            <a:off x="838200" y="4573935"/>
            <a:ext cx="2944660" cy="1202866"/>
          </a:xfrm>
          <a:solidFill>
            <a:schemeClr val="accent3"/>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2" name="Platshållare för innehåll 3">
            <a:extLst>
              <a:ext uri="{FF2B5EF4-FFF2-40B4-BE49-F238E27FC236}">
                <a16:creationId xmlns:a16="http://schemas.microsoft.com/office/drawing/2014/main" id="{096C3987-C8B1-425E-9A89-2DDF818F7B8F}"/>
              </a:ext>
            </a:extLst>
          </p:cNvPr>
          <p:cNvSpPr>
            <a:spLocks noGrp="1"/>
          </p:cNvSpPr>
          <p:nvPr>
            <p:ph sz="half" idx="16"/>
          </p:nvPr>
        </p:nvSpPr>
        <p:spPr>
          <a:xfrm>
            <a:off x="4038600" y="4573935"/>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Tree>
    <p:extLst>
      <p:ext uri="{BB962C8B-B14F-4D97-AF65-F5344CB8AC3E}">
        <p14:creationId xmlns:p14="http://schemas.microsoft.com/office/powerpoint/2010/main" val="489631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Rubrik och innehåll 2">
    <p:bg>
      <p:bgPr>
        <a:solidFill>
          <a:srgbClr val="8FB8C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249A26DA-9AA1-4E87-8115-CF8413A69C4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886262741"/>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ogosida">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C6180E-8AA2-3277-A3FD-4A6BA40792BC}"/>
              </a:ext>
            </a:extLst>
          </p:cNvPr>
          <p:cNvSpPr>
            <a:spLocks noGrp="1"/>
          </p:cNvSpPr>
          <p:nvPr>
            <p:ph type="title"/>
          </p:nvPr>
        </p:nvSpPr>
        <p:spPr/>
        <p:txBody>
          <a:bodyPr vert="horz" lIns="91440" tIns="45720" rIns="91440" bIns="45720" rtlCol="0" anchor="b">
            <a:normAutofit/>
          </a:bodyPr>
          <a:lstStyle>
            <a:lvl1pPr>
              <a:defRPr lang="sv-SE"/>
            </a:lvl1pPr>
          </a:lstStyle>
          <a:p>
            <a:pPr lvl="0"/>
            <a:r>
              <a:rPr lang="sv-SE" dirty="0"/>
              <a:t>Klicka här för att ändra mall för rubrikformat</a:t>
            </a:r>
          </a:p>
        </p:txBody>
      </p:sp>
      <p:sp>
        <p:nvSpPr>
          <p:cNvPr id="3" name="Platshållare för datum 2">
            <a:extLst>
              <a:ext uri="{FF2B5EF4-FFF2-40B4-BE49-F238E27FC236}">
                <a16:creationId xmlns:a16="http://schemas.microsoft.com/office/drawing/2014/main" id="{D931F59B-69AB-F1B0-50AC-534A5C740925}"/>
              </a:ext>
            </a:extLst>
          </p:cNvPr>
          <p:cNvSpPr>
            <a:spLocks noGrp="1"/>
          </p:cNvSpPr>
          <p:nvPr>
            <p:ph type="dt" sz="half" idx="10"/>
          </p:nvPr>
        </p:nvSpPr>
        <p:spPr/>
        <p:txBody>
          <a:bodyPr/>
          <a:lstStyle>
            <a:lvl1pPr>
              <a:defRPr>
                <a:solidFill>
                  <a:schemeClr val="accent5"/>
                </a:solidFill>
              </a:defRPr>
            </a:lvl1pPr>
          </a:lstStyle>
          <a:p>
            <a:fld id="{F5AD5718-60B2-496E-9FAD-9B02076132A9}" type="datetimeFigureOut">
              <a:rPr lang="en-GB" smtClean="0"/>
              <a:pPr/>
              <a:t>30/05/2024</a:t>
            </a:fld>
            <a:endParaRPr lang="en-GB" dirty="0"/>
          </a:p>
        </p:txBody>
      </p:sp>
      <p:sp>
        <p:nvSpPr>
          <p:cNvPr id="4" name="Platshållare för sidfot 3">
            <a:extLst>
              <a:ext uri="{FF2B5EF4-FFF2-40B4-BE49-F238E27FC236}">
                <a16:creationId xmlns:a16="http://schemas.microsoft.com/office/drawing/2014/main" id="{FFC706FC-B74A-7873-C1E2-2FF12B8356C3}"/>
              </a:ext>
            </a:extLst>
          </p:cNvPr>
          <p:cNvSpPr>
            <a:spLocks noGrp="1"/>
          </p:cNvSpPr>
          <p:nvPr>
            <p:ph type="ftr" sz="quarter" idx="11"/>
          </p:nvPr>
        </p:nvSpPr>
        <p:spPr/>
        <p:txBody>
          <a:bodyPr/>
          <a:lstStyle>
            <a:lvl1pPr>
              <a:defRPr>
                <a:solidFill>
                  <a:schemeClr val="accent5"/>
                </a:solidFill>
              </a:defRPr>
            </a:lvl1pPr>
          </a:lstStyle>
          <a:p>
            <a:endParaRPr lang="en-GB"/>
          </a:p>
        </p:txBody>
      </p:sp>
      <p:sp>
        <p:nvSpPr>
          <p:cNvPr id="5" name="Platshållare för bildnummer 4">
            <a:extLst>
              <a:ext uri="{FF2B5EF4-FFF2-40B4-BE49-F238E27FC236}">
                <a16:creationId xmlns:a16="http://schemas.microsoft.com/office/drawing/2014/main" id="{54FB78EA-4B44-1A7E-57D6-0B28CCEA4FB2}"/>
              </a:ext>
            </a:extLst>
          </p:cNvPr>
          <p:cNvSpPr>
            <a:spLocks noGrp="1"/>
          </p:cNvSpPr>
          <p:nvPr>
            <p:ph type="sldNum" sz="quarter" idx="12"/>
          </p:nvPr>
        </p:nvSpPr>
        <p:spPr/>
        <p:txBody>
          <a:bodyPr/>
          <a:lstStyle>
            <a:lvl1pPr>
              <a:defRPr>
                <a:solidFill>
                  <a:schemeClr val="accent5"/>
                </a:solidFill>
              </a:defRPr>
            </a:lvl1pPr>
          </a:lstStyle>
          <a:p>
            <a:fld id="{84C3BD01-E488-4B64-A04E-23BB7B336F1D}" type="slidenum">
              <a:rPr lang="en-GB" smtClean="0"/>
              <a:pPr/>
              <a:t>‹#›</a:t>
            </a:fld>
            <a:endParaRPr lang="en-GB"/>
          </a:p>
        </p:txBody>
      </p:sp>
      <p:sp>
        <p:nvSpPr>
          <p:cNvPr id="6" name="Rektangel 5">
            <a:extLst>
              <a:ext uri="{FF2B5EF4-FFF2-40B4-BE49-F238E27FC236}">
                <a16:creationId xmlns:a16="http://schemas.microsoft.com/office/drawing/2014/main" id="{E38DADB9-19A8-55AA-664E-3EF6ED455336}"/>
              </a:ext>
            </a:extLst>
          </p:cNvPr>
          <p:cNvSpPr/>
          <p:nvPr userDrawn="1"/>
        </p:nvSpPr>
        <p:spPr>
          <a:xfrm>
            <a:off x="839788" y="1808163"/>
            <a:ext cx="10512425" cy="40687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accent5"/>
              </a:solidFill>
            </a:endParaRPr>
          </a:p>
        </p:txBody>
      </p:sp>
    </p:spTree>
    <p:extLst>
      <p:ext uri="{BB962C8B-B14F-4D97-AF65-F5344CB8AC3E}">
        <p14:creationId xmlns:p14="http://schemas.microsoft.com/office/powerpoint/2010/main" val="37038086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B577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0BDD1F87-5733-4739-8F6C-0C15C678ADC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9DF83555-6640-457A-A3EC-169EEFFCFFF6}"/>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3319676862"/>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rgbClr val="3B5776"/>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FF242134-2D76-4DCB-88C7-19CDE0CE5B2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736A817A-6D90-4763-A086-230AEE35D3F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dirty="0"/>
              <a:t>Klicka här för att ändra </a:t>
            </a:r>
            <a:br>
              <a:rPr lang="sv-SE" dirty="0"/>
            </a:br>
            <a:r>
              <a:rPr lang="sv-SE" dirty="0"/>
              <a:t>mall för rubrikformat</a:t>
            </a:r>
            <a:endParaRPr lang="en-GB" dirty="0"/>
          </a:p>
        </p:txBody>
      </p:sp>
    </p:spTree>
    <p:extLst>
      <p:ext uri="{BB962C8B-B14F-4D97-AF65-F5344CB8AC3E}">
        <p14:creationId xmlns:p14="http://schemas.microsoft.com/office/powerpoint/2010/main" val="11059186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Ikon och avsnittsrubrik">
    <p:bg>
      <p:bgPr>
        <a:solidFill>
          <a:srgbClr val="3B5776"/>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9DD48E0-4C15-BD2B-0D34-2BE08F567AC6}"/>
              </a:ext>
            </a:extLst>
          </p:cNvPr>
          <p:cNvGraphicFramePr>
            <a:graphicFrameLocks noChangeAspect="1"/>
          </p:cNvGraphicFramePr>
          <p:nvPr userDrawn="1">
            <p:custDataLst>
              <p:tags r:id="rId1"/>
            </p:custDataLst>
            <p:extLst>
              <p:ext uri="{D42A27DB-BD31-4B8C-83A1-F6EECF244321}">
                <p14:modId xmlns:p14="http://schemas.microsoft.com/office/powerpoint/2010/main" val="19139306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5" name="think-cell data - do not delete" hidden="1">
                        <a:extLst>
                          <a:ext uri="{FF2B5EF4-FFF2-40B4-BE49-F238E27FC236}">
                            <a16:creationId xmlns:a16="http://schemas.microsoft.com/office/drawing/2014/main" id="{49DD48E0-4C15-BD2B-0D34-2BE08F567AC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Bildobjekt 2">
            <a:extLst>
              <a:ext uri="{FF2B5EF4-FFF2-40B4-BE49-F238E27FC236}">
                <a16:creationId xmlns:a16="http://schemas.microsoft.com/office/drawing/2014/main" id="{1D5B180A-3DF6-47CC-AB1A-DCA2BC6DD06D}"/>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E99020E0-A852-4042-ADEF-ECA93E2E554A}"/>
              </a:ext>
            </a:extLst>
          </p:cNvPr>
          <p:cNvSpPr>
            <a:spLocks noGrp="1"/>
          </p:cNvSpPr>
          <p:nvPr>
            <p:ph type="title" hasCustomPrompt="1"/>
          </p:nvPr>
        </p:nvSpPr>
        <p:spPr>
          <a:xfrm>
            <a:off x="3263900" y="2454276"/>
            <a:ext cx="7556500" cy="1882775"/>
          </a:xfrm>
        </p:spPr>
        <p:txBody>
          <a:bodyPr vert="horz" anchor="ctr">
            <a:normAutofit/>
          </a:bodyPr>
          <a:lstStyle>
            <a:lvl1pPr algn="l">
              <a:lnSpc>
                <a:spcPct val="100000"/>
              </a:lnSpc>
              <a:defRPr sz="4800">
                <a:solidFill>
                  <a:schemeClr val="bg1"/>
                </a:solidFill>
              </a:defRPr>
            </a:lvl1pPr>
          </a:lstStyle>
          <a:p>
            <a:r>
              <a:rPr lang="sv-SE" dirty="0"/>
              <a:t>Klicka här för att ändra </a:t>
            </a:r>
            <a:br>
              <a:rPr lang="sv-SE" dirty="0"/>
            </a:br>
            <a:r>
              <a:rPr lang="sv-SE" dirty="0"/>
              <a:t>mall för rubrikformat</a:t>
            </a:r>
            <a:endParaRPr lang="en-GB" dirty="0"/>
          </a:p>
        </p:txBody>
      </p:sp>
      <p:sp>
        <p:nvSpPr>
          <p:cNvPr id="8" name="Platshållare för bild 7">
            <a:extLst>
              <a:ext uri="{FF2B5EF4-FFF2-40B4-BE49-F238E27FC236}">
                <a16:creationId xmlns:a16="http://schemas.microsoft.com/office/drawing/2014/main" id="{C6EA4766-8B21-3902-6DC6-BEA1D67240CE}"/>
              </a:ext>
            </a:extLst>
          </p:cNvPr>
          <p:cNvSpPr>
            <a:spLocks noGrp="1"/>
          </p:cNvSpPr>
          <p:nvPr>
            <p:ph type="pic" sz="quarter" idx="10" hasCustomPrompt="1"/>
          </p:nvPr>
        </p:nvSpPr>
        <p:spPr>
          <a:xfrm>
            <a:off x="814388" y="2454276"/>
            <a:ext cx="2324100" cy="1882775"/>
          </a:xfrm>
        </p:spPr>
        <p:txBody>
          <a:bodyPr anchor="ctr"/>
          <a:lstStyle>
            <a:lvl1pPr marL="0" indent="0" algn="ctr">
              <a:buNone/>
              <a:defRPr>
                <a:solidFill>
                  <a:schemeClr val="bg1"/>
                </a:solidFill>
              </a:defRPr>
            </a:lvl1pPr>
          </a:lstStyle>
          <a:p>
            <a:r>
              <a:rPr lang="sv-SE" dirty="0" err="1"/>
              <a:t>Ifoga</a:t>
            </a:r>
            <a:r>
              <a:rPr lang="sv-SE" dirty="0"/>
              <a:t> ikon eller </a:t>
            </a:r>
            <a:br>
              <a:rPr lang="sv-SE" dirty="0"/>
            </a:br>
            <a:r>
              <a:rPr lang="sv-SE" dirty="0"/>
              <a:t>ta bort</a:t>
            </a:r>
          </a:p>
        </p:txBody>
      </p:sp>
    </p:spTree>
    <p:extLst>
      <p:ext uri="{BB962C8B-B14F-4D97-AF65-F5344CB8AC3E}">
        <p14:creationId xmlns:p14="http://schemas.microsoft.com/office/powerpoint/2010/main" val="25599679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psmall">
    <p:bg>
      <p:bgPr>
        <a:solidFill>
          <a:srgbClr val="3B5776"/>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D5B180A-3DF6-47CC-AB1A-DCA2BC6DD06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4" name="Platshållare för text 13">
            <a:extLst>
              <a:ext uri="{FF2B5EF4-FFF2-40B4-BE49-F238E27FC236}">
                <a16:creationId xmlns:a16="http://schemas.microsoft.com/office/drawing/2014/main" id="{3BF20226-0A3C-BDC6-26B8-9AE90B2399EE}"/>
              </a:ext>
            </a:extLst>
          </p:cNvPr>
          <p:cNvSpPr>
            <a:spLocks noGrp="1"/>
          </p:cNvSpPr>
          <p:nvPr>
            <p:ph type="body" sz="quarter" idx="10" hasCustomPrompt="1"/>
          </p:nvPr>
        </p:nvSpPr>
        <p:spPr>
          <a:xfrm>
            <a:off x="4241850" y="-527623"/>
            <a:ext cx="3092450" cy="7786747"/>
          </a:xfrm>
        </p:spPr>
        <p:txBody>
          <a:bodyPr>
            <a:spAutoFit/>
          </a:bodyPr>
          <a:lstStyle>
            <a:lvl1pPr marL="0" indent="0">
              <a:buNone/>
              <a:defRPr sz="50000" b="1" i="1">
                <a:solidFill>
                  <a:schemeClr val="accent1"/>
                </a:solidFill>
                <a:latin typeface="Palatino Linotype" panose="02040502050505030304" pitchFamily="18" charset="0"/>
              </a:defRPr>
            </a:lvl1pPr>
          </a:lstStyle>
          <a:p>
            <a:pPr lvl="0"/>
            <a:r>
              <a:rPr lang="sv-SE" dirty="0"/>
              <a:t>1</a:t>
            </a:r>
          </a:p>
        </p:txBody>
      </p:sp>
      <p:sp>
        <p:nvSpPr>
          <p:cNvPr id="4" name="Rubrik 1">
            <a:extLst>
              <a:ext uri="{FF2B5EF4-FFF2-40B4-BE49-F238E27FC236}">
                <a16:creationId xmlns:a16="http://schemas.microsoft.com/office/drawing/2014/main" id="{E99020E0-A852-4042-ADEF-ECA93E2E554A}"/>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dirty="0"/>
              <a:t>Klicka här för fylla i tips och klicka på siffran under för att fylla i numret.</a:t>
            </a:r>
            <a:endParaRPr lang="en-GB" dirty="0"/>
          </a:p>
        </p:txBody>
      </p:sp>
    </p:spTree>
    <p:extLst>
      <p:ext uri="{BB962C8B-B14F-4D97-AF65-F5344CB8AC3E}">
        <p14:creationId xmlns:p14="http://schemas.microsoft.com/office/powerpoint/2010/main" val="4280145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dirty="0"/>
              <a:t>Klicka här för att ändra mall för rubrikformat</a:t>
            </a:r>
            <a:endParaRPr lang="en-GB" dirty="0"/>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1579262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Hexagon text vänst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dirty="0"/>
              <a:t>Klicka här för att ändra mall för rubrikformat</a:t>
            </a:r>
            <a:endParaRPr lang="en-GB" dirty="0"/>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21978534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B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dirty="0"/>
              <a:t>Klicka här för att ändra mall för rubrikformat</a:t>
            </a:r>
            <a:endParaRPr lang="en-GB" dirty="0"/>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76691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 bild höge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r>
              <a:rPr lang="sv-SE"/>
              <a:t>Klicka på ikonen för att lägga till en bild</a:t>
            </a:r>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14636483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30/05/2024</a:t>
            </a:fld>
            <a:endParaRPr lang="en-GB" dirty="0"/>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dirty="0"/>
              <a:t>ANVÄND INTE MALLSIDOR EFTER DENNA SIDA</a:t>
            </a:r>
            <a:endParaRPr lang="sv-SE" sz="6600" dirty="0"/>
          </a:p>
        </p:txBody>
      </p:sp>
    </p:spTree>
    <p:extLst>
      <p:ext uri="{BB962C8B-B14F-4D97-AF65-F5344CB8AC3E}">
        <p14:creationId xmlns:p14="http://schemas.microsoft.com/office/powerpoint/2010/main" val="27958306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69845B8F-4287-48D6-8BA9-E08192F8D4B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6536449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Rubrik + två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5C489BE3-1DB9-4564-856D-F1DF541A1823}"/>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39299008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 bild höger">
    <p:bg>
      <p:bgPr>
        <a:solidFill>
          <a:srgbClr val="D9E7DE"/>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endParaRPr lang="sv-SE"/>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141778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 1/3 bild höger">
    <p:bg>
      <p:bgPr>
        <a:solidFill>
          <a:srgbClr val="D9E7DE"/>
        </a:solidFill>
        <a:effectLst/>
      </p:bgPr>
    </p:bg>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BB0979C0-7088-BC71-A9C3-FD1FCD12D015}"/>
              </a:ext>
            </a:extLst>
          </p:cNvPr>
          <p:cNvGraphicFramePr>
            <a:graphicFrameLocks noChangeAspect="1"/>
          </p:cNvGraphicFramePr>
          <p:nvPr userDrawn="1">
            <p:custDataLst>
              <p:tags r:id="rId1"/>
            </p:custDataLst>
            <p:extLst>
              <p:ext uri="{D42A27DB-BD31-4B8C-83A1-F6EECF244321}">
                <p14:modId xmlns:p14="http://schemas.microsoft.com/office/powerpoint/2010/main" val="4510627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12" name="think-cell data - do not delete" hidden="1">
                        <a:extLst>
                          <a:ext uri="{FF2B5EF4-FFF2-40B4-BE49-F238E27FC236}">
                            <a16:creationId xmlns:a16="http://schemas.microsoft.com/office/drawing/2014/main" id="{BB0979C0-7088-BC71-A9C3-FD1FCD12D0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3225800" cy="1325563"/>
          </a:xfrm>
        </p:spPr>
        <p:txBody>
          <a:bodyPr vert="horz"/>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3225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4241800" y="1"/>
            <a:ext cx="7950200" cy="6858000"/>
          </a:xfrm>
        </p:spPr>
        <p:txBody>
          <a:bodyPr/>
          <a:lstStyle/>
          <a:p>
            <a:endParaRPr lang="sv-SE" dirty="0"/>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1533002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 bild vänster">
    <p:bg>
      <p:bgPr>
        <a:solidFill>
          <a:srgbClr val="D9E7DE"/>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endParaRPr lang="sv-SE"/>
          </a:p>
        </p:txBody>
      </p:sp>
    </p:spTree>
    <p:extLst>
      <p:ext uri="{BB962C8B-B14F-4D97-AF65-F5344CB8AC3E}">
        <p14:creationId xmlns:p14="http://schemas.microsoft.com/office/powerpoint/2010/main" val="7195829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8B315424-357B-4647-888E-3606002F18F9}"/>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11394058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sida -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
        <p:nvSpPr>
          <p:cNvPr id="7" name="Platshållare för innehåll 2">
            <a:extLst>
              <a:ext uri="{FF2B5EF4-FFF2-40B4-BE49-F238E27FC236}">
                <a16:creationId xmlns:a16="http://schemas.microsoft.com/office/drawing/2014/main" id="{E7DDDEA0-8B65-4B63-81A5-69675C2FB86D}"/>
              </a:ext>
            </a:extLst>
          </p:cNvPr>
          <p:cNvSpPr>
            <a:spLocks noGrp="1"/>
          </p:cNvSpPr>
          <p:nvPr>
            <p:ph sz="half" idx="1"/>
          </p:nvPr>
        </p:nvSpPr>
        <p:spPr>
          <a:xfrm>
            <a:off x="838200" y="1825626"/>
            <a:ext cx="2944660" cy="1202866"/>
          </a:xfrm>
          <a:solidFill>
            <a:srgbClr val="366D6B"/>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8" name="Platshållare för innehåll 3">
            <a:extLst>
              <a:ext uri="{FF2B5EF4-FFF2-40B4-BE49-F238E27FC236}">
                <a16:creationId xmlns:a16="http://schemas.microsoft.com/office/drawing/2014/main" id="{C495AC53-3AF3-41E5-B81B-81BA5388E121}"/>
              </a:ext>
            </a:extLst>
          </p:cNvPr>
          <p:cNvSpPr>
            <a:spLocks noGrp="1"/>
          </p:cNvSpPr>
          <p:nvPr>
            <p:ph sz="half" idx="2"/>
          </p:nvPr>
        </p:nvSpPr>
        <p:spPr>
          <a:xfrm>
            <a:off x="4038600" y="1825626"/>
            <a:ext cx="7315200" cy="1189997"/>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9" name="Platshållare för innehåll 2">
            <a:extLst>
              <a:ext uri="{FF2B5EF4-FFF2-40B4-BE49-F238E27FC236}">
                <a16:creationId xmlns:a16="http://schemas.microsoft.com/office/drawing/2014/main" id="{D8974C98-54E7-4B31-9D55-9F903F9BE0E4}"/>
              </a:ext>
            </a:extLst>
          </p:cNvPr>
          <p:cNvSpPr>
            <a:spLocks noGrp="1"/>
          </p:cNvSpPr>
          <p:nvPr>
            <p:ph sz="half" idx="13"/>
          </p:nvPr>
        </p:nvSpPr>
        <p:spPr>
          <a:xfrm>
            <a:off x="838200" y="3199780"/>
            <a:ext cx="2944660" cy="1202866"/>
          </a:xfrm>
          <a:solidFill>
            <a:srgbClr val="366D6B"/>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0" name="Platshållare för innehåll 3">
            <a:extLst>
              <a:ext uri="{FF2B5EF4-FFF2-40B4-BE49-F238E27FC236}">
                <a16:creationId xmlns:a16="http://schemas.microsoft.com/office/drawing/2014/main" id="{2EC6FBBC-11C2-4CD4-9135-EC04C17DBE4A}"/>
              </a:ext>
            </a:extLst>
          </p:cNvPr>
          <p:cNvSpPr>
            <a:spLocks noGrp="1"/>
          </p:cNvSpPr>
          <p:nvPr>
            <p:ph sz="half" idx="14"/>
          </p:nvPr>
        </p:nvSpPr>
        <p:spPr>
          <a:xfrm>
            <a:off x="4038600" y="3199780"/>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11" name="Platshållare för innehåll 2">
            <a:extLst>
              <a:ext uri="{FF2B5EF4-FFF2-40B4-BE49-F238E27FC236}">
                <a16:creationId xmlns:a16="http://schemas.microsoft.com/office/drawing/2014/main" id="{78380EC8-C494-4735-ADF3-14F5A2A332CA}"/>
              </a:ext>
            </a:extLst>
          </p:cNvPr>
          <p:cNvSpPr>
            <a:spLocks noGrp="1"/>
          </p:cNvSpPr>
          <p:nvPr>
            <p:ph sz="half" idx="15"/>
          </p:nvPr>
        </p:nvSpPr>
        <p:spPr>
          <a:xfrm>
            <a:off x="838200" y="4573935"/>
            <a:ext cx="2944660" cy="1202866"/>
          </a:xfrm>
          <a:solidFill>
            <a:srgbClr val="366D6B"/>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2" name="Platshållare för innehåll 3">
            <a:extLst>
              <a:ext uri="{FF2B5EF4-FFF2-40B4-BE49-F238E27FC236}">
                <a16:creationId xmlns:a16="http://schemas.microsoft.com/office/drawing/2014/main" id="{096C3987-C8B1-425E-9A89-2DDF818F7B8F}"/>
              </a:ext>
            </a:extLst>
          </p:cNvPr>
          <p:cNvSpPr>
            <a:spLocks noGrp="1"/>
          </p:cNvSpPr>
          <p:nvPr>
            <p:ph sz="half" idx="16"/>
          </p:nvPr>
        </p:nvSpPr>
        <p:spPr>
          <a:xfrm>
            <a:off x="4038600" y="4573935"/>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Tree>
    <p:extLst>
      <p:ext uri="{BB962C8B-B14F-4D97-AF65-F5344CB8AC3E}">
        <p14:creationId xmlns:p14="http://schemas.microsoft.com/office/powerpoint/2010/main" val="36371946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7DB09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E2CCB681-7F37-424C-9893-04F3F63AAC3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3939880262"/>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30/05/2024</a:t>
            </a:fld>
            <a:endParaRPr lang="en-GB" dirty="0"/>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dirty="0"/>
              <a:t>ANVÄND INTE MALLSIDOR EFTER DENNA SIDA</a:t>
            </a:r>
            <a:endParaRPr lang="sv-SE" sz="6600" dirty="0"/>
          </a:p>
        </p:txBody>
      </p:sp>
    </p:spTree>
    <p:extLst>
      <p:ext uri="{BB962C8B-B14F-4D97-AF65-F5344CB8AC3E}">
        <p14:creationId xmlns:p14="http://schemas.microsoft.com/office/powerpoint/2010/main" val="2094886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1/3 bild höger">
    <p:bg>
      <p:bgPr>
        <a:solidFill>
          <a:srgbClr val="F6F5F1"/>
        </a:solidFill>
        <a:effectLst/>
      </p:bgPr>
    </p:bg>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BB0979C0-7088-BC71-A9C3-FD1FCD12D015}"/>
              </a:ext>
            </a:extLst>
          </p:cNvPr>
          <p:cNvGraphicFramePr>
            <a:graphicFrameLocks noChangeAspect="1"/>
          </p:cNvGraphicFramePr>
          <p:nvPr userDrawn="1">
            <p:custDataLst>
              <p:tags r:id="rId1"/>
            </p:custDataLst>
            <p:extLst>
              <p:ext uri="{D42A27DB-BD31-4B8C-83A1-F6EECF244321}">
                <p14:modId xmlns:p14="http://schemas.microsoft.com/office/powerpoint/2010/main" val="4510627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12" name="think-cell data - do not delete" hidden="1">
                        <a:extLst>
                          <a:ext uri="{FF2B5EF4-FFF2-40B4-BE49-F238E27FC236}">
                            <a16:creationId xmlns:a16="http://schemas.microsoft.com/office/drawing/2014/main" id="{BB0979C0-7088-BC71-A9C3-FD1FCD12D0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3225800" cy="1325563"/>
          </a:xfrm>
        </p:spPr>
        <p:txBody>
          <a:bodyPr vert="horz"/>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3225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4241800" y="1"/>
            <a:ext cx="7950200" cy="6858000"/>
          </a:xfrm>
        </p:spPr>
        <p:txBody>
          <a:bodyPr/>
          <a:lstStyle/>
          <a:p>
            <a:r>
              <a:rPr lang="sv-SE"/>
              <a:t>Klicka på ikonen för att lägga till en bild</a:t>
            </a:r>
            <a:endParaRPr lang="sv-SE" dirty="0"/>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26141135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2136222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Rubrik + två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5370615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 bild höger">
    <p:bg>
      <p:bgPr>
        <a:solidFill>
          <a:srgbClr val="F7E4DD"/>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endParaRPr lang="sv-SE"/>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29645197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 1/3 bild höger">
    <p:bg>
      <p:bgPr>
        <a:solidFill>
          <a:srgbClr val="F7E4DD"/>
        </a:solidFill>
        <a:effectLst/>
      </p:bgPr>
    </p:bg>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BB0979C0-7088-BC71-A9C3-FD1FCD12D015}"/>
              </a:ext>
            </a:extLst>
          </p:cNvPr>
          <p:cNvGraphicFramePr>
            <a:graphicFrameLocks noChangeAspect="1"/>
          </p:cNvGraphicFramePr>
          <p:nvPr userDrawn="1">
            <p:custDataLst>
              <p:tags r:id="rId1"/>
            </p:custDataLst>
            <p:extLst>
              <p:ext uri="{D42A27DB-BD31-4B8C-83A1-F6EECF244321}">
                <p14:modId xmlns:p14="http://schemas.microsoft.com/office/powerpoint/2010/main" val="4510627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12" name="think-cell data - do not delete" hidden="1">
                        <a:extLst>
                          <a:ext uri="{FF2B5EF4-FFF2-40B4-BE49-F238E27FC236}">
                            <a16:creationId xmlns:a16="http://schemas.microsoft.com/office/drawing/2014/main" id="{BB0979C0-7088-BC71-A9C3-FD1FCD12D0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3225800" cy="1325563"/>
          </a:xfrm>
        </p:spPr>
        <p:txBody>
          <a:bodyPr vert="horz"/>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3225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4241800" y="1"/>
            <a:ext cx="7950200" cy="6858000"/>
          </a:xfrm>
        </p:spPr>
        <p:txBody>
          <a:bodyPr/>
          <a:lstStyle/>
          <a:p>
            <a:endParaRPr lang="sv-SE" dirty="0"/>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3701075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 bild vänster">
    <p:bg>
      <p:bgPr>
        <a:solidFill>
          <a:srgbClr val="F7E4DD"/>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endParaRPr lang="sv-SE"/>
          </a:p>
        </p:txBody>
      </p:sp>
    </p:spTree>
    <p:extLst>
      <p:ext uri="{BB962C8B-B14F-4D97-AF65-F5344CB8AC3E}">
        <p14:creationId xmlns:p14="http://schemas.microsoft.com/office/powerpoint/2010/main" val="24895914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0508454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sida -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
        <p:nvSpPr>
          <p:cNvPr id="7" name="Platshållare för innehåll 2">
            <a:extLst>
              <a:ext uri="{FF2B5EF4-FFF2-40B4-BE49-F238E27FC236}">
                <a16:creationId xmlns:a16="http://schemas.microsoft.com/office/drawing/2014/main" id="{E7DDDEA0-8B65-4B63-81A5-69675C2FB86D}"/>
              </a:ext>
            </a:extLst>
          </p:cNvPr>
          <p:cNvSpPr>
            <a:spLocks noGrp="1"/>
          </p:cNvSpPr>
          <p:nvPr>
            <p:ph sz="half" idx="1"/>
          </p:nvPr>
        </p:nvSpPr>
        <p:spPr>
          <a:xfrm>
            <a:off x="838200" y="1825626"/>
            <a:ext cx="2944660" cy="1202866"/>
          </a:xfrm>
          <a:solidFill>
            <a:schemeClr val="accent5"/>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8" name="Platshållare för innehåll 3">
            <a:extLst>
              <a:ext uri="{FF2B5EF4-FFF2-40B4-BE49-F238E27FC236}">
                <a16:creationId xmlns:a16="http://schemas.microsoft.com/office/drawing/2014/main" id="{C495AC53-3AF3-41E5-B81B-81BA5388E121}"/>
              </a:ext>
            </a:extLst>
          </p:cNvPr>
          <p:cNvSpPr>
            <a:spLocks noGrp="1"/>
          </p:cNvSpPr>
          <p:nvPr>
            <p:ph sz="half" idx="2"/>
          </p:nvPr>
        </p:nvSpPr>
        <p:spPr>
          <a:xfrm>
            <a:off x="4038600" y="1825626"/>
            <a:ext cx="7315200" cy="1189997"/>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9" name="Platshållare för innehåll 2">
            <a:extLst>
              <a:ext uri="{FF2B5EF4-FFF2-40B4-BE49-F238E27FC236}">
                <a16:creationId xmlns:a16="http://schemas.microsoft.com/office/drawing/2014/main" id="{D8974C98-54E7-4B31-9D55-9F903F9BE0E4}"/>
              </a:ext>
            </a:extLst>
          </p:cNvPr>
          <p:cNvSpPr>
            <a:spLocks noGrp="1"/>
          </p:cNvSpPr>
          <p:nvPr>
            <p:ph sz="half" idx="13"/>
          </p:nvPr>
        </p:nvSpPr>
        <p:spPr>
          <a:xfrm>
            <a:off x="838200" y="3199780"/>
            <a:ext cx="2944660" cy="1202866"/>
          </a:xfrm>
          <a:solidFill>
            <a:schemeClr val="accent5"/>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0" name="Platshållare för innehåll 3">
            <a:extLst>
              <a:ext uri="{FF2B5EF4-FFF2-40B4-BE49-F238E27FC236}">
                <a16:creationId xmlns:a16="http://schemas.microsoft.com/office/drawing/2014/main" id="{2EC6FBBC-11C2-4CD4-9135-EC04C17DBE4A}"/>
              </a:ext>
            </a:extLst>
          </p:cNvPr>
          <p:cNvSpPr>
            <a:spLocks noGrp="1"/>
          </p:cNvSpPr>
          <p:nvPr>
            <p:ph sz="half" idx="14"/>
          </p:nvPr>
        </p:nvSpPr>
        <p:spPr>
          <a:xfrm>
            <a:off x="4038600" y="3199780"/>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11" name="Platshållare för innehåll 2">
            <a:extLst>
              <a:ext uri="{FF2B5EF4-FFF2-40B4-BE49-F238E27FC236}">
                <a16:creationId xmlns:a16="http://schemas.microsoft.com/office/drawing/2014/main" id="{78380EC8-C494-4735-ADF3-14F5A2A332CA}"/>
              </a:ext>
            </a:extLst>
          </p:cNvPr>
          <p:cNvSpPr>
            <a:spLocks noGrp="1"/>
          </p:cNvSpPr>
          <p:nvPr>
            <p:ph sz="half" idx="15"/>
          </p:nvPr>
        </p:nvSpPr>
        <p:spPr>
          <a:xfrm>
            <a:off x="838200" y="4573935"/>
            <a:ext cx="2944660" cy="1202866"/>
          </a:xfrm>
          <a:solidFill>
            <a:schemeClr val="accent5"/>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2" name="Platshållare för innehåll 3">
            <a:extLst>
              <a:ext uri="{FF2B5EF4-FFF2-40B4-BE49-F238E27FC236}">
                <a16:creationId xmlns:a16="http://schemas.microsoft.com/office/drawing/2014/main" id="{096C3987-C8B1-425E-9A89-2DDF818F7B8F}"/>
              </a:ext>
            </a:extLst>
          </p:cNvPr>
          <p:cNvSpPr>
            <a:spLocks noGrp="1"/>
          </p:cNvSpPr>
          <p:nvPr>
            <p:ph sz="half" idx="16"/>
          </p:nvPr>
        </p:nvSpPr>
        <p:spPr>
          <a:xfrm>
            <a:off x="4038600" y="4573935"/>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Tree>
    <p:extLst>
      <p:ext uri="{BB962C8B-B14F-4D97-AF65-F5344CB8AC3E}">
        <p14:creationId xmlns:p14="http://schemas.microsoft.com/office/powerpoint/2010/main" val="35470164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EAB39E"/>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tx1"/>
                </a:solidFill>
              </a:defRPr>
            </a:lvl1p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Tx/>
              <a:defRPr/>
            </a:lvl1pPr>
            <a:lvl2pPr>
              <a:buClrTx/>
              <a:defRPr/>
            </a:lvl2pPr>
            <a:lvl3pPr>
              <a:buClrTx/>
              <a:defRPr/>
            </a:lvl3pPr>
            <a:lvl4pPr>
              <a:buClrTx/>
              <a:defRPr/>
            </a:lvl4pPr>
            <a:lvl5pPr>
              <a:buClrTx/>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4DF4D70F-839A-453D-B7D6-C421678B46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89697999"/>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bg>
      <p:bgPr>
        <a:solidFill>
          <a:schemeClr val="accent5"/>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30/05/2024</a:t>
            </a:fld>
            <a:endParaRPr lang="en-GB" dirty="0"/>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rgbClr val="D362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dirty="0"/>
              <a:t>ANVÄND INTE MALLSIDOR EFTER DENNA SIDA</a:t>
            </a:r>
            <a:endParaRPr lang="sv-SE" sz="6600" dirty="0"/>
          </a:p>
        </p:txBody>
      </p:sp>
    </p:spTree>
    <p:extLst>
      <p:ext uri="{BB962C8B-B14F-4D97-AF65-F5344CB8AC3E}">
        <p14:creationId xmlns:p14="http://schemas.microsoft.com/office/powerpoint/2010/main" val="34672579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eport slide ljus">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30/05/2024</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lvl1pPr>
            <a:lvl2pPr>
              <a:defRPr sz="1400"/>
            </a:lvl2pPr>
            <a:lvl3pPr>
              <a:defRPr sz="1400"/>
            </a:lvl3pPr>
            <a:lvl4pPr>
              <a:defRPr sz="1400"/>
            </a:lvl4pPr>
            <a:lvl5pPr>
              <a:defRPr sz="14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dirty="0"/>
              <a:t>Klicka här för att ändra format på bakgrundstexten</a:t>
            </a:r>
          </a:p>
        </p:txBody>
      </p:sp>
    </p:spTree>
    <p:extLst>
      <p:ext uri="{BB962C8B-B14F-4D97-AF65-F5344CB8AC3E}">
        <p14:creationId xmlns:p14="http://schemas.microsoft.com/office/powerpoint/2010/main" val="2301845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bild vänste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r>
              <a:rPr lang="sv-SE"/>
              <a:t>Klicka på ikonen för att lägga till en bild</a:t>
            </a:r>
          </a:p>
        </p:txBody>
      </p:sp>
    </p:spTree>
    <p:extLst>
      <p:ext uri="{BB962C8B-B14F-4D97-AF65-F5344CB8AC3E}">
        <p14:creationId xmlns:p14="http://schemas.microsoft.com/office/powerpoint/2010/main" val="23970923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eport slide ljus 2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30/05/2024</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4976811" cy="3997325"/>
          </a:xfrm>
        </p:spPr>
        <p:txBody>
          <a:bodyPr>
            <a:normAutofit/>
          </a:bodyPr>
          <a:lstStyle>
            <a:lvl1pPr>
              <a:defRPr sz="1400"/>
            </a:lvl1pPr>
            <a:lvl2pPr>
              <a:defRPr sz="1400"/>
            </a:lvl2pPr>
            <a:lvl3pPr>
              <a:defRPr sz="1400"/>
            </a:lvl3pPr>
            <a:lvl4pPr>
              <a:defRPr sz="1400"/>
            </a:lvl4pPr>
            <a:lvl5pPr>
              <a:defRPr sz="14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dirty="0"/>
              <a:t>Klicka här för att ändra format på bakgrundstexten</a:t>
            </a:r>
          </a:p>
        </p:txBody>
      </p:sp>
      <p:sp>
        <p:nvSpPr>
          <p:cNvPr id="6" name="Platshållare för innehåll 8">
            <a:extLst>
              <a:ext uri="{FF2B5EF4-FFF2-40B4-BE49-F238E27FC236}">
                <a16:creationId xmlns:a16="http://schemas.microsoft.com/office/drawing/2014/main" id="{6B75D467-998F-D685-0336-B7FCD071A964}"/>
              </a:ext>
            </a:extLst>
          </p:cNvPr>
          <p:cNvSpPr>
            <a:spLocks noGrp="1"/>
          </p:cNvSpPr>
          <p:nvPr>
            <p:ph sz="quarter" idx="16"/>
          </p:nvPr>
        </p:nvSpPr>
        <p:spPr>
          <a:xfrm>
            <a:off x="6376988" y="1808163"/>
            <a:ext cx="4976811" cy="3997325"/>
          </a:xfrm>
        </p:spPr>
        <p:txBody>
          <a:bodyPr>
            <a:normAutofit/>
          </a:bodyPr>
          <a:lstStyle>
            <a:lvl1pPr>
              <a:defRPr sz="1400"/>
            </a:lvl1pPr>
            <a:lvl2pPr>
              <a:defRPr sz="1400"/>
            </a:lvl2pPr>
            <a:lvl3pPr>
              <a:defRPr sz="1400"/>
            </a:lvl3pPr>
            <a:lvl4pPr>
              <a:defRPr sz="1400"/>
            </a:lvl4pPr>
            <a:lvl5pPr>
              <a:defRPr sz="14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8676283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Report slide mörk">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30/05/2024</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10" name="Bildobjekt 9">
            <a:extLst>
              <a:ext uri="{FF2B5EF4-FFF2-40B4-BE49-F238E27FC236}">
                <a16:creationId xmlns:a16="http://schemas.microsoft.com/office/drawing/2014/main" id="{67D922B1-182B-4078-A655-11FDCAD7BE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2" name="Platshållare för text 10">
            <a:extLst>
              <a:ext uri="{FF2B5EF4-FFF2-40B4-BE49-F238E27FC236}">
                <a16:creationId xmlns:a16="http://schemas.microsoft.com/office/drawing/2014/main" id="{A8881C00-8B57-4A24-99DC-27F5070F6661}"/>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dirty="0"/>
              <a:t>Klicka här för att ändra format på bakgrundstexten</a:t>
            </a:r>
          </a:p>
        </p:txBody>
      </p:sp>
    </p:spTree>
    <p:extLst>
      <p:ext uri="{BB962C8B-B14F-4D97-AF65-F5344CB8AC3E}">
        <p14:creationId xmlns:p14="http://schemas.microsoft.com/office/powerpoint/2010/main" val="34571078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Report slide mörk 2 textboxar">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30/05/2024</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49752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10" name="Bildobjekt 9">
            <a:extLst>
              <a:ext uri="{FF2B5EF4-FFF2-40B4-BE49-F238E27FC236}">
                <a16:creationId xmlns:a16="http://schemas.microsoft.com/office/drawing/2014/main" id="{67D922B1-182B-4078-A655-11FDCAD7BE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2" name="Platshållare för text 10">
            <a:extLst>
              <a:ext uri="{FF2B5EF4-FFF2-40B4-BE49-F238E27FC236}">
                <a16:creationId xmlns:a16="http://schemas.microsoft.com/office/drawing/2014/main" id="{A8881C00-8B57-4A24-99DC-27F5070F6661}"/>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dirty="0"/>
              <a:t>Klicka här för att ändra format på bakgrundstexten</a:t>
            </a:r>
          </a:p>
        </p:txBody>
      </p:sp>
      <p:sp>
        <p:nvSpPr>
          <p:cNvPr id="11" name="Platshållare för innehåll 8">
            <a:extLst>
              <a:ext uri="{FF2B5EF4-FFF2-40B4-BE49-F238E27FC236}">
                <a16:creationId xmlns:a16="http://schemas.microsoft.com/office/drawing/2014/main" id="{012DD56E-C0B2-A1FF-6938-1B399F20EB09}"/>
              </a:ext>
            </a:extLst>
          </p:cNvPr>
          <p:cNvSpPr>
            <a:spLocks noGrp="1"/>
          </p:cNvSpPr>
          <p:nvPr>
            <p:ph sz="quarter" idx="18"/>
          </p:nvPr>
        </p:nvSpPr>
        <p:spPr>
          <a:xfrm>
            <a:off x="6388101" y="1808163"/>
            <a:ext cx="49752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5131041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Report slide ljus grön">
    <p:bg>
      <p:bgPr>
        <a:solidFill>
          <a:srgbClr val="F6F5F1"/>
        </a:solidFill>
        <a:effectLst/>
      </p:bgPr>
    </p:bg>
    <p:spTree>
      <p:nvGrpSpPr>
        <p:cNvPr id="1" name=""/>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F67896D7-7ED8-613B-BF4D-23D0FEE98408}"/>
              </a:ext>
            </a:extLst>
          </p:cNvPr>
          <p:cNvGraphicFramePr>
            <a:graphicFrameLocks noChangeAspect="1"/>
          </p:cNvGraphicFramePr>
          <p:nvPr userDrawn="1">
            <p:custDataLst>
              <p:tags r:id="rId1"/>
            </p:custDataLst>
            <p:extLst>
              <p:ext uri="{D42A27DB-BD31-4B8C-83A1-F6EECF244321}">
                <p14:modId xmlns:p14="http://schemas.microsoft.com/office/powerpoint/2010/main" val="22567023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15" name="think-cell data - do not delete" hidden="1">
                        <a:extLst>
                          <a:ext uri="{FF2B5EF4-FFF2-40B4-BE49-F238E27FC236}">
                            <a16:creationId xmlns:a16="http://schemas.microsoft.com/office/drawing/2014/main" id="{F67896D7-7ED8-613B-BF4D-23D0FEE9840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ktangel 5">
            <a:extLst>
              <a:ext uri="{FF2B5EF4-FFF2-40B4-BE49-F238E27FC236}">
                <a16:creationId xmlns:a16="http://schemas.microsoft.com/office/drawing/2014/main" id="{633D36C3-22DF-EE00-D736-DEF64035D73A}"/>
              </a:ext>
            </a:extLst>
          </p:cNvPr>
          <p:cNvSpPr/>
          <p:nvPr userDrawn="1"/>
        </p:nvSpPr>
        <p:spPr>
          <a:xfrm>
            <a:off x="0" y="0"/>
            <a:ext cx="60960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a:extLst>
              <a:ext uri="{FF2B5EF4-FFF2-40B4-BE49-F238E27FC236}">
                <a16:creationId xmlns:a16="http://schemas.microsoft.com/office/drawing/2014/main" id="{F1680487-8ECC-1281-F984-659829371DB5}"/>
              </a:ext>
            </a:extLst>
          </p:cNvPr>
          <p:cNvSpPr/>
          <p:nvPr userDrawn="1"/>
        </p:nvSpPr>
        <p:spPr>
          <a:xfrm>
            <a:off x="6096000" y="0"/>
            <a:ext cx="6096000" cy="6858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vert="horz">
            <a:normAutofit/>
          </a:bodyPr>
          <a:lstStyle>
            <a:lvl1pPr>
              <a:defRPr sz="2200"/>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30/05/2024</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lvl1pPr>
            <a:lvl2pPr>
              <a:defRPr sz="1400"/>
            </a:lvl2pPr>
            <a:lvl3pPr>
              <a:defRPr sz="1400"/>
            </a:lvl3pPr>
            <a:lvl4pPr>
              <a:defRPr sz="1400"/>
            </a:lvl4pPr>
            <a:lvl5pPr>
              <a:defRPr sz="14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dirty="0"/>
              <a:t>Klicka här för att ändra format på bakgrundstexten</a:t>
            </a:r>
          </a:p>
        </p:txBody>
      </p:sp>
      <p:pic>
        <p:nvPicPr>
          <p:cNvPr id="8" name="Bildobjekt 7">
            <a:extLst>
              <a:ext uri="{FF2B5EF4-FFF2-40B4-BE49-F238E27FC236}">
                <a16:creationId xmlns:a16="http://schemas.microsoft.com/office/drawing/2014/main" id="{3C812AEC-E192-C22D-2BAE-C05284119E1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6393165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ild med tonat fält och infographics">
    <p:bg>
      <p:bgPr>
        <a:solidFill>
          <a:srgbClr val="F6F5F1"/>
        </a:solid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AE82C1FC-9A9F-DFD2-41C2-5B013E7BDF51}"/>
              </a:ext>
            </a:extLst>
          </p:cNvPr>
          <p:cNvGraphicFramePr>
            <a:graphicFrameLocks noChangeAspect="1"/>
          </p:cNvGraphicFramePr>
          <p:nvPr userDrawn="1">
            <p:custDataLst>
              <p:tags r:id="rId1"/>
            </p:custDataLst>
            <p:extLst>
              <p:ext uri="{D42A27DB-BD31-4B8C-83A1-F6EECF244321}">
                <p14:modId xmlns:p14="http://schemas.microsoft.com/office/powerpoint/2010/main" val="29566863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9" name="think-cell data - do not delete" hidden="1">
                        <a:extLst>
                          <a:ext uri="{FF2B5EF4-FFF2-40B4-BE49-F238E27FC236}">
                            <a16:creationId xmlns:a16="http://schemas.microsoft.com/office/drawing/2014/main" id="{AE82C1FC-9A9F-DFD2-41C2-5B013E7BDF5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Platshållare för bild 6">
            <a:extLst>
              <a:ext uri="{FF2B5EF4-FFF2-40B4-BE49-F238E27FC236}">
                <a16:creationId xmlns:a16="http://schemas.microsoft.com/office/drawing/2014/main" id="{0BE69652-8F76-560F-5F71-03A8AEF6A1CE}"/>
              </a:ext>
            </a:extLst>
          </p:cNvPr>
          <p:cNvSpPr>
            <a:spLocks noGrp="1"/>
          </p:cNvSpPr>
          <p:nvPr>
            <p:ph type="pic" sz="quarter" idx="13"/>
          </p:nvPr>
        </p:nvSpPr>
        <p:spPr>
          <a:xfrm>
            <a:off x="0" y="0"/>
            <a:ext cx="12192000" cy="6858000"/>
          </a:xfrm>
        </p:spPr>
        <p:txBody>
          <a:bodyPr/>
          <a:lstStyle/>
          <a:p>
            <a:endParaRPr lang="sv-SE"/>
          </a:p>
        </p:txBody>
      </p:sp>
      <p:sp>
        <p:nvSpPr>
          <p:cNvPr id="19" name="Platshållare för text 18">
            <a:extLst>
              <a:ext uri="{FF2B5EF4-FFF2-40B4-BE49-F238E27FC236}">
                <a16:creationId xmlns:a16="http://schemas.microsoft.com/office/drawing/2014/main" id="{FEC3D090-8EE9-B973-C944-8780931BF51E}"/>
              </a:ext>
            </a:extLst>
          </p:cNvPr>
          <p:cNvSpPr>
            <a:spLocks noGrp="1"/>
          </p:cNvSpPr>
          <p:nvPr>
            <p:ph type="body" sz="quarter" idx="19" hasCustomPrompt="1"/>
          </p:nvPr>
        </p:nvSpPr>
        <p:spPr>
          <a:xfrm>
            <a:off x="0" y="5805488"/>
            <a:ext cx="12192000" cy="1052512"/>
          </a:xfrm>
          <a:solidFill>
            <a:srgbClr val="3B5676">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sv-SE" sz="1800" dirty="0">
                <a:solidFill>
                  <a:schemeClr val="lt1"/>
                </a:solidFill>
              </a:defRPr>
            </a:lvl1pPr>
          </a:lstStyle>
          <a:p>
            <a:pPr marL="0" lvl="0" algn="ctr"/>
            <a:r>
              <a:rPr lang="sv-SE" dirty="0"/>
              <a:t>     </a:t>
            </a:r>
          </a:p>
        </p:txBody>
      </p:sp>
      <p:sp>
        <p:nvSpPr>
          <p:cNvPr id="13" name="Platshållare för text 12">
            <a:extLst>
              <a:ext uri="{FF2B5EF4-FFF2-40B4-BE49-F238E27FC236}">
                <a16:creationId xmlns:a16="http://schemas.microsoft.com/office/drawing/2014/main" id="{C20C6FE0-DD8F-44C7-1C61-0BD64472697A}"/>
              </a:ext>
            </a:extLst>
          </p:cNvPr>
          <p:cNvSpPr>
            <a:spLocks noGrp="1"/>
          </p:cNvSpPr>
          <p:nvPr>
            <p:ph type="body" sz="quarter" idx="14"/>
          </p:nvPr>
        </p:nvSpPr>
        <p:spPr>
          <a:xfrm>
            <a:off x="838200" y="5990788"/>
            <a:ext cx="1656000" cy="681230"/>
          </a:xfrm>
        </p:spPr>
        <p:txBody>
          <a:bodyPr anchor="ctr">
            <a:noAutofit/>
          </a:bodyPr>
          <a:lstStyle>
            <a:lvl1pPr marL="0" indent="0">
              <a:buNone/>
              <a:defRPr sz="1600">
                <a:solidFill>
                  <a:schemeClr val="bg1"/>
                </a:solidFill>
              </a:defRPr>
            </a:lvl1pPr>
          </a:lstStyle>
          <a:p>
            <a:pPr lvl="0"/>
            <a:r>
              <a:rPr lang="sv-SE" dirty="0"/>
              <a:t>Klicka här för att ändra format på bakgrundstexten</a:t>
            </a:r>
          </a:p>
        </p:txBody>
      </p:sp>
      <p:sp>
        <p:nvSpPr>
          <p:cNvPr id="14" name="Platshållare för text 12">
            <a:extLst>
              <a:ext uri="{FF2B5EF4-FFF2-40B4-BE49-F238E27FC236}">
                <a16:creationId xmlns:a16="http://schemas.microsoft.com/office/drawing/2014/main" id="{F611F6A4-9450-F432-2712-B50DFFD3E9B0}"/>
              </a:ext>
            </a:extLst>
          </p:cNvPr>
          <p:cNvSpPr>
            <a:spLocks noGrp="1"/>
          </p:cNvSpPr>
          <p:nvPr>
            <p:ph type="body" sz="quarter" idx="15"/>
          </p:nvPr>
        </p:nvSpPr>
        <p:spPr>
          <a:xfrm>
            <a:off x="2855625" y="5990788"/>
            <a:ext cx="1656000" cy="681230"/>
          </a:xfrm>
        </p:spPr>
        <p:txBody>
          <a:bodyPr anchor="ctr">
            <a:noAutofit/>
          </a:bodyPr>
          <a:lstStyle>
            <a:lvl1pPr marL="0" indent="0">
              <a:buNone/>
              <a:defRPr sz="1600">
                <a:solidFill>
                  <a:schemeClr val="bg1"/>
                </a:solidFill>
              </a:defRPr>
            </a:lvl1pPr>
          </a:lstStyle>
          <a:p>
            <a:pPr lvl="0"/>
            <a:r>
              <a:rPr lang="sv-SE" dirty="0"/>
              <a:t>Klicka här för att ändra format på bakgrundstexten</a:t>
            </a:r>
          </a:p>
        </p:txBody>
      </p:sp>
      <p:sp>
        <p:nvSpPr>
          <p:cNvPr id="15" name="Platshållare för text 12">
            <a:extLst>
              <a:ext uri="{FF2B5EF4-FFF2-40B4-BE49-F238E27FC236}">
                <a16:creationId xmlns:a16="http://schemas.microsoft.com/office/drawing/2014/main" id="{64123DC2-728F-CF0F-96F8-8FAA6CF05471}"/>
              </a:ext>
            </a:extLst>
          </p:cNvPr>
          <p:cNvSpPr>
            <a:spLocks noGrp="1"/>
          </p:cNvSpPr>
          <p:nvPr>
            <p:ph type="body" sz="quarter" idx="16"/>
          </p:nvPr>
        </p:nvSpPr>
        <p:spPr>
          <a:xfrm>
            <a:off x="4873050" y="5990788"/>
            <a:ext cx="1656000" cy="681230"/>
          </a:xfrm>
        </p:spPr>
        <p:txBody>
          <a:bodyPr anchor="ctr">
            <a:noAutofit/>
          </a:bodyPr>
          <a:lstStyle>
            <a:lvl1pPr marL="0" indent="0">
              <a:buNone/>
              <a:defRPr sz="1600">
                <a:solidFill>
                  <a:schemeClr val="bg1"/>
                </a:solidFill>
              </a:defRPr>
            </a:lvl1pPr>
          </a:lstStyle>
          <a:p>
            <a:pPr lvl="0"/>
            <a:r>
              <a:rPr lang="sv-SE" dirty="0"/>
              <a:t>Klicka här för att ändra format på bakgrundstexten</a:t>
            </a:r>
          </a:p>
        </p:txBody>
      </p:sp>
      <p:sp>
        <p:nvSpPr>
          <p:cNvPr id="16" name="Platshållare för text 12">
            <a:extLst>
              <a:ext uri="{FF2B5EF4-FFF2-40B4-BE49-F238E27FC236}">
                <a16:creationId xmlns:a16="http://schemas.microsoft.com/office/drawing/2014/main" id="{445CE97E-A6AE-9F5C-1D93-9342E23F146B}"/>
              </a:ext>
            </a:extLst>
          </p:cNvPr>
          <p:cNvSpPr>
            <a:spLocks noGrp="1"/>
          </p:cNvSpPr>
          <p:nvPr>
            <p:ph type="body" sz="quarter" idx="17"/>
          </p:nvPr>
        </p:nvSpPr>
        <p:spPr>
          <a:xfrm>
            <a:off x="6890475" y="5990788"/>
            <a:ext cx="1656000" cy="681230"/>
          </a:xfrm>
        </p:spPr>
        <p:txBody>
          <a:bodyPr anchor="ctr">
            <a:noAutofit/>
          </a:bodyPr>
          <a:lstStyle>
            <a:lvl1pPr marL="0" indent="0">
              <a:buNone/>
              <a:defRPr sz="1600">
                <a:solidFill>
                  <a:schemeClr val="bg1"/>
                </a:solidFill>
              </a:defRPr>
            </a:lvl1pPr>
          </a:lstStyle>
          <a:p>
            <a:pPr lvl="0"/>
            <a:r>
              <a:rPr lang="sv-SE" dirty="0"/>
              <a:t>Klicka här för att ändra format på bakgrundstexten</a:t>
            </a:r>
          </a:p>
        </p:txBody>
      </p:sp>
      <p:sp>
        <p:nvSpPr>
          <p:cNvPr id="17" name="Platshållare för text 12">
            <a:extLst>
              <a:ext uri="{FF2B5EF4-FFF2-40B4-BE49-F238E27FC236}">
                <a16:creationId xmlns:a16="http://schemas.microsoft.com/office/drawing/2014/main" id="{2DF3AA84-ABFF-BC1E-3333-5C61C7FD39E0}"/>
              </a:ext>
            </a:extLst>
          </p:cNvPr>
          <p:cNvSpPr>
            <a:spLocks noGrp="1"/>
          </p:cNvSpPr>
          <p:nvPr>
            <p:ph type="body" sz="quarter" idx="18"/>
          </p:nvPr>
        </p:nvSpPr>
        <p:spPr>
          <a:xfrm>
            <a:off x="8907900" y="5990788"/>
            <a:ext cx="1656000" cy="681230"/>
          </a:xfrm>
        </p:spPr>
        <p:txBody>
          <a:bodyPr anchor="ctr">
            <a:noAutofit/>
          </a:bodyPr>
          <a:lstStyle>
            <a:lvl1pPr marL="0" indent="0">
              <a:buNone/>
              <a:defRPr sz="1600">
                <a:solidFill>
                  <a:schemeClr val="bg1"/>
                </a:solidFill>
              </a:defRPr>
            </a:lvl1pPr>
          </a:lstStyle>
          <a:p>
            <a:pPr lvl="0"/>
            <a:r>
              <a:rPr lang="sv-SE" dirty="0"/>
              <a:t>Klicka här för att ändra format på bakgrundstexten</a:t>
            </a:r>
          </a:p>
        </p:txBody>
      </p:sp>
      <p:sp>
        <p:nvSpPr>
          <p:cNvPr id="20" name="Platshållare för bild 10">
            <a:extLst>
              <a:ext uri="{FF2B5EF4-FFF2-40B4-BE49-F238E27FC236}">
                <a16:creationId xmlns:a16="http://schemas.microsoft.com/office/drawing/2014/main" id="{12323294-130C-55E1-C503-7639B30C0AFE}"/>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39747833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lare">
    <p:bg>
      <p:bgPr>
        <a:solidFill>
          <a:schemeClr val="tx2"/>
        </a:solidFill>
        <a:effectLst/>
      </p:bgPr>
    </p:bg>
    <p:spTree>
      <p:nvGrpSpPr>
        <p:cNvPr id="1" name=""/>
        <p:cNvGrpSpPr/>
        <p:nvPr/>
      </p:nvGrpSpPr>
      <p:grpSpPr>
        <a:xfrm>
          <a:off x="0" y="0"/>
          <a:ext cx="0" cy="0"/>
          <a:chOff x="0" y="0"/>
          <a:chExt cx="0" cy="0"/>
        </a:xfrm>
      </p:grpSpPr>
      <p:sp>
        <p:nvSpPr>
          <p:cNvPr id="6" name="Platshållare för bild 10">
            <a:extLst>
              <a:ext uri="{FF2B5EF4-FFF2-40B4-BE49-F238E27FC236}">
                <a16:creationId xmlns:a16="http://schemas.microsoft.com/office/drawing/2014/main" id="{D803B9FA-FF49-6B81-4048-35D0CDBD8E4B}"/>
              </a:ext>
            </a:extLst>
          </p:cNvPr>
          <p:cNvSpPr>
            <a:spLocks noGrp="1"/>
          </p:cNvSpPr>
          <p:nvPr>
            <p:ph type="pic" sz="quarter" idx="17"/>
          </p:nvPr>
        </p:nvSpPr>
        <p:spPr>
          <a:xfrm>
            <a:off x="1893033" y="1777897"/>
            <a:ext cx="3897306" cy="3302205"/>
          </a:xfrm>
          <a:prstGeom prst="hexagon">
            <a:avLst/>
          </a:prstGeom>
          <a:solidFill>
            <a:schemeClr val="accent1"/>
          </a:solidFill>
          <a:ln w="38100">
            <a:solidFill>
              <a:schemeClr val="bg1"/>
            </a:solidFill>
          </a:ln>
        </p:spPr>
        <p:txBody>
          <a:bodyPr anchor="ctr"/>
          <a:lstStyle>
            <a:lvl1pPr marL="0" indent="0" algn="ctr">
              <a:buNone/>
              <a:defRPr/>
            </a:lvl1pPr>
          </a:lstStyle>
          <a:p>
            <a:endParaRPr lang="en-GB" dirty="0"/>
          </a:p>
        </p:txBody>
      </p:sp>
      <p:sp>
        <p:nvSpPr>
          <p:cNvPr id="7" name="Platshållare för text 26">
            <a:extLst>
              <a:ext uri="{FF2B5EF4-FFF2-40B4-BE49-F238E27FC236}">
                <a16:creationId xmlns:a16="http://schemas.microsoft.com/office/drawing/2014/main" id="{71D7E928-0082-8987-87B6-8458E38A3349}"/>
              </a:ext>
            </a:extLst>
          </p:cNvPr>
          <p:cNvSpPr>
            <a:spLocks noGrp="1"/>
          </p:cNvSpPr>
          <p:nvPr>
            <p:ph type="body" sz="quarter" idx="25"/>
          </p:nvPr>
        </p:nvSpPr>
        <p:spPr>
          <a:xfrm>
            <a:off x="6172200" y="1777897"/>
            <a:ext cx="4819650" cy="3302205"/>
          </a:xfrm>
        </p:spPr>
        <p:txBody>
          <a:bodyPr vert="horz" lIns="91440" tIns="45720" rIns="91440" bIns="45720" rtlCol="0" anchor="ctr">
            <a:noAutofit/>
          </a:bodyPr>
          <a:lstStyle>
            <a:lvl1pPr marL="0" indent="0">
              <a:buNone/>
              <a:defRPr lang="sv-SE" sz="4000" b="1" dirty="0" smtClean="0">
                <a:solidFill>
                  <a:schemeClr val="bg1"/>
                </a:solidFill>
              </a:defRPr>
            </a:lvl1pPr>
          </a:lstStyle>
          <a:p>
            <a:pPr marL="271463" lvl="0" indent="-271463"/>
            <a:r>
              <a:rPr lang="sv-SE" dirty="0"/>
              <a:t>Klicka här för att ändra format på bakgrundstexten</a:t>
            </a:r>
          </a:p>
        </p:txBody>
      </p:sp>
      <p:pic>
        <p:nvPicPr>
          <p:cNvPr id="8" name="Bildobjekt 7">
            <a:extLst>
              <a:ext uri="{FF2B5EF4-FFF2-40B4-BE49-F238E27FC236}">
                <a16:creationId xmlns:a16="http://schemas.microsoft.com/office/drawing/2014/main" id="{C50182D2-5F57-0D86-BDAD-6932F38506A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4523208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Kapitelindelare">
    <p:bg>
      <p:bgPr>
        <a:solidFill>
          <a:srgbClr val="F6F5F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909792E-A871-10CC-323D-74260B7C2E36}"/>
              </a:ext>
            </a:extLst>
          </p:cNvPr>
          <p:cNvGraphicFramePr>
            <a:graphicFrameLocks noChangeAspect="1"/>
          </p:cNvGraphicFramePr>
          <p:nvPr userDrawn="1">
            <p:custDataLst>
              <p:tags r:id="rId1"/>
            </p:custDataLst>
            <p:extLst>
              <p:ext uri="{D42A27DB-BD31-4B8C-83A1-F6EECF244321}">
                <p14:modId xmlns:p14="http://schemas.microsoft.com/office/powerpoint/2010/main" val="4975721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B909792E-A871-10CC-323D-74260B7C2E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7" name="Platshållare för text 26">
            <a:extLst>
              <a:ext uri="{FF2B5EF4-FFF2-40B4-BE49-F238E27FC236}">
                <a16:creationId xmlns:a16="http://schemas.microsoft.com/office/drawing/2014/main" id="{9FFB8AC5-0896-2662-9F25-F014F732ACBC}"/>
              </a:ext>
            </a:extLst>
          </p:cNvPr>
          <p:cNvSpPr>
            <a:spLocks noGrp="1"/>
          </p:cNvSpPr>
          <p:nvPr>
            <p:ph type="body" sz="quarter" idx="25"/>
          </p:nvPr>
        </p:nvSpPr>
        <p:spPr>
          <a:xfrm>
            <a:off x="7101089" y="807614"/>
            <a:ext cx="3935211" cy="1180800"/>
          </a:xfrm>
        </p:spPr>
        <p:txBody>
          <a:bodyPr vert="horz" lIns="91440" tIns="45720" rIns="91440" bIns="45720" rtlCol="0" anchor="ctr">
            <a:normAutofit/>
          </a:bodyPr>
          <a:lstStyle>
            <a:lvl1pPr marL="0" indent="0">
              <a:buNone/>
              <a:defRPr lang="sv-SE" dirty="0" smtClean="0"/>
            </a:lvl1pPr>
          </a:lstStyle>
          <a:p>
            <a:pPr marL="271463" lvl="0" indent="-271463"/>
            <a:r>
              <a:rPr lang="sv-SE" dirty="0"/>
              <a:t>Klicka här för att ändra format på bakgrundstexten</a:t>
            </a:r>
          </a:p>
        </p:txBody>
      </p:sp>
      <p:sp>
        <p:nvSpPr>
          <p:cNvPr id="22" name="Platshållare för text 18">
            <a:extLst>
              <a:ext uri="{FF2B5EF4-FFF2-40B4-BE49-F238E27FC236}">
                <a16:creationId xmlns:a16="http://schemas.microsoft.com/office/drawing/2014/main" id="{197E462F-9720-062D-5549-205843F0D48E}"/>
              </a:ext>
            </a:extLst>
          </p:cNvPr>
          <p:cNvSpPr>
            <a:spLocks noGrp="1"/>
          </p:cNvSpPr>
          <p:nvPr>
            <p:ph type="body" sz="quarter" idx="21" hasCustomPrompt="1"/>
          </p:nvPr>
        </p:nvSpPr>
        <p:spPr>
          <a:xfrm>
            <a:off x="5570682" y="784807"/>
            <a:ext cx="1412317" cy="1180788"/>
          </a:xfrm>
          <a:prstGeom prst="hexagon">
            <a:avLst/>
          </a:prstGeom>
          <a:solidFill>
            <a:srgbClr val="8FB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sv-SE" sz="1800" dirty="0">
                <a:solidFill>
                  <a:schemeClr val="lt1"/>
                </a:solidFill>
              </a:defRPr>
            </a:lvl1pPr>
          </a:lstStyle>
          <a:p>
            <a:pPr marL="0" lvl="0" algn="ctr"/>
            <a:r>
              <a:rPr lang="sv-SE" dirty="0"/>
              <a:t>     </a:t>
            </a:r>
          </a:p>
        </p:txBody>
      </p:sp>
      <p:sp>
        <p:nvSpPr>
          <p:cNvPr id="23" name="Platshållare för text 18">
            <a:extLst>
              <a:ext uri="{FF2B5EF4-FFF2-40B4-BE49-F238E27FC236}">
                <a16:creationId xmlns:a16="http://schemas.microsoft.com/office/drawing/2014/main" id="{2B6FE767-2693-92C8-9C28-7489DFA510E8}"/>
              </a:ext>
            </a:extLst>
          </p:cNvPr>
          <p:cNvSpPr>
            <a:spLocks noGrp="1"/>
          </p:cNvSpPr>
          <p:nvPr>
            <p:ph type="body" sz="quarter" idx="22" hasCustomPrompt="1"/>
          </p:nvPr>
        </p:nvSpPr>
        <p:spPr>
          <a:xfrm>
            <a:off x="5570682" y="2153090"/>
            <a:ext cx="1412317" cy="1180788"/>
          </a:xfrm>
          <a:prstGeom prst="hexagon">
            <a:avLst/>
          </a:prstGeom>
          <a:solidFill>
            <a:srgbClr val="8FB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sv-SE" sz="1800" dirty="0">
                <a:solidFill>
                  <a:schemeClr val="lt1"/>
                </a:solidFill>
              </a:defRPr>
            </a:lvl1pPr>
          </a:lstStyle>
          <a:p>
            <a:pPr marL="0" lvl="0" algn="ctr"/>
            <a:r>
              <a:rPr lang="sv-SE" dirty="0"/>
              <a:t>     </a:t>
            </a:r>
          </a:p>
        </p:txBody>
      </p:sp>
      <p:sp>
        <p:nvSpPr>
          <p:cNvPr id="24" name="Platshållare för text 18">
            <a:extLst>
              <a:ext uri="{FF2B5EF4-FFF2-40B4-BE49-F238E27FC236}">
                <a16:creationId xmlns:a16="http://schemas.microsoft.com/office/drawing/2014/main" id="{0E0A2C84-798E-F190-CC1D-87D7E24C3345}"/>
              </a:ext>
            </a:extLst>
          </p:cNvPr>
          <p:cNvSpPr>
            <a:spLocks noGrp="1"/>
          </p:cNvSpPr>
          <p:nvPr>
            <p:ph type="body" sz="quarter" idx="23" hasCustomPrompt="1"/>
          </p:nvPr>
        </p:nvSpPr>
        <p:spPr>
          <a:xfrm>
            <a:off x="5570682" y="3521373"/>
            <a:ext cx="1412317" cy="1180788"/>
          </a:xfrm>
          <a:prstGeom prst="hexagon">
            <a:avLst/>
          </a:prstGeom>
          <a:solidFill>
            <a:srgbClr val="8FB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sv-SE" sz="1800" dirty="0">
                <a:solidFill>
                  <a:schemeClr val="lt1"/>
                </a:solidFill>
              </a:defRPr>
            </a:lvl1pPr>
          </a:lstStyle>
          <a:p>
            <a:pPr marL="0" lvl="0" algn="ctr"/>
            <a:r>
              <a:rPr lang="sv-SE" dirty="0"/>
              <a:t>     </a:t>
            </a:r>
          </a:p>
        </p:txBody>
      </p:sp>
      <p:sp>
        <p:nvSpPr>
          <p:cNvPr id="25" name="Platshållare för text 18">
            <a:extLst>
              <a:ext uri="{FF2B5EF4-FFF2-40B4-BE49-F238E27FC236}">
                <a16:creationId xmlns:a16="http://schemas.microsoft.com/office/drawing/2014/main" id="{99A88FE9-5548-F261-C8D8-FF14FEE80118}"/>
              </a:ext>
            </a:extLst>
          </p:cNvPr>
          <p:cNvSpPr>
            <a:spLocks noGrp="1"/>
          </p:cNvSpPr>
          <p:nvPr>
            <p:ph type="body" sz="quarter" idx="24" hasCustomPrompt="1"/>
          </p:nvPr>
        </p:nvSpPr>
        <p:spPr>
          <a:xfrm>
            <a:off x="5570682" y="4889656"/>
            <a:ext cx="1412317" cy="1180788"/>
          </a:xfrm>
          <a:prstGeom prst="hexagon">
            <a:avLst/>
          </a:prstGeom>
          <a:solidFill>
            <a:srgbClr val="8FB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sv-SE" sz="1800" dirty="0">
                <a:solidFill>
                  <a:schemeClr val="lt1"/>
                </a:solidFill>
              </a:defRPr>
            </a:lvl1pPr>
          </a:lstStyle>
          <a:p>
            <a:pPr marL="0" lvl="0" algn="ctr"/>
            <a:r>
              <a:rPr lang="sv-SE" dirty="0"/>
              <a:t>     </a:t>
            </a:r>
          </a:p>
        </p:txBody>
      </p:sp>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510540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65282" y="3429000"/>
            <a:ext cx="3342489" cy="1655762"/>
          </a:xfrm>
        </p:spPr>
        <p:txBody>
          <a:bodyPr vert="horz" anchor="t">
            <a:normAutofit/>
          </a:bodyPr>
          <a:lstStyle>
            <a:lvl1pPr algn="l">
              <a:lnSpc>
                <a:spcPts val="4200"/>
              </a:lnSpc>
              <a:defRPr sz="4000">
                <a:solidFill>
                  <a:schemeClr val="bg1"/>
                </a:solidFill>
              </a:defRPr>
            </a:lvl1pPr>
          </a:lstStyle>
          <a:p>
            <a:r>
              <a:rPr lang="sv-SE" dirty="0"/>
              <a:t>Klicka här för att ändra mall för rubrikformat</a:t>
            </a:r>
            <a:endParaRPr lang="en-GB" dirty="0"/>
          </a:p>
        </p:txBody>
      </p:sp>
      <p:sp>
        <p:nvSpPr>
          <p:cNvPr id="12" name="Platshållare för bild 11">
            <a:extLst>
              <a:ext uri="{FF2B5EF4-FFF2-40B4-BE49-F238E27FC236}">
                <a16:creationId xmlns:a16="http://schemas.microsoft.com/office/drawing/2014/main" id="{DBBF04D5-A3EE-1D1F-C6A1-2DA82C58E95F}"/>
              </a:ext>
            </a:extLst>
          </p:cNvPr>
          <p:cNvSpPr>
            <a:spLocks noGrp="1"/>
          </p:cNvSpPr>
          <p:nvPr>
            <p:ph type="pic" sz="quarter" idx="10" hasCustomPrompt="1"/>
          </p:nvPr>
        </p:nvSpPr>
        <p:spPr>
          <a:xfrm>
            <a:off x="481013" y="1439863"/>
            <a:ext cx="3328987" cy="1911350"/>
          </a:xfrm>
        </p:spPr>
        <p:txBody>
          <a:bodyPr anchor="ctr"/>
          <a:lstStyle>
            <a:lvl1pPr marL="0" indent="0" algn="ctr">
              <a:buNone/>
              <a:defRPr>
                <a:solidFill>
                  <a:schemeClr val="bg1"/>
                </a:solidFill>
              </a:defRPr>
            </a:lvl1pPr>
          </a:lstStyle>
          <a:p>
            <a:r>
              <a:rPr lang="sv-SE" dirty="0"/>
              <a:t>Infoga ikon eller ta bort</a:t>
            </a:r>
          </a:p>
        </p:txBody>
      </p:sp>
      <p:sp>
        <p:nvSpPr>
          <p:cNvPr id="31" name="Platshållare för text 26">
            <a:extLst>
              <a:ext uri="{FF2B5EF4-FFF2-40B4-BE49-F238E27FC236}">
                <a16:creationId xmlns:a16="http://schemas.microsoft.com/office/drawing/2014/main" id="{FEE25A2D-8889-7370-B982-4EC21B703985}"/>
              </a:ext>
            </a:extLst>
          </p:cNvPr>
          <p:cNvSpPr>
            <a:spLocks noGrp="1"/>
          </p:cNvSpPr>
          <p:nvPr>
            <p:ph type="body" sz="quarter" idx="26"/>
          </p:nvPr>
        </p:nvSpPr>
        <p:spPr>
          <a:xfrm>
            <a:off x="7101089" y="2153078"/>
            <a:ext cx="3935211" cy="1180800"/>
          </a:xfrm>
        </p:spPr>
        <p:txBody>
          <a:bodyPr vert="horz" lIns="91440" tIns="45720" rIns="91440" bIns="45720" rtlCol="0" anchor="ctr">
            <a:normAutofit/>
          </a:bodyPr>
          <a:lstStyle>
            <a:lvl1pPr marL="0" indent="0">
              <a:buNone/>
              <a:defRPr lang="sv-SE" dirty="0" smtClean="0"/>
            </a:lvl1pPr>
          </a:lstStyle>
          <a:p>
            <a:pPr marL="271463" lvl="0" indent="-271463"/>
            <a:r>
              <a:rPr lang="sv-SE" dirty="0"/>
              <a:t>Klicka här för att ändra format på bakgrundstexten</a:t>
            </a:r>
          </a:p>
        </p:txBody>
      </p:sp>
      <p:sp>
        <p:nvSpPr>
          <p:cNvPr id="32" name="Platshållare för text 26">
            <a:extLst>
              <a:ext uri="{FF2B5EF4-FFF2-40B4-BE49-F238E27FC236}">
                <a16:creationId xmlns:a16="http://schemas.microsoft.com/office/drawing/2014/main" id="{0360CA6F-EB2B-3107-1487-759FA9D4DAA6}"/>
              </a:ext>
            </a:extLst>
          </p:cNvPr>
          <p:cNvSpPr>
            <a:spLocks noGrp="1"/>
          </p:cNvSpPr>
          <p:nvPr>
            <p:ph type="body" sz="quarter" idx="27"/>
          </p:nvPr>
        </p:nvSpPr>
        <p:spPr>
          <a:xfrm>
            <a:off x="7101089" y="3521361"/>
            <a:ext cx="3935211" cy="1180800"/>
          </a:xfrm>
        </p:spPr>
        <p:txBody>
          <a:bodyPr vert="horz" lIns="91440" tIns="45720" rIns="91440" bIns="45720" rtlCol="0" anchor="ctr">
            <a:normAutofit/>
          </a:bodyPr>
          <a:lstStyle>
            <a:lvl1pPr marL="0" indent="0">
              <a:buNone/>
              <a:defRPr lang="sv-SE" dirty="0" smtClean="0"/>
            </a:lvl1pPr>
          </a:lstStyle>
          <a:p>
            <a:pPr marL="271463" lvl="0" indent="-271463"/>
            <a:r>
              <a:rPr lang="sv-SE" dirty="0"/>
              <a:t>Klicka här för att ändra format på bakgrundstexten</a:t>
            </a:r>
          </a:p>
        </p:txBody>
      </p:sp>
      <p:sp>
        <p:nvSpPr>
          <p:cNvPr id="33" name="Platshållare för text 26">
            <a:extLst>
              <a:ext uri="{FF2B5EF4-FFF2-40B4-BE49-F238E27FC236}">
                <a16:creationId xmlns:a16="http://schemas.microsoft.com/office/drawing/2014/main" id="{B434D658-6866-69B0-FB89-46A668D640BB}"/>
              </a:ext>
            </a:extLst>
          </p:cNvPr>
          <p:cNvSpPr>
            <a:spLocks noGrp="1"/>
          </p:cNvSpPr>
          <p:nvPr>
            <p:ph type="body" sz="quarter" idx="28"/>
          </p:nvPr>
        </p:nvSpPr>
        <p:spPr>
          <a:xfrm>
            <a:off x="7101089" y="4889644"/>
            <a:ext cx="3935211" cy="1180800"/>
          </a:xfrm>
        </p:spPr>
        <p:txBody>
          <a:bodyPr vert="horz" lIns="91440" tIns="45720" rIns="91440" bIns="45720" rtlCol="0" anchor="ctr">
            <a:normAutofit/>
          </a:bodyPr>
          <a:lstStyle>
            <a:lvl1pPr marL="0" indent="0">
              <a:buNone/>
              <a:defRPr lang="sv-SE" dirty="0" smtClean="0"/>
            </a:lvl1pPr>
          </a:lstStyle>
          <a:p>
            <a:pPr marL="271463" lvl="0" indent="-271463"/>
            <a:r>
              <a:rPr lang="sv-SE" dirty="0"/>
              <a:t>Klicka här för att ändra format på bakgrundstexten</a:t>
            </a:r>
          </a:p>
        </p:txBody>
      </p:sp>
    </p:spTree>
    <p:extLst>
      <p:ext uri="{BB962C8B-B14F-4D97-AF65-F5344CB8AC3E}">
        <p14:creationId xmlns:p14="http://schemas.microsoft.com/office/powerpoint/2010/main" val="282593657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am 4 st">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Platshållare för bild 10">
            <a:extLst>
              <a:ext uri="{FF2B5EF4-FFF2-40B4-BE49-F238E27FC236}">
                <a16:creationId xmlns:a16="http://schemas.microsoft.com/office/drawing/2014/main" id="{6CAD0FBF-2934-0D32-E515-8ED3F228AE27}"/>
              </a:ext>
            </a:extLst>
          </p:cNvPr>
          <p:cNvSpPr>
            <a:spLocks noGrp="1"/>
          </p:cNvSpPr>
          <p:nvPr>
            <p:ph type="pic" sz="quarter" idx="15"/>
          </p:nvPr>
        </p:nvSpPr>
        <p:spPr>
          <a:xfrm>
            <a:off x="4038600" y="1808163"/>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7" name="Platshållare för bild 10">
            <a:extLst>
              <a:ext uri="{FF2B5EF4-FFF2-40B4-BE49-F238E27FC236}">
                <a16:creationId xmlns:a16="http://schemas.microsoft.com/office/drawing/2014/main" id="{1FA5CF09-6110-7716-DF1A-157B645CC008}"/>
              </a:ext>
            </a:extLst>
          </p:cNvPr>
          <p:cNvSpPr>
            <a:spLocks noGrp="1"/>
          </p:cNvSpPr>
          <p:nvPr>
            <p:ph type="pic" sz="quarter" idx="16"/>
          </p:nvPr>
        </p:nvSpPr>
        <p:spPr>
          <a:xfrm>
            <a:off x="5511800" y="2612820"/>
            <a:ext cx="1771650" cy="1501127"/>
          </a:xfrm>
          <a:prstGeom prst="hexagon">
            <a:avLst/>
          </a:prstGeom>
          <a:solidFill>
            <a:schemeClr val="accent1"/>
          </a:solidFill>
        </p:spPr>
        <p:txBody>
          <a:bodyPr anchor="ctr"/>
          <a:lstStyle>
            <a:lvl1pPr marL="0" indent="0" algn="ctr">
              <a:buNone/>
              <a:defRPr/>
            </a:lvl1pPr>
          </a:lstStyle>
          <a:p>
            <a:endParaRPr lang="en-GB"/>
          </a:p>
        </p:txBody>
      </p:sp>
      <p:sp>
        <p:nvSpPr>
          <p:cNvPr id="8" name="Platshållare för bild 10">
            <a:extLst>
              <a:ext uri="{FF2B5EF4-FFF2-40B4-BE49-F238E27FC236}">
                <a16:creationId xmlns:a16="http://schemas.microsoft.com/office/drawing/2014/main" id="{11FC75C8-64AD-E81C-36AC-C1BC79A8A7D3}"/>
              </a:ext>
            </a:extLst>
          </p:cNvPr>
          <p:cNvSpPr>
            <a:spLocks noGrp="1"/>
          </p:cNvSpPr>
          <p:nvPr>
            <p:ph type="pic" sz="quarter" idx="17"/>
          </p:nvPr>
        </p:nvSpPr>
        <p:spPr>
          <a:xfrm>
            <a:off x="4038600" y="3417477"/>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9" name="Platshållare för bild 10">
            <a:extLst>
              <a:ext uri="{FF2B5EF4-FFF2-40B4-BE49-F238E27FC236}">
                <a16:creationId xmlns:a16="http://schemas.microsoft.com/office/drawing/2014/main" id="{3686BE1A-4517-2853-9803-D0135ED5909F}"/>
              </a:ext>
            </a:extLst>
          </p:cNvPr>
          <p:cNvSpPr>
            <a:spLocks noGrp="1"/>
          </p:cNvSpPr>
          <p:nvPr>
            <p:ph type="pic" sz="quarter" idx="18"/>
          </p:nvPr>
        </p:nvSpPr>
        <p:spPr>
          <a:xfrm>
            <a:off x="5511800" y="4222133"/>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11" name="Platshållare för text 10">
            <a:extLst>
              <a:ext uri="{FF2B5EF4-FFF2-40B4-BE49-F238E27FC236}">
                <a16:creationId xmlns:a16="http://schemas.microsoft.com/office/drawing/2014/main" id="{40FF5823-C58D-1074-39C5-859487C86CF2}"/>
              </a:ext>
            </a:extLst>
          </p:cNvPr>
          <p:cNvSpPr>
            <a:spLocks noGrp="1"/>
          </p:cNvSpPr>
          <p:nvPr>
            <p:ph type="body" sz="quarter" idx="19"/>
          </p:nvPr>
        </p:nvSpPr>
        <p:spPr>
          <a:xfrm>
            <a:off x="960438" y="2239757"/>
            <a:ext cx="2955925" cy="628650"/>
          </a:xfrm>
        </p:spPr>
        <p:txBody>
          <a:bodyPr anchor="ctr">
            <a:noAutofit/>
          </a:bodyPr>
          <a:lstStyle>
            <a:lvl1pPr marL="0" indent="0" algn="r">
              <a:spcBef>
                <a:spcPts val="0"/>
              </a:spcBef>
              <a:buNone/>
              <a:defRPr sz="1800" b="1">
                <a:solidFill>
                  <a:schemeClr val="accent3"/>
                </a:solidFill>
              </a:defRPr>
            </a:lvl1pPr>
            <a:lvl2pPr marL="271462" indent="0">
              <a:buNone/>
              <a:defRPr/>
            </a:lvl2pPr>
          </a:lstStyle>
          <a:p>
            <a:pPr lvl="0"/>
            <a:r>
              <a:rPr lang="sv-SE" dirty="0"/>
              <a:t>Klicka här för att ändra format på bakgrundstexten</a:t>
            </a:r>
          </a:p>
        </p:txBody>
      </p:sp>
      <p:sp>
        <p:nvSpPr>
          <p:cNvPr id="12" name="Platshållare för text 10">
            <a:extLst>
              <a:ext uri="{FF2B5EF4-FFF2-40B4-BE49-F238E27FC236}">
                <a16:creationId xmlns:a16="http://schemas.microsoft.com/office/drawing/2014/main" id="{892B38BF-D025-22D6-4A17-C44ECBEEE7C7}"/>
              </a:ext>
            </a:extLst>
          </p:cNvPr>
          <p:cNvSpPr>
            <a:spLocks noGrp="1"/>
          </p:cNvSpPr>
          <p:nvPr>
            <p:ph type="body" sz="quarter" idx="20"/>
          </p:nvPr>
        </p:nvSpPr>
        <p:spPr>
          <a:xfrm>
            <a:off x="960438" y="3853715"/>
            <a:ext cx="2955925" cy="628650"/>
          </a:xfrm>
        </p:spPr>
        <p:txBody>
          <a:bodyPr anchor="ctr">
            <a:noAutofit/>
          </a:bodyPr>
          <a:lstStyle>
            <a:lvl1pPr marL="0" indent="0" algn="r">
              <a:spcBef>
                <a:spcPts val="0"/>
              </a:spcBef>
              <a:buNone/>
              <a:defRPr sz="1800" b="1">
                <a:solidFill>
                  <a:schemeClr val="accent3"/>
                </a:solidFill>
              </a:defRPr>
            </a:lvl1pPr>
            <a:lvl2pPr marL="271462" indent="0">
              <a:buNone/>
              <a:defRPr/>
            </a:lvl2pPr>
          </a:lstStyle>
          <a:p>
            <a:pPr lvl="0"/>
            <a:r>
              <a:rPr lang="sv-SE" dirty="0"/>
              <a:t>Klicka här för att ändra format på bakgrundstexten</a:t>
            </a:r>
          </a:p>
        </p:txBody>
      </p:sp>
      <p:sp>
        <p:nvSpPr>
          <p:cNvPr id="13" name="Platshållare för text 10">
            <a:extLst>
              <a:ext uri="{FF2B5EF4-FFF2-40B4-BE49-F238E27FC236}">
                <a16:creationId xmlns:a16="http://schemas.microsoft.com/office/drawing/2014/main" id="{57F4DD59-1295-CCEC-214C-49FF959AE5C1}"/>
              </a:ext>
            </a:extLst>
          </p:cNvPr>
          <p:cNvSpPr>
            <a:spLocks noGrp="1"/>
          </p:cNvSpPr>
          <p:nvPr>
            <p:ph type="body" sz="quarter" idx="21"/>
          </p:nvPr>
        </p:nvSpPr>
        <p:spPr>
          <a:xfrm>
            <a:off x="7407420" y="2994965"/>
            <a:ext cx="2955925" cy="628650"/>
          </a:xfrm>
        </p:spPr>
        <p:txBody>
          <a:bodyPr anchor="ctr">
            <a:noAutofit/>
          </a:bodyPr>
          <a:lstStyle>
            <a:lvl1pPr marL="0" indent="0">
              <a:spcBef>
                <a:spcPts val="0"/>
              </a:spcBef>
              <a:buNone/>
              <a:defRPr sz="1800" b="1">
                <a:solidFill>
                  <a:schemeClr val="accent3"/>
                </a:solidFill>
              </a:defRPr>
            </a:lvl1pPr>
            <a:lvl2pPr marL="271462" indent="0">
              <a:buNone/>
              <a:defRPr/>
            </a:lvl2pPr>
          </a:lstStyle>
          <a:p>
            <a:pPr lvl="0"/>
            <a:r>
              <a:rPr lang="sv-SE" dirty="0"/>
              <a:t>Klicka här för att ändra format på bakgrundstexten</a:t>
            </a:r>
          </a:p>
        </p:txBody>
      </p:sp>
      <p:sp>
        <p:nvSpPr>
          <p:cNvPr id="14" name="Platshållare för text 10">
            <a:extLst>
              <a:ext uri="{FF2B5EF4-FFF2-40B4-BE49-F238E27FC236}">
                <a16:creationId xmlns:a16="http://schemas.microsoft.com/office/drawing/2014/main" id="{187A6F46-8858-D6D9-8FB4-9D32B8C308F6}"/>
              </a:ext>
            </a:extLst>
          </p:cNvPr>
          <p:cNvSpPr>
            <a:spLocks noGrp="1"/>
          </p:cNvSpPr>
          <p:nvPr>
            <p:ph type="body" sz="quarter" idx="22"/>
          </p:nvPr>
        </p:nvSpPr>
        <p:spPr>
          <a:xfrm>
            <a:off x="7407420" y="4608923"/>
            <a:ext cx="2955925" cy="628650"/>
          </a:xfrm>
        </p:spPr>
        <p:txBody>
          <a:bodyPr anchor="ctr">
            <a:noAutofit/>
          </a:bodyPr>
          <a:lstStyle>
            <a:lvl1pPr marL="0" indent="0">
              <a:spcBef>
                <a:spcPts val="0"/>
              </a:spcBef>
              <a:buNone/>
              <a:defRPr sz="1800" b="1">
                <a:solidFill>
                  <a:schemeClr val="accent3"/>
                </a:solidFill>
              </a:defRPr>
            </a:lvl1pPr>
            <a:lvl2pPr marL="271462" indent="0">
              <a:buNone/>
              <a:defRPr/>
            </a:lvl2pPr>
          </a:lstStyle>
          <a:p>
            <a:pPr lvl="0"/>
            <a:r>
              <a:rPr lang="sv-SE" dirty="0"/>
              <a:t>Klicka här för att ändra format på bakgrundstexten</a:t>
            </a:r>
          </a:p>
        </p:txBody>
      </p:sp>
    </p:spTree>
    <p:extLst>
      <p:ext uri="{BB962C8B-B14F-4D97-AF65-F5344CB8AC3E}">
        <p14:creationId xmlns:p14="http://schemas.microsoft.com/office/powerpoint/2010/main" val="30974493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am 6 st">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Platshållare för bild 10">
            <a:extLst>
              <a:ext uri="{FF2B5EF4-FFF2-40B4-BE49-F238E27FC236}">
                <a16:creationId xmlns:a16="http://schemas.microsoft.com/office/drawing/2014/main" id="{6CAD0FBF-2934-0D32-E515-8ED3F228AE27}"/>
              </a:ext>
            </a:extLst>
          </p:cNvPr>
          <p:cNvSpPr>
            <a:spLocks noGrp="1"/>
          </p:cNvSpPr>
          <p:nvPr>
            <p:ph type="pic" sz="quarter" idx="15"/>
          </p:nvPr>
        </p:nvSpPr>
        <p:spPr>
          <a:xfrm>
            <a:off x="1157793" y="3493088"/>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7" name="Platshållare för bild 10">
            <a:extLst>
              <a:ext uri="{FF2B5EF4-FFF2-40B4-BE49-F238E27FC236}">
                <a16:creationId xmlns:a16="http://schemas.microsoft.com/office/drawing/2014/main" id="{1FA5CF09-6110-7716-DF1A-157B645CC008}"/>
              </a:ext>
            </a:extLst>
          </p:cNvPr>
          <p:cNvSpPr>
            <a:spLocks noGrp="1"/>
          </p:cNvSpPr>
          <p:nvPr>
            <p:ph type="pic" sz="quarter" idx="16"/>
          </p:nvPr>
        </p:nvSpPr>
        <p:spPr>
          <a:xfrm>
            <a:off x="4448189" y="3493087"/>
            <a:ext cx="1771650" cy="1501127"/>
          </a:xfrm>
          <a:prstGeom prst="hexagon">
            <a:avLst/>
          </a:prstGeom>
          <a:solidFill>
            <a:schemeClr val="accent1"/>
          </a:solidFill>
        </p:spPr>
        <p:txBody>
          <a:bodyPr anchor="ctr"/>
          <a:lstStyle>
            <a:lvl1pPr marL="0" indent="0" algn="ctr">
              <a:buNone/>
              <a:defRPr/>
            </a:lvl1pPr>
          </a:lstStyle>
          <a:p>
            <a:endParaRPr lang="en-GB"/>
          </a:p>
        </p:txBody>
      </p:sp>
      <p:sp>
        <p:nvSpPr>
          <p:cNvPr id="8" name="Platshållare för bild 10">
            <a:extLst>
              <a:ext uri="{FF2B5EF4-FFF2-40B4-BE49-F238E27FC236}">
                <a16:creationId xmlns:a16="http://schemas.microsoft.com/office/drawing/2014/main" id="{11FC75C8-64AD-E81C-36AC-C1BC79A8A7D3}"/>
              </a:ext>
            </a:extLst>
          </p:cNvPr>
          <p:cNvSpPr>
            <a:spLocks noGrp="1"/>
          </p:cNvSpPr>
          <p:nvPr>
            <p:ph type="pic" sz="quarter" idx="17"/>
          </p:nvPr>
        </p:nvSpPr>
        <p:spPr>
          <a:xfrm>
            <a:off x="2802991" y="2612820"/>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9" name="Platshållare för bild 10">
            <a:extLst>
              <a:ext uri="{FF2B5EF4-FFF2-40B4-BE49-F238E27FC236}">
                <a16:creationId xmlns:a16="http://schemas.microsoft.com/office/drawing/2014/main" id="{3686BE1A-4517-2853-9803-D0135ED5909F}"/>
              </a:ext>
            </a:extLst>
          </p:cNvPr>
          <p:cNvSpPr>
            <a:spLocks noGrp="1"/>
          </p:cNvSpPr>
          <p:nvPr>
            <p:ph type="pic" sz="quarter" idx="18"/>
          </p:nvPr>
        </p:nvSpPr>
        <p:spPr>
          <a:xfrm>
            <a:off x="6093387" y="2612820"/>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12" name="Platshållare för text 10">
            <a:extLst>
              <a:ext uri="{FF2B5EF4-FFF2-40B4-BE49-F238E27FC236}">
                <a16:creationId xmlns:a16="http://schemas.microsoft.com/office/drawing/2014/main" id="{892B38BF-D025-22D6-4A17-C44ECBEEE7C7}"/>
              </a:ext>
            </a:extLst>
          </p:cNvPr>
          <p:cNvSpPr>
            <a:spLocks noGrp="1"/>
          </p:cNvSpPr>
          <p:nvPr>
            <p:ph type="body" sz="quarter" idx="20"/>
          </p:nvPr>
        </p:nvSpPr>
        <p:spPr>
          <a:xfrm>
            <a:off x="838200" y="5074339"/>
            <a:ext cx="2410835" cy="628650"/>
          </a:xfrm>
        </p:spPr>
        <p:txBody>
          <a:bodyPr anchor="t">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
        <p:nvSpPr>
          <p:cNvPr id="10" name="Platshållare för bild 10">
            <a:extLst>
              <a:ext uri="{FF2B5EF4-FFF2-40B4-BE49-F238E27FC236}">
                <a16:creationId xmlns:a16="http://schemas.microsoft.com/office/drawing/2014/main" id="{0B0BA639-E618-C66E-D2BF-95047B62234E}"/>
              </a:ext>
            </a:extLst>
          </p:cNvPr>
          <p:cNvSpPr>
            <a:spLocks noGrp="1"/>
          </p:cNvSpPr>
          <p:nvPr>
            <p:ph type="pic" sz="quarter" idx="23"/>
          </p:nvPr>
        </p:nvSpPr>
        <p:spPr>
          <a:xfrm>
            <a:off x="7738585" y="3422121"/>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15" name="Platshållare för bild 10">
            <a:extLst>
              <a:ext uri="{FF2B5EF4-FFF2-40B4-BE49-F238E27FC236}">
                <a16:creationId xmlns:a16="http://schemas.microsoft.com/office/drawing/2014/main" id="{7868FA60-35B6-AD40-CD4E-C7C9401D4284}"/>
              </a:ext>
            </a:extLst>
          </p:cNvPr>
          <p:cNvSpPr>
            <a:spLocks noGrp="1"/>
          </p:cNvSpPr>
          <p:nvPr>
            <p:ph type="pic" sz="quarter" idx="24"/>
          </p:nvPr>
        </p:nvSpPr>
        <p:spPr>
          <a:xfrm>
            <a:off x="9383782" y="2612820"/>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16" name="Platshållare för text 10">
            <a:extLst>
              <a:ext uri="{FF2B5EF4-FFF2-40B4-BE49-F238E27FC236}">
                <a16:creationId xmlns:a16="http://schemas.microsoft.com/office/drawing/2014/main" id="{DE047848-19F4-FF63-F1E8-711035016ACD}"/>
              </a:ext>
            </a:extLst>
          </p:cNvPr>
          <p:cNvSpPr>
            <a:spLocks noGrp="1"/>
          </p:cNvSpPr>
          <p:nvPr>
            <p:ph type="body" sz="quarter" idx="25"/>
          </p:nvPr>
        </p:nvSpPr>
        <p:spPr>
          <a:xfrm>
            <a:off x="2455688" y="1948233"/>
            <a:ext cx="2410835" cy="628650"/>
          </a:xfrm>
        </p:spPr>
        <p:txBody>
          <a:bodyPr anchor="b">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
        <p:nvSpPr>
          <p:cNvPr id="17" name="Platshållare för text 10">
            <a:extLst>
              <a:ext uri="{FF2B5EF4-FFF2-40B4-BE49-F238E27FC236}">
                <a16:creationId xmlns:a16="http://schemas.microsoft.com/office/drawing/2014/main" id="{575CCBC7-3108-8AA8-5749-4B38B25CC2D9}"/>
              </a:ext>
            </a:extLst>
          </p:cNvPr>
          <p:cNvSpPr>
            <a:spLocks noGrp="1"/>
          </p:cNvSpPr>
          <p:nvPr>
            <p:ph type="body" sz="quarter" idx="26"/>
          </p:nvPr>
        </p:nvSpPr>
        <p:spPr>
          <a:xfrm>
            <a:off x="4141968" y="5074339"/>
            <a:ext cx="2410835" cy="628650"/>
          </a:xfrm>
        </p:spPr>
        <p:txBody>
          <a:bodyPr anchor="t">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
        <p:nvSpPr>
          <p:cNvPr id="18" name="Platshållare för text 10">
            <a:extLst>
              <a:ext uri="{FF2B5EF4-FFF2-40B4-BE49-F238E27FC236}">
                <a16:creationId xmlns:a16="http://schemas.microsoft.com/office/drawing/2014/main" id="{639BFB79-5D48-2203-587E-1314B99FEB17}"/>
              </a:ext>
            </a:extLst>
          </p:cNvPr>
          <p:cNvSpPr>
            <a:spLocks noGrp="1"/>
          </p:cNvSpPr>
          <p:nvPr>
            <p:ph type="body" sz="quarter" idx="27"/>
          </p:nvPr>
        </p:nvSpPr>
        <p:spPr>
          <a:xfrm>
            <a:off x="5829374" y="1948233"/>
            <a:ext cx="2410835" cy="628650"/>
          </a:xfrm>
        </p:spPr>
        <p:txBody>
          <a:bodyPr anchor="b">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
        <p:nvSpPr>
          <p:cNvPr id="19" name="Platshållare för text 10">
            <a:extLst>
              <a:ext uri="{FF2B5EF4-FFF2-40B4-BE49-F238E27FC236}">
                <a16:creationId xmlns:a16="http://schemas.microsoft.com/office/drawing/2014/main" id="{DB72DB68-4CCE-5DC7-6995-E4494137ADCD}"/>
              </a:ext>
            </a:extLst>
          </p:cNvPr>
          <p:cNvSpPr>
            <a:spLocks noGrp="1"/>
          </p:cNvSpPr>
          <p:nvPr>
            <p:ph type="body" sz="quarter" idx="28"/>
          </p:nvPr>
        </p:nvSpPr>
        <p:spPr>
          <a:xfrm>
            <a:off x="7445737" y="5074339"/>
            <a:ext cx="2410835" cy="628650"/>
          </a:xfrm>
        </p:spPr>
        <p:txBody>
          <a:bodyPr anchor="t">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
        <p:nvSpPr>
          <p:cNvPr id="20" name="Platshållare för text 10">
            <a:extLst>
              <a:ext uri="{FF2B5EF4-FFF2-40B4-BE49-F238E27FC236}">
                <a16:creationId xmlns:a16="http://schemas.microsoft.com/office/drawing/2014/main" id="{3BDF4E5E-F590-B8B4-5554-1ABE7E59FA87}"/>
              </a:ext>
            </a:extLst>
          </p:cNvPr>
          <p:cNvSpPr>
            <a:spLocks noGrp="1"/>
          </p:cNvSpPr>
          <p:nvPr>
            <p:ph type="body" sz="quarter" idx="29"/>
          </p:nvPr>
        </p:nvSpPr>
        <p:spPr>
          <a:xfrm>
            <a:off x="9064189" y="1958456"/>
            <a:ext cx="2289611" cy="628650"/>
          </a:xfrm>
        </p:spPr>
        <p:txBody>
          <a:bodyPr anchor="b">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Tree>
    <p:extLst>
      <p:ext uri="{BB962C8B-B14F-4D97-AF65-F5344CB8AC3E}">
        <p14:creationId xmlns:p14="http://schemas.microsoft.com/office/powerpoint/2010/main" val="14153309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am 16">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DDCF29-19EA-8168-EE55-FB1CDD33185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087F7868-1FF0-25BE-059F-FD245B16B3C2}"/>
              </a:ext>
            </a:extLst>
          </p:cNvPr>
          <p:cNvSpPr>
            <a:spLocks noGrp="1"/>
          </p:cNvSpPr>
          <p:nvPr>
            <p:ph type="dt" sz="half" idx="10"/>
          </p:nvPr>
        </p:nvSpPr>
        <p:spPr/>
        <p:txBody>
          <a:bodyPr/>
          <a:lstStyle/>
          <a:p>
            <a:fld id="{F5AD5718-60B2-496E-9FAD-9B02076132A9}" type="datetimeFigureOut">
              <a:rPr lang="en-GB" smtClean="0"/>
              <a:t>30/05/2024</a:t>
            </a:fld>
            <a:endParaRPr lang="en-GB" dirty="0"/>
          </a:p>
        </p:txBody>
      </p:sp>
      <p:sp>
        <p:nvSpPr>
          <p:cNvPr id="4" name="Platshållare för sidfot 3">
            <a:extLst>
              <a:ext uri="{FF2B5EF4-FFF2-40B4-BE49-F238E27FC236}">
                <a16:creationId xmlns:a16="http://schemas.microsoft.com/office/drawing/2014/main" id="{DD4A9AB4-4EAD-E21F-45DC-B63EC8A74B93}"/>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FB0DB82C-BC96-CDA0-B810-4C147790C1CE}"/>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B9BF076D-E41B-9D50-0DE7-B9EFA5727760}"/>
              </a:ext>
            </a:extLst>
          </p:cNvPr>
          <p:cNvSpPr>
            <a:spLocks noGrp="1"/>
          </p:cNvSpPr>
          <p:nvPr>
            <p:ph type="pic" sz="quarter" idx="13"/>
          </p:nvPr>
        </p:nvSpPr>
        <p:spPr>
          <a:xfrm>
            <a:off x="839789" y="1808163"/>
            <a:ext cx="1169987" cy="1230312"/>
          </a:xfrm>
        </p:spPr>
        <p:txBody>
          <a:bodyPr>
            <a:normAutofit/>
          </a:bodyPr>
          <a:lstStyle>
            <a:lvl1pPr>
              <a:defRPr sz="1200"/>
            </a:lvl1pPr>
          </a:lstStyle>
          <a:p>
            <a:endParaRPr lang="sv-SE"/>
          </a:p>
        </p:txBody>
      </p:sp>
      <p:sp>
        <p:nvSpPr>
          <p:cNvPr id="9" name="Platshållare för text 8">
            <a:extLst>
              <a:ext uri="{FF2B5EF4-FFF2-40B4-BE49-F238E27FC236}">
                <a16:creationId xmlns:a16="http://schemas.microsoft.com/office/drawing/2014/main" id="{0C3512A2-1C57-DCA5-DD1C-EF27DEEA727F}"/>
              </a:ext>
            </a:extLst>
          </p:cNvPr>
          <p:cNvSpPr>
            <a:spLocks noGrp="1"/>
          </p:cNvSpPr>
          <p:nvPr>
            <p:ph type="body" sz="quarter" idx="14"/>
          </p:nvPr>
        </p:nvSpPr>
        <p:spPr>
          <a:xfrm>
            <a:off x="838200"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10" name="Platshållare för bild 6">
            <a:extLst>
              <a:ext uri="{FF2B5EF4-FFF2-40B4-BE49-F238E27FC236}">
                <a16:creationId xmlns:a16="http://schemas.microsoft.com/office/drawing/2014/main" id="{B9EC2212-F9A3-51F6-F14F-226FBDABAB2F}"/>
              </a:ext>
            </a:extLst>
          </p:cNvPr>
          <p:cNvSpPr>
            <a:spLocks noGrp="1"/>
          </p:cNvSpPr>
          <p:nvPr>
            <p:ph type="pic" sz="quarter" idx="15"/>
          </p:nvPr>
        </p:nvSpPr>
        <p:spPr>
          <a:xfrm>
            <a:off x="2174423" y="1808163"/>
            <a:ext cx="1169987" cy="1230312"/>
          </a:xfrm>
        </p:spPr>
        <p:txBody>
          <a:bodyPr>
            <a:normAutofit/>
          </a:bodyPr>
          <a:lstStyle>
            <a:lvl1pPr>
              <a:defRPr sz="1200"/>
            </a:lvl1pPr>
          </a:lstStyle>
          <a:p>
            <a:endParaRPr lang="sv-SE"/>
          </a:p>
        </p:txBody>
      </p:sp>
      <p:sp>
        <p:nvSpPr>
          <p:cNvPr id="11" name="Platshållare för bild 6">
            <a:extLst>
              <a:ext uri="{FF2B5EF4-FFF2-40B4-BE49-F238E27FC236}">
                <a16:creationId xmlns:a16="http://schemas.microsoft.com/office/drawing/2014/main" id="{74DB19ED-BC10-0A24-A718-42849A015E15}"/>
              </a:ext>
            </a:extLst>
          </p:cNvPr>
          <p:cNvSpPr>
            <a:spLocks noGrp="1"/>
          </p:cNvSpPr>
          <p:nvPr>
            <p:ph type="pic" sz="quarter" idx="16"/>
          </p:nvPr>
        </p:nvSpPr>
        <p:spPr>
          <a:xfrm>
            <a:off x="3509057" y="1808163"/>
            <a:ext cx="1169987" cy="1230312"/>
          </a:xfrm>
        </p:spPr>
        <p:txBody>
          <a:bodyPr>
            <a:normAutofit/>
          </a:bodyPr>
          <a:lstStyle>
            <a:lvl1pPr>
              <a:defRPr sz="1200"/>
            </a:lvl1pPr>
          </a:lstStyle>
          <a:p>
            <a:endParaRPr lang="sv-SE"/>
          </a:p>
        </p:txBody>
      </p:sp>
      <p:sp>
        <p:nvSpPr>
          <p:cNvPr id="12" name="Platshållare för bild 6">
            <a:extLst>
              <a:ext uri="{FF2B5EF4-FFF2-40B4-BE49-F238E27FC236}">
                <a16:creationId xmlns:a16="http://schemas.microsoft.com/office/drawing/2014/main" id="{1C69EDE8-256D-69CF-7E56-54BF86DCB1C2}"/>
              </a:ext>
            </a:extLst>
          </p:cNvPr>
          <p:cNvSpPr>
            <a:spLocks noGrp="1"/>
          </p:cNvSpPr>
          <p:nvPr>
            <p:ph type="pic" sz="quarter" idx="17"/>
          </p:nvPr>
        </p:nvSpPr>
        <p:spPr>
          <a:xfrm>
            <a:off x="4843691" y="1808163"/>
            <a:ext cx="1169987" cy="1230312"/>
          </a:xfrm>
        </p:spPr>
        <p:txBody>
          <a:bodyPr>
            <a:normAutofit/>
          </a:bodyPr>
          <a:lstStyle>
            <a:lvl1pPr>
              <a:defRPr sz="1200"/>
            </a:lvl1pPr>
          </a:lstStyle>
          <a:p>
            <a:endParaRPr lang="sv-SE"/>
          </a:p>
        </p:txBody>
      </p:sp>
      <p:sp>
        <p:nvSpPr>
          <p:cNvPr id="13" name="Platshållare för bild 6">
            <a:extLst>
              <a:ext uri="{FF2B5EF4-FFF2-40B4-BE49-F238E27FC236}">
                <a16:creationId xmlns:a16="http://schemas.microsoft.com/office/drawing/2014/main" id="{D0D6F316-7BCE-4D4E-CA6C-5E5F438EFB91}"/>
              </a:ext>
            </a:extLst>
          </p:cNvPr>
          <p:cNvSpPr>
            <a:spLocks noGrp="1"/>
          </p:cNvSpPr>
          <p:nvPr>
            <p:ph type="pic" sz="quarter" idx="18"/>
          </p:nvPr>
        </p:nvSpPr>
        <p:spPr>
          <a:xfrm>
            <a:off x="6178325" y="1808163"/>
            <a:ext cx="1169987" cy="1230312"/>
          </a:xfrm>
        </p:spPr>
        <p:txBody>
          <a:bodyPr>
            <a:normAutofit/>
          </a:bodyPr>
          <a:lstStyle>
            <a:lvl1pPr>
              <a:defRPr sz="1200"/>
            </a:lvl1pPr>
          </a:lstStyle>
          <a:p>
            <a:endParaRPr lang="sv-SE"/>
          </a:p>
        </p:txBody>
      </p:sp>
      <p:sp>
        <p:nvSpPr>
          <p:cNvPr id="14" name="Platshållare för bild 6">
            <a:extLst>
              <a:ext uri="{FF2B5EF4-FFF2-40B4-BE49-F238E27FC236}">
                <a16:creationId xmlns:a16="http://schemas.microsoft.com/office/drawing/2014/main" id="{56CAEABF-3087-DD20-A0E6-CACD575E67D3}"/>
              </a:ext>
            </a:extLst>
          </p:cNvPr>
          <p:cNvSpPr>
            <a:spLocks noGrp="1"/>
          </p:cNvSpPr>
          <p:nvPr>
            <p:ph type="pic" sz="quarter" idx="19"/>
          </p:nvPr>
        </p:nvSpPr>
        <p:spPr>
          <a:xfrm>
            <a:off x="7512959" y="1808163"/>
            <a:ext cx="1169987" cy="1230312"/>
          </a:xfrm>
        </p:spPr>
        <p:txBody>
          <a:bodyPr>
            <a:normAutofit/>
          </a:bodyPr>
          <a:lstStyle>
            <a:lvl1pPr>
              <a:defRPr sz="1200"/>
            </a:lvl1pPr>
          </a:lstStyle>
          <a:p>
            <a:endParaRPr lang="sv-SE"/>
          </a:p>
        </p:txBody>
      </p:sp>
      <p:sp>
        <p:nvSpPr>
          <p:cNvPr id="15" name="Platshållare för bild 6">
            <a:extLst>
              <a:ext uri="{FF2B5EF4-FFF2-40B4-BE49-F238E27FC236}">
                <a16:creationId xmlns:a16="http://schemas.microsoft.com/office/drawing/2014/main" id="{4346C7EC-D65D-14A5-6CA0-C1FB61595664}"/>
              </a:ext>
            </a:extLst>
          </p:cNvPr>
          <p:cNvSpPr>
            <a:spLocks noGrp="1"/>
          </p:cNvSpPr>
          <p:nvPr>
            <p:ph type="pic" sz="quarter" idx="20"/>
          </p:nvPr>
        </p:nvSpPr>
        <p:spPr>
          <a:xfrm>
            <a:off x="8847593" y="1808163"/>
            <a:ext cx="1169987" cy="1230312"/>
          </a:xfrm>
        </p:spPr>
        <p:txBody>
          <a:bodyPr>
            <a:normAutofit/>
          </a:bodyPr>
          <a:lstStyle>
            <a:lvl1pPr>
              <a:defRPr sz="1200"/>
            </a:lvl1pPr>
          </a:lstStyle>
          <a:p>
            <a:endParaRPr lang="sv-SE"/>
          </a:p>
        </p:txBody>
      </p:sp>
      <p:sp>
        <p:nvSpPr>
          <p:cNvPr id="16" name="Platshållare för bild 6">
            <a:extLst>
              <a:ext uri="{FF2B5EF4-FFF2-40B4-BE49-F238E27FC236}">
                <a16:creationId xmlns:a16="http://schemas.microsoft.com/office/drawing/2014/main" id="{FD3E3ADE-1DF5-89E9-2FB2-902D3F8CC539}"/>
              </a:ext>
            </a:extLst>
          </p:cNvPr>
          <p:cNvSpPr>
            <a:spLocks noGrp="1"/>
          </p:cNvSpPr>
          <p:nvPr>
            <p:ph type="pic" sz="quarter" idx="21"/>
          </p:nvPr>
        </p:nvSpPr>
        <p:spPr>
          <a:xfrm>
            <a:off x="10182226" y="1808163"/>
            <a:ext cx="1169987" cy="1230312"/>
          </a:xfrm>
        </p:spPr>
        <p:txBody>
          <a:bodyPr>
            <a:normAutofit/>
          </a:bodyPr>
          <a:lstStyle>
            <a:lvl1pPr>
              <a:defRPr sz="1200"/>
            </a:lvl1pPr>
          </a:lstStyle>
          <a:p>
            <a:endParaRPr lang="sv-SE"/>
          </a:p>
        </p:txBody>
      </p:sp>
      <p:sp>
        <p:nvSpPr>
          <p:cNvPr id="21" name="Platshållare för text 8">
            <a:extLst>
              <a:ext uri="{FF2B5EF4-FFF2-40B4-BE49-F238E27FC236}">
                <a16:creationId xmlns:a16="http://schemas.microsoft.com/office/drawing/2014/main" id="{CDC89450-DF21-0104-80B2-330773F8C342}"/>
              </a:ext>
            </a:extLst>
          </p:cNvPr>
          <p:cNvSpPr>
            <a:spLocks noGrp="1"/>
          </p:cNvSpPr>
          <p:nvPr>
            <p:ph type="body" sz="quarter" idx="23"/>
          </p:nvPr>
        </p:nvSpPr>
        <p:spPr>
          <a:xfrm>
            <a:off x="2173061"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2" name="Platshållare för text 8">
            <a:extLst>
              <a:ext uri="{FF2B5EF4-FFF2-40B4-BE49-F238E27FC236}">
                <a16:creationId xmlns:a16="http://schemas.microsoft.com/office/drawing/2014/main" id="{D198491F-6B28-D6CA-766E-184E796546EC}"/>
              </a:ext>
            </a:extLst>
          </p:cNvPr>
          <p:cNvSpPr>
            <a:spLocks noGrp="1"/>
          </p:cNvSpPr>
          <p:nvPr>
            <p:ph type="body" sz="quarter" idx="24"/>
          </p:nvPr>
        </p:nvSpPr>
        <p:spPr>
          <a:xfrm>
            <a:off x="3507922"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3" name="Platshållare för text 8">
            <a:extLst>
              <a:ext uri="{FF2B5EF4-FFF2-40B4-BE49-F238E27FC236}">
                <a16:creationId xmlns:a16="http://schemas.microsoft.com/office/drawing/2014/main" id="{51129A51-6AB9-55DC-46A5-5D1692359F3A}"/>
              </a:ext>
            </a:extLst>
          </p:cNvPr>
          <p:cNvSpPr>
            <a:spLocks noGrp="1"/>
          </p:cNvSpPr>
          <p:nvPr>
            <p:ph type="body" sz="quarter" idx="25"/>
          </p:nvPr>
        </p:nvSpPr>
        <p:spPr>
          <a:xfrm>
            <a:off x="4842783"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4" name="Platshållare för text 8">
            <a:extLst>
              <a:ext uri="{FF2B5EF4-FFF2-40B4-BE49-F238E27FC236}">
                <a16:creationId xmlns:a16="http://schemas.microsoft.com/office/drawing/2014/main" id="{4F7BB43D-C510-6D77-0694-0EF652CD7665}"/>
              </a:ext>
            </a:extLst>
          </p:cNvPr>
          <p:cNvSpPr>
            <a:spLocks noGrp="1"/>
          </p:cNvSpPr>
          <p:nvPr>
            <p:ph type="body" sz="quarter" idx="26"/>
          </p:nvPr>
        </p:nvSpPr>
        <p:spPr>
          <a:xfrm>
            <a:off x="6177644"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5" name="Platshållare för text 8">
            <a:extLst>
              <a:ext uri="{FF2B5EF4-FFF2-40B4-BE49-F238E27FC236}">
                <a16:creationId xmlns:a16="http://schemas.microsoft.com/office/drawing/2014/main" id="{91DECD49-06E6-AAA4-F5E8-C876FB7B77AE}"/>
              </a:ext>
            </a:extLst>
          </p:cNvPr>
          <p:cNvSpPr>
            <a:spLocks noGrp="1"/>
          </p:cNvSpPr>
          <p:nvPr>
            <p:ph type="body" sz="quarter" idx="27"/>
          </p:nvPr>
        </p:nvSpPr>
        <p:spPr>
          <a:xfrm>
            <a:off x="7512505"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6" name="Platshållare för text 8">
            <a:extLst>
              <a:ext uri="{FF2B5EF4-FFF2-40B4-BE49-F238E27FC236}">
                <a16:creationId xmlns:a16="http://schemas.microsoft.com/office/drawing/2014/main" id="{0423B971-ACF7-63E8-42BC-85AA4EEAEC35}"/>
              </a:ext>
            </a:extLst>
          </p:cNvPr>
          <p:cNvSpPr>
            <a:spLocks noGrp="1"/>
          </p:cNvSpPr>
          <p:nvPr>
            <p:ph type="body" sz="quarter" idx="28"/>
          </p:nvPr>
        </p:nvSpPr>
        <p:spPr>
          <a:xfrm>
            <a:off x="8847366"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7" name="Platshållare för text 8">
            <a:extLst>
              <a:ext uri="{FF2B5EF4-FFF2-40B4-BE49-F238E27FC236}">
                <a16:creationId xmlns:a16="http://schemas.microsoft.com/office/drawing/2014/main" id="{A7B6AB28-470B-80D7-7967-EE0B50035FD5}"/>
              </a:ext>
            </a:extLst>
          </p:cNvPr>
          <p:cNvSpPr>
            <a:spLocks noGrp="1"/>
          </p:cNvSpPr>
          <p:nvPr>
            <p:ph type="body" sz="quarter" idx="29"/>
          </p:nvPr>
        </p:nvSpPr>
        <p:spPr>
          <a:xfrm>
            <a:off x="10182226"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8" name="Platshållare för bild 6">
            <a:extLst>
              <a:ext uri="{FF2B5EF4-FFF2-40B4-BE49-F238E27FC236}">
                <a16:creationId xmlns:a16="http://schemas.microsoft.com/office/drawing/2014/main" id="{B988E9D1-A9EE-8536-5E80-4278CC8781F3}"/>
              </a:ext>
            </a:extLst>
          </p:cNvPr>
          <p:cNvSpPr>
            <a:spLocks noGrp="1"/>
          </p:cNvSpPr>
          <p:nvPr>
            <p:ph type="pic" sz="quarter" idx="30"/>
          </p:nvPr>
        </p:nvSpPr>
        <p:spPr>
          <a:xfrm>
            <a:off x="839789" y="4025108"/>
            <a:ext cx="1169987" cy="1230312"/>
          </a:xfrm>
        </p:spPr>
        <p:txBody>
          <a:bodyPr>
            <a:normAutofit/>
          </a:bodyPr>
          <a:lstStyle>
            <a:lvl1pPr>
              <a:defRPr sz="1200"/>
            </a:lvl1pPr>
          </a:lstStyle>
          <a:p>
            <a:endParaRPr lang="sv-SE"/>
          </a:p>
        </p:txBody>
      </p:sp>
      <p:sp>
        <p:nvSpPr>
          <p:cNvPr id="29" name="Platshållare för text 8">
            <a:extLst>
              <a:ext uri="{FF2B5EF4-FFF2-40B4-BE49-F238E27FC236}">
                <a16:creationId xmlns:a16="http://schemas.microsoft.com/office/drawing/2014/main" id="{176CFCE2-E9A5-0CA6-E6BE-E449842FAB47}"/>
              </a:ext>
            </a:extLst>
          </p:cNvPr>
          <p:cNvSpPr>
            <a:spLocks noGrp="1"/>
          </p:cNvSpPr>
          <p:nvPr>
            <p:ph type="body" sz="quarter" idx="31"/>
          </p:nvPr>
        </p:nvSpPr>
        <p:spPr>
          <a:xfrm>
            <a:off x="838200"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30" name="Platshållare för bild 6">
            <a:extLst>
              <a:ext uri="{FF2B5EF4-FFF2-40B4-BE49-F238E27FC236}">
                <a16:creationId xmlns:a16="http://schemas.microsoft.com/office/drawing/2014/main" id="{70EFB29D-8BBB-F0AB-75F3-411A2B525468}"/>
              </a:ext>
            </a:extLst>
          </p:cNvPr>
          <p:cNvSpPr>
            <a:spLocks noGrp="1"/>
          </p:cNvSpPr>
          <p:nvPr>
            <p:ph type="pic" sz="quarter" idx="32"/>
          </p:nvPr>
        </p:nvSpPr>
        <p:spPr>
          <a:xfrm>
            <a:off x="2174423" y="4025108"/>
            <a:ext cx="1169987" cy="1230312"/>
          </a:xfrm>
        </p:spPr>
        <p:txBody>
          <a:bodyPr>
            <a:normAutofit/>
          </a:bodyPr>
          <a:lstStyle>
            <a:lvl1pPr>
              <a:defRPr sz="1200"/>
            </a:lvl1pPr>
          </a:lstStyle>
          <a:p>
            <a:endParaRPr lang="sv-SE"/>
          </a:p>
        </p:txBody>
      </p:sp>
      <p:sp>
        <p:nvSpPr>
          <p:cNvPr id="31" name="Platshållare för bild 6">
            <a:extLst>
              <a:ext uri="{FF2B5EF4-FFF2-40B4-BE49-F238E27FC236}">
                <a16:creationId xmlns:a16="http://schemas.microsoft.com/office/drawing/2014/main" id="{69056CC5-2D14-C0B7-D2DD-298DBA4615A8}"/>
              </a:ext>
            </a:extLst>
          </p:cNvPr>
          <p:cNvSpPr>
            <a:spLocks noGrp="1"/>
          </p:cNvSpPr>
          <p:nvPr>
            <p:ph type="pic" sz="quarter" idx="33"/>
          </p:nvPr>
        </p:nvSpPr>
        <p:spPr>
          <a:xfrm>
            <a:off x="3509057" y="4025108"/>
            <a:ext cx="1169987" cy="1230312"/>
          </a:xfrm>
        </p:spPr>
        <p:txBody>
          <a:bodyPr>
            <a:normAutofit/>
          </a:bodyPr>
          <a:lstStyle>
            <a:lvl1pPr>
              <a:defRPr sz="1200"/>
            </a:lvl1pPr>
          </a:lstStyle>
          <a:p>
            <a:endParaRPr lang="sv-SE"/>
          </a:p>
        </p:txBody>
      </p:sp>
      <p:sp>
        <p:nvSpPr>
          <p:cNvPr id="32" name="Platshållare för bild 6">
            <a:extLst>
              <a:ext uri="{FF2B5EF4-FFF2-40B4-BE49-F238E27FC236}">
                <a16:creationId xmlns:a16="http://schemas.microsoft.com/office/drawing/2014/main" id="{1073DEDC-8888-9BF2-4FED-B0C96E0946D2}"/>
              </a:ext>
            </a:extLst>
          </p:cNvPr>
          <p:cNvSpPr>
            <a:spLocks noGrp="1"/>
          </p:cNvSpPr>
          <p:nvPr>
            <p:ph type="pic" sz="quarter" idx="34"/>
          </p:nvPr>
        </p:nvSpPr>
        <p:spPr>
          <a:xfrm>
            <a:off x="4843691" y="4025108"/>
            <a:ext cx="1169987" cy="1230312"/>
          </a:xfrm>
        </p:spPr>
        <p:txBody>
          <a:bodyPr>
            <a:normAutofit/>
          </a:bodyPr>
          <a:lstStyle>
            <a:lvl1pPr>
              <a:defRPr sz="1200"/>
            </a:lvl1pPr>
          </a:lstStyle>
          <a:p>
            <a:endParaRPr lang="sv-SE"/>
          </a:p>
        </p:txBody>
      </p:sp>
      <p:sp>
        <p:nvSpPr>
          <p:cNvPr id="33" name="Platshållare för bild 6">
            <a:extLst>
              <a:ext uri="{FF2B5EF4-FFF2-40B4-BE49-F238E27FC236}">
                <a16:creationId xmlns:a16="http://schemas.microsoft.com/office/drawing/2014/main" id="{46EAD82B-EA53-D6E7-73AB-4420295184E7}"/>
              </a:ext>
            </a:extLst>
          </p:cNvPr>
          <p:cNvSpPr>
            <a:spLocks noGrp="1"/>
          </p:cNvSpPr>
          <p:nvPr>
            <p:ph type="pic" sz="quarter" idx="35"/>
          </p:nvPr>
        </p:nvSpPr>
        <p:spPr>
          <a:xfrm>
            <a:off x="6178325" y="4025108"/>
            <a:ext cx="1169987" cy="1230312"/>
          </a:xfrm>
        </p:spPr>
        <p:txBody>
          <a:bodyPr>
            <a:normAutofit/>
          </a:bodyPr>
          <a:lstStyle>
            <a:lvl1pPr>
              <a:defRPr sz="1200"/>
            </a:lvl1pPr>
          </a:lstStyle>
          <a:p>
            <a:endParaRPr lang="sv-SE"/>
          </a:p>
        </p:txBody>
      </p:sp>
      <p:sp>
        <p:nvSpPr>
          <p:cNvPr id="34" name="Platshållare för bild 6">
            <a:extLst>
              <a:ext uri="{FF2B5EF4-FFF2-40B4-BE49-F238E27FC236}">
                <a16:creationId xmlns:a16="http://schemas.microsoft.com/office/drawing/2014/main" id="{FE2ED5C7-8454-9DA0-A6DA-23BBECC35791}"/>
              </a:ext>
            </a:extLst>
          </p:cNvPr>
          <p:cNvSpPr>
            <a:spLocks noGrp="1"/>
          </p:cNvSpPr>
          <p:nvPr>
            <p:ph type="pic" sz="quarter" idx="36"/>
          </p:nvPr>
        </p:nvSpPr>
        <p:spPr>
          <a:xfrm>
            <a:off x="7512959" y="4025108"/>
            <a:ext cx="1169987" cy="1230312"/>
          </a:xfrm>
        </p:spPr>
        <p:txBody>
          <a:bodyPr>
            <a:normAutofit/>
          </a:bodyPr>
          <a:lstStyle>
            <a:lvl1pPr>
              <a:defRPr sz="1200"/>
            </a:lvl1pPr>
          </a:lstStyle>
          <a:p>
            <a:endParaRPr lang="sv-SE"/>
          </a:p>
        </p:txBody>
      </p:sp>
      <p:sp>
        <p:nvSpPr>
          <p:cNvPr id="35" name="Platshållare för bild 6">
            <a:extLst>
              <a:ext uri="{FF2B5EF4-FFF2-40B4-BE49-F238E27FC236}">
                <a16:creationId xmlns:a16="http://schemas.microsoft.com/office/drawing/2014/main" id="{68D9E14D-093E-4000-4926-A0F16DDC8C64}"/>
              </a:ext>
            </a:extLst>
          </p:cNvPr>
          <p:cNvSpPr>
            <a:spLocks noGrp="1"/>
          </p:cNvSpPr>
          <p:nvPr>
            <p:ph type="pic" sz="quarter" idx="37"/>
          </p:nvPr>
        </p:nvSpPr>
        <p:spPr>
          <a:xfrm>
            <a:off x="8847593" y="4025108"/>
            <a:ext cx="1169987" cy="1230312"/>
          </a:xfrm>
        </p:spPr>
        <p:txBody>
          <a:bodyPr>
            <a:normAutofit/>
          </a:bodyPr>
          <a:lstStyle>
            <a:lvl1pPr>
              <a:defRPr sz="1200"/>
            </a:lvl1pPr>
          </a:lstStyle>
          <a:p>
            <a:endParaRPr lang="sv-SE"/>
          </a:p>
        </p:txBody>
      </p:sp>
      <p:sp>
        <p:nvSpPr>
          <p:cNvPr id="36" name="Platshållare för bild 6">
            <a:extLst>
              <a:ext uri="{FF2B5EF4-FFF2-40B4-BE49-F238E27FC236}">
                <a16:creationId xmlns:a16="http://schemas.microsoft.com/office/drawing/2014/main" id="{EEB69BA5-58C5-1BE7-5B6D-353FD8F76FEA}"/>
              </a:ext>
            </a:extLst>
          </p:cNvPr>
          <p:cNvSpPr>
            <a:spLocks noGrp="1"/>
          </p:cNvSpPr>
          <p:nvPr>
            <p:ph type="pic" sz="quarter" idx="38"/>
          </p:nvPr>
        </p:nvSpPr>
        <p:spPr>
          <a:xfrm>
            <a:off x="10182226" y="4025108"/>
            <a:ext cx="1169987" cy="1230312"/>
          </a:xfrm>
        </p:spPr>
        <p:txBody>
          <a:bodyPr>
            <a:normAutofit/>
          </a:bodyPr>
          <a:lstStyle>
            <a:lvl1pPr>
              <a:defRPr sz="1200"/>
            </a:lvl1pPr>
          </a:lstStyle>
          <a:p>
            <a:endParaRPr lang="sv-SE"/>
          </a:p>
        </p:txBody>
      </p:sp>
      <p:sp>
        <p:nvSpPr>
          <p:cNvPr id="37" name="Platshållare för text 8">
            <a:extLst>
              <a:ext uri="{FF2B5EF4-FFF2-40B4-BE49-F238E27FC236}">
                <a16:creationId xmlns:a16="http://schemas.microsoft.com/office/drawing/2014/main" id="{980EF248-2D30-BBAF-CB51-354FDDA222ED}"/>
              </a:ext>
            </a:extLst>
          </p:cNvPr>
          <p:cNvSpPr>
            <a:spLocks noGrp="1"/>
          </p:cNvSpPr>
          <p:nvPr>
            <p:ph type="body" sz="quarter" idx="39"/>
          </p:nvPr>
        </p:nvSpPr>
        <p:spPr>
          <a:xfrm>
            <a:off x="2173061"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38" name="Platshållare för text 8">
            <a:extLst>
              <a:ext uri="{FF2B5EF4-FFF2-40B4-BE49-F238E27FC236}">
                <a16:creationId xmlns:a16="http://schemas.microsoft.com/office/drawing/2014/main" id="{A35629B5-42E0-6E08-C676-8E553166846E}"/>
              </a:ext>
            </a:extLst>
          </p:cNvPr>
          <p:cNvSpPr>
            <a:spLocks noGrp="1"/>
          </p:cNvSpPr>
          <p:nvPr>
            <p:ph type="body" sz="quarter" idx="40"/>
          </p:nvPr>
        </p:nvSpPr>
        <p:spPr>
          <a:xfrm>
            <a:off x="3507922"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39" name="Platshållare för text 8">
            <a:extLst>
              <a:ext uri="{FF2B5EF4-FFF2-40B4-BE49-F238E27FC236}">
                <a16:creationId xmlns:a16="http://schemas.microsoft.com/office/drawing/2014/main" id="{48911B15-5C87-F27E-6202-9A4C808AB65D}"/>
              </a:ext>
            </a:extLst>
          </p:cNvPr>
          <p:cNvSpPr>
            <a:spLocks noGrp="1"/>
          </p:cNvSpPr>
          <p:nvPr>
            <p:ph type="body" sz="quarter" idx="41"/>
          </p:nvPr>
        </p:nvSpPr>
        <p:spPr>
          <a:xfrm>
            <a:off x="4842783"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40" name="Platshållare för text 8">
            <a:extLst>
              <a:ext uri="{FF2B5EF4-FFF2-40B4-BE49-F238E27FC236}">
                <a16:creationId xmlns:a16="http://schemas.microsoft.com/office/drawing/2014/main" id="{6523FF90-B346-B215-7E07-5EAD34AE8583}"/>
              </a:ext>
            </a:extLst>
          </p:cNvPr>
          <p:cNvSpPr>
            <a:spLocks noGrp="1"/>
          </p:cNvSpPr>
          <p:nvPr>
            <p:ph type="body" sz="quarter" idx="42"/>
          </p:nvPr>
        </p:nvSpPr>
        <p:spPr>
          <a:xfrm>
            <a:off x="6177644"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41" name="Platshållare för text 8">
            <a:extLst>
              <a:ext uri="{FF2B5EF4-FFF2-40B4-BE49-F238E27FC236}">
                <a16:creationId xmlns:a16="http://schemas.microsoft.com/office/drawing/2014/main" id="{A2173BD9-995C-9BB3-3E5B-53E1E7E9264C}"/>
              </a:ext>
            </a:extLst>
          </p:cNvPr>
          <p:cNvSpPr>
            <a:spLocks noGrp="1"/>
          </p:cNvSpPr>
          <p:nvPr>
            <p:ph type="body" sz="quarter" idx="43"/>
          </p:nvPr>
        </p:nvSpPr>
        <p:spPr>
          <a:xfrm>
            <a:off x="7512505"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42" name="Platshållare för text 8">
            <a:extLst>
              <a:ext uri="{FF2B5EF4-FFF2-40B4-BE49-F238E27FC236}">
                <a16:creationId xmlns:a16="http://schemas.microsoft.com/office/drawing/2014/main" id="{FF77D1D7-BE9B-FAEE-26D8-193C24AEEEC9}"/>
              </a:ext>
            </a:extLst>
          </p:cNvPr>
          <p:cNvSpPr>
            <a:spLocks noGrp="1"/>
          </p:cNvSpPr>
          <p:nvPr>
            <p:ph type="body" sz="quarter" idx="44"/>
          </p:nvPr>
        </p:nvSpPr>
        <p:spPr>
          <a:xfrm>
            <a:off x="8847366"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43" name="Platshållare för text 8">
            <a:extLst>
              <a:ext uri="{FF2B5EF4-FFF2-40B4-BE49-F238E27FC236}">
                <a16:creationId xmlns:a16="http://schemas.microsoft.com/office/drawing/2014/main" id="{982FC7B8-7C96-FE20-101D-958EFB071500}"/>
              </a:ext>
            </a:extLst>
          </p:cNvPr>
          <p:cNvSpPr>
            <a:spLocks noGrp="1"/>
          </p:cNvSpPr>
          <p:nvPr>
            <p:ph type="body" sz="quarter" idx="45"/>
          </p:nvPr>
        </p:nvSpPr>
        <p:spPr>
          <a:xfrm>
            <a:off x="10182226"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Tree>
    <p:extLst>
      <p:ext uri="{BB962C8B-B14F-4D97-AF65-F5344CB8AC3E}">
        <p14:creationId xmlns:p14="http://schemas.microsoft.com/office/powerpoint/2010/main" val="810359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xar runt hexagon">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innehåll 6">
            <a:extLst>
              <a:ext uri="{FF2B5EF4-FFF2-40B4-BE49-F238E27FC236}">
                <a16:creationId xmlns:a16="http://schemas.microsoft.com/office/drawing/2014/main" id="{EE230758-7D58-4375-F337-9297DD40CE1B}"/>
              </a:ext>
            </a:extLst>
          </p:cNvPr>
          <p:cNvSpPr>
            <a:spLocks noGrp="1"/>
          </p:cNvSpPr>
          <p:nvPr>
            <p:ph sz="quarter" idx="13"/>
          </p:nvPr>
        </p:nvSpPr>
        <p:spPr>
          <a:xfrm>
            <a:off x="4400323" y="2366169"/>
            <a:ext cx="3206977" cy="2757488"/>
          </a:xfrm>
          <a:prstGeom prst="hexagon">
            <a:avLst/>
          </a:prstGeom>
          <a:solidFill>
            <a:schemeClr val="accent1"/>
          </a:solidFill>
        </p:spPr>
        <p:txBody>
          <a:bodyPr anchor="ctr"/>
          <a:lstStyle>
            <a:lvl1pPr marL="0" indent="0" algn="ctr">
              <a:buNone/>
              <a:defRPr>
                <a:solidFill>
                  <a:schemeClr val="bg1"/>
                </a:solidFill>
              </a:defRPr>
            </a:lvl1pPr>
            <a:lvl2pPr marL="271462" indent="0" algn="ctr">
              <a:buNone/>
              <a:defRPr>
                <a:solidFill>
                  <a:schemeClr val="bg1"/>
                </a:solidFill>
              </a:defRPr>
            </a:lvl2pPr>
            <a:lvl3pPr marL="533400" indent="0" algn="ctr">
              <a:buNone/>
              <a:defRPr>
                <a:solidFill>
                  <a:schemeClr val="bg1"/>
                </a:solidFill>
              </a:defRPr>
            </a:lvl3pPr>
            <a:lvl4pPr marL="806450" indent="0" algn="ctr">
              <a:buNone/>
              <a:defRPr>
                <a:solidFill>
                  <a:schemeClr val="bg1"/>
                </a:solidFill>
              </a:defRPr>
            </a:lvl4pPr>
            <a:lvl5pPr marL="1077912" indent="0" algn="ctr">
              <a:buNone/>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a:extLst>
              <a:ext uri="{FF2B5EF4-FFF2-40B4-BE49-F238E27FC236}">
                <a16:creationId xmlns:a16="http://schemas.microsoft.com/office/drawing/2014/main" id="{5F0FACCF-362E-5318-D726-A24E4D239955}"/>
              </a:ext>
            </a:extLst>
          </p:cNvPr>
          <p:cNvSpPr>
            <a:spLocks noGrp="1"/>
          </p:cNvSpPr>
          <p:nvPr>
            <p:ph type="body" sz="quarter" idx="14"/>
          </p:nvPr>
        </p:nvSpPr>
        <p:spPr>
          <a:xfrm>
            <a:off x="8283575" y="1808163"/>
            <a:ext cx="2357438" cy="1116012"/>
          </a:xfrm>
          <a:prstGeom prst="borderCallout1">
            <a:avLst>
              <a:gd name="adj1" fmla="val 18750"/>
              <a:gd name="adj2" fmla="val -8333"/>
              <a:gd name="adj3" fmla="val 43692"/>
              <a:gd name="adj4" fmla="val -53513"/>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1" name="Platshållare för text 9">
            <a:extLst>
              <a:ext uri="{FF2B5EF4-FFF2-40B4-BE49-F238E27FC236}">
                <a16:creationId xmlns:a16="http://schemas.microsoft.com/office/drawing/2014/main" id="{48DA029A-6476-C96E-AEC8-8E075036B218}"/>
              </a:ext>
            </a:extLst>
          </p:cNvPr>
          <p:cNvSpPr>
            <a:spLocks noGrp="1"/>
          </p:cNvSpPr>
          <p:nvPr>
            <p:ph type="body" sz="quarter" idx="15"/>
          </p:nvPr>
        </p:nvSpPr>
        <p:spPr>
          <a:xfrm>
            <a:off x="8994775" y="3244851"/>
            <a:ext cx="2357438" cy="1116012"/>
          </a:xfrm>
          <a:prstGeom prst="borderCallout1">
            <a:avLst>
              <a:gd name="adj1" fmla="val 18750"/>
              <a:gd name="adj2" fmla="val -8333"/>
              <a:gd name="adj3" fmla="val 47472"/>
              <a:gd name="adj4" fmla="val -51878"/>
            </a:avLst>
          </a:prstGeom>
          <a:solidFill>
            <a:schemeClr val="accent1">
              <a:lumMod val="20000"/>
              <a:lumOff val="80000"/>
            </a:schemeClr>
          </a:solidFill>
          <a:ln>
            <a:solidFill>
              <a:schemeClr val="accent1"/>
            </a:solidFill>
          </a:ln>
        </p:spPr>
        <p:txBody>
          <a:bodyPr anchor="ctr"/>
          <a:lstStyle>
            <a:lvl1pPr marL="0" indent="0">
              <a:buNone/>
              <a:defRPr/>
            </a:lvl1pPr>
            <a:lvl2pPr marL="271462" indent="0">
              <a:buNone/>
              <a:defRPr/>
            </a:lvl2pPr>
          </a:lstStyle>
          <a:p>
            <a:pPr lvl="0"/>
            <a:r>
              <a:rPr lang="sv-SE"/>
              <a:t>Klicka här för att ändra format på bakgrundstexten</a:t>
            </a:r>
          </a:p>
        </p:txBody>
      </p:sp>
      <p:sp>
        <p:nvSpPr>
          <p:cNvPr id="12" name="Platshållare för text 9">
            <a:extLst>
              <a:ext uri="{FF2B5EF4-FFF2-40B4-BE49-F238E27FC236}">
                <a16:creationId xmlns:a16="http://schemas.microsoft.com/office/drawing/2014/main" id="{48F0AF9E-2F6D-3E5E-7E3F-AF08659A9318}"/>
              </a:ext>
            </a:extLst>
          </p:cNvPr>
          <p:cNvSpPr>
            <a:spLocks noGrp="1"/>
          </p:cNvSpPr>
          <p:nvPr>
            <p:ph type="body" sz="quarter" idx="16"/>
          </p:nvPr>
        </p:nvSpPr>
        <p:spPr>
          <a:xfrm>
            <a:off x="8399690" y="4681538"/>
            <a:ext cx="2357438" cy="1116012"/>
          </a:xfrm>
          <a:prstGeom prst="borderCallout1">
            <a:avLst>
              <a:gd name="adj1" fmla="val 18750"/>
              <a:gd name="adj2" fmla="val -8333"/>
              <a:gd name="adj3" fmla="val 39669"/>
              <a:gd name="adj4" fmla="val -54956"/>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3" name="Platshållare för text 9">
            <a:extLst>
              <a:ext uri="{FF2B5EF4-FFF2-40B4-BE49-F238E27FC236}">
                <a16:creationId xmlns:a16="http://schemas.microsoft.com/office/drawing/2014/main" id="{637324AD-AA23-8A34-0DF8-0D7FCEB45F78}"/>
              </a:ext>
            </a:extLst>
          </p:cNvPr>
          <p:cNvSpPr>
            <a:spLocks noGrp="1"/>
          </p:cNvSpPr>
          <p:nvPr>
            <p:ph type="body" sz="quarter" idx="17"/>
          </p:nvPr>
        </p:nvSpPr>
        <p:spPr>
          <a:xfrm>
            <a:off x="1482725" y="1808163"/>
            <a:ext cx="2357438" cy="1116012"/>
          </a:xfrm>
          <a:prstGeom prst="borderCallout1">
            <a:avLst>
              <a:gd name="adj1" fmla="val 23952"/>
              <a:gd name="adj2" fmla="val 103721"/>
              <a:gd name="adj3" fmla="val 46496"/>
              <a:gd name="adj4" fmla="val 148450"/>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4" name="Platshållare för text 9">
            <a:extLst>
              <a:ext uri="{FF2B5EF4-FFF2-40B4-BE49-F238E27FC236}">
                <a16:creationId xmlns:a16="http://schemas.microsoft.com/office/drawing/2014/main" id="{5131142D-0AE0-D28E-12EC-67B64020D836}"/>
              </a:ext>
            </a:extLst>
          </p:cNvPr>
          <p:cNvSpPr>
            <a:spLocks noGrp="1"/>
          </p:cNvSpPr>
          <p:nvPr>
            <p:ph type="body" sz="quarter" idx="18"/>
          </p:nvPr>
        </p:nvSpPr>
        <p:spPr>
          <a:xfrm>
            <a:off x="839788" y="3248820"/>
            <a:ext cx="2357438" cy="1116012"/>
          </a:xfrm>
          <a:prstGeom prst="borderCallout1">
            <a:avLst>
              <a:gd name="adj1" fmla="val 23952"/>
              <a:gd name="adj2" fmla="val 103721"/>
              <a:gd name="adj3" fmla="val 42269"/>
              <a:gd name="adj4" fmla="val 143909"/>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5" name="Platshållare för text 9">
            <a:extLst>
              <a:ext uri="{FF2B5EF4-FFF2-40B4-BE49-F238E27FC236}">
                <a16:creationId xmlns:a16="http://schemas.microsoft.com/office/drawing/2014/main" id="{9CD9AB60-5A8F-BC76-E11B-07F8977903C9}"/>
              </a:ext>
            </a:extLst>
          </p:cNvPr>
          <p:cNvSpPr>
            <a:spLocks noGrp="1"/>
          </p:cNvSpPr>
          <p:nvPr>
            <p:ph type="body" sz="quarter" idx="19"/>
          </p:nvPr>
        </p:nvSpPr>
        <p:spPr>
          <a:xfrm>
            <a:off x="1482725" y="4689476"/>
            <a:ext cx="2357438" cy="1116012"/>
          </a:xfrm>
          <a:prstGeom prst="borderCallout1">
            <a:avLst>
              <a:gd name="adj1" fmla="val 23952"/>
              <a:gd name="adj2" fmla="val 103721"/>
              <a:gd name="adj3" fmla="val 39668"/>
              <a:gd name="adj4" fmla="val 146987"/>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90179018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30/05/2024</a:t>
            </a:fld>
            <a:endParaRPr lang="en-GB" dirty="0"/>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dirty="0"/>
              <a:t>ANVÄND INTE MALLSIDOR EFTER DENNA SIDA</a:t>
            </a:r>
            <a:endParaRPr lang="sv-SE" sz="6600" dirty="0"/>
          </a:p>
        </p:txBody>
      </p:sp>
    </p:spTree>
    <p:extLst>
      <p:ext uri="{BB962C8B-B14F-4D97-AF65-F5344CB8AC3E}">
        <p14:creationId xmlns:p14="http://schemas.microsoft.com/office/powerpoint/2010/main" val="79586588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Utfallande bild - vit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30/05/2024</a:t>
            </a:fld>
            <a:endParaRPr lang="en-GB" dirty="0"/>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
        <p:nvSpPr>
          <p:cNvPr id="9" name="Rektangel: rundade hörn 8">
            <a:extLst>
              <a:ext uri="{FF2B5EF4-FFF2-40B4-BE49-F238E27FC236}">
                <a16:creationId xmlns:a16="http://schemas.microsoft.com/office/drawing/2014/main" id="{8C4EFF6E-2525-42AC-AF27-D26AAEC25D67}"/>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loggan. </a:t>
            </a:r>
          </a:p>
          <a:p>
            <a:pPr lvl="0">
              <a:spcAft>
                <a:spcPts val="600"/>
              </a:spcAft>
            </a:pPr>
            <a:r>
              <a:rPr lang="sv-SE" dirty="0">
                <a:solidFill>
                  <a:schemeClr val="bg1"/>
                </a:solidFill>
              </a:rPr>
              <a:t>Tryck på Start/Återställ för att rätta till detta</a:t>
            </a:r>
          </a:p>
        </p:txBody>
      </p:sp>
    </p:spTree>
    <p:extLst>
      <p:ext uri="{BB962C8B-B14F-4D97-AF65-F5344CB8AC3E}">
        <p14:creationId xmlns:p14="http://schemas.microsoft.com/office/powerpoint/2010/main" val="22096203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Utfallande bild - blå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30/05/2024</a:t>
            </a:fld>
            <a:endParaRPr lang="en-GB" dirty="0"/>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dirty="0"/>
              <a:t> </a:t>
            </a:r>
          </a:p>
        </p:txBody>
      </p:sp>
      <p:sp>
        <p:nvSpPr>
          <p:cNvPr id="9" name="Rektangel: rundade hörn 8">
            <a:extLst>
              <a:ext uri="{FF2B5EF4-FFF2-40B4-BE49-F238E27FC236}">
                <a16:creationId xmlns:a16="http://schemas.microsoft.com/office/drawing/2014/main" id="{730C5BC1-BC93-4CC9-BDC9-D55B21E3D24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loggan. </a:t>
            </a:r>
          </a:p>
          <a:p>
            <a:pPr lvl="0">
              <a:spcAft>
                <a:spcPts val="600"/>
              </a:spcAft>
            </a:pPr>
            <a:r>
              <a:rPr lang="sv-SE" dirty="0">
                <a:solidFill>
                  <a:schemeClr val="bg1"/>
                </a:solidFill>
              </a:rPr>
              <a:t>Tryck på Start/Återställ för att rätta till detta</a:t>
            </a:r>
          </a:p>
        </p:txBody>
      </p:sp>
    </p:spTree>
    <p:extLst>
      <p:ext uri="{BB962C8B-B14F-4D97-AF65-F5344CB8AC3E}">
        <p14:creationId xmlns:p14="http://schemas.microsoft.com/office/powerpoint/2010/main" val="21373713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Första sidan egen bild vit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dirty="0" err="1"/>
              <a:t>Klicka</a:t>
            </a:r>
            <a:r>
              <a:rPr lang="en-GB" dirty="0"/>
              <a:t> </a:t>
            </a:r>
            <a:r>
              <a:rPr lang="en-GB" dirty="0" err="1"/>
              <a:t>här</a:t>
            </a:r>
            <a:r>
              <a:rPr lang="en-GB" dirty="0"/>
              <a:t>, </a:t>
            </a:r>
            <a:r>
              <a:rPr lang="en-GB" dirty="0" err="1"/>
              <a:t>gå</a:t>
            </a:r>
            <a:r>
              <a:rPr lang="en-GB" dirty="0"/>
              <a:t> in under </a:t>
            </a:r>
            <a:r>
              <a:rPr lang="en-GB" dirty="0" err="1"/>
              <a:t>Infoga</a:t>
            </a:r>
            <a:r>
              <a:rPr lang="en-GB" dirty="0"/>
              <a:t>, </a:t>
            </a:r>
            <a:r>
              <a:rPr lang="en-GB" dirty="0" err="1"/>
              <a:t>Bilder</a:t>
            </a:r>
            <a:r>
              <a:rPr lang="en-GB" dirty="0"/>
              <a:t> </a:t>
            </a:r>
            <a:r>
              <a:rPr lang="en-GB" dirty="0" err="1"/>
              <a:t>och</a:t>
            </a:r>
            <a:r>
              <a:rPr lang="en-GB" dirty="0"/>
              <a:t> </a:t>
            </a:r>
            <a:r>
              <a:rPr lang="en-GB" dirty="0" err="1"/>
              <a:t>välj</a:t>
            </a:r>
            <a:r>
              <a:rPr lang="en-GB" dirty="0"/>
              <a:t> </a:t>
            </a:r>
            <a:r>
              <a:rPr lang="en-GB" dirty="0" err="1"/>
              <a:t>önskad</a:t>
            </a:r>
            <a:r>
              <a:rPr lang="en-GB" dirty="0"/>
              <a:t> </a:t>
            </a:r>
            <a:r>
              <a:rPr lang="en-GB" dirty="0" err="1"/>
              <a:t>bild</a:t>
            </a:r>
            <a:r>
              <a:rPr lang="en-GB" dirty="0"/>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dirty="0"/>
              <a:t>Klicka här för att ändra mall för rubrikformat</a:t>
            </a:r>
            <a:endParaRPr lang="en-GB" dirty="0"/>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Namnesson</a:t>
            </a:r>
            <a:br>
              <a:rPr lang="sv-SE" dirty="0"/>
            </a:br>
            <a:r>
              <a:rPr lang="sv-SE" dirty="0"/>
              <a:t>Titel</a:t>
            </a:r>
          </a:p>
          <a:p>
            <a:pPr lvl="0"/>
            <a:r>
              <a:rPr lang="sv-SE" dirty="0"/>
              <a:t>Datum</a:t>
            </a:r>
          </a:p>
        </p:txBody>
      </p:sp>
      <p:sp>
        <p:nvSpPr>
          <p:cNvPr id="8" name="Platshållare för bild 10">
            <a:extLst>
              <a:ext uri="{FF2B5EF4-FFF2-40B4-BE49-F238E27FC236}">
                <a16:creationId xmlns:a16="http://schemas.microsoft.com/office/drawing/2014/main" id="{470E8E88-3F9E-4AC5-B857-482E7D843EA1}"/>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
        <p:nvSpPr>
          <p:cNvPr id="7" name="Rektangel: rundade hörn 6">
            <a:extLst>
              <a:ext uri="{FF2B5EF4-FFF2-40B4-BE49-F238E27FC236}">
                <a16:creationId xmlns:a16="http://schemas.microsoft.com/office/drawing/2014/main" id="{72D781E3-12C9-4F82-B8EC-9B8C37ACB4D8}"/>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Tree>
    <p:extLst>
      <p:ext uri="{BB962C8B-B14F-4D97-AF65-F5344CB8AC3E}">
        <p14:creationId xmlns:p14="http://schemas.microsoft.com/office/powerpoint/2010/main" val="19038237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Första sidan egen bild blå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dirty="0" err="1"/>
              <a:t>Klicka</a:t>
            </a:r>
            <a:r>
              <a:rPr lang="en-GB" dirty="0"/>
              <a:t> </a:t>
            </a:r>
            <a:r>
              <a:rPr lang="en-GB" dirty="0" err="1"/>
              <a:t>här</a:t>
            </a:r>
            <a:r>
              <a:rPr lang="en-GB" dirty="0"/>
              <a:t>, </a:t>
            </a:r>
            <a:r>
              <a:rPr lang="en-GB" dirty="0" err="1"/>
              <a:t>gå</a:t>
            </a:r>
            <a:r>
              <a:rPr lang="en-GB" dirty="0"/>
              <a:t> in under </a:t>
            </a:r>
            <a:r>
              <a:rPr lang="en-GB" dirty="0" err="1"/>
              <a:t>Infoga</a:t>
            </a:r>
            <a:r>
              <a:rPr lang="en-GB" dirty="0"/>
              <a:t>, </a:t>
            </a:r>
            <a:r>
              <a:rPr lang="en-GB" dirty="0" err="1"/>
              <a:t>Bilder</a:t>
            </a:r>
            <a:r>
              <a:rPr lang="en-GB" dirty="0"/>
              <a:t> </a:t>
            </a:r>
            <a:r>
              <a:rPr lang="en-GB" dirty="0" err="1"/>
              <a:t>och</a:t>
            </a:r>
            <a:r>
              <a:rPr lang="en-GB" dirty="0"/>
              <a:t> </a:t>
            </a:r>
            <a:r>
              <a:rPr lang="en-GB" dirty="0" err="1"/>
              <a:t>välj</a:t>
            </a:r>
            <a:r>
              <a:rPr lang="en-GB" dirty="0"/>
              <a:t> </a:t>
            </a:r>
            <a:r>
              <a:rPr lang="en-GB" dirty="0" err="1"/>
              <a:t>önskad</a:t>
            </a:r>
            <a:r>
              <a:rPr lang="en-GB" dirty="0"/>
              <a:t> </a:t>
            </a:r>
            <a:r>
              <a:rPr lang="en-GB" dirty="0" err="1"/>
              <a:t>bild</a:t>
            </a:r>
            <a:r>
              <a:rPr lang="en-GB" dirty="0"/>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dirty="0"/>
              <a:t>Klicka här för att ändra mall för rubrikformat</a:t>
            </a:r>
            <a:endParaRPr lang="en-GB" dirty="0"/>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Namnesson</a:t>
            </a:r>
            <a:br>
              <a:rPr lang="sv-SE" dirty="0"/>
            </a:br>
            <a:r>
              <a:rPr lang="sv-SE" dirty="0"/>
              <a:t>Titel</a:t>
            </a:r>
          </a:p>
          <a:p>
            <a:pPr lvl="0"/>
            <a:r>
              <a:rPr lang="sv-SE" dirty="0"/>
              <a:t>Datum</a:t>
            </a:r>
          </a:p>
        </p:txBody>
      </p:sp>
      <p:sp>
        <p:nvSpPr>
          <p:cNvPr id="7" name="Platshållare för bild 10">
            <a:extLst>
              <a:ext uri="{FF2B5EF4-FFF2-40B4-BE49-F238E27FC236}">
                <a16:creationId xmlns:a16="http://schemas.microsoft.com/office/drawing/2014/main" id="{2BA66C1B-5994-4ACD-AD12-24E33C487B1B}"/>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dirty="0"/>
              <a:t> </a:t>
            </a:r>
          </a:p>
        </p:txBody>
      </p:sp>
      <p:sp>
        <p:nvSpPr>
          <p:cNvPr id="8" name="Rektangel: rundade hörn 7">
            <a:extLst>
              <a:ext uri="{FF2B5EF4-FFF2-40B4-BE49-F238E27FC236}">
                <a16:creationId xmlns:a16="http://schemas.microsoft.com/office/drawing/2014/main" id="{B3626ED7-6321-478E-8947-0F393586931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Tree>
    <p:extLst>
      <p:ext uri="{BB962C8B-B14F-4D97-AF65-F5344CB8AC3E}">
        <p14:creationId xmlns:p14="http://schemas.microsoft.com/office/powerpoint/2010/main" val="197257793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Bild med text i figur - grön">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BE0C4D5-9238-4B96-D8DC-79365EEC2B41}"/>
              </a:ext>
            </a:extLst>
          </p:cNvPr>
          <p:cNvGraphicFramePr>
            <a:graphicFrameLocks noChangeAspect="1"/>
          </p:cNvGraphicFramePr>
          <p:nvPr userDrawn="1">
            <p:custDataLst>
              <p:tags r:id="rId1"/>
            </p:custDataLst>
            <p:extLst>
              <p:ext uri="{D42A27DB-BD31-4B8C-83A1-F6EECF244321}">
                <p14:modId xmlns:p14="http://schemas.microsoft.com/office/powerpoint/2010/main" val="36032991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3" name="think-cell data - do not delete" hidden="1">
                        <a:extLst>
                          <a:ext uri="{FF2B5EF4-FFF2-40B4-BE49-F238E27FC236}">
                            <a16:creationId xmlns:a16="http://schemas.microsoft.com/office/drawing/2014/main" id="{DBE0C4D5-9238-4B96-D8DC-79365EEC2B4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dirty="0"/>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
        <p:nvSpPr>
          <p:cNvPr id="6" name="Platshållare för text 5">
            <a:extLst>
              <a:ext uri="{FF2B5EF4-FFF2-40B4-BE49-F238E27FC236}">
                <a16:creationId xmlns:a16="http://schemas.microsoft.com/office/drawing/2014/main" id="{FBD9F6A8-F267-E23B-3D6C-7E5158375F4F}"/>
              </a:ext>
            </a:extLst>
          </p:cNvPr>
          <p:cNvSpPr>
            <a:spLocks noGrp="1"/>
          </p:cNvSpPr>
          <p:nvPr>
            <p:ph type="body" sz="quarter" idx="16"/>
          </p:nvPr>
        </p:nvSpPr>
        <p:spPr>
          <a:xfrm>
            <a:off x="942295" y="1387475"/>
            <a:ext cx="4464050" cy="3863975"/>
          </a:xfrm>
          <a:prstGeom prst="hexagon">
            <a:avLst/>
          </a:prstGeom>
          <a:solidFill>
            <a:srgbClr val="B1D0BF">
              <a:alpha val="40000"/>
            </a:srgbClr>
          </a:solidFill>
          <a:ln w="57150">
            <a:solidFill>
              <a:schemeClr val="accent5"/>
            </a:solidFill>
          </a:ln>
        </p:spPr>
        <p:txBody>
          <a:bodyPr vert="horz" lIns="91440" tIns="45720" rIns="91440" bIns="45720" rtlCol="0" anchor="ctr">
            <a:normAutofit/>
          </a:bodyPr>
          <a:lstStyle>
            <a:lvl1pPr marL="0" indent="0" algn="ctr">
              <a:buNone/>
              <a:defRPr lang="sv-SE" sz="3200" b="1" dirty="0" smtClean="0">
                <a:solidFill>
                  <a:schemeClr val="bg1"/>
                </a:solidFill>
              </a:defRPr>
            </a:lvl1pPr>
          </a:lstStyle>
          <a:p>
            <a:pPr marL="271463" lvl="0" indent="-271463"/>
            <a:r>
              <a:rPr lang="sv-SE" dirty="0"/>
              <a:t>Klicka här för att ändra format på bakgrundstexten</a:t>
            </a:r>
          </a:p>
        </p:txBody>
      </p:sp>
    </p:spTree>
    <p:extLst>
      <p:ext uri="{BB962C8B-B14F-4D97-AF65-F5344CB8AC3E}">
        <p14:creationId xmlns:p14="http://schemas.microsoft.com/office/powerpoint/2010/main" val="426967856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Bild med text i figur - rö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BE0C4D5-9238-4B96-D8DC-79365EEC2B41}"/>
              </a:ext>
            </a:extLst>
          </p:cNvPr>
          <p:cNvGraphicFramePr>
            <a:graphicFrameLocks noChangeAspect="1"/>
          </p:cNvGraphicFramePr>
          <p:nvPr userDrawn="1">
            <p:custDataLst>
              <p:tags r:id="rId1"/>
            </p:custDataLst>
            <p:extLst>
              <p:ext uri="{D42A27DB-BD31-4B8C-83A1-F6EECF244321}">
                <p14:modId xmlns:p14="http://schemas.microsoft.com/office/powerpoint/2010/main" val="36032991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3" name="think-cell data - do not delete" hidden="1">
                        <a:extLst>
                          <a:ext uri="{FF2B5EF4-FFF2-40B4-BE49-F238E27FC236}">
                            <a16:creationId xmlns:a16="http://schemas.microsoft.com/office/drawing/2014/main" id="{DBE0C4D5-9238-4B96-D8DC-79365EEC2B4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dirty="0"/>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
        <p:nvSpPr>
          <p:cNvPr id="6" name="Platshållare för text 5">
            <a:extLst>
              <a:ext uri="{FF2B5EF4-FFF2-40B4-BE49-F238E27FC236}">
                <a16:creationId xmlns:a16="http://schemas.microsoft.com/office/drawing/2014/main" id="{FBD9F6A8-F267-E23B-3D6C-7E5158375F4F}"/>
              </a:ext>
            </a:extLst>
          </p:cNvPr>
          <p:cNvSpPr>
            <a:spLocks noGrp="1"/>
          </p:cNvSpPr>
          <p:nvPr>
            <p:ph type="body" sz="quarter" idx="16"/>
          </p:nvPr>
        </p:nvSpPr>
        <p:spPr>
          <a:xfrm>
            <a:off x="942295" y="1387475"/>
            <a:ext cx="4464050" cy="3863975"/>
          </a:xfrm>
          <a:prstGeom prst="hexagon">
            <a:avLst/>
          </a:prstGeom>
          <a:solidFill>
            <a:schemeClr val="accent2">
              <a:alpha val="40000"/>
            </a:schemeClr>
          </a:solidFill>
          <a:ln w="57150">
            <a:solidFill>
              <a:schemeClr val="accent2"/>
            </a:solidFill>
          </a:ln>
        </p:spPr>
        <p:txBody>
          <a:bodyPr vert="horz" lIns="91440" tIns="45720" rIns="91440" bIns="45720" rtlCol="0" anchor="ctr">
            <a:normAutofit/>
          </a:bodyPr>
          <a:lstStyle>
            <a:lvl1pPr marL="0" indent="0" algn="ctr">
              <a:buNone/>
              <a:defRPr lang="sv-SE" sz="3200" b="1" dirty="0" smtClean="0">
                <a:solidFill>
                  <a:schemeClr val="bg1"/>
                </a:solidFill>
              </a:defRPr>
            </a:lvl1pPr>
          </a:lstStyle>
          <a:p>
            <a:pPr marL="271463" lvl="0" indent="-271463"/>
            <a:r>
              <a:rPr lang="sv-SE" dirty="0"/>
              <a:t>Klicka här för att ändra format på bakgrundstexten</a:t>
            </a:r>
          </a:p>
        </p:txBody>
      </p:sp>
    </p:spTree>
    <p:extLst>
      <p:ext uri="{BB962C8B-B14F-4D97-AF65-F5344CB8AC3E}">
        <p14:creationId xmlns:p14="http://schemas.microsoft.com/office/powerpoint/2010/main" val="12521778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Bild med text i figur m outline">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dirty="0"/>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
        <p:nvSpPr>
          <p:cNvPr id="2" name="Platshållare för text 5">
            <a:extLst>
              <a:ext uri="{FF2B5EF4-FFF2-40B4-BE49-F238E27FC236}">
                <a16:creationId xmlns:a16="http://schemas.microsoft.com/office/drawing/2014/main" id="{B2744385-835E-1FC1-DC71-69FE1DE6A7DC}"/>
              </a:ext>
            </a:extLst>
          </p:cNvPr>
          <p:cNvSpPr>
            <a:spLocks noGrp="1"/>
          </p:cNvSpPr>
          <p:nvPr>
            <p:ph type="body" sz="quarter" idx="16"/>
          </p:nvPr>
        </p:nvSpPr>
        <p:spPr>
          <a:xfrm>
            <a:off x="942295" y="1387475"/>
            <a:ext cx="4464050" cy="3863975"/>
          </a:xfrm>
          <a:prstGeom prst="hexagon">
            <a:avLst/>
          </a:prstGeom>
          <a:noFill/>
          <a:ln w="57150">
            <a:solidFill>
              <a:schemeClr val="accent2"/>
            </a:solidFill>
          </a:ln>
        </p:spPr>
        <p:txBody>
          <a:bodyPr vert="horz" lIns="91440" tIns="45720" rIns="91440" bIns="45720" rtlCol="0" anchor="ctr">
            <a:normAutofit/>
          </a:bodyPr>
          <a:lstStyle>
            <a:lvl1pPr marL="0" indent="0" algn="ctr">
              <a:buNone/>
              <a:defRPr lang="sv-SE" sz="3200" b="1" dirty="0" smtClean="0">
                <a:solidFill>
                  <a:schemeClr val="bg1"/>
                </a:solidFill>
              </a:defRPr>
            </a:lvl1pPr>
          </a:lstStyle>
          <a:p>
            <a:pPr marL="271463" lvl="0" indent="-271463"/>
            <a:r>
              <a:rPr lang="sv-SE" dirty="0"/>
              <a:t>Klicka här för att ändra format på bakgrundstexten</a:t>
            </a:r>
          </a:p>
        </p:txBody>
      </p:sp>
    </p:spTree>
    <p:extLst>
      <p:ext uri="{BB962C8B-B14F-4D97-AF65-F5344CB8AC3E}">
        <p14:creationId xmlns:p14="http://schemas.microsoft.com/office/powerpoint/2010/main" val="3500465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ild med text i figur - blå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dirty="0"/>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dirty="0"/>
              <a:t>Redigera format för bakgrundstext</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
        <p:nvSpPr>
          <p:cNvPr id="6" name="Platshållare för bild 10">
            <a:extLst>
              <a:ext uri="{FF2B5EF4-FFF2-40B4-BE49-F238E27FC236}">
                <a16:creationId xmlns:a16="http://schemas.microsoft.com/office/drawing/2014/main" id="{CD566EE3-75D9-4E00-9E54-09F600894F5B}"/>
              </a:ext>
            </a:extLst>
          </p:cNvPr>
          <p:cNvSpPr>
            <a:spLocks noGrp="1"/>
          </p:cNvSpPr>
          <p:nvPr>
            <p:ph type="pic" sz="quarter" idx="15"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394275456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Bild med text i figur - vit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dirty="0"/>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dirty="0"/>
              <a:t>Redigera format för bakgrundstext</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
        <p:nvSpPr>
          <p:cNvPr id="2" name="Platshållare för bild 10">
            <a:extLst>
              <a:ext uri="{FF2B5EF4-FFF2-40B4-BE49-F238E27FC236}">
                <a16:creationId xmlns:a16="http://schemas.microsoft.com/office/drawing/2014/main" id="{DB08E0F6-083F-56A2-C30B-4869B49A799A}"/>
              </a:ext>
            </a:extLst>
          </p:cNvPr>
          <p:cNvSpPr>
            <a:spLocks noGrp="1"/>
          </p:cNvSpPr>
          <p:nvPr>
            <p:ph type="pic" sz="quarter" idx="16" hasCustomPrompt="1"/>
          </p:nvPr>
        </p:nvSpPr>
        <p:spPr>
          <a:xfrm>
            <a:off x="10693400" y="5966857"/>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165146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3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1397000" cy="1188000"/>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2497667" y="1825626"/>
            <a:ext cx="8856133" cy="1189997"/>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2497667" y="3199780"/>
            <a:ext cx="8856133" cy="1237306"/>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11" name="Platshållare för innehåll 3">
            <a:extLst>
              <a:ext uri="{FF2B5EF4-FFF2-40B4-BE49-F238E27FC236}">
                <a16:creationId xmlns:a16="http://schemas.microsoft.com/office/drawing/2014/main" id="{8600C9DA-D5E7-4933-B9D6-4F5696F13370}"/>
              </a:ext>
            </a:extLst>
          </p:cNvPr>
          <p:cNvSpPr>
            <a:spLocks noGrp="1"/>
          </p:cNvSpPr>
          <p:nvPr>
            <p:ph sz="half" idx="16"/>
          </p:nvPr>
        </p:nvSpPr>
        <p:spPr>
          <a:xfrm>
            <a:off x="2497667" y="4573935"/>
            <a:ext cx="8856133" cy="1237306"/>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13" name="Platshållare för innehåll 2">
            <a:extLst>
              <a:ext uri="{FF2B5EF4-FFF2-40B4-BE49-F238E27FC236}">
                <a16:creationId xmlns:a16="http://schemas.microsoft.com/office/drawing/2014/main" id="{EF716A03-6C7A-2959-AC61-4F31BF3E8739}"/>
              </a:ext>
            </a:extLst>
          </p:cNvPr>
          <p:cNvSpPr>
            <a:spLocks noGrp="1"/>
          </p:cNvSpPr>
          <p:nvPr>
            <p:ph sz="half" idx="17"/>
          </p:nvPr>
        </p:nvSpPr>
        <p:spPr>
          <a:xfrm>
            <a:off x="838200" y="3224434"/>
            <a:ext cx="1397000" cy="1188000"/>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
        <p:nvSpPr>
          <p:cNvPr id="14" name="Platshållare för innehåll 2">
            <a:extLst>
              <a:ext uri="{FF2B5EF4-FFF2-40B4-BE49-F238E27FC236}">
                <a16:creationId xmlns:a16="http://schemas.microsoft.com/office/drawing/2014/main" id="{54D02B75-5286-2C0C-947B-C59D87FDF82F}"/>
              </a:ext>
            </a:extLst>
          </p:cNvPr>
          <p:cNvSpPr>
            <a:spLocks noGrp="1"/>
          </p:cNvSpPr>
          <p:nvPr>
            <p:ph sz="half" idx="18"/>
          </p:nvPr>
        </p:nvSpPr>
        <p:spPr>
          <a:xfrm>
            <a:off x="838200" y="4623241"/>
            <a:ext cx="1397000" cy="1188000"/>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156078695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30/05/2024</a:t>
            </a:fld>
            <a:endParaRPr lang="en-GB" dirty="0"/>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dirty="0"/>
              <a:t>ANVÄND INTE MALLSIDOR EFTER DENNA SIDA</a:t>
            </a:r>
            <a:endParaRPr lang="sv-SE" sz="6600" dirty="0"/>
          </a:p>
        </p:txBody>
      </p:sp>
    </p:spTree>
    <p:extLst>
      <p:ext uri="{BB962C8B-B14F-4D97-AF65-F5344CB8AC3E}">
        <p14:creationId xmlns:p14="http://schemas.microsoft.com/office/powerpoint/2010/main" val="250068722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313A4A-B873-0045-8788-0300067634BC}"/>
              </a:ext>
            </a:extLst>
          </p:cNvPr>
          <p:cNvSpPr>
            <a:spLocks noGrp="1"/>
          </p:cNvSpPr>
          <p:nvPr>
            <p:ph type="ctrTitle" hasCustomPrompt="1"/>
          </p:nvPr>
        </p:nvSpPr>
        <p:spPr>
          <a:xfrm>
            <a:off x="1524000" y="1728538"/>
            <a:ext cx="9144000" cy="2387600"/>
          </a:xfrm>
        </p:spPr>
        <p:txBody>
          <a:bodyPr anchor="b"/>
          <a:lstStyle>
            <a:lvl1pPr algn="ctr">
              <a:defRPr sz="6000"/>
            </a:lvl1pPr>
          </a:lstStyle>
          <a:p>
            <a:r>
              <a:rPr lang="sv-SE"/>
              <a:t>Klicka här för att </a:t>
            </a:r>
            <a:br>
              <a:rPr lang="sv-SE"/>
            </a:br>
            <a:r>
              <a:rPr lang="sv-SE"/>
              <a:t>ändra rubriken</a:t>
            </a:r>
          </a:p>
        </p:txBody>
      </p:sp>
      <p:sp>
        <p:nvSpPr>
          <p:cNvPr id="3" name="Underrubrik 2">
            <a:extLst>
              <a:ext uri="{FF2B5EF4-FFF2-40B4-BE49-F238E27FC236}">
                <a16:creationId xmlns:a16="http://schemas.microsoft.com/office/drawing/2014/main" id="{67588388-7C97-D049-B3EF-48EF5F48EE99}"/>
              </a:ext>
            </a:extLst>
          </p:cNvPr>
          <p:cNvSpPr>
            <a:spLocks noGrp="1"/>
          </p:cNvSpPr>
          <p:nvPr>
            <p:ph type="subTitle" idx="1" hasCustomPrompt="1"/>
          </p:nvPr>
        </p:nvSpPr>
        <p:spPr>
          <a:xfrm>
            <a:off x="1524000" y="4208213"/>
            <a:ext cx="9144000" cy="1655762"/>
          </a:xfrm>
          <a:prstGeom prst="rect">
            <a:avLst/>
          </a:prstGeom>
        </p:spPr>
        <p:txBody>
          <a:bodyPr/>
          <a:lstStyle>
            <a:lvl1pPr marL="0" indent="0" algn="ctr">
              <a:buNone/>
              <a:defRPr sz="2400" b="0" i="0">
                <a:latin typeface="Lab Grotesqu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underrubriken</a:t>
            </a:r>
          </a:p>
        </p:txBody>
      </p:sp>
      <p:sp>
        <p:nvSpPr>
          <p:cNvPr id="7" name="Platshållare för datum 21">
            <a:extLst>
              <a:ext uri="{FF2B5EF4-FFF2-40B4-BE49-F238E27FC236}">
                <a16:creationId xmlns:a16="http://schemas.microsoft.com/office/drawing/2014/main" id="{5296578B-EE30-374D-84A7-FDD9263DB274}"/>
              </a:ext>
            </a:extLst>
          </p:cNvPr>
          <p:cNvSpPr>
            <a:spLocks noGrp="1"/>
          </p:cNvSpPr>
          <p:nvPr>
            <p:ph type="dt" sz="half" idx="2"/>
          </p:nvPr>
        </p:nvSpPr>
        <p:spPr>
          <a:xfrm>
            <a:off x="10529180" y="119419"/>
            <a:ext cx="850021" cy="196842"/>
          </a:xfrm>
          <a:prstGeom prst="rect">
            <a:avLst/>
          </a:prstGeom>
        </p:spPr>
        <p:txBody>
          <a:bodyPr anchor="ctr"/>
          <a:lstStyle>
            <a:lvl1pPr algn="r">
              <a:defRPr sz="800" b="0" i="0">
                <a:solidFill>
                  <a:schemeClr val="tx2"/>
                </a:solidFill>
                <a:latin typeface="Lab Grotesque" pitchFamily="2" charset="0"/>
              </a:defRPr>
            </a:lvl1pPr>
          </a:lstStyle>
          <a:p>
            <a:fld id="{CF0C2AF8-CF07-F84C-9A4A-79F6D3437CF6}" type="datetime1">
              <a:rPr lang="sv-SE" smtClean="0"/>
              <a:pPr/>
              <a:t>2024-05-30</a:t>
            </a:fld>
            <a:endParaRPr lang="sv-SE" dirty="0"/>
          </a:p>
        </p:txBody>
      </p:sp>
      <p:sp>
        <p:nvSpPr>
          <p:cNvPr id="8" name="Platshållare för bildnummer 23">
            <a:extLst>
              <a:ext uri="{FF2B5EF4-FFF2-40B4-BE49-F238E27FC236}">
                <a16:creationId xmlns:a16="http://schemas.microsoft.com/office/drawing/2014/main" id="{0234C5AA-D8FA-414B-AC70-96D3B3883021}"/>
              </a:ext>
            </a:extLst>
          </p:cNvPr>
          <p:cNvSpPr>
            <a:spLocks noGrp="1"/>
          </p:cNvSpPr>
          <p:nvPr>
            <p:ph type="sldNum" sz="quarter" idx="4"/>
          </p:nvPr>
        </p:nvSpPr>
        <p:spPr>
          <a:xfrm>
            <a:off x="11455684" y="130235"/>
            <a:ext cx="334697" cy="182560"/>
          </a:xfrm>
          <a:prstGeom prst="rect">
            <a:avLst/>
          </a:prstGeom>
        </p:spPr>
        <p:txBody>
          <a:bodyPr anchor="ctr"/>
          <a:lstStyle>
            <a:lvl1pPr algn="r">
              <a:defRPr sz="800" b="0" i="0">
                <a:solidFill>
                  <a:schemeClr val="tx2"/>
                </a:solidFill>
                <a:latin typeface="Lab Grotesque" pitchFamily="2" charset="0"/>
              </a:defRPr>
            </a:lvl1pPr>
          </a:lstStyle>
          <a:p>
            <a:fld id="{B1B63437-8A26-BE43-AB46-80340C37E737}" type="slidenum">
              <a:rPr lang="sv-SE" smtClean="0"/>
              <a:pPr/>
              <a:t>‹#›</a:t>
            </a:fld>
            <a:endParaRPr lang="sv-SE" dirty="0"/>
          </a:p>
        </p:txBody>
      </p:sp>
    </p:spTree>
    <p:extLst>
      <p:ext uri="{BB962C8B-B14F-4D97-AF65-F5344CB8AC3E}">
        <p14:creationId xmlns:p14="http://schemas.microsoft.com/office/powerpoint/2010/main" val="226239258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 Startbild">
    <p:bg>
      <p:bgPr>
        <a:solidFill>
          <a:srgbClr val="EFF2F5"/>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7D44B0B-6197-FA45-BE51-6BBD1D204D6B}"/>
              </a:ext>
            </a:extLst>
          </p:cNvPr>
          <p:cNvSpPr/>
          <p:nvPr userDrawn="1"/>
        </p:nvSpPr>
        <p:spPr>
          <a:xfrm>
            <a:off x="0" y="0"/>
            <a:ext cx="12192000" cy="6858000"/>
          </a:xfrm>
          <a:prstGeom prst="rect">
            <a:avLst/>
          </a:prstGeom>
          <a:solidFill>
            <a:srgbClr val="EFF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dirty="0">
              <a:latin typeface="Lab Grotesque Black" pitchFamily="2" charset="0"/>
            </a:endParaRPr>
          </a:p>
        </p:txBody>
      </p:sp>
      <p:pic>
        <p:nvPicPr>
          <p:cNvPr id="4" name="Bild 3">
            <a:extLst>
              <a:ext uri="{FF2B5EF4-FFF2-40B4-BE49-F238E27FC236}">
                <a16:creationId xmlns:a16="http://schemas.microsoft.com/office/drawing/2014/main" id="{063E2934-3E0B-FB4C-95AB-DBE817B6039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43842" y="497090"/>
            <a:ext cx="1997637" cy="948519"/>
          </a:xfrm>
          <a:prstGeom prst="rect">
            <a:avLst/>
          </a:prstGeom>
        </p:spPr>
      </p:pic>
      <p:sp>
        <p:nvSpPr>
          <p:cNvPr id="10" name="Platshållare för text 5">
            <a:extLst>
              <a:ext uri="{FF2B5EF4-FFF2-40B4-BE49-F238E27FC236}">
                <a16:creationId xmlns:a16="http://schemas.microsoft.com/office/drawing/2014/main" id="{BD4B3B90-963F-8C45-9ACA-207A2ACC8D85}"/>
              </a:ext>
            </a:extLst>
          </p:cNvPr>
          <p:cNvSpPr>
            <a:spLocks noGrp="1"/>
          </p:cNvSpPr>
          <p:nvPr>
            <p:ph type="body" sz="quarter" idx="10" hasCustomPrompt="1"/>
          </p:nvPr>
        </p:nvSpPr>
        <p:spPr>
          <a:xfrm>
            <a:off x="643842" y="2450892"/>
            <a:ext cx="5430387" cy="2616408"/>
          </a:xfrm>
          <a:prstGeom prst="rect">
            <a:avLst/>
          </a:prstGeom>
        </p:spPr>
        <p:txBody>
          <a:bodyPr anchor="ctr"/>
          <a:lstStyle>
            <a:lvl1pPr marL="0" indent="0">
              <a:buNone/>
              <a:defRPr sz="6000" b="1" i="0">
                <a:solidFill>
                  <a:schemeClr val="tx1"/>
                </a:solidFill>
                <a:latin typeface="Lab Grotesque Black" pitchFamily="2" charset="0"/>
                <a:cs typeface="Arial" panose="020B0604020202020204" pitchFamily="34" charset="0"/>
              </a:defRPr>
            </a:lvl1pPr>
          </a:lstStyle>
          <a:p>
            <a:pPr lvl="0"/>
            <a:r>
              <a:rPr lang="sv-SE"/>
              <a:t>Klicka för </a:t>
            </a:r>
          </a:p>
          <a:p>
            <a:pPr lvl="0"/>
            <a:r>
              <a:rPr lang="sv-SE"/>
              <a:t>att ändra rubrik</a:t>
            </a:r>
          </a:p>
        </p:txBody>
      </p:sp>
      <p:sp>
        <p:nvSpPr>
          <p:cNvPr id="6" name="Rektangel 12">
            <a:extLst>
              <a:ext uri="{FF2B5EF4-FFF2-40B4-BE49-F238E27FC236}">
                <a16:creationId xmlns:a16="http://schemas.microsoft.com/office/drawing/2014/main" id="{BB698276-7501-CD45-879F-2EEB37D5A7A0}"/>
              </a:ext>
            </a:extLst>
          </p:cNvPr>
          <p:cNvSpPr/>
          <p:nvPr userDrawn="1"/>
        </p:nvSpPr>
        <p:spPr>
          <a:xfrm>
            <a:off x="6117771" y="0"/>
            <a:ext cx="6074229" cy="68834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210820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2108200 w 6096000"/>
              <a:gd name="connsiteY4" fmla="*/ 0 h 6858000"/>
              <a:gd name="connsiteX0" fmla="*/ 1757130 w 5744930"/>
              <a:gd name="connsiteY0" fmla="*/ 0 h 6858000"/>
              <a:gd name="connsiteX1" fmla="*/ 5744930 w 5744930"/>
              <a:gd name="connsiteY1" fmla="*/ 0 h 6858000"/>
              <a:gd name="connsiteX2" fmla="*/ 5744930 w 5744930"/>
              <a:gd name="connsiteY2" fmla="*/ 6858000 h 6858000"/>
              <a:gd name="connsiteX3" fmla="*/ 0 w 5744930"/>
              <a:gd name="connsiteY3" fmla="*/ 6858000 h 6858000"/>
              <a:gd name="connsiteX4" fmla="*/ 1757130 w 5744930"/>
              <a:gd name="connsiteY4" fmla="*/ 0 h 6858000"/>
              <a:gd name="connsiteX0" fmla="*/ 3727652 w 5744930"/>
              <a:gd name="connsiteY0" fmla="*/ 0 h 6858000"/>
              <a:gd name="connsiteX1" fmla="*/ 5744930 w 5744930"/>
              <a:gd name="connsiteY1" fmla="*/ 0 h 6858000"/>
              <a:gd name="connsiteX2" fmla="*/ 5744930 w 5744930"/>
              <a:gd name="connsiteY2" fmla="*/ 6858000 h 6858000"/>
              <a:gd name="connsiteX3" fmla="*/ 0 w 5744930"/>
              <a:gd name="connsiteY3" fmla="*/ 6858000 h 6858000"/>
              <a:gd name="connsiteX4" fmla="*/ 3727652 w 5744930"/>
              <a:gd name="connsiteY4" fmla="*/ 0 h 6858000"/>
              <a:gd name="connsiteX0" fmla="*/ 3489830 w 5507108"/>
              <a:gd name="connsiteY0" fmla="*/ 0 h 6870700"/>
              <a:gd name="connsiteX1" fmla="*/ 5507108 w 5507108"/>
              <a:gd name="connsiteY1" fmla="*/ 0 h 6870700"/>
              <a:gd name="connsiteX2" fmla="*/ 5507108 w 5507108"/>
              <a:gd name="connsiteY2" fmla="*/ 6858000 h 6870700"/>
              <a:gd name="connsiteX3" fmla="*/ 0 w 5507108"/>
              <a:gd name="connsiteY3" fmla="*/ 6870700 h 6870700"/>
              <a:gd name="connsiteX4" fmla="*/ 3489830 w 5507108"/>
              <a:gd name="connsiteY4" fmla="*/ 0 h 6870700"/>
              <a:gd name="connsiteX0" fmla="*/ 2900939 w 5507108"/>
              <a:gd name="connsiteY0" fmla="*/ 0 h 6870700"/>
              <a:gd name="connsiteX1" fmla="*/ 5507108 w 5507108"/>
              <a:gd name="connsiteY1" fmla="*/ 0 h 6870700"/>
              <a:gd name="connsiteX2" fmla="*/ 5507108 w 5507108"/>
              <a:gd name="connsiteY2" fmla="*/ 6858000 h 6870700"/>
              <a:gd name="connsiteX3" fmla="*/ 0 w 5507108"/>
              <a:gd name="connsiteY3" fmla="*/ 6870700 h 6870700"/>
              <a:gd name="connsiteX4" fmla="*/ 2900939 w 5507108"/>
              <a:gd name="connsiteY4" fmla="*/ 0 h 6870700"/>
              <a:gd name="connsiteX0" fmla="*/ 2810340 w 5416509"/>
              <a:gd name="connsiteY0" fmla="*/ 0 h 6883400"/>
              <a:gd name="connsiteX1" fmla="*/ 5416509 w 5416509"/>
              <a:gd name="connsiteY1" fmla="*/ 0 h 6883400"/>
              <a:gd name="connsiteX2" fmla="*/ 5416509 w 5416509"/>
              <a:gd name="connsiteY2" fmla="*/ 6858000 h 6883400"/>
              <a:gd name="connsiteX3" fmla="*/ 0 w 5416509"/>
              <a:gd name="connsiteY3" fmla="*/ 6883400 h 6883400"/>
              <a:gd name="connsiteX4" fmla="*/ 2810340 w 5416509"/>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6509" h="6883400">
                <a:moveTo>
                  <a:pt x="2810340" y="0"/>
                </a:moveTo>
                <a:lnTo>
                  <a:pt x="5416509" y="0"/>
                </a:lnTo>
                <a:lnTo>
                  <a:pt x="5416509" y="6858000"/>
                </a:lnTo>
                <a:lnTo>
                  <a:pt x="0" y="6883400"/>
                </a:lnTo>
                <a:lnTo>
                  <a:pt x="2810340" y="0"/>
                </a:ln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dirty="0">
              <a:latin typeface="Lab Grotesque Black" pitchFamily="2" charset="0"/>
            </a:endParaRPr>
          </a:p>
        </p:txBody>
      </p:sp>
      <p:sp>
        <p:nvSpPr>
          <p:cNvPr id="8" name="Platshållare för text 3">
            <a:extLst>
              <a:ext uri="{FF2B5EF4-FFF2-40B4-BE49-F238E27FC236}">
                <a16:creationId xmlns:a16="http://schemas.microsoft.com/office/drawing/2014/main" id="{8307AF78-96A9-8E4F-BDFA-1A595BD92821}"/>
              </a:ext>
            </a:extLst>
          </p:cNvPr>
          <p:cNvSpPr>
            <a:spLocks noGrp="1"/>
          </p:cNvSpPr>
          <p:nvPr>
            <p:ph type="body" sz="quarter" idx="17" hasCustomPrompt="1"/>
          </p:nvPr>
        </p:nvSpPr>
        <p:spPr>
          <a:xfrm>
            <a:off x="643842" y="5431455"/>
            <a:ext cx="5430387" cy="429795"/>
          </a:xfrm>
          <a:prstGeom prst="rect">
            <a:avLst/>
          </a:prstGeom>
        </p:spPr>
        <p:txBody>
          <a:bodyPr anchor="t"/>
          <a:lstStyle>
            <a:lvl1pPr marL="0" indent="0" algn="l">
              <a:buNone/>
              <a:defRPr sz="1400" b="1" i="0" cap="all" baseline="0">
                <a:solidFill>
                  <a:schemeClr val="tx2"/>
                </a:solidFill>
                <a:latin typeface="Lab Grotesque Black" pitchFamily="2" charset="0"/>
                <a:cs typeface="Arial" panose="020B0604020202020204" pitchFamily="34" charset="0"/>
              </a:defRPr>
            </a:lvl1pPr>
          </a:lstStyle>
          <a:p>
            <a:pPr lvl="0"/>
            <a:r>
              <a:rPr lang="sv-SE"/>
              <a:t>EN UNDERRUBRIK</a:t>
            </a:r>
            <a:br>
              <a:rPr lang="sv-SE"/>
            </a:br>
            <a:r>
              <a:rPr lang="sv-SE"/>
              <a:t>MÅNAD 2020</a:t>
            </a:r>
          </a:p>
        </p:txBody>
      </p:sp>
    </p:spTree>
    <p:extLst>
      <p:ext uri="{BB962C8B-B14F-4D97-AF65-F5344CB8AC3E}">
        <p14:creationId xmlns:p14="http://schemas.microsoft.com/office/powerpoint/2010/main" val="384056855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 Startbild">
    <p:spTree>
      <p:nvGrpSpPr>
        <p:cNvPr id="1" name=""/>
        <p:cNvGrpSpPr/>
        <p:nvPr/>
      </p:nvGrpSpPr>
      <p:grpSpPr>
        <a:xfrm>
          <a:off x="0" y="0"/>
          <a:ext cx="0" cy="0"/>
          <a:chOff x="0" y="0"/>
          <a:chExt cx="0" cy="0"/>
        </a:xfrm>
      </p:grpSpPr>
      <p:pic>
        <p:nvPicPr>
          <p:cNvPr id="7" name="Bildobjekt 6" descr="En bild som visar inomhus, person, stående, kök&#10;&#10;Automatiskt genererad beskrivning">
            <a:extLst>
              <a:ext uri="{FF2B5EF4-FFF2-40B4-BE49-F238E27FC236}">
                <a16:creationId xmlns:a16="http://schemas.microsoft.com/office/drawing/2014/main" id="{2D0DDEEA-C739-9E42-9DC7-49DE5D7918E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0" name="Bildobjekt 9" descr="En bild som visar gitarr&#10;&#10;Automatiskt genererad beskrivning">
            <a:extLst>
              <a:ext uri="{FF2B5EF4-FFF2-40B4-BE49-F238E27FC236}">
                <a16:creationId xmlns:a16="http://schemas.microsoft.com/office/drawing/2014/main" id="{23D75F42-9386-6D4E-B858-1292FDEAA56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3" name="Bild 12">
            <a:extLst>
              <a:ext uri="{FF2B5EF4-FFF2-40B4-BE49-F238E27FC236}">
                <a16:creationId xmlns:a16="http://schemas.microsoft.com/office/drawing/2014/main" id="{2FCB708A-DA4B-8B4C-A0FF-822E99B8A5CC}"/>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88373" y="372371"/>
            <a:ext cx="1578536" cy="749521"/>
          </a:xfrm>
          <a:prstGeom prst="rect">
            <a:avLst/>
          </a:prstGeom>
        </p:spPr>
      </p:pic>
      <p:sp>
        <p:nvSpPr>
          <p:cNvPr id="12" name="Platshållare för text 5">
            <a:extLst>
              <a:ext uri="{FF2B5EF4-FFF2-40B4-BE49-F238E27FC236}">
                <a16:creationId xmlns:a16="http://schemas.microsoft.com/office/drawing/2014/main" id="{C002FEDF-21F7-2748-9AEA-062A1C304AF8}"/>
              </a:ext>
            </a:extLst>
          </p:cNvPr>
          <p:cNvSpPr>
            <a:spLocks noGrp="1"/>
          </p:cNvSpPr>
          <p:nvPr>
            <p:ph type="body" sz="quarter" idx="13" hasCustomPrompt="1"/>
          </p:nvPr>
        </p:nvSpPr>
        <p:spPr>
          <a:xfrm>
            <a:off x="963955" y="3679467"/>
            <a:ext cx="8895339" cy="1870292"/>
          </a:xfrm>
          <a:prstGeom prst="rect">
            <a:avLst/>
          </a:prstGeom>
        </p:spPr>
        <p:txBody>
          <a:bodyPr anchor="b"/>
          <a:lstStyle>
            <a:lvl1pPr marL="0" indent="0">
              <a:buNone/>
              <a:defRPr sz="6000" b="1" i="0">
                <a:solidFill>
                  <a:schemeClr val="bg1"/>
                </a:solidFill>
                <a:latin typeface="Lab Grotesque Black" pitchFamily="2" charset="0"/>
                <a:cs typeface="Arial" panose="020B0604020202020204" pitchFamily="34" charset="0"/>
              </a:defRPr>
            </a:lvl1pPr>
          </a:lstStyle>
          <a:p>
            <a:pPr lvl="0"/>
            <a:r>
              <a:rPr lang="sv-SE"/>
              <a:t>Klicka här för att </a:t>
            </a:r>
            <a:br>
              <a:rPr lang="sv-SE"/>
            </a:br>
            <a:r>
              <a:rPr lang="sv-SE"/>
              <a:t>ändra rubrik</a:t>
            </a:r>
          </a:p>
        </p:txBody>
      </p:sp>
      <p:sp>
        <p:nvSpPr>
          <p:cNvPr id="14" name="Platshållare för text 3">
            <a:extLst>
              <a:ext uri="{FF2B5EF4-FFF2-40B4-BE49-F238E27FC236}">
                <a16:creationId xmlns:a16="http://schemas.microsoft.com/office/drawing/2014/main" id="{7B5FB8A3-C8F9-6249-A2A9-B66BA43E4AAA}"/>
              </a:ext>
            </a:extLst>
          </p:cNvPr>
          <p:cNvSpPr>
            <a:spLocks noGrp="1"/>
          </p:cNvSpPr>
          <p:nvPr>
            <p:ph type="body" sz="quarter" idx="17" hasCustomPrompt="1"/>
          </p:nvPr>
        </p:nvSpPr>
        <p:spPr>
          <a:xfrm>
            <a:off x="963955" y="5559472"/>
            <a:ext cx="5430387" cy="429795"/>
          </a:xfrm>
          <a:prstGeom prst="rect">
            <a:avLst/>
          </a:prstGeom>
        </p:spPr>
        <p:txBody>
          <a:bodyPr/>
          <a:lstStyle>
            <a:lvl1pPr marL="0" indent="0" algn="l">
              <a:buNone/>
              <a:defRPr sz="1400" b="1" i="0" cap="all" baseline="0">
                <a:solidFill>
                  <a:schemeClr val="bg1"/>
                </a:solidFill>
                <a:latin typeface="Lab Grotesque Black" pitchFamily="2" charset="0"/>
                <a:cs typeface="Arial" panose="020B0604020202020204" pitchFamily="34" charset="0"/>
              </a:defRPr>
            </a:lvl1pPr>
          </a:lstStyle>
          <a:p>
            <a:pPr lvl="0"/>
            <a:r>
              <a:rPr lang="sv-SE"/>
              <a:t>EN UNDERRUBRIK</a:t>
            </a:r>
            <a:br>
              <a:rPr lang="sv-SE"/>
            </a:br>
            <a:r>
              <a:rPr lang="sv-SE"/>
              <a:t>MÅNAD 2020</a:t>
            </a:r>
          </a:p>
        </p:txBody>
      </p:sp>
    </p:spTree>
    <p:extLst>
      <p:ext uri="{BB962C8B-B14F-4D97-AF65-F5344CB8AC3E}">
        <p14:creationId xmlns:p14="http://schemas.microsoft.com/office/powerpoint/2010/main" val="229746713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om sida med rubri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B0FB7A5-156A-F643-900D-09F11958714C}"/>
              </a:ext>
            </a:extLst>
          </p:cNvPr>
          <p:cNvSpPr>
            <a:spLocks noGrp="1"/>
          </p:cNvSpPr>
          <p:nvPr>
            <p:ph type="title" hasCustomPrompt="1"/>
          </p:nvPr>
        </p:nvSpPr>
        <p:spPr>
          <a:xfrm>
            <a:off x="831850" y="989572"/>
            <a:ext cx="10515600" cy="1018853"/>
          </a:xfrm>
          <a:prstGeom prst="rect">
            <a:avLst/>
          </a:prstGeom>
        </p:spPr>
        <p:txBody>
          <a:bodyPr anchor="ctr">
            <a:noAutofit/>
          </a:bodyPr>
          <a:lstStyle>
            <a:lvl1pPr>
              <a:lnSpc>
                <a:spcPct val="90000"/>
              </a:lnSpc>
              <a:defRPr sz="4400" b="1" i="0">
                <a:latin typeface="Lab Grotesque Black" pitchFamily="2" charset="0"/>
              </a:defRPr>
            </a:lvl1pPr>
          </a:lstStyle>
          <a:p>
            <a:r>
              <a:rPr lang="sv-SE"/>
              <a:t>Klicka här för att </a:t>
            </a:r>
            <a:br>
              <a:rPr lang="sv-SE"/>
            </a:br>
            <a:r>
              <a:rPr lang="sv-SE"/>
              <a:t>ändra rubriken</a:t>
            </a:r>
            <a:endParaRPr lang="en-US"/>
          </a:p>
        </p:txBody>
      </p:sp>
      <p:sp>
        <p:nvSpPr>
          <p:cNvPr id="5" name="Platshållare för datum 21">
            <a:extLst>
              <a:ext uri="{FF2B5EF4-FFF2-40B4-BE49-F238E27FC236}">
                <a16:creationId xmlns:a16="http://schemas.microsoft.com/office/drawing/2014/main" id="{C3A6FB87-11E3-0D4D-A5E1-C3B330B626D6}"/>
              </a:ext>
            </a:extLst>
          </p:cNvPr>
          <p:cNvSpPr>
            <a:spLocks noGrp="1"/>
          </p:cNvSpPr>
          <p:nvPr>
            <p:ph type="dt" sz="half" idx="2"/>
          </p:nvPr>
        </p:nvSpPr>
        <p:spPr>
          <a:xfrm>
            <a:off x="10529180" y="119419"/>
            <a:ext cx="850021" cy="196842"/>
          </a:xfrm>
          <a:prstGeom prst="rect">
            <a:avLst/>
          </a:prstGeom>
        </p:spPr>
        <p:txBody>
          <a:bodyPr anchor="ctr"/>
          <a:lstStyle>
            <a:lvl1pPr algn="r">
              <a:defRPr sz="800" b="0" i="0">
                <a:solidFill>
                  <a:schemeClr val="tx2"/>
                </a:solidFill>
                <a:latin typeface="Lab Grotesque" pitchFamily="2" charset="0"/>
              </a:defRPr>
            </a:lvl1pPr>
          </a:lstStyle>
          <a:p>
            <a:fld id="{CF0C2AF8-CF07-F84C-9A4A-79F6D3437CF6}" type="datetime1">
              <a:rPr lang="sv-SE" smtClean="0"/>
              <a:pPr/>
              <a:t>2024-05-30</a:t>
            </a:fld>
            <a:endParaRPr lang="sv-SE" dirty="0"/>
          </a:p>
        </p:txBody>
      </p:sp>
      <p:sp>
        <p:nvSpPr>
          <p:cNvPr id="7" name="Platshållare för bildnummer 23">
            <a:extLst>
              <a:ext uri="{FF2B5EF4-FFF2-40B4-BE49-F238E27FC236}">
                <a16:creationId xmlns:a16="http://schemas.microsoft.com/office/drawing/2014/main" id="{811DB2C4-8CD2-7241-9C2E-F64A0E061799}"/>
              </a:ext>
            </a:extLst>
          </p:cNvPr>
          <p:cNvSpPr>
            <a:spLocks noGrp="1"/>
          </p:cNvSpPr>
          <p:nvPr>
            <p:ph type="sldNum" sz="quarter" idx="4"/>
          </p:nvPr>
        </p:nvSpPr>
        <p:spPr>
          <a:xfrm>
            <a:off x="11455684" y="130235"/>
            <a:ext cx="334697" cy="182560"/>
          </a:xfrm>
          <a:prstGeom prst="rect">
            <a:avLst/>
          </a:prstGeom>
        </p:spPr>
        <p:txBody>
          <a:bodyPr anchor="ctr"/>
          <a:lstStyle>
            <a:lvl1pPr algn="r">
              <a:defRPr sz="800" b="0" i="0">
                <a:solidFill>
                  <a:schemeClr val="tx2"/>
                </a:solidFill>
                <a:latin typeface="Lab Grotesque" pitchFamily="2" charset="0"/>
              </a:defRPr>
            </a:lvl1pPr>
          </a:lstStyle>
          <a:p>
            <a:fld id="{B1B63437-8A26-BE43-AB46-80340C37E737}" type="slidenum">
              <a:rPr lang="sv-SE" smtClean="0"/>
              <a:pPr/>
              <a:t>‹#›</a:t>
            </a:fld>
            <a:endParaRPr lang="sv-SE" dirty="0"/>
          </a:p>
        </p:txBody>
      </p:sp>
    </p:spTree>
    <p:extLst>
      <p:ext uri="{BB962C8B-B14F-4D97-AF65-F5344CB8AC3E}">
        <p14:creationId xmlns:p14="http://schemas.microsoft.com/office/powerpoint/2010/main" val="2908650908"/>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VFS">
    <p:spTree>
      <p:nvGrpSpPr>
        <p:cNvPr id="1" name=""/>
        <p:cNvGrpSpPr/>
        <p:nvPr/>
      </p:nvGrpSpPr>
      <p:grpSpPr>
        <a:xfrm>
          <a:off x="0" y="0"/>
          <a:ext cx="0" cy="0"/>
          <a:chOff x="0" y="0"/>
          <a:chExt cx="0" cy="0"/>
        </a:xfrm>
      </p:grpSpPr>
      <p:sp>
        <p:nvSpPr>
          <p:cNvPr id="5" name="Platshållare för datum 21">
            <a:extLst>
              <a:ext uri="{FF2B5EF4-FFF2-40B4-BE49-F238E27FC236}">
                <a16:creationId xmlns:a16="http://schemas.microsoft.com/office/drawing/2014/main" id="{C3A6FB87-11E3-0D4D-A5E1-C3B330B626D6}"/>
              </a:ext>
            </a:extLst>
          </p:cNvPr>
          <p:cNvSpPr>
            <a:spLocks noGrp="1"/>
          </p:cNvSpPr>
          <p:nvPr>
            <p:ph type="dt" sz="half" idx="2"/>
          </p:nvPr>
        </p:nvSpPr>
        <p:spPr>
          <a:xfrm>
            <a:off x="10529180" y="119419"/>
            <a:ext cx="850021" cy="196842"/>
          </a:xfrm>
          <a:prstGeom prst="rect">
            <a:avLst/>
          </a:prstGeom>
        </p:spPr>
        <p:txBody>
          <a:bodyPr anchor="ctr"/>
          <a:lstStyle>
            <a:lvl1pPr algn="r">
              <a:defRPr sz="800" b="0" i="0">
                <a:solidFill>
                  <a:schemeClr val="tx2"/>
                </a:solidFill>
                <a:latin typeface="Lab Grotesque" pitchFamily="2" charset="0"/>
              </a:defRPr>
            </a:lvl1pPr>
          </a:lstStyle>
          <a:p>
            <a:fld id="{CF0C2AF8-CF07-F84C-9A4A-79F6D3437CF6}" type="datetime1">
              <a:rPr lang="sv-SE" smtClean="0"/>
              <a:pPr/>
              <a:t>2024-05-30</a:t>
            </a:fld>
            <a:endParaRPr lang="sv-SE" dirty="0"/>
          </a:p>
        </p:txBody>
      </p:sp>
      <p:sp>
        <p:nvSpPr>
          <p:cNvPr id="7" name="Platshållare för bildnummer 23">
            <a:extLst>
              <a:ext uri="{FF2B5EF4-FFF2-40B4-BE49-F238E27FC236}">
                <a16:creationId xmlns:a16="http://schemas.microsoft.com/office/drawing/2014/main" id="{811DB2C4-8CD2-7241-9C2E-F64A0E061799}"/>
              </a:ext>
            </a:extLst>
          </p:cNvPr>
          <p:cNvSpPr>
            <a:spLocks noGrp="1"/>
          </p:cNvSpPr>
          <p:nvPr>
            <p:ph type="sldNum" sz="quarter" idx="4"/>
          </p:nvPr>
        </p:nvSpPr>
        <p:spPr>
          <a:xfrm>
            <a:off x="11455684" y="130235"/>
            <a:ext cx="334697" cy="182560"/>
          </a:xfrm>
          <a:prstGeom prst="rect">
            <a:avLst/>
          </a:prstGeom>
        </p:spPr>
        <p:txBody>
          <a:bodyPr anchor="ctr"/>
          <a:lstStyle>
            <a:lvl1pPr algn="r">
              <a:defRPr sz="800" b="0" i="0">
                <a:solidFill>
                  <a:schemeClr val="tx2"/>
                </a:solidFill>
                <a:latin typeface="Lab Grotesque" pitchFamily="2" charset="0"/>
              </a:defRPr>
            </a:lvl1pPr>
          </a:lstStyle>
          <a:p>
            <a:fld id="{B1B63437-8A26-BE43-AB46-80340C37E737}" type="slidenum">
              <a:rPr lang="sv-SE" smtClean="0"/>
              <a:pPr/>
              <a:t>‹#›</a:t>
            </a:fld>
            <a:endParaRPr lang="sv-SE" dirty="0"/>
          </a:p>
        </p:txBody>
      </p:sp>
      <p:pic>
        <p:nvPicPr>
          <p:cNvPr id="2" name="Bildobjekt 6" descr="En bild som visar klädsel, himmel, utomhus, person&#10;&#10;Automatiskt genererad beskrivning">
            <a:extLst>
              <a:ext uri="{FF2B5EF4-FFF2-40B4-BE49-F238E27FC236}">
                <a16:creationId xmlns:a16="http://schemas.microsoft.com/office/drawing/2014/main" id="{945517C7-4C8B-4EFF-7644-74DC50D3D319}"/>
              </a:ext>
            </a:extLst>
          </p:cNvPr>
          <p:cNvPicPr>
            <a:picLocks noChangeAspect="1"/>
          </p:cNvPicPr>
          <p:nvPr userDrawn="1"/>
        </p:nvPicPr>
        <p:blipFill rotWithShape="1">
          <a:blip r:embed="rId2"/>
          <a:srcRect l="5365" t="4097" r="5163" b="1951"/>
          <a:stretch/>
        </p:blipFill>
        <p:spPr>
          <a:xfrm>
            <a:off x="-653143" y="-130629"/>
            <a:ext cx="12845143" cy="6988629"/>
          </a:xfrm>
          <a:prstGeom prst="rect">
            <a:avLst/>
          </a:prstGeom>
        </p:spPr>
      </p:pic>
    </p:spTree>
    <p:extLst>
      <p:ext uri="{BB962C8B-B14F-4D97-AF65-F5344CB8AC3E}">
        <p14:creationId xmlns:p14="http://schemas.microsoft.com/office/powerpoint/2010/main" val="1551426634"/>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ext + bild">
    <p:spTree>
      <p:nvGrpSpPr>
        <p:cNvPr id="1" name=""/>
        <p:cNvGrpSpPr/>
        <p:nvPr/>
      </p:nvGrpSpPr>
      <p:grpSpPr>
        <a:xfrm>
          <a:off x="0" y="0"/>
          <a:ext cx="0" cy="0"/>
          <a:chOff x="0" y="0"/>
          <a:chExt cx="0" cy="0"/>
        </a:xfrm>
      </p:grpSpPr>
      <p:sp>
        <p:nvSpPr>
          <p:cNvPr id="6" name="Platshållare för bild 15">
            <a:extLst>
              <a:ext uri="{FF2B5EF4-FFF2-40B4-BE49-F238E27FC236}">
                <a16:creationId xmlns:a16="http://schemas.microsoft.com/office/drawing/2014/main" id="{7A94AEDA-8355-1D4F-A84E-C6EB0507B172}"/>
              </a:ext>
            </a:extLst>
          </p:cNvPr>
          <p:cNvSpPr>
            <a:spLocks noGrp="1"/>
          </p:cNvSpPr>
          <p:nvPr>
            <p:ph type="pic" sz="quarter" idx="13"/>
          </p:nvPr>
        </p:nvSpPr>
        <p:spPr>
          <a:xfrm>
            <a:off x="6371915" y="1103882"/>
            <a:ext cx="5352206" cy="4939732"/>
          </a:xfrm>
          <a:prstGeom prst="rect">
            <a:avLst/>
          </a:prstGeom>
          <a:solidFill>
            <a:schemeClr val="bg2"/>
          </a:solidFill>
        </p:spPr>
        <p:txBody>
          <a:bodyPr/>
          <a:lstStyle>
            <a:lvl1pPr>
              <a:defRPr b="1" i="0">
                <a:latin typeface="Lab Grotesque Black" pitchFamily="2" charset="0"/>
              </a:defRPr>
            </a:lvl1pPr>
          </a:lstStyle>
          <a:p>
            <a:r>
              <a:rPr lang="sv-SE" dirty="0"/>
              <a:t>Klicka på ikonen för att lägga till en bild</a:t>
            </a:r>
          </a:p>
        </p:txBody>
      </p:sp>
      <p:sp>
        <p:nvSpPr>
          <p:cNvPr id="8" name="Title 1">
            <a:extLst>
              <a:ext uri="{FF2B5EF4-FFF2-40B4-BE49-F238E27FC236}">
                <a16:creationId xmlns:a16="http://schemas.microsoft.com/office/drawing/2014/main" id="{BAAAD11C-DAC5-F040-BB6F-61022800A4E0}"/>
              </a:ext>
            </a:extLst>
          </p:cNvPr>
          <p:cNvSpPr>
            <a:spLocks noGrp="1"/>
          </p:cNvSpPr>
          <p:nvPr>
            <p:ph type="ctrTitle" hasCustomPrompt="1"/>
          </p:nvPr>
        </p:nvSpPr>
        <p:spPr>
          <a:xfrm>
            <a:off x="819504" y="2036324"/>
            <a:ext cx="4996307" cy="1244539"/>
          </a:xfrm>
          <a:prstGeom prst="rect">
            <a:avLst/>
          </a:prstGeom>
        </p:spPr>
        <p:txBody>
          <a:bodyPr anchor="ctr"/>
          <a:lstStyle>
            <a:lvl1pPr algn="l">
              <a:lnSpc>
                <a:spcPct val="100000"/>
              </a:lnSpc>
              <a:defRPr sz="3600" b="1" i="0">
                <a:latin typeface="Lab Grotesque Black" pitchFamily="2" charset="0"/>
              </a:defRPr>
            </a:lvl1pPr>
          </a:lstStyle>
          <a:p>
            <a:r>
              <a:rPr lang="sv-SE"/>
              <a:t>Klicka här för att ändra rubriken</a:t>
            </a:r>
            <a:endParaRPr lang="en-US"/>
          </a:p>
        </p:txBody>
      </p:sp>
      <p:sp>
        <p:nvSpPr>
          <p:cNvPr id="9" name="Subtitle 2">
            <a:extLst>
              <a:ext uri="{FF2B5EF4-FFF2-40B4-BE49-F238E27FC236}">
                <a16:creationId xmlns:a16="http://schemas.microsoft.com/office/drawing/2014/main" id="{DB93F747-7128-4C49-96A2-FD74608E645D}"/>
              </a:ext>
            </a:extLst>
          </p:cNvPr>
          <p:cNvSpPr>
            <a:spLocks noGrp="1"/>
          </p:cNvSpPr>
          <p:nvPr>
            <p:ph type="subTitle" idx="1" hasCustomPrompt="1"/>
          </p:nvPr>
        </p:nvSpPr>
        <p:spPr>
          <a:xfrm>
            <a:off x="803275" y="3493939"/>
            <a:ext cx="5016812" cy="1663481"/>
          </a:xfrm>
          <a:prstGeom prst="rect">
            <a:avLst/>
          </a:prstGeom>
        </p:spPr>
        <p:txBody>
          <a:bodyPr/>
          <a:lstStyle>
            <a:lvl1pPr marL="0" indent="0" algn="l">
              <a:lnSpc>
                <a:spcPct val="130000"/>
              </a:lnSpc>
              <a:buNone/>
              <a:defRPr sz="1800" b="0" i="0">
                <a:latin typeface="Lab Grotesqu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underrubriken</a:t>
            </a:r>
            <a:endParaRPr lang="en-US"/>
          </a:p>
        </p:txBody>
      </p:sp>
      <p:sp>
        <p:nvSpPr>
          <p:cNvPr id="7" name="Platshållare för datum 21">
            <a:extLst>
              <a:ext uri="{FF2B5EF4-FFF2-40B4-BE49-F238E27FC236}">
                <a16:creationId xmlns:a16="http://schemas.microsoft.com/office/drawing/2014/main" id="{A9BF24EF-1D11-EF4D-83B2-172F61FC383E}"/>
              </a:ext>
            </a:extLst>
          </p:cNvPr>
          <p:cNvSpPr>
            <a:spLocks noGrp="1"/>
          </p:cNvSpPr>
          <p:nvPr>
            <p:ph type="dt" sz="half" idx="2"/>
          </p:nvPr>
        </p:nvSpPr>
        <p:spPr>
          <a:xfrm>
            <a:off x="10529180" y="119419"/>
            <a:ext cx="850021" cy="196842"/>
          </a:xfrm>
          <a:prstGeom prst="rect">
            <a:avLst/>
          </a:prstGeom>
        </p:spPr>
        <p:txBody>
          <a:bodyPr anchor="ctr"/>
          <a:lstStyle>
            <a:lvl1pPr algn="r">
              <a:defRPr sz="800" b="0" i="0">
                <a:solidFill>
                  <a:schemeClr val="tx2"/>
                </a:solidFill>
                <a:latin typeface="Lab Grotesque" pitchFamily="2" charset="0"/>
              </a:defRPr>
            </a:lvl1pPr>
          </a:lstStyle>
          <a:p>
            <a:fld id="{CF0C2AF8-CF07-F84C-9A4A-79F6D3437CF6}" type="datetime1">
              <a:rPr lang="sv-SE" smtClean="0"/>
              <a:pPr/>
              <a:t>2024-05-30</a:t>
            </a:fld>
            <a:endParaRPr lang="sv-SE" dirty="0"/>
          </a:p>
        </p:txBody>
      </p:sp>
      <p:sp>
        <p:nvSpPr>
          <p:cNvPr id="12" name="Platshållare för bildnummer 23">
            <a:extLst>
              <a:ext uri="{FF2B5EF4-FFF2-40B4-BE49-F238E27FC236}">
                <a16:creationId xmlns:a16="http://schemas.microsoft.com/office/drawing/2014/main" id="{96307288-30B8-3B4C-8651-4DD980555460}"/>
              </a:ext>
            </a:extLst>
          </p:cNvPr>
          <p:cNvSpPr>
            <a:spLocks noGrp="1"/>
          </p:cNvSpPr>
          <p:nvPr>
            <p:ph type="sldNum" sz="quarter" idx="4"/>
          </p:nvPr>
        </p:nvSpPr>
        <p:spPr>
          <a:xfrm>
            <a:off x="11455684" y="130235"/>
            <a:ext cx="334697" cy="182560"/>
          </a:xfrm>
          <a:prstGeom prst="rect">
            <a:avLst/>
          </a:prstGeom>
        </p:spPr>
        <p:txBody>
          <a:bodyPr anchor="ctr"/>
          <a:lstStyle>
            <a:lvl1pPr algn="r">
              <a:defRPr sz="800" b="0" i="0">
                <a:solidFill>
                  <a:schemeClr val="tx2"/>
                </a:solidFill>
                <a:latin typeface="Lab Grotesque" pitchFamily="2" charset="0"/>
              </a:defRPr>
            </a:lvl1pPr>
          </a:lstStyle>
          <a:p>
            <a:fld id="{B1B63437-8A26-BE43-AB46-80340C37E737}" type="slidenum">
              <a:rPr lang="sv-SE" smtClean="0"/>
              <a:pPr/>
              <a:t>‹#›</a:t>
            </a:fld>
            <a:endParaRPr lang="sv-SE" dirty="0"/>
          </a:p>
        </p:txBody>
      </p:sp>
    </p:spTree>
    <p:extLst>
      <p:ext uri="{BB962C8B-B14F-4D97-AF65-F5344CB8AC3E}">
        <p14:creationId xmlns:p14="http://schemas.microsoft.com/office/powerpoint/2010/main" val="3867143789"/>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 Rubrik, punktlista, färgad bakgrund">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90F5A76A-C2E0-4341-B31D-612DAE2877FF}"/>
              </a:ext>
            </a:extLst>
          </p:cNvPr>
          <p:cNvSpPr/>
          <p:nvPr userDrawn="1"/>
        </p:nvSpPr>
        <p:spPr>
          <a:xfrm>
            <a:off x="0" y="0"/>
            <a:ext cx="12192000" cy="6858000"/>
          </a:xfrm>
          <a:prstGeom prst="rect">
            <a:avLst/>
          </a:prstGeom>
          <a:solidFill>
            <a:srgbClr val="F4B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dirty="0">
              <a:latin typeface="Lab Grotesque Black" pitchFamily="2" charset="0"/>
            </a:endParaRPr>
          </a:p>
        </p:txBody>
      </p:sp>
      <p:sp>
        <p:nvSpPr>
          <p:cNvPr id="6" name="Rektangel 12">
            <a:extLst>
              <a:ext uri="{FF2B5EF4-FFF2-40B4-BE49-F238E27FC236}">
                <a16:creationId xmlns:a16="http://schemas.microsoft.com/office/drawing/2014/main" id="{3030809C-53BA-064E-AED5-3E756369DD24}"/>
              </a:ext>
            </a:extLst>
          </p:cNvPr>
          <p:cNvSpPr/>
          <p:nvPr userDrawn="1"/>
        </p:nvSpPr>
        <p:spPr>
          <a:xfrm>
            <a:off x="5355771" y="0"/>
            <a:ext cx="6836229"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210820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2108200 w 6096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2108200" y="0"/>
                </a:moveTo>
                <a:lnTo>
                  <a:pt x="6096000" y="0"/>
                </a:lnTo>
                <a:lnTo>
                  <a:pt x="6096000" y="6858000"/>
                </a:lnTo>
                <a:lnTo>
                  <a:pt x="0" y="6858000"/>
                </a:lnTo>
                <a:lnTo>
                  <a:pt x="21082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dirty="0">
              <a:latin typeface="Lab Grotesque Black" pitchFamily="2" charset="0"/>
            </a:endParaRPr>
          </a:p>
        </p:txBody>
      </p:sp>
      <p:sp>
        <p:nvSpPr>
          <p:cNvPr id="15" name="Title 1">
            <a:extLst>
              <a:ext uri="{FF2B5EF4-FFF2-40B4-BE49-F238E27FC236}">
                <a16:creationId xmlns:a16="http://schemas.microsoft.com/office/drawing/2014/main" id="{B6ACF7E5-B7E4-9641-8B4E-293685098BB3}"/>
              </a:ext>
            </a:extLst>
          </p:cNvPr>
          <p:cNvSpPr>
            <a:spLocks noGrp="1"/>
          </p:cNvSpPr>
          <p:nvPr>
            <p:ph type="ctrTitle" hasCustomPrompt="1"/>
          </p:nvPr>
        </p:nvSpPr>
        <p:spPr>
          <a:xfrm>
            <a:off x="840148" y="1841311"/>
            <a:ext cx="4727531" cy="1820127"/>
          </a:xfrm>
          <a:prstGeom prst="rect">
            <a:avLst/>
          </a:prstGeom>
        </p:spPr>
        <p:txBody>
          <a:bodyPr anchor="ctr"/>
          <a:lstStyle>
            <a:lvl1pPr algn="l">
              <a:lnSpc>
                <a:spcPct val="100000"/>
              </a:lnSpc>
              <a:defRPr sz="3600" b="1" i="0">
                <a:solidFill>
                  <a:schemeClr val="bg1"/>
                </a:solidFill>
                <a:latin typeface="Lab Grotesque Black" pitchFamily="2" charset="0"/>
              </a:defRPr>
            </a:lvl1pPr>
          </a:lstStyle>
          <a:p>
            <a:r>
              <a:rPr lang="sv-SE"/>
              <a:t>Klicka här för att ändra rubriken</a:t>
            </a:r>
            <a:endParaRPr lang="en-US"/>
          </a:p>
        </p:txBody>
      </p:sp>
      <p:sp>
        <p:nvSpPr>
          <p:cNvPr id="16" name="Subtitle 2">
            <a:extLst>
              <a:ext uri="{FF2B5EF4-FFF2-40B4-BE49-F238E27FC236}">
                <a16:creationId xmlns:a16="http://schemas.microsoft.com/office/drawing/2014/main" id="{B79B89DB-7A8D-CB49-882C-CED1F8881723}"/>
              </a:ext>
            </a:extLst>
          </p:cNvPr>
          <p:cNvSpPr>
            <a:spLocks noGrp="1"/>
          </p:cNvSpPr>
          <p:nvPr>
            <p:ph type="subTitle" idx="1" hasCustomPrompt="1"/>
          </p:nvPr>
        </p:nvSpPr>
        <p:spPr>
          <a:xfrm>
            <a:off x="823919" y="3874514"/>
            <a:ext cx="4575396" cy="1663481"/>
          </a:xfrm>
          <a:prstGeom prst="rect">
            <a:avLst/>
          </a:prstGeom>
        </p:spPr>
        <p:txBody>
          <a:bodyPr/>
          <a:lstStyle>
            <a:lvl1pPr marL="0" indent="0" algn="l">
              <a:lnSpc>
                <a:spcPct val="130000"/>
              </a:lnSpc>
              <a:buNone/>
              <a:defRPr sz="1800" b="0" i="0">
                <a:solidFill>
                  <a:schemeClr val="bg1"/>
                </a:solidFill>
                <a:latin typeface="Lab Grotesqu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underrubriken</a:t>
            </a:r>
            <a:endParaRPr lang="en-US"/>
          </a:p>
        </p:txBody>
      </p:sp>
      <p:sp>
        <p:nvSpPr>
          <p:cNvPr id="21" name="Platshållare för text 22">
            <a:extLst>
              <a:ext uri="{FF2B5EF4-FFF2-40B4-BE49-F238E27FC236}">
                <a16:creationId xmlns:a16="http://schemas.microsoft.com/office/drawing/2014/main" id="{9E231565-F42F-B84D-8630-23A4EDE9A4C0}"/>
              </a:ext>
            </a:extLst>
          </p:cNvPr>
          <p:cNvSpPr>
            <a:spLocks noGrp="1"/>
          </p:cNvSpPr>
          <p:nvPr>
            <p:ph type="body" sz="quarter" idx="17" hasCustomPrompt="1"/>
          </p:nvPr>
        </p:nvSpPr>
        <p:spPr>
          <a:xfrm>
            <a:off x="7492323" y="1841311"/>
            <a:ext cx="4298058" cy="338137"/>
          </a:xfrm>
          <a:prstGeom prst="rect">
            <a:avLst/>
          </a:prstGeom>
        </p:spPr>
        <p:txBody>
          <a:bodyPr anchor="ctr"/>
          <a:lstStyle>
            <a:lvl1pPr marL="0" indent="0">
              <a:buNone/>
              <a:defRPr sz="1800" b="1" i="0">
                <a:solidFill>
                  <a:schemeClr val="bg1"/>
                </a:solidFill>
                <a:latin typeface="Lab Grotesque Black" pitchFamily="2" charset="0"/>
              </a:defRPr>
            </a:lvl1pPr>
          </a:lstStyle>
          <a:p>
            <a:pPr lvl="0"/>
            <a:r>
              <a:rPr lang="sv-SE"/>
              <a:t>Underrubrik</a:t>
            </a:r>
          </a:p>
        </p:txBody>
      </p:sp>
      <p:sp>
        <p:nvSpPr>
          <p:cNvPr id="22" name="Platshållare för text 18">
            <a:extLst>
              <a:ext uri="{FF2B5EF4-FFF2-40B4-BE49-F238E27FC236}">
                <a16:creationId xmlns:a16="http://schemas.microsoft.com/office/drawing/2014/main" id="{89CB3AA9-3A88-B04F-91F4-DFBEE7FB3F69}"/>
              </a:ext>
            </a:extLst>
          </p:cNvPr>
          <p:cNvSpPr>
            <a:spLocks noGrp="1"/>
          </p:cNvSpPr>
          <p:nvPr>
            <p:ph type="body" sz="quarter" idx="18" hasCustomPrompt="1"/>
          </p:nvPr>
        </p:nvSpPr>
        <p:spPr>
          <a:xfrm>
            <a:off x="7492323" y="4303976"/>
            <a:ext cx="4298058" cy="1070664"/>
          </a:xfrm>
          <a:prstGeom prst="rect">
            <a:avLst/>
          </a:prstGeom>
        </p:spPr>
        <p:txBody>
          <a:bodyPr/>
          <a:lstStyle>
            <a:lvl1pPr marL="171450" indent="-171450">
              <a:lnSpc>
                <a:spcPct val="100000"/>
              </a:lnSpc>
              <a:buFont typeface="Arial" panose="020B0604020202020204" pitchFamily="34" charset="0"/>
              <a:buChar char="•"/>
              <a:defRPr sz="1600" b="0" i="0">
                <a:solidFill>
                  <a:schemeClr val="bg1"/>
                </a:solidFill>
                <a:latin typeface="Lab Grotesque" pitchFamily="2" charset="0"/>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solidFill>
                  <a:schemeClr val="bg1"/>
                </a:solidFill>
              </a:defRPr>
            </a:lvl6pPr>
            <a:lvl7pPr>
              <a:defRPr sz="1600">
                <a:solidFill>
                  <a:schemeClr val="bg1"/>
                </a:solidFill>
              </a:defRPr>
            </a:lvl7pPr>
            <a:lvl8pPr marL="3200400" indent="0">
              <a:buNone/>
              <a:defRPr sz="1600">
                <a:solidFill>
                  <a:schemeClr val="bg1"/>
                </a:solidFill>
              </a:defRPr>
            </a:lvl8pPr>
            <a:lvl9pPr>
              <a:defRPr sz="1600">
                <a:solidFill>
                  <a:schemeClr val="bg1"/>
                </a:solidFill>
              </a:defRPr>
            </a:lvl9pPr>
          </a:lstStyle>
          <a:p>
            <a:pPr lvl="0"/>
            <a:r>
              <a:rPr lang="sv-SE"/>
              <a:t>Skriv text här</a:t>
            </a:r>
          </a:p>
          <a:p>
            <a:pPr lvl="0"/>
            <a:r>
              <a:rPr lang="sv-SE"/>
              <a:t>Skriv här </a:t>
            </a:r>
          </a:p>
          <a:p>
            <a:pPr lvl="0"/>
            <a:r>
              <a:rPr lang="sv-SE"/>
              <a:t>Skriv här</a:t>
            </a:r>
          </a:p>
        </p:txBody>
      </p:sp>
      <p:sp>
        <p:nvSpPr>
          <p:cNvPr id="23" name="Platshållare för text 22">
            <a:extLst>
              <a:ext uri="{FF2B5EF4-FFF2-40B4-BE49-F238E27FC236}">
                <a16:creationId xmlns:a16="http://schemas.microsoft.com/office/drawing/2014/main" id="{BC829B71-8E95-3F4C-9BCC-DDE757128DC0}"/>
              </a:ext>
            </a:extLst>
          </p:cNvPr>
          <p:cNvSpPr>
            <a:spLocks noGrp="1"/>
          </p:cNvSpPr>
          <p:nvPr>
            <p:ph type="body" sz="quarter" idx="19" hasCustomPrompt="1"/>
          </p:nvPr>
        </p:nvSpPr>
        <p:spPr>
          <a:xfrm>
            <a:off x="7492323" y="3874514"/>
            <a:ext cx="4298058" cy="338137"/>
          </a:xfrm>
          <a:prstGeom prst="rect">
            <a:avLst/>
          </a:prstGeom>
        </p:spPr>
        <p:txBody>
          <a:bodyPr anchor="ctr"/>
          <a:lstStyle>
            <a:lvl1pPr marL="0" indent="0">
              <a:buNone/>
              <a:defRPr sz="1800" b="1" i="0">
                <a:solidFill>
                  <a:schemeClr val="bg1"/>
                </a:solidFill>
                <a:latin typeface="Lab Grotesque Black" pitchFamily="2" charset="0"/>
              </a:defRPr>
            </a:lvl1pPr>
          </a:lstStyle>
          <a:p>
            <a:pPr lvl="0"/>
            <a:r>
              <a:rPr lang="sv-SE"/>
              <a:t>Underrubrik</a:t>
            </a:r>
          </a:p>
        </p:txBody>
      </p:sp>
      <p:sp>
        <p:nvSpPr>
          <p:cNvPr id="17" name="Platshållare för datum 21">
            <a:extLst>
              <a:ext uri="{FF2B5EF4-FFF2-40B4-BE49-F238E27FC236}">
                <a16:creationId xmlns:a16="http://schemas.microsoft.com/office/drawing/2014/main" id="{6E349BA9-827D-334B-9F42-49A1C4151A77}"/>
              </a:ext>
            </a:extLst>
          </p:cNvPr>
          <p:cNvSpPr>
            <a:spLocks noGrp="1"/>
          </p:cNvSpPr>
          <p:nvPr>
            <p:ph type="dt" sz="half" idx="11"/>
          </p:nvPr>
        </p:nvSpPr>
        <p:spPr>
          <a:xfrm>
            <a:off x="10529180" y="111181"/>
            <a:ext cx="850021" cy="196842"/>
          </a:xfrm>
          <a:prstGeom prst="rect">
            <a:avLst/>
          </a:prstGeom>
        </p:spPr>
        <p:txBody>
          <a:bodyPr anchor="ctr"/>
          <a:lstStyle>
            <a:lvl1pPr>
              <a:defRPr sz="800" b="0" i="0">
                <a:solidFill>
                  <a:schemeClr val="bg1"/>
                </a:solidFill>
                <a:latin typeface="Lab Grotesque" pitchFamily="2" charset="0"/>
              </a:defRPr>
            </a:lvl1pPr>
          </a:lstStyle>
          <a:p>
            <a:fld id="{2FA265FD-F983-CF4D-893D-355FF8FAF7E2}" type="datetime1">
              <a:rPr lang="sv-SE" smtClean="0"/>
              <a:pPr/>
              <a:t>2024-05-30</a:t>
            </a:fld>
            <a:endParaRPr lang="sv-SE" dirty="0"/>
          </a:p>
        </p:txBody>
      </p:sp>
      <p:sp>
        <p:nvSpPr>
          <p:cNvPr id="18" name="Platshållare för bildnummer 23">
            <a:extLst>
              <a:ext uri="{FF2B5EF4-FFF2-40B4-BE49-F238E27FC236}">
                <a16:creationId xmlns:a16="http://schemas.microsoft.com/office/drawing/2014/main" id="{900572AA-3182-B143-AB69-10324F826E28}"/>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bg1"/>
                </a:solidFill>
                <a:latin typeface="Lab Grotesque" pitchFamily="2" charset="0"/>
              </a:defRPr>
            </a:lvl1pPr>
          </a:lstStyle>
          <a:p>
            <a:fld id="{B1B63437-8A26-BE43-AB46-80340C37E737}" type="slidenum">
              <a:rPr lang="sv-SE" smtClean="0"/>
              <a:pPr/>
              <a:t>‹#›</a:t>
            </a:fld>
            <a:endParaRPr lang="sv-SE" dirty="0"/>
          </a:p>
        </p:txBody>
      </p:sp>
      <p:cxnSp>
        <p:nvCxnSpPr>
          <p:cNvPr id="20" name="Rak 19">
            <a:extLst>
              <a:ext uri="{FF2B5EF4-FFF2-40B4-BE49-F238E27FC236}">
                <a16:creationId xmlns:a16="http://schemas.microsoft.com/office/drawing/2014/main" id="{BD69D38F-AB20-C548-8B39-6F3A365D81D1}"/>
              </a:ext>
            </a:extLst>
          </p:cNvPr>
          <p:cNvCxnSpPr/>
          <p:nvPr userDrawn="1"/>
        </p:nvCxnSpPr>
        <p:spPr>
          <a:xfrm>
            <a:off x="333488" y="438382"/>
            <a:ext cx="11456894"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24" name="Bildobjekt 23">
            <a:extLst>
              <a:ext uri="{FF2B5EF4-FFF2-40B4-BE49-F238E27FC236}">
                <a16:creationId xmlns:a16="http://schemas.microsoft.com/office/drawing/2014/main" id="{D2A49CFB-4771-C545-8946-19BC20DFAAC5}"/>
              </a:ext>
            </a:extLst>
          </p:cNvPr>
          <p:cNvPicPr>
            <a:picLocks noChangeAspect="1"/>
          </p:cNvPicPr>
          <p:nvPr userDrawn="1"/>
        </p:nvPicPr>
        <p:blipFill>
          <a:blip r:embed="rId2"/>
          <a:srcRect/>
          <a:stretch/>
        </p:blipFill>
        <p:spPr>
          <a:xfrm>
            <a:off x="343317" y="103524"/>
            <a:ext cx="1430143" cy="195306"/>
          </a:xfrm>
          <a:prstGeom prst="rect">
            <a:avLst/>
          </a:prstGeom>
        </p:spPr>
      </p:pic>
      <p:sp>
        <p:nvSpPr>
          <p:cNvPr id="14" name="Platshållare för text 18">
            <a:extLst>
              <a:ext uri="{FF2B5EF4-FFF2-40B4-BE49-F238E27FC236}">
                <a16:creationId xmlns:a16="http://schemas.microsoft.com/office/drawing/2014/main" id="{9F94B155-B0BE-444A-B67F-5110C1437837}"/>
              </a:ext>
            </a:extLst>
          </p:cNvPr>
          <p:cNvSpPr>
            <a:spLocks noGrp="1"/>
          </p:cNvSpPr>
          <p:nvPr>
            <p:ph type="body" sz="quarter" idx="20" hasCustomPrompt="1"/>
          </p:nvPr>
        </p:nvSpPr>
        <p:spPr>
          <a:xfrm>
            <a:off x="7492323" y="2270771"/>
            <a:ext cx="4298058" cy="1158227"/>
          </a:xfrm>
          <a:prstGeom prst="rect">
            <a:avLst/>
          </a:prstGeom>
        </p:spPr>
        <p:txBody>
          <a:bodyPr/>
          <a:lstStyle>
            <a:lvl1pPr marL="171450" indent="-171450">
              <a:lnSpc>
                <a:spcPct val="100000"/>
              </a:lnSpc>
              <a:buFont typeface="Arial" panose="020B0604020202020204" pitchFamily="34" charset="0"/>
              <a:buChar char="•"/>
              <a:defRPr sz="1600" b="0" i="0">
                <a:solidFill>
                  <a:schemeClr val="bg1"/>
                </a:solidFill>
                <a:latin typeface="Lab Grotesque" pitchFamily="2" charset="0"/>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solidFill>
                  <a:schemeClr val="bg1"/>
                </a:solidFill>
              </a:defRPr>
            </a:lvl6pPr>
            <a:lvl7pPr>
              <a:defRPr sz="1600">
                <a:solidFill>
                  <a:schemeClr val="bg1"/>
                </a:solidFill>
              </a:defRPr>
            </a:lvl7pPr>
            <a:lvl8pPr marL="3200400" indent="0">
              <a:buNone/>
              <a:defRPr sz="1600">
                <a:solidFill>
                  <a:schemeClr val="bg1"/>
                </a:solidFill>
              </a:defRPr>
            </a:lvl8pPr>
            <a:lvl9pPr>
              <a:defRPr sz="1600">
                <a:solidFill>
                  <a:schemeClr val="bg1"/>
                </a:solidFill>
              </a:defRPr>
            </a:lvl9pPr>
          </a:lstStyle>
          <a:p>
            <a:pPr lvl="0"/>
            <a:r>
              <a:rPr lang="sv-SE"/>
              <a:t>Skriv text här</a:t>
            </a:r>
          </a:p>
          <a:p>
            <a:pPr lvl="0"/>
            <a:r>
              <a:rPr lang="sv-SE"/>
              <a:t>Skriv här </a:t>
            </a:r>
          </a:p>
          <a:p>
            <a:pPr lvl="0"/>
            <a:r>
              <a:rPr lang="sv-SE"/>
              <a:t>Skriv här</a:t>
            </a:r>
          </a:p>
        </p:txBody>
      </p:sp>
    </p:spTree>
    <p:extLst>
      <p:ext uri="{BB962C8B-B14F-4D97-AF65-F5344CB8AC3E}">
        <p14:creationId xmlns:p14="http://schemas.microsoft.com/office/powerpoint/2010/main" val="1722464901"/>
      </p:ext>
    </p:extLst>
  </p:cSld>
  <p:clrMapOvr>
    <a:masterClrMapping/>
  </p:clrMapOvr>
  <p:extLst>
    <p:ext uri="{DCECCB84-F9BA-43D5-87BE-67443E8EF086}">
      <p15:sldGuideLst xmlns:p15="http://schemas.microsoft.com/office/powerpoint/2012/main">
        <p15:guide id="1" orient="horz" pos="4020">
          <p15:clr>
            <a:srgbClr val="FBAE40"/>
          </p15:clr>
        </p15:guide>
        <p15:guide id="2" pos="506">
          <p15:clr>
            <a:srgbClr val="FBAE40"/>
          </p15:clr>
        </p15:guide>
        <p15:guide id="3" pos="7423">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 Rubrik, punktlista, färgad bakgrund">
    <p:bg>
      <p:bgPr>
        <a:solidFill>
          <a:schemeClr val="tx2"/>
        </a:solidFill>
        <a:effectLst/>
      </p:bgPr>
    </p:bg>
    <p:spTree>
      <p:nvGrpSpPr>
        <p:cNvPr id="1" name=""/>
        <p:cNvGrpSpPr/>
        <p:nvPr/>
      </p:nvGrpSpPr>
      <p:grpSpPr>
        <a:xfrm>
          <a:off x="0" y="0"/>
          <a:ext cx="0" cy="0"/>
          <a:chOff x="0" y="0"/>
          <a:chExt cx="0" cy="0"/>
        </a:xfrm>
      </p:grpSpPr>
      <p:sp>
        <p:nvSpPr>
          <p:cNvPr id="6" name="Rektangel 12">
            <a:extLst>
              <a:ext uri="{FF2B5EF4-FFF2-40B4-BE49-F238E27FC236}">
                <a16:creationId xmlns:a16="http://schemas.microsoft.com/office/drawing/2014/main" id="{3030809C-53BA-064E-AED5-3E756369DD24}"/>
              </a:ext>
            </a:extLst>
          </p:cNvPr>
          <p:cNvSpPr/>
          <p:nvPr userDrawn="1"/>
        </p:nvSpPr>
        <p:spPr>
          <a:xfrm rot="10800000">
            <a:off x="0" y="0"/>
            <a:ext cx="6836229"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210820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2108200 w 6096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2108200" y="0"/>
                </a:moveTo>
                <a:lnTo>
                  <a:pt x="6096000" y="0"/>
                </a:lnTo>
                <a:lnTo>
                  <a:pt x="6096000" y="6858000"/>
                </a:lnTo>
                <a:lnTo>
                  <a:pt x="0" y="6858000"/>
                </a:lnTo>
                <a:lnTo>
                  <a:pt x="210820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dirty="0">
              <a:latin typeface="Lab Grotesque Black" pitchFamily="2" charset="0"/>
            </a:endParaRPr>
          </a:p>
        </p:txBody>
      </p:sp>
      <p:sp>
        <p:nvSpPr>
          <p:cNvPr id="11" name="Title 1">
            <a:extLst>
              <a:ext uri="{FF2B5EF4-FFF2-40B4-BE49-F238E27FC236}">
                <a16:creationId xmlns:a16="http://schemas.microsoft.com/office/drawing/2014/main" id="{85BD86B4-B6C0-1C41-AE2B-D2E900198182}"/>
              </a:ext>
            </a:extLst>
          </p:cNvPr>
          <p:cNvSpPr>
            <a:spLocks noGrp="1"/>
          </p:cNvSpPr>
          <p:nvPr>
            <p:ph type="ctrTitle" hasCustomPrompt="1"/>
          </p:nvPr>
        </p:nvSpPr>
        <p:spPr>
          <a:xfrm>
            <a:off x="829260" y="1841311"/>
            <a:ext cx="4738419" cy="1820127"/>
          </a:xfrm>
          <a:prstGeom prst="rect">
            <a:avLst/>
          </a:prstGeom>
        </p:spPr>
        <p:txBody>
          <a:bodyPr anchor="ctr"/>
          <a:lstStyle>
            <a:lvl1pPr algn="l">
              <a:lnSpc>
                <a:spcPct val="100000"/>
              </a:lnSpc>
              <a:defRPr sz="3600" b="1" i="0">
                <a:solidFill>
                  <a:schemeClr val="tx1"/>
                </a:solidFill>
                <a:latin typeface="Lab Grotesque Black" pitchFamily="2" charset="0"/>
              </a:defRPr>
            </a:lvl1pPr>
          </a:lstStyle>
          <a:p>
            <a:r>
              <a:rPr lang="sv-SE"/>
              <a:t>Klicka här för att ändra rubriken</a:t>
            </a:r>
            <a:endParaRPr lang="en-US"/>
          </a:p>
        </p:txBody>
      </p:sp>
      <p:sp>
        <p:nvSpPr>
          <p:cNvPr id="12" name="Subtitle 2">
            <a:extLst>
              <a:ext uri="{FF2B5EF4-FFF2-40B4-BE49-F238E27FC236}">
                <a16:creationId xmlns:a16="http://schemas.microsoft.com/office/drawing/2014/main" id="{49EC6415-96E4-2A47-ABC9-EEE164D3BE9E}"/>
              </a:ext>
            </a:extLst>
          </p:cNvPr>
          <p:cNvSpPr>
            <a:spLocks noGrp="1"/>
          </p:cNvSpPr>
          <p:nvPr>
            <p:ph type="subTitle" idx="1" hasCustomPrompt="1"/>
          </p:nvPr>
        </p:nvSpPr>
        <p:spPr>
          <a:xfrm>
            <a:off x="813031" y="3874514"/>
            <a:ext cx="4575396" cy="1663481"/>
          </a:xfrm>
          <a:prstGeom prst="rect">
            <a:avLst/>
          </a:prstGeom>
        </p:spPr>
        <p:txBody>
          <a:bodyPr/>
          <a:lstStyle>
            <a:lvl1pPr marL="0" indent="0" algn="l">
              <a:lnSpc>
                <a:spcPct val="130000"/>
              </a:lnSpc>
              <a:buNone/>
              <a:defRPr sz="1800" b="0" i="0">
                <a:solidFill>
                  <a:schemeClr val="tx2"/>
                </a:solidFill>
                <a:latin typeface="Lab Grotesqu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underrubriken</a:t>
            </a:r>
            <a:endParaRPr lang="en-US"/>
          </a:p>
        </p:txBody>
      </p:sp>
      <p:sp>
        <p:nvSpPr>
          <p:cNvPr id="18" name="Platshållare för datum 21">
            <a:extLst>
              <a:ext uri="{FF2B5EF4-FFF2-40B4-BE49-F238E27FC236}">
                <a16:creationId xmlns:a16="http://schemas.microsoft.com/office/drawing/2014/main" id="{57061951-7D62-AE45-B7CD-A1237E7E418C}"/>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bg1"/>
                </a:solidFill>
                <a:latin typeface="Lab Grotesque" pitchFamily="2" charset="0"/>
              </a:defRPr>
            </a:lvl1pPr>
          </a:lstStyle>
          <a:p>
            <a:fld id="{34E33A72-E738-2045-A89C-6C983AF5ABBD}" type="datetime1">
              <a:rPr lang="sv-SE" smtClean="0"/>
              <a:pPr/>
              <a:t>2024-05-30</a:t>
            </a:fld>
            <a:endParaRPr lang="sv-SE" dirty="0"/>
          </a:p>
        </p:txBody>
      </p:sp>
      <p:sp>
        <p:nvSpPr>
          <p:cNvPr id="19" name="Platshållare för bildnummer 23">
            <a:extLst>
              <a:ext uri="{FF2B5EF4-FFF2-40B4-BE49-F238E27FC236}">
                <a16:creationId xmlns:a16="http://schemas.microsoft.com/office/drawing/2014/main" id="{99EBBDAB-6D65-8C49-B3A9-8A9B13986E83}"/>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bg1"/>
                </a:solidFill>
                <a:latin typeface="Lab Grotesque" pitchFamily="2" charset="0"/>
              </a:defRPr>
            </a:lvl1pPr>
          </a:lstStyle>
          <a:p>
            <a:fld id="{B1B63437-8A26-BE43-AB46-80340C37E737}" type="slidenum">
              <a:rPr lang="sv-SE" smtClean="0"/>
              <a:pPr/>
              <a:t>‹#›</a:t>
            </a:fld>
            <a:endParaRPr lang="sv-SE" dirty="0"/>
          </a:p>
        </p:txBody>
      </p:sp>
      <p:cxnSp>
        <p:nvCxnSpPr>
          <p:cNvPr id="21" name="Rak 20">
            <a:extLst>
              <a:ext uri="{FF2B5EF4-FFF2-40B4-BE49-F238E27FC236}">
                <a16:creationId xmlns:a16="http://schemas.microsoft.com/office/drawing/2014/main" id="{5F09914A-1941-EF48-9E36-E2D36C28D1DB}"/>
              </a:ext>
            </a:extLst>
          </p:cNvPr>
          <p:cNvCxnSpPr>
            <a:cxnSpLocks/>
          </p:cNvCxnSpPr>
          <p:nvPr userDrawn="1"/>
        </p:nvCxnSpPr>
        <p:spPr>
          <a:xfrm>
            <a:off x="6695162" y="430305"/>
            <a:ext cx="509522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Rak 26">
            <a:extLst>
              <a:ext uri="{FF2B5EF4-FFF2-40B4-BE49-F238E27FC236}">
                <a16:creationId xmlns:a16="http://schemas.microsoft.com/office/drawing/2014/main" id="{5D7E1D7F-5B8F-454A-83BD-D4BE19FE9EB7}"/>
              </a:ext>
            </a:extLst>
          </p:cNvPr>
          <p:cNvCxnSpPr>
            <a:cxnSpLocks/>
          </p:cNvCxnSpPr>
          <p:nvPr userDrawn="1"/>
        </p:nvCxnSpPr>
        <p:spPr>
          <a:xfrm>
            <a:off x="333488" y="428431"/>
            <a:ext cx="63616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Platshållare för text 18">
            <a:extLst>
              <a:ext uri="{FF2B5EF4-FFF2-40B4-BE49-F238E27FC236}">
                <a16:creationId xmlns:a16="http://schemas.microsoft.com/office/drawing/2014/main" id="{C8B245FE-A202-AC44-8B0F-83E46D7F5D05}"/>
              </a:ext>
            </a:extLst>
          </p:cNvPr>
          <p:cNvSpPr>
            <a:spLocks noGrp="1"/>
          </p:cNvSpPr>
          <p:nvPr>
            <p:ph type="body" sz="quarter" idx="15" hasCustomPrompt="1"/>
          </p:nvPr>
        </p:nvSpPr>
        <p:spPr>
          <a:xfrm>
            <a:off x="7492323" y="2270772"/>
            <a:ext cx="4298058" cy="1158227"/>
          </a:xfrm>
          <a:prstGeom prst="rect">
            <a:avLst/>
          </a:prstGeom>
        </p:spPr>
        <p:txBody>
          <a:bodyPr/>
          <a:lstStyle>
            <a:lvl1pPr marL="171450" indent="-171450">
              <a:lnSpc>
                <a:spcPct val="100000"/>
              </a:lnSpc>
              <a:buFont typeface="Arial" panose="020B0604020202020204" pitchFamily="34" charset="0"/>
              <a:buChar char="•"/>
              <a:defRPr sz="1600" b="0" i="0">
                <a:solidFill>
                  <a:schemeClr val="bg1"/>
                </a:solidFill>
                <a:latin typeface="Lab Grotesque" pitchFamily="2" charset="0"/>
              </a:defRPr>
            </a:lvl1pPr>
            <a:lvl2pPr>
              <a:defRPr sz="1600">
                <a:solidFill>
                  <a:schemeClr val="bg1"/>
                </a:solidFill>
              </a:defRPr>
            </a:lvl2pPr>
            <a:lvl3pPr>
              <a:defRPr sz="1600">
                <a:solidFill>
                  <a:schemeClr val="bg1"/>
                </a:solidFill>
              </a:defRPr>
            </a:lvl3pPr>
            <a:lvl4pPr marL="1371600" indent="0">
              <a:buFont typeface="Arial" panose="020B0604020202020204" pitchFamily="34" charset="0"/>
              <a:buChar char="•"/>
              <a:defRPr sz="1600">
                <a:solidFill>
                  <a:schemeClr val="bg1"/>
                </a:solidFill>
              </a:defRPr>
            </a:lvl4pPr>
            <a:lvl5pPr>
              <a:defRPr sz="1600">
                <a:solidFill>
                  <a:schemeClr val="bg1"/>
                </a:solidFill>
              </a:defRPr>
            </a:lvl5pPr>
            <a:lvl6pPr>
              <a:defRPr sz="1600">
                <a:solidFill>
                  <a:schemeClr val="bg1"/>
                </a:solidFill>
              </a:defRPr>
            </a:lvl6pPr>
            <a:lvl7pPr>
              <a:defRPr sz="1600">
                <a:solidFill>
                  <a:schemeClr val="bg1"/>
                </a:solidFill>
              </a:defRPr>
            </a:lvl7pPr>
            <a:lvl8pPr>
              <a:defRPr sz="1600">
                <a:solidFill>
                  <a:schemeClr val="bg1"/>
                </a:solidFill>
              </a:defRPr>
            </a:lvl8pPr>
            <a:lvl9pPr marL="3657600" indent="0">
              <a:buNone/>
              <a:defRPr sz="1600">
                <a:solidFill>
                  <a:schemeClr val="bg1"/>
                </a:solidFill>
              </a:defRPr>
            </a:lvl9pPr>
          </a:lstStyle>
          <a:p>
            <a:pPr lvl="0"/>
            <a:r>
              <a:rPr lang="sv-SE"/>
              <a:t>Skriv text här</a:t>
            </a:r>
          </a:p>
          <a:p>
            <a:pPr lvl="0"/>
            <a:r>
              <a:rPr lang="sv-SE"/>
              <a:t>Skriv här </a:t>
            </a:r>
          </a:p>
          <a:p>
            <a:pPr lvl="0"/>
            <a:r>
              <a:rPr lang="sv-SE"/>
              <a:t>Skriv här</a:t>
            </a:r>
          </a:p>
        </p:txBody>
      </p:sp>
      <p:sp>
        <p:nvSpPr>
          <p:cNvPr id="22" name="Platshållare för text 22">
            <a:extLst>
              <a:ext uri="{FF2B5EF4-FFF2-40B4-BE49-F238E27FC236}">
                <a16:creationId xmlns:a16="http://schemas.microsoft.com/office/drawing/2014/main" id="{D6DC127B-0696-5E4B-8869-F7F2FC0C70A8}"/>
              </a:ext>
            </a:extLst>
          </p:cNvPr>
          <p:cNvSpPr>
            <a:spLocks noGrp="1"/>
          </p:cNvSpPr>
          <p:nvPr>
            <p:ph type="body" sz="quarter" idx="17" hasCustomPrompt="1"/>
          </p:nvPr>
        </p:nvSpPr>
        <p:spPr>
          <a:xfrm>
            <a:off x="7492323" y="1841311"/>
            <a:ext cx="4298058" cy="338137"/>
          </a:xfrm>
          <a:prstGeom prst="rect">
            <a:avLst/>
          </a:prstGeom>
        </p:spPr>
        <p:txBody>
          <a:bodyPr anchor="ctr"/>
          <a:lstStyle>
            <a:lvl1pPr marL="0" indent="0">
              <a:buNone/>
              <a:defRPr sz="1800" b="1" i="0">
                <a:solidFill>
                  <a:schemeClr val="bg1"/>
                </a:solidFill>
                <a:latin typeface="Lab Grotesque Black" pitchFamily="2" charset="0"/>
              </a:defRPr>
            </a:lvl1pPr>
          </a:lstStyle>
          <a:p>
            <a:pPr lvl="0"/>
            <a:r>
              <a:rPr lang="sv-SE"/>
              <a:t>Underrubrik</a:t>
            </a:r>
          </a:p>
        </p:txBody>
      </p:sp>
      <p:sp>
        <p:nvSpPr>
          <p:cNvPr id="23" name="Platshållare för text 18">
            <a:extLst>
              <a:ext uri="{FF2B5EF4-FFF2-40B4-BE49-F238E27FC236}">
                <a16:creationId xmlns:a16="http://schemas.microsoft.com/office/drawing/2014/main" id="{7B931328-AE8E-0841-BEB6-855317D39E24}"/>
              </a:ext>
            </a:extLst>
          </p:cNvPr>
          <p:cNvSpPr>
            <a:spLocks noGrp="1"/>
          </p:cNvSpPr>
          <p:nvPr>
            <p:ph type="body" sz="quarter" idx="18" hasCustomPrompt="1"/>
          </p:nvPr>
        </p:nvSpPr>
        <p:spPr>
          <a:xfrm>
            <a:off x="7492323" y="4303976"/>
            <a:ext cx="4298058" cy="1070664"/>
          </a:xfrm>
          <a:prstGeom prst="rect">
            <a:avLst/>
          </a:prstGeom>
        </p:spPr>
        <p:txBody>
          <a:bodyPr/>
          <a:lstStyle>
            <a:lvl1pPr marL="171450" indent="-171450">
              <a:lnSpc>
                <a:spcPct val="100000"/>
              </a:lnSpc>
              <a:buFont typeface="Arial" panose="020B0604020202020204" pitchFamily="34" charset="0"/>
              <a:buChar char="•"/>
              <a:defRPr sz="1600" b="0" i="0">
                <a:solidFill>
                  <a:schemeClr val="bg1"/>
                </a:solidFill>
                <a:latin typeface="Lab Grotesque" pitchFamily="2" charset="0"/>
              </a:defRPr>
            </a:lvl1pPr>
            <a:lvl2pPr>
              <a:buFont typeface="Arial" panose="020B0604020202020204" pitchFamily="34" charset="0"/>
              <a:buChar cha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solidFill>
                  <a:schemeClr val="bg1"/>
                </a:solidFill>
              </a:defRPr>
            </a:lvl6pPr>
            <a:lvl7pPr>
              <a:defRPr sz="1600">
                <a:solidFill>
                  <a:schemeClr val="bg1"/>
                </a:solidFill>
              </a:defRPr>
            </a:lvl7pPr>
            <a:lvl8pPr>
              <a:defRPr sz="1600">
                <a:solidFill>
                  <a:schemeClr val="bg1"/>
                </a:solidFill>
              </a:defRPr>
            </a:lvl8pPr>
            <a:lvl9pPr>
              <a:defRPr sz="1600">
                <a:solidFill>
                  <a:schemeClr val="bg1"/>
                </a:solidFill>
              </a:defRPr>
            </a:lvl9pPr>
          </a:lstStyle>
          <a:p>
            <a:pPr lvl="0"/>
            <a:r>
              <a:rPr lang="sv-SE"/>
              <a:t>Skriv text här</a:t>
            </a:r>
          </a:p>
          <a:p>
            <a:pPr lvl="0"/>
            <a:r>
              <a:rPr lang="sv-SE"/>
              <a:t>Skriv här </a:t>
            </a:r>
          </a:p>
          <a:p>
            <a:pPr lvl="0"/>
            <a:r>
              <a:rPr lang="sv-SE"/>
              <a:t>Skriv här</a:t>
            </a:r>
          </a:p>
        </p:txBody>
      </p:sp>
      <p:sp>
        <p:nvSpPr>
          <p:cNvPr id="24" name="Platshållare för text 22">
            <a:extLst>
              <a:ext uri="{FF2B5EF4-FFF2-40B4-BE49-F238E27FC236}">
                <a16:creationId xmlns:a16="http://schemas.microsoft.com/office/drawing/2014/main" id="{F383040D-3E30-B24C-B435-B1D4D9C3762C}"/>
              </a:ext>
            </a:extLst>
          </p:cNvPr>
          <p:cNvSpPr>
            <a:spLocks noGrp="1"/>
          </p:cNvSpPr>
          <p:nvPr>
            <p:ph type="body" sz="quarter" idx="19" hasCustomPrompt="1"/>
          </p:nvPr>
        </p:nvSpPr>
        <p:spPr>
          <a:xfrm>
            <a:off x="7492323" y="3874514"/>
            <a:ext cx="4298058" cy="338137"/>
          </a:xfrm>
          <a:prstGeom prst="rect">
            <a:avLst/>
          </a:prstGeom>
        </p:spPr>
        <p:txBody>
          <a:bodyPr anchor="ctr"/>
          <a:lstStyle>
            <a:lvl1pPr marL="0" indent="0">
              <a:buNone/>
              <a:defRPr sz="1800" b="1" i="0">
                <a:solidFill>
                  <a:schemeClr val="bg1"/>
                </a:solidFill>
                <a:latin typeface="Lab Grotesque Black" pitchFamily="2" charset="0"/>
              </a:defRPr>
            </a:lvl1pPr>
          </a:lstStyle>
          <a:p>
            <a:pPr lvl="0"/>
            <a:r>
              <a:rPr lang="sv-SE"/>
              <a:t>Underrubrik</a:t>
            </a:r>
          </a:p>
        </p:txBody>
      </p:sp>
      <p:pic>
        <p:nvPicPr>
          <p:cNvPr id="14" name="Bildobjekt 13">
            <a:extLst>
              <a:ext uri="{FF2B5EF4-FFF2-40B4-BE49-F238E27FC236}">
                <a16:creationId xmlns:a16="http://schemas.microsoft.com/office/drawing/2014/main" id="{C6D594FA-9A3A-0547-8591-A2E6960503D5}"/>
              </a:ext>
            </a:extLst>
          </p:cNvPr>
          <p:cNvPicPr>
            <a:picLocks noChangeAspect="1"/>
          </p:cNvPicPr>
          <p:nvPr userDrawn="1"/>
        </p:nvPicPr>
        <p:blipFill>
          <a:blip r:embed="rId2"/>
          <a:srcRect/>
          <a:stretch/>
        </p:blipFill>
        <p:spPr>
          <a:xfrm>
            <a:off x="333491" y="104033"/>
            <a:ext cx="1441406" cy="196843"/>
          </a:xfrm>
          <a:prstGeom prst="rect">
            <a:avLst/>
          </a:prstGeom>
        </p:spPr>
      </p:pic>
    </p:spTree>
    <p:extLst>
      <p:ext uri="{BB962C8B-B14F-4D97-AF65-F5344CB8AC3E}">
        <p14:creationId xmlns:p14="http://schemas.microsoft.com/office/powerpoint/2010/main" val="2915805030"/>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0BFAA5-D199-F247-86C7-AB944FAF6CB2}"/>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F8C2A713-97B3-684F-B185-63347A5E58DA}"/>
              </a:ext>
            </a:extLst>
          </p:cNvPr>
          <p:cNvSpPr>
            <a:spLocks noGrp="1"/>
          </p:cNvSpPr>
          <p:nvPr>
            <p:ph type="dt" sz="half" idx="10"/>
          </p:nvPr>
        </p:nvSpPr>
        <p:spPr/>
        <p:txBody>
          <a:bodyPr/>
          <a:lstStyle/>
          <a:p>
            <a:fld id="{CF0C2AF8-CF07-F84C-9A4A-79F6D3437CF6}" type="datetime1">
              <a:rPr lang="sv-SE" smtClean="0"/>
              <a:pPr/>
              <a:t>2024-05-30</a:t>
            </a:fld>
            <a:endParaRPr lang="sv-SE" dirty="0"/>
          </a:p>
        </p:txBody>
      </p:sp>
      <p:sp>
        <p:nvSpPr>
          <p:cNvPr id="4" name="Platshållare för bildnummer 3">
            <a:extLst>
              <a:ext uri="{FF2B5EF4-FFF2-40B4-BE49-F238E27FC236}">
                <a16:creationId xmlns:a16="http://schemas.microsoft.com/office/drawing/2014/main" id="{710F480D-16FF-9145-B88C-FC1A5656D081}"/>
              </a:ext>
            </a:extLst>
          </p:cNvPr>
          <p:cNvSpPr>
            <a:spLocks noGrp="1"/>
          </p:cNvSpPr>
          <p:nvPr>
            <p:ph type="sldNum" sz="quarter" idx="11"/>
          </p:nvPr>
        </p:nvSpPr>
        <p:spPr/>
        <p:txBody>
          <a:bodyPr/>
          <a:lstStyle/>
          <a:p>
            <a:fld id="{B1B63437-8A26-BE43-AB46-80340C37E737}" type="slidenum">
              <a:rPr lang="sv-SE" smtClean="0"/>
              <a:pPr/>
              <a:t>‹#›</a:t>
            </a:fld>
            <a:endParaRPr lang="sv-SE" dirty="0"/>
          </a:p>
        </p:txBody>
      </p:sp>
    </p:spTree>
    <p:extLst>
      <p:ext uri="{BB962C8B-B14F-4D97-AF65-F5344CB8AC3E}">
        <p14:creationId xmlns:p14="http://schemas.microsoft.com/office/powerpoint/2010/main" val="4158214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2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2222536" cy="1890031"/>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3323771" y="1825625"/>
            <a:ext cx="8030029" cy="1890000"/>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30/05/2024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3323771" y="3915457"/>
            <a:ext cx="8030029" cy="1890000"/>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13" name="Platshållare för innehåll 2">
            <a:extLst>
              <a:ext uri="{FF2B5EF4-FFF2-40B4-BE49-F238E27FC236}">
                <a16:creationId xmlns:a16="http://schemas.microsoft.com/office/drawing/2014/main" id="{EF716A03-6C7A-2959-AC61-4F31BF3E8739}"/>
              </a:ext>
            </a:extLst>
          </p:cNvPr>
          <p:cNvSpPr>
            <a:spLocks noGrp="1"/>
          </p:cNvSpPr>
          <p:nvPr>
            <p:ph sz="half" idx="17"/>
          </p:nvPr>
        </p:nvSpPr>
        <p:spPr>
          <a:xfrm>
            <a:off x="838200" y="3915457"/>
            <a:ext cx="2222536" cy="1890031"/>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373506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neskuren bild">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84146C66-34EA-A643-B741-B7FBA9CC860D}"/>
              </a:ext>
            </a:extLst>
          </p:cNvPr>
          <p:cNvSpPr>
            <a:spLocks noGrp="1"/>
          </p:cNvSpPr>
          <p:nvPr>
            <p:ph type="pic" sz="quarter" idx="13"/>
          </p:nvPr>
        </p:nvSpPr>
        <p:spPr>
          <a:xfrm>
            <a:off x="6096000" y="-28570"/>
            <a:ext cx="6096000" cy="6874043"/>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2085474 w 6096000"/>
              <a:gd name="connsiteY0" fmla="*/ 0 h 6874043"/>
              <a:gd name="connsiteX1" fmla="*/ 6096000 w 6096000"/>
              <a:gd name="connsiteY1" fmla="*/ 16043 h 6874043"/>
              <a:gd name="connsiteX2" fmla="*/ 6096000 w 6096000"/>
              <a:gd name="connsiteY2" fmla="*/ 6874043 h 6874043"/>
              <a:gd name="connsiteX3" fmla="*/ 0 w 6096000"/>
              <a:gd name="connsiteY3" fmla="*/ 6874043 h 6874043"/>
              <a:gd name="connsiteX4" fmla="*/ 2085474 w 6096000"/>
              <a:gd name="connsiteY4" fmla="*/ 0 h 6874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74043">
                <a:moveTo>
                  <a:pt x="2085474" y="0"/>
                </a:moveTo>
                <a:lnTo>
                  <a:pt x="6096000" y="16043"/>
                </a:lnTo>
                <a:lnTo>
                  <a:pt x="6096000" y="6874043"/>
                </a:lnTo>
                <a:lnTo>
                  <a:pt x="0" y="6874043"/>
                </a:lnTo>
                <a:lnTo>
                  <a:pt x="2085474" y="0"/>
                </a:lnTo>
                <a:close/>
              </a:path>
            </a:pathLst>
          </a:custGeom>
          <a:solidFill>
            <a:srgbClr val="EFF2F5"/>
          </a:solidFill>
        </p:spPr>
        <p:txBody>
          <a:bodyPr/>
          <a:lstStyle>
            <a:lvl1pPr>
              <a:defRPr b="1" i="0">
                <a:latin typeface="Lab Grotesque Black" pitchFamily="2" charset="0"/>
              </a:defRPr>
            </a:lvl1pPr>
          </a:lstStyle>
          <a:p>
            <a:r>
              <a:rPr lang="sv-SE" dirty="0"/>
              <a:t>Klicka på ikonen för att lägga till en bild</a:t>
            </a:r>
          </a:p>
        </p:txBody>
      </p:sp>
      <p:sp>
        <p:nvSpPr>
          <p:cNvPr id="12" name="Platshållare för datum 21">
            <a:extLst>
              <a:ext uri="{FF2B5EF4-FFF2-40B4-BE49-F238E27FC236}">
                <a16:creationId xmlns:a16="http://schemas.microsoft.com/office/drawing/2014/main" id="{8541442C-6996-164D-BE21-381ED4CAB05E}"/>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0B7F2BFE-7641-7944-92F9-A167393079C8}" type="datetime1">
              <a:rPr lang="sv-SE" smtClean="0"/>
              <a:pPr/>
              <a:t>2024-05-30</a:t>
            </a:fld>
            <a:endParaRPr lang="sv-SE" dirty="0"/>
          </a:p>
        </p:txBody>
      </p:sp>
      <p:sp>
        <p:nvSpPr>
          <p:cNvPr id="13" name="Platshållare för bildnummer 23">
            <a:extLst>
              <a:ext uri="{FF2B5EF4-FFF2-40B4-BE49-F238E27FC236}">
                <a16:creationId xmlns:a16="http://schemas.microsoft.com/office/drawing/2014/main" id="{8DA65CC0-1FA3-6A45-ACA9-083E6859B63A}"/>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dirty="0"/>
          </a:p>
        </p:txBody>
      </p:sp>
    </p:spTree>
    <p:extLst>
      <p:ext uri="{BB962C8B-B14F-4D97-AF65-F5344CB8AC3E}">
        <p14:creationId xmlns:p14="http://schemas.microsoft.com/office/powerpoint/2010/main" val="2921501392"/>
      </p:ext>
    </p:extLst>
  </p:cSld>
  <p:clrMapOvr>
    <a:masterClrMapping/>
  </p:clrMapOvr>
  <p:extLst>
    <p:ext uri="{DCECCB84-F9BA-43D5-87BE-67443E8EF086}">
      <p15:sldGuideLst xmlns:p15="http://schemas.microsoft.com/office/powerpoint/2012/main">
        <p15:guide id="1" orient="horz" pos="402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unktlistor med sneskuren bild">
    <p:spTree>
      <p:nvGrpSpPr>
        <p:cNvPr id="1" name=""/>
        <p:cNvGrpSpPr/>
        <p:nvPr/>
      </p:nvGrpSpPr>
      <p:grpSpPr>
        <a:xfrm>
          <a:off x="0" y="0"/>
          <a:ext cx="0" cy="0"/>
          <a:chOff x="0" y="0"/>
          <a:chExt cx="0" cy="0"/>
        </a:xfrm>
      </p:grpSpPr>
      <p:sp>
        <p:nvSpPr>
          <p:cNvPr id="15" name="Platshållare för bild 14">
            <a:extLst>
              <a:ext uri="{FF2B5EF4-FFF2-40B4-BE49-F238E27FC236}">
                <a16:creationId xmlns:a16="http://schemas.microsoft.com/office/drawing/2014/main" id="{18C8E48C-EE5E-6F40-9D31-4EB3DE83A1C4}"/>
              </a:ext>
            </a:extLst>
          </p:cNvPr>
          <p:cNvSpPr>
            <a:spLocks noGrp="1"/>
          </p:cNvSpPr>
          <p:nvPr>
            <p:ph type="pic" sz="quarter" idx="18"/>
          </p:nvPr>
        </p:nvSpPr>
        <p:spPr>
          <a:xfrm>
            <a:off x="13612" y="0"/>
            <a:ext cx="4689018" cy="6858000"/>
          </a:xfrm>
          <a:custGeom>
            <a:avLst/>
            <a:gdLst>
              <a:gd name="connsiteX0" fmla="*/ 0 w 4177388"/>
              <a:gd name="connsiteY0" fmla="*/ 0 h 6858000"/>
              <a:gd name="connsiteX1" fmla="*/ 4177388 w 4177388"/>
              <a:gd name="connsiteY1" fmla="*/ 0 h 6858000"/>
              <a:gd name="connsiteX2" fmla="*/ 4177388 w 4177388"/>
              <a:gd name="connsiteY2" fmla="*/ 6858000 h 6858000"/>
              <a:gd name="connsiteX3" fmla="*/ 0 w 4177388"/>
              <a:gd name="connsiteY3" fmla="*/ 6858000 h 6858000"/>
              <a:gd name="connsiteX4" fmla="*/ 0 w 4177388"/>
              <a:gd name="connsiteY4" fmla="*/ 0 h 6858000"/>
              <a:gd name="connsiteX0" fmla="*/ 0 w 5766703"/>
              <a:gd name="connsiteY0" fmla="*/ 0 h 6858000"/>
              <a:gd name="connsiteX1" fmla="*/ 4177388 w 5766703"/>
              <a:gd name="connsiteY1" fmla="*/ 0 h 6858000"/>
              <a:gd name="connsiteX2" fmla="*/ 5766703 w 5766703"/>
              <a:gd name="connsiteY2" fmla="*/ 6858000 h 6858000"/>
              <a:gd name="connsiteX3" fmla="*/ 0 w 5766703"/>
              <a:gd name="connsiteY3" fmla="*/ 6858000 h 6858000"/>
              <a:gd name="connsiteX4" fmla="*/ 0 w 5766703"/>
              <a:gd name="connsiteY4" fmla="*/ 0 h 6858000"/>
              <a:gd name="connsiteX0" fmla="*/ 0 w 5766703"/>
              <a:gd name="connsiteY0" fmla="*/ 0 h 6858000"/>
              <a:gd name="connsiteX1" fmla="*/ 2979959 w 5766703"/>
              <a:gd name="connsiteY1" fmla="*/ 0 h 6858000"/>
              <a:gd name="connsiteX2" fmla="*/ 5766703 w 5766703"/>
              <a:gd name="connsiteY2" fmla="*/ 6858000 h 6858000"/>
              <a:gd name="connsiteX3" fmla="*/ 0 w 5766703"/>
              <a:gd name="connsiteY3" fmla="*/ 6858000 h 6858000"/>
              <a:gd name="connsiteX4" fmla="*/ 0 w 5766703"/>
              <a:gd name="connsiteY4" fmla="*/ 0 h 6858000"/>
              <a:gd name="connsiteX0" fmla="*/ 0 w 4689018"/>
              <a:gd name="connsiteY0" fmla="*/ 0 h 6858000"/>
              <a:gd name="connsiteX1" fmla="*/ 2979959 w 4689018"/>
              <a:gd name="connsiteY1" fmla="*/ 0 h 6858000"/>
              <a:gd name="connsiteX2" fmla="*/ 4689018 w 4689018"/>
              <a:gd name="connsiteY2" fmla="*/ 6858000 h 6858000"/>
              <a:gd name="connsiteX3" fmla="*/ 0 w 4689018"/>
              <a:gd name="connsiteY3" fmla="*/ 6858000 h 6858000"/>
              <a:gd name="connsiteX4" fmla="*/ 0 w 4689018"/>
              <a:gd name="connsiteY4" fmla="*/ 0 h 6858000"/>
              <a:gd name="connsiteX0" fmla="*/ 0 w 4689018"/>
              <a:gd name="connsiteY0" fmla="*/ 0 h 6858000"/>
              <a:gd name="connsiteX1" fmla="*/ 3448045 w 4689018"/>
              <a:gd name="connsiteY1" fmla="*/ 0 h 6858000"/>
              <a:gd name="connsiteX2" fmla="*/ 4689018 w 4689018"/>
              <a:gd name="connsiteY2" fmla="*/ 6858000 h 6858000"/>
              <a:gd name="connsiteX3" fmla="*/ 0 w 4689018"/>
              <a:gd name="connsiteY3" fmla="*/ 6858000 h 6858000"/>
              <a:gd name="connsiteX4" fmla="*/ 0 w 468901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9018" h="6858000">
                <a:moveTo>
                  <a:pt x="0" y="0"/>
                </a:moveTo>
                <a:lnTo>
                  <a:pt x="3448045" y="0"/>
                </a:lnTo>
                <a:lnTo>
                  <a:pt x="4689018" y="6858000"/>
                </a:lnTo>
                <a:lnTo>
                  <a:pt x="0" y="6858000"/>
                </a:lnTo>
                <a:lnTo>
                  <a:pt x="0" y="0"/>
                </a:lnTo>
                <a:close/>
              </a:path>
            </a:pathLst>
          </a:custGeom>
          <a:solidFill>
            <a:schemeClr val="bg2"/>
          </a:solidFill>
        </p:spPr>
        <p:txBody>
          <a:bodyPr/>
          <a:lstStyle>
            <a:lvl1pPr>
              <a:defRPr b="1" i="0">
                <a:solidFill>
                  <a:schemeClr val="bg2"/>
                </a:solidFill>
                <a:latin typeface="Lab Grotesque Black" pitchFamily="2" charset="0"/>
              </a:defRPr>
            </a:lvl1pPr>
          </a:lstStyle>
          <a:p>
            <a:r>
              <a:rPr lang="sv-SE" dirty="0"/>
              <a:t>Klicka på ikonen för att lägga till en bild</a:t>
            </a:r>
          </a:p>
        </p:txBody>
      </p:sp>
      <p:sp>
        <p:nvSpPr>
          <p:cNvPr id="10" name="Subtitle 2">
            <a:extLst>
              <a:ext uri="{FF2B5EF4-FFF2-40B4-BE49-F238E27FC236}">
                <a16:creationId xmlns:a16="http://schemas.microsoft.com/office/drawing/2014/main" id="{F2B5159E-CC67-BF43-998F-CDD5B51649DB}"/>
              </a:ext>
            </a:extLst>
          </p:cNvPr>
          <p:cNvSpPr>
            <a:spLocks noGrp="1"/>
          </p:cNvSpPr>
          <p:nvPr>
            <p:ph type="subTitle" idx="1" hasCustomPrompt="1"/>
          </p:nvPr>
        </p:nvSpPr>
        <p:spPr>
          <a:xfrm>
            <a:off x="4751533" y="1213546"/>
            <a:ext cx="1187365" cy="538851"/>
          </a:xfrm>
          <a:prstGeom prst="rect">
            <a:avLst/>
          </a:prstGeom>
        </p:spPr>
        <p:txBody>
          <a:bodyPr anchor="ctr"/>
          <a:lstStyle>
            <a:lvl1pPr marL="0" indent="0" algn="l">
              <a:lnSpc>
                <a:spcPct val="100000"/>
              </a:lnSpc>
              <a:buNone/>
              <a:defRPr sz="3600" b="1" i="0">
                <a:solidFill>
                  <a:schemeClr val="accent1"/>
                </a:solidFill>
                <a:latin typeface="Lab Grotesque Black"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Jun</a:t>
            </a:r>
            <a:endParaRPr lang="en-US"/>
          </a:p>
        </p:txBody>
      </p:sp>
      <p:sp>
        <p:nvSpPr>
          <p:cNvPr id="5" name="Platshållare för text 4">
            <a:extLst>
              <a:ext uri="{FF2B5EF4-FFF2-40B4-BE49-F238E27FC236}">
                <a16:creationId xmlns:a16="http://schemas.microsoft.com/office/drawing/2014/main" id="{06153400-2096-4E4C-8653-2BFB85E86D43}"/>
              </a:ext>
            </a:extLst>
          </p:cNvPr>
          <p:cNvSpPr>
            <a:spLocks noGrp="1"/>
          </p:cNvSpPr>
          <p:nvPr>
            <p:ph type="body" sz="quarter" idx="13" hasCustomPrompt="1"/>
          </p:nvPr>
        </p:nvSpPr>
        <p:spPr>
          <a:xfrm>
            <a:off x="6451599" y="789896"/>
            <a:ext cx="5338781" cy="1496146"/>
          </a:xfrm>
          <a:prstGeom prst="rect">
            <a:avLst/>
          </a:prstGeom>
        </p:spPr>
        <p:txBody>
          <a:bodyPr/>
          <a:lstStyle>
            <a:lvl1pPr marL="171450" marR="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400" b="0" i="0">
                <a:solidFill>
                  <a:srgbClr val="33414E"/>
                </a:solidFill>
                <a:latin typeface="Lab Grotesque" pitchFamily="2" charset="0"/>
              </a:defRPr>
            </a:lvl1pPr>
            <a:lvl2pPr>
              <a:lnSpc>
                <a:spcPct val="100000"/>
              </a:lnSpc>
              <a:defRPr sz="1400">
                <a:solidFill>
                  <a:srgbClr val="33414E"/>
                </a:solidFill>
              </a:defRPr>
            </a:lvl2pPr>
            <a:lvl3pPr>
              <a:lnSpc>
                <a:spcPct val="100000"/>
              </a:lnSpc>
              <a:defRPr sz="1400">
                <a:solidFill>
                  <a:srgbClr val="33414E"/>
                </a:solidFill>
              </a:defRPr>
            </a:lvl3pPr>
            <a:lvl4pPr>
              <a:lnSpc>
                <a:spcPct val="100000"/>
              </a:lnSpc>
              <a:defRPr sz="1400">
                <a:solidFill>
                  <a:srgbClr val="33414E"/>
                </a:solidFill>
              </a:defRPr>
            </a:lvl4pPr>
            <a:lvl5pPr marL="2171700" indent="-285750">
              <a:lnSpc>
                <a:spcPct val="100000"/>
              </a:lnSpc>
              <a:buFont typeface="Arial" panose="020B0604020202020204" pitchFamily="34" charset="0"/>
              <a:buChar char="•"/>
              <a:defRPr sz="1400">
                <a:solidFill>
                  <a:srgbClr val="33414E"/>
                </a:solidFill>
              </a:defRPr>
            </a:lvl5pPr>
            <a:lvl6pPr>
              <a:lnSpc>
                <a:spcPct val="100000"/>
              </a:lnSpc>
              <a:defRPr sz="1400">
                <a:solidFill>
                  <a:srgbClr val="33414E"/>
                </a:solidFill>
              </a:defRPr>
            </a:lvl6pPr>
            <a:lvl7pPr>
              <a:lnSpc>
                <a:spcPct val="100000"/>
              </a:lnSpc>
              <a:defRPr sz="1400">
                <a:solidFill>
                  <a:srgbClr val="33414E"/>
                </a:solidFill>
              </a:defRPr>
            </a:lvl7pPr>
            <a:lvl8pPr marL="3143250" indent="-285750">
              <a:lnSpc>
                <a:spcPct val="100000"/>
              </a:lnSpc>
              <a:buFont typeface="Arial" panose="020B0604020202020204" pitchFamily="34" charset="0"/>
              <a:buChar char="•"/>
              <a:defRPr sz="1400">
                <a:solidFill>
                  <a:srgbClr val="33414E"/>
                </a:solidFill>
              </a:defRPr>
            </a:lvl8pPr>
            <a:lvl9pPr marL="3886200" indent="-285750">
              <a:lnSpc>
                <a:spcPct val="100000"/>
              </a:lnSpc>
              <a:buFont typeface="Arial" panose="020B0604020202020204" pitchFamily="34" charset="0"/>
              <a:buChar char="•"/>
              <a:defRPr sz="1400">
                <a:solidFill>
                  <a:srgbClr val="33414E"/>
                </a:solidFill>
              </a:defRPr>
            </a:lvl9pPr>
          </a:lstStyle>
          <a:p>
            <a:pPr lvl="0"/>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57150" marR="0" lvl="0" indent="-171450" algn="l" defTabSz="914400" rtl="0" eaLnBrk="1" fontAlgn="auto" latinLnBrk="0" hangingPunct="1">
              <a:lnSpc>
                <a:spcPct val="90000"/>
              </a:lnSpc>
              <a:spcBef>
                <a:spcPts val="1000"/>
              </a:spcBef>
              <a:spcAft>
                <a:spcPts val="0"/>
              </a:spcAft>
              <a:buClrTx/>
              <a:buSzTx/>
              <a:tabLst/>
              <a:defRPr/>
            </a:pPr>
            <a:r>
              <a:rPr lang="sv-SE"/>
              <a:t>Skriv här</a:t>
            </a:r>
          </a:p>
        </p:txBody>
      </p:sp>
      <p:sp>
        <p:nvSpPr>
          <p:cNvPr id="16" name="Platshållare för text 4">
            <a:extLst>
              <a:ext uri="{FF2B5EF4-FFF2-40B4-BE49-F238E27FC236}">
                <a16:creationId xmlns:a16="http://schemas.microsoft.com/office/drawing/2014/main" id="{2EB8A929-EDD6-9242-9B5C-FAAEB54E96EC}"/>
              </a:ext>
            </a:extLst>
          </p:cNvPr>
          <p:cNvSpPr>
            <a:spLocks noGrp="1"/>
          </p:cNvSpPr>
          <p:nvPr>
            <p:ph type="body" sz="quarter" idx="14" hasCustomPrompt="1"/>
          </p:nvPr>
        </p:nvSpPr>
        <p:spPr>
          <a:xfrm>
            <a:off x="6451599" y="2764608"/>
            <a:ext cx="5338781" cy="1496146"/>
          </a:xfrm>
          <a:prstGeom prst="rect">
            <a:avLst/>
          </a:prstGeom>
        </p:spPr>
        <p:txBody>
          <a:bodyPr/>
          <a:lstStyle>
            <a:lvl1pPr marL="171450" marR="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lang="sv-SE" sz="1400" b="0" i="0" smtClean="0">
                <a:solidFill>
                  <a:srgbClr val="33414E"/>
                </a:solidFill>
                <a:effectLst/>
                <a:latin typeface="Lab Grotesque" pitchFamily="2" charset="0"/>
              </a:defRPr>
            </a:lvl1pPr>
            <a:lvl2pPr>
              <a:defRPr sz="1400">
                <a:solidFill>
                  <a:srgbClr val="33414E"/>
                </a:solidFill>
              </a:defRPr>
            </a:lvl2pPr>
            <a:lvl3pPr>
              <a:defRPr sz="1400">
                <a:solidFill>
                  <a:srgbClr val="33414E"/>
                </a:solidFill>
              </a:defRPr>
            </a:lvl3pPr>
            <a:lvl4pPr>
              <a:defRPr sz="1400">
                <a:solidFill>
                  <a:srgbClr val="33414E"/>
                </a:solidFill>
              </a:defRPr>
            </a:lvl4pPr>
            <a:lvl5pPr>
              <a:defRPr sz="1400">
                <a:solidFill>
                  <a:srgbClr val="33414E"/>
                </a:solidFill>
              </a:defRPr>
            </a:lvl5pPr>
            <a:lvl6pPr>
              <a:defRPr sz="1400">
                <a:solidFill>
                  <a:srgbClr val="33414E"/>
                </a:solidFill>
              </a:defRPr>
            </a:lvl6pPr>
            <a:lvl7pPr>
              <a:defRPr sz="1400">
                <a:solidFill>
                  <a:srgbClr val="33414E"/>
                </a:solidFill>
              </a:defRPr>
            </a:lvl7pPr>
            <a:lvl8pPr>
              <a:defRPr sz="1400">
                <a:solidFill>
                  <a:srgbClr val="33414E"/>
                </a:solidFill>
              </a:defRPr>
            </a:lvl8pPr>
            <a:lvl9pPr>
              <a:defRPr sz="1400">
                <a:solidFill>
                  <a:srgbClr val="33414E"/>
                </a:solidFill>
              </a:defRPr>
            </a:lvl9pPr>
          </a:lstStyle>
          <a:p>
            <a:pPr lvl="0"/>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endParaRPr lang="sv-SE"/>
          </a:p>
        </p:txBody>
      </p:sp>
      <p:sp>
        <p:nvSpPr>
          <p:cNvPr id="17" name="Platshållare för text 4">
            <a:extLst>
              <a:ext uri="{FF2B5EF4-FFF2-40B4-BE49-F238E27FC236}">
                <a16:creationId xmlns:a16="http://schemas.microsoft.com/office/drawing/2014/main" id="{8A5097A2-1EB2-D04C-9331-C95CBC7C999E}"/>
              </a:ext>
            </a:extLst>
          </p:cNvPr>
          <p:cNvSpPr>
            <a:spLocks noGrp="1"/>
          </p:cNvSpPr>
          <p:nvPr>
            <p:ph type="body" sz="quarter" idx="15" hasCustomPrompt="1"/>
          </p:nvPr>
        </p:nvSpPr>
        <p:spPr>
          <a:xfrm>
            <a:off x="6451599" y="4847157"/>
            <a:ext cx="5338781" cy="1496146"/>
          </a:xfrm>
          <a:prstGeom prst="rect">
            <a:avLst/>
          </a:prstGeom>
        </p:spPr>
        <p:txBody>
          <a:bodyPr/>
          <a:lstStyle>
            <a:lvl1pPr marL="171450" marR="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400" b="0" i="0">
                <a:solidFill>
                  <a:srgbClr val="33414E"/>
                </a:solidFill>
                <a:latin typeface="Lab Grotesque" pitchFamily="2" charset="0"/>
              </a:defRPr>
            </a:lvl1pPr>
            <a:lvl2pPr>
              <a:defRPr sz="1400">
                <a:solidFill>
                  <a:srgbClr val="33414E"/>
                </a:solidFill>
              </a:defRPr>
            </a:lvl2pPr>
            <a:lvl3pPr>
              <a:defRPr sz="1400">
                <a:solidFill>
                  <a:srgbClr val="33414E"/>
                </a:solidFill>
              </a:defRPr>
            </a:lvl3pPr>
            <a:lvl4pPr>
              <a:defRPr sz="1400">
                <a:solidFill>
                  <a:srgbClr val="33414E"/>
                </a:solidFill>
              </a:defRPr>
            </a:lvl4pPr>
            <a:lvl5pPr>
              <a:defRPr sz="1400">
                <a:solidFill>
                  <a:srgbClr val="33414E"/>
                </a:solidFill>
              </a:defRPr>
            </a:lvl5pPr>
            <a:lvl6pPr>
              <a:defRPr sz="1400">
                <a:solidFill>
                  <a:srgbClr val="33414E"/>
                </a:solidFill>
              </a:defRPr>
            </a:lvl6pPr>
            <a:lvl7pPr>
              <a:defRPr sz="1400">
                <a:solidFill>
                  <a:srgbClr val="33414E"/>
                </a:solidFill>
              </a:defRPr>
            </a:lvl7pPr>
            <a:lvl8pPr>
              <a:defRPr sz="1400">
                <a:solidFill>
                  <a:srgbClr val="33414E"/>
                </a:solidFill>
              </a:defRPr>
            </a:lvl8pPr>
            <a:lvl9pPr>
              <a:defRPr sz="1400">
                <a:solidFill>
                  <a:srgbClr val="33414E"/>
                </a:solidFill>
              </a:defRPr>
            </a:lvl9pPr>
          </a:lstStyle>
          <a:p>
            <a:pPr lvl="0"/>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2057400" marR="0" lvl="4" indent="-171450" algn="l" defTabSz="914400" rtl="0" eaLnBrk="1" fontAlgn="auto" latinLnBrk="0" hangingPunct="1">
              <a:lnSpc>
                <a:spcPct val="90000"/>
              </a:lnSpc>
              <a:spcBef>
                <a:spcPts val="1000"/>
              </a:spcBef>
              <a:spcAft>
                <a:spcPts val="0"/>
              </a:spcAft>
              <a:buClrTx/>
              <a:buSzTx/>
              <a:tabLst/>
              <a:defRPr/>
            </a:pPr>
            <a:endParaRPr lang="sv-SE"/>
          </a:p>
        </p:txBody>
      </p:sp>
      <p:sp>
        <p:nvSpPr>
          <p:cNvPr id="8" name="Platshållare för text 7">
            <a:extLst>
              <a:ext uri="{FF2B5EF4-FFF2-40B4-BE49-F238E27FC236}">
                <a16:creationId xmlns:a16="http://schemas.microsoft.com/office/drawing/2014/main" id="{E175CC98-1D45-3541-8450-3D04065D1264}"/>
              </a:ext>
            </a:extLst>
          </p:cNvPr>
          <p:cNvSpPr>
            <a:spLocks noGrp="1"/>
          </p:cNvSpPr>
          <p:nvPr>
            <p:ph type="body" sz="quarter" idx="16" hasCustomPrompt="1"/>
          </p:nvPr>
        </p:nvSpPr>
        <p:spPr>
          <a:xfrm>
            <a:off x="4751534" y="3167808"/>
            <a:ext cx="1187366" cy="509643"/>
          </a:xfrm>
          <a:prstGeom prst="rect">
            <a:avLst/>
          </a:prstGeom>
        </p:spPr>
        <p:txBody>
          <a:bodyPr anchor="ctr"/>
          <a:lstStyle>
            <a:lvl1pPr marL="0" indent="0">
              <a:buNone/>
              <a:defRPr sz="3600" b="1" i="0">
                <a:solidFill>
                  <a:schemeClr val="accent1"/>
                </a:solidFill>
                <a:latin typeface="Lab Grotesque Black" pitchFamily="2" charset="0"/>
              </a:defRPr>
            </a:lvl1pPr>
          </a:lstStyle>
          <a:p>
            <a:pPr lvl="0"/>
            <a:r>
              <a:rPr lang="sv-SE"/>
              <a:t>Sep</a:t>
            </a:r>
          </a:p>
        </p:txBody>
      </p:sp>
      <p:sp>
        <p:nvSpPr>
          <p:cNvPr id="24" name="Platshållare för text 7">
            <a:extLst>
              <a:ext uri="{FF2B5EF4-FFF2-40B4-BE49-F238E27FC236}">
                <a16:creationId xmlns:a16="http://schemas.microsoft.com/office/drawing/2014/main" id="{142B1B29-30F3-6C4A-98D5-C463EE8406B9}"/>
              </a:ext>
            </a:extLst>
          </p:cNvPr>
          <p:cNvSpPr>
            <a:spLocks noGrp="1"/>
          </p:cNvSpPr>
          <p:nvPr>
            <p:ph type="body" sz="quarter" idx="17" hasCustomPrompt="1"/>
          </p:nvPr>
        </p:nvSpPr>
        <p:spPr>
          <a:xfrm>
            <a:off x="4751533" y="5264211"/>
            <a:ext cx="1187367" cy="509643"/>
          </a:xfrm>
          <a:prstGeom prst="rect">
            <a:avLst/>
          </a:prstGeom>
        </p:spPr>
        <p:txBody>
          <a:bodyPr anchor="ctr"/>
          <a:lstStyle>
            <a:lvl1pPr marL="0" indent="0">
              <a:buNone/>
              <a:defRPr sz="3600" b="1" i="0">
                <a:solidFill>
                  <a:schemeClr val="accent1"/>
                </a:solidFill>
                <a:latin typeface="Lab Grotesque Black" pitchFamily="2" charset="0"/>
              </a:defRPr>
            </a:lvl1pPr>
          </a:lstStyle>
          <a:p>
            <a:pPr lvl="0"/>
            <a:r>
              <a:rPr lang="sv-SE"/>
              <a:t>Nov</a:t>
            </a:r>
          </a:p>
        </p:txBody>
      </p:sp>
      <p:sp>
        <p:nvSpPr>
          <p:cNvPr id="3" name="Platshållare för text 2">
            <a:extLst>
              <a:ext uri="{FF2B5EF4-FFF2-40B4-BE49-F238E27FC236}">
                <a16:creationId xmlns:a16="http://schemas.microsoft.com/office/drawing/2014/main" id="{DA11B460-63A1-7D41-933F-4199EEC9FFC9}"/>
              </a:ext>
            </a:extLst>
          </p:cNvPr>
          <p:cNvSpPr>
            <a:spLocks noGrp="1"/>
          </p:cNvSpPr>
          <p:nvPr>
            <p:ph type="body" sz="quarter" idx="19" hasCustomPrompt="1"/>
          </p:nvPr>
        </p:nvSpPr>
        <p:spPr>
          <a:xfrm>
            <a:off x="333489" y="2286042"/>
            <a:ext cx="3324112" cy="1647833"/>
          </a:xfrm>
          <a:prstGeom prst="rect">
            <a:avLst/>
          </a:prstGeom>
        </p:spPr>
        <p:txBody>
          <a:bodyPr anchor="ctr"/>
          <a:lstStyle>
            <a:lvl1pPr marL="0" indent="0">
              <a:buNone/>
              <a:defRPr sz="3600" b="1" i="0">
                <a:solidFill>
                  <a:schemeClr val="tx1"/>
                </a:solidFill>
                <a:latin typeface="Lab Grotesque Black" pitchFamily="2" charset="0"/>
              </a:defRPr>
            </a:lvl1pPr>
          </a:lstStyle>
          <a:p>
            <a:pPr lvl="0"/>
            <a:r>
              <a:rPr lang="sv-SE"/>
              <a:t>Klicka här för att ändra rubriken</a:t>
            </a:r>
          </a:p>
        </p:txBody>
      </p:sp>
      <p:sp>
        <p:nvSpPr>
          <p:cNvPr id="6" name="Platshållare för text 5">
            <a:extLst>
              <a:ext uri="{FF2B5EF4-FFF2-40B4-BE49-F238E27FC236}">
                <a16:creationId xmlns:a16="http://schemas.microsoft.com/office/drawing/2014/main" id="{C173B354-E4BC-FC43-A191-C6CC6D0D0828}"/>
              </a:ext>
            </a:extLst>
          </p:cNvPr>
          <p:cNvSpPr>
            <a:spLocks noGrp="1"/>
          </p:cNvSpPr>
          <p:nvPr>
            <p:ph type="body" sz="quarter" idx="20" hasCustomPrompt="1"/>
          </p:nvPr>
        </p:nvSpPr>
        <p:spPr>
          <a:xfrm>
            <a:off x="333488" y="4158450"/>
            <a:ext cx="3585369" cy="1404936"/>
          </a:xfrm>
          <a:prstGeom prst="rect">
            <a:avLst/>
          </a:prstGeom>
        </p:spPr>
        <p:txBody>
          <a:bodyPr/>
          <a:lstStyle>
            <a:lvl1pPr marL="0" indent="0">
              <a:lnSpc>
                <a:spcPct val="130000"/>
              </a:lnSpc>
              <a:buNone/>
              <a:defRPr sz="1800" b="0" i="0">
                <a:solidFill>
                  <a:schemeClr val="tx2"/>
                </a:solidFill>
                <a:latin typeface="Lab Grotesque" pitchFamily="2" charset="0"/>
              </a:defRPr>
            </a:lvl1pPr>
          </a:lstStyle>
          <a:p>
            <a:pPr lvl="0"/>
            <a:r>
              <a:rPr lang="sv-SE"/>
              <a:t>Klicka här för att ändra underrubriken</a:t>
            </a:r>
          </a:p>
        </p:txBody>
      </p:sp>
      <p:sp>
        <p:nvSpPr>
          <p:cNvPr id="22" name="Platshållare för datum 21">
            <a:extLst>
              <a:ext uri="{FF2B5EF4-FFF2-40B4-BE49-F238E27FC236}">
                <a16:creationId xmlns:a16="http://schemas.microsoft.com/office/drawing/2014/main" id="{B8641CBA-D7FB-F54E-B5E1-70297E5E00F8}"/>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3D53F0AB-5E22-5F43-A637-B280A270D598}" type="datetime1">
              <a:rPr lang="sv-SE" smtClean="0"/>
              <a:pPr/>
              <a:t>2024-05-30</a:t>
            </a:fld>
            <a:endParaRPr lang="sv-SE" dirty="0"/>
          </a:p>
        </p:txBody>
      </p:sp>
      <p:sp>
        <p:nvSpPr>
          <p:cNvPr id="23" name="Platshållare för bildnummer 23">
            <a:extLst>
              <a:ext uri="{FF2B5EF4-FFF2-40B4-BE49-F238E27FC236}">
                <a16:creationId xmlns:a16="http://schemas.microsoft.com/office/drawing/2014/main" id="{82C428B7-1DD2-1B41-AAE9-590A7C23A7E3}"/>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dirty="0"/>
          </a:p>
        </p:txBody>
      </p:sp>
      <p:cxnSp>
        <p:nvCxnSpPr>
          <p:cNvPr id="14" name="Rak 13">
            <a:extLst>
              <a:ext uri="{FF2B5EF4-FFF2-40B4-BE49-F238E27FC236}">
                <a16:creationId xmlns:a16="http://schemas.microsoft.com/office/drawing/2014/main" id="{5DB598CA-415A-E64D-88F3-0EAD364F78D0}"/>
              </a:ext>
            </a:extLst>
          </p:cNvPr>
          <p:cNvCxnSpPr>
            <a:cxnSpLocks/>
          </p:cNvCxnSpPr>
          <p:nvPr userDrawn="1"/>
        </p:nvCxnSpPr>
        <p:spPr>
          <a:xfrm>
            <a:off x="333488" y="438382"/>
            <a:ext cx="321375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18" name="Bildobjekt 17">
            <a:extLst>
              <a:ext uri="{FF2B5EF4-FFF2-40B4-BE49-F238E27FC236}">
                <a16:creationId xmlns:a16="http://schemas.microsoft.com/office/drawing/2014/main" id="{C0798E22-248A-0E42-9300-2B63FE2952D6}"/>
              </a:ext>
            </a:extLst>
          </p:cNvPr>
          <p:cNvPicPr>
            <a:picLocks noChangeAspect="1"/>
          </p:cNvPicPr>
          <p:nvPr userDrawn="1"/>
        </p:nvPicPr>
        <p:blipFill>
          <a:blip r:embed="rId2"/>
          <a:srcRect/>
          <a:stretch/>
        </p:blipFill>
        <p:spPr>
          <a:xfrm>
            <a:off x="333491" y="104033"/>
            <a:ext cx="1441406" cy="196843"/>
          </a:xfrm>
          <a:prstGeom prst="rect">
            <a:avLst/>
          </a:prstGeom>
        </p:spPr>
      </p:pic>
    </p:spTree>
    <p:extLst>
      <p:ext uri="{BB962C8B-B14F-4D97-AF65-F5344CB8AC3E}">
        <p14:creationId xmlns:p14="http://schemas.microsoft.com/office/powerpoint/2010/main" val="18346768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itat med bi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E2C896C3-85B8-1840-BCE9-B1EA9F8F4485}"/>
              </a:ext>
            </a:extLst>
          </p:cNvPr>
          <p:cNvSpPr>
            <a:spLocks noGrp="1"/>
          </p:cNvSpPr>
          <p:nvPr>
            <p:ph type="body" idx="13" hasCustomPrompt="1"/>
          </p:nvPr>
        </p:nvSpPr>
        <p:spPr>
          <a:xfrm>
            <a:off x="846182" y="3037054"/>
            <a:ext cx="5201327" cy="1461047"/>
          </a:xfrm>
          <a:prstGeom prst="rect">
            <a:avLst/>
          </a:prstGeom>
        </p:spPr>
        <p:txBody>
          <a:bodyPr anchor="ctr"/>
          <a:lstStyle>
            <a:lvl1pPr marL="0" indent="0" algn="ctr">
              <a:lnSpc>
                <a:spcPct val="100000"/>
              </a:lnSpc>
              <a:buNone/>
              <a:defRPr sz="4000" b="1" i="0">
                <a:solidFill>
                  <a:schemeClr val="accent1"/>
                </a:solidFill>
                <a:latin typeface="Lab Grotesque Black" pitchFamily="2" charset="0"/>
              </a:defRPr>
            </a:lvl1pPr>
          </a:lstStyle>
          <a:p>
            <a:pPr lvl="0"/>
            <a:r>
              <a:rPr lang="sv-SE"/>
              <a:t>Här kan det stå ett citat på några rader </a:t>
            </a:r>
          </a:p>
        </p:txBody>
      </p:sp>
      <p:sp>
        <p:nvSpPr>
          <p:cNvPr id="8" name="Platshållare för text 31">
            <a:extLst>
              <a:ext uri="{FF2B5EF4-FFF2-40B4-BE49-F238E27FC236}">
                <a16:creationId xmlns:a16="http://schemas.microsoft.com/office/drawing/2014/main" id="{6039D40D-3993-3F4E-B4F3-28C880743210}"/>
              </a:ext>
            </a:extLst>
          </p:cNvPr>
          <p:cNvSpPr>
            <a:spLocks noGrp="1"/>
          </p:cNvSpPr>
          <p:nvPr>
            <p:ph type="body" sz="quarter" idx="15" hasCustomPrompt="1"/>
          </p:nvPr>
        </p:nvSpPr>
        <p:spPr>
          <a:xfrm>
            <a:off x="2034533" y="4736818"/>
            <a:ext cx="2824624" cy="296764"/>
          </a:xfrm>
          <a:prstGeom prst="rect">
            <a:avLst/>
          </a:prstGeom>
        </p:spPr>
        <p:txBody>
          <a:bodyPr anchor="ctr"/>
          <a:lstStyle>
            <a:lvl1pPr marL="0" indent="0" algn="ctr">
              <a:lnSpc>
                <a:spcPct val="100000"/>
              </a:lnSpc>
              <a:buNone/>
              <a:defRPr sz="1000" b="0" i="0">
                <a:solidFill>
                  <a:schemeClr val="tx2"/>
                </a:solidFill>
                <a:latin typeface="Lab Grotesque" pitchFamily="2" charset="0"/>
              </a:defRPr>
            </a:lvl1pPr>
          </a:lstStyle>
          <a:p>
            <a:pPr lvl="0"/>
            <a:r>
              <a:rPr lang="sv-SE"/>
              <a:t>Förnamn Efternamn, Företag</a:t>
            </a:r>
          </a:p>
        </p:txBody>
      </p:sp>
      <p:sp>
        <p:nvSpPr>
          <p:cNvPr id="9" name="Platshållare för text 2">
            <a:extLst>
              <a:ext uri="{FF2B5EF4-FFF2-40B4-BE49-F238E27FC236}">
                <a16:creationId xmlns:a16="http://schemas.microsoft.com/office/drawing/2014/main" id="{8B3A173A-72BD-7A4E-BA9B-F15B0C419FE6}"/>
              </a:ext>
            </a:extLst>
          </p:cNvPr>
          <p:cNvSpPr>
            <a:spLocks noGrp="1"/>
          </p:cNvSpPr>
          <p:nvPr>
            <p:ph type="body" idx="16" hasCustomPrompt="1"/>
          </p:nvPr>
        </p:nvSpPr>
        <p:spPr>
          <a:xfrm>
            <a:off x="2891756" y="1555481"/>
            <a:ext cx="1110178" cy="1171388"/>
          </a:xfrm>
          <a:prstGeom prst="rect">
            <a:avLst/>
          </a:prstGeom>
        </p:spPr>
        <p:txBody>
          <a:bodyPr/>
          <a:lstStyle>
            <a:lvl1pPr marL="0" indent="0" algn="ctr">
              <a:lnSpc>
                <a:spcPct val="100000"/>
              </a:lnSpc>
              <a:buNone/>
              <a:defRPr sz="13800" b="1" i="0">
                <a:solidFill>
                  <a:schemeClr val="bg2"/>
                </a:solidFill>
                <a:latin typeface="Lab Grotesque Black" pitchFamily="2" charset="0"/>
              </a:defRPr>
            </a:lvl1pPr>
          </a:lstStyle>
          <a:p>
            <a:pPr lvl="0"/>
            <a:r>
              <a:rPr lang="sv-SE"/>
              <a:t>”</a:t>
            </a:r>
          </a:p>
        </p:txBody>
      </p:sp>
      <p:sp>
        <p:nvSpPr>
          <p:cNvPr id="12" name="Platshållare för bild 15">
            <a:extLst>
              <a:ext uri="{FF2B5EF4-FFF2-40B4-BE49-F238E27FC236}">
                <a16:creationId xmlns:a16="http://schemas.microsoft.com/office/drawing/2014/main" id="{FFAA7A76-9E02-504E-B6A8-D1C7C125170E}"/>
              </a:ext>
            </a:extLst>
          </p:cNvPr>
          <p:cNvSpPr>
            <a:spLocks noGrp="1"/>
          </p:cNvSpPr>
          <p:nvPr>
            <p:ph type="pic" sz="quarter" idx="17"/>
          </p:nvPr>
        </p:nvSpPr>
        <p:spPr>
          <a:xfrm>
            <a:off x="6815139" y="1103882"/>
            <a:ext cx="4908982" cy="4939732"/>
          </a:xfrm>
          <a:prstGeom prst="rect">
            <a:avLst/>
          </a:prstGeom>
          <a:solidFill>
            <a:schemeClr val="bg2"/>
          </a:solidFill>
        </p:spPr>
        <p:txBody>
          <a:bodyPr/>
          <a:lstStyle>
            <a:lvl1pPr>
              <a:defRPr b="1" i="0">
                <a:latin typeface="Lab Grotesque Black" pitchFamily="2" charset="0"/>
              </a:defRPr>
            </a:lvl1pPr>
          </a:lstStyle>
          <a:p>
            <a:r>
              <a:rPr lang="sv-SE" dirty="0"/>
              <a:t>Klicka på ikonen för att lägga till en bild</a:t>
            </a:r>
          </a:p>
        </p:txBody>
      </p:sp>
      <p:sp>
        <p:nvSpPr>
          <p:cNvPr id="16" name="Platshållare för datum 21">
            <a:extLst>
              <a:ext uri="{FF2B5EF4-FFF2-40B4-BE49-F238E27FC236}">
                <a16:creationId xmlns:a16="http://schemas.microsoft.com/office/drawing/2014/main" id="{B355F9B5-E493-694F-9130-12940B4F138E}"/>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00AFC9CF-0673-7740-9A53-4456837E74BE}" type="datetime1">
              <a:rPr lang="sv-SE" smtClean="0"/>
              <a:pPr/>
              <a:t>2024-05-30</a:t>
            </a:fld>
            <a:endParaRPr lang="sv-SE" dirty="0"/>
          </a:p>
        </p:txBody>
      </p:sp>
      <p:sp>
        <p:nvSpPr>
          <p:cNvPr id="17" name="Platshållare för bildnummer 23">
            <a:extLst>
              <a:ext uri="{FF2B5EF4-FFF2-40B4-BE49-F238E27FC236}">
                <a16:creationId xmlns:a16="http://schemas.microsoft.com/office/drawing/2014/main" id="{0C9217F8-263B-4845-B511-CD3643CD457E}"/>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dirty="0"/>
          </a:p>
        </p:txBody>
      </p:sp>
    </p:spTree>
    <p:extLst>
      <p:ext uri="{BB962C8B-B14F-4D97-AF65-F5344CB8AC3E}">
        <p14:creationId xmlns:p14="http://schemas.microsoft.com/office/powerpoint/2010/main" val="55260276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Diagram + siffror">
    <p:spTree>
      <p:nvGrpSpPr>
        <p:cNvPr id="1" name=""/>
        <p:cNvGrpSpPr/>
        <p:nvPr/>
      </p:nvGrpSpPr>
      <p:grpSpPr>
        <a:xfrm>
          <a:off x="0" y="0"/>
          <a:ext cx="0" cy="0"/>
          <a:chOff x="0" y="0"/>
          <a:chExt cx="0" cy="0"/>
        </a:xfrm>
      </p:grpSpPr>
      <p:sp>
        <p:nvSpPr>
          <p:cNvPr id="12" name="Platshållare för diagram 11">
            <a:extLst>
              <a:ext uri="{FF2B5EF4-FFF2-40B4-BE49-F238E27FC236}">
                <a16:creationId xmlns:a16="http://schemas.microsoft.com/office/drawing/2014/main" id="{2575503E-8A56-894D-8C9B-0F972EB82BD6}"/>
              </a:ext>
            </a:extLst>
          </p:cNvPr>
          <p:cNvSpPr>
            <a:spLocks noGrp="1"/>
          </p:cNvSpPr>
          <p:nvPr>
            <p:ph type="chart" sz="quarter" idx="13"/>
          </p:nvPr>
        </p:nvSpPr>
        <p:spPr>
          <a:xfrm>
            <a:off x="814161" y="2188069"/>
            <a:ext cx="7059836" cy="3839668"/>
          </a:xfrm>
          <a:prstGeom prst="rect">
            <a:avLst/>
          </a:prstGeom>
        </p:spPr>
        <p:txBody>
          <a:bodyPr/>
          <a:lstStyle>
            <a:lvl1pPr>
              <a:defRPr b="1" i="0">
                <a:latin typeface="Lab Grotesque Black" pitchFamily="2" charset="0"/>
              </a:defRPr>
            </a:lvl1pPr>
          </a:lstStyle>
          <a:p>
            <a:r>
              <a:rPr lang="sv-SE" dirty="0"/>
              <a:t>Klicka på ikonen för att lägga till ett diagram</a:t>
            </a:r>
          </a:p>
        </p:txBody>
      </p:sp>
      <p:sp>
        <p:nvSpPr>
          <p:cNvPr id="13" name="Title 1">
            <a:extLst>
              <a:ext uri="{FF2B5EF4-FFF2-40B4-BE49-F238E27FC236}">
                <a16:creationId xmlns:a16="http://schemas.microsoft.com/office/drawing/2014/main" id="{B0A94F06-7F1F-B349-92FC-A6D1060F9437}"/>
              </a:ext>
            </a:extLst>
          </p:cNvPr>
          <p:cNvSpPr>
            <a:spLocks noGrp="1"/>
          </p:cNvSpPr>
          <p:nvPr>
            <p:ph type="ctrTitle" hasCustomPrompt="1"/>
          </p:nvPr>
        </p:nvSpPr>
        <p:spPr>
          <a:xfrm>
            <a:off x="814162" y="1089086"/>
            <a:ext cx="7059837" cy="655037"/>
          </a:xfrm>
          <a:prstGeom prst="rect">
            <a:avLst/>
          </a:prstGeom>
        </p:spPr>
        <p:txBody>
          <a:bodyPr anchor="ctr"/>
          <a:lstStyle>
            <a:lvl1pPr algn="l">
              <a:lnSpc>
                <a:spcPct val="100000"/>
              </a:lnSpc>
              <a:defRPr sz="3600" b="1" i="0">
                <a:latin typeface="Lab Grotesque Black" pitchFamily="2" charset="0"/>
              </a:defRPr>
            </a:lvl1pPr>
          </a:lstStyle>
          <a:p>
            <a:r>
              <a:rPr lang="sv-SE"/>
              <a:t>Klicka här för att ändra text</a:t>
            </a:r>
            <a:endParaRPr lang="en-US"/>
          </a:p>
        </p:txBody>
      </p:sp>
      <p:sp>
        <p:nvSpPr>
          <p:cNvPr id="14" name="Platshållare för text 3">
            <a:extLst>
              <a:ext uri="{FF2B5EF4-FFF2-40B4-BE49-F238E27FC236}">
                <a16:creationId xmlns:a16="http://schemas.microsoft.com/office/drawing/2014/main" id="{64E2F758-B570-304C-9AF3-89FC3069055B}"/>
              </a:ext>
            </a:extLst>
          </p:cNvPr>
          <p:cNvSpPr>
            <a:spLocks noGrp="1"/>
          </p:cNvSpPr>
          <p:nvPr>
            <p:ph type="body" sz="quarter" idx="14" hasCustomPrompt="1"/>
          </p:nvPr>
        </p:nvSpPr>
        <p:spPr>
          <a:xfrm>
            <a:off x="9422471" y="1535413"/>
            <a:ext cx="720595" cy="417419"/>
          </a:xfrm>
          <a:prstGeom prst="rect">
            <a:avLst/>
          </a:prstGeom>
        </p:spPr>
        <p:txBody>
          <a:bodyPr anchor="ctr"/>
          <a:lstStyle>
            <a:lvl1pPr marL="0" indent="0" algn="ctr">
              <a:buNone/>
              <a:defRPr sz="3200" b="1" i="0">
                <a:solidFill>
                  <a:schemeClr val="accent2"/>
                </a:solidFill>
                <a:latin typeface="Lab Grotesque Black" pitchFamily="2" charset="0"/>
              </a:defRPr>
            </a:lvl1pPr>
          </a:lstStyle>
          <a:p>
            <a:pPr lvl="0"/>
            <a:r>
              <a:rPr lang="sv-SE"/>
              <a:t>49</a:t>
            </a:r>
          </a:p>
        </p:txBody>
      </p:sp>
      <p:sp>
        <p:nvSpPr>
          <p:cNvPr id="15" name="Platshållare för text 3">
            <a:extLst>
              <a:ext uri="{FF2B5EF4-FFF2-40B4-BE49-F238E27FC236}">
                <a16:creationId xmlns:a16="http://schemas.microsoft.com/office/drawing/2014/main" id="{97ACD9B5-253A-8D49-AAD9-C4B69C9FF526}"/>
              </a:ext>
            </a:extLst>
          </p:cNvPr>
          <p:cNvSpPr>
            <a:spLocks noGrp="1"/>
          </p:cNvSpPr>
          <p:nvPr>
            <p:ph type="body" sz="quarter" idx="15" hasCustomPrompt="1"/>
          </p:nvPr>
        </p:nvSpPr>
        <p:spPr>
          <a:xfrm>
            <a:off x="8817088" y="2099069"/>
            <a:ext cx="1833979" cy="417419"/>
          </a:xfrm>
          <a:prstGeom prst="rect">
            <a:avLst/>
          </a:prstGeom>
        </p:spPr>
        <p:txBody>
          <a:bodyPr anchor="ctr"/>
          <a:lstStyle>
            <a:lvl1pPr marL="0" indent="0" algn="ctr">
              <a:buNone/>
              <a:defRPr sz="1400" b="1" i="0" cap="all" baseline="0">
                <a:solidFill>
                  <a:schemeClr val="tx2"/>
                </a:solidFill>
                <a:latin typeface="Lab Grotesque Black" pitchFamily="2" charset="0"/>
                <a:cs typeface="Arial" panose="020B0604020202020204" pitchFamily="34" charset="0"/>
              </a:defRPr>
            </a:lvl1pPr>
          </a:lstStyle>
          <a:p>
            <a:pPr lvl="0"/>
            <a:r>
              <a:rPr lang="sv-SE"/>
              <a:t>MEDLEMS-ORGANISATIONER</a:t>
            </a:r>
          </a:p>
        </p:txBody>
      </p:sp>
      <p:sp>
        <p:nvSpPr>
          <p:cNvPr id="16" name="Platshållare för text 3">
            <a:extLst>
              <a:ext uri="{FF2B5EF4-FFF2-40B4-BE49-F238E27FC236}">
                <a16:creationId xmlns:a16="http://schemas.microsoft.com/office/drawing/2014/main" id="{3E8FF484-70D4-394A-AD81-7AAD764A5A40}"/>
              </a:ext>
            </a:extLst>
          </p:cNvPr>
          <p:cNvSpPr>
            <a:spLocks noGrp="1"/>
          </p:cNvSpPr>
          <p:nvPr>
            <p:ph type="body" sz="quarter" idx="16" hasCustomPrompt="1"/>
          </p:nvPr>
        </p:nvSpPr>
        <p:spPr>
          <a:xfrm>
            <a:off x="9018178" y="2958580"/>
            <a:ext cx="1632889" cy="563656"/>
          </a:xfrm>
          <a:prstGeom prst="rect">
            <a:avLst/>
          </a:prstGeom>
        </p:spPr>
        <p:txBody>
          <a:bodyPr anchor="ctr"/>
          <a:lstStyle>
            <a:lvl1pPr marL="0" indent="0" algn="ctr">
              <a:buNone/>
              <a:defRPr sz="3200" b="1" i="0">
                <a:solidFill>
                  <a:schemeClr val="accent2"/>
                </a:solidFill>
                <a:latin typeface="Lab Grotesque Black" pitchFamily="2" charset="0"/>
              </a:defRPr>
            </a:lvl1pPr>
          </a:lstStyle>
          <a:p>
            <a:pPr lvl="0"/>
            <a:r>
              <a:rPr lang="sv-SE"/>
              <a:t>59 000</a:t>
            </a:r>
          </a:p>
        </p:txBody>
      </p:sp>
      <p:sp>
        <p:nvSpPr>
          <p:cNvPr id="17" name="Platshållare för text 3">
            <a:extLst>
              <a:ext uri="{FF2B5EF4-FFF2-40B4-BE49-F238E27FC236}">
                <a16:creationId xmlns:a16="http://schemas.microsoft.com/office/drawing/2014/main" id="{3E65C18F-1D72-DA42-AD9A-81BBC5326F0B}"/>
              </a:ext>
            </a:extLst>
          </p:cNvPr>
          <p:cNvSpPr>
            <a:spLocks noGrp="1"/>
          </p:cNvSpPr>
          <p:nvPr>
            <p:ph type="body" sz="quarter" idx="17" hasCustomPrompt="1"/>
          </p:nvPr>
        </p:nvSpPr>
        <p:spPr>
          <a:xfrm>
            <a:off x="9020287" y="3519055"/>
            <a:ext cx="1630779" cy="439737"/>
          </a:xfrm>
          <a:prstGeom prst="rect">
            <a:avLst/>
          </a:prstGeom>
        </p:spPr>
        <p:txBody>
          <a:bodyPr anchor="ctr"/>
          <a:lstStyle>
            <a:lvl1pPr marL="0" indent="0" algn="ctr">
              <a:buNone/>
              <a:defRPr sz="1400" b="1" i="0" cap="all" baseline="0">
                <a:solidFill>
                  <a:schemeClr val="tx2"/>
                </a:solidFill>
                <a:latin typeface="Lab Grotesque Black" pitchFamily="2" charset="0"/>
                <a:cs typeface="Arial" panose="020B0604020202020204" pitchFamily="34" charset="0"/>
              </a:defRPr>
            </a:lvl1pPr>
          </a:lstStyle>
          <a:p>
            <a:pPr lvl="0"/>
            <a:r>
              <a:rPr lang="sv-SE"/>
              <a:t>MEDLEMS-FÖRETAG</a:t>
            </a:r>
          </a:p>
        </p:txBody>
      </p:sp>
      <p:sp>
        <p:nvSpPr>
          <p:cNvPr id="18" name="Platshållare för text 3">
            <a:extLst>
              <a:ext uri="{FF2B5EF4-FFF2-40B4-BE49-F238E27FC236}">
                <a16:creationId xmlns:a16="http://schemas.microsoft.com/office/drawing/2014/main" id="{5BD7ED74-59F1-4D4C-9ED5-AE9D86FB0A05}"/>
              </a:ext>
            </a:extLst>
          </p:cNvPr>
          <p:cNvSpPr>
            <a:spLocks noGrp="1"/>
          </p:cNvSpPr>
          <p:nvPr>
            <p:ph type="body" sz="quarter" idx="18" hasCustomPrompt="1"/>
          </p:nvPr>
        </p:nvSpPr>
        <p:spPr>
          <a:xfrm>
            <a:off x="9095275" y="4519267"/>
            <a:ext cx="1431796" cy="563656"/>
          </a:xfrm>
          <a:prstGeom prst="rect">
            <a:avLst/>
          </a:prstGeom>
        </p:spPr>
        <p:txBody>
          <a:bodyPr anchor="ctr"/>
          <a:lstStyle>
            <a:lvl1pPr marL="0" indent="0" algn="ctr">
              <a:buNone/>
              <a:defRPr sz="3200" b="1" i="0">
                <a:solidFill>
                  <a:schemeClr val="accent2"/>
                </a:solidFill>
                <a:latin typeface="Lab Grotesque Black" pitchFamily="2" charset="0"/>
              </a:defRPr>
            </a:lvl1pPr>
          </a:lstStyle>
          <a:p>
            <a:pPr lvl="0"/>
            <a:r>
              <a:rPr lang="sv-SE"/>
              <a:t>89%</a:t>
            </a:r>
          </a:p>
        </p:txBody>
      </p:sp>
      <p:sp>
        <p:nvSpPr>
          <p:cNvPr id="19" name="Platshållare för text 3">
            <a:extLst>
              <a:ext uri="{FF2B5EF4-FFF2-40B4-BE49-F238E27FC236}">
                <a16:creationId xmlns:a16="http://schemas.microsoft.com/office/drawing/2014/main" id="{9409625F-0F43-8E41-AAB5-2EE1C1E0F9D6}"/>
              </a:ext>
            </a:extLst>
          </p:cNvPr>
          <p:cNvSpPr>
            <a:spLocks noGrp="1"/>
          </p:cNvSpPr>
          <p:nvPr>
            <p:ph type="body" sz="quarter" idx="19" hasCustomPrompt="1"/>
          </p:nvPr>
        </p:nvSpPr>
        <p:spPr>
          <a:xfrm>
            <a:off x="9097384" y="5079742"/>
            <a:ext cx="1431796" cy="439737"/>
          </a:xfrm>
          <a:prstGeom prst="rect">
            <a:avLst/>
          </a:prstGeom>
        </p:spPr>
        <p:txBody>
          <a:bodyPr anchor="ctr"/>
          <a:lstStyle>
            <a:lvl1pPr marL="0" indent="0" algn="ctr">
              <a:buNone/>
              <a:defRPr sz="1400" b="1" i="0" cap="all" baseline="0">
                <a:solidFill>
                  <a:schemeClr val="tx2"/>
                </a:solidFill>
                <a:latin typeface="Lab Grotesque Black" pitchFamily="2" charset="0"/>
                <a:cs typeface="Arial" panose="020B0604020202020204" pitchFamily="34" charset="0"/>
              </a:defRPr>
            </a:lvl1pPr>
          </a:lstStyle>
          <a:p>
            <a:pPr lvl="0"/>
            <a:r>
              <a:rPr lang="sv-SE"/>
              <a:t>SMÅ FÖRETAG</a:t>
            </a:r>
          </a:p>
        </p:txBody>
      </p:sp>
      <p:sp>
        <p:nvSpPr>
          <p:cNvPr id="20" name="Platshållare för datum 21">
            <a:extLst>
              <a:ext uri="{FF2B5EF4-FFF2-40B4-BE49-F238E27FC236}">
                <a16:creationId xmlns:a16="http://schemas.microsoft.com/office/drawing/2014/main" id="{43A25D45-0A25-EE48-AFCD-A796F8D49E0B}"/>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3CF28AD3-05CE-AF44-B7AB-7E1808F27F4D}" type="datetime1">
              <a:rPr lang="sv-SE" smtClean="0"/>
              <a:pPr/>
              <a:t>2024-05-30</a:t>
            </a:fld>
            <a:endParaRPr lang="sv-SE" dirty="0"/>
          </a:p>
        </p:txBody>
      </p:sp>
      <p:sp>
        <p:nvSpPr>
          <p:cNvPr id="21" name="Platshållare för bildnummer 23">
            <a:extLst>
              <a:ext uri="{FF2B5EF4-FFF2-40B4-BE49-F238E27FC236}">
                <a16:creationId xmlns:a16="http://schemas.microsoft.com/office/drawing/2014/main" id="{A492BD77-1B19-224F-B24D-88856AE4CD18}"/>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dirty="0"/>
          </a:p>
        </p:txBody>
      </p:sp>
    </p:spTree>
    <p:extLst>
      <p:ext uri="{BB962C8B-B14F-4D97-AF65-F5344CB8AC3E}">
        <p14:creationId xmlns:p14="http://schemas.microsoft.com/office/powerpoint/2010/main" val="2820245768"/>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iffror">
    <p:bg>
      <p:bgPr>
        <a:solidFill>
          <a:schemeClr val="accent2"/>
        </a:solidFill>
        <a:effectLst/>
      </p:bgPr>
    </p:bg>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DA43A278-ED25-A244-9D1B-B83912C21CBB}"/>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dirty="0">
              <a:latin typeface="Lab Grotesque Black" pitchFamily="2" charset="0"/>
            </a:endParaRPr>
          </a:p>
        </p:txBody>
      </p:sp>
      <p:cxnSp>
        <p:nvCxnSpPr>
          <p:cNvPr id="23" name="Rak 22">
            <a:extLst>
              <a:ext uri="{FF2B5EF4-FFF2-40B4-BE49-F238E27FC236}">
                <a16:creationId xmlns:a16="http://schemas.microsoft.com/office/drawing/2014/main" id="{F4970A69-5186-8947-8093-B7861F5BEBEA}"/>
              </a:ext>
            </a:extLst>
          </p:cNvPr>
          <p:cNvCxnSpPr/>
          <p:nvPr userDrawn="1"/>
        </p:nvCxnSpPr>
        <p:spPr>
          <a:xfrm>
            <a:off x="333488" y="438382"/>
            <a:ext cx="11456894"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Bildobjekt 2">
            <a:extLst>
              <a:ext uri="{FF2B5EF4-FFF2-40B4-BE49-F238E27FC236}">
                <a16:creationId xmlns:a16="http://schemas.microsoft.com/office/drawing/2014/main" id="{8E29BDC9-FC64-094C-9A92-595091A01AFC}"/>
              </a:ext>
            </a:extLst>
          </p:cNvPr>
          <p:cNvPicPr>
            <a:picLocks noChangeAspect="1"/>
          </p:cNvPicPr>
          <p:nvPr userDrawn="1"/>
        </p:nvPicPr>
        <p:blipFill>
          <a:blip r:embed="rId2" cstate="email">
            <a:alphaModFix amt="24000"/>
            <a:extLst>
              <a:ext uri="{28A0092B-C50C-407E-A947-70E740481C1C}">
                <a14:useLocalDpi xmlns:a14="http://schemas.microsoft.com/office/drawing/2010/main"/>
              </a:ext>
            </a:extLst>
          </a:blip>
          <a:stretch>
            <a:fillRect/>
          </a:stretch>
        </p:blipFill>
        <p:spPr>
          <a:xfrm>
            <a:off x="11268" y="12794"/>
            <a:ext cx="12169464" cy="6858000"/>
          </a:xfrm>
          <a:prstGeom prst="rect">
            <a:avLst/>
          </a:prstGeom>
        </p:spPr>
      </p:pic>
      <p:sp>
        <p:nvSpPr>
          <p:cNvPr id="10" name="Title 1">
            <a:extLst>
              <a:ext uri="{FF2B5EF4-FFF2-40B4-BE49-F238E27FC236}">
                <a16:creationId xmlns:a16="http://schemas.microsoft.com/office/drawing/2014/main" id="{B7806D0B-23A2-A04B-809F-BBC5B44B3212}"/>
              </a:ext>
            </a:extLst>
          </p:cNvPr>
          <p:cNvSpPr>
            <a:spLocks noGrp="1"/>
          </p:cNvSpPr>
          <p:nvPr>
            <p:ph type="ctrTitle"/>
          </p:nvPr>
        </p:nvSpPr>
        <p:spPr>
          <a:xfrm>
            <a:off x="812799" y="2434253"/>
            <a:ext cx="4419870" cy="1938687"/>
          </a:xfrm>
          <a:prstGeom prst="rect">
            <a:avLst/>
          </a:prstGeom>
        </p:spPr>
        <p:txBody>
          <a:bodyPr anchor="ctr"/>
          <a:lstStyle>
            <a:lvl1pPr algn="l">
              <a:lnSpc>
                <a:spcPct val="100000"/>
              </a:lnSpc>
              <a:defRPr sz="3600" b="1" i="0">
                <a:solidFill>
                  <a:schemeClr val="bg1"/>
                </a:solidFill>
                <a:latin typeface="Lab Grotesque Black" pitchFamily="2" charset="0"/>
              </a:defRPr>
            </a:lvl1pPr>
          </a:lstStyle>
          <a:p>
            <a:r>
              <a:rPr lang="sv-SE"/>
              <a:t>Klicka här för att ändra mall för rubrikformat</a:t>
            </a:r>
            <a:endParaRPr lang="en-US"/>
          </a:p>
        </p:txBody>
      </p:sp>
      <p:sp>
        <p:nvSpPr>
          <p:cNvPr id="11" name="Platshållare för text 3">
            <a:extLst>
              <a:ext uri="{FF2B5EF4-FFF2-40B4-BE49-F238E27FC236}">
                <a16:creationId xmlns:a16="http://schemas.microsoft.com/office/drawing/2014/main" id="{BBC1B252-4A04-1744-94DA-A73F2571F967}"/>
              </a:ext>
            </a:extLst>
          </p:cNvPr>
          <p:cNvSpPr>
            <a:spLocks noGrp="1"/>
          </p:cNvSpPr>
          <p:nvPr>
            <p:ph type="body" sz="quarter" idx="15" hasCustomPrompt="1"/>
          </p:nvPr>
        </p:nvSpPr>
        <p:spPr>
          <a:xfrm>
            <a:off x="7851889" y="1748455"/>
            <a:ext cx="1833979" cy="334342"/>
          </a:xfrm>
          <a:prstGeom prst="rect">
            <a:avLst/>
          </a:prstGeom>
        </p:spPr>
        <p:txBody>
          <a:bodyPr anchor="ctr"/>
          <a:lstStyle>
            <a:lvl1pPr marL="0" indent="0" algn="l">
              <a:buNone/>
              <a:defRPr sz="1400" b="1" i="0">
                <a:solidFill>
                  <a:schemeClr val="bg1"/>
                </a:solidFill>
                <a:latin typeface="Lab Grotesque Black" pitchFamily="2" charset="0"/>
                <a:cs typeface="Arial" panose="020B0604020202020204" pitchFamily="34" charset="0"/>
              </a:defRPr>
            </a:lvl1pPr>
          </a:lstStyle>
          <a:p>
            <a:pPr lvl="0"/>
            <a:r>
              <a:rPr lang="sv-SE"/>
              <a:t>TRAINEJOBB</a:t>
            </a:r>
          </a:p>
        </p:txBody>
      </p:sp>
      <p:sp>
        <p:nvSpPr>
          <p:cNvPr id="13" name="Platshållare för text 3">
            <a:extLst>
              <a:ext uri="{FF2B5EF4-FFF2-40B4-BE49-F238E27FC236}">
                <a16:creationId xmlns:a16="http://schemas.microsoft.com/office/drawing/2014/main" id="{5069B977-A611-E642-BF89-54B28F1E9701}"/>
              </a:ext>
            </a:extLst>
          </p:cNvPr>
          <p:cNvSpPr>
            <a:spLocks noGrp="1"/>
          </p:cNvSpPr>
          <p:nvPr>
            <p:ph type="body" sz="quarter" idx="16" hasCustomPrompt="1"/>
          </p:nvPr>
        </p:nvSpPr>
        <p:spPr>
          <a:xfrm>
            <a:off x="7851889" y="2120994"/>
            <a:ext cx="3137844" cy="494535"/>
          </a:xfrm>
          <a:prstGeom prst="rect">
            <a:avLst/>
          </a:prstGeom>
        </p:spPr>
        <p:txBody>
          <a:bodyPr anchor="ctr"/>
          <a:lstStyle>
            <a:lvl1pPr marL="0" indent="0" algn="l">
              <a:buNone/>
              <a:defRPr sz="1400" b="0" i="0">
                <a:solidFill>
                  <a:schemeClr val="bg1"/>
                </a:solidFill>
                <a:latin typeface="Lab Grotesque" pitchFamily="2" charset="0"/>
                <a:cs typeface="Arial" panose="020B0604020202020204" pitchFamily="34" charset="0"/>
              </a:defRPr>
            </a:lvl1pPr>
          </a:lstStyle>
          <a:p>
            <a:pPr lvl="0"/>
            <a:r>
              <a:rPr lang="sv-SE"/>
              <a:t>Löftet:		32 000 </a:t>
            </a:r>
            <a:r>
              <a:rPr lang="sv-SE" err="1"/>
              <a:t>st</a:t>
            </a:r>
            <a:endParaRPr lang="sv-SE"/>
          </a:p>
          <a:p>
            <a:pPr lvl="0"/>
            <a:r>
              <a:rPr lang="sv-SE"/>
              <a:t>Resultatet:	473 </a:t>
            </a:r>
            <a:r>
              <a:rPr lang="sv-SE" err="1"/>
              <a:t>st</a:t>
            </a:r>
            <a:endParaRPr lang="sv-SE"/>
          </a:p>
        </p:txBody>
      </p:sp>
      <p:sp>
        <p:nvSpPr>
          <p:cNvPr id="14" name="Platshållare för text 3">
            <a:extLst>
              <a:ext uri="{FF2B5EF4-FFF2-40B4-BE49-F238E27FC236}">
                <a16:creationId xmlns:a16="http://schemas.microsoft.com/office/drawing/2014/main" id="{51F8B95E-3575-DF49-B18F-08AAD86CB72E}"/>
              </a:ext>
            </a:extLst>
          </p:cNvPr>
          <p:cNvSpPr>
            <a:spLocks noGrp="1"/>
          </p:cNvSpPr>
          <p:nvPr>
            <p:ph type="body" sz="quarter" idx="17" hasCustomPrompt="1"/>
          </p:nvPr>
        </p:nvSpPr>
        <p:spPr>
          <a:xfrm>
            <a:off x="7851889" y="3069255"/>
            <a:ext cx="1833979" cy="334342"/>
          </a:xfrm>
          <a:prstGeom prst="rect">
            <a:avLst/>
          </a:prstGeom>
        </p:spPr>
        <p:txBody>
          <a:bodyPr anchor="ctr"/>
          <a:lstStyle>
            <a:lvl1pPr marL="0" indent="0" algn="l">
              <a:buNone/>
              <a:defRPr sz="1400" b="1" i="0">
                <a:solidFill>
                  <a:schemeClr val="bg1"/>
                </a:solidFill>
                <a:latin typeface="Lab Grotesque Black" pitchFamily="2" charset="0"/>
                <a:cs typeface="Arial" panose="020B0604020202020204" pitchFamily="34" charset="0"/>
              </a:defRPr>
            </a:lvl1pPr>
          </a:lstStyle>
          <a:p>
            <a:pPr lvl="0"/>
            <a:r>
              <a:rPr lang="sv-SE"/>
              <a:t>TRAINEJOBB</a:t>
            </a:r>
          </a:p>
        </p:txBody>
      </p:sp>
      <p:sp>
        <p:nvSpPr>
          <p:cNvPr id="15" name="Platshållare för text 3">
            <a:extLst>
              <a:ext uri="{FF2B5EF4-FFF2-40B4-BE49-F238E27FC236}">
                <a16:creationId xmlns:a16="http://schemas.microsoft.com/office/drawing/2014/main" id="{6C52EEE2-F04F-9241-A708-61E578B92DB0}"/>
              </a:ext>
            </a:extLst>
          </p:cNvPr>
          <p:cNvSpPr>
            <a:spLocks noGrp="1"/>
          </p:cNvSpPr>
          <p:nvPr>
            <p:ph type="body" sz="quarter" idx="18" hasCustomPrompt="1"/>
          </p:nvPr>
        </p:nvSpPr>
        <p:spPr>
          <a:xfrm>
            <a:off x="7851889" y="3441794"/>
            <a:ext cx="3527312" cy="494535"/>
          </a:xfrm>
          <a:prstGeom prst="rect">
            <a:avLst/>
          </a:prstGeom>
        </p:spPr>
        <p:txBody>
          <a:bodyPr anchor="ctr"/>
          <a:lstStyle>
            <a:lvl1pPr marL="0" indent="0" algn="l">
              <a:buNone/>
              <a:defRPr sz="1400" b="0" i="0">
                <a:solidFill>
                  <a:schemeClr val="bg1"/>
                </a:solidFill>
                <a:latin typeface="Lab Grotesque" pitchFamily="2" charset="0"/>
                <a:cs typeface="Arial" panose="020B0604020202020204" pitchFamily="34" charset="0"/>
              </a:defRPr>
            </a:lvl1pPr>
          </a:lstStyle>
          <a:p>
            <a:pPr lvl="0"/>
            <a:r>
              <a:rPr lang="sv-SE"/>
              <a:t>Löftet:		32 000 </a:t>
            </a:r>
            <a:r>
              <a:rPr lang="sv-SE" err="1"/>
              <a:t>st</a:t>
            </a:r>
            <a:endParaRPr lang="sv-SE"/>
          </a:p>
          <a:p>
            <a:pPr lvl="0"/>
            <a:r>
              <a:rPr lang="sv-SE"/>
              <a:t>Resultatet:	473 </a:t>
            </a:r>
            <a:r>
              <a:rPr lang="sv-SE" err="1"/>
              <a:t>st</a:t>
            </a:r>
            <a:endParaRPr lang="sv-SE"/>
          </a:p>
        </p:txBody>
      </p:sp>
      <p:sp>
        <p:nvSpPr>
          <p:cNvPr id="16" name="Platshållare för text 3">
            <a:extLst>
              <a:ext uri="{FF2B5EF4-FFF2-40B4-BE49-F238E27FC236}">
                <a16:creationId xmlns:a16="http://schemas.microsoft.com/office/drawing/2014/main" id="{1200062E-D6AB-8741-9D44-4BAC64ECEBA3}"/>
              </a:ext>
            </a:extLst>
          </p:cNvPr>
          <p:cNvSpPr>
            <a:spLocks noGrp="1"/>
          </p:cNvSpPr>
          <p:nvPr>
            <p:ph type="body" sz="quarter" idx="19" hasCustomPrompt="1"/>
          </p:nvPr>
        </p:nvSpPr>
        <p:spPr>
          <a:xfrm>
            <a:off x="7851889" y="4491655"/>
            <a:ext cx="1833979" cy="334342"/>
          </a:xfrm>
          <a:prstGeom prst="rect">
            <a:avLst/>
          </a:prstGeom>
        </p:spPr>
        <p:txBody>
          <a:bodyPr anchor="ctr"/>
          <a:lstStyle>
            <a:lvl1pPr marL="0" indent="0" algn="l">
              <a:buNone/>
              <a:defRPr sz="1400" b="1" i="0">
                <a:solidFill>
                  <a:schemeClr val="bg1"/>
                </a:solidFill>
                <a:latin typeface="Lab Grotesque Black" pitchFamily="2" charset="0"/>
                <a:cs typeface="Arial" panose="020B0604020202020204" pitchFamily="34" charset="0"/>
              </a:defRPr>
            </a:lvl1pPr>
          </a:lstStyle>
          <a:p>
            <a:pPr lvl="0"/>
            <a:r>
              <a:rPr lang="sv-SE"/>
              <a:t>TRAINEJOBB</a:t>
            </a:r>
          </a:p>
        </p:txBody>
      </p:sp>
      <p:sp>
        <p:nvSpPr>
          <p:cNvPr id="17" name="Platshållare för text 3">
            <a:extLst>
              <a:ext uri="{FF2B5EF4-FFF2-40B4-BE49-F238E27FC236}">
                <a16:creationId xmlns:a16="http://schemas.microsoft.com/office/drawing/2014/main" id="{60CA2BC5-B6AE-7343-98A0-62CBD6013E5B}"/>
              </a:ext>
            </a:extLst>
          </p:cNvPr>
          <p:cNvSpPr>
            <a:spLocks noGrp="1"/>
          </p:cNvSpPr>
          <p:nvPr>
            <p:ph type="body" sz="quarter" idx="20" hasCustomPrompt="1"/>
          </p:nvPr>
        </p:nvSpPr>
        <p:spPr>
          <a:xfrm>
            <a:off x="7851889" y="4864194"/>
            <a:ext cx="3500324" cy="494535"/>
          </a:xfrm>
          <a:prstGeom prst="rect">
            <a:avLst/>
          </a:prstGeom>
        </p:spPr>
        <p:txBody>
          <a:bodyPr anchor="ctr"/>
          <a:lstStyle>
            <a:lvl1pPr marL="0" indent="0" algn="l">
              <a:buNone/>
              <a:defRPr sz="1400" b="0" i="0">
                <a:solidFill>
                  <a:schemeClr val="bg1"/>
                </a:solidFill>
                <a:latin typeface="Lab Grotesque" pitchFamily="2" charset="0"/>
                <a:cs typeface="Arial" panose="020B0604020202020204" pitchFamily="34" charset="0"/>
              </a:defRPr>
            </a:lvl1pPr>
          </a:lstStyle>
          <a:p>
            <a:pPr lvl="0"/>
            <a:r>
              <a:rPr lang="sv-SE"/>
              <a:t>Löftet:		32 000 </a:t>
            </a:r>
            <a:r>
              <a:rPr lang="sv-SE" err="1"/>
              <a:t>st</a:t>
            </a:r>
            <a:endParaRPr lang="sv-SE"/>
          </a:p>
          <a:p>
            <a:pPr lvl="0"/>
            <a:r>
              <a:rPr lang="sv-SE"/>
              <a:t>Resultatet:	473 </a:t>
            </a:r>
            <a:r>
              <a:rPr lang="sv-SE" err="1"/>
              <a:t>st</a:t>
            </a:r>
            <a:endParaRPr lang="sv-SE"/>
          </a:p>
        </p:txBody>
      </p:sp>
      <p:sp>
        <p:nvSpPr>
          <p:cNvPr id="18" name="Platshållare för datum 21">
            <a:extLst>
              <a:ext uri="{FF2B5EF4-FFF2-40B4-BE49-F238E27FC236}">
                <a16:creationId xmlns:a16="http://schemas.microsoft.com/office/drawing/2014/main" id="{89AF0FF3-4C1D-B247-8D17-C753B9414F83}"/>
              </a:ext>
            </a:extLst>
          </p:cNvPr>
          <p:cNvSpPr>
            <a:spLocks noGrp="1"/>
          </p:cNvSpPr>
          <p:nvPr>
            <p:ph type="dt" sz="half" idx="11"/>
          </p:nvPr>
        </p:nvSpPr>
        <p:spPr>
          <a:xfrm>
            <a:off x="10529180" y="111181"/>
            <a:ext cx="850021" cy="196842"/>
          </a:xfrm>
          <a:prstGeom prst="rect">
            <a:avLst/>
          </a:prstGeom>
        </p:spPr>
        <p:txBody>
          <a:bodyPr anchor="ctr"/>
          <a:lstStyle>
            <a:lvl1pPr>
              <a:defRPr sz="800" b="0" i="0">
                <a:solidFill>
                  <a:schemeClr val="bg1"/>
                </a:solidFill>
                <a:latin typeface="Lab Grotesque" pitchFamily="2" charset="0"/>
              </a:defRPr>
            </a:lvl1pPr>
          </a:lstStyle>
          <a:p>
            <a:fld id="{06387017-C9C6-D647-90C3-6B57D5E42B6D}" type="datetime1">
              <a:rPr lang="sv-SE" smtClean="0"/>
              <a:pPr/>
              <a:t>2024-05-30</a:t>
            </a:fld>
            <a:endParaRPr lang="sv-SE" dirty="0"/>
          </a:p>
        </p:txBody>
      </p:sp>
      <p:sp>
        <p:nvSpPr>
          <p:cNvPr id="19" name="Platshållare för bildnummer 23">
            <a:extLst>
              <a:ext uri="{FF2B5EF4-FFF2-40B4-BE49-F238E27FC236}">
                <a16:creationId xmlns:a16="http://schemas.microsoft.com/office/drawing/2014/main" id="{BC66A80A-D461-8C49-9695-FE71D6D2CEF2}"/>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bg1"/>
                </a:solidFill>
                <a:latin typeface="Lab Grotesque" pitchFamily="2" charset="0"/>
              </a:defRPr>
            </a:lvl1pPr>
          </a:lstStyle>
          <a:p>
            <a:fld id="{B1B63437-8A26-BE43-AB46-80340C37E737}" type="slidenum">
              <a:rPr lang="sv-SE" smtClean="0"/>
              <a:pPr/>
              <a:t>‹#›</a:t>
            </a:fld>
            <a:endParaRPr lang="sv-SE" dirty="0"/>
          </a:p>
        </p:txBody>
      </p:sp>
      <p:pic>
        <p:nvPicPr>
          <p:cNvPr id="22" name="Bildobjekt 21">
            <a:extLst>
              <a:ext uri="{FF2B5EF4-FFF2-40B4-BE49-F238E27FC236}">
                <a16:creationId xmlns:a16="http://schemas.microsoft.com/office/drawing/2014/main" id="{97134FB5-5518-9D42-968F-055B512D7F8C}"/>
              </a:ext>
            </a:extLst>
          </p:cNvPr>
          <p:cNvPicPr>
            <a:picLocks noChangeAspect="1"/>
          </p:cNvPicPr>
          <p:nvPr userDrawn="1"/>
        </p:nvPicPr>
        <p:blipFill>
          <a:blip r:embed="rId3"/>
          <a:srcRect/>
          <a:stretch/>
        </p:blipFill>
        <p:spPr>
          <a:xfrm>
            <a:off x="343317" y="103524"/>
            <a:ext cx="1430143" cy="195306"/>
          </a:xfrm>
          <a:prstGeom prst="rect">
            <a:avLst/>
          </a:prstGeom>
        </p:spPr>
      </p:pic>
    </p:spTree>
    <p:extLst>
      <p:ext uri="{BB962C8B-B14F-4D97-AF65-F5344CB8AC3E}">
        <p14:creationId xmlns:p14="http://schemas.microsoft.com/office/powerpoint/2010/main" val="2778722640"/>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ext med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BB6A4A5-194A-7C4D-AAE1-E6FB7AA4561A}"/>
              </a:ext>
            </a:extLst>
          </p:cNvPr>
          <p:cNvSpPr/>
          <p:nvPr userDrawn="1"/>
        </p:nvSpPr>
        <p:spPr>
          <a:xfrm>
            <a:off x="0" y="3973727"/>
            <a:ext cx="12192000" cy="2913312"/>
          </a:xfrm>
          <a:prstGeom prst="rect">
            <a:avLst/>
          </a:prstGeom>
          <a:solidFill>
            <a:srgbClr val="EFF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dirty="0">
              <a:latin typeface="Lab Grotesque Black" pitchFamily="2" charset="0"/>
            </a:endParaRPr>
          </a:p>
        </p:txBody>
      </p:sp>
      <p:sp>
        <p:nvSpPr>
          <p:cNvPr id="7" name="Title 1">
            <a:extLst>
              <a:ext uri="{FF2B5EF4-FFF2-40B4-BE49-F238E27FC236}">
                <a16:creationId xmlns:a16="http://schemas.microsoft.com/office/drawing/2014/main" id="{C03B84E3-634B-1D44-97A7-38B34DCE5A48}"/>
              </a:ext>
            </a:extLst>
          </p:cNvPr>
          <p:cNvSpPr>
            <a:spLocks noGrp="1"/>
          </p:cNvSpPr>
          <p:nvPr>
            <p:ph type="title" hasCustomPrompt="1"/>
          </p:nvPr>
        </p:nvSpPr>
        <p:spPr>
          <a:xfrm>
            <a:off x="831850" y="1215735"/>
            <a:ext cx="10515600" cy="1309773"/>
          </a:xfrm>
          <a:prstGeom prst="rect">
            <a:avLst/>
          </a:prstGeom>
        </p:spPr>
        <p:txBody>
          <a:bodyPr anchor="ctr"/>
          <a:lstStyle>
            <a:lvl1pPr>
              <a:defRPr sz="3600" b="1" i="0">
                <a:latin typeface="Lab Grotesque Black" pitchFamily="2" charset="0"/>
              </a:defRPr>
            </a:lvl1pPr>
          </a:lstStyle>
          <a:p>
            <a:r>
              <a:rPr lang="sv-SE"/>
              <a:t>Klicka här för att ändra </a:t>
            </a:r>
            <a:br>
              <a:rPr lang="sv-SE"/>
            </a:br>
            <a:r>
              <a:rPr lang="sv-SE"/>
              <a:t>mall för rubrikformat</a:t>
            </a:r>
            <a:endParaRPr lang="en-US"/>
          </a:p>
        </p:txBody>
      </p:sp>
      <p:sp>
        <p:nvSpPr>
          <p:cNvPr id="8" name="Text Placeholder 2">
            <a:extLst>
              <a:ext uri="{FF2B5EF4-FFF2-40B4-BE49-F238E27FC236}">
                <a16:creationId xmlns:a16="http://schemas.microsoft.com/office/drawing/2014/main" id="{54A315D4-7F1C-6447-981F-E351034E7432}"/>
              </a:ext>
            </a:extLst>
          </p:cNvPr>
          <p:cNvSpPr>
            <a:spLocks noGrp="1"/>
          </p:cNvSpPr>
          <p:nvPr>
            <p:ph type="body" idx="1"/>
          </p:nvPr>
        </p:nvSpPr>
        <p:spPr>
          <a:xfrm>
            <a:off x="831850" y="2663725"/>
            <a:ext cx="10515600" cy="839981"/>
          </a:xfrm>
          <a:prstGeom prst="rect">
            <a:avLst/>
          </a:prstGeom>
        </p:spPr>
        <p:txBody>
          <a:bodyPr/>
          <a:lstStyle>
            <a:lvl1pPr marL="0" indent="0">
              <a:lnSpc>
                <a:spcPct val="130000"/>
              </a:lnSpc>
              <a:buNone/>
              <a:defRPr sz="1800" b="0" i="0">
                <a:solidFill>
                  <a:schemeClr val="tx1">
                    <a:tint val="75000"/>
                  </a:schemeClr>
                </a:solidFill>
                <a:latin typeface="Lab Grotesqu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14" name="Platshållare för datum 21">
            <a:extLst>
              <a:ext uri="{FF2B5EF4-FFF2-40B4-BE49-F238E27FC236}">
                <a16:creationId xmlns:a16="http://schemas.microsoft.com/office/drawing/2014/main" id="{3F3EEA6C-4536-BE4C-9F0E-3C565EE5ED25}"/>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9B4B7641-2D6E-8D4A-BE3C-3A7D8C8D2714}" type="datetime1">
              <a:rPr lang="sv-SE" smtClean="0"/>
              <a:pPr/>
              <a:t>2024-05-30</a:t>
            </a:fld>
            <a:endParaRPr lang="sv-SE" dirty="0"/>
          </a:p>
        </p:txBody>
      </p:sp>
      <p:sp>
        <p:nvSpPr>
          <p:cNvPr id="15" name="Platshållare för bildnummer 23">
            <a:extLst>
              <a:ext uri="{FF2B5EF4-FFF2-40B4-BE49-F238E27FC236}">
                <a16:creationId xmlns:a16="http://schemas.microsoft.com/office/drawing/2014/main" id="{82284CAC-3231-4E4C-AD17-41D16C0F3594}"/>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dirty="0"/>
          </a:p>
        </p:txBody>
      </p:sp>
    </p:spTree>
    <p:extLst>
      <p:ext uri="{BB962C8B-B14F-4D97-AF65-F5344CB8AC3E}">
        <p14:creationId xmlns:p14="http://schemas.microsoft.com/office/powerpoint/2010/main" val="3335505451"/>
      </p:ext>
    </p:extLst>
  </p:cSld>
  <p:clrMapOvr>
    <a:masterClrMapping/>
  </p:clrMapOvr>
  <p:extLst>
    <p:ext uri="{DCECCB84-F9BA-43D5-87BE-67443E8EF086}">
      <p15:sldGuideLst xmlns:p15="http://schemas.microsoft.com/office/powerpoint/2012/main">
        <p15:guide id="1" orient="horz" pos="4020">
          <p15:clr>
            <a:srgbClr val="FBAE40"/>
          </p15:clr>
        </p15:guide>
        <p15:guide id="2" pos="506">
          <p15:clr>
            <a:srgbClr val="FBAE40"/>
          </p15:clr>
        </p15:guide>
        <p15:guide id="3" pos="7423">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1. Avsnitt med ingres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03275" y="1545278"/>
            <a:ext cx="10515600" cy="2299982"/>
          </a:xfrm>
          <a:prstGeom prst="rect">
            <a:avLst/>
          </a:prstGeom>
        </p:spPr>
        <p:txBody>
          <a:bodyPr anchor="b"/>
          <a:lstStyle>
            <a:lvl1pPr>
              <a:defRPr sz="6000" b="1" i="0">
                <a:latin typeface="Lab Grotesque Black" pitchFamily="2" charset="0"/>
              </a:defRPr>
            </a:lvl1pPr>
          </a:lstStyle>
          <a:p>
            <a:r>
              <a:rPr lang="sv-SE"/>
              <a:t>Klicka här för att </a:t>
            </a:r>
            <a:br>
              <a:rPr lang="sv-SE"/>
            </a:br>
            <a:r>
              <a:rPr lang="sv-SE"/>
              <a:t>ändra mall för rubrik</a:t>
            </a:r>
            <a:endParaRPr lang="en-US"/>
          </a:p>
        </p:txBody>
      </p:sp>
      <p:sp>
        <p:nvSpPr>
          <p:cNvPr id="3" name="Text Placeholder 2"/>
          <p:cNvSpPr>
            <a:spLocks noGrp="1"/>
          </p:cNvSpPr>
          <p:nvPr>
            <p:ph type="body" idx="1" hasCustomPrompt="1"/>
          </p:nvPr>
        </p:nvSpPr>
        <p:spPr>
          <a:xfrm>
            <a:off x="803275" y="4164637"/>
            <a:ext cx="10515600" cy="1500187"/>
          </a:xfrm>
          <a:prstGeom prst="rect">
            <a:avLst/>
          </a:prstGeom>
        </p:spPr>
        <p:txBody>
          <a:bodyPr anchor="t"/>
          <a:lstStyle>
            <a:lvl1pPr marL="0" indent="0">
              <a:lnSpc>
                <a:spcPct val="130000"/>
              </a:lnSpc>
              <a:buNone/>
              <a:defRPr sz="2400" b="0" i="0">
                <a:solidFill>
                  <a:schemeClr val="tx1">
                    <a:tint val="75000"/>
                  </a:schemeClr>
                </a:solidFill>
                <a:latin typeface="Lab Grotesqu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texten</a:t>
            </a:r>
          </a:p>
        </p:txBody>
      </p:sp>
      <p:sp>
        <p:nvSpPr>
          <p:cNvPr id="17" name="Platshållare för datum 21">
            <a:extLst>
              <a:ext uri="{FF2B5EF4-FFF2-40B4-BE49-F238E27FC236}">
                <a16:creationId xmlns:a16="http://schemas.microsoft.com/office/drawing/2014/main" id="{78CFA14A-90B3-5A4B-9B02-AECEB313BFC5}"/>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CF0C2AF8-CF07-F84C-9A4A-79F6D3437CF6}" type="datetime1">
              <a:rPr lang="sv-SE" smtClean="0"/>
              <a:pPr/>
              <a:t>2024-05-30</a:t>
            </a:fld>
            <a:endParaRPr lang="sv-SE" dirty="0"/>
          </a:p>
        </p:txBody>
      </p:sp>
      <p:sp>
        <p:nvSpPr>
          <p:cNvPr id="18" name="Platshållare för bildnummer 23">
            <a:extLst>
              <a:ext uri="{FF2B5EF4-FFF2-40B4-BE49-F238E27FC236}">
                <a16:creationId xmlns:a16="http://schemas.microsoft.com/office/drawing/2014/main" id="{603DDC37-2DAE-BC43-B152-0F467B432D68}"/>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dirty="0"/>
          </a:p>
        </p:txBody>
      </p:sp>
    </p:spTree>
    <p:extLst>
      <p:ext uri="{BB962C8B-B14F-4D97-AF65-F5344CB8AC3E}">
        <p14:creationId xmlns:p14="http://schemas.microsoft.com/office/powerpoint/2010/main" val="3124293759"/>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 Avsnitt">
    <p:bg>
      <p:bgPr>
        <a:solidFill>
          <a:schemeClr val="tx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B4C1ED1E-219F-BF49-9EAC-22079548AA1B}"/>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dirty="0">
              <a:latin typeface="Lab Grotesque Black" pitchFamily="2" charset="0"/>
            </a:endParaRPr>
          </a:p>
        </p:txBody>
      </p:sp>
      <p:pic>
        <p:nvPicPr>
          <p:cNvPr id="10" name="Bildobjekt 9" descr="En bild som visar byggnad, bro, gitarr&#10;&#10;Automatiskt genererad beskrivning">
            <a:extLst>
              <a:ext uri="{FF2B5EF4-FFF2-40B4-BE49-F238E27FC236}">
                <a16:creationId xmlns:a16="http://schemas.microsoft.com/office/drawing/2014/main" id="{452D6398-4134-AB43-BD11-71157171EC5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cxnSp>
        <p:nvCxnSpPr>
          <p:cNvPr id="7" name="Rak 6">
            <a:extLst>
              <a:ext uri="{FF2B5EF4-FFF2-40B4-BE49-F238E27FC236}">
                <a16:creationId xmlns:a16="http://schemas.microsoft.com/office/drawing/2014/main" id="{FACAD220-A977-9047-8DEA-9709F35E681E}"/>
              </a:ext>
            </a:extLst>
          </p:cNvPr>
          <p:cNvCxnSpPr/>
          <p:nvPr userDrawn="1"/>
        </p:nvCxnSpPr>
        <p:spPr>
          <a:xfrm>
            <a:off x="333488" y="438382"/>
            <a:ext cx="11456894"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latshållare för text 5">
            <a:extLst>
              <a:ext uri="{FF2B5EF4-FFF2-40B4-BE49-F238E27FC236}">
                <a16:creationId xmlns:a16="http://schemas.microsoft.com/office/drawing/2014/main" id="{E83E3671-74B4-244E-B775-98A63775D204}"/>
              </a:ext>
            </a:extLst>
          </p:cNvPr>
          <p:cNvSpPr>
            <a:spLocks noGrp="1"/>
          </p:cNvSpPr>
          <p:nvPr>
            <p:ph type="body" sz="quarter" idx="10" hasCustomPrompt="1"/>
          </p:nvPr>
        </p:nvSpPr>
        <p:spPr>
          <a:xfrm>
            <a:off x="803275" y="2729243"/>
            <a:ext cx="8895339" cy="1870292"/>
          </a:xfrm>
          <a:prstGeom prst="rect">
            <a:avLst/>
          </a:prstGeom>
        </p:spPr>
        <p:txBody>
          <a:bodyPr anchor="ctr"/>
          <a:lstStyle>
            <a:lvl1pPr marL="0" indent="0">
              <a:buNone/>
              <a:defRPr sz="6000" b="1" i="0">
                <a:solidFill>
                  <a:schemeClr val="bg1"/>
                </a:solidFill>
                <a:latin typeface="Lab Grotesque Black" pitchFamily="2" charset="0"/>
                <a:cs typeface="Arial" panose="020B0604020202020204" pitchFamily="34" charset="0"/>
              </a:defRPr>
            </a:lvl1pPr>
          </a:lstStyle>
          <a:p>
            <a:pPr lvl="0"/>
            <a:r>
              <a:rPr lang="sv-SE"/>
              <a:t>Detta är en </a:t>
            </a:r>
            <a:r>
              <a:rPr lang="sv-SE" err="1"/>
              <a:t>avsnittssida</a:t>
            </a:r>
            <a:r>
              <a:rPr lang="sv-SE"/>
              <a:t> klicka här för att skriva</a:t>
            </a:r>
          </a:p>
        </p:txBody>
      </p:sp>
      <p:sp>
        <p:nvSpPr>
          <p:cNvPr id="18" name="Platshållare för datum 21">
            <a:extLst>
              <a:ext uri="{FF2B5EF4-FFF2-40B4-BE49-F238E27FC236}">
                <a16:creationId xmlns:a16="http://schemas.microsoft.com/office/drawing/2014/main" id="{AE4B9CB4-76F7-724E-A425-A4AB8E8F1344}"/>
              </a:ext>
            </a:extLst>
          </p:cNvPr>
          <p:cNvSpPr>
            <a:spLocks noGrp="1"/>
          </p:cNvSpPr>
          <p:nvPr>
            <p:ph type="dt" sz="half" idx="11"/>
          </p:nvPr>
        </p:nvSpPr>
        <p:spPr>
          <a:xfrm>
            <a:off x="10529180" y="111181"/>
            <a:ext cx="850021" cy="196842"/>
          </a:xfrm>
          <a:prstGeom prst="rect">
            <a:avLst/>
          </a:prstGeom>
        </p:spPr>
        <p:txBody>
          <a:bodyPr anchor="ctr"/>
          <a:lstStyle>
            <a:lvl1pPr>
              <a:defRPr sz="800" b="0" i="0">
                <a:solidFill>
                  <a:schemeClr val="bg1"/>
                </a:solidFill>
                <a:latin typeface="Lab Grotesque" pitchFamily="2" charset="0"/>
              </a:defRPr>
            </a:lvl1pPr>
          </a:lstStyle>
          <a:p>
            <a:fld id="{5D746ED8-8A85-044D-948A-A4B1F9B69AD2}" type="datetime1">
              <a:rPr lang="sv-SE" smtClean="0"/>
              <a:pPr/>
              <a:t>2024-05-30</a:t>
            </a:fld>
            <a:endParaRPr lang="sv-SE" dirty="0"/>
          </a:p>
        </p:txBody>
      </p:sp>
      <p:sp>
        <p:nvSpPr>
          <p:cNvPr id="19" name="Platshållare för bildnummer 23">
            <a:extLst>
              <a:ext uri="{FF2B5EF4-FFF2-40B4-BE49-F238E27FC236}">
                <a16:creationId xmlns:a16="http://schemas.microsoft.com/office/drawing/2014/main" id="{9C84D2F8-D1B6-E548-980A-3A83933267D2}"/>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bg1"/>
                </a:solidFill>
                <a:latin typeface="Lab Grotesque" pitchFamily="2" charset="0"/>
              </a:defRPr>
            </a:lvl1pPr>
          </a:lstStyle>
          <a:p>
            <a:fld id="{B1B63437-8A26-BE43-AB46-80340C37E737}" type="slidenum">
              <a:rPr lang="sv-SE" smtClean="0"/>
              <a:pPr/>
              <a:t>‹#›</a:t>
            </a:fld>
            <a:endParaRPr lang="sv-SE" dirty="0"/>
          </a:p>
        </p:txBody>
      </p:sp>
      <p:pic>
        <p:nvPicPr>
          <p:cNvPr id="11" name="Bildobjekt 10">
            <a:extLst>
              <a:ext uri="{FF2B5EF4-FFF2-40B4-BE49-F238E27FC236}">
                <a16:creationId xmlns:a16="http://schemas.microsoft.com/office/drawing/2014/main" id="{8457CEAD-7460-4145-AB90-DD79FDFEDEC8}"/>
              </a:ext>
            </a:extLst>
          </p:cNvPr>
          <p:cNvPicPr>
            <a:picLocks noChangeAspect="1"/>
          </p:cNvPicPr>
          <p:nvPr userDrawn="1"/>
        </p:nvPicPr>
        <p:blipFill>
          <a:blip r:embed="rId3"/>
          <a:srcRect/>
          <a:stretch/>
        </p:blipFill>
        <p:spPr>
          <a:xfrm>
            <a:off x="343317" y="103524"/>
            <a:ext cx="1430143" cy="195306"/>
          </a:xfrm>
          <a:prstGeom prst="rect">
            <a:avLst/>
          </a:prstGeom>
        </p:spPr>
      </p:pic>
    </p:spTree>
    <p:extLst>
      <p:ext uri="{BB962C8B-B14F-4D97-AF65-F5344CB8AC3E}">
        <p14:creationId xmlns:p14="http://schemas.microsoft.com/office/powerpoint/2010/main" val="2744021753"/>
      </p:ext>
    </p:extLst>
  </p:cSld>
  <p:clrMapOvr>
    <a:masterClrMapping/>
  </p:clrMapOvr>
  <p:extLst>
    <p:ext uri="{DCECCB84-F9BA-43D5-87BE-67443E8EF086}">
      <p15:sldGuideLst xmlns:p15="http://schemas.microsoft.com/office/powerpoint/2012/main">
        <p15:guide id="1" orient="horz" pos="4020">
          <p15:clr>
            <a:srgbClr val="FBAE40"/>
          </p15:clr>
        </p15:guide>
        <p15:guide id="2" pos="506">
          <p15:clr>
            <a:srgbClr val="FBAE40"/>
          </p15:clr>
        </p15:guide>
        <p15:guide id="3" pos="7423">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 Avsnitt">
    <p:bg>
      <p:bgPr>
        <a:solidFill>
          <a:schemeClr val="accent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86E13CAA-C4B1-524F-ACD3-1AEDE372C885}"/>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dirty="0">
              <a:latin typeface="Lab Grotesque Black" pitchFamily="2" charset="0"/>
            </a:endParaRPr>
          </a:p>
        </p:txBody>
      </p:sp>
      <p:pic>
        <p:nvPicPr>
          <p:cNvPr id="5" name="Bildobjekt 4" descr="En bild som visar paraply&#10;&#10;Automatiskt genererad beskrivning">
            <a:extLst>
              <a:ext uri="{FF2B5EF4-FFF2-40B4-BE49-F238E27FC236}">
                <a16:creationId xmlns:a16="http://schemas.microsoft.com/office/drawing/2014/main" id="{31014F78-3669-FD47-ACA0-2444F2C2D00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4258"/>
            <a:ext cx="12192000" cy="6843742"/>
          </a:xfrm>
          <a:prstGeom prst="rect">
            <a:avLst/>
          </a:prstGeom>
        </p:spPr>
      </p:pic>
      <p:cxnSp>
        <p:nvCxnSpPr>
          <p:cNvPr id="11" name="Rak 10">
            <a:extLst>
              <a:ext uri="{FF2B5EF4-FFF2-40B4-BE49-F238E27FC236}">
                <a16:creationId xmlns:a16="http://schemas.microsoft.com/office/drawing/2014/main" id="{0A6491C6-EEE6-B546-9D23-1BE8DBC53D18}"/>
              </a:ext>
            </a:extLst>
          </p:cNvPr>
          <p:cNvCxnSpPr/>
          <p:nvPr userDrawn="1"/>
        </p:nvCxnSpPr>
        <p:spPr>
          <a:xfrm>
            <a:off x="333488" y="438382"/>
            <a:ext cx="11456894"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latshållare för datum 21">
            <a:extLst>
              <a:ext uri="{FF2B5EF4-FFF2-40B4-BE49-F238E27FC236}">
                <a16:creationId xmlns:a16="http://schemas.microsoft.com/office/drawing/2014/main" id="{45015450-3314-2143-887A-7CB028EB5371}"/>
              </a:ext>
            </a:extLst>
          </p:cNvPr>
          <p:cNvSpPr>
            <a:spLocks noGrp="1"/>
          </p:cNvSpPr>
          <p:nvPr>
            <p:ph type="dt" sz="half" idx="11"/>
          </p:nvPr>
        </p:nvSpPr>
        <p:spPr>
          <a:xfrm>
            <a:off x="10529180" y="111181"/>
            <a:ext cx="850021" cy="196842"/>
          </a:xfrm>
          <a:prstGeom prst="rect">
            <a:avLst/>
          </a:prstGeom>
        </p:spPr>
        <p:txBody>
          <a:bodyPr anchor="ctr"/>
          <a:lstStyle>
            <a:lvl1pPr>
              <a:defRPr sz="800" b="0" i="0">
                <a:solidFill>
                  <a:schemeClr val="bg1"/>
                </a:solidFill>
                <a:latin typeface="Lab Grotesque" pitchFamily="2" charset="0"/>
              </a:defRPr>
            </a:lvl1pPr>
          </a:lstStyle>
          <a:p>
            <a:fld id="{CF3CEFF0-9FE1-A546-97A2-AA4EE22CD004}" type="datetime1">
              <a:rPr lang="sv-SE" smtClean="0"/>
              <a:pPr/>
              <a:t>2024-05-30</a:t>
            </a:fld>
            <a:endParaRPr lang="sv-SE" dirty="0"/>
          </a:p>
        </p:txBody>
      </p:sp>
      <p:sp>
        <p:nvSpPr>
          <p:cNvPr id="13" name="Platshållare för bildnummer 23">
            <a:extLst>
              <a:ext uri="{FF2B5EF4-FFF2-40B4-BE49-F238E27FC236}">
                <a16:creationId xmlns:a16="http://schemas.microsoft.com/office/drawing/2014/main" id="{D2D3C1F5-41C8-964C-953B-A5E691F4ED21}"/>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bg1"/>
                </a:solidFill>
                <a:latin typeface="Lab Grotesque" pitchFamily="2" charset="0"/>
              </a:defRPr>
            </a:lvl1pPr>
          </a:lstStyle>
          <a:p>
            <a:fld id="{B1B63437-8A26-BE43-AB46-80340C37E737}" type="slidenum">
              <a:rPr lang="sv-SE" smtClean="0"/>
              <a:pPr/>
              <a:t>‹#›</a:t>
            </a:fld>
            <a:endParaRPr lang="sv-SE" dirty="0"/>
          </a:p>
        </p:txBody>
      </p:sp>
      <p:sp>
        <p:nvSpPr>
          <p:cNvPr id="15" name="Platshållare för text 5">
            <a:extLst>
              <a:ext uri="{FF2B5EF4-FFF2-40B4-BE49-F238E27FC236}">
                <a16:creationId xmlns:a16="http://schemas.microsoft.com/office/drawing/2014/main" id="{7D5B1C21-F67A-3740-B2C4-9015945AA7A4}"/>
              </a:ext>
            </a:extLst>
          </p:cNvPr>
          <p:cNvSpPr>
            <a:spLocks noGrp="1"/>
          </p:cNvSpPr>
          <p:nvPr>
            <p:ph type="body" sz="quarter" idx="10" hasCustomPrompt="1"/>
          </p:nvPr>
        </p:nvSpPr>
        <p:spPr>
          <a:xfrm>
            <a:off x="803275" y="3715562"/>
            <a:ext cx="8895339" cy="1870292"/>
          </a:xfrm>
          <a:prstGeom prst="rect">
            <a:avLst/>
          </a:prstGeom>
        </p:spPr>
        <p:txBody>
          <a:bodyPr anchor="ctr"/>
          <a:lstStyle>
            <a:lvl1pPr marL="0" indent="0">
              <a:buNone/>
              <a:defRPr sz="6000" b="1" i="0">
                <a:solidFill>
                  <a:schemeClr val="bg1"/>
                </a:solidFill>
                <a:latin typeface="Lab Grotesque Black" pitchFamily="2" charset="0"/>
                <a:cs typeface="Arial" panose="020B0604020202020204" pitchFamily="34" charset="0"/>
              </a:defRPr>
            </a:lvl1pPr>
          </a:lstStyle>
          <a:p>
            <a:pPr lvl="0"/>
            <a:r>
              <a:rPr lang="sv-SE"/>
              <a:t>Detta är en </a:t>
            </a:r>
            <a:r>
              <a:rPr lang="sv-SE" err="1"/>
              <a:t>avsnittssida</a:t>
            </a:r>
            <a:r>
              <a:rPr lang="sv-SE"/>
              <a:t> klicka här för att skriva</a:t>
            </a:r>
          </a:p>
        </p:txBody>
      </p:sp>
      <p:pic>
        <p:nvPicPr>
          <p:cNvPr id="14" name="Bildobjekt 13">
            <a:extLst>
              <a:ext uri="{FF2B5EF4-FFF2-40B4-BE49-F238E27FC236}">
                <a16:creationId xmlns:a16="http://schemas.microsoft.com/office/drawing/2014/main" id="{40FD3C66-CC2E-DD46-81FA-9AE1B3326C60}"/>
              </a:ext>
            </a:extLst>
          </p:cNvPr>
          <p:cNvPicPr>
            <a:picLocks noChangeAspect="1"/>
          </p:cNvPicPr>
          <p:nvPr userDrawn="1"/>
        </p:nvPicPr>
        <p:blipFill>
          <a:blip r:embed="rId3"/>
          <a:srcRect/>
          <a:stretch/>
        </p:blipFill>
        <p:spPr>
          <a:xfrm>
            <a:off x="343317" y="103524"/>
            <a:ext cx="1430143" cy="195306"/>
          </a:xfrm>
          <a:prstGeom prst="rect">
            <a:avLst/>
          </a:prstGeom>
        </p:spPr>
      </p:pic>
    </p:spTree>
    <p:extLst>
      <p:ext uri="{BB962C8B-B14F-4D97-AF65-F5344CB8AC3E}">
        <p14:creationId xmlns:p14="http://schemas.microsoft.com/office/powerpoint/2010/main" val="2797168702"/>
      </p:ext>
    </p:extLst>
  </p:cSld>
  <p:clrMapOvr>
    <a:masterClrMapping/>
  </p:clrMapOvr>
  <p:extLst>
    <p:ext uri="{DCECCB84-F9BA-43D5-87BE-67443E8EF086}">
      <p15:sldGuideLst xmlns:p15="http://schemas.microsoft.com/office/powerpoint/2012/main">
        <p15:guide id="1" orient="horz" pos="4020">
          <p15:clr>
            <a:srgbClr val="FBAE40"/>
          </p15:clr>
        </p15:guide>
        <p15:guide id="2" pos="483">
          <p15:clr>
            <a:srgbClr val="FBAE40"/>
          </p15:clr>
        </p15:guide>
        <p15:guide id="3" pos="7423">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Avslut">
    <p:bg>
      <p:bgPr>
        <a:solidFill>
          <a:srgbClr val="EFF2F5"/>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FB8D3E8-775F-E747-BB5E-5FFEC647C71A}"/>
              </a:ext>
            </a:extLst>
          </p:cNvPr>
          <p:cNvSpPr/>
          <p:nvPr userDrawn="1"/>
        </p:nvSpPr>
        <p:spPr>
          <a:xfrm>
            <a:off x="0" y="0"/>
            <a:ext cx="12192000" cy="6858000"/>
          </a:xfrm>
          <a:prstGeom prst="rect">
            <a:avLst/>
          </a:prstGeom>
          <a:solidFill>
            <a:srgbClr val="EFF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dirty="0">
              <a:latin typeface="Lab Grotesque Black" pitchFamily="2" charset="0"/>
            </a:endParaRPr>
          </a:p>
        </p:txBody>
      </p:sp>
      <p:pic>
        <p:nvPicPr>
          <p:cNvPr id="24" name="Bild 23">
            <a:extLst>
              <a:ext uri="{FF2B5EF4-FFF2-40B4-BE49-F238E27FC236}">
                <a16:creationId xmlns:a16="http://schemas.microsoft.com/office/drawing/2014/main" id="{E23F5BBB-C9C0-CC47-AC05-378CCA1382E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97181" y="5433231"/>
            <a:ext cx="1997637" cy="948519"/>
          </a:xfrm>
          <a:prstGeom prst="rect">
            <a:avLst/>
          </a:prstGeom>
        </p:spPr>
      </p:pic>
      <p:sp>
        <p:nvSpPr>
          <p:cNvPr id="25" name="Platshållare för text 5">
            <a:extLst>
              <a:ext uri="{FF2B5EF4-FFF2-40B4-BE49-F238E27FC236}">
                <a16:creationId xmlns:a16="http://schemas.microsoft.com/office/drawing/2014/main" id="{2624F830-1254-5447-BD06-4EFEEFD16E0C}"/>
              </a:ext>
            </a:extLst>
          </p:cNvPr>
          <p:cNvSpPr>
            <a:spLocks noGrp="1"/>
          </p:cNvSpPr>
          <p:nvPr>
            <p:ph type="body" sz="quarter" idx="10" hasCustomPrompt="1"/>
          </p:nvPr>
        </p:nvSpPr>
        <p:spPr>
          <a:xfrm>
            <a:off x="3916402" y="2712524"/>
            <a:ext cx="4359193" cy="1432951"/>
          </a:xfrm>
          <a:prstGeom prst="rect">
            <a:avLst/>
          </a:prstGeom>
        </p:spPr>
        <p:txBody>
          <a:bodyPr anchor="ctr"/>
          <a:lstStyle>
            <a:lvl1pPr marL="0" indent="0" algn="ctr">
              <a:buNone/>
              <a:defRPr sz="6000" b="1" i="0">
                <a:solidFill>
                  <a:schemeClr val="tx1"/>
                </a:solidFill>
                <a:latin typeface="Lab Grotesque Black" pitchFamily="2" charset="0"/>
                <a:cs typeface="Arial" panose="020B0604020202020204" pitchFamily="34" charset="0"/>
              </a:defRPr>
            </a:lvl1pPr>
          </a:lstStyle>
          <a:p>
            <a:pPr lvl="0"/>
            <a:r>
              <a:rPr lang="sv-SE"/>
              <a:t>Sista sidan!</a:t>
            </a:r>
          </a:p>
        </p:txBody>
      </p:sp>
    </p:spTree>
    <p:extLst>
      <p:ext uri="{BB962C8B-B14F-4D97-AF65-F5344CB8AC3E}">
        <p14:creationId xmlns:p14="http://schemas.microsoft.com/office/powerpoint/2010/main" val="3788941241"/>
      </p:ext>
    </p:extLst>
  </p:cSld>
  <p:clrMapOvr>
    <a:masterClrMapping/>
  </p:clrMapOvr>
  <p:extLst>
    <p:ext uri="{DCECCB84-F9BA-43D5-87BE-67443E8EF086}">
      <p15:sldGuideLst xmlns:p15="http://schemas.microsoft.com/office/powerpoint/2012/main">
        <p15:guide id="1" orient="horz" pos="4020">
          <p15:clr>
            <a:srgbClr val="FBAE40"/>
          </p15:clr>
        </p15:guide>
        <p15:guide id="2" pos="506">
          <p15:clr>
            <a:srgbClr val="FBAE40"/>
          </p15:clr>
        </p15:guide>
        <p15:guide id="3" pos="742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3.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2.xml"/><Relationship Id="rId3" Type="http://schemas.openxmlformats.org/officeDocument/2006/relationships/slideLayout" Target="../slideLayouts/slideLayout26.xml"/><Relationship Id="rId21" Type="http://schemas.openxmlformats.org/officeDocument/2006/relationships/oleObject" Target="../embeddings/oleObject9.bin"/><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tags" Target="../tags/tag1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image" Target="../media/image2.png"/><Relationship Id="rId10" Type="http://schemas.openxmlformats.org/officeDocument/2006/relationships/slideLayout" Target="../slideLayouts/slideLayout33.xml"/><Relationship Id="rId19" Type="http://schemas.openxmlformats.org/officeDocument/2006/relationships/tags" Target="../tags/tag11.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oleObject" Target="../embeddings/oleObject11.bin"/><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ags" Target="../tags/tag16.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tags" Target="../tags/tag15.xml"/><Relationship Id="rId5" Type="http://schemas.openxmlformats.org/officeDocument/2006/relationships/slideLayout" Target="../slideLayouts/slideLayout45.xml"/><Relationship Id="rId15" Type="http://schemas.openxmlformats.org/officeDocument/2006/relationships/image" Target="../media/image2.png"/><Relationship Id="rId10" Type="http://schemas.openxmlformats.org/officeDocument/2006/relationships/theme" Target="../theme/theme3.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oleObject" Target="../embeddings/oleObject12.bin"/><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ags" Target="../tags/tag19.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tags" Target="../tags/tag18.xml"/><Relationship Id="rId5" Type="http://schemas.openxmlformats.org/officeDocument/2006/relationships/slideLayout" Target="../slideLayouts/slideLayout54.xml"/><Relationship Id="rId15" Type="http://schemas.openxmlformats.org/officeDocument/2006/relationships/image" Target="../media/image2.png"/><Relationship Id="rId10" Type="http://schemas.openxmlformats.org/officeDocument/2006/relationships/theme" Target="../theme/theme4.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image" Target="../media/image1.emf"/></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5.xml"/><Relationship Id="rId18" Type="http://schemas.openxmlformats.org/officeDocument/2006/relationships/image" Target="../media/image2.pn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image" Target="../media/image1.emf"/><Relationship Id="rId2" Type="http://schemas.openxmlformats.org/officeDocument/2006/relationships/slideLayout" Target="../slideLayouts/slideLayout60.xml"/><Relationship Id="rId16" Type="http://schemas.openxmlformats.org/officeDocument/2006/relationships/oleObject" Target="../embeddings/oleObject13.bin"/><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tags" Target="../tags/tag22.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tags" Target="../tags/tag2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ags" Target="../tags/tag27.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ags" Target="../tags/tag26.xml"/><Relationship Id="rId2" Type="http://schemas.openxmlformats.org/officeDocument/2006/relationships/slideLayout" Target="../slideLayouts/slideLayout72.xml"/><Relationship Id="rId16" Type="http://schemas.openxmlformats.org/officeDocument/2006/relationships/image" Target="../media/image2.png"/><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theme" Target="../theme/theme6.xml"/><Relationship Id="rId5" Type="http://schemas.openxmlformats.org/officeDocument/2006/relationships/slideLayout" Target="../slideLayouts/slideLayout75.xml"/><Relationship Id="rId15" Type="http://schemas.openxmlformats.org/officeDocument/2006/relationships/image" Target="../media/image1.emf"/><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oleObject" Target="../embeddings/oleObject17.bin"/></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slideLayout" Target="../slideLayouts/slideLayout106.xml"/><Relationship Id="rId21" Type="http://schemas.openxmlformats.org/officeDocument/2006/relationships/slideLayout" Target="../slideLayouts/slideLayout101.xml"/><Relationship Id="rId34" Type="http://schemas.openxmlformats.org/officeDocument/2006/relationships/image" Target="../media/image17.png"/><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slideLayout" Target="../slideLayouts/slideLayout105.xml"/><Relationship Id="rId33" Type="http://schemas.openxmlformats.org/officeDocument/2006/relationships/theme" Target="../theme/theme7.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29" Type="http://schemas.openxmlformats.org/officeDocument/2006/relationships/slideLayout" Target="../slideLayouts/slideLayout109.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slideLayout" Target="../slideLayouts/slideLayout104.xml"/><Relationship Id="rId32" Type="http://schemas.openxmlformats.org/officeDocument/2006/relationships/slideLayout" Target="../slideLayouts/slideLayout112.xml"/><Relationship Id="rId37" Type="http://schemas.openxmlformats.org/officeDocument/2006/relationships/image" Target="../media/image20.png"/><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slideLayout" Target="../slideLayouts/slideLayout103.xml"/><Relationship Id="rId28" Type="http://schemas.openxmlformats.org/officeDocument/2006/relationships/slideLayout" Target="../slideLayouts/slideLayout108.xml"/><Relationship Id="rId36" Type="http://schemas.openxmlformats.org/officeDocument/2006/relationships/image" Target="../media/image19.png"/><Relationship Id="rId10" Type="http://schemas.openxmlformats.org/officeDocument/2006/relationships/slideLayout" Target="../slideLayouts/slideLayout90.xml"/><Relationship Id="rId19" Type="http://schemas.openxmlformats.org/officeDocument/2006/relationships/slideLayout" Target="../slideLayouts/slideLayout99.xml"/><Relationship Id="rId31" Type="http://schemas.openxmlformats.org/officeDocument/2006/relationships/slideLayout" Target="../slideLayouts/slideLayout111.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slideLayout" Target="../slideLayouts/slideLayout107.xml"/><Relationship Id="rId30" Type="http://schemas.openxmlformats.org/officeDocument/2006/relationships/slideLayout" Target="../slideLayouts/slideLayout110.xml"/><Relationship Id="rId35" Type="http://schemas.openxmlformats.org/officeDocument/2006/relationships/image" Target="../media/image18.png"/><Relationship Id="rId8" Type="http://schemas.openxmlformats.org/officeDocument/2006/relationships/slideLayout" Target="../slideLayouts/slideLayout88.xml"/><Relationship Id="rId3"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F1262A14-C18A-43AD-8174-EA6D5AC8AE8A}"/>
              </a:ext>
            </a:extLst>
          </p:cNvPr>
          <p:cNvGraphicFramePr>
            <a:graphicFrameLocks noChangeAspect="1"/>
          </p:cNvGraphicFramePr>
          <p:nvPr userDrawn="1">
            <p:custDataLst>
              <p:tags r:id="rId25"/>
            </p:custDataLst>
            <p:extLst>
              <p:ext uri="{D42A27DB-BD31-4B8C-83A1-F6EECF244321}">
                <p14:modId xmlns:p14="http://schemas.microsoft.com/office/powerpoint/2010/main" val="260557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7" imgW="498" imgH="499" progId="TCLayout.ActiveDocument.1">
                  <p:embed/>
                </p:oleObj>
              </mc:Choice>
              <mc:Fallback>
                <p:oleObj name="think-cell Slide" r:id="rId27" imgW="498" imgH="499" progId="TCLayout.ActiveDocument.1">
                  <p:embed/>
                  <p:pic>
                    <p:nvPicPr>
                      <p:cNvPr id="8" name="Objekt 7" hidden="1">
                        <a:extLst>
                          <a:ext uri="{FF2B5EF4-FFF2-40B4-BE49-F238E27FC236}">
                            <a16:creationId xmlns:a16="http://schemas.microsoft.com/office/drawing/2014/main" id="{F1262A14-C18A-43AD-8174-EA6D5AC8AE8A}"/>
                          </a:ext>
                        </a:extLst>
                      </p:cNvPr>
                      <p:cNvPicPr/>
                      <p:nvPr/>
                    </p:nvPicPr>
                    <p:blipFill>
                      <a:blip r:embed="rId28"/>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9D2BCF4-8713-4980-86F1-4C71D0C542E6}"/>
              </a:ext>
            </a:extLst>
          </p:cNvPr>
          <p:cNvSpPr/>
          <p:nvPr userDrawn="1">
            <p:custDataLst>
              <p:tags r:id="rId2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30/05/2024</a:t>
            </a:fld>
            <a:endParaRPr lang="en-GB" dirty="0"/>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1397355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763" r:id="rId4"/>
    <p:sldLayoutId id="2147483819" r:id="rId5"/>
    <p:sldLayoutId id="2147483764" r:id="rId6"/>
    <p:sldLayoutId id="2147483654" r:id="rId7"/>
    <p:sldLayoutId id="2147483760" r:id="rId8"/>
    <p:sldLayoutId id="2147483828" r:id="rId9"/>
    <p:sldLayoutId id="2147483826" r:id="rId10"/>
    <p:sldLayoutId id="2147483812" r:id="rId11"/>
    <p:sldLayoutId id="2147483661" r:id="rId12"/>
    <p:sldLayoutId id="2147483658" r:id="rId13"/>
    <p:sldLayoutId id="2147483762" r:id="rId14"/>
    <p:sldLayoutId id="2147483657" r:id="rId15"/>
    <p:sldLayoutId id="2147483656" r:id="rId16"/>
    <p:sldLayoutId id="2147483761" r:id="rId17"/>
    <p:sldLayoutId id="2147483750" r:id="rId18"/>
    <p:sldLayoutId id="2147483749" r:id="rId19"/>
    <p:sldLayoutId id="2147483771" r:id="rId20"/>
    <p:sldLayoutId id="2147483772" r:id="rId21"/>
    <p:sldLayoutId id="2147483773" r:id="rId22"/>
    <p:sldLayoutId id="2147483843" r:id="rId23"/>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userDrawn="1">
          <p15:clr>
            <a:srgbClr val="F26B43"/>
          </p15:clr>
        </p15:guide>
        <p15:guide id="2" pos="529" userDrawn="1">
          <p15:clr>
            <a:srgbClr val="F26B43"/>
          </p15:clr>
        </p15:guide>
        <p15:guide id="3" pos="7151" userDrawn="1">
          <p15:clr>
            <a:srgbClr val="F26B43"/>
          </p15:clr>
        </p15:guide>
        <p15:guide id="4" orient="horz" pos="1139" userDrawn="1">
          <p15:clr>
            <a:srgbClr val="F26B43"/>
          </p15:clr>
        </p15:guide>
        <p15:guide id="5" orient="horz" pos="365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5EDF2"/>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958B59F1-F599-42EA-B0AF-D694CD5566E0}"/>
              </a:ext>
            </a:extLst>
          </p:cNvPr>
          <p:cNvGraphicFramePr>
            <a:graphicFrameLocks noChangeAspect="1"/>
          </p:cNvGraphicFramePr>
          <p:nvPr userDrawn="1">
            <p:custDataLst>
              <p:tags r:id="rId19"/>
            </p:custDataLst>
            <p:extLst>
              <p:ext uri="{D42A27DB-BD31-4B8C-83A1-F6EECF244321}">
                <p14:modId xmlns:p14="http://schemas.microsoft.com/office/powerpoint/2010/main" val="2206489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1" imgW="498" imgH="499" progId="TCLayout.ActiveDocument.1">
                  <p:embed/>
                </p:oleObj>
              </mc:Choice>
              <mc:Fallback>
                <p:oleObj name="think-cell Slide" r:id="rId21" imgW="498" imgH="499" progId="TCLayout.ActiveDocument.1">
                  <p:embed/>
                  <p:pic>
                    <p:nvPicPr>
                      <p:cNvPr id="9" name="Objekt 8" hidden="1">
                        <a:extLst>
                          <a:ext uri="{FF2B5EF4-FFF2-40B4-BE49-F238E27FC236}">
                            <a16:creationId xmlns:a16="http://schemas.microsoft.com/office/drawing/2014/main" id="{958B59F1-F599-42EA-B0AF-D694CD5566E0}"/>
                          </a:ext>
                        </a:extLst>
                      </p:cNvPr>
                      <p:cNvPicPr/>
                      <p:nvPr/>
                    </p:nvPicPr>
                    <p:blipFill>
                      <a:blip r:embed="rId22"/>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B61D218C-849D-494C-AA25-56222077AB86}"/>
              </a:ext>
            </a:extLst>
          </p:cNvPr>
          <p:cNvSpPr/>
          <p:nvPr userDrawn="1">
            <p:custDataLst>
              <p:tags r:id="rId20"/>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30/05/2024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pic>
        <p:nvPicPr>
          <p:cNvPr id="8" name="Bildobjekt 7">
            <a:extLst>
              <a:ext uri="{FF2B5EF4-FFF2-40B4-BE49-F238E27FC236}">
                <a16:creationId xmlns:a16="http://schemas.microsoft.com/office/drawing/2014/main" id="{3C5BF98D-74DA-45EB-8556-36CEC6EE7E32}"/>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2368868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765" r:id="rId3"/>
    <p:sldLayoutId id="2147483818" r:id="rId4"/>
    <p:sldLayoutId id="2147483766" r:id="rId5"/>
    <p:sldLayoutId id="2147483667" r:id="rId6"/>
    <p:sldLayoutId id="2147483759" r:id="rId7"/>
    <p:sldLayoutId id="2147483669" r:id="rId8"/>
    <p:sldLayoutId id="2147483825" r:id="rId9"/>
    <p:sldLayoutId id="2147483734" r:id="rId10"/>
    <p:sldLayoutId id="2147483680" r:id="rId11"/>
    <p:sldLayoutId id="2147483815" r:id="rId12"/>
    <p:sldLayoutId id="2147483778" r:id="rId13"/>
    <p:sldLayoutId id="2147483704" r:id="rId14"/>
    <p:sldLayoutId id="2147483708" r:id="rId15"/>
    <p:sldLayoutId id="2147483712" r:id="rId16"/>
    <p:sldLayoutId id="2147483844" r:id="rId17"/>
  </p:sldLayoutIdLst>
  <p:txStyles>
    <p:titleStyle>
      <a:lvl1pPr algn="l" defTabSz="914400" rtl="0" eaLnBrk="1" latinLnBrk="0" hangingPunct="1">
        <a:lnSpc>
          <a:spcPts val="3100"/>
        </a:lnSpc>
        <a:spcBef>
          <a:spcPct val="0"/>
        </a:spcBef>
        <a:buNone/>
        <a:defRPr sz="2800" b="1" kern="1200">
          <a:solidFill>
            <a:srgbClr val="3A5776"/>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9E7DE"/>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F55B9FB1-673E-4FA5-AEAD-234B05B54042}"/>
              </a:ext>
            </a:extLst>
          </p:cNvPr>
          <p:cNvGraphicFramePr>
            <a:graphicFrameLocks noChangeAspect="1"/>
          </p:cNvGraphicFramePr>
          <p:nvPr userDrawn="1">
            <p:custDataLst>
              <p:tags r:id="rId11"/>
            </p:custDataLst>
            <p:extLst>
              <p:ext uri="{D42A27DB-BD31-4B8C-83A1-F6EECF244321}">
                <p14:modId xmlns:p14="http://schemas.microsoft.com/office/powerpoint/2010/main" val="1030406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498" imgH="499" progId="TCLayout.ActiveDocument.1">
                  <p:embed/>
                </p:oleObj>
              </mc:Choice>
              <mc:Fallback>
                <p:oleObj name="think-cell Slide" r:id="rId13" imgW="498" imgH="499" progId="TCLayout.ActiveDocument.1">
                  <p:embed/>
                  <p:pic>
                    <p:nvPicPr>
                      <p:cNvPr id="9" name="Objekt 8" hidden="1">
                        <a:extLst>
                          <a:ext uri="{FF2B5EF4-FFF2-40B4-BE49-F238E27FC236}">
                            <a16:creationId xmlns:a16="http://schemas.microsoft.com/office/drawing/2014/main" id="{F55B9FB1-673E-4FA5-AEAD-234B05B54042}"/>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DBE36DAA-5B8C-4FD8-9ADA-0B562E8D9672}"/>
              </a:ext>
            </a:extLst>
          </p:cNvPr>
          <p:cNvSpPr/>
          <p:nvPr userDrawn="1">
            <p:custDataLst>
              <p:tags r:id="rId1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30/05/2024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pic>
        <p:nvPicPr>
          <p:cNvPr id="8" name="Bildobjekt 7">
            <a:extLst>
              <a:ext uri="{FF2B5EF4-FFF2-40B4-BE49-F238E27FC236}">
                <a16:creationId xmlns:a16="http://schemas.microsoft.com/office/drawing/2014/main" id="{F6234A4E-2E63-428D-8582-E187BE2192E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0611024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767" r:id="rId3"/>
    <p:sldLayoutId id="2147483817" r:id="rId4"/>
    <p:sldLayoutId id="2147483768" r:id="rId5"/>
    <p:sldLayoutId id="2147483685" r:id="rId6"/>
    <p:sldLayoutId id="2147483758" r:id="rId7"/>
    <p:sldLayoutId id="2147483687" r:id="rId8"/>
    <p:sldLayoutId id="2147483845" r:id="rId9"/>
  </p:sldLayoutIdLst>
  <p:txStyles>
    <p:titleStyle>
      <a:lvl1pPr algn="l" defTabSz="914400" rtl="0" eaLnBrk="1" latinLnBrk="0" hangingPunct="1">
        <a:lnSpc>
          <a:spcPts val="3100"/>
        </a:lnSpc>
        <a:spcBef>
          <a:spcPct val="0"/>
        </a:spcBef>
        <a:buNone/>
        <a:defRPr sz="2800" b="1" kern="1200">
          <a:solidFill>
            <a:srgbClr val="36646B"/>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7E4DD"/>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54A3FDFF-44E2-4DA6-9568-D290BF6D0259}"/>
              </a:ext>
            </a:extLst>
          </p:cNvPr>
          <p:cNvGraphicFramePr>
            <a:graphicFrameLocks noChangeAspect="1"/>
          </p:cNvGraphicFramePr>
          <p:nvPr userDrawn="1">
            <p:custDataLst>
              <p:tags r:id="rId11"/>
            </p:custDataLst>
            <p:extLst>
              <p:ext uri="{D42A27DB-BD31-4B8C-83A1-F6EECF244321}">
                <p14:modId xmlns:p14="http://schemas.microsoft.com/office/powerpoint/2010/main" val="11589738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498" imgH="499" progId="TCLayout.ActiveDocument.1">
                  <p:embed/>
                </p:oleObj>
              </mc:Choice>
              <mc:Fallback>
                <p:oleObj name="think-cell Slide" r:id="rId13" imgW="498" imgH="499" progId="TCLayout.ActiveDocument.1">
                  <p:embed/>
                  <p:pic>
                    <p:nvPicPr>
                      <p:cNvPr id="9" name="Objekt 8" hidden="1">
                        <a:extLst>
                          <a:ext uri="{FF2B5EF4-FFF2-40B4-BE49-F238E27FC236}">
                            <a16:creationId xmlns:a16="http://schemas.microsoft.com/office/drawing/2014/main" id="{54A3FDFF-44E2-4DA6-9568-D290BF6D0259}"/>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DB8C408F-CA11-4557-97D3-0875DA17FC62}"/>
              </a:ext>
            </a:extLst>
          </p:cNvPr>
          <p:cNvSpPr/>
          <p:nvPr userDrawn="1">
            <p:custDataLst>
              <p:tags r:id="rId1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30/05/2024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2" y="6356350"/>
            <a:ext cx="19002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pic>
        <p:nvPicPr>
          <p:cNvPr id="8" name="Bildobjekt 7">
            <a:extLst>
              <a:ext uri="{FF2B5EF4-FFF2-40B4-BE49-F238E27FC236}">
                <a16:creationId xmlns:a16="http://schemas.microsoft.com/office/drawing/2014/main" id="{57A6DA15-5310-45AE-9C3A-6144A4E88348}"/>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73668199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769" r:id="rId3"/>
    <p:sldLayoutId id="2147483785" r:id="rId4"/>
    <p:sldLayoutId id="2147483770" r:id="rId5"/>
    <p:sldLayoutId id="2147483693" r:id="rId6"/>
    <p:sldLayoutId id="2147483757" r:id="rId7"/>
    <p:sldLayoutId id="2147483695" r:id="rId8"/>
    <p:sldLayoutId id="2147483846" r:id="rId9"/>
  </p:sldLayoutIdLst>
  <p:txStyles>
    <p:titleStyle>
      <a:lvl1pPr algn="l" defTabSz="914400" rtl="0" eaLnBrk="1" latinLnBrk="0" hangingPunct="1">
        <a:lnSpc>
          <a:spcPts val="3100"/>
        </a:lnSpc>
        <a:spcBef>
          <a:spcPct val="0"/>
        </a:spcBef>
        <a:buNone/>
        <a:defRPr sz="2800" b="1" kern="1200">
          <a:solidFill>
            <a:schemeClr val="tx1"/>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1755514C-7FB5-4E02-9230-89025535BEC8}"/>
              </a:ext>
            </a:extLst>
          </p:cNvPr>
          <p:cNvGraphicFramePr>
            <a:graphicFrameLocks noChangeAspect="1"/>
          </p:cNvGraphicFramePr>
          <p:nvPr userDrawn="1">
            <p:custDataLst>
              <p:tags r:id="rId14"/>
            </p:custDataLst>
            <p:extLst>
              <p:ext uri="{D42A27DB-BD31-4B8C-83A1-F6EECF244321}">
                <p14:modId xmlns:p14="http://schemas.microsoft.com/office/powerpoint/2010/main" val="18028178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98" imgH="499" progId="TCLayout.ActiveDocument.1">
                  <p:embed/>
                </p:oleObj>
              </mc:Choice>
              <mc:Fallback>
                <p:oleObj name="think-cell Slide" r:id="rId16" imgW="498" imgH="499" progId="TCLayout.ActiveDocument.1">
                  <p:embed/>
                  <p:pic>
                    <p:nvPicPr>
                      <p:cNvPr id="9" name="Objekt 8" hidden="1">
                        <a:extLst>
                          <a:ext uri="{FF2B5EF4-FFF2-40B4-BE49-F238E27FC236}">
                            <a16:creationId xmlns:a16="http://schemas.microsoft.com/office/drawing/2014/main" id="{1755514C-7FB5-4E02-9230-89025535BEC8}"/>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25F98DF9-27EF-4B30-BAE6-286812BD8814}"/>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30/05/2024</a:t>
            </a:fld>
            <a:endParaRPr lang="en-GB" dirty="0"/>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CD02E4AD-1E16-46A9-AEF5-671B55EA89DE}"/>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885639403"/>
      </p:ext>
    </p:extLst>
  </p:cSld>
  <p:clrMap bg1="lt1" tx1="dk1" bg2="lt2" tx2="dk2" accent1="accent1" accent2="accent2" accent3="accent3" accent4="accent4" accent5="accent5" accent6="accent6" hlink="hlink" folHlink="folHlink"/>
  <p:sldLayoutIdLst>
    <p:sldLayoutId id="2147483751" r:id="rId1"/>
    <p:sldLayoutId id="2147483783" r:id="rId2"/>
    <p:sldLayoutId id="2147483752" r:id="rId3"/>
    <p:sldLayoutId id="2147483784" r:id="rId4"/>
    <p:sldLayoutId id="2147483780" r:id="rId5"/>
    <p:sldLayoutId id="2147483816" r:id="rId6"/>
    <p:sldLayoutId id="2147483832" r:id="rId7"/>
    <p:sldLayoutId id="2147483827" r:id="rId8"/>
    <p:sldLayoutId id="2147483821" r:id="rId9"/>
    <p:sldLayoutId id="2147483822" r:id="rId10"/>
    <p:sldLayoutId id="2147483833" r:id="rId11"/>
    <p:sldLayoutId id="2147483847" r:id="rId12"/>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B13B6D05-AFBD-40D4-9D39-D8FE6B7DAB8C}"/>
              </a:ext>
            </a:extLst>
          </p:cNvPr>
          <p:cNvGraphicFramePr>
            <a:graphicFrameLocks noChangeAspect="1"/>
          </p:cNvGraphicFramePr>
          <p:nvPr userDrawn="1">
            <p:custDataLst>
              <p:tags r:id="rId12"/>
            </p:custDataLst>
            <p:extLst>
              <p:ext uri="{D42A27DB-BD31-4B8C-83A1-F6EECF244321}">
                <p14:modId xmlns:p14="http://schemas.microsoft.com/office/powerpoint/2010/main" val="28052235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498" imgH="499" progId="TCLayout.ActiveDocument.1">
                  <p:embed/>
                </p:oleObj>
              </mc:Choice>
              <mc:Fallback>
                <p:oleObj name="think-cell Slide" r:id="rId14" imgW="498" imgH="499" progId="TCLayout.ActiveDocument.1">
                  <p:embed/>
                  <p:pic>
                    <p:nvPicPr>
                      <p:cNvPr id="9" name="Objekt 8" hidden="1">
                        <a:extLst>
                          <a:ext uri="{FF2B5EF4-FFF2-40B4-BE49-F238E27FC236}">
                            <a16:creationId xmlns:a16="http://schemas.microsoft.com/office/drawing/2014/main" id="{B13B6D05-AFBD-40D4-9D39-D8FE6B7DAB8C}"/>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A1DBC44-64F2-4BF5-89EB-3AAF3875D46E}"/>
              </a:ext>
            </a:extLst>
          </p:cNvPr>
          <p:cNvSpPr/>
          <p:nvPr userDrawn="1">
            <p:custDataLst>
              <p:tags r:id="rId1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18293"/>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4051300"/>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30/05/2024</a:t>
            </a:fld>
            <a:endParaRPr lang="en-GB" dirty="0"/>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25CC76DD-CCDD-4DDF-BA02-83CDDFB9D5BC}"/>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62809994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2" r:id="rId3"/>
    <p:sldLayoutId id="2147483747" r:id="rId4"/>
    <p:sldLayoutId id="2147483774" r:id="rId5"/>
    <p:sldLayoutId id="2147483830" r:id="rId6"/>
    <p:sldLayoutId id="2147483779" r:id="rId7"/>
    <p:sldLayoutId id="2147483748" r:id="rId8"/>
    <p:sldLayoutId id="2147483849" r:id="rId9"/>
    <p:sldLayoutId id="2147483848" r:id="rId10"/>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702"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07CB9EB-2406-544C-B77E-074F6E309FEB}"/>
              </a:ext>
            </a:extLst>
          </p:cNvPr>
          <p:cNvSpPr>
            <a:spLocks noGrp="1"/>
          </p:cNvSpPr>
          <p:nvPr>
            <p:ph type="title"/>
          </p:nvPr>
        </p:nvSpPr>
        <p:spPr>
          <a:xfrm>
            <a:off x="838200" y="909637"/>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cxnSp>
        <p:nvCxnSpPr>
          <p:cNvPr id="7" name="Rak 6">
            <a:extLst>
              <a:ext uri="{FF2B5EF4-FFF2-40B4-BE49-F238E27FC236}">
                <a16:creationId xmlns:a16="http://schemas.microsoft.com/office/drawing/2014/main" id="{9ED33720-8F88-E840-A341-39B8505B5E34}"/>
              </a:ext>
            </a:extLst>
          </p:cNvPr>
          <p:cNvCxnSpPr/>
          <p:nvPr userDrawn="1"/>
        </p:nvCxnSpPr>
        <p:spPr>
          <a:xfrm>
            <a:off x="333488" y="438382"/>
            <a:ext cx="11456894"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Bildobjekt 7">
            <a:extLst>
              <a:ext uri="{FF2B5EF4-FFF2-40B4-BE49-F238E27FC236}">
                <a16:creationId xmlns:a16="http://schemas.microsoft.com/office/drawing/2014/main" id="{AED2A12B-9786-7C4E-8002-25B6656DE9BC}"/>
              </a:ext>
            </a:extLst>
          </p:cNvPr>
          <p:cNvPicPr>
            <a:picLocks noChangeAspect="1"/>
          </p:cNvPicPr>
          <p:nvPr userDrawn="1"/>
        </p:nvPicPr>
        <p:blipFill>
          <a:blip r:embed="rId34"/>
          <a:srcRect/>
          <a:stretch/>
        </p:blipFill>
        <p:spPr>
          <a:xfrm>
            <a:off x="333491" y="104033"/>
            <a:ext cx="1441406" cy="196843"/>
          </a:xfrm>
          <a:prstGeom prst="rect">
            <a:avLst/>
          </a:prstGeom>
        </p:spPr>
      </p:pic>
      <p:sp>
        <p:nvSpPr>
          <p:cNvPr id="14" name="Platshållare för datum 21">
            <a:extLst>
              <a:ext uri="{FF2B5EF4-FFF2-40B4-BE49-F238E27FC236}">
                <a16:creationId xmlns:a16="http://schemas.microsoft.com/office/drawing/2014/main" id="{63787B19-C6DC-BE4E-A598-D9CBC0607F30}"/>
              </a:ext>
            </a:extLst>
          </p:cNvPr>
          <p:cNvSpPr>
            <a:spLocks noGrp="1"/>
          </p:cNvSpPr>
          <p:nvPr>
            <p:ph type="dt" sz="half" idx="2"/>
          </p:nvPr>
        </p:nvSpPr>
        <p:spPr>
          <a:xfrm>
            <a:off x="10529180" y="119419"/>
            <a:ext cx="850021" cy="196842"/>
          </a:xfrm>
          <a:prstGeom prst="rect">
            <a:avLst/>
          </a:prstGeom>
        </p:spPr>
        <p:txBody>
          <a:bodyPr anchor="ctr"/>
          <a:lstStyle>
            <a:lvl1pPr algn="r">
              <a:defRPr sz="800" b="0" i="0">
                <a:solidFill>
                  <a:schemeClr val="tx2"/>
                </a:solidFill>
                <a:latin typeface="Lab Grotesque" pitchFamily="2" charset="0"/>
              </a:defRPr>
            </a:lvl1pPr>
          </a:lstStyle>
          <a:p>
            <a:fld id="{CF0C2AF8-CF07-F84C-9A4A-79F6D3437CF6}" type="datetime1">
              <a:rPr lang="sv-SE" smtClean="0"/>
              <a:pPr/>
              <a:t>2024-05-30</a:t>
            </a:fld>
            <a:endParaRPr lang="sv-SE" dirty="0"/>
          </a:p>
        </p:txBody>
      </p:sp>
      <p:sp>
        <p:nvSpPr>
          <p:cNvPr id="15" name="Platshållare för bildnummer 23">
            <a:extLst>
              <a:ext uri="{FF2B5EF4-FFF2-40B4-BE49-F238E27FC236}">
                <a16:creationId xmlns:a16="http://schemas.microsoft.com/office/drawing/2014/main" id="{83202537-DC3C-E749-94A4-EE7EF7DCDFB6}"/>
              </a:ext>
            </a:extLst>
          </p:cNvPr>
          <p:cNvSpPr>
            <a:spLocks noGrp="1"/>
          </p:cNvSpPr>
          <p:nvPr>
            <p:ph type="sldNum" sz="quarter" idx="4"/>
          </p:nvPr>
        </p:nvSpPr>
        <p:spPr>
          <a:xfrm>
            <a:off x="11455684" y="130235"/>
            <a:ext cx="334697" cy="182560"/>
          </a:xfrm>
          <a:prstGeom prst="rect">
            <a:avLst/>
          </a:prstGeom>
        </p:spPr>
        <p:txBody>
          <a:bodyPr anchor="ctr"/>
          <a:lstStyle>
            <a:lvl1pPr algn="r">
              <a:defRPr sz="800" b="0" i="0">
                <a:solidFill>
                  <a:schemeClr val="tx2"/>
                </a:solidFill>
                <a:latin typeface="Lab Grotesque" pitchFamily="2" charset="0"/>
              </a:defRPr>
            </a:lvl1pPr>
          </a:lstStyle>
          <a:p>
            <a:fld id="{B1B63437-8A26-BE43-AB46-80340C37E737}" type="slidenum">
              <a:rPr lang="sv-SE" smtClean="0"/>
              <a:pPr/>
              <a:t>‹#›</a:t>
            </a:fld>
            <a:endParaRPr lang="sv-SE" dirty="0"/>
          </a:p>
        </p:txBody>
      </p:sp>
      <p:pic>
        <p:nvPicPr>
          <p:cNvPr id="9" name="Revision_img_OK" descr="A picture containing object, clock&#10;&#10;Description automatically generated" hidden="1">
            <a:extLst>
              <a:ext uri="{FF2B5EF4-FFF2-40B4-BE49-F238E27FC236}">
                <a16:creationId xmlns:a16="http://schemas.microsoft.com/office/drawing/2014/main" id="{19031E7C-2958-49F4-97A0-AA19B63BF143}"/>
              </a:ext>
            </a:extLst>
          </p:cNvPr>
          <p:cNvPicPr>
            <a:picLocks noChangeAspect="1"/>
          </p:cNvPicPr>
          <p:nvPr userDrawn="1"/>
        </p:nvPicPr>
        <p:blipFill>
          <a:blip r:embed="rId35" cstate="email">
            <a:extLst>
              <a:ext uri="{28A0092B-C50C-407E-A947-70E740481C1C}">
                <a14:useLocalDpi xmlns:a14="http://schemas.microsoft.com/office/drawing/2010/main"/>
              </a:ext>
            </a:extLst>
          </a:blip>
          <a:stretch>
            <a:fillRect/>
          </a:stretch>
        </p:blipFill>
        <p:spPr>
          <a:xfrm>
            <a:off x="11472000" y="0"/>
            <a:ext cx="720000" cy="720000"/>
          </a:xfrm>
          <a:prstGeom prst="rect">
            <a:avLst/>
          </a:prstGeom>
        </p:spPr>
      </p:pic>
      <p:pic>
        <p:nvPicPr>
          <p:cNvPr id="10" name="Revision_img_REV" descr="A picture containing object, clock&#10;&#10;Description automatically generated" hidden="1">
            <a:extLst>
              <a:ext uri="{FF2B5EF4-FFF2-40B4-BE49-F238E27FC236}">
                <a16:creationId xmlns:a16="http://schemas.microsoft.com/office/drawing/2014/main" id="{E73A5CF4-331F-46CC-8C0B-EF246D20F96A}"/>
              </a:ext>
            </a:extLst>
          </p:cNvPr>
          <p:cNvPicPr>
            <a:picLocks noChangeAspect="1"/>
          </p:cNvPicPr>
          <p:nvPr userDrawn="1"/>
        </p:nvPicPr>
        <p:blipFill>
          <a:blip r:embed="rId36" cstate="email">
            <a:extLst>
              <a:ext uri="{28A0092B-C50C-407E-A947-70E740481C1C}">
                <a14:useLocalDpi xmlns:a14="http://schemas.microsoft.com/office/drawing/2010/main"/>
              </a:ext>
            </a:extLst>
          </a:blip>
          <a:stretch>
            <a:fillRect/>
          </a:stretch>
        </p:blipFill>
        <p:spPr>
          <a:xfrm>
            <a:off x="11472000" y="0"/>
            <a:ext cx="720000" cy="720000"/>
          </a:xfrm>
          <a:prstGeom prst="rect">
            <a:avLst/>
          </a:prstGeom>
        </p:spPr>
      </p:pic>
      <p:pic>
        <p:nvPicPr>
          <p:cNvPr id="11" name="Revision_img_PEND" descr="A close up of a clock&#10;&#10;Description automatically generated" hidden="1">
            <a:extLst>
              <a:ext uri="{FF2B5EF4-FFF2-40B4-BE49-F238E27FC236}">
                <a16:creationId xmlns:a16="http://schemas.microsoft.com/office/drawing/2014/main" id="{0A7DAD99-5201-4F10-9B95-45D015674430}"/>
              </a:ext>
            </a:extLst>
          </p:cNvPr>
          <p:cNvPicPr>
            <a:picLocks noChangeAspect="1"/>
          </p:cNvPicPr>
          <p:nvPr userDrawn="1"/>
        </p:nvPicPr>
        <p:blipFill>
          <a:blip r:embed="rId37" cstate="email">
            <a:extLst>
              <a:ext uri="{28A0092B-C50C-407E-A947-70E740481C1C}">
                <a14:useLocalDpi xmlns:a14="http://schemas.microsoft.com/office/drawing/2010/main"/>
              </a:ext>
            </a:extLst>
          </a:blip>
          <a:stretch>
            <a:fillRect/>
          </a:stretch>
        </p:blipFill>
        <p:spPr>
          <a:xfrm>
            <a:off x="11472000" y="0"/>
            <a:ext cx="720000" cy="720000"/>
          </a:xfrm>
          <a:prstGeom prst="rect">
            <a:avLst/>
          </a:prstGeom>
        </p:spPr>
      </p:pic>
      <p:graphicFrame>
        <p:nvGraphicFramePr>
          <p:cNvPr id="12" name="IpsosToolbar_Briefing_Slide" hidden="1">
            <a:extLst>
              <a:ext uri="{FF2B5EF4-FFF2-40B4-BE49-F238E27FC236}">
                <a16:creationId xmlns:a16="http://schemas.microsoft.com/office/drawing/2014/main" id="{00F8A73A-AA1E-4925-8DC6-3122DD960D14}"/>
              </a:ext>
            </a:extLst>
          </p:cNvPr>
          <p:cNvGraphicFramePr>
            <a:graphicFrameLocks noGrp="1"/>
          </p:cNvGraphicFramePr>
          <p:nvPr userDrawn="1">
            <p:extLst>
              <p:ext uri="{D42A27DB-BD31-4B8C-83A1-F6EECF244321}">
                <p14:modId xmlns:p14="http://schemas.microsoft.com/office/powerpoint/2010/main" val="4243210777"/>
              </p:ext>
            </p:extLst>
          </p:nvPr>
        </p:nvGraphicFramePr>
        <p:xfrm>
          <a:off x="0" y="679520"/>
          <a:ext cx="4320000" cy="1440000"/>
        </p:xfrm>
        <a:graphic>
          <a:graphicData uri="http://schemas.openxmlformats.org/drawingml/2006/table">
            <a:tbl>
              <a:tblPr firstRow="1" bandRow="1">
                <a:tableStyleId>{2D5ABB26-0587-4C30-8999-92F81FD0307C}</a:tableStyleId>
              </a:tblPr>
              <a:tblGrid>
                <a:gridCol w="1584000">
                  <a:extLst>
                    <a:ext uri="{9D8B030D-6E8A-4147-A177-3AD203B41FA5}">
                      <a16:colId xmlns:a16="http://schemas.microsoft.com/office/drawing/2014/main" val="680429793"/>
                    </a:ext>
                  </a:extLst>
                </a:gridCol>
                <a:gridCol w="2736000">
                  <a:extLst>
                    <a:ext uri="{9D8B030D-6E8A-4147-A177-3AD203B41FA5}">
                      <a16:colId xmlns:a16="http://schemas.microsoft.com/office/drawing/2014/main" val="1717690144"/>
                    </a:ext>
                  </a:extLst>
                </a:gridCol>
              </a:tblGrid>
              <a:tr h="180000">
                <a:tc>
                  <a:txBody>
                    <a:bodyPr/>
                    <a:lstStyle/>
                    <a:p>
                      <a:r>
                        <a:rPr lang="en-US" sz="900" b="1" dirty="0">
                          <a:solidFill>
                            <a:srgbClr val="292929"/>
                          </a:solidFill>
                          <a:latin typeface="Arial" panose="020B0604020202020204" pitchFamily="34" charset="0"/>
                          <a:cs typeface="Arial" panose="020B0604020202020204" pitchFamily="34" charset="0"/>
                        </a:rPr>
                        <a:t>Base description (filter)</a:t>
                      </a:r>
                    </a:p>
                  </a:txBody>
                  <a:tcPr marL="36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28575" cap="flat" cmpd="sng" algn="ctr">
                      <a:solidFill>
                        <a:srgbClr val="FF0000"/>
                      </a:solidFill>
                      <a:prstDash val="sysDash"/>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28575" cap="flat" cmpd="sng" algn="ctr">
                      <a:solidFill>
                        <a:srgbClr val="FF0000"/>
                      </a:solidFill>
                      <a:prstDash val="sysDash"/>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2158922941"/>
                  </a:ext>
                </a:extLst>
              </a:tr>
              <a:tr h="180000">
                <a:tc>
                  <a:txBody>
                    <a:bodyPr/>
                    <a:lstStyle/>
                    <a:p>
                      <a:r>
                        <a:rPr lang="en-US" sz="900" b="1" dirty="0">
                          <a:solidFill>
                            <a:srgbClr val="292929"/>
                          </a:solidFill>
                          <a:latin typeface="Arial" panose="020B0604020202020204" pitchFamily="34" charset="0"/>
                          <a:cs typeface="Arial" panose="020B0604020202020204" pitchFamily="34" charset="0"/>
                        </a:rPr>
                        <a:t>Banner info</a:t>
                      </a:r>
                    </a:p>
                  </a:txBody>
                  <a:tcPr marL="36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926179011"/>
                  </a:ext>
                </a:extLst>
              </a:tr>
              <a:tr h="180000">
                <a:tc>
                  <a:txBody>
                    <a:bodyPr/>
                    <a:lstStyle/>
                    <a:p>
                      <a:r>
                        <a:rPr lang="en-US" sz="900" b="1" dirty="0">
                          <a:solidFill>
                            <a:srgbClr val="292929"/>
                          </a:solidFill>
                          <a:latin typeface="Arial" panose="020B0604020202020204" pitchFamily="34" charset="0"/>
                          <a:cs typeface="Arial" panose="020B0604020202020204" pitchFamily="34" charset="0"/>
                        </a:rPr>
                        <a:t>Table/Question number/title</a:t>
                      </a:r>
                    </a:p>
                  </a:txBody>
                  <a:tcPr marL="36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589288394"/>
                  </a:ext>
                </a:extLst>
              </a:tr>
              <a:tr h="180000">
                <a:tc>
                  <a:txBody>
                    <a:bodyPr/>
                    <a:lstStyle/>
                    <a:p>
                      <a:r>
                        <a:rPr lang="en-US" sz="900" b="1" dirty="0">
                          <a:solidFill>
                            <a:srgbClr val="292929"/>
                          </a:solidFill>
                          <a:latin typeface="Arial" panose="020B0604020202020204" pitchFamily="34" charset="0"/>
                          <a:cs typeface="Arial" panose="020B0604020202020204" pitchFamily="34" charset="0"/>
                        </a:rPr>
                        <a:t>Break</a:t>
                      </a:r>
                    </a:p>
                  </a:txBody>
                  <a:tcPr marL="36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1794224127"/>
                  </a:ext>
                </a:extLst>
              </a:tr>
              <a:tr h="180000">
                <a:tc>
                  <a:txBody>
                    <a:bodyPr/>
                    <a:lstStyle/>
                    <a:p>
                      <a:r>
                        <a:rPr lang="en-US" sz="900" b="1" dirty="0">
                          <a:solidFill>
                            <a:srgbClr val="292929"/>
                          </a:solidFill>
                          <a:latin typeface="Arial" panose="020B0604020202020204" pitchFamily="34" charset="0"/>
                          <a:cs typeface="Arial" panose="020B0604020202020204" pitchFamily="34" charset="0"/>
                        </a:rPr>
                        <a:t>Slide/Chart </a:t>
                      </a:r>
                      <a:r>
                        <a:rPr lang="en-US" sz="900" b="0" i="0" dirty="0">
                          <a:solidFill>
                            <a:srgbClr val="292929"/>
                          </a:solidFill>
                          <a:latin typeface="Arial" panose="020B0604020202020204" pitchFamily="34" charset="0"/>
                          <a:cs typeface="Arial" panose="020B0604020202020204" pitchFamily="34" charset="0"/>
                        </a:rPr>
                        <a:t>(if not in library!)</a:t>
                      </a:r>
                    </a:p>
                  </a:txBody>
                  <a:tcPr marL="36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4119806022"/>
                  </a:ext>
                </a:extLst>
              </a:tr>
              <a:tr h="180000">
                <a:tc>
                  <a:txBody>
                    <a:bodyPr/>
                    <a:lstStyle/>
                    <a:p>
                      <a:r>
                        <a:rPr lang="en-US" sz="900" b="1" dirty="0">
                          <a:solidFill>
                            <a:srgbClr val="292929"/>
                          </a:solidFill>
                          <a:latin typeface="Arial" panose="020B0604020202020204" pitchFamily="34" charset="0"/>
                          <a:cs typeface="Arial" panose="020B0604020202020204" pitchFamily="34" charset="0"/>
                        </a:rPr>
                        <a:t>Ranking</a:t>
                      </a:r>
                    </a:p>
                  </a:txBody>
                  <a:tcPr marL="36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903503531"/>
                  </a:ext>
                </a:extLst>
              </a:tr>
              <a:tr h="180000">
                <a:tc>
                  <a:txBody>
                    <a:bodyPr/>
                    <a:lstStyle/>
                    <a:p>
                      <a:r>
                        <a:rPr lang="en-US" sz="900" b="1" dirty="0">
                          <a:solidFill>
                            <a:srgbClr val="292929"/>
                          </a:solidFill>
                          <a:latin typeface="Arial" panose="020B0604020202020204" pitchFamily="34" charset="0"/>
                          <a:cs typeface="Arial" panose="020B0604020202020204" pitchFamily="34" charset="0"/>
                        </a:rPr>
                        <a:t>Sigs</a:t>
                      </a:r>
                    </a:p>
                  </a:txBody>
                  <a:tcPr marL="36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2012447535"/>
                  </a:ext>
                </a:extLst>
              </a:tr>
              <a:tr h="18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dirty="0">
                          <a:solidFill>
                            <a:srgbClr val="292929"/>
                          </a:solidFill>
                          <a:latin typeface="Arial" panose="020B0604020202020204" pitchFamily="34" charset="0"/>
                          <a:cs typeface="Arial" panose="020B0604020202020204" pitchFamily="34" charset="0"/>
                        </a:rPr>
                        <a:t>Extra instruction</a:t>
                      </a:r>
                    </a:p>
                  </a:txBody>
                  <a:tcPr marL="36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28575" cap="flat" cmpd="sng" algn="ctr">
                      <a:solidFill>
                        <a:srgbClr val="FF0000"/>
                      </a:solidFill>
                      <a:prstDash val="sysDash"/>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28575" cap="flat" cmpd="sng" algn="ctr">
                      <a:solidFill>
                        <a:srgbClr val="FF0000"/>
                      </a:solidFill>
                      <a:prstDash val="sysDash"/>
                      <a:round/>
                      <a:headEnd type="none" w="med" len="med"/>
                      <a:tailEnd type="none" w="med" len="med"/>
                    </a:lnB>
                    <a:solidFill>
                      <a:srgbClr val="FAE4D3"/>
                    </a:solidFill>
                  </a:tcPr>
                </a:tc>
                <a:extLst>
                  <a:ext uri="{0D108BD9-81ED-4DB2-BD59-A6C34878D82A}">
                    <a16:rowId xmlns:a16="http://schemas.microsoft.com/office/drawing/2014/main" val="3782981876"/>
                  </a:ext>
                </a:extLst>
              </a:tr>
            </a:tbl>
          </a:graphicData>
        </a:graphic>
      </p:graphicFrame>
      <p:graphicFrame>
        <p:nvGraphicFramePr>
          <p:cNvPr id="13" name="IpsosToolbar_Briefing_General" hidden="1">
            <a:extLst>
              <a:ext uri="{FF2B5EF4-FFF2-40B4-BE49-F238E27FC236}">
                <a16:creationId xmlns:a16="http://schemas.microsoft.com/office/drawing/2014/main" id="{3994C7E4-16A1-4F26-A14E-99A16BBFB06E}"/>
              </a:ext>
            </a:extLst>
          </p:cNvPr>
          <p:cNvGraphicFramePr>
            <a:graphicFrameLocks noGrp="1"/>
          </p:cNvGraphicFramePr>
          <p:nvPr userDrawn="1">
            <p:extLst>
              <p:ext uri="{D42A27DB-BD31-4B8C-83A1-F6EECF244321}">
                <p14:modId xmlns:p14="http://schemas.microsoft.com/office/powerpoint/2010/main" val="2778554650"/>
              </p:ext>
            </p:extLst>
          </p:nvPr>
        </p:nvGraphicFramePr>
        <p:xfrm>
          <a:off x="0" y="-1"/>
          <a:ext cx="4320000" cy="2700000"/>
        </p:xfrm>
        <a:graphic>
          <a:graphicData uri="http://schemas.openxmlformats.org/drawingml/2006/table">
            <a:tbl>
              <a:tblPr firstRow="1" bandRow="1">
                <a:tableStyleId>{2D5ABB26-0587-4C30-8999-92F81FD0307C}</a:tableStyleId>
              </a:tblPr>
              <a:tblGrid>
                <a:gridCol w="1584000">
                  <a:extLst>
                    <a:ext uri="{9D8B030D-6E8A-4147-A177-3AD203B41FA5}">
                      <a16:colId xmlns:a16="http://schemas.microsoft.com/office/drawing/2014/main" val="680429793"/>
                    </a:ext>
                  </a:extLst>
                </a:gridCol>
                <a:gridCol w="2736000">
                  <a:extLst>
                    <a:ext uri="{9D8B030D-6E8A-4147-A177-3AD203B41FA5}">
                      <a16:colId xmlns:a16="http://schemas.microsoft.com/office/drawing/2014/main" val="1717690144"/>
                    </a:ext>
                  </a:extLst>
                </a:gridCol>
              </a:tblGrid>
              <a:tr h="180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rgbClr val="292929"/>
                          </a:solidFill>
                          <a:latin typeface="Arial" panose="020B0604020202020204" pitchFamily="34" charset="0"/>
                          <a:cs typeface="Arial" panose="020B0604020202020204" pitchFamily="34" charset="0"/>
                        </a:rPr>
                        <a:t>PROJECT TIMINGS &amp; BATCHES </a:t>
                      </a:r>
                      <a:r>
                        <a:rPr lang="en-GB" sz="900" dirty="0">
                          <a:solidFill>
                            <a:srgbClr val="292929"/>
                          </a:solidFill>
                          <a:latin typeface="Arial" panose="020B0604020202020204" pitchFamily="34" charset="0"/>
                          <a:cs typeface="Arial" panose="020B0604020202020204" pitchFamily="34" charset="0"/>
                        </a:rPr>
                        <a:t>(intermediate deadlines)</a:t>
                      </a:r>
                      <a:r>
                        <a:rPr lang="en-GB" sz="900" b="1" dirty="0">
                          <a:solidFill>
                            <a:srgbClr val="292929"/>
                          </a:solidFill>
                          <a:latin typeface="Arial" panose="020B0604020202020204" pitchFamily="34" charset="0"/>
                          <a:cs typeface="Arial" panose="020B0604020202020204" pitchFamily="34" charset="0"/>
                        </a:rPr>
                        <a:t>:</a:t>
                      </a:r>
                      <a:endParaRPr lang="en-GB" sz="1000" b="1" dirty="0">
                        <a:solidFill>
                          <a:srgbClr val="292929"/>
                        </a:solidFill>
                        <a:latin typeface="Arial" panose="020B0604020202020204" pitchFamily="34" charset="0"/>
                        <a:cs typeface="Arial" panose="020B0604020202020204" pitchFamily="34" charset="0"/>
                      </a:endParaRPr>
                    </a:p>
                  </a:txBody>
                  <a:tcPr marL="36000" marR="36000" marT="0" marB="0" anchor="ctr">
                    <a:lnL w="28575" cap="flat" cmpd="sng" algn="ctr">
                      <a:solidFill>
                        <a:srgbClr val="FF0000"/>
                      </a:solidFill>
                      <a:prstDash val="sysDash"/>
                      <a:round/>
                      <a:headEnd type="none" w="med" len="med"/>
                      <a:tailEnd type="none" w="med" len="med"/>
                    </a:lnL>
                    <a:lnR w="28575" cap="flat" cmpd="sng" algn="ctr">
                      <a:solidFill>
                        <a:srgbClr val="FF0000"/>
                      </a:solidFill>
                      <a:prstDash val="sysDash"/>
                      <a:round/>
                      <a:headEnd type="none" w="med" len="med"/>
                      <a:tailEnd type="none" w="med" len="med"/>
                    </a:lnR>
                    <a:lnT w="28575" cap="flat" cmpd="sng" algn="ctr">
                      <a:solidFill>
                        <a:srgbClr val="FF0000"/>
                      </a:solidFill>
                      <a:prstDash val="sysDash"/>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hMerge="1">
                  <a:txBody>
                    <a:bodyPr/>
                    <a:lstStyle/>
                    <a:p>
                      <a:endParaRPr lang="en-US" sz="900">
                        <a:solidFill>
                          <a:schemeClr val="tx1"/>
                        </a:solidFill>
                      </a:endParaRPr>
                    </a:p>
                  </a:txBody>
                  <a:tcPr marL="0" marR="0" marT="0" marB="0">
                    <a:lnL w="28575" cap="flat" cmpd="sng" algn="ctr">
                      <a:solidFill>
                        <a:srgbClr val="FF0000"/>
                      </a:solidFill>
                      <a:prstDash val="sysDash"/>
                      <a:round/>
                      <a:headEnd type="none" w="med" len="med"/>
                      <a:tailEnd type="none" w="med" len="med"/>
                    </a:lnL>
                  </a:tcPr>
                </a:tc>
                <a:extLst>
                  <a:ext uri="{0D108BD9-81ED-4DB2-BD59-A6C34878D82A}">
                    <a16:rowId xmlns:a16="http://schemas.microsoft.com/office/drawing/2014/main" val="3540381696"/>
                  </a:ext>
                </a:extLst>
              </a:tr>
              <a:tr h="180000">
                <a:tc>
                  <a:txBody>
                    <a:bodyPr/>
                    <a:lstStyle/>
                    <a:p>
                      <a:r>
                        <a:rPr lang="en-GB" sz="900" b="1" dirty="0">
                          <a:solidFill>
                            <a:srgbClr val="292929"/>
                          </a:solidFill>
                          <a:latin typeface="Arial" panose="020B0604020202020204" pitchFamily="34" charset="0"/>
                          <a:cs typeface="Arial" panose="020B0604020202020204" pitchFamily="34" charset="0"/>
                        </a:rPr>
                        <a:t>First review moment</a:t>
                      </a:r>
                      <a:endParaRPr lang="en-US" sz="900" b="1" dirty="0">
                        <a:solidFill>
                          <a:srgbClr val="292929"/>
                        </a:solidFill>
                        <a:latin typeface="Arial" panose="020B0604020202020204" pitchFamily="34" charset="0"/>
                        <a:cs typeface="Arial" panose="020B0604020202020204" pitchFamily="34" charset="0"/>
                      </a:endParaRPr>
                    </a:p>
                  </a:txBody>
                  <a:tcPr marL="108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2158922941"/>
                  </a:ext>
                </a:extLst>
              </a:tr>
              <a:tr h="180000">
                <a:tc>
                  <a:txBody>
                    <a:bodyPr/>
                    <a:lstStyle/>
                    <a:p>
                      <a:r>
                        <a:rPr lang="en-GB" sz="900" b="1" dirty="0">
                          <a:solidFill>
                            <a:srgbClr val="292929"/>
                          </a:solidFill>
                          <a:latin typeface="Arial" panose="020B0604020202020204" pitchFamily="34" charset="0"/>
                          <a:cs typeface="Arial" panose="020B0604020202020204" pitchFamily="34" charset="0"/>
                        </a:rPr>
                        <a:t>Batch 1, 2, ...</a:t>
                      </a:r>
                      <a:endParaRPr lang="en-US" sz="900" b="1" dirty="0">
                        <a:solidFill>
                          <a:srgbClr val="292929"/>
                        </a:solidFill>
                        <a:latin typeface="Arial" panose="020B0604020202020204" pitchFamily="34" charset="0"/>
                        <a:cs typeface="Arial" panose="020B0604020202020204" pitchFamily="34" charset="0"/>
                      </a:endParaRPr>
                    </a:p>
                  </a:txBody>
                  <a:tcPr marL="108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926179011"/>
                  </a:ext>
                </a:extLst>
              </a:tr>
              <a:tr h="180000">
                <a:tc>
                  <a:txBody>
                    <a:bodyPr/>
                    <a:lstStyle/>
                    <a:p>
                      <a:r>
                        <a:rPr lang="en-GB" sz="900" b="1" dirty="0">
                          <a:solidFill>
                            <a:srgbClr val="292929"/>
                          </a:solidFill>
                          <a:latin typeface="Arial" panose="020B0604020202020204" pitchFamily="34" charset="0"/>
                          <a:cs typeface="Arial" panose="020B0604020202020204" pitchFamily="34" charset="0"/>
                        </a:rPr>
                        <a:t>Deadline full report</a:t>
                      </a:r>
                      <a:endParaRPr lang="en-US" sz="900" b="1" dirty="0">
                        <a:solidFill>
                          <a:srgbClr val="292929"/>
                        </a:solidFill>
                        <a:latin typeface="Arial" panose="020B0604020202020204" pitchFamily="34" charset="0"/>
                        <a:cs typeface="Arial" panose="020B0604020202020204" pitchFamily="34" charset="0"/>
                      </a:endParaRPr>
                    </a:p>
                  </a:txBody>
                  <a:tcPr marL="108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9525" cap="flat" cmpd="sng" algn="ctr">
                      <a:solidFill>
                        <a:srgbClr val="FF0000"/>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9525" cap="flat" cmpd="sng" algn="ctr">
                      <a:solidFill>
                        <a:srgbClr val="FF0000"/>
                      </a:solidFill>
                      <a:prstDash val="solid"/>
                      <a:round/>
                      <a:headEnd type="none" w="med" len="med"/>
                      <a:tailEnd type="none" w="med" len="med"/>
                    </a:lnB>
                    <a:solidFill>
                      <a:srgbClr val="FAE4D3"/>
                    </a:solidFill>
                  </a:tcPr>
                </a:tc>
                <a:extLst>
                  <a:ext uri="{0D108BD9-81ED-4DB2-BD59-A6C34878D82A}">
                    <a16:rowId xmlns:a16="http://schemas.microsoft.com/office/drawing/2014/main" val="589288394"/>
                  </a:ext>
                </a:extLst>
              </a:tr>
              <a:tr h="180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rgbClr val="292929"/>
                          </a:solidFill>
                          <a:latin typeface="Arial" panose="020B0604020202020204" pitchFamily="34" charset="0"/>
                          <a:cs typeface="Arial" panose="020B0604020202020204" pitchFamily="34" charset="0"/>
                        </a:rPr>
                        <a:t>PROJECT INFO</a:t>
                      </a:r>
                    </a:p>
                  </a:txBody>
                  <a:tcPr marL="36000" marR="36000" marT="0" marB="0" anchor="ctr">
                    <a:lnL w="28575" cap="flat" cmpd="sng" algn="ctr">
                      <a:solidFill>
                        <a:srgbClr val="FF0000"/>
                      </a:solidFill>
                      <a:prstDash val="sysDash"/>
                      <a:round/>
                      <a:headEnd type="none" w="med" len="med"/>
                      <a:tailEnd type="none" w="med" len="med"/>
                    </a:lnL>
                    <a:lnR w="28575" cap="flat" cmpd="sng" algn="ctr">
                      <a:solidFill>
                        <a:srgbClr val="FF0000"/>
                      </a:solidFill>
                      <a:prstDash val="sysDash"/>
                      <a:round/>
                      <a:headEnd type="none" w="med" len="med"/>
                      <a:tailEnd type="none" w="med" len="med"/>
                    </a:lnR>
                    <a:lnT w="9525" cap="flat" cmpd="sng" algn="ctr">
                      <a:solidFill>
                        <a:srgbClr val="FF0000"/>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hMerge="1">
                  <a:txBody>
                    <a:bodyPr/>
                    <a:lstStyle/>
                    <a:p>
                      <a:endParaRPr lang="en-US" sz="900">
                        <a:solidFill>
                          <a:schemeClr val="tx1"/>
                        </a:solidFill>
                      </a:endParaRPr>
                    </a:p>
                  </a:txBody>
                  <a:tcPr marL="0" marR="0" marT="0" marB="0">
                    <a:lnL w="28575" cap="flat" cmpd="sng" algn="ctr">
                      <a:solidFill>
                        <a:srgbClr val="FF0000"/>
                      </a:solidFill>
                      <a:prstDash val="sysDash"/>
                      <a:round/>
                      <a:headEnd type="none" w="med" len="med"/>
                      <a:tailEnd type="none" w="med" len="med"/>
                    </a:lnL>
                    <a:lnT w="63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404247477"/>
                  </a:ext>
                </a:extLst>
              </a:tr>
              <a:tr h="180000">
                <a:tc>
                  <a:txBody>
                    <a:bodyPr/>
                    <a:lstStyle/>
                    <a:p>
                      <a:r>
                        <a:rPr lang="en-GB" sz="900" b="1" dirty="0">
                          <a:solidFill>
                            <a:srgbClr val="292929"/>
                          </a:solidFill>
                          <a:latin typeface="Arial" panose="020B0604020202020204" pitchFamily="34" charset="0"/>
                          <a:cs typeface="Arial" panose="020B0604020202020204" pitchFamily="34" charset="0"/>
                        </a:rPr>
                        <a:t>PN</a:t>
                      </a:r>
                      <a:endParaRPr lang="en-US" sz="900" b="1" dirty="0">
                        <a:solidFill>
                          <a:srgbClr val="292929"/>
                        </a:solidFill>
                        <a:latin typeface="Arial" panose="020B0604020202020204" pitchFamily="34" charset="0"/>
                        <a:cs typeface="Arial" panose="020B0604020202020204" pitchFamily="34" charset="0"/>
                      </a:endParaRPr>
                    </a:p>
                  </a:txBody>
                  <a:tcPr marL="108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1794224127"/>
                  </a:ext>
                </a:extLst>
              </a:tr>
              <a:tr h="180000">
                <a:tc>
                  <a:txBody>
                    <a:bodyPr/>
                    <a:lstStyle/>
                    <a:p>
                      <a:r>
                        <a:rPr lang="en-GB" sz="900" b="1" dirty="0">
                          <a:solidFill>
                            <a:srgbClr val="292929"/>
                          </a:solidFill>
                          <a:latin typeface="Arial" panose="020B0604020202020204" pitchFamily="34" charset="0"/>
                          <a:cs typeface="Arial" panose="020B0604020202020204" pitchFamily="34" charset="0"/>
                        </a:rPr>
                        <a:t>Project title</a:t>
                      </a:r>
                      <a:endParaRPr lang="en-US" sz="900" b="1" dirty="0">
                        <a:solidFill>
                          <a:srgbClr val="292929"/>
                        </a:solidFill>
                        <a:latin typeface="Arial" panose="020B0604020202020204" pitchFamily="34" charset="0"/>
                        <a:cs typeface="Arial" panose="020B0604020202020204" pitchFamily="34" charset="0"/>
                      </a:endParaRPr>
                    </a:p>
                  </a:txBody>
                  <a:tcPr marL="108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4119806022"/>
                  </a:ext>
                </a:extLst>
              </a:tr>
              <a:tr h="180000">
                <a:tc>
                  <a:txBody>
                    <a:bodyPr/>
                    <a:lstStyle/>
                    <a:p>
                      <a:r>
                        <a:rPr lang="en-GB" sz="900" b="1" dirty="0">
                          <a:solidFill>
                            <a:srgbClr val="292929"/>
                          </a:solidFill>
                          <a:latin typeface="Arial" panose="020B0604020202020204" pitchFamily="34" charset="0"/>
                          <a:cs typeface="Arial" panose="020B0604020202020204" pitchFamily="34" charset="0"/>
                        </a:rPr>
                        <a:t>Client</a:t>
                      </a:r>
                      <a:endParaRPr lang="en-US" sz="900" b="1" dirty="0">
                        <a:solidFill>
                          <a:srgbClr val="292929"/>
                        </a:solidFill>
                        <a:latin typeface="Arial" panose="020B0604020202020204" pitchFamily="34" charset="0"/>
                        <a:cs typeface="Arial" panose="020B0604020202020204" pitchFamily="34" charset="0"/>
                      </a:endParaRPr>
                    </a:p>
                  </a:txBody>
                  <a:tcPr marL="108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903503531"/>
                  </a:ext>
                </a:extLst>
              </a:tr>
              <a:tr h="180000">
                <a:tc>
                  <a:txBody>
                    <a:bodyPr/>
                    <a:lstStyle/>
                    <a:p>
                      <a:r>
                        <a:rPr lang="en-GB" sz="900" b="1" dirty="0">
                          <a:solidFill>
                            <a:srgbClr val="292929"/>
                          </a:solidFill>
                          <a:latin typeface="Arial" panose="020B0604020202020204" pitchFamily="34" charset="0"/>
                          <a:cs typeface="Arial" panose="020B0604020202020204" pitchFamily="34" charset="0"/>
                        </a:rPr>
                        <a:t>Project leader</a:t>
                      </a:r>
                      <a:endParaRPr lang="en-US" sz="900" b="1" dirty="0">
                        <a:solidFill>
                          <a:srgbClr val="292929"/>
                        </a:solidFill>
                        <a:latin typeface="Arial" panose="020B0604020202020204" pitchFamily="34" charset="0"/>
                        <a:cs typeface="Arial" panose="020B0604020202020204" pitchFamily="34" charset="0"/>
                      </a:endParaRPr>
                    </a:p>
                  </a:txBody>
                  <a:tcPr marL="108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9525" cap="flat" cmpd="sng" algn="ctr">
                      <a:solidFill>
                        <a:srgbClr val="FF0000"/>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9525" cap="flat" cmpd="sng" algn="ctr">
                      <a:solidFill>
                        <a:srgbClr val="FF0000"/>
                      </a:solidFill>
                      <a:prstDash val="solid"/>
                      <a:round/>
                      <a:headEnd type="none" w="med" len="med"/>
                      <a:tailEnd type="none" w="med" len="med"/>
                    </a:lnB>
                    <a:solidFill>
                      <a:srgbClr val="FAE4D3"/>
                    </a:solidFill>
                  </a:tcPr>
                </a:tc>
                <a:extLst>
                  <a:ext uri="{0D108BD9-81ED-4DB2-BD59-A6C34878D82A}">
                    <a16:rowId xmlns:a16="http://schemas.microsoft.com/office/drawing/2014/main" val="2012447535"/>
                  </a:ext>
                </a:extLst>
              </a:tr>
              <a:tr h="180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rgbClr val="292929"/>
                          </a:solidFill>
                          <a:latin typeface="Arial" panose="020B0604020202020204" pitchFamily="34" charset="0"/>
                          <a:cs typeface="Arial" panose="020B0604020202020204" pitchFamily="34" charset="0"/>
                        </a:rPr>
                        <a:t>BRIEFING INSTRUCTIONS</a:t>
                      </a:r>
                    </a:p>
                  </a:txBody>
                  <a:tcPr marL="36000" marR="36000" marT="0" marB="0" anchor="ctr">
                    <a:lnL w="28575" cap="flat" cmpd="sng" algn="ctr">
                      <a:solidFill>
                        <a:srgbClr val="FF0000"/>
                      </a:solidFill>
                      <a:prstDash val="sysDash"/>
                      <a:round/>
                      <a:headEnd type="none" w="med" len="med"/>
                      <a:tailEnd type="none" w="med" len="med"/>
                    </a:lnL>
                    <a:lnR w="28575" cap="flat" cmpd="sng" algn="ctr">
                      <a:solidFill>
                        <a:srgbClr val="FF0000"/>
                      </a:solidFill>
                      <a:prstDash val="sysDash"/>
                      <a:round/>
                      <a:headEnd type="none" w="med" len="med"/>
                      <a:tailEnd type="none" w="med" len="med"/>
                    </a:lnR>
                    <a:lnT w="9525" cap="flat" cmpd="sng" algn="ctr">
                      <a:solidFill>
                        <a:srgbClr val="FF0000"/>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hMerge="1">
                  <a:txBody>
                    <a:bodyPr/>
                    <a:lstStyle/>
                    <a:p>
                      <a:endParaRPr lang="en-US" sz="900">
                        <a:solidFill>
                          <a:schemeClr val="tx1"/>
                        </a:solidFill>
                      </a:endParaRPr>
                    </a:p>
                  </a:txBody>
                  <a:tcPr marL="0" marR="0" marT="0" marB="0">
                    <a:lnL w="28575" cap="flat" cmpd="sng" algn="ctr">
                      <a:solidFill>
                        <a:srgbClr val="FF0000"/>
                      </a:solidFill>
                      <a:prstDash val="sysDash"/>
                      <a:round/>
                      <a:headEnd type="none" w="med" len="med"/>
                      <a:tailEnd type="none" w="med" len="med"/>
                    </a:lnL>
                    <a:lnT w="63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4281120632"/>
                  </a:ext>
                </a:extLst>
              </a:tr>
              <a:tr h="180000">
                <a:tc>
                  <a:txBody>
                    <a:bodyPr/>
                    <a:lstStyle/>
                    <a:p>
                      <a:r>
                        <a:rPr lang="en-GB" sz="900" b="1" dirty="0">
                          <a:solidFill>
                            <a:srgbClr val="292929"/>
                          </a:solidFill>
                          <a:latin typeface="Arial" panose="020B0604020202020204" pitchFamily="34" charset="0"/>
                          <a:cs typeface="Arial" panose="020B0604020202020204" pitchFamily="34" charset="0"/>
                        </a:rPr>
                        <a:t>Overall project instruction</a:t>
                      </a:r>
                      <a:endParaRPr lang="en-US" sz="900" b="1" dirty="0">
                        <a:solidFill>
                          <a:srgbClr val="292929"/>
                        </a:solidFill>
                        <a:latin typeface="Arial" panose="020B0604020202020204" pitchFamily="34" charset="0"/>
                        <a:cs typeface="Arial" panose="020B0604020202020204" pitchFamily="34" charset="0"/>
                      </a:endParaRPr>
                    </a:p>
                  </a:txBody>
                  <a:tcPr marL="108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816729115"/>
                  </a:ext>
                </a:extLst>
              </a:tr>
              <a:tr h="180000">
                <a:tc>
                  <a:txBody>
                    <a:bodyPr/>
                    <a:lstStyle/>
                    <a:p>
                      <a:r>
                        <a:rPr lang="en-GB" sz="900" b="1" dirty="0">
                          <a:solidFill>
                            <a:srgbClr val="292929"/>
                          </a:solidFill>
                          <a:latin typeface="Arial" panose="020B0604020202020204" pitchFamily="34" charset="0"/>
                          <a:cs typeface="Arial" panose="020B0604020202020204" pitchFamily="34" charset="0"/>
                        </a:rPr>
                        <a:t>Conclusion layout</a:t>
                      </a:r>
                      <a:endParaRPr lang="en-US" sz="900" b="1" dirty="0">
                        <a:solidFill>
                          <a:srgbClr val="292929"/>
                        </a:solidFill>
                        <a:latin typeface="Arial" panose="020B0604020202020204" pitchFamily="34" charset="0"/>
                        <a:cs typeface="Arial" panose="020B0604020202020204" pitchFamily="34" charset="0"/>
                      </a:endParaRPr>
                    </a:p>
                  </a:txBody>
                  <a:tcPr marL="108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2775208648"/>
                  </a:ext>
                </a:extLst>
              </a:tr>
              <a:tr h="180000">
                <a:tc>
                  <a:txBody>
                    <a:bodyPr/>
                    <a:lstStyle/>
                    <a:p>
                      <a:r>
                        <a:rPr lang="en-GB" sz="900" b="1" dirty="0">
                          <a:solidFill>
                            <a:srgbClr val="292929"/>
                          </a:solidFill>
                          <a:latin typeface="Arial" panose="020B0604020202020204" pitchFamily="34" charset="0"/>
                          <a:cs typeface="Arial" panose="020B0604020202020204" pitchFamily="34" charset="0"/>
                        </a:rPr>
                        <a:t>Report language</a:t>
                      </a:r>
                      <a:endParaRPr lang="en-US" sz="900" b="1" dirty="0">
                        <a:solidFill>
                          <a:srgbClr val="292929"/>
                        </a:solidFill>
                        <a:latin typeface="Arial" panose="020B0604020202020204" pitchFamily="34" charset="0"/>
                        <a:cs typeface="Arial" panose="020B0604020202020204" pitchFamily="34" charset="0"/>
                      </a:endParaRPr>
                    </a:p>
                  </a:txBody>
                  <a:tcPr marL="108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3620477378"/>
                  </a:ext>
                </a:extLst>
              </a:tr>
              <a:tr h="180000">
                <a:tc>
                  <a:txBody>
                    <a:bodyPr/>
                    <a:lstStyle/>
                    <a:p>
                      <a:r>
                        <a:rPr lang="en-GB" sz="900" b="1" dirty="0">
                          <a:solidFill>
                            <a:srgbClr val="292929"/>
                          </a:solidFill>
                          <a:latin typeface="Arial" panose="020B0604020202020204" pitchFamily="34" charset="0"/>
                          <a:cs typeface="Arial" panose="020B0604020202020204" pitchFamily="34" charset="0"/>
                        </a:rPr>
                        <a:t>Low base size indication</a:t>
                      </a:r>
                      <a:endParaRPr lang="en-US" sz="900" b="1" dirty="0">
                        <a:solidFill>
                          <a:srgbClr val="292929"/>
                        </a:solidFill>
                        <a:latin typeface="Arial" panose="020B0604020202020204" pitchFamily="34" charset="0"/>
                        <a:cs typeface="Arial" panose="020B0604020202020204" pitchFamily="34" charset="0"/>
                      </a:endParaRPr>
                    </a:p>
                  </a:txBody>
                  <a:tcPr marL="108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AE4D3"/>
                    </a:solidFill>
                  </a:tcPr>
                </a:tc>
                <a:extLst>
                  <a:ext uri="{0D108BD9-81ED-4DB2-BD59-A6C34878D82A}">
                    <a16:rowId xmlns:a16="http://schemas.microsoft.com/office/drawing/2014/main" val="1265250029"/>
                  </a:ext>
                </a:extLst>
              </a:tr>
              <a:tr h="180000">
                <a:tc>
                  <a:txBody>
                    <a:bodyPr/>
                    <a:lstStyle/>
                    <a:p>
                      <a:r>
                        <a:rPr lang="en-GB" sz="900" b="1" dirty="0">
                          <a:solidFill>
                            <a:srgbClr val="292929"/>
                          </a:solidFill>
                          <a:latin typeface="Arial" panose="020B0604020202020204" pitchFamily="34" charset="0"/>
                          <a:cs typeface="Arial" panose="020B0604020202020204" pitchFamily="34" charset="0"/>
                        </a:rPr>
                        <a:t>Extra instruction</a:t>
                      </a:r>
                      <a:endParaRPr lang="en-US" sz="900" b="1" dirty="0">
                        <a:solidFill>
                          <a:srgbClr val="292929"/>
                        </a:solidFill>
                        <a:latin typeface="Arial" panose="020B0604020202020204" pitchFamily="34" charset="0"/>
                        <a:cs typeface="Arial" panose="020B0604020202020204" pitchFamily="34" charset="0"/>
                      </a:endParaRPr>
                    </a:p>
                  </a:txBody>
                  <a:tcPr marL="108000" marR="36000" marT="0" marB="0">
                    <a:lnL w="28575" cap="flat" cmpd="sng" algn="ctr">
                      <a:solidFill>
                        <a:srgbClr val="FF0000"/>
                      </a:solidFill>
                      <a:prstDash val="sysDash"/>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28575" cap="flat" cmpd="sng" algn="ctr">
                      <a:solidFill>
                        <a:srgbClr val="FF0000"/>
                      </a:solidFill>
                      <a:prstDash val="sysDash"/>
                      <a:round/>
                      <a:headEnd type="none" w="med" len="med"/>
                      <a:tailEnd type="none" w="med" len="med"/>
                    </a:lnB>
                    <a:solidFill>
                      <a:srgbClr val="FAE4D3"/>
                    </a:solidFill>
                  </a:tcPr>
                </a:tc>
                <a:tc>
                  <a:txBody>
                    <a:bodyPr/>
                    <a:lstStyle/>
                    <a:p>
                      <a:endParaRPr lang="en-US" sz="900" dirty="0">
                        <a:solidFill>
                          <a:srgbClr val="292929"/>
                        </a:solidFill>
                        <a:latin typeface="Arial" panose="020B0604020202020204" pitchFamily="34" charset="0"/>
                        <a:cs typeface="Arial" panose="020B0604020202020204" pitchFamily="34" charset="0"/>
                      </a:endParaRPr>
                    </a:p>
                  </a:txBody>
                  <a:tcPr marL="36000" marR="36000" marT="0" marB="0">
                    <a:lnL w="6350" cap="flat" cmpd="sng" algn="ctr">
                      <a:solidFill>
                        <a:srgbClr val="A6A6A6"/>
                      </a:solidFill>
                      <a:prstDash val="solid"/>
                      <a:round/>
                      <a:headEnd type="none" w="med" len="med"/>
                      <a:tailEnd type="none" w="med" len="med"/>
                    </a:lnL>
                    <a:lnR w="28575" cap="flat" cmpd="sng" algn="ctr">
                      <a:solidFill>
                        <a:srgbClr val="FF0000"/>
                      </a:solidFill>
                      <a:prstDash val="sysDash"/>
                      <a:round/>
                      <a:headEnd type="none" w="med" len="med"/>
                      <a:tailEnd type="none" w="med" len="med"/>
                    </a:lnR>
                    <a:lnT w="6350" cap="flat" cmpd="sng" algn="ctr">
                      <a:solidFill>
                        <a:srgbClr val="A6A6A6"/>
                      </a:solidFill>
                      <a:prstDash val="solid"/>
                      <a:round/>
                      <a:headEnd type="none" w="med" len="med"/>
                      <a:tailEnd type="none" w="med" len="med"/>
                    </a:lnT>
                    <a:lnB w="28575" cap="flat" cmpd="sng" algn="ctr">
                      <a:solidFill>
                        <a:srgbClr val="FF0000"/>
                      </a:solidFill>
                      <a:prstDash val="sysDash"/>
                      <a:round/>
                      <a:headEnd type="none" w="med" len="med"/>
                      <a:tailEnd type="none" w="med" len="med"/>
                    </a:lnB>
                    <a:solidFill>
                      <a:srgbClr val="FAE4D3"/>
                    </a:solidFill>
                  </a:tcPr>
                </a:tc>
                <a:extLst>
                  <a:ext uri="{0D108BD9-81ED-4DB2-BD59-A6C34878D82A}">
                    <a16:rowId xmlns:a16="http://schemas.microsoft.com/office/drawing/2014/main" val="3782981876"/>
                  </a:ext>
                </a:extLst>
              </a:tr>
            </a:tbl>
          </a:graphicData>
        </a:graphic>
      </p:graphicFrame>
    </p:spTree>
    <p:extLst>
      <p:ext uri="{BB962C8B-B14F-4D97-AF65-F5344CB8AC3E}">
        <p14:creationId xmlns:p14="http://schemas.microsoft.com/office/powerpoint/2010/main" val="1142121158"/>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 id="2147483865" r:id="rId15"/>
    <p:sldLayoutId id="2147483866" r:id="rId16"/>
    <p:sldLayoutId id="2147483867" r:id="rId17"/>
    <p:sldLayoutId id="2147483868" r:id="rId18"/>
    <p:sldLayoutId id="2147483869" r:id="rId19"/>
    <p:sldLayoutId id="2147483870" r:id="rId20"/>
    <p:sldLayoutId id="2147483871" r:id="rId21"/>
    <p:sldLayoutId id="2147483872" r:id="rId22"/>
    <p:sldLayoutId id="2147483873" r:id="rId23"/>
    <p:sldLayoutId id="2147483874" r:id="rId24"/>
    <p:sldLayoutId id="2147483875" r:id="rId25"/>
    <p:sldLayoutId id="2147483876" r:id="rId26"/>
    <p:sldLayoutId id="2147483877" r:id="rId27"/>
    <p:sldLayoutId id="2147483878" r:id="rId28"/>
    <p:sldLayoutId id="2147483879" r:id="rId29"/>
    <p:sldLayoutId id="2147483880" r:id="rId30"/>
    <p:sldLayoutId id="2147483881" r:id="rId31"/>
    <p:sldLayoutId id="2147483882" r:id="rId32"/>
  </p:sldLayoutIdLst>
  <p:hf hdr="0" ftr="0"/>
  <p:txStyles>
    <p:title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b Grotesqu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b Grotesqu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b Grotesqu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Lab Grotesqu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Lab Grotesqu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42">
          <p15:clr>
            <a:srgbClr val="F26B43"/>
          </p15:clr>
        </p15:guide>
        <p15:guide id="2" pos="506">
          <p15:clr>
            <a:srgbClr val="F26B43"/>
          </p15:clr>
        </p15:guide>
        <p15:guide id="3" pos="715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0.xml"/><Relationship Id="rId5" Type="http://schemas.openxmlformats.org/officeDocument/2006/relationships/image" Target="../media/image35.emf"/><Relationship Id="rId4" Type="http://schemas.openxmlformats.org/officeDocument/2006/relationships/oleObject" Target="../embeddings/oleObject19.bin"/></Relationships>
</file>

<file path=ppt/slides/_rels/slide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10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110.xml"/></Relationships>
</file>

<file path=ppt/slides/_rels/slide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3EFF06E5-5510-4A62-BAAF-EF7C4578E1D4}"/>
              </a:ext>
            </a:extLst>
          </p:cNvPr>
          <p:cNvGraphicFramePr>
            <a:graphicFrameLocks noChangeAspect="1"/>
          </p:cNvGraphicFramePr>
          <p:nvPr>
            <p:custDataLst>
              <p:tags r:id="rId1"/>
            </p:custDataLst>
            <p:extLst>
              <p:ext uri="{D42A27DB-BD31-4B8C-83A1-F6EECF244321}">
                <p14:modId xmlns:p14="http://schemas.microsoft.com/office/powerpoint/2010/main" val="8211924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5" name="Objekt 4" hidden="1">
                        <a:extLst>
                          <a:ext uri="{FF2B5EF4-FFF2-40B4-BE49-F238E27FC236}">
                            <a16:creationId xmlns:a16="http://schemas.microsoft.com/office/drawing/2014/main" id="{3EFF06E5-5510-4A62-BAAF-EF7C4578E1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ubrik 1">
            <a:extLst>
              <a:ext uri="{FF2B5EF4-FFF2-40B4-BE49-F238E27FC236}">
                <a16:creationId xmlns:a16="http://schemas.microsoft.com/office/drawing/2014/main" id="{5890B252-0167-4D51-82A7-14D190803F7F}"/>
              </a:ext>
            </a:extLst>
          </p:cNvPr>
          <p:cNvSpPr>
            <a:spLocks noGrp="1"/>
          </p:cNvSpPr>
          <p:nvPr>
            <p:ph type="ctrTitle"/>
          </p:nvPr>
        </p:nvSpPr>
        <p:spPr/>
        <p:txBody>
          <a:bodyPr>
            <a:normAutofit fontScale="90000"/>
          </a:bodyPr>
          <a:lstStyle/>
          <a:p>
            <a:r>
              <a:rPr lang="sv-SE" dirty="0"/>
              <a:t>Sammanfattande omdöme företagsklimat Svenskt Näringsliv 2024</a:t>
            </a:r>
          </a:p>
        </p:txBody>
      </p:sp>
      <p:sp>
        <p:nvSpPr>
          <p:cNvPr id="3" name="Underrubrik 2">
            <a:extLst>
              <a:ext uri="{FF2B5EF4-FFF2-40B4-BE49-F238E27FC236}">
                <a16:creationId xmlns:a16="http://schemas.microsoft.com/office/drawing/2014/main" id="{EA937D31-D8D3-43C5-8A58-A2C699E078CF}"/>
              </a:ext>
            </a:extLst>
          </p:cNvPr>
          <p:cNvSpPr>
            <a:spLocks noGrp="1"/>
          </p:cNvSpPr>
          <p:nvPr>
            <p:ph type="subTitle" idx="1"/>
          </p:nvPr>
        </p:nvSpPr>
        <p:spPr/>
        <p:txBody>
          <a:bodyPr/>
          <a:lstStyle/>
          <a:p>
            <a:r>
              <a:rPr lang="sv-SE" dirty="0"/>
              <a:t>Pernilla Blom</a:t>
            </a:r>
          </a:p>
        </p:txBody>
      </p:sp>
      <p:sp>
        <p:nvSpPr>
          <p:cNvPr id="4" name="Platshållare för text 3">
            <a:extLst>
              <a:ext uri="{FF2B5EF4-FFF2-40B4-BE49-F238E27FC236}">
                <a16:creationId xmlns:a16="http://schemas.microsoft.com/office/drawing/2014/main" id="{DEE726CB-4A77-45FF-B3FD-A982A88D0F9B}"/>
              </a:ext>
            </a:extLst>
          </p:cNvPr>
          <p:cNvSpPr>
            <a:spLocks noGrp="1"/>
          </p:cNvSpPr>
          <p:nvPr>
            <p:ph type="body" sz="quarter" idx="10"/>
          </p:nvPr>
        </p:nvSpPr>
        <p:spPr/>
        <p:txBody>
          <a:bodyPr/>
          <a:lstStyle/>
          <a:p>
            <a:r>
              <a:rPr lang="sv-SE" dirty="0"/>
              <a:t>10 juni 2024</a:t>
            </a:r>
          </a:p>
        </p:txBody>
      </p:sp>
    </p:spTree>
    <p:extLst>
      <p:ext uri="{BB962C8B-B14F-4D97-AF65-F5344CB8AC3E}">
        <p14:creationId xmlns:p14="http://schemas.microsoft.com/office/powerpoint/2010/main" val="1341529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Bildobjekt 44" descr="En bild som visar text, visitkort&#10;&#10;Automatiskt genererad beskrivning">
            <a:extLst>
              <a:ext uri="{FF2B5EF4-FFF2-40B4-BE49-F238E27FC236}">
                <a16:creationId xmlns:a16="http://schemas.microsoft.com/office/drawing/2014/main" id="{87CBF8B5-ABF9-4C0A-B669-6D9B65A9CFA6}"/>
              </a:ext>
            </a:extLst>
          </p:cNvPr>
          <p:cNvPicPr>
            <a:picLocks noChangeAspect="1"/>
          </p:cNvPicPr>
          <p:nvPr/>
        </p:nvPicPr>
        <p:blipFill rotWithShape="1">
          <a:blip r:embed="rId2"/>
          <a:srcRect t="6393"/>
          <a:stretch/>
        </p:blipFill>
        <p:spPr>
          <a:xfrm>
            <a:off x="0" y="451880"/>
            <a:ext cx="12192000" cy="6419568"/>
          </a:xfrm>
          <a:prstGeom prst="rect">
            <a:avLst/>
          </a:prstGeom>
        </p:spPr>
      </p:pic>
      <p:sp>
        <p:nvSpPr>
          <p:cNvPr id="3" name="Platshållare för datum 2">
            <a:extLst>
              <a:ext uri="{FF2B5EF4-FFF2-40B4-BE49-F238E27FC236}">
                <a16:creationId xmlns:a16="http://schemas.microsoft.com/office/drawing/2014/main" id="{AADB3FB1-104C-43D2-A0FB-96DED55CFE57}"/>
              </a:ext>
            </a:extLst>
          </p:cNvPr>
          <p:cNvSpPr>
            <a:spLocks noGrp="1"/>
          </p:cNvSpPr>
          <p:nvPr>
            <p:ph type="dt" sz="half" idx="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0C2AF8-CF07-F84C-9A4A-79F6D3437CF6}" type="datetime1">
              <a:rPr kumimoji="0" lang="sv-SE" sz="800" b="0" i="0" u="none" strike="noStrike" kern="1200" cap="none" spc="0" normalizeH="0" baseline="0" noProof="0" smtClean="0">
                <a:ln>
                  <a:noFill/>
                </a:ln>
                <a:solidFill>
                  <a:srgbClr val="61717F"/>
                </a:solidFill>
                <a:effectLst/>
                <a:uLnTx/>
                <a:uFillTx/>
                <a:latin typeface="Lab Grotesque"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2024-05-30</a:t>
            </a:fld>
            <a:endParaRPr kumimoji="0" lang="sv-SE" sz="800" b="0" i="0" u="none" strike="noStrike" kern="1200" cap="none" spc="0" normalizeH="0" baseline="0" noProof="0">
              <a:ln>
                <a:noFill/>
              </a:ln>
              <a:solidFill>
                <a:srgbClr val="61717F"/>
              </a:solidFill>
              <a:effectLst/>
              <a:uLnTx/>
              <a:uFillTx/>
              <a:latin typeface="Lab Grotesque" pitchFamily="2" charset="0"/>
              <a:ea typeface="+mn-ea"/>
              <a:cs typeface="+mn-cs"/>
            </a:endParaRPr>
          </a:p>
        </p:txBody>
      </p:sp>
      <p:sp>
        <p:nvSpPr>
          <p:cNvPr id="4" name="Platshållare för bildnummer 3">
            <a:extLst>
              <a:ext uri="{FF2B5EF4-FFF2-40B4-BE49-F238E27FC236}">
                <a16:creationId xmlns:a16="http://schemas.microsoft.com/office/drawing/2014/main" id="{DA365404-81F5-4D40-B51B-09B5DF79617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B63437-8A26-BE43-AB46-80340C37E737}" type="slidenum">
              <a:rPr kumimoji="0" lang="sv-SE" sz="800" b="0" i="0" u="none" strike="noStrike" kern="1200" cap="none" spc="0" normalizeH="0" baseline="0" noProof="0" smtClean="0">
                <a:ln>
                  <a:noFill/>
                </a:ln>
                <a:solidFill>
                  <a:srgbClr val="61717F"/>
                </a:solidFill>
                <a:effectLst/>
                <a:uLnTx/>
                <a:uFillTx/>
                <a:latin typeface="Lab Grotesque"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sv-SE" sz="800" b="0" i="0" u="none" strike="noStrike" kern="1200" cap="none" spc="0" normalizeH="0" baseline="0" noProof="0">
              <a:ln>
                <a:noFill/>
              </a:ln>
              <a:solidFill>
                <a:srgbClr val="61717F"/>
              </a:solidFill>
              <a:effectLst/>
              <a:uLnTx/>
              <a:uFillTx/>
              <a:latin typeface="Lab Grotesque" pitchFamily="2" charset="0"/>
              <a:ea typeface="+mn-ea"/>
              <a:cs typeface="+mn-cs"/>
            </a:endParaRPr>
          </a:p>
        </p:txBody>
      </p:sp>
      <p:sp>
        <p:nvSpPr>
          <p:cNvPr id="7" name="Rubrik 1">
            <a:extLst>
              <a:ext uri="{FF2B5EF4-FFF2-40B4-BE49-F238E27FC236}">
                <a16:creationId xmlns:a16="http://schemas.microsoft.com/office/drawing/2014/main" id="{3C23593F-BDB7-411E-A902-5DB0722D4F14}"/>
              </a:ext>
            </a:extLst>
          </p:cNvPr>
          <p:cNvSpPr>
            <a:spLocks noGrp="1"/>
          </p:cNvSpPr>
          <p:nvPr>
            <p:ph type="title"/>
          </p:nvPr>
        </p:nvSpPr>
        <p:spPr>
          <a:xfrm>
            <a:off x="682581" y="1094330"/>
            <a:ext cx="4124463" cy="1018853"/>
          </a:xfrm>
        </p:spPr>
        <p:txBody>
          <a:bodyPr/>
          <a:lstStyle/>
          <a:p>
            <a:r>
              <a:rPr lang="sv-SE" sz="3600">
                <a:solidFill>
                  <a:schemeClr val="bg1"/>
                </a:solidFill>
              </a:rPr>
              <a:t>Vad definierar ett bra lokalt företagsklimat?</a:t>
            </a:r>
          </a:p>
        </p:txBody>
      </p:sp>
      <p:sp>
        <p:nvSpPr>
          <p:cNvPr id="8" name="Rektangel 7">
            <a:extLst>
              <a:ext uri="{FF2B5EF4-FFF2-40B4-BE49-F238E27FC236}">
                <a16:creationId xmlns:a16="http://schemas.microsoft.com/office/drawing/2014/main" id="{519ACC2C-F7D2-450D-AA48-823FC6559904}"/>
              </a:ext>
            </a:extLst>
          </p:cNvPr>
          <p:cNvSpPr/>
          <p:nvPr/>
        </p:nvSpPr>
        <p:spPr>
          <a:xfrm>
            <a:off x="4514442" y="3387458"/>
            <a:ext cx="3151825" cy="307777"/>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33414E">
                    <a:lumMod val="60000"/>
                    <a:lumOff val="40000"/>
                  </a:srgbClr>
                </a:solidFill>
                <a:effectLst/>
                <a:uLnTx/>
                <a:uFillTx/>
                <a:latin typeface="Lab Grotesque" panose="020B0604020202020204" charset="0"/>
                <a:ea typeface="+mn-ea"/>
                <a:cs typeface="+mn-cs"/>
              </a:rPr>
              <a:t>Hur lång tid tar det att få ett tillstånd?</a:t>
            </a:r>
            <a:endParaRPr kumimoji="0" lang="sv-SE" sz="1100" b="0" i="0" u="none" strike="noStrike" kern="1200" cap="none" spc="0" normalizeH="0" baseline="0" noProof="0">
              <a:ln>
                <a:noFill/>
              </a:ln>
              <a:solidFill>
                <a:srgbClr val="33414E">
                  <a:lumMod val="60000"/>
                  <a:lumOff val="40000"/>
                </a:srgbClr>
              </a:solidFill>
              <a:effectLst/>
              <a:uLnTx/>
              <a:uFillTx/>
              <a:latin typeface="Lab Grotesque" panose="020B0604020202020204" charset="0"/>
              <a:ea typeface="+mn-ea"/>
              <a:cs typeface="+mn-cs"/>
            </a:endParaRPr>
          </a:p>
        </p:txBody>
      </p:sp>
      <p:sp>
        <p:nvSpPr>
          <p:cNvPr id="9" name="Rektangel 8">
            <a:extLst>
              <a:ext uri="{FF2B5EF4-FFF2-40B4-BE49-F238E27FC236}">
                <a16:creationId xmlns:a16="http://schemas.microsoft.com/office/drawing/2014/main" id="{B00A027A-1B26-452B-BC09-6F5A734E1BD7}"/>
              </a:ext>
            </a:extLst>
          </p:cNvPr>
          <p:cNvSpPr/>
          <p:nvPr/>
        </p:nvSpPr>
        <p:spPr>
          <a:xfrm>
            <a:off x="6218455" y="3642091"/>
            <a:ext cx="1309974" cy="276999"/>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lumMod val="60000"/>
                    <a:lumOff val="40000"/>
                  </a:srgbClr>
                </a:solidFill>
                <a:effectLst/>
                <a:uLnTx/>
                <a:uFillTx/>
                <a:latin typeface="Lab Grotesque Black" panose="00000A00000000000000" pitchFamily="50" charset="0"/>
                <a:ea typeface="+mn-ea"/>
                <a:cs typeface="+mn-cs"/>
              </a:rPr>
              <a:t>Finns det fiber?</a:t>
            </a:r>
            <a:endParaRPr kumimoji="0" lang="sv-SE" sz="1100" b="0" i="0" u="none" strike="noStrike" kern="1200" cap="none" spc="0" normalizeH="0" baseline="0" noProof="0">
              <a:ln>
                <a:noFill/>
              </a:ln>
              <a:solidFill>
                <a:srgbClr val="33414E">
                  <a:lumMod val="60000"/>
                  <a:lumOff val="40000"/>
                </a:srgbClr>
              </a:solidFill>
              <a:effectLst/>
              <a:uLnTx/>
              <a:uFillTx/>
              <a:latin typeface="Lab Grotesque Black" panose="00000A00000000000000" pitchFamily="50" charset="0"/>
              <a:ea typeface="+mn-ea"/>
              <a:cs typeface="+mn-cs"/>
            </a:endParaRPr>
          </a:p>
        </p:txBody>
      </p:sp>
      <p:sp>
        <p:nvSpPr>
          <p:cNvPr id="10" name="Rektangel 9">
            <a:extLst>
              <a:ext uri="{FF2B5EF4-FFF2-40B4-BE49-F238E27FC236}">
                <a16:creationId xmlns:a16="http://schemas.microsoft.com/office/drawing/2014/main" id="{4E6C152A-FFBA-4AFA-B2C7-521D76367270}"/>
              </a:ext>
            </a:extLst>
          </p:cNvPr>
          <p:cNvSpPr/>
          <p:nvPr/>
        </p:nvSpPr>
        <p:spPr>
          <a:xfrm>
            <a:off x="8481588" y="1109244"/>
            <a:ext cx="2215671" cy="276999"/>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Hur hög är kommunalskatten?</a:t>
            </a:r>
            <a:endParaRPr kumimoji="0" lang="sv-SE" sz="110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11" name="Rektangel 10">
            <a:extLst>
              <a:ext uri="{FF2B5EF4-FFF2-40B4-BE49-F238E27FC236}">
                <a16:creationId xmlns:a16="http://schemas.microsoft.com/office/drawing/2014/main" id="{0C9A6F74-DA56-4833-B361-58487AD71665}"/>
              </a:ext>
            </a:extLst>
          </p:cNvPr>
          <p:cNvSpPr/>
          <p:nvPr/>
        </p:nvSpPr>
        <p:spPr>
          <a:xfrm>
            <a:off x="8764238" y="2762752"/>
            <a:ext cx="2850460" cy="276999"/>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Hur fungerar kommunens upphandling?</a:t>
            </a:r>
            <a:endParaRPr kumimoji="0" lang="sv-SE" sz="105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12" name="Rektangel 11">
            <a:extLst>
              <a:ext uri="{FF2B5EF4-FFF2-40B4-BE49-F238E27FC236}">
                <a16:creationId xmlns:a16="http://schemas.microsoft.com/office/drawing/2014/main" id="{7EDE3EEE-9CF7-4101-8755-9B7DA62A923E}"/>
              </a:ext>
            </a:extLst>
          </p:cNvPr>
          <p:cNvSpPr/>
          <p:nvPr/>
        </p:nvSpPr>
        <p:spPr>
          <a:xfrm>
            <a:off x="6374120" y="2772491"/>
            <a:ext cx="2385589" cy="276999"/>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Har kommunen enkla e-tjänster?</a:t>
            </a:r>
            <a:endParaRPr kumimoji="0" lang="sv-SE" sz="105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13" name="Rektangel 12">
            <a:extLst>
              <a:ext uri="{FF2B5EF4-FFF2-40B4-BE49-F238E27FC236}">
                <a16:creationId xmlns:a16="http://schemas.microsoft.com/office/drawing/2014/main" id="{72A1E5A6-3990-4E3E-8610-12AFE395FA79}"/>
              </a:ext>
            </a:extLst>
          </p:cNvPr>
          <p:cNvSpPr/>
          <p:nvPr/>
        </p:nvSpPr>
        <p:spPr>
          <a:xfrm>
            <a:off x="7826545" y="1354113"/>
            <a:ext cx="3963836" cy="523220"/>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61717F"/>
                </a:solidFill>
                <a:effectLst/>
                <a:uLnTx/>
                <a:uFillTx/>
                <a:latin typeface="Lab Grotesque" panose="020B0604020202020204" charset="0"/>
                <a:ea typeface="+mn-ea"/>
                <a:cs typeface="+mn-cs"/>
              </a:rPr>
              <a:t>Har politikerna förståelse för min verksamhet och mina behov som företagare?</a:t>
            </a:r>
            <a:endParaRPr kumimoji="0" lang="sv-SE" sz="110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14" name="Rektangel 13">
            <a:extLst>
              <a:ext uri="{FF2B5EF4-FFF2-40B4-BE49-F238E27FC236}">
                <a16:creationId xmlns:a16="http://schemas.microsoft.com/office/drawing/2014/main" id="{959C25FB-B94E-4A79-873E-8079728A0059}"/>
              </a:ext>
            </a:extLst>
          </p:cNvPr>
          <p:cNvSpPr/>
          <p:nvPr/>
        </p:nvSpPr>
        <p:spPr>
          <a:xfrm>
            <a:off x="8205636" y="1849193"/>
            <a:ext cx="3966150" cy="276999"/>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Black" panose="00000A00000000000000" pitchFamily="50" charset="0"/>
                <a:ea typeface="+mn-ea"/>
                <a:cs typeface="+mn-cs"/>
              </a:rPr>
              <a:t>Går det föra en dialog med tjänstemän och politiker?</a:t>
            </a:r>
            <a:endParaRPr kumimoji="0" lang="sv-SE" sz="1050" b="0" i="0" u="none" strike="noStrike" kern="1200" cap="none" spc="0" normalizeH="0" baseline="0" noProof="0">
              <a:ln>
                <a:noFill/>
              </a:ln>
              <a:solidFill>
                <a:srgbClr val="61717F"/>
              </a:solidFill>
              <a:effectLst/>
              <a:uLnTx/>
              <a:uFillTx/>
              <a:latin typeface="Lab Grotesque Black" panose="00000A00000000000000" pitchFamily="50" charset="0"/>
              <a:ea typeface="+mn-ea"/>
              <a:cs typeface="+mn-cs"/>
            </a:endParaRPr>
          </a:p>
        </p:txBody>
      </p:sp>
      <p:sp>
        <p:nvSpPr>
          <p:cNvPr id="15" name="Rektangel 14">
            <a:extLst>
              <a:ext uri="{FF2B5EF4-FFF2-40B4-BE49-F238E27FC236}">
                <a16:creationId xmlns:a16="http://schemas.microsoft.com/office/drawing/2014/main" id="{7B32B224-FF3D-4609-A48E-DF040154EFBD}"/>
              </a:ext>
            </a:extLst>
          </p:cNvPr>
          <p:cNvSpPr/>
          <p:nvPr/>
        </p:nvSpPr>
        <p:spPr>
          <a:xfrm>
            <a:off x="10547740" y="907555"/>
            <a:ext cx="1679891" cy="461665"/>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Är kommunen lösningsorienterade? </a:t>
            </a:r>
            <a:endParaRPr kumimoji="0" lang="sv-SE" sz="105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16" name="Rektangel 15">
            <a:extLst>
              <a:ext uri="{FF2B5EF4-FFF2-40B4-BE49-F238E27FC236}">
                <a16:creationId xmlns:a16="http://schemas.microsoft.com/office/drawing/2014/main" id="{415C34AE-04A6-4BB6-BD4A-06F81F813DDC}"/>
              </a:ext>
            </a:extLst>
          </p:cNvPr>
          <p:cNvSpPr/>
          <p:nvPr/>
        </p:nvSpPr>
        <p:spPr>
          <a:xfrm>
            <a:off x="5491901" y="2356413"/>
            <a:ext cx="3815468" cy="276999"/>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Finns flyg-/tågförbindelser för mina långväga kunder?</a:t>
            </a:r>
            <a:endParaRPr kumimoji="0" lang="sv-SE" sz="105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17" name="Rektangel 16">
            <a:extLst>
              <a:ext uri="{FF2B5EF4-FFF2-40B4-BE49-F238E27FC236}">
                <a16:creationId xmlns:a16="http://schemas.microsoft.com/office/drawing/2014/main" id="{1DD94500-BFA3-4897-88D2-D363E01E0676}"/>
              </a:ext>
            </a:extLst>
          </p:cNvPr>
          <p:cNvSpPr/>
          <p:nvPr/>
        </p:nvSpPr>
        <p:spPr>
          <a:xfrm>
            <a:off x="3470529" y="3041175"/>
            <a:ext cx="4265911" cy="276999"/>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Black" panose="00000A00000000000000" pitchFamily="50" charset="0"/>
                <a:ea typeface="+mn-ea"/>
                <a:cs typeface="+mn-cs"/>
              </a:rPr>
              <a:t>Känner jag mig uppskattad som företagare i kommunen?</a:t>
            </a:r>
            <a:endParaRPr kumimoji="0" lang="sv-SE" sz="1050" b="0" i="0" u="none" strike="noStrike" kern="1200" cap="none" spc="0" normalizeH="0" baseline="0" noProof="0">
              <a:ln>
                <a:noFill/>
              </a:ln>
              <a:solidFill>
                <a:srgbClr val="61717F"/>
              </a:solidFill>
              <a:effectLst/>
              <a:uLnTx/>
              <a:uFillTx/>
              <a:latin typeface="Lab Grotesque Black" panose="00000A00000000000000" pitchFamily="50" charset="0"/>
              <a:ea typeface="+mn-ea"/>
              <a:cs typeface="+mn-cs"/>
            </a:endParaRPr>
          </a:p>
        </p:txBody>
      </p:sp>
      <p:sp>
        <p:nvSpPr>
          <p:cNvPr id="18" name="Rektangel 17">
            <a:extLst>
              <a:ext uri="{FF2B5EF4-FFF2-40B4-BE49-F238E27FC236}">
                <a16:creationId xmlns:a16="http://schemas.microsoft.com/office/drawing/2014/main" id="{33CAD981-AFCE-430C-A78C-3C22A4E2DED3}"/>
              </a:ext>
            </a:extLst>
          </p:cNvPr>
          <p:cNvSpPr/>
          <p:nvPr/>
        </p:nvSpPr>
        <p:spPr>
          <a:xfrm>
            <a:off x="5827332" y="3870721"/>
            <a:ext cx="2877711" cy="307777"/>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61717F"/>
                </a:solidFill>
                <a:effectLst/>
                <a:uLnTx/>
                <a:uFillTx/>
                <a:latin typeface="Lab Grotesque" panose="020B0604020202020204" charset="0"/>
                <a:ea typeface="+mn-ea"/>
                <a:cs typeface="+mn-cs"/>
              </a:rPr>
              <a:t>Vad tar kommunen ut för avgifter?</a:t>
            </a:r>
            <a:endPar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19" name="Rektangel 18">
            <a:extLst>
              <a:ext uri="{FF2B5EF4-FFF2-40B4-BE49-F238E27FC236}">
                <a16:creationId xmlns:a16="http://schemas.microsoft.com/office/drawing/2014/main" id="{00F828B7-1FE0-45FC-A81A-78F4A76B54EE}"/>
              </a:ext>
            </a:extLst>
          </p:cNvPr>
          <p:cNvSpPr/>
          <p:nvPr/>
        </p:nvSpPr>
        <p:spPr>
          <a:xfrm>
            <a:off x="7566915" y="3524707"/>
            <a:ext cx="2106667" cy="307777"/>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61717F"/>
                </a:solidFill>
                <a:effectLst/>
                <a:uLnTx/>
                <a:uFillTx/>
                <a:latin typeface="Lab Grotesque" panose="020B0604020202020204" charset="0"/>
                <a:ea typeface="+mn-ea"/>
                <a:cs typeface="+mn-cs"/>
              </a:rPr>
              <a:t>Hur är mobiltäckningen?</a:t>
            </a:r>
            <a:endPar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20" name="Rektangel 19">
            <a:extLst>
              <a:ext uri="{FF2B5EF4-FFF2-40B4-BE49-F238E27FC236}">
                <a16:creationId xmlns:a16="http://schemas.microsoft.com/office/drawing/2014/main" id="{BE38BCCE-7D1C-4481-A3E3-6FCC36155F7A}"/>
              </a:ext>
            </a:extLst>
          </p:cNvPr>
          <p:cNvSpPr/>
          <p:nvPr/>
        </p:nvSpPr>
        <p:spPr>
          <a:xfrm>
            <a:off x="6207513" y="4407842"/>
            <a:ext cx="3238064" cy="276999"/>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Får jag bra service i kontakt med kommunen?</a:t>
            </a:r>
            <a:endParaRPr kumimoji="0" lang="sv-SE" sz="110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21" name="Rektangel 20">
            <a:extLst>
              <a:ext uri="{FF2B5EF4-FFF2-40B4-BE49-F238E27FC236}">
                <a16:creationId xmlns:a16="http://schemas.microsoft.com/office/drawing/2014/main" id="{99807390-41ED-49FD-B485-951FF78398C0}"/>
              </a:ext>
            </a:extLst>
          </p:cNvPr>
          <p:cNvSpPr/>
          <p:nvPr/>
        </p:nvSpPr>
        <p:spPr>
          <a:xfrm>
            <a:off x="7139259" y="4104774"/>
            <a:ext cx="2826415" cy="307777"/>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33414E">
                    <a:lumMod val="60000"/>
                    <a:lumOff val="40000"/>
                  </a:srgbClr>
                </a:solidFill>
                <a:effectLst/>
                <a:uLnTx/>
                <a:uFillTx/>
                <a:latin typeface="Lab Grotesque" panose="020B0604020202020204" charset="0"/>
                <a:ea typeface="+mn-ea"/>
                <a:cs typeface="+mn-cs"/>
              </a:rPr>
              <a:t>Hur är den lokala infrastrukturen?</a:t>
            </a:r>
            <a:endParaRPr kumimoji="0" lang="sv-SE" sz="1100" b="0" i="0" u="none" strike="noStrike" kern="1200" cap="none" spc="0" normalizeH="0" baseline="0" noProof="0">
              <a:ln>
                <a:noFill/>
              </a:ln>
              <a:solidFill>
                <a:srgbClr val="33414E">
                  <a:lumMod val="60000"/>
                  <a:lumOff val="40000"/>
                </a:srgbClr>
              </a:solidFill>
              <a:effectLst/>
              <a:uLnTx/>
              <a:uFillTx/>
              <a:latin typeface="Lab Grotesque" panose="020B0604020202020204" charset="0"/>
              <a:ea typeface="+mn-ea"/>
              <a:cs typeface="+mn-cs"/>
            </a:endParaRPr>
          </a:p>
        </p:txBody>
      </p:sp>
      <p:sp>
        <p:nvSpPr>
          <p:cNvPr id="22" name="Rektangel 21">
            <a:extLst>
              <a:ext uri="{FF2B5EF4-FFF2-40B4-BE49-F238E27FC236}">
                <a16:creationId xmlns:a16="http://schemas.microsoft.com/office/drawing/2014/main" id="{9390C6DD-7087-45E6-A4B5-4CC49E8F8F56}"/>
              </a:ext>
            </a:extLst>
          </p:cNvPr>
          <p:cNvSpPr/>
          <p:nvPr/>
        </p:nvSpPr>
        <p:spPr>
          <a:xfrm>
            <a:off x="9535129" y="2290308"/>
            <a:ext cx="2478564" cy="307777"/>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61717F"/>
                </a:solidFill>
                <a:effectLst/>
                <a:uLnTx/>
                <a:uFillTx/>
                <a:latin typeface="Lab Grotesque" panose="020B0604020202020204" charset="0"/>
                <a:ea typeface="+mn-ea"/>
                <a:cs typeface="+mn-cs"/>
              </a:rPr>
              <a:t>Finns det någonstans att bo?</a:t>
            </a:r>
            <a:endParaRPr kumimoji="0" lang="sv-SE" sz="110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23" name="Rektangel 22">
            <a:extLst>
              <a:ext uri="{FF2B5EF4-FFF2-40B4-BE49-F238E27FC236}">
                <a16:creationId xmlns:a16="http://schemas.microsoft.com/office/drawing/2014/main" id="{C743540A-7EBE-49E4-8A92-48D94ED7701D}"/>
              </a:ext>
            </a:extLst>
          </p:cNvPr>
          <p:cNvSpPr/>
          <p:nvPr/>
        </p:nvSpPr>
        <p:spPr>
          <a:xfrm>
            <a:off x="1343412" y="3800599"/>
            <a:ext cx="4483920" cy="307777"/>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61717F"/>
                </a:solidFill>
                <a:effectLst/>
                <a:uLnTx/>
                <a:uFillTx/>
                <a:latin typeface="Lab Grotesque" panose="020B0604020202020204" charset="0"/>
                <a:ea typeface="+mn-ea"/>
                <a:cs typeface="+mn-cs"/>
              </a:rPr>
              <a:t>Är kommunen intresserad av att göra affärer med mig?</a:t>
            </a:r>
            <a:endParaRPr kumimoji="0" lang="sv-SE" sz="110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24" name="Rektangel 23">
            <a:extLst>
              <a:ext uri="{FF2B5EF4-FFF2-40B4-BE49-F238E27FC236}">
                <a16:creationId xmlns:a16="http://schemas.microsoft.com/office/drawing/2014/main" id="{BC3F48DA-E19B-4BD8-B384-0F92975AF8C0}"/>
              </a:ext>
            </a:extLst>
          </p:cNvPr>
          <p:cNvSpPr/>
          <p:nvPr/>
        </p:nvSpPr>
        <p:spPr>
          <a:xfrm>
            <a:off x="2593332" y="4120162"/>
            <a:ext cx="3332964" cy="276999"/>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Hur funkar kollektivtrafiken för mina anställda?</a:t>
            </a:r>
            <a:endParaRPr kumimoji="0" lang="sv-SE" sz="105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25" name="Rektangel 24">
            <a:extLst>
              <a:ext uri="{FF2B5EF4-FFF2-40B4-BE49-F238E27FC236}">
                <a16:creationId xmlns:a16="http://schemas.microsoft.com/office/drawing/2014/main" id="{08C2C36B-1D43-4B85-A59B-DB4EAE91D4FB}"/>
              </a:ext>
            </a:extLst>
          </p:cNvPr>
          <p:cNvSpPr/>
          <p:nvPr/>
        </p:nvSpPr>
        <p:spPr>
          <a:xfrm>
            <a:off x="9649646" y="3436576"/>
            <a:ext cx="2411153" cy="461665"/>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Vad tycker andra företagare om det lokala företagsklimatet?</a:t>
            </a:r>
            <a:endParaRPr kumimoji="0" lang="sv-SE" sz="105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26" name="Rektangel 25">
            <a:extLst>
              <a:ext uri="{FF2B5EF4-FFF2-40B4-BE49-F238E27FC236}">
                <a16:creationId xmlns:a16="http://schemas.microsoft.com/office/drawing/2014/main" id="{C2823FD0-8038-4E52-9681-467A9D5BB210}"/>
              </a:ext>
            </a:extLst>
          </p:cNvPr>
          <p:cNvSpPr/>
          <p:nvPr/>
        </p:nvSpPr>
        <p:spPr>
          <a:xfrm>
            <a:off x="3067740" y="4387172"/>
            <a:ext cx="3375201" cy="307777"/>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61717F"/>
                </a:solidFill>
                <a:effectLst/>
                <a:uLnTx/>
                <a:uFillTx/>
                <a:latin typeface="Lab Grotesque Black" panose="00000A00000000000000" pitchFamily="50" charset="0"/>
                <a:ea typeface="+mn-ea"/>
                <a:cs typeface="+mn-cs"/>
              </a:rPr>
              <a:t>Finns det mark redo att bygga på?</a:t>
            </a:r>
            <a:endParaRPr kumimoji="0" lang="sv-SE" sz="1200" b="0" i="0" u="none" strike="noStrike" kern="1200" cap="none" spc="0" normalizeH="0" baseline="0" noProof="0">
              <a:ln>
                <a:noFill/>
              </a:ln>
              <a:solidFill>
                <a:srgbClr val="61717F"/>
              </a:solidFill>
              <a:effectLst/>
              <a:uLnTx/>
              <a:uFillTx/>
              <a:latin typeface="Lab Grotesque Black" panose="00000A00000000000000" pitchFamily="50" charset="0"/>
              <a:ea typeface="+mn-ea"/>
              <a:cs typeface="+mn-cs"/>
            </a:endParaRPr>
          </a:p>
        </p:txBody>
      </p:sp>
      <p:sp>
        <p:nvSpPr>
          <p:cNvPr id="27" name="Rektangel 26">
            <a:extLst>
              <a:ext uri="{FF2B5EF4-FFF2-40B4-BE49-F238E27FC236}">
                <a16:creationId xmlns:a16="http://schemas.microsoft.com/office/drawing/2014/main" id="{E65D78D6-6375-4EDC-BFB2-3E2BB8BA6636}"/>
              </a:ext>
            </a:extLst>
          </p:cNvPr>
          <p:cNvSpPr/>
          <p:nvPr/>
        </p:nvSpPr>
        <p:spPr>
          <a:xfrm>
            <a:off x="2744813" y="3320446"/>
            <a:ext cx="2139094" cy="523220"/>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61717F"/>
                </a:solidFill>
                <a:effectLst/>
                <a:uLnTx/>
                <a:uFillTx/>
                <a:latin typeface="Lab Grotesque" panose="020B0604020202020204" charset="0"/>
                <a:ea typeface="+mn-ea"/>
                <a:cs typeface="+mn-cs"/>
              </a:rPr>
              <a:t>Är det tryggt för mina anställda?</a:t>
            </a:r>
            <a:endPar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28" name="Rektangel 27">
            <a:extLst>
              <a:ext uri="{FF2B5EF4-FFF2-40B4-BE49-F238E27FC236}">
                <a16:creationId xmlns:a16="http://schemas.microsoft.com/office/drawing/2014/main" id="{33031C5C-62F3-4BAD-A1F5-54D293593936}"/>
              </a:ext>
            </a:extLst>
          </p:cNvPr>
          <p:cNvSpPr/>
          <p:nvPr/>
        </p:nvSpPr>
        <p:spPr>
          <a:xfrm>
            <a:off x="744363" y="4194026"/>
            <a:ext cx="2268119" cy="646331"/>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Black" panose="00000A00000000000000" pitchFamily="50" charset="0"/>
                <a:ea typeface="+mn-ea"/>
                <a:cs typeface="+mn-cs"/>
              </a:rPr>
              <a:t>Hjälper kommunens tillsynspersoner mig att göra rätt?</a:t>
            </a:r>
            <a:endParaRPr kumimoji="0" lang="sv-SE" sz="1050" b="0" i="0" u="none" strike="noStrike" kern="1200" cap="none" spc="0" normalizeH="0" baseline="0" noProof="0">
              <a:ln>
                <a:noFill/>
              </a:ln>
              <a:solidFill>
                <a:srgbClr val="61717F"/>
              </a:solidFill>
              <a:effectLst/>
              <a:uLnTx/>
              <a:uFillTx/>
              <a:latin typeface="Lab Grotesque Black" panose="00000A00000000000000" pitchFamily="50" charset="0"/>
              <a:ea typeface="+mn-ea"/>
              <a:cs typeface="+mn-cs"/>
            </a:endParaRPr>
          </a:p>
        </p:txBody>
      </p:sp>
      <p:sp>
        <p:nvSpPr>
          <p:cNvPr id="29" name="Rektangel 28">
            <a:extLst>
              <a:ext uri="{FF2B5EF4-FFF2-40B4-BE49-F238E27FC236}">
                <a16:creationId xmlns:a16="http://schemas.microsoft.com/office/drawing/2014/main" id="{06E1C4B1-B3CB-4DDC-853A-370666DAF315}"/>
              </a:ext>
            </a:extLst>
          </p:cNvPr>
          <p:cNvSpPr/>
          <p:nvPr/>
        </p:nvSpPr>
        <p:spPr>
          <a:xfrm>
            <a:off x="146937" y="4791387"/>
            <a:ext cx="3468711" cy="461665"/>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Får jag information så att jag kan hålla mig uppdaterad om vad som händer i kommunen?</a:t>
            </a:r>
            <a:endParaRPr kumimoji="0" lang="sv-SE" sz="105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30" name="Rektangel 29">
            <a:extLst>
              <a:ext uri="{FF2B5EF4-FFF2-40B4-BE49-F238E27FC236}">
                <a16:creationId xmlns:a16="http://schemas.microsoft.com/office/drawing/2014/main" id="{46150BD7-F504-453F-9A10-5FEE7209C54D}"/>
              </a:ext>
            </a:extLst>
          </p:cNvPr>
          <p:cNvSpPr/>
          <p:nvPr/>
        </p:nvSpPr>
        <p:spPr>
          <a:xfrm>
            <a:off x="6520000" y="1767133"/>
            <a:ext cx="1853541" cy="646331"/>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Får man bra välfärd för de kommunala skattepengarna?</a:t>
            </a:r>
            <a:endParaRPr kumimoji="0" lang="sv-SE" sz="105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31" name="Rektangel 30">
            <a:extLst>
              <a:ext uri="{FF2B5EF4-FFF2-40B4-BE49-F238E27FC236}">
                <a16:creationId xmlns:a16="http://schemas.microsoft.com/office/drawing/2014/main" id="{F57DA9B0-9601-4AED-BF5B-B46D3D5411F0}"/>
              </a:ext>
            </a:extLst>
          </p:cNvPr>
          <p:cNvSpPr/>
          <p:nvPr/>
        </p:nvSpPr>
        <p:spPr>
          <a:xfrm>
            <a:off x="9339750" y="634496"/>
            <a:ext cx="2869321" cy="461665"/>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Finns det personal med rätt kompetens att få tag på?</a:t>
            </a:r>
            <a:endParaRPr kumimoji="0" lang="sv-SE" sz="110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32" name="Rektangel 31">
            <a:extLst>
              <a:ext uri="{FF2B5EF4-FFF2-40B4-BE49-F238E27FC236}">
                <a16:creationId xmlns:a16="http://schemas.microsoft.com/office/drawing/2014/main" id="{299AD296-43B9-421E-BF05-071EF32B91CB}"/>
              </a:ext>
            </a:extLst>
          </p:cNvPr>
          <p:cNvSpPr/>
          <p:nvPr/>
        </p:nvSpPr>
        <p:spPr>
          <a:xfrm>
            <a:off x="3086467" y="4661051"/>
            <a:ext cx="4084773" cy="276999"/>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Hur funkar kontakten med skolan för mig som företagare?</a:t>
            </a:r>
            <a:endParaRPr kumimoji="0" lang="sv-SE" sz="110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33" name="Rektangel 32">
            <a:extLst>
              <a:ext uri="{FF2B5EF4-FFF2-40B4-BE49-F238E27FC236}">
                <a16:creationId xmlns:a16="http://schemas.microsoft.com/office/drawing/2014/main" id="{C40C5216-B098-4F34-AB3D-DE3EE4E83EF2}"/>
              </a:ext>
            </a:extLst>
          </p:cNvPr>
          <p:cNvSpPr/>
          <p:nvPr/>
        </p:nvSpPr>
        <p:spPr>
          <a:xfrm>
            <a:off x="9013771" y="2556440"/>
            <a:ext cx="1986441" cy="276999"/>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Kan jag locka hit personal?</a:t>
            </a:r>
            <a:endParaRPr kumimoji="0" lang="sv-SE" sz="105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34" name="Rektangel 33">
            <a:extLst>
              <a:ext uri="{FF2B5EF4-FFF2-40B4-BE49-F238E27FC236}">
                <a16:creationId xmlns:a16="http://schemas.microsoft.com/office/drawing/2014/main" id="{224AE1CD-B205-4CA0-8D46-83408FF00726}"/>
              </a:ext>
            </a:extLst>
          </p:cNvPr>
          <p:cNvSpPr/>
          <p:nvPr/>
        </p:nvSpPr>
        <p:spPr>
          <a:xfrm>
            <a:off x="7862669" y="2104039"/>
            <a:ext cx="3504486" cy="276999"/>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Är det enkelt att få tag på någon hos kommunen?</a:t>
            </a:r>
            <a:endParaRPr kumimoji="0" lang="sv-SE" sz="105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36" name="Rektangel 35">
            <a:extLst>
              <a:ext uri="{FF2B5EF4-FFF2-40B4-BE49-F238E27FC236}">
                <a16:creationId xmlns:a16="http://schemas.microsoft.com/office/drawing/2014/main" id="{60DDD655-4B80-4918-8836-13540176ECD1}"/>
              </a:ext>
            </a:extLst>
          </p:cNvPr>
          <p:cNvSpPr/>
          <p:nvPr/>
        </p:nvSpPr>
        <p:spPr>
          <a:xfrm>
            <a:off x="7600284" y="3070824"/>
            <a:ext cx="2567558" cy="461665"/>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Bedriver kommunen verksamhet som konkurrerar med mitt företag?</a:t>
            </a:r>
            <a:endParaRPr kumimoji="0" lang="sv-SE" sz="105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37" name="Rektangel 36">
            <a:extLst>
              <a:ext uri="{FF2B5EF4-FFF2-40B4-BE49-F238E27FC236}">
                <a16:creationId xmlns:a16="http://schemas.microsoft.com/office/drawing/2014/main" id="{4DC82E79-706B-4A7D-A314-923DC5D8D2F1}"/>
              </a:ext>
            </a:extLst>
          </p:cNvPr>
          <p:cNvSpPr/>
          <p:nvPr/>
        </p:nvSpPr>
        <p:spPr>
          <a:xfrm>
            <a:off x="4489690" y="2573099"/>
            <a:ext cx="2280127" cy="461665"/>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Engagerar sig företagen i den lokala utvecklingen?</a:t>
            </a:r>
            <a:endParaRPr kumimoji="0" lang="sv-SE" sz="105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38" name="Rektangel 37">
            <a:extLst>
              <a:ext uri="{FF2B5EF4-FFF2-40B4-BE49-F238E27FC236}">
                <a16:creationId xmlns:a16="http://schemas.microsoft.com/office/drawing/2014/main" id="{7CB1D526-90E8-482B-B23E-ECBE1C849967}"/>
              </a:ext>
            </a:extLst>
          </p:cNvPr>
          <p:cNvSpPr/>
          <p:nvPr/>
        </p:nvSpPr>
        <p:spPr>
          <a:xfrm>
            <a:off x="8844839" y="3853921"/>
            <a:ext cx="2741552" cy="276999"/>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61717F"/>
                </a:solidFill>
                <a:effectLst/>
                <a:uLnTx/>
                <a:uFillTx/>
                <a:latin typeface="Lab Grotesque" panose="020B0604020202020204" charset="0"/>
                <a:ea typeface="+mn-ea"/>
                <a:cs typeface="+mn-cs"/>
              </a:rPr>
              <a:t>Finns det lediga lokaler eller kontor?</a:t>
            </a:r>
            <a:endParaRPr kumimoji="0" lang="sv-SE" sz="1050" b="0" i="0" u="none" strike="noStrike" kern="1200" cap="none" spc="0" normalizeH="0" baseline="0" noProof="0">
              <a:ln>
                <a:noFill/>
              </a:ln>
              <a:solidFill>
                <a:srgbClr val="61717F"/>
              </a:solidFill>
              <a:effectLst/>
              <a:uLnTx/>
              <a:uFillTx/>
              <a:latin typeface="Lab Grotesque" panose="020B0604020202020204" charset="0"/>
              <a:ea typeface="+mn-ea"/>
              <a:cs typeface="+mn-cs"/>
            </a:endParaRPr>
          </a:p>
        </p:txBody>
      </p:sp>
      <p:sp>
        <p:nvSpPr>
          <p:cNvPr id="39" name="Rektangel 38">
            <a:extLst>
              <a:ext uri="{FF2B5EF4-FFF2-40B4-BE49-F238E27FC236}">
                <a16:creationId xmlns:a16="http://schemas.microsoft.com/office/drawing/2014/main" id="{6E0BD88B-CE88-4E6A-AA3B-A6A794A3BC11}"/>
              </a:ext>
            </a:extLst>
          </p:cNvPr>
          <p:cNvSpPr/>
          <p:nvPr/>
        </p:nvSpPr>
        <p:spPr>
          <a:xfrm>
            <a:off x="9997664" y="3000893"/>
            <a:ext cx="2232822" cy="461665"/>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lumMod val="60000"/>
                    <a:lumOff val="40000"/>
                  </a:srgbClr>
                </a:solidFill>
                <a:effectLst/>
                <a:uLnTx/>
                <a:uFillTx/>
                <a:latin typeface="Lab Grotesque" panose="020B0604020202020204" charset="0"/>
                <a:ea typeface="+mn-ea"/>
                <a:cs typeface="+mn-cs"/>
              </a:rPr>
              <a:t>Påverkar brottsligheten möjligheten att driva företag?</a:t>
            </a:r>
            <a:endParaRPr kumimoji="0" lang="sv-SE" sz="1100" b="0" i="0" u="none" strike="noStrike" kern="1200" cap="none" spc="0" normalizeH="0" baseline="0" noProof="0">
              <a:ln>
                <a:noFill/>
              </a:ln>
              <a:solidFill>
                <a:srgbClr val="33414E">
                  <a:lumMod val="60000"/>
                  <a:lumOff val="40000"/>
                </a:srgbClr>
              </a:solidFill>
              <a:effectLst/>
              <a:uLnTx/>
              <a:uFillTx/>
              <a:latin typeface="Lab Grotesque" panose="020B0604020202020204" charset="0"/>
              <a:ea typeface="+mn-ea"/>
              <a:cs typeface="+mn-cs"/>
            </a:endParaRPr>
          </a:p>
        </p:txBody>
      </p:sp>
      <p:sp>
        <p:nvSpPr>
          <p:cNvPr id="40" name="Rektangel 39">
            <a:extLst>
              <a:ext uri="{FF2B5EF4-FFF2-40B4-BE49-F238E27FC236}">
                <a16:creationId xmlns:a16="http://schemas.microsoft.com/office/drawing/2014/main" id="{0D569E76-E31F-4547-8A00-8F0A8C1E1167}"/>
              </a:ext>
            </a:extLst>
          </p:cNvPr>
          <p:cNvSpPr/>
          <p:nvPr/>
        </p:nvSpPr>
        <p:spPr>
          <a:xfrm>
            <a:off x="5330193" y="5164387"/>
            <a:ext cx="6592320" cy="1200329"/>
          </a:xfrm>
          <a:prstGeom prst="rect">
            <a:avLst/>
          </a:prstGeom>
        </p:spPr>
        <p:txBody>
          <a:bodyPr wrap="square" rIns="3600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sv-SE" sz="2400" b="0" i="1" u="none" strike="noStrike" kern="1200" cap="none" spc="0" normalizeH="0" baseline="0" noProof="0">
                <a:ln>
                  <a:noFill/>
                </a:ln>
                <a:solidFill>
                  <a:srgbClr val="FFFFFF"/>
                </a:solidFill>
                <a:effectLst/>
                <a:uLnTx/>
                <a:uFillTx/>
                <a:latin typeface="Lab Grotesque Black" panose="00000A00000000000000" pitchFamily="50" charset="0"/>
                <a:ea typeface="+mn-ea"/>
                <a:cs typeface="+mn-cs"/>
              </a:rPr>
              <a:t>”Företagsklimat är summan av de institutioner, attityder, regler och kunskaper som möter företagaren i vardagen.”</a:t>
            </a:r>
          </a:p>
        </p:txBody>
      </p:sp>
      <p:sp>
        <p:nvSpPr>
          <p:cNvPr id="41" name="Rektangel 40">
            <a:extLst>
              <a:ext uri="{FF2B5EF4-FFF2-40B4-BE49-F238E27FC236}">
                <a16:creationId xmlns:a16="http://schemas.microsoft.com/office/drawing/2014/main" id="{4D5501F3-5309-4176-88CF-D31E2AA22CB4}"/>
              </a:ext>
            </a:extLst>
          </p:cNvPr>
          <p:cNvSpPr/>
          <p:nvPr/>
        </p:nvSpPr>
        <p:spPr>
          <a:xfrm>
            <a:off x="8001247" y="6344903"/>
            <a:ext cx="3921266" cy="307777"/>
          </a:xfrm>
          <a:prstGeom prst="rect">
            <a:avLst/>
          </a:prstGeom>
        </p:spPr>
        <p:txBody>
          <a:bodyPr wrap="none" rIns="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F2CD23">
                    <a:lumMod val="60000"/>
                    <a:lumOff val="40000"/>
                  </a:srgbClr>
                </a:solidFill>
                <a:effectLst/>
                <a:uLnTx/>
                <a:uFillTx/>
                <a:latin typeface="Lab Grotesque" panose="020B0604020202020204" charset="0"/>
                <a:ea typeface="+mn-ea"/>
                <a:cs typeface="+mn-cs"/>
              </a:rPr>
              <a:t>Svenskt Näringslivs definition av företagsklimat</a:t>
            </a:r>
          </a:p>
        </p:txBody>
      </p:sp>
      <p:cxnSp>
        <p:nvCxnSpPr>
          <p:cNvPr id="43" name="Rak koppling 42">
            <a:extLst>
              <a:ext uri="{FF2B5EF4-FFF2-40B4-BE49-F238E27FC236}">
                <a16:creationId xmlns:a16="http://schemas.microsoft.com/office/drawing/2014/main" id="{6B173271-AFB9-43D8-81F3-CF14A1368C1D}"/>
              </a:ext>
            </a:extLst>
          </p:cNvPr>
          <p:cNvCxnSpPr/>
          <p:nvPr/>
        </p:nvCxnSpPr>
        <p:spPr>
          <a:xfrm flipH="1">
            <a:off x="0" y="441898"/>
            <a:ext cx="12192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6465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antanst">
            <a:extLst>
              <a:ext uri="{FF2B5EF4-FFF2-40B4-BE49-F238E27FC236}">
                <a16:creationId xmlns:a16="http://schemas.microsoft.com/office/drawing/2014/main" id="{C7E22CF5-D15C-4A5F-BB16-6F4002CB67C8}"/>
              </a:ext>
            </a:extLst>
          </p:cNvPr>
          <p:cNvGraphicFramePr>
            <a:graphicFrameLocks noChangeAspect="1"/>
          </p:cNvGraphicFramePr>
          <p:nvPr/>
        </p:nvGraphicFramePr>
        <p:xfrm>
          <a:off x="8249942" y="2293377"/>
          <a:ext cx="3530258" cy="3144315"/>
        </p:xfrm>
        <a:graphic>
          <a:graphicData uri="http://schemas.openxmlformats.org/drawingml/2006/chart">
            <c:chart xmlns:c="http://schemas.openxmlformats.org/drawingml/2006/chart" xmlns:r="http://schemas.openxmlformats.org/officeDocument/2006/relationships" r:id="rId3"/>
          </a:graphicData>
        </a:graphic>
      </p:graphicFrame>
      <p:sp>
        <p:nvSpPr>
          <p:cNvPr id="18" name="lan_omrade"/>
          <p:cNvSpPr txBox="1"/>
          <p:nvPr/>
        </p:nvSpPr>
        <p:spPr>
          <a:xfrm>
            <a:off x="6313849" y="6386245"/>
            <a:ext cx="5649231" cy="365539"/>
          </a:xfrm>
          <a:prstGeom prst="rect">
            <a:avLst/>
          </a:prstGeom>
          <a:noFill/>
        </p:spPr>
        <p:style>
          <a:lnRef idx="0">
            <a:scrgbClr r="0" g="0" b="0"/>
          </a:lnRef>
          <a:fillRef idx="0">
            <a:scrgbClr r="0" g="0" b="0"/>
          </a:fillRef>
          <a:effectRef idx="0">
            <a:scrgbClr r="0" g="0" b="0"/>
          </a:effectRef>
          <a:fontRef idx="minor"/>
        </p:style>
        <p:txBody>
          <a:bodyPr vertOverflow="clip" wrap="square" lIns="0" tIns="0" rIns="0" bIns="0"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353" b="1" i="0" u="none" strike="noStrike" kern="1200" cap="none" spc="0" normalizeH="0" baseline="0" noProof="0" dirty="0">
                <a:ln>
                  <a:noFill/>
                </a:ln>
                <a:solidFill>
                  <a:prstClr val="black"/>
                </a:solidFill>
                <a:effectLst/>
                <a:uLnTx/>
                <a:uFillTx/>
                <a:latin typeface="Lab Grotesque" panose="00000500000000000000" pitchFamily="50" charset="0"/>
                <a:ea typeface="+mn-ea"/>
                <a:cs typeface="+mn-cs"/>
              </a:rPr>
              <a:t>Västra Götaland - Göteborgsregionen</a:t>
            </a:r>
          </a:p>
        </p:txBody>
      </p:sp>
      <p:sp>
        <p:nvSpPr>
          <p:cNvPr id="24" name="TextBox 10">
            <a:extLst>
              <a:ext uri="{FF2B5EF4-FFF2-40B4-BE49-F238E27FC236}">
                <a16:creationId xmlns:a16="http://schemas.microsoft.com/office/drawing/2014/main" id="{97E508DB-2DEC-4BC0-A399-4A8DFD5BD96C}"/>
              </a:ext>
            </a:extLst>
          </p:cNvPr>
          <p:cNvSpPr txBox="1"/>
          <p:nvPr/>
        </p:nvSpPr>
        <p:spPr>
          <a:xfrm>
            <a:off x="9026865" y="2046882"/>
            <a:ext cx="2774799"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Antal anställda bland svarande företag</a:t>
            </a:r>
          </a:p>
        </p:txBody>
      </p:sp>
      <p:sp>
        <p:nvSpPr>
          <p:cNvPr id="2" name="o1">
            <a:extLst>
              <a:ext uri="{FF2B5EF4-FFF2-40B4-BE49-F238E27FC236}">
                <a16:creationId xmlns:a16="http://schemas.microsoft.com/office/drawing/2014/main" id="{2496E7D4-D71E-4201-9447-A9A2661DA34E}"/>
              </a:ext>
            </a:extLst>
          </p:cNvPr>
          <p:cNvSpPr/>
          <p:nvPr/>
        </p:nvSpPr>
        <p:spPr>
          <a:xfrm>
            <a:off x="1839146" y="2103181"/>
            <a:ext cx="3448472" cy="1022484"/>
          </a:xfrm>
          <a:prstGeom prst="rect">
            <a:avLst/>
          </a:prstGeom>
          <a:solidFill>
            <a:srgbClr val="EFF2F5"/>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endParaRPr>
          </a:p>
        </p:txBody>
      </p:sp>
      <p:sp>
        <p:nvSpPr>
          <p:cNvPr id="13" name="o2">
            <a:extLst>
              <a:ext uri="{FF2B5EF4-FFF2-40B4-BE49-F238E27FC236}">
                <a16:creationId xmlns:a16="http://schemas.microsoft.com/office/drawing/2014/main" id="{091EC61C-CA26-460D-961B-A779A6C34B29}"/>
              </a:ext>
            </a:extLst>
          </p:cNvPr>
          <p:cNvSpPr/>
          <p:nvPr/>
        </p:nvSpPr>
        <p:spPr>
          <a:xfrm>
            <a:off x="1839146" y="3259194"/>
            <a:ext cx="3448472" cy="1022484"/>
          </a:xfrm>
          <a:prstGeom prst="rect">
            <a:avLst/>
          </a:prstGeom>
          <a:solidFill>
            <a:srgbClr val="EFF2F5"/>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endParaRPr>
          </a:p>
        </p:txBody>
      </p:sp>
      <p:sp>
        <p:nvSpPr>
          <p:cNvPr id="15" name="o3">
            <a:extLst>
              <a:ext uri="{FF2B5EF4-FFF2-40B4-BE49-F238E27FC236}">
                <a16:creationId xmlns:a16="http://schemas.microsoft.com/office/drawing/2014/main" id="{51AAAA77-13A0-4B33-804D-BDAEDE785B03}"/>
              </a:ext>
            </a:extLst>
          </p:cNvPr>
          <p:cNvSpPr/>
          <p:nvPr/>
        </p:nvSpPr>
        <p:spPr>
          <a:xfrm>
            <a:off x="1839146" y="4415207"/>
            <a:ext cx="3448472" cy="1022484"/>
          </a:xfrm>
          <a:prstGeom prst="rect">
            <a:avLst/>
          </a:prstGeom>
          <a:solidFill>
            <a:srgbClr val="EFF2F5"/>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endParaRPr>
          </a:p>
        </p:txBody>
      </p:sp>
      <p:grpSp>
        <p:nvGrpSpPr>
          <p:cNvPr id="22" name="Grupp 21">
            <a:extLst>
              <a:ext uri="{FF2B5EF4-FFF2-40B4-BE49-F238E27FC236}">
                <a16:creationId xmlns:a16="http://schemas.microsoft.com/office/drawing/2014/main" id="{7AA5F998-339C-4FAC-B755-241A48BFCF78}"/>
              </a:ext>
            </a:extLst>
          </p:cNvPr>
          <p:cNvGrpSpPr/>
          <p:nvPr/>
        </p:nvGrpSpPr>
        <p:grpSpPr>
          <a:xfrm>
            <a:off x="812129" y="3259194"/>
            <a:ext cx="1022400" cy="1022484"/>
            <a:chOff x="790062" y="3240144"/>
            <a:chExt cx="1022400" cy="1022484"/>
          </a:xfrm>
        </p:grpSpPr>
        <p:sp>
          <p:nvSpPr>
            <p:cNvPr id="14" name="Rektangel 13">
              <a:extLst>
                <a:ext uri="{FF2B5EF4-FFF2-40B4-BE49-F238E27FC236}">
                  <a16:creationId xmlns:a16="http://schemas.microsoft.com/office/drawing/2014/main" id="{3DAE3AAC-6F2C-4DF2-ABA8-985806D2C4D8}"/>
                </a:ext>
              </a:extLst>
            </p:cNvPr>
            <p:cNvSpPr/>
            <p:nvPr/>
          </p:nvSpPr>
          <p:spPr>
            <a:xfrm>
              <a:off x="790062" y="3240144"/>
              <a:ext cx="1022400" cy="1022484"/>
            </a:xfrm>
            <a:prstGeom prst="rect">
              <a:avLst/>
            </a:prstGeom>
            <a:solidFill>
              <a:srgbClr val="33414E"/>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endParaRPr>
            </a:p>
          </p:txBody>
        </p:sp>
        <p:pic>
          <p:nvPicPr>
            <p:cNvPr id="7" name="Bildobjekt 6">
              <a:extLst>
                <a:ext uri="{FF2B5EF4-FFF2-40B4-BE49-F238E27FC236}">
                  <a16:creationId xmlns:a16="http://schemas.microsoft.com/office/drawing/2014/main" id="{584FE7D7-FE57-4C78-876A-1A34DA7A867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33634" y="3398227"/>
              <a:ext cx="535255" cy="706318"/>
            </a:xfrm>
            <a:prstGeom prst="rect">
              <a:avLst/>
            </a:prstGeom>
          </p:spPr>
        </p:pic>
      </p:grpSp>
      <p:grpSp>
        <p:nvGrpSpPr>
          <p:cNvPr id="21" name="Grupp 20">
            <a:extLst>
              <a:ext uri="{FF2B5EF4-FFF2-40B4-BE49-F238E27FC236}">
                <a16:creationId xmlns:a16="http://schemas.microsoft.com/office/drawing/2014/main" id="{36870103-3B89-45F4-A396-A01728CAF104}"/>
              </a:ext>
            </a:extLst>
          </p:cNvPr>
          <p:cNvGrpSpPr/>
          <p:nvPr/>
        </p:nvGrpSpPr>
        <p:grpSpPr>
          <a:xfrm>
            <a:off x="812129" y="2103181"/>
            <a:ext cx="1022400" cy="1022484"/>
            <a:chOff x="790062" y="2084131"/>
            <a:chExt cx="1022400" cy="1022484"/>
          </a:xfrm>
        </p:grpSpPr>
        <p:sp>
          <p:nvSpPr>
            <p:cNvPr id="12" name="Rektangel 11">
              <a:extLst>
                <a:ext uri="{FF2B5EF4-FFF2-40B4-BE49-F238E27FC236}">
                  <a16:creationId xmlns:a16="http://schemas.microsoft.com/office/drawing/2014/main" id="{B363C63A-18B9-4BA6-BCD1-D3ED8D968A89}"/>
                </a:ext>
              </a:extLst>
            </p:cNvPr>
            <p:cNvSpPr/>
            <p:nvPr/>
          </p:nvSpPr>
          <p:spPr>
            <a:xfrm>
              <a:off x="790062" y="2084131"/>
              <a:ext cx="1022400" cy="1022484"/>
            </a:xfrm>
            <a:prstGeom prst="rect">
              <a:avLst/>
            </a:prstGeom>
            <a:solidFill>
              <a:srgbClr val="FFCC05"/>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endParaRPr>
            </a:p>
          </p:txBody>
        </p:sp>
        <p:pic>
          <p:nvPicPr>
            <p:cNvPr id="19" name="Bildobjekt 18" descr="En bild som visar text&#10;&#10;Automatiskt genererad beskrivning">
              <a:extLst>
                <a:ext uri="{FF2B5EF4-FFF2-40B4-BE49-F238E27FC236}">
                  <a16:creationId xmlns:a16="http://schemas.microsoft.com/office/drawing/2014/main" id="{3D0826B8-3951-4709-9117-E94E7912FEB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2351" y="2286718"/>
              <a:ext cx="617817" cy="617817"/>
            </a:xfrm>
            <a:prstGeom prst="rect">
              <a:avLst/>
            </a:prstGeom>
          </p:spPr>
        </p:pic>
      </p:grpSp>
      <p:grpSp>
        <p:nvGrpSpPr>
          <p:cNvPr id="3" name="Grupp 2">
            <a:extLst>
              <a:ext uri="{FF2B5EF4-FFF2-40B4-BE49-F238E27FC236}">
                <a16:creationId xmlns:a16="http://schemas.microsoft.com/office/drawing/2014/main" id="{109A149B-F660-4861-AB77-276569682D3E}"/>
              </a:ext>
            </a:extLst>
          </p:cNvPr>
          <p:cNvGrpSpPr/>
          <p:nvPr/>
        </p:nvGrpSpPr>
        <p:grpSpPr>
          <a:xfrm>
            <a:off x="812129" y="4415207"/>
            <a:ext cx="1022400" cy="1022484"/>
            <a:chOff x="790062" y="4396157"/>
            <a:chExt cx="1022400" cy="1022484"/>
          </a:xfrm>
        </p:grpSpPr>
        <p:sp>
          <p:nvSpPr>
            <p:cNvPr id="16" name="Rektangel 15">
              <a:extLst>
                <a:ext uri="{FF2B5EF4-FFF2-40B4-BE49-F238E27FC236}">
                  <a16:creationId xmlns:a16="http://schemas.microsoft.com/office/drawing/2014/main" id="{BC8E87D3-AADF-438B-AD03-5541E85A6376}"/>
                </a:ext>
              </a:extLst>
            </p:cNvPr>
            <p:cNvSpPr/>
            <p:nvPr/>
          </p:nvSpPr>
          <p:spPr>
            <a:xfrm>
              <a:off x="790062" y="4396157"/>
              <a:ext cx="1022400" cy="1022484"/>
            </a:xfrm>
            <a:prstGeom prst="rect">
              <a:avLst/>
            </a:prstGeom>
            <a:solidFill>
              <a:srgbClr val="5F7F98"/>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endParaRPr>
            </a:p>
          </p:txBody>
        </p:sp>
        <p:pic>
          <p:nvPicPr>
            <p:cNvPr id="27" name="Bildobjekt 26">
              <a:extLst>
                <a:ext uri="{FF2B5EF4-FFF2-40B4-BE49-F238E27FC236}">
                  <a16:creationId xmlns:a16="http://schemas.microsoft.com/office/drawing/2014/main" id="{7C7B241F-EDAE-485C-AACF-C2578C1C95B1}"/>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977325" y="4622147"/>
              <a:ext cx="652004" cy="570503"/>
            </a:xfrm>
            <a:prstGeom prst="rect">
              <a:avLst/>
            </a:prstGeom>
          </p:spPr>
        </p:pic>
      </p:grpSp>
      <p:sp>
        <p:nvSpPr>
          <p:cNvPr id="29" name="Platshållare för datum 1">
            <a:extLst>
              <a:ext uri="{FF2B5EF4-FFF2-40B4-BE49-F238E27FC236}">
                <a16:creationId xmlns:a16="http://schemas.microsoft.com/office/drawing/2014/main" id="{5AFBC527-4318-498F-B5CC-BBD48616C8D0}"/>
              </a:ext>
            </a:extLst>
          </p:cNvPr>
          <p:cNvSpPr txBox="1">
            <a:spLocks/>
          </p:cNvSpPr>
          <p:nvPr/>
        </p:nvSpPr>
        <p:spPr>
          <a:xfrm>
            <a:off x="10529180" y="119419"/>
            <a:ext cx="850021" cy="196842"/>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CF0C2AF8-CF07-F84C-9A4A-79F6D3437CF6}" type="datetime1">
              <a:rPr kumimoji="0" lang="sv-SE" sz="800" b="0" i="0" u="none" strike="noStrike" kern="1200" cap="none" spc="0" normalizeH="0" baseline="0" noProof="0" smtClean="0">
                <a:ln>
                  <a:noFill/>
                </a:ln>
                <a:solidFill>
                  <a:srgbClr val="61717F"/>
                </a:solidFill>
                <a:effectLst/>
                <a:uLnTx/>
                <a:uFillTx/>
                <a:latin typeface="Lab Grotesque" panose="00000500000000000000" pitchFamily="50"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2024-05-30</a:t>
            </a:fld>
            <a:endParaRPr kumimoji="0" lang="sv-SE" sz="800" b="0" i="0" u="none" strike="noStrike" kern="1200" cap="none" spc="0" normalizeH="0" baseline="0" noProof="0">
              <a:ln>
                <a:noFill/>
              </a:ln>
              <a:solidFill>
                <a:srgbClr val="61717F"/>
              </a:solidFill>
              <a:effectLst/>
              <a:uLnTx/>
              <a:uFillTx/>
              <a:latin typeface="Lab Grotesque" panose="00000500000000000000" pitchFamily="50" charset="0"/>
              <a:ea typeface="+mn-ea"/>
              <a:cs typeface="+mn-cs"/>
            </a:endParaRPr>
          </a:p>
        </p:txBody>
      </p:sp>
      <p:sp>
        <p:nvSpPr>
          <p:cNvPr id="30" name="Platshållare för bildnummer 2">
            <a:extLst>
              <a:ext uri="{FF2B5EF4-FFF2-40B4-BE49-F238E27FC236}">
                <a16:creationId xmlns:a16="http://schemas.microsoft.com/office/drawing/2014/main" id="{C84D7ABD-6DEF-4948-A363-78AC1158968A}"/>
              </a:ext>
            </a:extLst>
          </p:cNvPr>
          <p:cNvSpPr txBox="1">
            <a:spLocks/>
          </p:cNvSpPr>
          <p:nvPr/>
        </p:nvSpPr>
        <p:spPr>
          <a:xfrm>
            <a:off x="11541409" y="114651"/>
            <a:ext cx="334697" cy="182560"/>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B1B63437-8A26-BE43-AB46-80340C37E737}" type="slidenum">
              <a:rPr kumimoji="0" lang="sv-SE" sz="800" b="0" i="0" u="none" strike="noStrike" kern="1200" cap="none" spc="0" normalizeH="0" baseline="0" noProof="0" smtClean="0">
                <a:ln>
                  <a:noFill/>
                </a:ln>
                <a:solidFill>
                  <a:srgbClr val="61717F"/>
                </a:solidFill>
                <a:effectLst/>
                <a:uLnTx/>
                <a:uFillTx/>
                <a:latin typeface="Lab Grotesque" panose="00000500000000000000" pitchFamily="50"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sv-SE" sz="800" b="0" i="0" u="none" strike="noStrike" kern="1200" cap="none" spc="0" normalizeH="0" baseline="0" noProof="0">
              <a:ln>
                <a:noFill/>
              </a:ln>
              <a:solidFill>
                <a:srgbClr val="61717F"/>
              </a:solidFill>
              <a:effectLst/>
              <a:uLnTx/>
              <a:uFillTx/>
              <a:latin typeface="Lab Grotesque" panose="00000500000000000000" pitchFamily="50" charset="0"/>
              <a:ea typeface="+mn-ea"/>
              <a:cs typeface="+mn-cs"/>
            </a:endParaRPr>
          </a:p>
        </p:txBody>
      </p:sp>
      <p:sp>
        <p:nvSpPr>
          <p:cNvPr id="28" name="lan_omrade">
            <a:extLst>
              <a:ext uri="{FF2B5EF4-FFF2-40B4-BE49-F238E27FC236}">
                <a16:creationId xmlns:a16="http://schemas.microsoft.com/office/drawing/2014/main" id="{0D54438C-288F-42FA-937B-88975F24A23A}"/>
              </a:ext>
            </a:extLst>
          </p:cNvPr>
          <p:cNvSpPr txBox="1">
            <a:spLocks/>
          </p:cNvSpPr>
          <p:nvPr/>
        </p:nvSpPr>
        <p:spPr>
          <a:xfrm>
            <a:off x="803276" y="700047"/>
            <a:ext cx="10754740" cy="500103"/>
          </a:xfrm>
          <a:prstGeom prst="rect">
            <a:avLst/>
          </a:prstGeom>
          <a:ln>
            <a:noFill/>
          </a:ln>
        </p:spPr>
        <p:txBody>
          <a:bodyPr vert="horz" lIns="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000" b="1" i="0" u="none" strike="noStrike" kern="1200" cap="none" spc="0" normalizeH="0" baseline="0" noProof="0" dirty="0">
                <a:ln>
                  <a:noFill/>
                </a:ln>
                <a:solidFill>
                  <a:srgbClr val="33414E"/>
                </a:solidFill>
                <a:effectLst/>
                <a:uLnTx/>
                <a:uFillTx/>
                <a:latin typeface="Lab Grotesque Black" pitchFamily="2" charset="0"/>
                <a:ea typeface="+mj-ea"/>
                <a:cs typeface="+mj-cs"/>
              </a:rPr>
              <a:t>Om undersökningen i Västra Götaland - Göteborgsregionen</a:t>
            </a:r>
          </a:p>
        </p:txBody>
      </p:sp>
      <p:graphicFrame>
        <p:nvGraphicFramePr>
          <p:cNvPr id="26" name="bransch_pct">
            <a:extLst>
              <a:ext uri="{FF2B5EF4-FFF2-40B4-BE49-F238E27FC236}">
                <a16:creationId xmlns:a16="http://schemas.microsoft.com/office/drawing/2014/main" id="{4DB2A283-4A0E-4C13-B954-96387A076EDF}"/>
              </a:ext>
            </a:extLst>
          </p:cNvPr>
          <p:cNvGraphicFramePr>
            <a:graphicFrameLocks noChangeAspect="1"/>
          </p:cNvGraphicFramePr>
          <p:nvPr/>
        </p:nvGraphicFramePr>
        <p:xfrm>
          <a:off x="5552618" y="2293377"/>
          <a:ext cx="3540410" cy="3144314"/>
        </p:xfrm>
        <a:graphic>
          <a:graphicData uri="http://schemas.openxmlformats.org/drawingml/2006/chart">
            <c:chart xmlns:c="http://schemas.openxmlformats.org/drawingml/2006/chart" xmlns:r="http://schemas.openxmlformats.org/officeDocument/2006/relationships" r:id="rId7"/>
          </a:graphicData>
        </a:graphic>
      </p:graphicFrame>
      <p:sp>
        <p:nvSpPr>
          <p:cNvPr id="31" name="Text Box 7">
            <a:extLst>
              <a:ext uri="{FF2B5EF4-FFF2-40B4-BE49-F238E27FC236}">
                <a16:creationId xmlns:a16="http://schemas.microsoft.com/office/drawing/2014/main" id="{84D916F5-2ABC-4AC0-AA74-CAC6C830CF0F}"/>
              </a:ext>
            </a:extLst>
          </p:cNvPr>
          <p:cNvSpPr txBox="1">
            <a:spLocks noChangeArrowheads="1"/>
          </p:cNvSpPr>
          <p:nvPr/>
        </p:nvSpPr>
        <p:spPr bwMode="auto">
          <a:xfrm>
            <a:off x="8934507" y="5128602"/>
            <a:ext cx="233394" cy="275662"/>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sv-SE" sz="950" b="0" i="0" u="none" strike="noStrike" kern="0" cap="none" spc="0" normalizeH="0" baseline="0" noProof="0">
                <a:ln>
                  <a:noFill/>
                </a:ln>
                <a:solidFill>
                  <a:srgbClr val="33414E"/>
                </a:solidFill>
                <a:effectLst/>
                <a:uLnTx/>
                <a:uFillTx/>
                <a:latin typeface="Lab Grotesque" panose="00000500000000000000" pitchFamily="50" charset="0"/>
                <a:ea typeface="+mn-ea"/>
                <a:cs typeface="Calibri" pitchFamily="34" charset="0"/>
              </a:rPr>
              <a:t>%</a:t>
            </a:r>
            <a:endParaRPr kumimoji="0" lang="en-US" sz="950" b="0" i="0" u="none" strike="noStrike" kern="0" cap="none" spc="0" normalizeH="0" baseline="0" noProof="0">
              <a:ln>
                <a:noFill/>
              </a:ln>
              <a:solidFill>
                <a:srgbClr val="33414E"/>
              </a:solidFill>
              <a:effectLst/>
              <a:uLnTx/>
              <a:uFillTx/>
              <a:latin typeface="Lab Grotesque" panose="00000500000000000000" pitchFamily="50" charset="0"/>
              <a:ea typeface="+mn-ea"/>
              <a:cs typeface="Calibri" pitchFamily="34" charset="0"/>
            </a:endParaRPr>
          </a:p>
        </p:txBody>
      </p:sp>
      <p:sp>
        <p:nvSpPr>
          <p:cNvPr id="32" name="TextBox 10">
            <a:extLst>
              <a:ext uri="{FF2B5EF4-FFF2-40B4-BE49-F238E27FC236}">
                <a16:creationId xmlns:a16="http://schemas.microsoft.com/office/drawing/2014/main" id="{4E98E1F2-A17E-40F6-9FFA-33556D53F763}"/>
              </a:ext>
            </a:extLst>
          </p:cNvPr>
          <p:cNvSpPr txBox="1"/>
          <p:nvPr/>
        </p:nvSpPr>
        <p:spPr>
          <a:xfrm>
            <a:off x="5623878" y="2063426"/>
            <a:ext cx="2923877"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Branschtillhörighet hos svarande företag</a:t>
            </a:r>
          </a:p>
        </p:txBody>
      </p:sp>
      <p:sp>
        <p:nvSpPr>
          <p:cNvPr id="33" name="Text Box 7">
            <a:extLst>
              <a:ext uri="{FF2B5EF4-FFF2-40B4-BE49-F238E27FC236}">
                <a16:creationId xmlns:a16="http://schemas.microsoft.com/office/drawing/2014/main" id="{202FF9F2-95AF-48AE-87F5-6F021E1915AD}"/>
              </a:ext>
            </a:extLst>
          </p:cNvPr>
          <p:cNvSpPr txBox="1">
            <a:spLocks noChangeArrowheads="1"/>
          </p:cNvSpPr>
          <p:nvPr/>
        </p:nvSpPr>
        <p:spPr bwMode="auto">
          <a:xfrm>
            <a:off x="11608155" y="5140215"/>
            <a:ext cx="217057" cy="238527"/>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sv-SE" sz="950" b="0" i="0" u="none" strike="noStrike" kern="0" cap="none" spc="0" normalizeH="0" baseline="0" noProof="0">
                <a:ln>
                  <a:noFill/>
                </a:ln>
                <a:solidFill>
                  <a:srgbClr val="33414E"/>
                </a:solidFill>
                <a:effectLst/>
                <a:uLnTx/>
                <a:uFillTx/>
                <a:latin typeface="Lab Grotesque" panose="00000500000000000000" pitchFamily="50" charset="0"/>
                <a:ea typeface="+mn-ea"/>
                <a:cs typeface="Calibri" pitchFamily="34" charset="0"/>
              </a:rPr>
              <a:t>%</a:t>
            </a:r>
            <a:endParaRPr kumimoji="0" lang="en-US" sz="950" b="0" i="0" u="none" strike="noStrike" kern="0" cap="none" spc="0" normalizeH="0" baseline="0" noProof="0">
              <a:ln>
                <a:noFill/>
              </a:ln>
              <a:solidFill>
                <a:srgbClr val="33414E"/>
              </a:solidFill>
              <a:effectLst/>
              <a:uLnTx/>
              <a:uFillTx/>
              <a:latin typeface="Lab Grotesque" panose="00000500000000000000" pitchFamily="50" charset="0"/>
              <a:ea typeface="+mn-ea"/>
              <a:cs typeface="Calibri" pitchFamily="34" charset="0"/>
            </a:endParaRPr>
          </a:p>
        </p:txBody>
      </p:sp>
      <p:graphicFrame>
        <p:nvGraphicFramePr>
          <p:cNvPr id="36" name="Table 2">
            <a:extLst>
              <a:ext uri="{FF2B5EF4-FFF2-40B4-BE49-F238E27FC236}">
                <a16:creationId xmlns:a16="http://schemas.microsoft.com/office/drawing/2014/main" id="{8C02EB1D-25CA-4D1E-92C8-E62674B8A036}"/>
              </a:ext>
            </a:extLst>
          </p:cNvPr>
          <p:cNvGraphicFramePr>
            <a:graphicFrameLocks noGrp="1"/>
          </p:cNvGraphicFramePr>
          <p:nvPr/>
        </p:nvGraphicFramePr>
        <p:xfrm>
          <a:off x="9108869" y="2418973"/>
          <a:ext cx="714209" cy="2706258"/>
        </p:xfrm>
        <a:graphic>
          <a:graphicData uri="http://schemas.openxmlformats.org/drawingml/2006/table">
            <a:tbl>
              <a:tblPr firstRow="1" bandRow="1">
                <a:tableStyleId>{5C22544A-7EE6-4342-B048-85BDC9FD1C3A}</a:tableStyleId>
              </a:tblPr>
              <a:tblGrid>
                <a:gridCol w="714209">
                  <a:extLst>
                    <a:ext uri="{9D8B030D-6E8A-4147-A177-3AD203B41FA5}">
                      <a16:colId xmlns:a16="http://schemas.microsoft.com/office/drawing/2014/main" val="434721633"/>
                    </a:ext>
                  </a:extLst>
                </a:gridCol>
              </a:tblGrid>
              <a:tr h="451043">
                <a:tc>
                  <a:txBody>
                    <a:bodyPr/>
                    <a:lstStyle/>
                    <a:p>
                      <a:pPr algn="r"/>
                      <a:r>
                        <a:rPr lang="sv-SE" sz="950" b="0" noProof="0">
                          <a:solidFill>
                            <a:schemeClr val="tx1"/>
                          </a:solidFill>
                          <a:latin typeface="Lab Grotesque" panose="00000500000000000000" pitchFamily="50" charset="0"/>
                        </a:rPr>
                        <a:t>Inga</a:t>
                      </a:r>
                    </a:p>
                  </a:txBody>
                  <a:tcPr marL="0" marR="73075" marT="45672" marB="232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0983570"/>
                  </a:ext>
                </a:extLst>
              </a:tr>
              <a:tr h="451043">
                <a:tc>
                  <a:txBody>
                    <a:bodyPr/>
                    <a:lstStyle/>
                    <a:p>
                      <a:pPr algn="r"/>
                      <a:r>
                        <a:rPr lang="sv-SE" sz="950" b="0" noProof="0">
                          <a:solidFill>
                            <a:schemeClr val="tx1"/>
                          </a:solidFill>
                          <a:latin typeface="Lab Grotesque" panose="00000500000000000000" pitchFamily="50" charset="0"/>
                        </a:rPr>
                        <a:t>1-5</a:t>
                      </a:r>
                    </a:p>
                  </a:txBody>
                  <a:tcPr marL="0" marR="73075" marT="45672" marB="232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878699"/>
                  </a:ext>
                </a:extLst>
              </a:tr>
              <a:tr h="451043">
                <a:tc>
                  <a:txBody>
                    <a:bodyPr/>
                    <a:lstStyle/>
                    <a:p>
                      <a:pPr algn="r"/>
                      <a:r>
                        <a:rPr lang="sv-SE" sz="950" b="0" noProof="0">
                          <a:solidFill>
                            <a:schemeClr val="tx1"/>
                          </a:solidFill>
                          <a:latin typeface="Lab Grotesque" panose="00000500000000000000" pitchFamily="50" charset="0"/>
                        </a:rPr>
                        <a:t>6-25</a:t>
                      </a:r>
                    </a:p>
                  </a:txBody>
                  <a:tcPr marL="0" marR="73075" marT="45672" marB="232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7824741"/>
                  </a:ext>
                </a:extLst>
              </a:tr>
              <a:tr h="451043">
                <a:tc>
                  <a:txBody>
                    <a:bodyPr/>
                    <a:lstStyle/>
                    <a:p>
                      <a:pPr algn="r"/>
                      <a:r>
                        <a:rPr lang="sv-SE" sz="950" b="0" noProof="0">
                          <a:solidFill>
                            <a:schemeClr val="tx1"/>
                          </a:solidFill>
                          <a:latin typeface="Lab Grotesque" panose="00000500000000000000" pitchFamily="50" charset="0"/>
                        </a:rPr>
                        <a:t>26-50</a:t>
                      </a:r>
                    </a:p>
                  </a:txBody>
                  <a:tcPr marL="0" marR="73075" marT="45672" marB="232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4262657"/>
                  </a:ext>
                </a:extLst>
              </a:tr>
              <a:tr h="451043">
                <a:tc>
                  <a:txBody>
                    <a:bodyPr/>
                    <a:lstStyle/>
                    <a:p>
                      <a:pPr algn="r"/>
                      <a:r>
                        <a:rPr lang="sv-SE" sz="950" b="0" noProof="0">
                          <a:solidFill>
                            <a:schemeClr val="tx1"/>
                          </a:solidFill>
                          <a:latin typeface="Lab Grotesque" panose="00000500000000000000" pitchFamily="50" charset="0"/>
                        </a:rPr>
                        <a:t>51-100</a:t>
                      </a:r>
                    </a:p>
                  </a:txBody>
                  <a:tcPr marL="0" marR="73075" marT="45672" marB="232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011982"/>
                  </a:ext>
                </a:extLst>
              </a:tr>
              <a:tr h="451043">
                <a:tc>
                  <a:txBody>
                    <a:bodyPr/>
                    <a:lstStyle/>
                    <a:p>
                      <a:pPr algn="r"/>
                      <a:r>
                        <a:rPr lang="sv-SE" sz="950" b="0" noProof="0">
                          <a:solidFill>
                            <a:schemeClr val="tx1"/>
                          </a:solidFill>
                          <a:latin typeface="Lab Grotesque" panose="00000500000000000000" pitchFamily="50" charset="0"/>
                        </a:rPr>
                        <a:t>Fler än 100</a:t>
                      </a:r>
                    </a:p>
                  </a:txBody>
                  <a:tcPr marL="0" marR="73075" marT="45672" marB="232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5319592"/>
                  </a:ext>
                </a:extLst>
              </a:tr>
            </a:tbl>
          </a:graphicData>
        </a:graphic>
      </p:graphicFrame>
      <p:sp>
        <p:nvSpPr>
          <p:cNvPr id="37" name="o4">
            <a:extLst>
              <a:ext uri="{FF2B5EF4-FFF2-40B4-BE49-F238E27FC236}">
                <a16:creationId xmlns:a16="http://schemas.microsoft.com/office/drawing/2014/main" id="{11B1B196-7E00-4D3A-AF11-46145887BB6F}"/>
              </a:ext>
            </a:extLst>
          </p:cNvPr>
          <p:cNvSpPr txBox="1"/>
          <p:nvPr/>
        </p:nvSpPr>
        <p:spPr>
          <a:xfrm>
            <a:off x="1964771" y="4626925"/>
            <a:ext cx="320399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Andel medlemsföretag bland svarande</a:t>
            </a:r>
            <a:r>
              <a:rPr kumimoji="0" lang="sv-SE" sz="16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p>
        </p:txBody>
      </p:sp>
      <p:sp>
        <p:nvSpPr>
          <p:cNvPr id="34" name="o5">
            <a:extLst>
              <a:ext uri="{FF2B5EF4-FFF2-40B4-BE49-F238E27FC236}">
                <a16:creationId xmlns:a16="http://schemas.microsoft.com/office/drawing/2014/main" id="{5CBEA579-171B-43B5-9804-B74068F4A489}"/>
              </a:ext>
            </a:extLst>
          </p:cNvPr>
          <p:cNvSpPr txBox="1"/>
          <p:nvPr/>
        </p:nvSpPr>
        <p:spPr>
          <a:xfrm>
            <a:off x="1964772" y="3607784"/>
            <a:ext cx="31173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Antal svarande företag:</a:t>
            </a:r>
            <a:endParaRPr kumimoji="0" lang="sv-SE" sz="16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p:txBody>
      </p:sp>
      <p:sp>
        <p:nvSpPr>
          <p:cNvPr id="5" name="o4">
            <a:extLst>
              <a:ext uri="{FF2B5EF4-FFF2-40B4-BE49-F238E27FC236}">
                <a16:creationId xmlns:a16="http://schemas.microsoft.com/office/drawing/2014/main" id="{1F7B325A-F383-44D1-8368-1B9268D355DC}"/>
              </a:ext>
            </a:extLst>
          </p:cNvPr>
          <p:cNvSpPr txBox="1"/>
          <p:nvPr/>
        </p:nvSpPr>
        <p:spPr>
          <a:xfrm>
            <a:off x="1964772" y="2445146"/>
            <a:ext cx="31173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Svarsfrekvens: </a:t>
            </a:r>
            <a:endParaRPr kumimoji="0" lang="sv-SE" sz="16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endParaRPr>
          </a:p>
        </p:txBody>
      </p:sp>
      <p:sp>
        <p:nvSpPr>
          <p:cNvPr id="38" name="svarsfrekvens_kommun">
            <a:extLst>
              <a:ext uri="{FF2B5EF4-FFF2-40B4-BE49-F238E27FC236}">
                <a16:creationId xmlns:a16="http://schemas.microsoft.com/office/drawing/2014/main" id="{2A9D11EE-2378-480B-911A-9090D76AD146}"/>
              </a:ext>
            </a:extLst>
          </p:cNvPr>
          <p:cNvSpPr txBox="1"/>
          <p:nvPr/>
        </p:nvSpPr>
        <p:spPr>
          <a:xfrm>
            <a:off x="3424833" y="2445146"/>
            <a:ext cx="168935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42 %</a:t>
            </a:r>
          </a:p>
        </p:txBody>
      </p:sp>
      <p:sp>
        <p:nvSpPr>
          <p:cNvPr id="39" name="antal_svar_kommun">
            <a:extLst>
              <a:ext uri="{FF2B5EF4-FFF2-40B4-BE49-F238E27FC236}">
                <a16:creationId xmlns:a16="http://schemas.microsoft.com/office/drawing/2014/main" id="{6AFF8C03-4306-4EC6-9DEA-24FDBB4A6CFB}"/>
              </a:ext>
            </a:extLst>
          </p:cNvPr>
          <p:cNvSpPr txBox="1"/>
          <p:nvPr/>
        </p:nvSpPr>
        <p:spPr>
          <a:xfrm>
            <a:off x="4249270" y="3621036"/>
            <a:ext cx="7491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1685</a:t>
            </a:r>
          </a:p>
        </p:txBody>
      </p:sp>
      <p:sp>
        <p:nvSpPr>
          <p:cNvPr id="40" name="andel_medlem_kommun">
            <a:extLst>
              <a:ext uri="{FF2B5EF4-FFF2-40B4-BE49-F238E27FC236}">
                <a16:creationId xmlns:a16="http://schemas.microsoft.com/office/drawing/2014/main" id="{03ED0E45-F7D8-49D2-BDF7-BCF2F5684B9E}"/>
              </a:ext>
            </a:extLst>
          </p:cNvPr>
          <p:cNvSpPr txBox="1"/>
          <p:nvPr/>
        </p:nvSpPr>
        <p:spPr>
          <a:xfrm>
            <a:off x="2944130" y="4872064"/>
            <a:ext cx="219240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67 %</a:t>
            </a:r>
          </a:p>
        </p:txBody>
      </p:sp>
    </p:spTree>
    <p:extLst>
      <p:ext uri="{BB962C8B-B14F-4D97-AF65-F5344CB8AC3E}">
        <p14:creationId xmlns:p14="http://schemas.microsoft.com/office/powerpoint/2010/main" val="199819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foretagsklimat_mean_lan_lansrapport">
            <a:extLst>
              <a:ext uri="{FF2B5EF4-FFF2-40B4-BE49-F238E27FC236}">
                <a16:creationId xmlns:a16="http://schemas.microsoft.com/office/drawing/2014/main" id="{F38691D8-9DC3-4851-A439-FF93262EBEA1}"/>
              </a:ext>
            </a:extLst>
          </p:cNvPr>
          <p:cNvGraphicFramePr>
            <a:graphicFrameLocks/>
          </p:cNvGraphicFramePr>
          <p:nvPr/>
        </p:nvGraphicFramePr>
        <p:xfrm>
          <a:off x="2600808" y="1665068"/>
          <a:ext cx="8751405" cy="5192931"/>
        </p:xfrm>
        <a:graphic>
          <a:graphicData uri="http://schemas.openxmlformats.org/drawingml/2006/chart">
            <c:chart xmlns:c="http://schemas.openxmlformats.org/drawingml/2006/chart" xmlns:r="http://schemas.openxmlformats.org/officeDocument/2006/relationships" r:id="rId3"/>
          </a:graphicData>
        </a:graphic>
      </p:graphicFrame>
      <p:sp>
        <p:nvSpPr>
          <p:cNvPr id="17" name="Slide Number Placeholder 24">
            <a:extLst>
              <a:ext uri="{FF2B5EF4-FFF2-40B4-BE49-F238E27FC236}">
                <a16:creationId xmlns:a16="http://schemas.microsoft.com/office/drawing/2014/main" id="{6A3B364E-310C-4BF0-8B64-9889EDDB125F}"/>
              </a:ext>
            </a:extLst>
          </p:cNvPr>
          <p:cNvSpPr>
            <a:spLocks noGrp="1"/>
          </p:cNvSpPr>
          <p:nvPr>
            <p:ph type="sldNum" sz="quarter" idx="12"/>
          </p:nvPr>
        </p:nvSpPr>
        <p:spPr>
          <a:xfrm>
            <a:off x="11455684" y="130235"/>
            <a:ext cx="334697" cy="18256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C1E638-3F78-4E0D-883A-B278700C48C0}" type="slidenum">
              <a:rPr kumimoji="0" lang="de-DE" sz="800" b="0" i="0" u="none" strike="noStrike" kern="1200" cap="none" spc="0" normalizeH="0" baseline="0" noProof="0" smtClean="0">
                <a:ln>
                  <a:noFill/>
                </a:ln>
                <a:solidFill>
                  <a:srgbClr val="61717F"/>
                </a:solidFill>
                <a:effectLst/>
                <a:uLnTx/>
                <a:uFillTx/>
                <a:latin typeface="Lab Grotesque" panose="00000500000000000000"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800" b="0" i="0" u="none" strike="noStrike" kern="1200" cap="none" spc="0" normalizeH="0" baseline="0" noProof="0">
              <a:ln>
                <a:noFill/>
              </a:ln>
              <a:solidFill>
                <a:srgbClr val="61717F"/>
              </a:solidFill>
              <a:effectLst/>
              <a:uLnTx/>
              <a:uFillTx/>
              <a:latin typeface="Lab Grotesque" panose="00000500000000000000" pitchFamily="50" charset="0"/>
              <a:ea typeface="+mn-ea"/>
              <a:cs typeface="+mn-cs"/>
            </a:endParaRPr>
          </a:p>
        </p:txBody>
      </p:sp>
      <p:sp>
        <p:nvSpPr>
          <p:cNvPr id="18" name="Platshållare för datum 1">
            <a:extLst>
              <a:ext uri="{FF2B5EF4-FFF2-40B4-BE49-F238E27FC236}">
                <a16:creationId xmlns:a16="http://schemas.microsoft.com/office/drawing/2014/main" id="{73CF507E-CFD5-4BBE-94DF-AEAEC2FA802D}"/>
              </a:ext>
            </a:extLst>
          </p:cNvPr>
          <p:cNvSpPr txBox="1">
            <a:spLocks/>
          </p:cNvSpPr>
          <p:nvPr/>
        </p:nvSpPr>
        <p:spPr>
          <a:xfrm>
            <a:off x="10529180" y="119419"/>
            <a:ext cx="850021" cy="196842"/>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CF0C2AF8-CF07-F84C-9A4A-79F6D3437CF6}" type="datetime1">
              <a:rPr kumimoji="0" lang="sv-SE" sz="800" b="0" i="0" u="none" strike="noStrike" kern="1200" cap="none" spc="0" normalizeH="0" baseline="0" noProof="0" smtClean="0">
                <a:ln>
                  <a:noFill/>
                </a:ln>
                <a:solidFill>
                  <a:srgbClr val="61717F"/>
                </a:solidFill>
                <a:effectLst/>
                <a:uLnTx/>
                <a:uFillTx/>
                <a:latin typeface="Lab Grotesque" panose="00000500000000000000" pitchFamily="50"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2024-05-30</a:t>
            </a:fld>
            <a:endParaRPr kumimoji="0" lang="sv-SE" sz="800" b="0" i="0" u="none" strike="noStrike" kern="1200" cap="none" spc="0" normalizeH="0" baseline="0" noProof="0">
              <a:ln>
                <a:noFill/>
              </a:ln>
              <a:solidFill>
                <a:srgbClr val="61717F"/>
              </a:solidFill>
              <a:effectLst/>
              <a:uLnTx/>
              <a:uFillTx/>
              <a:latin typeface="Lab Grotesque" panose="00000500000000000000" pitchFamily="50" charset="0"/>
              <a:ea typeface="+mn-ea"/>
              <a:cs typeface="+mn-cs"/>
            </a:endParaRPr>
          </a:p>
        </p:txBody>
      </p:sp>
      <p:sp>
        <p:nvSpPr>
          <p:cNvPr id="19" name="lan_omrade">
            <a:extLst>
              <a:ext uri="{FF2B5EF4-FFF2-40B4-BE49-F238E27FC236}">
                <a16:creationId xmlns:a16="http://schemas.microsoft.com/office/drawing/2014/main" id="{FCA5CF29-4056-4494-B659-911A7F06DEDE}"/>
              </a:ext>
            </a:extLst>
          </p:cNvPr>
          <p:cNvSpPr txBox="1"/>
          <p:nvPr/>
        </p:nvSpPr>
        <p:spPr>
          <a:xfrm>
            <a:off x="6313849" y="6386245"/>
            <a:ext cx="5649231" cy="365539"/>
          </a:xfrm>
          <a:prstGeom prst="rect">
            <a:avLst/>
          </a:prstGeom>
          <a:noFill/>
        </p:spPr>
        <p:style>
          <a:lnRef idx="0">
            <a:scrgbClr r="0" g="0" b="0"/>
          </a:lnRef>
          <a:fillRef idx="0">
            <a:scrgbClr r="0" g="0" b="0"/>
          </a:fillRef>
          <a:effectRef idx="0">
            <a:scrgbClr r="0" g="0" b="0"/>
          </a:effectRef>
          <a:fontRef idx="minor"/>
        </p:style>
        <p:txBody>
          <a:bodyPr vertOverflow="clip" wrap="square" lIns="0" tIns="0" rIns="0" bIns="0"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353" b="1" i="0" u="none" strike="noStrike" kern="1200" cap="none" spc="0" normalizeH="0" baseline="0" noProof="0" dirty="0">
                <a:ln>
                  <a:noFill/>
                </a:ln>
                <a:solidFill>
                  <a:prstClr val="black"/>
                </a:solidFill>
                <a:effectLst/>
                <a:uLnTx/>
                <a:uFillTx/>
                <a:latin typeface="Lab Grotesque" panose="00000500000000000000" pitchFamily="50" charset="0"/>
                <a:ea typeface="+mn-ea"/>
                <a:cs typeface="+mn-cs"/>
              </a:rPr>
              <a:t>Västra Götaland - Göteborgsregionen</a:t>
            </a:r>
          </a:p>
        </p:txBody>
      </p:sp>
      <p:sp>
        <p:nvSpPr>
          <p:cNvPr id="15" name="original_slide">
            <a:extLst>
              <a:ext uri="{FF2B5EF4-FFF2-40B4-BE49-F238E27FC236}">
                <a16:creationId xmlns:a16="http://schemas.microsoft.com/office/drawing/2014/main" id="{4E0575A1-5D9B-4E52-84B7-470A5FA62144}"/>
              </a:ext>
            </a:extLst>
          </p:cNvPr>
          <p:cNvSpPr txBox="1">
            <a:spLocks/>
          </p:cNvSpPr>
          <p:nvPr/>
        </p:nvSpPr>
        <p:spPr>
          <a:xfrm>
            <a:off x="803276" y="700047"/>
            <a:ext cx="10754740" cy="500103"/>
          </a:xfrm>
          <a:prstGeom prst="rect">
            <a:avLst/>
          </a:prstGeom>
          <a:ln>
            <a:noFill/>
          </a:ln>
        </p:spPr>
        <p:txBody>
          <a:bodyPr vert="horz" lIns="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000" b="1" i="0" u="none" strike="noStrike" kern="1200" cap="none" spc="0" normalizeH="0" baseline="0" noProof="0" dirty="0">
                <a:ln>
                  <a:noFill/>
                </a:ln>
                <a:solidFill>
                  <a:srgbClr val="33414E"/>
                </a:solidFill>
                <a:effectLst/>
                <a:uLnTx/>
                <a:uFillTx/>
                <a:latin typeface="Lab Grotesque Black" pitchFamily="2" charset="0"/>
                <a:ea typeface="+mj-ea"/>
                <a:cs typeface="+mj-cs"/>
              </a:rPr>
              <a:t>Sammanfattande omdöme på företagsklimatet i kommunen</a:t>
            </a:r>
          </a:p>
        </p:txBody>
      </p:sp>
      <p:sp>
        <p:nvSpPr>
          <p:cNvPr id="16" name="lan_omrade">
            <a:extLst>
              <a:ext uri="{FF2B5EF4-FFF2-40B4-BE49-F238E27FC236}">
                <a16:creationId xmlns:a16="http://schemas.microsoft.com/office/drawing/2014/main" id="{337DDF9B-5B31-4673-87BB-1E4FBA797E50}"/>
              </a:ext>
            </a:extLst>
          </p:cNvPr>
          <p:cNvSpPr txBox="1">
            <a:spLocks/>
          </p:cNvSpPr>
          <p:nvPr/>
        </p:nvSpPr>
        <p:spPr>
          <a:xfrm>
            <a:off x="803276" y="1128418"/>
            <a:ext cx="10754740" cy="369510"/>
          </a:xfrm>
          <a:prstGeom prst="rect">
            <a:avLst/>
          </a:prstGeom>
          <a:ln>
            <a:noFill/>
          </a:ln>
        </p:spPr>
        <p:txBody>
          <a:bodyPr vert="horz" lIns="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2400" b="0" i="0" u="none" strike="noStrike" kern="1200" cap="none" spc="0" normalizeH="0" baseline="0" noProof="0" dirty="0">
                <a:ln>
                  <a:noFill/>
                </a:ln>
                <a:solidFill>
                  <a:srgbClr val="33414E"/>
                </a:solidFill>
                <a:effectLst/>
                <a:uLnTx/>
                <a:uFillTx/>
                <a:latin typeface="Lab Grotesque Black" pitchFamily="2" charset="0"/>
                <a:ea typeface="+mj-ea"/>
                <a:cs typeface="+mj-cs"/>
              </a:rPr>
              <a:t>Västra Götaland - Göteborgsregionen</a:t>
            </a:r>
          </a:p>
        </p:txBody>
      </p:sp>
      <p:graphicFrame>
        <p:nvGraphicFramePr>
          <p:cNvPr id="28" name="Table 2">
            <a:extLst>
              <a:ext uri="{FF2B5EF4-FFF2-40B4-BE49-F238E27FC236}">
                <a16:creationId xmlns:a16="http://schemas.microsoft.com/office/drawing/2014/main" id="{3DB13CD8-B88C-4EEC-8A82-0E0A76DD37CE}"/>
              </a:ext>
            </a:extLst>
          </p:cNvPr>
          <p:cNvGraphicFramePr>
            <a:graphicFrameLocks noGrp="1"/>
          </p:cNvGraphicFramePr>
          <p:nvPr/>
        </p:nvGraphicFramePr>
        <p:xfrm>
          <a:off x="800583" y="1877793"/>
          <a:ext cx="1809747" cy="3561144"/>
        </p:xfrm>
        <a:graphic>
          <a:graphicData uri="http://schemas.openxmlformats.org/drawingml/2006/table">
            <a:tbl>
              <a:tblPr firstRow="1" bandRow="1">
                <a:tableStyleId>{5C22544A-7EE6-4342-B048-85BDC9FD1C3A}</a:tableStyleId>
              </a:tblPr>
              <a:tblGrid>
                <a:gridCol w="1809747">
                  <a:extLst>
                    <a:ext uri="{9D8B030D-6E8A-4147-A177-3AD203B41FA5}">
                      <a16:colId xmlns:a16="http://schemas.microsoft.com/office/drawing/2014/main" val="434721633"/>
                    </a:ext>
                  </a:extLst>
                </a:gridCol>
              </a:tblGrid>
              <a:tr h="593524">
                <a:tc>
                  <a:txBody>
                    <a:bodyPr/>
                    <a:lstStyle/>
                    <a:p>
                      <a:pPr algn="l"/>
                      <a:r>
                        <a:rPr lang="sv-SE" sz="1400" b="0" noProof="0">
                          <a:solidFill>
                            <a:schemeClr val="tx1"/>
                          </a:solidFill>
                          <a:latin typeface="Lab Grotesque" panose="00000500000000000000" pitchFamily="50" charset="0"/>
                        </a:rPr>
                        <a:t>Utmärkt</a:t>
                      </a:r>
                    </a:p>
                  </a:txBody>
                  <a:tcPr marL="0" marR="144000" marT="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0983570"/>
                  </a:ext>
                </a:extLst>
              </a:tr>
              <a:tr h="593524">
                <a:tc>
                  <a:txBody>
                    <a:bodyPr/>
                    <a:lstStyle/>
                    <a:p>
                      <a:pPr algn="l"/>
                      <a:r>
                        <a:rPr lang="sv-SE" sz="1400" b="0" noProof="0">
                          <a:solidFill>
                            <a:schemeClr val="tx1"/>
                          </a:solidFill>
                          <a:latin typeface="Lab Grotesque" panose="00000500000000000000" pitchFamily="50" charset="0"/>
                        </a:rPr>
                        <a:t>Mycket bra</a:t>
                      </a:r>
                    </a:p>
                  </a:txBody>
                  <a:tcPr marL="0" marR="144000" marT="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878699"/>
                  </a:ext>
                </a:extLst>
              </a:tr>
              <a:tr h="593524">
                <a:tc>
                  <a:txBody>
                    <a:bodyPr/>
                    <a:lstStyle/>
                    <a:p>
                      <a:pPr algn="l"/>
                      <a:r>
                        <a:rPr lang="sv-SE" sz="1400" b="0" noProof="0">
                          <a:solidFill>
                            <a:schemeClr val="tx1"/>
                          </a:solidFill>
                          <a:latin typeface="Lab Grotesque" panose="00000500000000000000" pitchFamily="50" charset="0"/>
                        </a:rPr>
                        <a:t>Bra</a:t>
                      </a:r>
                    </a:p>
                  </a:txBody>
                  <a:tcPr marL="0" marR="144000" marT="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7824741"/>
                  </a:ext>
                </a:extLst>
              </a:tr>
              <a:tr h="593524">
                <a:tc>
                  <a:txBody>
                    <a:bodyPr/>
                    <a:lstStyle/>
                    <a:p>
                      <a:pPr algn="l"/>
                      <a:r>
                        <a:rPr lang="sv-SE" sz="1400" b="0" noProof="0">
                          <a:solidFill>
                            <a:schemeClr val="tx1"/>
                          </a:solidFill>
                          <a:latin typeface="Lab Grotesque" panose="00000500000000000000" pitchFamily="50" charset="0"/>
                        </a:rPr>
                        <a:t>Godtagbart</a:t>
                      </a:r>
                    </a:p>
                  </a:txBody>
                  <a:tcPr marL="0" marR="144000" marT="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4262657"/>
                  </a:ext>
                </a:extLst>
              </a:tr>
              <a:tr h="593524">
                <a:tc>
                  <a:txBody>
                    <a:bodyPr/>
                    <a:lstStyle/>
                    <a:p>
                      <a:pPr algn="l"/>
                      <a:r>
                        <a:rPr lang="sv-SE" sz="1400" b="0" noProof="0">
                          <a:solidFill>
                            <a:schemeClr val="tx1"/>
                          </a:solidFill>
                          <a:latin typeface="Lab Grotesque" panose="00000500000000000000" pitchFamily="50" charset="0"/>
                        </a:rPr>
                        <a:t>Inte helt godtagbart</a:t>
                      </a:r>
                    </a:p>
                  </a:txBody>
                  <a:tcPr marL="0" marR="144000" marT="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011982"/>
                  </a:ext>
                </a:extLst>
              </a:tr>
              <a:tr h="593524">
                <a:tc>
                  <a:txBody>
                    <a:bodyPr/>
                    <a:lstStyle/>
                    <a:p>
                      <a:pPr algn="l"/>
                      <a:r>
                        <a:rPr lang="sv-SE" sz="1400" b="0" noProof="0">
                          <a:solidFill>
                            <a:schemeClr val="tx1"/>
                          </a:solidFill>
                          <a:latin typeface="Lab Grotesque" panose="00000500000000000000" pitchFamily="50" charset="0"/>
                        </a:rPr>
                        <a:t>Dåligt</a:t>
                      </a:r>
                    </a:p>
                  </a:txBody>
                  <a:tcPr marL="0" marR="144000" marT="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5319592"/>
                  </a:ext>
                </a:extLst>
              </a:tr>
            </a:tbl>
          </a:graphicData>
        </a:graphic>
      </p:graphicFrame>
    </p:spTree>
    <p:extLst>
      <p:ext uri="{BB962C8B-B14F-4D97-AF65-F5344CB8AC3E}">
        <p14:creationId xmlns:p14="http://schemas.microsoft.com/office/powerpoint/2010/main" val="1232463669"/>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 skärmbild, nummer, Teckensnitt&#10;&#10;Automatiskt genererad beskrivning">
            <a:extLst>
              <a:ext uri="{FF2B5EF4-FFF2-40B4-BE49-F238E27FC236}">
                <a16:creationId xmlns:a16="http://schemas.microsoft.com/office/drawing/2014/main" id="{FCB51F16-60A3-6C98-39BF-92AE8B225FA7}"/>
              </a:ext>
            </a:extLst>
          </p:cNvPr>
          <p:cNvPicPr>
            <a:picLocks noChangeAspect="1"/>
          </p:cNvPicPr>
          <p:nvPr/>
        </p:nvPicPr>
        <p:blipFill>
          <a:blip r:embed="rId3"/>
          <a:stretch>
            <a:fillRect/>
          </a:stretch>
        </p:blipFill>
        <p:spPr>
          <a:xfrm>
            <a:off x="2384118" y="1875730"/>
            <a:ext cx="7423764" cy="4751210"/>
          </a:xfrm>
          <a:prstGeom prst="rect">
            <a:avLst/>
          </a:prstGeom>
          <a:noFill/>
        </p:spPr>
      </p:pic>
      <p:sp>
        <p:nvSpPr>
          <p:cNvPr id="9" name="Title 2">
            <a:extLst>
              <a:ext uri="{FF2B5EF4-FFF2-40B4-BE49-F238E27FC236}">
                <a16:creationId xmlns:a16="http://schemas.microsoft.com/office/drawing/2014/main" id="{70E568A0-CD26-32C8-A56C-B74294DFE5E7}"/>
              </a:ext>
            </a:extLst>
          </p:cNvPr>
          <p:cNvSpPr>
            <a:spLocks noGrp="1"/>
          </p:cNvSpPr>
          <p:nvPr>
            <p:ph type="title"/>
          </p:nvPr>
        </p:nvSpPr>
        <p:spPr>
          <a:xfrm>
            <a:off x="838200" y="365125"/>
            <a:ext cx="10515600" cy="1325563"/>
          </a:xfrm>
        </p:spPr>
        <p:txBody>
          <a:bodyPr/>
          <a:lstStyle/>
          <a:p>
            <a:r>
              <a:rPr lang="en-US" dirty="0" err="1"/>
              <a:t>Sammanfattande</a:t>
            </a:r>
            <a:r>
              <a:rPr lang="en-US" dirty="0"/>
              <a:t> </a:t>
            </a:r>
            <a:r>
              <a:rPr lang="en-US" dirty="0" err="1"/>
              <a:t>omdöme</a:t>
            </a:r>
            <a:r>
              <a:rPr lang="en-US" dirty="0"/>
              <a:t> </a:t>
            </a:r>
            <a:r>
              <a:rPr lang="en-US" dirty="0" err="1"/>
              <a:t>jfr</a:t>
            </a:r>
            <a:r>
              <a:rPr lang="en-US" dirty="0"/>
              <a:t> med 2023 i </a:t>
            </a:r>
            <a:r>
              <a:rPr lang="en-US" dirty="0" err="1"/>
              <a:t>regionen</a:t>
            </a:r>
            <a:endParaRPr lang="en-US" dirty="0"/>
          </a:p>
        </p:txBody>
      </p:sp>
    </p:spTree>
    <p:extLst>
      <p:ext uri="{BB962C8B-B14F-4D97-AF65-F5344CB8AC3E}">
        <p14:creationId xmlns:p14="http://schemas.microsoft.com/office/powerpoint/2010/main" val="3897123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0DC8FE-F57F-4B22-AA50-293ED3827545}"/>
              </a:ext>
            </a:extLst>
          </p:cNvPr>
          <p:cNvSpPr>
            <a:spLocks noGrp="1"/>
          </p:cNvSpPr>
          <p:nvPr>
            <p:ph type="title"/>
          </p:nvPr>
        </p:nvSpPr>
        <p:spPr>
          <a:xfrm>
            <a:off x="838200" y="365125"/>
            <a:ext cx="10515600" cy="1325563"/>
          </a:xfrm>
        </p:spPr>
        <p:txBody>
          <a:bodyPr/>
          <a:lstStyle/>
          <a:p>
            <a:r>
              <a:rPr lang="en-GB" dirty="0" err="1"/>
              <a:t>Sammanfattande</a:t>
            </a:r>
            <a:r>
              <a:rPr lang="en-GB" dirty="0"/>
              <a:t> </a:t>
            </a:r>
            <a:r>
              <a:rPr lang="en-GB" dirty="0" err="1"/>
              <a:t>omdöme</a:t>
            </a:r>
            <a:r>
              <a:rPr lang="en-GB" dirty="0"/>
              <a:t> </a:t>
            </a:r>
            <a:r>
              <a:rPr lang="en-GB" dirty="0" err="1"/>
              <a:t>storstadsregionerna</a:t>
            </a:r>
            <a:endParaRPr lang="en-GB" dirty="0"/>
          </a:p>
        </p:txBody>
      </p:sp>
      <p:pic>
        <p:nvPicPr>
          <p:cNvPr id="5" name="Platshållare för innehåll 4" descr="En bild som visar text, Graf, linje, skärmbild&#10;&#10;Automatiskt genererad beskrivning">
            <a:extLst>
              <a:ext uri="{FF2B5EF4-FFF2-40B4-BE49-F238E27FC236}">
                <a16:creationId xmlns:a16="http://schemas.microsoft.com/office/drawing/2014/main" id="{C4D32533-9487-B8D3-9380-56FDCE8D6D17}"/>
              </a:ext>
            </a:extLst>
          </p:cNvPr>
          <p:cNvPicPr>
            <a:picLocks noGrp="1" noChangeAspect="1"/>
          </p:cNvPicPr>
          <p:nvPr>
            <p:ph idx="1"/>
          </p:nvPr>
        </p:nvPicPr>
        <p:blipFill>
          <a:blip r:embed="rId2"/>
          <a:stretch>
            <a:fillRect/>
          </a:stretch>
        </p:blipFill>
        <p:spPr>
          <a:xfrm>
            <a:off x="1764733" y="1912122"/>
            <a:ext cx="7914494" cy="4350658"/>
          </a:xfrm>
        </p:spPr>
      </p:pic>
    </p:spTree>
    <p:extLst>
      <p:ext uri="{BB962C8B-B14F-4D97-AF65-F5344CB8AC3E}">
        <p14:creationId xmlns:p14="http://schemas.microsoft.com/office/powerpoint/2010/main" val="112390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03EBAE5-1E18-65DC-ACCA-6BB94AEAA713}"/>
              </a:ext>
            </a:extLst>
          </p:cNvPr>
          <p:cNvSpPr>
            <a:spLocks noGrp="1"/>
          </p:cNvSpPr>
          <p:nvPr>
            <p:ph type="title"/>
          </p:nvPr>
        </p:nvSpPr>
        <p:spPr>
          <a:xfrm>
            <a:off x="838200" y="365125"/>
            <a:ext cx="10515600" cy="1325563"/>
          </a:xfrm>
        </p:spPr>
        <p:txBody>
          <a:bodyPr/>
          <a:lstStyle/>
          <a:p>
            <a:r>
              <a:rPr lang="en-US" dirty="0" err="1"/>
              <a:t>Sammanfattning</a:t>
            </a:r>
            <a:endParaRPr lang="en-US" dirty="0"/>
          </a:p>
        </p:txBody>
      </p:sp>
      <p:sp>
        <p:nvSpPr>
          <p:cNvPr id="14" name="Content Placeholder 2">
            <a:extLst>
              <a:ext uri="{FF2B5EF4-FFF2-40B4-BE49-F238E27FC236}">
                <a16:creationId xmlns:a16="http://schemas.microsoft.com/office/drawing/2014/main" id="{AB8031A4-F8B4-F930-4D7C-017A28C070EA}"/>
              </a:ext>
            </a:extLst>
          </p:cNvPr>
          <p:cNvSpPr>
            <a:spLocks noGrp="1"/>
          </p:cNvSpPr>
          <p:nvPr>
            <p:ph sz="half" idx="1"/>
          </p:nvPr>
        </p:nvSpPr>
        <p:spPr>
          <a:xfrm>
            <a:off x="838200" y="1825625"/>
            <a:ext cx="5181600" cy="3979863"/>
          </a:xfrm>
        </p:spPr>
        <p:txBody>
          <a:bodyPr/>
          <a:lstStyle/>
          <a:p>
            <a:endParaRPr lang="en-US" dirty="0"/>
          </a:p>
          <a:p>
            <a:r>
              <a:rPr lang="en-US" dirty="0"/>
              <a:t>Göteborg </a:t>
            </a:r>
            <a:r>
              <a:rPr lang="en-US" dirty="0" err="1"/>
              <a:t>positiv</a:t>
            </a:r>
            <a:r>
              <a:rPr lang="en-US" dirty="0"/>
              <a:t> </a:t>
            </a:r>
            <a:r>
              <a:rPr lang="en-US" dirty="0" err="1"/>
              <a:t>tendens</a:t>
            </a:r>
            <a:endParaRPr lang="en-US" dirty="0"/>
          </a:p>
          <a:p>
            <a:r>
              <a:rPr lang="en-US" dirty="0" err="1"/>
              <a:t>Kungsbacka</a:t>
            </a:r>
            <a:r>
              <a:rPr lang="en-US" dirty="0"/>
              <a:t> </a:t>
            </a:r>
            <a:r>
              <a:rPr lang="en-US" dirty="0" err="1"/>
              <a:t>och</a:t>
            </a:r>
            <a:r>
              <a:rPr lang="en-US" dirty="0"/>
              <a:t> Lilla </a:t>
            </a:r>
            <a:r>
              <a:rPr lang="en-US" dirty="0" err="1"/>
              <a:t>Edet</a:t>
            </a:r>
            <a:r>
              <a:rPr lang="en-US" dirty="0"/>
              <a:t> </a:t>
            </a:r>
            <a:r>
              <a:rPr lang="en-US" dirty="0" err="1"/>
              <a:t>bäst</a:t>
            </a:r>
            <a:r>
              <a:rPr lang="en-US" dirty="0"/>
              <a:t> </a:t>
            </a:r>
            <a:r>
              <a:rPr lang="en-US" dirty="0" err="1"/>
              <a:t>utveckling</a:t>
            </a:r>
            <a:r>
              <a:rPr lang="en-US" dirty="0"/>
              <a:t> i Regionen</a:t>
            </a:r>
          </a:p>
          <a:p>
            <a:r>
              <a:rPr lang="en-US" dirty="0" err="1"/>
              <a:t>Riktat</a:t>
            </a:r>
            <a:r>
              <a:rPr lang="en-US" dirty="0"/>
              <a:t> </a:t>
            </a:r>
            <a:r>
              <a:rPr lang="en-US" dirty="0" err="1"/>
              <a:t>arbete</a:t>
            </a:r>
            <a:r>
              <a:rPr lang="en-US" dirty="0"/>
              <a:t> för </a:t>
            </a:r>
            <a:r>
              <a:rPr lang="en-US" dirty="0" err="1"/>
              <a:t>storstäderna</a:t>
            </a:r>
            <a:r>
              <a:rPr lang="en-US" dirty="0"/>
              <a:t> </a:t>
            </a:r>
            <a:r>
              <a:rPr lang="en-US" dirty="0" err="1"/>
              <a:t>drar</a:t>
            </a:r>
            <a:r>
              <a:rPr lang="en-US" dirty="0"/>
              <a:t> </a:t>
            </a:r>
            <a:r>
              <a:rPr lang="en-US" dirty="0" err="1"/>
              <a:t>igång</a:t>
            </a:r>
            <a:r>
              <a:rPr lang="en-US" dirty="0"/>
              <a:t> I </a:t>
            </a:r>
            <a:r>
              <a:rPr lang="en-US" dirty="0" err="1"/>
              <a:t>höst</a:t>
            </a:r>
            <a:endParaRPr lang="en-US" dirty="0"/>
          </a:p>
          <a:p>
            <a:endParaRPr lang="en-US" dirty="0"/>
          </a:p>
          <a:p>
            <a:endParaRPr lang="en-US" dirty="0"/>
          </a:p>
        </p:txBody>
      </p:sp>
      <p:pic>
        <p:nvPicPr>
          <p:cNvPr id="7" name="Platshållare för bild 6" descr="En bild som visar utomhus, himmel, vatten, moln&#10;&#10;Automatiskt genererad beskrivning">
            <a:extLst>
              <a:ext uri="{FF2B5EF4-FFF2-40B4-BE49-F238E27FC236}">
                <a16:creationId xmlns:a16="http://schemas.microsoft.com/office/drawing/2014/main" id="{F7917850-80BB-96C3-D844-B951CD2554CF}"/>
              </a:ext>
            </a:extLst>
          </p:cNvPr>
          <p:cNvPicPr>
            <a:picLocks noGrp="1" noChangeAspect="1"/>
          </p:cNvPicPr>
          <p:nvPr>
            <p:ph sz="half" idx="2"/>
          </p:nvPr>
        </p:nvPicPr>
        <p:blipFill rotWithShape="1">
          <a:blip r:embed="rId3"/>
          <a:srcRect l="12693" r="14071" b="-2"/>
          <a:stretch/>
        </p:blipFill>
        <p:spPr>
          <a:xfrm>
            <a:off x="6172200" y="1825625"/>
            <a:ext cx="5181600" cy="3979863"/>
          </a:xfrm>
          <a:noFill/>
        </p:spPr>
      </p:pic>
    </p:spTree>
    <p:extLst>
      <p:ext uri="{BB962C8B-B14F-4D97-AF65-F5344CB8AC3E}">
        <p14:creationId xmlns:p14="http://schemas.microsoft.com/office/powerpoint/2010/main" val="197258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derrubrik 3">
            <a:extLst>
              <a:ext uri="{FF2B5EF4-FFF2-40B4-BE49-F238E27FC236}">
                <a16:creationId xmlns:a16="http://schemas.microsoft.com/office/drawing/2014/main" id="{1F07CCA7-00F9-40E8-9D76-1D768A6838A2}"/>
              </a:ext>
            </a:extLst>
          </p:cNvPr>
          <p:cNvSpPr>
            <a:spLocks noGrp="1"/>
          </p:cNvSpPr>
          <p:nvPr>
            <p:ph type="subTitle" idx="1"/>
          </p:nvPr>
        </p:nvSpPr>
        <p:spPr/>
        <p:txBody>
          <a:bodyPr/>
          <a:lstStyle/>
          <a:p>
            <a:r>
              <a:rPr lang="sv-SE" dirty="0"/>
              <a:t>Pernilla Blom</a:t>
            </a:r>
          </a:p>
          <a:p>
            <a:r>
              <a:rPr lang="sv-SE" dirty="0"/>
              <a:t>Pernilla.blom@businessregion.se</a:t>
            </a:r>
          </a:p>
        </p:txBody>
      </p:sp>
      <p:sp>
        <p:nvSpPr>
          <p:cNvPr id="5" name="Platshållare för text 4">
            <a:extLst>
              <a:ext uri="{FF2B5EF4-FFF2-40B4-BE49-F238E27FC236}">
                <a16:creationId xmlns:a16="http://schemas.microsoft.com/office/drawing/2014/main" id="{862B798F-953C-4BEC-A5FA-6585B90BD874}"/>
              </a:ext>
            </a:extLst>
          </p:cNvPr>
          <p:cNvSpPr>
            <a:spLocks noGrp="1"/>
          </p:cNvSpPr>
          <p:nvPr>
            <p:ph type="body" sz="quarter" idx="10"/>
          </p:nvPr>
        </p:nvSpPr>
        <p:spPr/>
        <p:txBody>
          <a:bodyPr/>
          <a:lstStyle/>
          <a:p>
            <a:endParaRPr lang="sv-SE"/>
          </a:p>
        </p:txBody>
      </p:sp>
    </p:spTree>
    <p:extLst>
      <p:ext uri="{BB962C8B-B14F-4D97-AF65-F5344CB8AC3E}">
        <p14:creationId xmlns:p14="http://schemas.microsoft.com/office/powerpoint/2010/main" val="32181913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3dMByrUQGXf7hsQOQsoxZ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9Irg6HggmY_niiEeFo37o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fyNdAVXJvXfn1BfT51P62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D8ENucILuI1MV_9EwYHEW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BulBrL7f8vqvxoAdb3ACD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4D8URRfBtC07JDGolJ3j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6" id="{25B0CD9F-C468-4ADD-8E4F-30F71BF1C45A}" vid="{3C4B726D-7BFB-414F-8C3D-CFFD150EF72D}"/>
    </a:ext>
  </a:extLst>
</a:theme>
</file>

<file path=ppt/theme/theme2.xml><?xml version="1.0" encoding="utf-8"?>
<a:theme xmlns:a="http://schemas.openxmlformats.org/drawingml/2006/main" name="BRG Blue">
  <a:themeElements>
    <a:clrScheme name="Anpassat 104">
      <a:dk1>
        <a:sysClr val="windowText" lastClr="000000"/>
      </a:dk1>
      <a:lt1>
        <a:sysClr val="window" lastClr="FFFFFF"/>
      </a:lt1>
      <a:dk2>
        <a:srgbClr val="D36248"/>
      </a:dk2>
      <a:lt2>
        <a:srgbClr val="E7B39E"/>
      </a:lt2>
      <a:accent1>
        <a:srgbClr val="C6D7E2"/>
      </a:accent1>
      <a:accent2>
        <a:srgbClr val="8AAEC4"/>
      </a:accent2>
      <a:accent3>
        <a:srgbClr val="6997B3"/>
      </a:accent3>
      <a:accent4>
        <a:srgbClr val="47748F"/>
      </a:accent4>
      <a:accent5>
        <a:srgbClr val="335367"/>
      </a:accent5>
      <a:accent6>
        <a:srgbClr val="223542"/>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6" id="{25B0CD9F-C468-4ADD-8E4F-30F71BF1C45A}" vid="{90784905-2B17-47E9-A619-7D23F7892F49}"/>
    </a:ext>
  </a:extLst>
</a:theme>
</file>

<file path=ppt/theme/theme3.xml><?xml version="1.0" encoding="utf-8"?>
<a:theme xmlns:a="http://schemas.openxmlformats.org/drawingml/2006/main" name="BRG Green">
  <a:themeElements>
    <a:clrScheme name="Anpassat 101">
      <a:dk1>
        <a:sysClr val="windowText" lastClr="000000"/>
      </a:dk1>
      <a:lt1>
        <a:sysClr val="window" lastClr="FFFFFF"/>
      </a:lt1>
      <a:dk2>
        <a:srgbClr val="D36248"/>
      </a:dk2>
      <a:lt2>
        <a:srgbClr val="E7B39E"/>
      </a:lt2>
      <a:accent1>
        <a:srgbClr val="B7D1C0"/>
      </a:accent1>
      <a:accent2>
        <a:srgbClr val="8FBB9F"/>
      </a:accent2>
      <a:accent3>
        <a:srgbClr val="6AA27E"/>
      </a:accent3>
      <a:accent4>
        <a:srgbClr val="548666"/>
      </a:accent4>
      <a:accent5>
        <a:srgbClr val="2C5A58"/>
      </a:accent5>
      <a:accent6>
        <a:srgbClr val="1B3235"/>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6" id="{25B0CD9F-C468-4ADD-8E4F-30F71BF1C45A}" vid="{16463B83-7148-4FC5-A162-730A659CB8D6}"/>
    </a:ext>
  </a:extLst>
</a:theme>
</file>

<file path=ppt/theme/theme4.xml><?xml version="1.0" encoding="utf-8"?>
<a:theme xmlns:a="http://schemas.openxmlformats.org/drawingml/2006/main" name="BRG Red">
  <a:themeElements>
    <a:clrScheme name="Anpassat 105">
      <a:dk1>
        <a:sysClr val="windowText" lastClr="000000"/>
      </a:dk1>
      <a:lt1>
        <a:sysClr val="window" lastClr="FFFFFF"/>
      </a:lt1>
      <a:dk2>
        <a:srgbClr val="2B4158"/>
      </a:dk2>
      <a:lt2>
        <a:srgbClr val="7899BC"/>
      </a:lt2>
      <a:accent1>
        <a:srgbClr val="EEC7B8"/>
      </a:accent1>
      <a:accent2>
        <a:srgbClr val="E2A38A"/>
      </a:accent2>
      <a:accent3>
        <a:srgbClr val="DB8B6B"/>
      </a:accent3>
      <a:accent4>
        <a:srgbClr val="CD5F33"/>
      </a:accent4>
      <a:accent5>
        <a:srgbClr val="9B4826"/>
      </a:accent5>
      <a:accent6>
        <a:srgbClr val="722B1B"/>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6" id="{25B0CD9F-C468-4ADD-8E4F-30F71BF1C45A}" vid="{0F7E5AFC-1222-4D12-9859-359F4F99F915}"/>
    </a:ext>
  </a:extLst>
</a:theme>
</file>

<file path=ppt/theme/theme5.xml><?xml version="1.0" encoding="utf-8"?>
<a:theme xmlns:a="http://schemas.openxmlformats.org/drawingml/2006/main" name="BRG Advanced">
  <a:themeElements>
    <a:clrScheme name="BRG final">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6" id="{25B0CD9F-C468-4ADD-8E4F-30F71BF1C45A}" vid="{0D1CCB63-FDD6-4F83-A0B6-6D0F071D9EC2}"/>
    </a:ext>
  </a:extLst>
</a:theme>
</file>

<file path=ppt/theme/theme6.xml><?xml version="1.0" encoding="utf-8"?>
<a:theme xmlns:a="http://schemas.openxmlformats.org/drawingml/2006/main" name="BRG Utfallande bild">
  <a:themeElements>
    <a:clrScheme name="BRG final">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6" id="{25B0CD9F-C468-4ADD-8E4F-30F71BF1C45A}" vid="{117A552F-1801-429D-9C31-5593F42F76F7}"/>
    </a:ext>
  </a:extLst>
</a:theme>
</file>

<file path=ppt/theme/theme7.xml><?xml version="1.0" encoding="utf-8"?>
<a:theme xmlns:a="http://schemas.openxmlformats.org/drawingml/2006/main" name="Favoriter">
  <a:themeElements>
    <a:clrScheme name="Svenskt Näringsliv">
      <a:dk1>
        <a:srgbClr val="33414E"/>
      </a:dk1>
      <a:lt1>
        <a:srgbClr val="FFFFFF"/>
      </a:lt1>
      <a:dk2>
        <a:srgbClr val="61717F"/>
      </a:dk2>
      <a:lt2>
        <a:srgbClr val="DEE4E9"/>
      </a:lt2>
      <a:accent1>
        <a:srgbClr val="EA8F12"/>
      </a:accent1>
      <a:accent2>
        <a:srgbClr val="B12F26"/>
      </a:accent2>
      <a:accent3>
        <a:srgbClr val="795974"/>
      </a:accent3>
      <a:accent4>
        <a:srgbClr val="5B9BC3"/>
      </a:accent4>
      <a:accent5>
        <a:srgbClr val="F2CD23"/>
      </a:accent5>
      <a:accent6>
        <a:srgbClr val="71B396"/>
      </a:accent6>
      <a:hlink>
        <a:srgbClr val="EA8F12"/>
      </a:hlink>
      <a:folHlink>
        <a:srgbClr val="B12F2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83963-DCA9-44B0-880E-1AD001505704}" vid="{C9CB4830-37BA-49D8-91BF-3C064F46905E}"/>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BRG ppt mall</Template>
  <TotalTime>0</TotalTime>
  <Words>780</Words>
  <Application>Microsoft Office PowerPoint</Application>
  <PresentationFormat>Bredbild</PresentationFormat>
  <Paragraphs>106</Paragraphs>
  <Slides>8</Slides>
  <Notes>6</Notes>
  <HiddenSlides>0</HiddenSlides>
  <MMClips>0</MMClips>
  <ScaleCrop>false</ScaleCrop>
  <HeadingPairs>
    <vt:vector size="8" baseType="variant">
      <vt:variant>
        <vt:lpstr>Använt teckensnitt</vt:lpstr>
      </vt:variant>
      <vt:variant>
        <vt:i4>6</vt:i4>
      </vt:variant>
      <vt:variant>
        <vt:lpstr>Tema</vt:lpstr>
      </vt:variant>
      <vt:variant>
        <vt:i4>7</vt:i4>
      </vt:variant>
      <vt:variant>
        <vt:lpstr>Serverprogram för OLE-inbäddning</vt:lpstr>
      </vt:variant>
      <vt:variant>
        <vt:i4>1</vt:i4>
      </vt:variant>
      <vt:variant>
        <vt:lpstr>Bildrubriker</vt:lpstr>
      </vt:variant>
      <vt:variant>
        <vt:i4>8</vt:i4>
      </vt:variant>
    </vt:vector>
  </HeadingPairs>
  <TitlesOfParts>
    <vt:vector size="22" baseType="lpstr">
      <vt:lpstr>Arial</vt:lpstr>
      <vt:lpstr>Calibri</vt:lpstr>
      <vt:lpstr>Lab Grotesque</vt:lpstr>
      <vt:lpstr>Lab Grotesque Black</vt:lpstr>
      <vt:lpstr>Palatino Linotype</vt:lpstr>
      <vt:lpstr>Times New Roman</vt:lpstr>
      <vt:lpstr>BRG Basic</vt:lpstr>
      <vt:lpstr>BRG Blue</vt:lpstr>
      <vt:lpstr>BRG Green</vt:lpstr>
      <vt:lpstr>BRG Red</vt:lpstr>
      <vt:lpstr>BRG Advanced</vt:lpstr>
      <vt:lpstr>BRG Utfallande bild</vt:lpstr>
      <vt:lpstr>Favoriter</vt:lpstr>
      <vt:lpstr>think-cell Slide</vt:lpstr>
      <vt:lpstr>Sammanfattande omdöme företagsklimat Svenskt Näringsliv 2024</vt:lpstr>
      <vt:lpstr>Vad definierar ett bra lokalt företagsklimat?</vt:lpstr>
      <vt:lpstr>PowerPoint-presentation</vt:lpstr>
      <vt:lpstr>PowerPoint-presentation</vt:lpstr>
      <vt:lpstr>Sammanfattande omdöme jfr med 2023 i regionen</vt:lpstr>
      <vt:lpstr>Sammanfattande omdöme storstadsregionerna</vt:lpstr>
      <vt:lpstr>Sammanfattning</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Instruktion: PowerPoint-mall </dc:title>
  <dc:creator>Pernilla Blom</dc:creator>
  <cp:lastModifiedBy>Pernilla Blom</cp:lastModifiedBy>
  <cp:revision>3</cp:revision>
  <cp:lastPrinted>2023-09-08T10:28:47Z</cp:lastPrinted>
  <dcterms:created xsi:type="dcterms:W3CDTF">2024-05-30T06:29:05Z</dcterms:created>
  <dcterms:modified xsi:type="dcterms:W3CDTF">2024-05-30T08:53:37Z</dcterms:modified>
</cp:coreProperties>
</file>