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1" r:id="rId3"/>
    <p:sldMasterId id="2147483689" r:id="rId4"/>
    <p:sldMasterId id="2147483716" r:id="rId5"/>
    <p:sldMasterId id="2147483737" r:id="rId6"/>
    <p:sldMasterId id="2147483850" r:id="rId7"/>
  </p:sldMasterIdLst>
  <p:notesMasterIdLst>
    <p:notesMasterId r:id="rId16"/>
  </p:notesMasterIdLst>
  <p:handoutMasterIdLst>
    <p:handoutMasterId r:id="rId17"/>
  </p:handoutMasterIdLst>
  <p:sldIdLst>
    <p:sldId id="336" r:id="rId8"/>
    <p:sldId id="886" r:id="rId9"/>
    <p:sldId id="630" r:id="rId10"/>
    <p:sldId id="563" r:id="rId11"/>
    <p:sldId id="887" r:id="rId12"/>
    <p:sldId id="365" r:id="rId13"/>
    <p:sldId id="890" r:id="rId14"/>
    <p:sldId id="338" r:id="rId15"/>
  </p:sldIdLst>
  <p:sldSz cx="12192000" cy="6858000"/>
  <p:notesSz cx="6797675" cy="9926638"/>
  <p:custDataLst>
    <p:tags r:id="rId18"/>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840" userDrawn="1">
          <p15:clr>
            <a:srgbClr val="A4A3A4"/>
          </p15:clr>
        </p15:guide>
        <p15:guide id="4" pos="7151"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676"/>
    <a:srgbClr val="D36248"/>
    <a:srgbClr val="366D6B"/>
    <a:srgbClr val="3B5776"/>
    <a:srgbClr val="F0F0F0"/>
    <a:srgbClr val="F6F5F1"/>
    <a:srgbClr val="D9E7DE"/>
    <a:srgbClr val="D5E7DE"/>
    <a:srgbClr val="FFFFFF"/>
    <a:srgbClr val="3664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1" autoAdjust="0"/>
    <p:restoredTop sz="74937" autoAdjust="0"/>
  </p:normalViewPr>
  <p:slideViewPr>
    <p:cSldViewPr snapToGrid="0" showGuides="1">
      <p:cViewPr varScale="1">
        <p:scale>
          <a:sx n="57" d="100"/>
          <a:sy n="57" d="100"/>
        </p:scale>
        <p:origin x="82" y="130"/>
      </p:cViewPr>
      <p:guideLst>
        <p:guide pos="3840"/>
        <p:guide pos="7151"/>
        <p:guide orient="horz" pos="2160"/>
      </p:guideLst>
    </p:cSldViewPr>
  </p:slideViewPr>
  <p:outlineViewPr>
    <p:cViewPr>
      <p:scale>
        <a:sx n="33" d="100"/>
        <a:sy n="33" d="100"/>
      </p:scale>
      <p:origin x="0" y="-2822"/>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91" d="100"/>
          <a:sy n="91" d="100"/>
        </p:scale>
        <p:origin x="291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12857193928659"/>
          <c:y val="3.916910360444166E-2"/>
          <c:w val="0.47245668109053107"/>
          <c:h val="0.85765039444203273"/>
        </c:manualLayout>
      </c:layout>
      <c:barChart>
        <c:barDir val="bar"/>
        <c:grouping val="clustered"/>
        <c:varyColors val="0"/>
        <c:ser>
          <c:idx val="9"/>
          <c:order val="0"/>
          <c:tx>
            <c:strRef>
              <c:f>Sheet1!$B$1</c:f>
              <c:strCache>
                <c:ptCount val="1"/>
                <c:pt idx="0">
                  <c:v>NA</c:v>
                </c:pt>
              </c:strCache>
            </c:strRef>
          </c:tx>
          <c:spPr>
            <a:solidFill>
              <a:srgbClr val="E53517"/>
            </a:solidFill>
            <a:ln w="11337">
              <a:noFill/>
              <a:prstDash val="solid"/>
            </a:ln>
            <a:effectLst/>
            <a:scene3d>
              <a:camera prst="orthographicFront"/>
              <a:lightRig rig="threePt" dir="t"/>
            </a:scene3d>
            <a:sp3d/>
          </c:spPr>
          <c:invertIfNegative val="0"/>
          <c:dPt>
            <c:idx val="2"/>
            <c:invertIfNegative val="0"/>
            <c:bubble3D val="0"/>
            <c:spPr>
              <a:solidFill>
                <a:srgbClr val="F33C1D"/>
              </a:solidFill>
              <a:ln w="11337">
                <a:noFill/>
                <a:prstDash val="solid"/>
              </a:ln>
              <a:effectLst/>
              <a:scene3d>
                <a:camera prst="orthographicFront"/>
                <a:lightRig rig="threePt" dir="t"/>
              </a:scene3d>
              <a:sp3d/>
            </c:spPr>
            <c:extLst>
              <c:ext xmlns:c16="http://schemas.microsoft.com/office/drawing/2014/chart" uri="{C3380CC4-5D6E-409C-BE32-E72D297353CC}">
                <c16:uniqueId val="{00000001-447A-4200-98FF-1015D26B2698}"/>
              </c:ext>
            </c:extLst>
          </c:dPt>
          <c:dLbls>
            <c:numFmt formatCode="#,##0" sourceLinked="0"/>
            <c:spPr>
              <a:noFill/>
              <a:ln>
                <a:noFill/>
              </a:ln>
              <a:effectLst/>
            </c:spPr>
            <c:txPr>
              <a:bodyPr wrap="square" lIns="38100" tIns="19050" rIns="38100" bIns="19050" anchor="ctr">
                <a:spAutoFit/>
              </a:bodyPr>
              <a:lstStyle/>
              <a:p>
                <a:pPr>
                  <a:defRPr sz="950" b="1">
                    <a:latin typeface="Lab Grotesque" panose="00000500000000000000" pitchFamily="50"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Inga anställda</c:v>
                </c:pt>
                <c:pt idx="1">
                  <c:v>1-5 anställda</c:v>
                </c:pt>
                <c:pt idx="2">
                  <c:v>6-25 anställda</c:v>
                </c:pt>
                <c:pt idx="3">
                  <c:v>26-50 anställda</c:v>
                </c:pt>
                <c:pt idx="4">
                  <c:v>51-100 anställda</c:v>
                </c:pt>
                <c:pt idx="5">
                  <c:v>Fler än 100 anställda</c:v>
                </c:pt>
              </c:strCache>
            </c:strRef>
          </c:cat>
          <c:val>
            <c:numRef>
              <c:f>Sheet1!$B$2:$B$7</c:f>
              <c:numCache>
                <c:formatCode>General</c:formatCode>
                <c:ptCount val="6"/>
                <c:pt idx="0">
                  <c:v>7.2411729503291404</c:v>
                </c:pt>
                <c:pt idx="1">
                  <c:v>36.325553560742065</c:v>
                </c:pt>
                <c:pt idx="2">
                  <c:v>33.632555356074199</c:v>
                </c:pt>
                <c:pt idx="3">
                  <c:v>11.19090365050867</c:v>
                </c:pt>
                <c:pt idx="4">
                  <c:v>5.5655296229802502</c:v>
                </c:pt>
                <c:pt idx="5">
                  <c:v>6.0442848593656402</c:v>
                </c:pt>
              </c:numCache>
            </c:numRef>
          </c:val>
          <c:extLst>
            <c:ext xmlns:c16="http://schemas.microsoft.com/office/drawing/2014/chart" uri="{C3380CC4-5D6E-409C-BE32-E72D297353CC}">
              <c16:uniqueId val="{00000002-447A-4200-98FF-1015D26B2698}"/>
            </c:ext>
          </c:extLst>
        </c:ser>
        <c:dLbls>
          <c:showLegendKey val="0"/>
          <c:showVal val="0"/>
          <c:showCatName val="0"/>
          <c:showSerName val="0"/>
          <c:showPercent val="0"/>
          <c:showBubbleSize val="0"/>
        </c:dLbls>
        <c:gapWidth val="100"/>
        <c:overlap val="50"/>
        <c:axId val="94200960"/>
        <c:axId val="94202496"/>
      </c:barChart>
      <c:catAx>
        <c:axId val="94200960"/>
        <c:scaling>
          <c:orientation val="maxMin"/>
        </c:scaling>
        <c:delete val="1"/>
        <c:axPos val="l"/>
        <c:numFmt formatCode="General" sourceLinked="1"/>
        <c:majorTickMark val="none"/>
        <c:minorTickMark val="none"/>
        <c:tickLblPos val="nextTo"/>
        <c:crossAx val="94202496"/>
        <c:crosses val="autoZero"/>
        <c:auto val="0"/>
        <c:lblAlgn val="ctr"/>
        <c:lblOffset val="100"/>
        <c:tickLblSkip val="1"/>
        <c:tickMarkSkip val="1"/>
        <c:noMultiLvlLbl val="0"/>
      </c:catAx>
      <c:valAx>
        <c:axId val="94202496"/>
        <c:scaling>
          <c:orientation val="minMax"/>
          <c:max val="100"/>
          <c:min val="0"/>
        </c:scaling>
        <c:delete val="0"/>
        <c:axPos val="b"/>
        <c:majorGridlines>
          <c:spPr>
            <a:ln w="11337">
              <a:solidFill>
                <a:schemeClr val="bg1">
                  <a:lumMod val="75000"/>
                </a:schemeClr>
              </a:solidFill>
              <a:prstDash val="dash"/>
            </a:ln>
            <a:effectLst/>
          </c:spPr>
        </c:majorGridlines>
        <c:numFmt formatCode="0" sourceLinked="0"/>
        <c:majorTickMark val="out"/>
        <c:minorTickMark val="none"/>
        <c:tickLblPos val="nextTo"/>
        <c:spPr>
          <a:ln w="8503">
            <a:noFill/>
          </a:ln>
        </c:spPr>
        <c:txPr>
          <a:bodyPr rot="0" vert="horz"/>
          <a:lstStyle/>
          <a:p>
            <a:pPr>
              <a:defRPr sz="950">
                <a:solidFill>
                  <a:schemeClr val="tx1"/>
                </a:solidFill>
                <a:latin typeface="Lab Grotesque" panose="00000500000000000000" pitchFamily="50" charset="0"/>
              </a:defRPr>
            </a:pPr>
            <a:endParaRPr lang="sv-SE"/>
          </a:p>
        </c:txPr>
        <c:crossAx val="94200960"/>
        <c:crosses val="max"/>
        <c:crossBetween val="between"/>
        <c:majorUnit val="20"/>
        <c:minorUnit val="2"/>
      </c:valAx>
      <c:spPr>
        <a:noFill/>
        <a:ln w="22674">
          <a:noFill/>
        </a:ln>
      </c:spPr>
    </c:plotArea>
    <c:plotVisOnly val="1"/>
    <c:dispBlanksAs val="gap"/>
    <c:showDLblsOverMax val="0"/>
  </c:chart>
  <c:spPr>
    <a:noFill/>
    <a:ln>
      <a:noFill/>
    </a:ln>
  </c:spPr>
  <c:txPr>
    <a:bodyPr/>
    <a:lstStyle/>
    <a:p>
      <a:pPr algn="ctr">
        <a:defRPr lang="sv-SE" sz="1300" b="0" i="0" u="none" strike="noStrike" kern="1200" baseline="0">
          <a:solidFill>
            <a:srgbClr val="333333"/>
          </a:solidFill>
          <a:latin typeface="Gill Sans MT" pitchFamily="34" charset="0"/>
          <a:ea typeface="Verdana"/>
          <a:cs typeface="Calibri" pitchFamily="34" charset="0"/>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438536683504135"/>
          <c:y val="5.9555595942873095E-2"/>
          <c:w val="0.4768574787504668"/>
          <c:h val="0.83396552895119891"/>
        </c:manualLayout>
      </c:layout>
      <c:barChart>
        <c:barDir val="bar"/>
        <c:grouping val="clustered"/>
        <c:varyColors val="0"/>
        <c:ser>
          <c:idx val="9"/>
          <c:order val="0"/>
          <c:tx>
            <c:strRef>
              <c:f>Sheet1!$B$1</c:f>
              <c:strCache>
                <c:ptCount val="1"/>
                <c:pt idx="0">
                  <c:v>Västra Götaland</c:v>
                </c:pt>
              </c:strCache>
            </c:strRef>
          </c:tx>
          <c:spPr>
            <a:solidFill>
              <a:srgbClr val="F33C1D"/>
            </a:solidFill>
            <a:ln w="11337">
              <a:noFill/>
              <a:prstDash val="solid"/>
            </a:ln>
            <a:effectLst/>
            <a:scene3d>
              <a:camera prst="orthographicFront"/>
              <a:lightRig rig="threePt" dir="t"/>
            </a:scene3d>
            <a:sp3d/>
          </c:spPr>
          <c:invertIfNegative val="0"/>
          <c:dLbls>
            <c:numFmt formatCode="#,##0" sourceLinked="0"/>
            <c:spPr>
              <a:noFill/>
              <a:ln>
                <a:noFill/>
              </a:ln>
              <a:effectLst/>
            </c:spPr>
            <c:txPr>
              <a:bodyPr wrap="square" lIns="38100" tIns="19050" rIns="38100" bIns="19050" anchor="ctr">
                <a:spAutoFit/>
              </a:bodyPr>
              <a:lstStyle/>
              <a:p>
                <a:pPr>
                  <a:defRPr sz="950" b="1">
                    <a:solidFill>
                      <a:schemeClr val="tx1"/>
                    </a:solidFill>
                    <a:latin typeface="Lab Grotesque" panose="00000500000000000000" pitchFamily="50"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Bygg</c:v>
                </c:pt>
                <c:pt idx="1">
                  <c:v>Handel</c:v>
                </c:pt>
                <c:pt idx="2">
                  <c:v>Industri</c:v>
                </c:pt>
                <c:pt idx="3">
                  <c:v>Tjänster till företag</c:v>
                </c:pt>
                <c:pt idx="4">
                  <c:v>Transport</c:v>
                </c:pt>
                <c:pt idx="5">
                  <c:v>Information, inklusive IT</c:v>
                </c:pt>
                <c:pt idx="6">
                  <c:v>Besöksnäring</c:v>
                </c:pt>
                <c:pt idx="7">
                  <c:v>Fastigheter</c:v>
                </c:pt>
                <c:pt idx="8">
                  <c:v>Vård och omsorg</c:v>
                </c:pt>
                <c:pt idx="9">
                  <c:v>Personliga tjänster</c:v>
                </c:pt>
                <c:pt idx="10">
                  <c:v>Skola, utbildning</c:v>
                </c:pt>
                <c:pt idx="11">
                  <c:v>Jordbruk, skogsbruk och fiske</c:v>
                </c:pt>
              </c:strCache>
            </c:strRef>
          </c:cat>
          <c:val>
            <c:numRef>
              <c:f>Sheet1!$B$2:$B$13</c:f>
              <c:numCache>
                <c:formatCode>General</c:formatCode>
                <c:ptCount val="12"/>
                <c:pt idx="0">
                  <c:v>24.985163204747771</c:v>
                </c:pt>
                <c:pt idx="1">
                  <c:v>15.489614243323441</c:v>
                </c:pt>
                <c:pt idx="2">
                  <c:v>15.133531157270031</c:v>
                </c:pt>
                <c:pt idx="3">
                  <c:v>11.928783382789309</c:v>
                </c:pt>
                <c:pt idx="4">
                  <c:v>8.8427299703264097</c:v>
                </c:pt>
                <c:pt idx="5">
                  <c:v>6.0534124629080104</c:v>
                </c:pt>
                <c:pt idx="6">
                  <c:v>5.4005934718100796</c:v>
                </c:pt>
                <c:pt idx="7">
                  <c:v>3.50148367952522</c:v>
                </c:pt>
                <c:pt idx="8">
                  <c:v>2.7299703264094899</c:v>
                </c:pt>
                <c:pt idx="9">
                  <c:v>2.1364985163204699</c:v>
                </c:pt>
                <c:pt idx="10">
                  <c:v>1.95845697329376</c:v>
                </c:pt>
                <c:pt idx="11">
                  <c:v>1.83976261127596</c:v>
                </c:pt>
              </c:numCache>
            </c:numRef>
          </c:val>
          <c:extLst>
            <c:ext xmlns:c16="http://schemas.microsoft.com/office/drawing/2014/chart" uri="{C3380CC4-5D6E-409C-BE32-E72D297353CC}">
              <c16:uniqueId val="{00000000-E47F-460E-88C0-E50314AF2635}"/>
            </c:ext>
          </c:extLst>
        </c:ser>
        <c:dLbls>
          <c:showLegendKey val="0"/>
          <c:showVal val="0"/>
          <c:showCatName val="0"/>
          <c:showSerName val="0"/>
          <c:showPercent val="0"/>
          <c:showBubbleSize val="0"/>
        </c:dLbls>
        <c:gapWidth val="100"/>
        <c:overlap val="50"/>
        <c:axId val="94386048"/>
        <c:axId val="94387584"/>
      </c:barChart>
      <c:catAx>
        <c:axId val="94386048"/>
        <c:scaling>
          <c:orientation val="maxMin"/>
        </c:scaling>
        <c:delete val="0"/>
        <c:axPos val="l"/>
        <c:numFmt formatCode="General" sourceLinked="0"/>
        <c:majorTickMark val="out"/>
        <c:minorTickMark val="none"/>
        <c:tickLblPos val="nextTo"/>
        <c:txPr>
          <a:bodyPr/>
          <a:lstStyle/>
          <a:p>
            <a:pPr algn="l">
              <a:defRPr sz="900">
                <a:solidFill>
                  <a:schemeClr val="tx1"/>
                </a:solidFill>
                <a:latin typeface="Lab Grotesque" panose="020B0604020202020204" charset="0"/>
              </a:defRPr>
            </a:pPr>
            <a:endParaRPr lang="sv-SE"/>
          </a:p>
        </c:txPr>
        <c:crossAx val="94387584"/>
        <c:crosses val="autoZero"/>
        <c:auto val="0"/>
        <c:lblAlgn val="ctr"/>
        <c:lblOffset val="100"/>
        <c:tickLblSkip val="1"/>
        <c:tickMarkSkip val="1"/>
        <c:noMultiLvlLbl val="0"/>
      </c:catAx>
      <c:valAx>
        <c:axId val="94387584"/>
        <c:scaling>
          <c:orientation val="minMax"/>
          <c:max val="100"/>
          <c:min val="0"/>
        </c:scaling>
        <c:delete val="0"/>
        <c:axPos val="b"/>
        <c:majorGridlines>
          <c:spPr>
            <a:ln w="11337">
              <a:solidFill>
                <a:schemeClr val="bg1">
                  <a:lumMod val="75000"/>
                </a:schemeClr>
              </a:solidFill>
              <a:prstDash val="dash"/>
            </a:ln>
            <a:effectLst/>
          </c:spPr>
        </c:majorGridlines>
        <c:numFmt formatCode="0" sourceLinked="0"/>
        <c:majorTickMark val="out"/>
        <c:minorTickMark val="none"/>
        <c:tickLblPos val="nextTo"/>
        <c:spPr>
          <a:ln w="8503">
            <a:noFill/>
          </a:ln>
        </c:spPr>
        <c:txPr>
          <a:bodyPr rot="0" vert="horz"/>
          <a:lstStyle/>
          <a:p>
            <a:pPr>
              <a:defRPr sz="950">
                <a:solidFill>
                  <a:schemeClr val="tx1"/>
                </a:solidFill>
                <a:latin typeface="Lab Grotesque" panose="00000500000000000000" pitchFamily="50" charset="0"/>
              </a:defRPr>
            </a:pPr>
            <a:endParaRPr lang="sv-SE"/>
          </a:p>
        </c:txPr>
        <c:crossAx val="94386048"/>
        <c:crosses val="max"/>
        <c:crossBetween val="between"/>
        <c:majorUnit val="20"/>
      </c:valAx>
      <c:spPr>
        <a:noFill/>
        <a:ln w="22674">
          <a:noFill/>
        </a:ln>
      </c:spPr>
    </c:plotArea>
    <c:plotVisOnly val="1"/>
    <c:dispBlanksAs val="gap"/>
    <c:showDLblsOverMax val="0"/>
  </c:chart>
  <c:spPr>
    <a:noFill/>
    <a:ln>
      <a:noFill/>
    </a:ln>
  </c:spPr>
  <c:txPr>
    <a:bodyPr/>
    <a:lstStyle/>
    <a:p>
      <a:pPr algn="ctr">
        <a:defRPr lang="sv-SE" sz="1300" b="0" i="0" u="none" strike="noStrike" kern="1200" baseline="0">
          <a:solidFill>
            <a:srgbClr val="333333"/>
          </a:solidFill>
          <a:latin typeface="Gill Sans MT" pitchFamily="34" charset="0"/>
          <a:ea typeface="Verdana"/>
          <a:cs typeface="Calibri" pitchFamily="34" charset="0"/>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9.6721292849837603E-2"/>
          <c:w val="0.94738484898432795"/>
          <c:h val="0.57962487851273203"/>
        </c:manualLayout>
      </c:layout>
      <c:barChart>
        <c:barDir val="col"/>
        <c:grouping val="clustered"/>
        <c:varyColors val="0"/>
        <c:ser>
          <c:idx val="0"/>
          <c:order val="0"/>
          <c:tx>
            <c:strRef>
              <c:f>Sheet1!$B$1</c:f>
              <c:strCache>
                <c:ptCount val="1"/>
                <c:pt idx="0">
                  <c:v>Sammanfattande omdöme</c:v>
                </c:pt>
              </c:strCache>
            </c:strRef>
          </c:tx>
          <c:spPr>
            <a:solidFill>
              <a:schemeClr val="tx2">
                <a:lumMod val="60000"/>
                <a:lumOff val="40000"/>
              </a:schemeClr>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93E9-410D-B3F1-A3CB6753A122}"/>
              </c:ext>
            </c:extLst>
          </c:dPt>
          <c:dPt>
            <c:idx val="4"/>
            <c:invertIfNegative val="1"/>
            <c:bubble3D val="0"/>
            <c:spPr>
              <a:solidFill>
                <a:schemeClr val="tx2">
                  <a:lumMod val="60000"/>
                  <a:lumOff val="40000"/>
                </a:schemeClr>
              </a:solidFill>
              <a:ln>
                <a:noFill/>
              </a:ln>
              <a:effectLst/>
            </c:spPr>
            <c:extLst>
              <c:ext xmlns:c16="http://schemas.microsoft.com/office/drawing/2014/chart" uri="{C3380CC4-5D6E-409C-BE32-E72D297353CC}">
                <c16:uniqueId val="{00000005-CB88-4770-AF61-5D918456FF09}"/>
              </c:ext>
            </c:extLst>
          </c:dPt>
          <c:dPt>
            <c:idx val="5"/>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93E9-410D-B3F1-A3CB6753A12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Västra Götaland - Göteborgsregionen</c:v>
                </c:pt>
                <c:pt idx="1">
                  <c:v>Härryda</c:v>
                </c:pt>
                <c:pt idx="2">
                  <c:v>Partille</c:v>
                </c:pt>
                <c:pt idx="3">
                  <c:v>Öckerö</c:v>
                </c:pt>
                <c:pt idx="4">
                  <c:v>Mölndal</c:v>
                </c:pt>
                <c:pt idx="5">
                  <c:v>Ale</c:v>
                </c:pt>
                <c:pt idx="6">
                  <c:v>Stenungsund</c:v>
                </c:pt>
                <c:pt idx="7">
                  <c:v>Lerum</c:v>
                </c:pt>
                <c:pt idx="8">
                  <c:v>Tjörn</c:v>
                </c:pt>
                <c:pt idx="9">
                  <c:v>Lilla Edet</c:v>
                </c:pt>
                <c:pt idx="10">
                  <c:v>Kungälv</c:v>
                </c:pt>
                <c:pt idx="11">
                  <c:v>Göteborg</c:v>
                </c:pt>
                <c:pt idx="12">
                  <c:v>Alingsås</c:v>
                </c:pt>
              </c:strCache>
            </c:strRef>
          </c:cat>
          <c:val>
            <c:numRef>
              <c:f>Sheet1!$B$2:$B$14</c:f>
              <c:numCache>
                <c:formatCode>General</c:formatCode>
                <c:ptCount val="13"/>
                <c:pt idx="0">
                  <c:v>3.5</c:v>
                </c:pt>
                <c:pt idx="1">
                  <c:v>4.1818181818181817</c:v>
                </c:pt>
                <c:pt idx="2">
                  <c:v>3.8731343283582089</c:v>
                </c:pt>
                <c:pt idx="3">
                  <c:v>3.8552631578947367</c:v>
                </c:pt>
                <c:pt idx="4">
                  <c:v>3.75</c:v>
                </c:pt>
                <c:pt idx="5">
                  <c:v>3.6296296296296298</c:v>
                </c:pt>
                <c:pt idx="6">
                  <c:v>3.56</c:v>
                </c:pt>
                <c:pt idx="7">
                  <c:v>3.5275590551181102</c:v>
                </c:pt>
                <c:pt idx="8">
                  <c:v>3.5</c:v>
                </c:pt>
                <c:pt idx="9">
                  <c:v>3.4909090909090907</c:v>
                </c:pt>
                <c:pt idx="10">
                  <c:v>3.2661870503597124</c:v>
                </c:pt>
                <c:pt idx="11">
                  <c:v>3.146031746031746</c:v>
                </c:pt>
                <c:pt idx="12">
                  <c:v>3.0552486187845305</c:v>
                </c:pt>
              </c:numCache>
            </c:numRef>
          </c:val>
          <c:extLst>
            <c:ext xmlns:c16="http://schemas.microsoft.com/office/drawing/2014/chart" uri="{C3380CC4-5D6E-409C-BE32-E72D297353CC}">
              <c16:uniqueId val="{00000004-93E9-410D-B3F1-A3CB6753A122}"/>
            </c:ext>
          </c:extLst>
        </c:ser>
        <c:dLbls>
          <c:showLegendKey val="0"/>
          <c:showVal val="0"/>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FF19A59-27F9-4D5F-9A78-1FC2D7C74FB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r>
              <a:rPr lang="sv-SE"/>
              <a:t>Presentation för enbart de smartase</a:t>
            </a:r>
            <a:endParaRPr lang="en-GB"/>
          </a:p>
        </p:txBody>
      </p:sp>
      <p:sp>
        <p:nvSpPr>
          <p:cNvPr id="3" name="Platshållare för datum 2">
            <a:extLst>
              <a:ext uri="{FF2B5EF4-FFF2-40B4-BE49-F238E27FC236}">
                <a16:creationId xmlns:a16="http://schemas.microsoft.com/office/drawing/2014/main" id="{98D38353-3320-4759-A856-8610AED92F8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7FAE3B6-AEA4-4DC4-B259-3E020BC8A997}" type="datetimeFigureOut">
              <a:rPr lang="en-GB" smtClean="0"/>
              <a:t>30/05/2024</a:t>
            </a:fld>
            <a:endParaRPr lang="en-GB"/>
          </a:p>
        </p:txBody>
      </p:sp>
      <p:sp>
        <p:nvSpPr>
          <p:cNvPr id="4" name="Platshållare för sidfot 3">
            <a:extLst>
              <a:ext uri="{FF2B5EF4-FFF2-40B4-BE49-F238E27FC236}">
                <a16:creationId xmlns:a16="http://schemas.microsoft.com/office/drawing/2014/main" id="{DBA7833C-64F9-479A-BDC1-F7DCD377212B}"/>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Platshållare för bildnummer 4">
            <a:extLst>
              <a:ext uri="{FF2B5EF4-FFF2-40B4-BE49-F238E27FC236}">
                <a16:creationId xmlns:a16="http://schemas.microsoft.com/office/drawing/2014/main" id="{A9C70AB4-7108-4933-9391-A40CBA531446}"/>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407C9C1-1246-4EFC-8BB5-51B2293CCC1F}" type="slidenum">
              <a:rPr lang="en-GB" smtClean="0"/>
              <a:t>‹#›</a:t>
            </a:fld>
            <a:endParaRPr lang="en-GB"/>
          </a:p>
        </p:txBody>
      </p:sp>
    </p:spTree>
    <p:extLst>
      <p:ext uri="{BB962C8B-B14F-4D97-AF65-F5344CB8AC3E}">
        <p14:creationId xmlns:p14="http://schemas.microsoft.com/office/powerpoint/2010/main" val="420479087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679449" y="154506"/>
            <a:ext cx="5438775" cy="496888"/>
          </a:xfrm>
          <a:prstGeom prst="rect">
            <a:avLst/>
          </a:prstGeom>
        </p:spPr>
        <p:txBody>
          <a:bodyPr vert="horz" lIns="91440" tIns="45720" rIns="91440" bIns="45720" rtlCol="0"/>
          <a:lstStyle>
            <a:lvl1pPr algn="ctr">
              <a:defRPr sz="1200"/>
            </a:lvl1pPr>
          </a:lstStyle>
          <a:p>
            <a:r>
              <a:rPr lang="sv-SE"/>
              <a:t>Presentation för enbart de smartase</a:t>
            </a:r>
            <a:endParaRPr lang="en-GB" dirty="0"/>
          </a:p>
        </p:txBody>
      </p:sp>
      <p:sp>
        <p:nvSpPr>
          <p:cNvPr id="3" name="Platshållare för datum 2"/>
          <p:cNvSpPr>
            <a:spLocks noGrp="1"/>
          </p:cNvSpPr>
          <p:nvPr>
            <p:ph type="dt" idx="1"/>
          </p:nvPr>
        </p:nvSpPr>
        <p:spPr>
          <a:xfrm>
            <a:off x="682848" y="9275244"/>
            <a:ext cx="1473201" cy="496888"/>
          </a:xfrm>
          <a:prstGeom prst="rect">
            <a:avLst/>
          </a:prstGeom>
        </p:spPr>
        <p:txBody>
          <a:bodyPr vert="horz" lIns="91440" tIns="45720" rIns="91440" bIns="45720" rtlCol="0" anchor="b"/>
          <a:lstStyle>
            <a:lvl1pPr algn="l">
              <a:defRPr sz="1200"/>
            </a:lvl1pPr>
          </a:lstStyle>
          <a:p>
            <a:fld id="{DDAD3D5C-A49C-4E6B-A239-B4E9EA73BA38}" type="datetimeFigureOut">
              <a:rPr lang="en-GB" smtClean="0"/>
              <a:pPr/>
              <a:t>30/05/2024</a:t>
            </a:fld>
            <a:endParaRPr lang="en-GB" dirty="0"/>
          </a:p>
        </p:txBody>
      </p:sp>
      <p:sp>
        <p:nvSpPr>
          <p:cNvPr id="4" name="Platshållare för bildobjekt 3"/>
          <p:cNvSpPr>
            <a:spLocks noGrp="1" noRot="1" noChangeAspect="1"/>
          </p:cNvSpPr>
          <p:nvPr>
            <p:ph type="sldImg" idx="2"/>
          </p:nvPr>
        </p:nvSpPr>
        <p:spPr>
          <a:xfrm>
            <a:off x="679450" y="1241425"/>
            <a:ext cx="5438775" cy="3060217"/>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7" name="Platshållare för bildnummer 6"/>
          <p:cNvSpPr>
            <a:spLocks noGrp="1"/>
          </p:cNvSpPr>
          <p:nvPr>
            <p:ph type="sldNum" sz="quarter" idx="5"/>
          </p:nvPr>
        </p:nvSpPr>
        <p:spPr>
          <a:xfrm>
            <a:off x="2662237" y="9275244"/>
            <a:ext cx="1473200" cy="496888"/>
          </a:xfrm>
          <a:prstGeom prst="rect">
            <a:avLst/>
          </a:prstGeom>
        </p:spPr>
        <p:txBody>
          <a:bodyPr vert="horz" lIns="91440" tIns="45720" rIns="91440" bIns="45720" rtlCol="0" anchor="b"/>
          <a:lstStyle>
            <a:lvl1pPr algn="ctr">
              <a:defRPr sz="1200"/>
            </a:lvl1pPr>
          </a:lstStyle>
          <a:p>
            <a:fld id="{AC497CE8-006A-4D39-B790-B2C157C25173}" type="slidenum">
              <a:rPr lang="en-GB" smtClean="0"/>
              <a:pPr/>
              <a:t>‹#›</a:t>
            </a:fld>
            <a:endParaRPr lang="en-GB" dirty="0"/>
          </a:p>
        </p:txBody>
      </p:sp>
      <p:pic>
        <p:nvPicPr>
          <p:cNvPr id="8" name="Bildobjekt 7">
            <a:extLst>
              <a:ext uri="{FF2B5EF4-FFF2-40B4-BE49-F238E27FC236}">
                <a16:creationId xmlns:a16="http://schemas.microsoft.com/office/drawing/2014/main" id="{B715D6FA-7C00-492E-B2A9-CE3FF8084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888" y="9089135"/>
            <a:ext cx="1056312" cy="681230"/>
          </a:xfrm>
          <a:prstGeom prst="rect">
            <a:avLst/>
          </a:prstGeom>
        </p:spPr>
      </p:pic>
    </p:spTree>
    <p:extLst>
      <p:ext uri="{BB962C8B-B14F-4D97-AF65-F5344CB8AC3E}">
        <p14:creationId xmlns:p14="http://schemas.microsoft.com/office/powerpoint/2010/main" val="18578493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180975"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60363" indent="-179388"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41338" indent="-1809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720725" indent="-179388"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79450" y="1241425"/>
            <a:ext cx="5438775" cy="30607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AC497CE8-006A-4D39-B790-B2C157C25173}" type="slidenum">
              <a:rPr lang="en-GB" smtClean="0"/>
              <a:pPr/>
              <a:t>1</a:t>
            </a:fld>
            <a:endParaRPr lang="en-GB" dirty="0"/>
          </a:p>
        </p:txBody>
      </p:sp>
      <p:sp>
        <p:nvSpPr>
          <p:cNvPr id="5" name="Platshållare för sidhuvud 4">
            <a:extLst>
              <a:ext uri="{FF2B5EF4-FFF2-40B4-BE49-F238E27FC236}">
                <a16:creationId xmlns:a16="http://schemas.microsoft.com/office/drawing/2014/main" id="{1AA035A1-4F7F-49DA-A856-F85B86D71866}"/>
              </a:ext>
            </a:extLst>
          </p:cNvPr>
          <p:cNvSpPr>
            <a:spLocks noGrp="1"/>
          </p:cNvSpPr>
          <p:nvPr>
            <p:ph type="hdr" sz="quarter"/>
          </p:nvPr>
        </p:nvSpPr>
        <p:spPr/>
        <p:txBody>
          <a:bodyPr/>
          <a:lstStyle/>
          <a:p>
            <a:r>
              <a:rPr lang="sv-SE"/>
              <a:t>Presentation för enbart de smartase</a:t>
            </a:r>
            <a:endParaRPr lang="en-GB" dirty="0"/>
          </a:p>
        </p:txBody>
      </p:sp>
    </p:spTree>
    <p:extLst>
      <p:ext uri="{BB962C8B-B14F-4D97-AF65-F5344CB8AC3E}">
        <p14:creationId xmlns:p14="http://schemas.microsoft.com/office/powerpoint/2010/main" val="257357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marL="0" marR="0" lvl="0" indent="0" algn="r" defTabSz="964806"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806"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eaLnBrk="1" hangingPunct="1"/>
            <a:r>
              <a:rPr lang="sv-SE" noProof="1">
                <a:latin typeface="Times New Roman" panose="02020603050405020304" pitchFamily="18" charset="0"/>
                <a:cs typeface="Arial" pitchFamily="34" charset="0"/>
              </a:rPr>
              <a:t>Bilden visar bakomliggande fakta till undersökningen av det lokala företagsklimatet 2024.</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Vilka ingår i undersökningen?</a:t>
            </a:r>
          </a:p>
          <a:p>
            <a:pPr eaLnBrk="1" hangingPunct="1"/>
            <a:r>
              <a:rPr lang="sv-SE" noProof="1">
                <a:latin typeface="Times New Roman" panose="02020603050405020304" pitchFamily="18" charset="0"/>
                <a:cs typeface="Arial" pitchFamily="34" charset="0"/>
              </a:rPr>
              <a:t>Svenskt Näringsliv låter Statistiska centralbyrån (SCB) ta fram ett urval utifrån kommunens storlek som levereras till Ipsos. </a:t>
            </a:r>
          </a:p>
          <a:p>
            <a:pPr eaLnBrk="1" hangingPunct="1"/>
            <a:r>
              <a:rPr lang="sv-SE" noProof="1">
                <a:latin typeface="Times New Roman" panose="02020603050405020304" pitchFamily="18" charset="0"/>
                <a:cs typeface="Arial" pitchFamily="34" charset="0"/>
              </a:rPr>
              <a:t>Färre än 50 000 invånare och färre än 1 200 företag/arbetsställen: 200 enkäter. </a:t>
            </a:r>
          </a:p>
          <a:p>
            <a:pPr eaLnBrk="1" hangingPunct="1"/>
            <a:r>
              <a:rPr lang="sv-SE" noProof="1">
                <a:latin typeface="Times New Roman" panose="02020603050405020304" pitchFamily="18" charset="0"/>
                <a:cs typeface="Arial" pitchFamily="34" charset="0"/>
              </a:rPr>
              <a:t>Antingen fler än 50 000 invånare och/eller fler än 1 200 företag/arbetsställen: 400 enkäter.</a:t>
            </a:r>
          </a:p>
          <a:p>
            <a:pPr eaLnBrk="1" hangingPunct="1"/>
            <a:r>
              <a:rPr lang="sv-SE" noProof="1">
                <a:latin typeface="Times New Roman" panose="02020603050405020304" pitchFamily="18" charset="0"/>
                <a:cs typeface="Arial" pitchFamily="34" charset="0"/>
              </a:rPr>
              <a:t>Malmö och Göteborg: 800 enkäter.</a:t>
            </a:r>
          </a:p>
          <a:p>
            <a:pPr eaLnBrk="1" hangingPunct="1"/>
            <a:r>
              <a:rPr lang="sv-SE" noProof="1">
                <a:latin typeface="Times New Roman" panose="02020603050405020304" pitchFamily="18" charset="0"/>
                <a:cs typeface="Arial" pitchFamily="34" charset="0"/>
              </a:rPr>
              <a:t>Stockholms stad: 1 200 enkäter.</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Populationen utgörs av samtliga privata företag med huvudkontor i kommunen, förutsatt att de har en omsättning på minst 300 000 kronor (i de kommuner som får 400 enkäter eller mer är omsättningskravet 500 000 kronor). Från populationen dras ett slumpmässigt urval stratifierat utifrån storleksgrupperna 0, 1-4, 5-9, 10-25, 26-200 och 201+ anställda. I första hand skickas enkäterna till Svenskt Näringslivs medlemsföretag och i andra hand till företag som inte är medlemmar i Svenskt Näringsliv. Vanligt är att ungefär två tredjedelar av urvalet består av medlemsföretag och en tredjedel av företag som inte är medlemmar i Svenskt Näringsliv. Arbetsställen med huvudkontor i en annan kommun ingår också i populationen förutsatt att de har minst 25 anställda. För urvalsgrupperna enmansföretag och arbetsställen har vi satt ett tak på att de maximalt var för sig får utgöra 10 procent av det totala urvalet, förutsatt att inte företagsstrukturen kräver fler för att uppnå urvalet. </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Svarsfrekvensen är framräknad utifrån nettourvalet, d.v.s. borträknat för till exempel nedlagda företag och företag utan verksamhet i kommunen. </a:t>
            </a:r>
          </a:p>
          <a:p>
            <a:pPr eaLnBrk="1" hangingPunct="1"/>
            <a:endParaRPr lang="sv-SE" noProof="1">
              <a:latin typeface="Times New Roman" panose="02020603050405020304" pitchFamily="18" charset="0"/>
              <a:cs typeface="Arial" pitchFamily="34" charset="0"/>
            </a:endParaRPr>
          </a:p>
          <a:p>
            <a:pPr eaLnBrk="1" hangingPunct="1"/>
            <a:r>
              <a:rPr lang="sv-SE" noProof="1">
                <a:latin typeface="Times New Roman" panose="02020603050405020304" pitchFamily="18" charset="0"/>
                <a:cs typeface="Arial" pitchFamily="34" charset="0"/>
              </a:rPr>
              <a:t>Vartannat år får även kommunpolitiker svara på enkäten, men i år gick enkäten bara ut till företag. Nästa gång kommunpolitiker får svara på enkäten är 2025. De som då får enkäten är ordinarie ledamöter i kommunfullmäktige enligt Valmyndighetens förteckning över kommunpolitiker.</a:t>
            </a:r>
          </a:p>
        </p:txBody>
      </p:sp>
    </p:spTree>
    <p:extLst>
      <p:ext uri="{BB962C8B-B14F-4D97-AF65-F5344CB8AC3E}">
        <p14:creationId xmlns:p14="http://schemas.microsoft.com/office/powerpoint/2010/main" val="253738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1241425"/>
            <a:ext cx="5438775" cy="3060700"/>
          </a:xfrm>
        </p:spPr>
      </p:sp>
      <p:sp>
        <p:nvSpPr>
          <p:cNvPr id="3" name="Notes Placeholder 2"/>
          <p:cNvSpPr>
            <a:spLocks noGrp="1"/>
          </p:cNvSpPr>
          <p:nvPr>
            <p:ph type="body" idx="1"/>
          </p:nvPr>
        </p:nvSpPr>
        <p:spPr/>
        <p:txBody>
          <a:bodyPr>
            <a:normAutofit/>
          </a:bodyPr>
          <a:lstStyle/>
          <a:p>
            <a:r>
              <a:rPr lang="sv-SE" dirty="0"/>
              <a:t>Bilden visar snittbetyg</a:t>
            </a:r>
            <a:r>
              <a:rPr lang="sv-SE" baseline="0" dirty="0"/>
              <a:t> på sammanfattande omdömet om företagsklimatet i kommunen 2024 för samtliga kommuner i länet. </a:t>
            </a:r>
          </a:p>
          <a:p>
            <a:r>
              <a:rPr lang="sv-SE" baseline="0" dirty="0"/>
              <a:t>Genomsnittet för Sverige är 3,5.</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8B74-B811-423C-93F2-C573E744DD2B}" type="slidenum">
              <a:rPr kumimoji="0" lang="sv-SE"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7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79450" y="1241425"/>
            <a:ext cx="5438775" cy="3060700"/>
          </a:xfrm>
        </p:spPr>
      </p:sp>
      <p:sp>
        <p:nvSpPr>
          <p:cNvPr id="3" name="Platshållare för anteckningar 2"/>
          <p:cNvSpPr>
            <a:spLocks noGrp="1"/>
          </p:cNvSpPr>
          <p:nvPr>
            <p:ph type="body" idx="1"/>
          </p:nvPr>
        </p:nvSpPr>
        <p:spPr/>
        <p:txBody>
          <a:bodyPr/>
          <a:lstStyle/>
          <a:p>
            <a:endParaRPr lang="sv-SE" dirty="0"/>
          </a:p>
        </p:txBody>
      </p:sp>
      <p:sp>
        <p:nvSpPr>
          <p:cNvPr id="4" name="Platshållare för sidhuvud 3"/>
          <p:cNvSpPr>
            <a:spLocks noGrp="1"/>
          </p:cNvSpPr>
          <p:nvPr>
            <p:ph type="hdr" sz="quarter"/>
          </p:nvPr>
        </p:nvSpPr>
        <p:spPr/>
        <p:txBody>
          <a:bodyPr/>
          <a:lstStyle/>
          <a:p>
            <a:r>
              <a:rPr lang="sv-SE"/>
              <a:t>Presentation för enbart de smartase</a:t>
            </a:r>
            <a:endParaRPr lang="en-GB" dirty="0"/>
          </a:p>
        </p:txBody>
      </p:sp>
      <p:sp>
        <p:nvSpPr>
          <p:cNvPr id="5" name="Platshållare för bildnummer 4"/>
          <p:cNvSpPr>
            <a:spLocks noGrp="1"/>
          </p:cNvSpPr>
          <p:nvPr>
            <p:ph type="sldNum" sz="quarter" idx="5"/>
          </p:nvPr>
        </p:nvSpPr>
        <p:spPr/>
        <p:txBody>
          <a:bodyPr/>
          <a:lstStyle/>
          <a:p>
            <a:fld id="{AC497CE8-006A-4D39-B790-B2C157C25173}" type="slidenum">
              <a:rPr lang="en-GB" smtClean="0"/>
              <a:pPr/>
              <a:t>5</a:t>
            </a:fld>
            <a:endParaRPr lang="en-GB" dirty="0"/>
          </a:p>
        </p:txBody>
      </p:sp>
    </p:spTree>
    <p:extLst>
      <p:ext uri="{BB962C8B-B14F-4D97-AF65-F5344CB8AC3E}">
        <p14:creationId xmlns:p14="http://schemas.microsoft.com/office/powerpoint/2010/main" val="111113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79450" y="1241425"/>
            <a:ext cx="5438775" cy="3060700"/>
          </a:xfrm>
        </p:spPr>
      </p:sp>
      <p:sp>
        <p:nvSpPr>
          <p:cNvPr id="3" name="Platshållare för anteckningar 2"/>
          <p:cNvSpPr>
            <a:spLocks noGrp="1"/>
          </p:cNvSpPr>
          <p:nvPr>
            <p:ph type="body" idx="1"/>
          </p:nvPr>
        </p:nvSpPr>
        <p:spPr/>
        <p:txBody>
          <a:bodyPr/>
          <a:lstStyle/>
          <a:p>
            <a:endParaRPr lang="sv-SE" dirty="0"/>
          </a:p>
        </p:txBody>
      </p:sp>
      <p:sp>
        <p:nvSpPr>
          <p:cNvPr id="4" name="Platshållare för sidhuvud 3"/>
          <p:cNvSpPr>
            <a:spLocks noGrp="1"/>
          </p:cNvSpPr>
          <p:nvPr>
            <p:ph type="hdr" sz="quarter"/>
          </p:nvPr>
        </p:nvSpPr>
        <p:spPr/>
        <p:txBody>
          <a:bodyPr/>
          <a:lstStyle/>
          <a:p>
            <a:r>
              <a:rPr lang="sv-SE"/>
              <a:t>Presentation för enbart de smartase</a:t>
            </a:r>
            <a:endParaRPr lang="en-GB" dirty="0"/>
          </a:p>
        </p:txBody>
      </p:sp>
      <p:sp>
        <p:nvSpPr>
          <p:cNvPr id="5" name="Platshållare för bildnummer 4"/>
          <p:cNvSpPr>
            <a:spLocks noGrp="1"/>
          </p:cNvSpPr>
          <p:nvPr>
            <p:ph type="sldNum" sz="quarter" idx="5"/>
          </p:nvPr>
        </p:nvSpPr>
        <p:spPr/>
        <p:txBody>
          <a:bodyPr/>
          <a:lstStyle/>
          <a:p>
            <a:fld id="{AC497CE8-006A-4D39-B790-B2C157C25173}" type="slidenum">
              <a:rPr lang="en-GB" smtClean="0"/>
              <a:pPr/>
              <a:t>7</a:t>
            </a:fld>
            <a:endParaRPr lang="en-GB" dirty="0"/>
          </a:p>
        </p:txBody>
      </p:sp>
    </p:spTree>
    <p:extLst>
      <p:ext uri="{BB962C8B-B14F-4D97-AF65-F5344CB8AC3E}">
        <p14:creationId xmlns:p14="http://schemas.microsoft.com/office/powerpoint/2010/main" val="424421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79450" y="1241425"/>
            <a:ext cx="5438775" cy="30607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AC497CE8-006A-4D39-B790-B2C157C25173}" type="slidenum">
              <a:rPr lang="en-GB" smtClean="0"/>
              <a:pPr/>
              <a:t>8</a:t>
            </a:fld>
            <a:endParaRPr lang="en-GB" dirty="0"/>
          </a:p>
        </p:txBody>
      </p:sp>
      <p:sp>
        <p:nvSpPr>
          <p:cNvPr id="5" name="Platshållare för sidhuvud 4">
            <a:extLst>
              <a:ext uri="{FF2B5EF4-FFF2-40B4-BE49-F238E27FC236}">
                <a16:creationId xmlns:a16="http://schemas.microsoft.com/office/drawing/2014/main" id="{7FBE0D7C-F6A7-4728-BEAD-35B1282BA2E1}"/>
              </a:ext>
            </a:extLst>
          </p:cNvPr>
          <p:cNvSpPr>
            <a:spLocks noGrp="1"/>
          </p:cNvSpPr>
          <p:nvPr>
            <p:ph type="hdr" sz="quarter"/>
          </p:nvPr>
        </p:nvSpPr>
        <p:spPr/>
        <p:txBody>
          <a:bodyPr/>
          <a:lstStyle/>
          <a:p>
            <a:r>
              <a:rPr lang="sv-SE"/>
              <a:t>Presentation för enbart de smartase</a:t>
            </a:r>
            <a:endParaRPr lang="en-GB" dirty="0"/>
          </a:p>
        </p:txBody>
      </p:sp>
    </p:spTree>
    <p:extLst>
      <p:ext uri="{BB962C8B-B14F-4D97-AF65-F5344CB8AC3E}">
        <p14:creationId xmlns:p14="http://schemas.microsoft.com/office/powerpoint/2010/main" val="871256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5.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22.sv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5.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4.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28.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29.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7.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sida ver 1">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4DF18A-D69A-4574-944C-06427C8DA64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exhörning 7">
            <a:extLst>
              <a:ext uri="{FF2B5EF4-FFF2-40B4-BE49-F238E27FC236}">
                <a16:creationId xmlns:a16="http://schemas.microsoft.com/office/drawing/2014/main" id="{415A18FA-016E-4D89-B028-3A9DB7D3102D}"/>
              </a:ext>
            </a:extLst>
          </p:cNvPr>
          <p:cNvSpPr/>
          <p:nvPr userDrawn="1"/>
        </p:nvSpPr>
        <p:spPr>
          <a:xfrm>
            <a:off x="1905000" y="0"/>
            <a:ext cx="7943850" cy="6857999"/>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3048000" y="2596192"/>
            <a:ext cx="5676900"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dirty="0"/>
          </a:p>
        </p:txBody>
      </p:sp>
      <p:pic>
        <p:nvPicPr>
          <p:cNvPr id="11" name="Bildobjekt 10">
            <a:extLst>
              <a:ext uri="{FF2B5EF4-FFF2-40B4-BE49-F238E27FC236}">
                <a16:creationId xmlns:a16="http://schemas.microsoft.com/office/drawing/2014/main" id="{241B97A3-A308-4065-B749-0D4B5A8C84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9" name="Underrubrik 2">
            <a:extLst>
              <a:ext uri="{FF2B5EF4-FFF2-40B4-BE49-F238E27FC236}">
                <a16:creationId xmlns:a16="http://schemas.microsoft.com/office/drawing/2014/main" id="{F52BC1B4-A830-4337-A012-A1925FF1E3CF}"/>
              </a:ext>
            </a:extLst>
          </p:cNvPr>
          <p:cNvSpPr>
            <a:spLocks noGrp="1"/>
          </p:cNvSpPr>
          <p:nvPr>
            <p:ph type="subTitle" idx="1" hasCustomPrompt="1"/>
          </p:nvPr>
        </p:nvSpPr>
        <p:spPr>
          <a:xfrm>
            <a:off x="3554412" y="5709736"/>
            <a:ext cx="4572000"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a:t>
            </a:r>
          </a:p>
          <a:p>
            <a:r>
              <a:rPr lang="sv-SE" dirty="0"/>
              <a:t>Titel</a:t>
            </a:r>
            <a:endParaRPr lang="en-GB" dirty="0"/>
          </a:p>
        </p:txBody>
      </p:sp>
      <p:sp>
        <p:nvSpPr>
          <p:cNvPr id="10" name="Platshållare för text 4">
            <a:extLst>
              <a:ext uri="{FF2B5EF4-FFF2-40B4-BE49-F238E27FC236}">
                <a16:creationId xmlns:a16="http://schemas.microsoft.com/office/drawing/2014/main" id="{30B56924-FB7A-46A6-B6EF-1EC9BA35B373}"/>
              </a:ext>
            </a:extLst>
          </p:cNvPr>
          <p:cNvSpPr>
            <a:spLocks noGrp="1"/>
          </p:cNvSpPr>
          <p:nvPr>
            <p:ph type="body" sz="quarter" idx="10" hasCustomPrompt="1"/>
          </p:nvPr>
        </p:nvSpPr>
        <p:spPr>
          <a:xfrm>
            <a:off x="3827283" y="457200"/>
            <a:ext cx="4119514" cy="523875"/>
          </a:xfrm>
        </p:spPr>
        <p:txBody>
          <a:bodyPr vert="horz" lIns="91440" tIns="45720" rIns="91440" bIns="45720" rtlCol="0" anchor="t">
            <a:normAutofit/>
          </a:bodyPr>
          <a:lstStyle>
            <a:lvl1pPr marL="0" indent="0" algn="ctr">
              <a:buNone/>
              <a:defRPr lang="en-GB" sz="1400" cap="all" baseline="0" dirty="0">
                <a:solidFill>
                  <a:schemeClr val="bg1"/>
                </a:solidFill>
              </a:defRPr>
            </a:lvl1pPr>
          </a:lstStyle>
          <a:p>
            <a:pPr marL="271463" lvl="0" indent="-271463"/>
            <a:r>
              <a:rPr lang="sv-SE" dirty="0"/>
              <a:t>Datum</a:t>
            </a:r>
            <a:endParaRPr lang="en-GB" dirty="0"/>
          </a:p>
        </p:txBody>
      </p:sp>
    </p:spTree>
    <p:extLst>
      <p:ext uri="{BB962C8B-B14F-4D97-AF65-F5344CB8AC3E}">
        <p14:creationId xmlns:p14="http://schemas.microsoft.com/office/powerpoint/2010/main" val="357791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sida">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C6180E-8AA2-3277-A3FD-4A6BA40792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931F59B-69AB-F1B0-50AC-534A5C740925}"/>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FFC706FC-B74A-7873-C1E2-2FF12B8356C3}"/>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4FB78EA-4B44-1A7E-57D6-0B28CCEA4FB2}"/>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E38DADB9-19A8-55AA-664E-3EF6ED455336}"/>
              </a:ext>
            </a:extLst>
          </p:cNvPr>
          <p:cNvSpPr/>
          <p:nvPr userDrawn="1"/>
        </p:nvSpPr>
        <p:spPr>
          <a:xfrm>
            <a:off x="839788" y="1808163"/>
            <a:ext cx="10512425" cy="406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745189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16041373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292625147"/>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142493158"/>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61503684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1597726520"/>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dirty="0"/>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12630947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pphandl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11" name="Bildobjekt 10" descr="En bild som visar text, väg, trottoar&#10;&#10;Automatiskt genererad beskrivning">
            <a:extLst>
              <a:ext uri="{FF2B5EF4-FFF2-40B4-BE49-F238E27FC236}">
                <a16:creationId xmlns:a16="http://schemas.microsoft.com/office/drawing/2014/main" id="{FA2EF682-B0FE-2706-6DAB-FB7A48A60C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1208"/>
            <a:ext cx="12192000" cy="6426792"/>
          </a:xfrm>
          <a:prstGeom prst="rect">
            <a:avLst/>
          </a:prstGeom>
        </p:spPr>
      </p:pic>
      <p:sp>
        <p:nvSpPr>
          <p:cNvPr id="2" name="Rektangel 1">
            <a:extLst>
              <a:ext uri="{FF2B5EF4-FFF2-40B4-BE49-F238E27FC236}">
                <a16:creationId xmlns:a16="http://schemas.microsoft.com/office/drawing/2014/main" id="{50EB3DFD-AC82-25AE-85BF-EA4DF28F54B1}"/>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7877989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3" name="Bildobjekt 2" descr="En bild som visar person, person, bord&#10;&#10;Automatiskt genererad beskrivning">
            <a:extLst>
              <a:ext uri="{FF2B5EF4-FFF2-40B4-BE49-F238E27FC236}">
                <a16:creationId xmlns:a16="http://schemas.microsoft.com/office/drawing/2014/main" id="{E4AF0FD8-4120-B710-5CA1-F4C77A1600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425302"/>
            <a:ext cx="12192000" cy="6432698"/>
          </a:xfrm>
          <a:prstGeom prst="rect">
            <a:avLst/>
          </a:prstGeom>
        </p:spPr>
      </p:pic>
    </p:spTree>
    <p:extLst>
      <p:ext uri="{BB962C8B-B14F-4D97-AF65-F5344CB8AC3E}">
        <p14:creationId xmlns:p14="http://schemas.microsoft.com/office/powerpoint/2010/main" val="31351068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7" name="Bildobjekt 6" descr="En bild som visar inomhus, person, kök, disk&#10;&#10;Automatiskt genererad beskrivning">
            <a:extLst>
              <a:ext uri="{FF2B5EF4-FFF2-40B4-BE49-F238E27FC236}">
                <a16:creationId xmlns:a16="http://schemas.microsoft.com/office/drawing/2014/main" id="{08AB343F-BB44-9C5C-9135-E6359B06D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7"/>
          </a:xfrm>
          <a:prstGeom prst="rect">
            <a:avLst/>
          </a:prstGeom>
        </p:spPr>
      </p:pic>
      <p:sp>
        <p:nvSpPr>
          <p:cNvPr id="8" name="Rektangel 7">
            <a:extLst>
              <a:ext uri="{FF2B5EF4-FFF2-40B4-BE49-F238E27FC236}">
                <a16:creationId xmlns:a16="http://schemas.microsoft.com/office/drawing/2014/main" id="{8BD62D23-84DA-38E8-9AC5-11A00A0E31B9}"/>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5983315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ompetensförsörjn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7" name="Bildobjekt 6" descr="En bild som visar person, himmel&#10;&#10;Automatiskt genererad beskrivning">
            <a:extLst>
              <a:ext uri="{FF2B5EF4-FFF2-40B4-BE49-F238E27FC236}">
                <a16:creationId xmlns:a16="http://schemas.microsoft.com/office/drawing/2014/main" id="{A7E93BAA-8FD9-91F8-9F84-E5E74AB14E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8"/>
          </a:xfrm>
          <a:prstGeom prst="rect">
            <a:avLst/>
          </a:prstGeom>
        </p:spPr>
      </p:pic>
      <p:sp>
        <p:nvSpPr>
          <p:cNvPr id="2" name="Rektangel 1">
            <a:extLst>
              <a:ext uri="{FF2B5EF4-FFF2-40B4-BE49-F238E27FC236}">
                <a16:creationId xmlns:a16="http://schemas.microsoft.com/office/drawing/2014/main" id="{2CD2ABBB-6C9F-EA0A-C418-CBD90FCF1E74}"/>
              </a:ext>
            </a:extLst>
          </p:cNvPr>
          <p:cNvSpPr/>
          <p:nvPr userDrawn="1"/>
        </p:nvSpPr>
        <p:spPr>
          <a:xfrm rot="10800000">
            <a:off x="0" y="5655366"/>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72577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rgbClr val="F6F5F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09792E-A871-10CC-323D-74260B7C2E36}"/>
              </a:ext>
            </a:extLst>
          </p:cNvPr>
          <p:cNvGraphicFramePr>
            <a:graphicFrameLocks noChangeAspect="1"/>
          </p:cNvGraphicFramePr>
          <p:nvPr userDrawn="1">
            <p:custDataLst>
              <p:tags r:id="rId1"/>
            </p:custDataLst>
            <p:extLst>
              <p:ext uri="{D42A27DB-BD31-4B8C-83A1-F6EECF244321}">
                <p14:modId xmlns:p14="http://schemas.microsoft.com/office/powerpoint/2010/main" val="2262379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B909792E-A871-10CC-323D-74260B7C2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ubrik 1">
            <a:extLst>
              <a:ext uri="{FF2B5EF4-FFF2-40B4-BE49-F238E27FC236}">
                <a16:creationId xmlns:a16="http://schemas.microsoft.com/office/drawing/2014/main" id="{95DE5F71-E0FB-60E8-E42D-0CA0AE954CBD}"/>
              </a:ext>
            </a:extLst>
          </p:cNvPr>
          <p:cNvSpPr>
            <a:spLocks noGrp="1"/>
          </p:cNvSpPr>
          <p:nvPr>
            <p:ph type="title"/>
          </p:nvPr>
        </p:nvSpPr>
        <p:spPr>
          <a:xfrm>
            <a:off x="838200" y="365125"/>
            <a:ext cx="10515600" cy="1325563"/>
          </a:xfrm>
        </p:spPr>
        <p:txBody>
          <a:bodyPr/>
          <a:lstStyle/>
          <a:p>
            <a:r>
              <a:rPr lang="sv-SE"/>
              <a:t>Klicka här för att ändra mall för rubrikformat</a:t>
            </a:r>
            <a:endParaRPr lang="en-GB" dirty="0"/>
          </a:p>
        </p:txBody>
      </p:sp>
    </p:spTree>
    <p:extLst>
      <p:ext uri="{BB962C8B-B14F-4D97-AF65-F5344CB8AC3E}">
        <p14:creationId xmlns:p14="http://schemas.microsoft.com/office/powerpoint/2010/main" val="1782440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2024-05-30</a:t>
            </a:fld>
            <a:endParaRPr lang="sv-SE" dirty="0"/>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dirty="0"/>
          </a:p>
        </p:txBody>
      </p:sp>
    </p:spTree>
    <p:extLst>
      <p:ext uri="{BB962C8B-B14F-4D97-AF65-F5344CB8AC3E}">
        <p14:creationId xmlns:p14="http://schemas.microsoft.com/office/powerpoint/2010/main" val="61345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6. Startbild">
    <p:bg>
      <p:bgPr>
        <a:solidFill>
          <a:srgbClr val="E6EEF1"/>
        </a:solidFill>
        <a:effectLst/>
      </p:bgPr>
    </p:bg>
    <p:spTree>
      <p:nvGrpSpPr>
        <p:cNvPr id="1" name=""/>
        <p:cNvGrpSpPr/>
        <p:nvPr/>
      </p:nvGrpSpPr>
      <p:grpSpPr>
        <a:xfrm>
          <a:off x="0" y="0"/>
          <a:ext cx="0" cy="0"/>
          <a:chOff x="0" y="0"/>
          <a:chExt cx="0" cy="0"/>
        </a:xfrm>
      </p:grpSpPr>
      <p:pic>
        <p:nvPicPr>
          <p:cNvPr id="2" name="Platshållare för bild 28" descr="En bild som visar klädsel, person, bord, vägg&#10;&#10;Automatiskt genererad beskrivning">
            <a:extLst>
              <a:ext uri="{FF2B5EF4-FFF2-40B4-BE49-F238E27FC236}">
                <a16:creationId xmlns:a16="http://schemas.microsoft.com/office/drawing/2014/main" id="{C17C13A9-4FEF-A899-EB32-8F619241B999}"/>
              </a:ext>
            </a:extLst>
          </p:cNvPr>
          <p:cNvPicPr>
            <a:picLocks noChangeAspect="1"/>
          </p:cNvPicPr>
          <p:nvPr userDrawn="1"/>
        </p:nvPicPr>
        <p:blipFill rotWithShape="1">
          <a:blip r:embed="rId2"/>
          <a:srcRect t="7839" b="20903"/>
          <a:stretch/>
        </p:blipFill>
        <p:spPr>
          <a:xfrm>
            <a:off x="488372" y="1107831"/>
            <a:ext cx="11214189" cy="5326164"/>
          </a:xfrm>
          <a:custGeom>
            <a:avLst/>
            <a:gdLst>
              <a:gd name="connsiteX0" fmla="*/ 0 w 11214189"/>
              <a:gd name="connsiteY0" fmla="*/ 0 h 4526064"/>
              <a:gd name="connsiteX1" fmla="*/ 11214189 w 11214189"/>
              <a:gd name="connsiteY1" fmla="*/ 0 h 4526064"/>
              <a:gd name="connsiteX2" fmla="*/ 11214189 w 11214189"/>
              <a:gd name="connsiteY2" fmla="*/ 4526064 h 4526064"/>
              <a:gd name="connsiteX3" fmla="*/ 0 w 11214189"/>
              <a:gd name="connsiteY3" fmla="*/ 4526064 h 4526064"/>
              <a:gd name="connsiteX4" fmla="*/ 0 w 11214189"/>
              <a:gd name="connsiteY4" fmla="*/ 0 h 4526064"/>
              <a:gd name="connsiteX0" fmla="*/ 0 w 11214189"/>
              <a:gd name="connsiteY0" fmla="*/ 800100 h 5326164"/>
              <a:gd name="connsiteX1" fmla="*/ 11214189 w 11214189"/>
              <a:gd name="connsiteY1" fmla="*/ 0 h 5326164"/>
              <a:gd name="connsiteX2" fmla="*/ 11214189 w 11214189"/>
              <a:gd name="connsiteY2" fmla="*/ 5326164 h 5326164"/>
              <a:gd name="connsiteX3" fmla="*/ 0 w 11214189"/>
              <a:gd name="connsiteY3" fmla="*/ 5326164 h 5326164"/>
              <a:gd name="connsiteX4" fmla="*/ 0 w 11214189"/>
              <a:gd name="connsiteY4" fmla="*/ 800100 h 5326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189" h="5326164">
                <a:moveTo>
                  <a:pt x="0" y="800100"/>
                </a:moveTo>
                <a:lnTo>
                  <a:pt x="11214189" y="0"/>
                </a:lnTo>
                <a:lnTo>
                  <a:pt x="11214189" y="5326164"/>
                </a:lnTo>
                <a:lnTo>
                  <a:pt x="0" y="5326164"/>
                </a:lnTo>
                <a:lnTo>
                  <a:pt x="0" y="800100"/>
                </a:lnTo>
                <a:close/>
              </a:path>
            </a:pathLst>
          </a:cu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373" y="372371"/>
            <a:ext cx="1578536" cy="749521"/>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46431"/>
          <a:stretch/>
        </p:blipFill>
        <p:spPr>
          <a:xfrm>
            <a:off x="0" y="3184246"/>
            <a:ext cx="12192000" cy="3673754"/>
          </a:xfrm>
          <a:prstGeom prst="rect">
            <a:avLst/>
          </a:prstGeom>
        </p:spPr>
      </p:pic>
    </p:spTree>
    <p:extLst>
      <p:ext uri="{BB962C8B-B14F-4D97-AF65-F5344CB8AC3E}">
        <p14:creationId xmlns:p14="http://schemas.microsoft.com/office/powerpoint/2010/main" val="2533231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2024-05-30</a:t>
            </a:fld>
            <a:endParaRPr lang="sv-SE" dirty="0"/>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dirty="0"/>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2">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61968547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amsida ver 2">
    <p:spTree>
      <p:nvGrpSpPr>
        <p:cNvPr id="1" name=""/>
        <p:cNvGrpSpPr/>
        <p:nvPr/>
      </p:nvGrpSpPr>
      <p:grpSpPr>
        <a:xfrm>
          <a:off x="0" y="0"/>
          <a:ext cx="0" cy="0"/>
          <a:chOff x="0" y="0"/>
          <a:chExt cx="0" cy="0"/>
        </a:xfrm>
      </p:grpSpPr>
      <p:pic>
        <p:nvPicPr>
          <p:cNvPr id="3" name="Bildobjekt 2" descr="En bild som visar vatten, båt, scen, flod&#10;&#10;Automatiskt genererad beskrivning">
            <a:extLst>
              <a:ext uri="{FF2B5EF4-FFF2-40B4-BE49-F238E27FC236}">
                <a16:creationId xmlns:a16="http://schemas.microsoft.com/office/drawing/2014/main" id="{A3FB76D2-1C0D-4488-878D-4FAB146CF7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9" b="8542"/>
          <a:stretch/>
        </p:blipFill>
        <p:spPr>
          <a:xfrm>
            <a:off x="0" y="0"/>
            <a:ext cx="12192000" cy="6858000"/>
          </a:xfrm>
          <a:prstGeom prst="rect">
            <a:avLst/>
          </a:prstGeom>
        </p:spPr>
      </p:pic>
      <p:sp>
        <p:nvSpPr>
          <p:cNvPr id="6" name="Platshållare för text 5">
            <a:extLst>
              <a:ext uri="{FF2B5EF4-FFF2-40B4-BE49-F238E27FC236}">
                <a16:creationId xmlns:a16="http://schemas.microsoft.com/office/drawing/2014/main" id="{323D7106-5A4E-4A15-A441-8E5B07014480}"/>
              </a:ext>
            </a:extLst>
          </p:cNvPr>
          <p:cNvSpPr>
            <a:spLocks noGrp="1"/>
          </p:cNvSpPr>
          <p:nvPr>
            <p:ph type="body" sz="quarter" idx="10"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dirty="0"/>
              <a:t>Namn </a:t>
            </a:r>
            <a:r>
              <a:rPr lang="sv-SE" dirty="0" err="1"/>
              <a:t>Namnesson</a:t>
            </a:r>
            <a:br>
              <a:rPr lang="sv-SE" dirty="0"/>
            </a:br>
            <a:r>
              <a:rPr lang="sv-SE" dirty="0"/>
              <a:t>Titel</a:t>
            </a:r>
          </a:p>
          <a:p>
            <a:pPr lvl="0"/>
            <a:r>
              <a:rPr lang="sv-SE" dirty="0"/>
              <a:t>Datum</a:t>
            </a:r>
          </a:p>
        </p:txBody>
      </p:sp>
      <p:pic>
        <p:nvPicPr>
          <p:cNvPr id="10" name="Bildobjekt 9">
            <a:extLst>
              <a:ext uri="{FF2B5EF4-FFF2-40B4-BE49-F238E27FC236}">
                <a16:creationId xmlns:a16="http://schemas.microsoft.com/office/drawing/2014/main" id="{BDBF191B-6AEB-4CCA-B141-5EF4F9F7AA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Rubrik 1">
            <a:extLst>
              <a:ext uri="{FF2B5EF4-FFF2-40B4-BE49-F238E27FC236}">
                <a16:creationId xmlns:a16="http://schemas.microsoft.com/office/drawing/2014/main" id="{B3F6FD54-C892-4BA4-BE9D-ED4B94D9E373}"/>
              </a:ext>
            </a:extLst>
          </p:cNvPr>
          <p:cNvSpPr>
            <a:spLocks noGrp="1"/>
          </p:cNvSpPr>
          <p:nvPr>
            <p:ph type="ctrTitle"/>
          </p:nvPr>
        </p:nvSpPr>
        <p:spPr>
          <a:xfrm>
            <a:off x="2792092" y="2426509"/>
            <a:ext cx="6607816"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dirty="0"/>
          </a:p>
        </p:txBody>
      </p:sp>
    </p:spTree>
    <p:extLst>
      <p:ext uri="{BB962C8B-B14F-4D97-AF65-F5344CB8AC3E}">
        <p14:creationId xmlns:p14="http://schemas.microsoft.com/office/powerpoint/2010/main" val="1636799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amsida ver 6">
    <p:spTree>
      <p:nvGrpSpPr>
        <p:cNvPr id="1" name=""/>
        <p:cNvGrpSpPr/>
        <p:nvPr/>
      </p:nvGrpSpPr>
      <p:grpSpPr>
        <a:xfrm>
          <a:off x="0" y="0"/>
          <a:ext cx="0" cy="0"/>
          <a:chOff x="0" y="0"/>
          <a:chExt cx="0" cy="0"/>
        </a:xfrm>
      </p:grpSpPr>
      <p:pic>
        <p:nvPicPr>
          <p:cNvPr id="4" name="Bildobjekt 3" descr="En bild som visar himmel, utomhus, flera&#10;&#10;Automatiskt genererad beskrivning">
            <a:extLst>
              <a:ext uri="{FF2B5EF4-FFF2-40B4-BE49-F238E27FC236}">
                <a16:creationId xmlns:a16="http://schemas.microsoft.com/office/drawing/2014/main" id="{AB68B31A-1E54-4F66-A3F8-68DCC3EA208C}"/>
              </a:ext>
            </a:extLst>
          </p:cNvPr>
          <p:cNvPicPr>
            <a:picLocks noChangeAspect="1"/>
          </p:cNvPicPr>
          <p:nvPr userDrawn="1"/>
        </p:nvPicPr>
        <p:blipFill>
          <a:blip r:embed="rId2"/>
          <a:stretch>
            <a:fillRect/>
          </a:stretch>
        </p:blipFill>
        <p:spPr>
          <a:xfrm>
            <a:off x="706" y="0"/>
            <a:ext cx="12190588" cy="6858000"/>
          </a:xfrm>
          <a:prstGeom prst="rect">
            <a:avLst/>
          </a:prstGeom>
        </p:spPr>
      </p:pic>
      <p:sp>
        <p:nvSpPr>
          <p:cNvPr id="6" name="Platshållare för text 5">
            <a:extLst>
              <a:ext uri="{FF2B5EF4-FFF2-40B4-BE49-F238E27FC236}">
                <a16:creationId xmlns:a16="http://schemas.microsoft.com/office/drawing/2014/main" id="{323D7106-5A4E-4A15-A441-8E5B07014480}"/>
              </a:ext>
            </a:extLst>
          </p:cNvPr>
          <p:cNvSpPr>
            <a:spLocks noGrp="1"/>
          </p:cNvSpPr>
          <p:nvPr>
            <p:ph type="body" sz="quarter" idx="10" hasCustomPrompt="1"/>
          </p:nvPr>
        </p:nvSpPr>
        <p:spPr>
          <a:xfrm>
            <a:off x="9473514" y="551915"/>
            <a:ext cx="1846734" cy="1612020"/>
          </a:xfrm>
          <a:prstGeom prst="hexagon">
            <a:avLst/>
          </a:prstGeom>
          <a:solidFill>
            <a:schemeClr val="accent5"/>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dirty="0"/>
              <a:t>Namn </a:t>
            </a:r>
            <a:r>
              <a:rPr lang="sv-SE" dirty="0" err="1"/>
              <a:t>Namnsson</a:t>
            </a:r>
            <a:br>
              <a:rPr lang="sv-SE" dirty="0"/>
            </a:br>
            <a:r>
              <a:rPr lang="sv-SE" dirty="0"/>
              <a:t>Titel</a:t>
            </a:r>
          </a:p>
          <a:p>
            <a:pPr lvl="0"/>
            <a:r>
              <a:rPr lang="sv-SE" dirty="0"/>
              <a:t>Datum</a:t>
            </a:r>
          </a:p>
        </p:txBody>
      </p:sp>
      <p:pic>
        <p:nvPicPr>
          <p:cNvPr id="10" name="Bildobjekt 9">
            <a:extLst>
              <a:ext uri="{FF2B5EF4-FFF2-40B4-BE49-F238E27FC236}">
                <a16:creationId xmlns:a16="http://schemas.microsoft.com/office/drawing/2014/main" id="{BDBF191B-6AEB-4CCA-B141-5EF4F9F7AA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Rubrik 1">
            <a:extLst>
              <a:ext uri="{FF2B5EF4-FFF2-40B4-BE49-F238E27FC236}">
                <a16:creationId xmlns:a16="http://schemas.microsoft.com/office/drawing/2014/main" id="{B3F6FD54-C892-4BA4-BE9D-ED4B94D9E373}"/>
              </a:ext>
            </a:extLst>
          </p:cNvPr>
          <p:cNvSpPr>
            <a:spLocks noGrp="1"/>
          </p:cNvSpPr>
          <p:nvPr>
            <p:ph type="ctrTitle"/>
          </p:nvPr>
        </p:nvSpPr>
        <p:spPr>
          <a:xfrm>
            <a:off x="2792092" y="1938311"/>
            <a:ext cx="6607816" cy="1655762"/>
          </a:xfrm>
        </p:spPr>
        <p:txBody>
          <a:bodyPr anchor="ctr">
            <a:normAutofit/>
          </a:bodyPr>
          <a:lstStyle>
            <a:lvl1pPr algn="ctr">
              <a:lnSpc>
                <a:spcPts val="4200"/>
              </a:lnSpc>
              <a:defRPr sz="4000">
                <a:solidFill>
                  <a:schemeClr val="tx2"/>
                </a:solidFill>
              </a:defRPr>
            </a:lvl1pPr>
          </a:lstStyle>
          <a:p>
            <a:r>
              <a:rPr lang="sv-SE"/>
              <a:t>Klicka här för att ändra mall för rubrikformat</a:t>
            </a:r>
            <a:endParaRPr lang="en-GB" dirty="0"/>
          </a:p>
        </p:txBody>
      </p:sp>
    </p:spTree>
    <p:extLst>
      <p:ext uri="{BB962C8B-B14F-4D97-AF65-F5344CB8AC3E}">
        <p14:creationId xmlns:p14="http://schemas.microsoft.com/office/powerpoint/2010/main" val="1160695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amsida ver 3">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FBA023CF-467C-4D38-BFA6-84375E92AF0B}"/>
              </a:ext>
            </a:extLst>
          </p:cNvPr>
          <p:cNvPicPr>
            <a:picLocks noChangeAspect="1"/>
          </p:cNvPicPr>
          <p:nvPr userDrawn="1"/>
        </p:nvPicPr>
        <p:blipFill rotWithShape="1">
          <a:blip r:embed="rId2"/>
          <a:srcRect l="14415" r="-14415"/>
          <a:stretch/>
        </p:blipFill>
        <p:spPr>
          <a:xfrm flipH="1">
            <a:off x="254000" y="0"/>
            <a:ext cx="11938000" cy="6858000"/>
          </a:xfrm>
          <a:prstGeom prst="rect">
            <a:avLst/>
          </a:prstGeom>
        </p:spPr>
      </p:pic>
      <p:sp>
        <p:nvSpPr>
          <p:cNvPr id="6" name="Pil: femhörning 5">
            <a:extLst>
              <a:ext uri="{FF2B5EF4-FFF2-40B4-BE49-F238E27FC236}">
                <a16:creationId xmlns:a16="http://schemas.microsoft.com/office/drawing/2014/main" id="{30A31DD0-4413-4150-BA2D-DA1A071C1EEF}"/>
              </a:ext>
            </a:extLst>
          </p:cNvPr>
          <p:cNvSpPr/>
          <p:nvPr userDrawn="1"/>
        </p:nvSpPr>
        <p:spPr>
          <a:xfrm>
            <a:off x="0" y="0"/>
            <a:ext cx="7943850" cy="6858000"/>
          </a:xfrm>
          <a:prstGeom prst="homePlate">
            <a:avLst>
              <a:gd name="adj" fmla="val 252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419100" y="2601119"/>
            <a:ext cx="5676900" cy="1655762"/>
          </a:xfrm>
        </p:spPr>
        <p:txBody>
          <a:bodyPr anchor="ctr">
            <a:normAutofit/>
          </a:bodyPr>
          <a:lstStyle>
            <a:lvl1pPr algn="l">
              <a:lnSpc>
                <a:spcPts val="4200"/>
              </a:lnSpc>
              <a:defRPr sz="4000">
                <a:solidFill>
                  <a:schemeClr val="bg1"/>
                </a:solidFill>
              </a:defRPr>
            </a:lvl1pPr>
          </a:lstStyle>
          <a:p>
            <a:r>
              <a:rPr lang="sv-SE"/>
              <a:t>Klicka här för att ändra mall för rubrikformat</a:t>
            </a:r>
            <a:endParaRPr lang="en-GB" dirty="0"/>
          </a:p>
        </p:txBody>
      </p:sp>
      <p:sp>
        <p:nvSpPr>
          <p:cNvPr id="3" name="Underrubrik 2">
            <a:extLst>
              <a:ext uri="{FF2B5EF4-FFF2-40B4-BE49-F238E27FC236}">
                <a16:creationId xmlns:a16="http://schemas.microsoft.com/office/drawing/2014/main" id="{1F17AFD7-57F0-4B61-8104-CD30595CF2E7}"/>
              </a:ext>
            </a:extLst>
          </p:cNvPr>
          <p:cNvSpPr>
            <a:spLocks noGrp="1"/>
          </p:cNvSpPr>
          <p:nvPr>
            <p:ph type="subTitle" idx="1" hasCustomPrompt="1"/>
          </p:nvPr>
        </p:nvSpPr>
        <p:spPr>
          <a:xfrm>
            <a:off x="419100" y="5467546"/>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a:t>
            </a:r>
          </a:p>
          <a:p>
            <a:r>
              <a:rPr lang="sv-SE" dirty="0"/>
              <a:t>Titel</a:t>
            </a:r>
            <a:endParaRPr lang="en-GB" dirty="0"/>
          </a:p>
        </p:txBody>
      </p:sp>
      <p:pic>
        <p:nvPicPr>
          <p:cNvPr id="10" name="Bildobjekt 9">
            <a:extLst>
              <a:ext uri="{FF2B5EF4-FFF2-40B4-BE49-F238E27FC236}">
                <a16:creationId xmlns:a16="http://schemas.microsoft.com/office/drawing/2014/main" id="{DEC7EBC4-F612-4E85-A8EA-EE3EC15EBE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5" name="Platshållare för text 4">
            <a:extLst>
              <a:ext uri="{FF2B5EF4-FFF2-40B4-BE49-F238E27FC236}">
                <a16:creationId xmlns:a16="http://schemas.microsoft.com/office/drawing/2014/main" id="{00930869-2014-4023-9C18-6824B8A4B9E2}"/>
              </a:ext>
            </a:extLst>
          </p:cNvPr>
          <p:cNvSpPr>
            <a:spLocks noGrp="1"/>
          </p:cNvSpPr>
          <p:nvPr>
            <p:ph type="body" sz="quarter" idx="10" hasCustomPrompt="1"/>
          </p:nvPr>
        </p:nvSpPr>
        <p:spPr>
          <a:xfrm>
            <a:off x="419100" y="457200"/>
            <a:ext cx="5180013" cy="523875"/>
          </a:xfrm>
        </p:spPr>
        <p:txBody>
          <a:bodyPr vert="horz" lIns="91440" tIns="45720" rIns="91440" bIns="45720" rtlCol="0" anchor="t">
            <a:normAutofit/>
          </a:bodyPr>
          <a:lstStyle>
            <a:lvl1pPr marL="0" indent="0">
              <a:buNone/>
              <a:defRPr lang="en-GB" sz="1600" cap="all" baseline="0" dirty="0">
                <a:solidFill>
                  <a:schemeClr val="bg1"/>
                </a:solidFill>
              </a:defRPr>
            </a:lvl1pPr>
          </a:lstStyle>
          <a:p>
            <a:pPr marL="285750" lvl="0" indent="-285750"/>
            <a:r>
              <a:rPr lang="sv-SE" dirty="0"/>
              <a:t>Datum</a:t>
            </a:r>
            <a:endParaRPr lang="en-GB" dirty="0"/>
          </a:p>
        </p:txBody>
      </p:sp>
    </p:spTree>
    <p:extLst>
      <p:ext uri="{BB962C8B-B14F-4D97-AF65-F5344CB8AC3E}">
        <p14:creationId xmlns:p14="http://schemas.microsoft.com/office/powerpoint/2010/main" val="74736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amsida ver 4">
    <p:spTree>
      <p:nvGrpSpPr>
        <p:cNvPr id="1" name=""/>
        <p:cNvGrpSpPr/>
        <p:nvPr/>
      </p:nvGrpSpPr>
      <p:grpSpPr>
        <a:xfrm>
          <a:off x="0" y="0"/>
          <a:ext cx="0" cy="0"/>
          <a:chOff x="0" y="0"/>
          <a:chExt cx="0" cy="0"/>
        </a:xfrm>
      </p:grpSpPr>
      <p:pic>
        <p:nvPicPr>
          <p:cNvPr id="13" name="Bildobjekt 12" descr="En bild som visar utomhus, byggnad, stad&#10;&#10;Automatiskt genererad beskrivning">
            <a:extLst>
              <a:ext uri="{FF2B5EF4-FFF2-40B4-BE49-F238E27FC236}">
                <a16:creationId xmlns:a16="http://schemas.microsoft.com/office/drawing/2014/main" id="{BE3F0BD8-A8DC-4282-8554-9C0889C89F76}"/>
              </a:ext>
            </a:extLst>
          </p:cNvPr>
          <p:cNvPicPr>
            <a:picLocks noChangeAspect="1"/>
          </p:cNvPicPr>
          <p:nvPr userDrawn="1"/>
        </p:nvPicPr>
        <p:blipFill rotWithShape="1">
          <a:blip r:embed="rId2"/>
          <a:srcRect l="124" r="63727"/>
          <a:stretch/>
        </p:blipFill>
        <p:spPr>
          <a:xfrm>
            <a:off x="7876515" y="0"/>
            <a:ext cx="4315485" cy="6858000"/>
          </a:xfrm>
          <a:prstGeom prst="rect">
            <a:avLst/>
          </a:prstGeom>
        </p:spPr>
      </p:pic>
      <p:pic>
        <p:nvPicPr>
          <p:cNvPr id="3" name="Bildobjekt 2">
            <a:extLst>
              <a:ext uri="{FF2B5EF4-FFF2-40B4-BE49-F238E27FC236}">
                <a16:creationId xmlns:a16="http://schemas.microsoft.com/office/drawing/2014/main" id="{738DFB51-23EE-4FE2-9655-A0261880D87F}"/>
              </a:ext>
            </a:extLst>
          </p:cNvPr>
          <p:cNvPicPr>
            <a:picLocks noChangeAspect="1"/>
          </p:cNvPicPr>
          <p:nvPr userDrawn="1"/>
        </p:nvPicPr>
        <p:blipFill rotWithShape="1">
          <a:blip r:embed="rId3"/>
          <a:srcRect l="44069" r="14149"/>
          <a:stretch/>
        </p:blipFill>
        <p:spPr>
          <a:xfrm>
            <a:off x="-92075" y="0"/>
            <a:ext cx="4987925" cy="6858000"/>
          </a:xfrm>
          <a:prstGeom prst="rect">
            <a:avLst/>
          </a:prstGeom>
        </p:spPr>
      </p:pic>
      <p:sp>
        <p:nvSpPr>
          <p:cNvPr id="7" name="Sexhörning 6">
            <a:extLst>
              <a:ext uri="{FF2B5EF4-FFF2-40B4-BE49-F238E27FC236}">
                <a16:creationId xmlns:a16="http://schemas.microsoft.com/office/drawing/2014/main" id="{9C81CB57-CC6D-4373-9E8C-26764891F91B}"/>
              </a:ext>
            </a:extLst>
          </p:cNvPr>
          <p:cNvSpPr/>
          <p:nvPr userDrawn="1"/>
        </p:nvSpPr>
        <p:spPr>
          <a:xfrm>
            <a:off x="1905000" y="0"/>
            <a:ext cx="7943850" cy="6858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Underrubrik 2">
            <a:extLst>
              <a:ext uri="{FF2B5EF4-FFF2-40B4-BE49-F238E27FC236}">
                <a16:creationId xmlns:a16="http://schemas.microsoft.com/office/drawing/2014/main" id="{D5DF9CD7-B6B8-4C64-80AE-FC155A34F03B}"/>
              </a:ext>
            </a:extLst>
          </p:cNvPr>
          <p:cNvSpPr>
            <a:spLocks noGrp="1"/>
          </p:cNvSpPr>
          <p:nvPr>
            <p:ph type="subTitle" idx="1" hasCustomPrompt="1"/>
          </p:nvPr>
        </p:nvSpPr>
        <p:spPr>
          <a:xfrm>
            <a:off x="4481822" y="5624446"/>
            <a:ext cx="2917203"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Kontakt: </a:t>
            </a:r>
            <a:br>
              <a:rPr lang="sv-SE" dirty="0"/>
            </a:br>
            <a:r>
              <a:rPr lang="sv-SE" dirty="0"/>
              <a:t>namn </a:t>
            </a:r>
            <a:br>
              <a:rPr lang="sv-SE" dirty="0"/>
            </a:br>
            <a:r>
              <a:rPr lang="sv-SE" dirty="0" err="1"/>
              <a:t>tel</a:t>
            </a:r>
            <a:r>
              <a:rPr lang="sv-SE" dirty="0"/>
              <a:t> och mailadress</a:t>
            </a:r>
            <a:endParaRPr lang="en-GB" dirty="0"/>
          </a:p>
        </p:txBody>
      </p:sp>
      <p:sp>
        <p:nvSpPr>
          <p:cNvPr id="10" name="Platshållare för text 4">
            <a:extLst>
              <a:ext uri="{FF2B5EF4-FFF2-40B4-BE49-F238E27FC236}">
                <a16:creationId xmlns:a16="http://schemas.microsoft.com/office/drawing/2014/main" id="{69FFDD3A-A88B-4AB3-A4FA-7FFFFB933EC6}"/>
              </a:ext>
            </a:extLst>
          </p:cNvPr>
          <p:cNvSpPr>
            <a:spLocks noGrp="1"/>
          </p:cNvSpPr>
          <p:nvPr>
            <p:ph type="body" sz="quarter" idx="10" hasCustomPrompt="1"/>
          </p:nvPr>
        </p:nvSpPr>
        <p:spPr>
          <a:xfrm>
            <a:off x="4481822" y="457200"/>
            <a:ext cx="2917203" cy="523875"/>
          </a:xfrm>
        </p:spPr>
        <p:txBody>
          <a:bodyPr vert="horz" lIns="91440" tIns="45720" rIns="91440" bIns="45720" rtlCol="0" anchor="t">
            <a:normAutofit/>
          </a:bodyPr>
          <a:lstStyle>
            <a:lvl1pPr marL="0" indent="0" algn="ctr">
              <a:buNone/>
              <a:defRPr lang="en-GB" sz="1600" cap="all" baseline="0" dirty="0">
                <a:solidFill>
                  <a:schemeClr val="bg1"/>
                </a:solidFill>
              </a:defRPr>
            </a:lvl1pPr>
          </a:lstStyle>
          <a:p>
            <a:pPr marL="271463" lvl="0" indent="-271463"/>
            <a:r>
              <a:rPr lang="sv-SE" dirty="0"/>
              <a:t>Datum</a:t>
            </a:r>
            <a:endParaRPr lang="en-GB" dirty="0"/>
          </a:p>
        </p:txBody>
      </p:sp>
      <p:sp>
        <p:nvSpPr>
          <p:cNvPr id="11" name="Rubrik 1">
            <a:extLst>
              <a:ext uri="{FF2B5EF4-FFF2-40B4-BE49-F238E27FC236}">
                <a16:creationId xmlns:a16="http://schemas.microsoft.com/office/drawing/2014/main" id="{0475505B-3E73-45DD-899D-C788753682FA}"/>
              </a:ext>
            </a:extLst>
          </p:cNvPr>
          <p:cNvSpPr>
            <a:spLocks noGrp="1"/>
          </p:cNvSpPr>
          <p:nvPr>
            <p:ph type="ctrTitle"/>
          </p:nvPr>
        </p:nvSpPr>
        <p:spPr>
          <a:xfrm>
            <a:off x="3213098" y="2601119"/>
            <a:ext cx="5454650"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dirty="0"/>
          </a:p>
        </p:txBody>
      </p:sp>
    </p:spTree>
    <p:extLst>
      <p:ext uri="{BB962C8B-B14F-4D97-AF65-F5344CB8AC3E}">
        <p14:creationId xmlns:p14="http://schemas.microsoft.com/office/powerpoint/2010/main" val="3839122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ramsida ver 5">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EAE3C80-AB60-4336-8EF3-A47597D4B9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tshållare för text 5">
            <a:extLst>
              <a:ext uri="{FF2B5EF4-FFF2-40B4-BE49-F238E27FC236}">
                <a16:creationId xmlns:a16="http://schemas.microsoft.com/office/drawing/2014/main" id="{323D7106-5A4E-4A15-A441-8E5B07014480}"/>
              </a:ext>
            </a:extLst>
          </p:cNvPr>
          <p:cNvSpPr>
            <a:spLocks noGrp="1"/>
          </p:cNvSpPr>
          <p:nvPr>
            <p:ph type="body" sz="quarter" idx="10"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dirty="0"/>
              <a:t>Namn </a:t>
            </a:r>
            <a:r>
              <a:rPr lang="sv-SE" dirty="0" err="1"/>
              <a:t>Namnesson</a:t>
            </a:r>
            <a:br>
              <a:rPr lang="sv-SE" dirty="0"/>
            </a:br>
            <a:r>
              <a:rPr lang="sv-SE" dirty="0"/>
              <a:t>Titel</a:t>
            </a:r>
          </a:p>
          <a:p>
            <a:pPr lvl="0"/>
            <a:r>
              <a:rPr lang="sv-SE" dirty="0"/>
              <a:t>Datum</a:t>
            </a:r>
          </a:p>
        </p:txBody>
      </p:sp>
      <p:pic>
        <p:nvPicPr>
          <p:cNvPr id="10" name="Bildobjekt 9">
            <a:extLst>
              <a:ext uri="{FF2B5EF4-FFF2-40B4-BE49-F238E27FC236}">
                <a16:creationId xmlns:a16="http://schemas.microsoft.com/office/drawing/2014/main" id="{BDBF191B-6AEB-4CCA-B141-5EF4F9F7AA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Rubrik 1">
            <a:extLst>
              <a:ext uri="{FF2B5EF4-FFF2-40B4-BE49-F238E27FC236}">
                <a16:creationId xmlns:a16="http://schemas.microsoft.com/office/drawing/2014/main" id="{B3F6FD54-C892-4BA4-BE9D-ED4B94D9E373}"/>
              </a:ext>
            </a:extLst>
          </p:cNvPr>
          <p:cNvSpPr>
            <a:spLocks noGrp="1"/>
          </p:cNvSpPr>
          <p:nvPr>
            <p:ph type="ctrTitle"/>
          </p:nvPr>
        </p:nvSpPr>
        <p:spPr>
          <a:xfrm>
            <a:off x="2792092" y="3171226"/>
            <a:ext cx="6607816"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dirty="0"/>
          </a:p>
        </p:txBody>
      </p:sp>
    </p:spTree>
    <p:extLst>
      <p:ext uri="{BB962C8B-B14F-4D97-AF65-F5344CB8AC3E}">
        <p14:creationId xmlns:p14="http://schemas.microsoft.com/office/powerpoint/2010/main" val="534023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lutningssida ver 1">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F848955C-00EC-4B47-BC95-A26380F7B6CA}"/>
              </a:ext>
            </a:extLst>
          </p:cNvPr>
          <p:cNvGraphicFramePr>
            <a:graphicFrameLocks noChangeAspect="1"/>
          </p:cNvGraphicFramePr>
          <p:nvPr userDrawn="1">
            <p:custDataLst>
              <p:tags r:id="rId1"/>
            </p:custDataLst>
            <p:extLst>
              <p:ext uri="{D42A27DB-BD31-4B8C-83A1-F6EECF244321}">
                <p14:modId xmlns:p14="http://schemas.microsoft.com/office/powerpoint/2010/main" val="3625653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kt 1" hidden="1">
                        <a:extLst>
                          <a:ext uri="{FF2B5EF4-FFF2-40B4-BE49-F238E27FC236}">
                            <a16:creationId xmlns:a16="http://schemas.microsoft.com/office/drawing/2014/main" id="{F848955C-00EC-4B47-BC95-A26380F7B6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Bildobjekt 9">
            <a:extLst>
              <a:ext uri="{FF2B5EF4-FFF2-40B4-BE49-F238E27FC236}">
                <a16:creationId xmlns:a16="http://schemas.microsoft.com/office/drawing/2014/main" id="{EDAC6DE7-C488-486A-870E-7B1A10059F86}"/>
              </a:ext>
            </a:extLst>
          </p:cNvPr>
          <p:cNvPicPr>
            <a:picLocks noChangeAspect="1"/>
          </p:cNvPicPr>
          <p:nvPr userDrawn="1"/>
        </p:nvPicPr>
        <p:blipFill rotWithShape="1">
          <a:blip r:embed="rId5"/>
          <a:srcRect l="39578" r="17582"/>
          <a:stretch/>
        </p:blipFill>
        <p:spPr>
          <a:xfrm>
            <a:off x="-7617" y="0"/>
            <a:ext cx="5114303" cy="6858000"/>
          </a:xfrm>
          <a:prstGeom prst="rect">
            <a:avLst/>
          </a:prstGeom>
        </p:spPr>
      </p:pic>
      <p:pic>
        <p:nvPicPr>
          <p:cNvPr id="4" name="Bildobjekt 3">
            <a:extLst>
              <a:ext uri="{FF2B5EF4-FFF2-40B4-BE49-F238E27FC236}">
                <a16:creationId xmlns:a16="http://schemas.microsoft.com/office/drawing/2014/main" id="{A2FA2507-FD7A-476A-A8DE-07D12DA67634}"/>
              </a:ext>
            </a:extLst>
          </p:cNvPr>
          <p:cNvPicPr>
            <a:picLocks noChangeAspect="1"/>
          </p:cNvPicPr>
          <p:nvPr userDrawn="1"/>
        </p:nvPicPr>
        <p:blipFill rotWithShape="1">
          <a:blip r:embed="rId6"/>
          <a:srcRect l="46995" r="16850"/>
          <a:stretch/>
        </p:blipFill>
        <p:spPr>
          <a:xfrm>
            <a:off x="7953375" y="0"/>
            <a:ext cx="4316167" cy="6858000"/>
          </a:xfrm>
          <a:prstGeom prst="rect">
            <a:avLst/>
          </a:prstGeom>
        </p:spPr>
      </p:pic>
      <p:sp>
        <p:nvSpPr>
          <p:cNvPr id="7" name="Sexhörning 6">
            <a:extLst>
              <a:ext uri="{FF2B5EF4-FFF2-40B4-BE49-F238E27FC236}">
                <a16:creationId xmlns:a16="http://schemas.microsoft.com/office/drawing/2014/main" id="{9C81CB57-CC6D-4373-9E8C-26764891F91B}"/>
              </a:ext>
            </a:extLst>
          </p:cNvPr>
          <p:cNvSpPr/>
          <p:nvPr userDrawn="1"/>
        </p:nvSpPr>
        <p:spPr>
          <a:xfrm>
            <a:off x="1905000" y="0"/>
            <a:ext cx="7943850" cy="6858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Bildobjekt 10">
            <a:extLst>
              <a:ext uri="{FF2B5EF4-FFF2-40B4-BE49-F238E27FC236}">
                <a16:creationId xmlns:a16="http://schemas.microsoft.com/office/drawing/2014/main" id="{7E16920A-42C5-4BBF-91CA-6A655E0FCEF8}"/>
              </a:ext>
            </a:extLst>
          </p:cNvPr>
          <p:cNvPicPr>
            <a:picLocks noChangeAspect="1"/>
          </p:cNvPicPr>
          <p:nvPr userDrawn="1"/>
        </p:nvPicPr>
        <p:blipFill>
          <a:blip r:embed="rId7"/>
          <a:stretch>
            <a:fillRect/>
          </a:stretch>
        </p:blipFill>
        <p:spPr>
          <a:xfrm>
            <a:off x="4596254" y="2587750"/>
            <a:ext cx="2637666" cy="1701067"/>
          </a:xfrm>
          <a:prstGeom prst="rect">
            <a:avLst/>
          </a:prstGeom>
        </p:spPr>
      </p:pic>
      <p:sp>
        <p:nvSpPr>
          <p:cNvPr id="13" name="Platshållare för text 5">
            <a:extLst>
              <a:ext uri="{FF2B5EF4-FFF2-40B4-BE49-F238E27FC236}">
                <a16:creationId xmlns:a16="http://schemas.microsoft.com/office/drawing/2014/main" id="{FDA51B77-D4D1-421E-A001-AC87B8F2E0BF}"/>
              </a:ext>
            </a:extLst>
          </p:cNvPr>
          <p:cNvSpPr>
            <a:spLocks noGrp="1"/>
          </p:cNvSpPr>
          <p:nvPr>
            <p:ph type="body" sz="quarter" idx="10"/>
          </p:nvPr>
        </p:nvSpPr>
        <p:spPr>
          <a:xfrm>
            <a:off x="1626168" y="969255"/>
            <a:ext cx="1846734" cy="1612020"/>
          </a:xfrm>
          <a:prstGeom prst="hexagon">
            <a:avLst/>
          </a:prstGeom>
          <a:solidFill>
            <a:schemeClr val="accent1"/>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Klicka här för att ändra format på bakgrundstexten</a:t>
            </a:r>
          </a:p>
        </p:txBody>
      </p:sp>
      <p:sp>
        <p:nvSpPr>
          <p:cNvPr id="6" name="Underrubrik 2">
            <a:extLst>
              <a:ext uri="{FF2B5EF4-FFF2-40B4-BE49-F238E27FC236}">
                <a16:creationId xmlns:a16="http://schemas.microsoft.com/office/drawing/2014/main" id="{D5DF9CD7-B6B8-4C64-80AE-FC155A34F03B}"/>
              </a:ext>
            </a:extLst>
          </p:cNvPr>
          <p:cNvSpPr>
            <a:spLocks noGrp="1"/>
          </p:cNvSpPr>
          <p:nvPr>
            <p:ph type="subTitle" idx="1" hasCustomPrompt="1"/>
          </p:nvPr>
        </p:nvSpPr>
        <p:spPr>
          <a:xfrm>
            <a:off x="4481823" y="4696119"/>
            <a:ext cx="2917203"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Kontakt: </a:t>
            </a:r>
            <a:br>
              <a:rPr lang="sv-SE" dirty="0"/>
            </a:br>
            <a:r>
              <a:rPr lang="sv-SE" dirty="0"/>
              <a:t>namn </a:t>
            </a:r>
            <a:br>
              <a:rPr lang="sv-SE" dirty="0"/>
            </a:br>
            <a:r>
              <a:rPr lang="sv-SE" dirty="0" err="1"/>
              <a:t>tel</a:t>
            </a:r>
            <a:r>
              <a:rPr lang="sv-SE" dirty="0"/>
              <a:t> och mailadress</a:t>
            </a:r>
            <a:endParaRPr lang="en-GB" dirty="0"/>
          </a:p>
        </p:txBody>
      </p:sp>
      <p:sp>
        <p:nvSpPr>
          <p:cNvPr id="9" name="textruta 8">
            <a:extLst>
              <a:ext uri="{FF2B5EF4-FFF2-40B4-BE49-F238E27FC236}">
                <a16:creationId xmlns:a16="http://schemas.microsoft.com/office/drawing/2014/main" id="{AEDC73C1-CA14-4BAB-A605-17C623C8EF96}"/>
              </a:ext>
            </a:extLst>
          </p:cNvPr>
          <p:cNvSpPr txBox="1"/>
          <p:nvPr userDrawn="1"/>
        </p:nvSpPr>
        <p:spPr>
          <a:xfrm>
            <a:off x="3800475" y="6296718"/>
            <a:ext cx="4152900" cy="430887"/>
          </a:xfrm>
          <a:prstGeom prst="rect">
            <a:avLst/>
          </a:prstGeom>
          <a:noFill/>
        </p:spPr>
        <p:txBody>
          <a:bodyPr wrap="square" rtlCol="0">
            <a:spAutoFit/>
          </a:bodyPr>
          <a:lstStyle/>
          <a:p>
            <a:pPr algn="ctr"/>
            <a:r>
              <a:rPr lang="sv-SE" sz="1100" cap="all" baseline="0" dirty="0">
                <a:solidFill>
                  <a:schemeClr val="bg1"/>
                </a:solidFill>
              </a:rPr>
              <a:t>Business region göteborg – en del </a:t>
            </a:r>
            <a:br>
              <a:rPr lang="sv-SE" sz="1100" cap="all" baseline="0" dirty="0">
                <a:solidFill>
                  <a:schemeClr val="bg1"/>
                </a:solidFill>
              </a:rPr>
            </a:br>
            <a:r>
              <a:rPr lang="sv-SE" sz="1100" cap="all" baseline="0" dirty="0">
                <a:solidFill>
                  <a:schemeClr val="bg1"/>
                </a:solidFill>
              </a:rPr>
              <a:t>av göteborgs stad i samarbete med regionen</a:t>
            </a:r>
          </a:p>
        </p:txBody>
      </p:sp>
    </p:spTree>
    <p:extLst>
      <p:ext uri="{BB962C8B-B14F-4D97-AF65-F5344CB8AC3E}">
        <p14:creationId xmlns:p14="http://schemas.microsoft.com/office/powerpoint/2010/main" val="1895423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2">
    <p:bg>
      <p:bgPr>
        <a:solidFill>
          <a:schemeClr val="tx2"/>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dobjekt 3">
            <a:extLst>
              <a:ext uri="{FF2B5EF4-FFF2-40B4-BE49-F238E27FC236}">
                <a16:creationId xmlns:a16="http://schemas.microsoft.com/office/drawing/2014/main" id="{73964CDB-FAD0-4FDE-A2BA-7488AA830DCA}"/>
              </a:ext>
            </a:extLst>
          </p:cNvPr>
          <p:cNvPicPr>
            <a:picLocks noChangeAspect="1"/>
          </p:cNvPicPr>
          <p:nvPr userDrawn="1"/>
        </p:nvPicPr>
        <p:blipFill>
          <a:blip r:embed="rId5"/>
          <a:stretch>
            <a:fillRect/>
          </a:stretch>
        </p:blipFill>
        <p:spPr>
          <a:xfrm>
            <a:off x="4596254" y="2587750"/>
            <a:ext cx="2637666" cy="1701067"/>
          </a:xfrm>
          <a:prstGeom prst="rect">
            <a:avLst/>
          </a:prstGeom>
        </p:spPr>
      </p:pic>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Kontakt: </a:t>
            </a:r>
            <a:br>
              <a:rPr lang="sv-SE" dirty="0"/>
            </a:br>
            <a:r>
              <a:rPr lang="sv-SE" dirty="0"/>
              <a:t>namn</a:t>
            </a:r>
            <a:br>
              <a:rPr lang="sv-SE" dirty="0"/>
            </a:br>
            <a:r>
              <a:rPr lang="sv-SE" dirty="0" err="1"/>
              <a:t>tel</a:t>
            </a:r>
            <a:r>
              <a:rPr lang="sv-SE" dirty="0"/>
              <a:t> och mailadress</a:t>
            </a:r>
            <a:endParaRPr lang="en-GB" dirty="0"/>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accent1"/>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dirty="0"/>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dirty="0">
                <a:solidFill>
                  <a:schemeClr val="bg1"/>
                </a:solidFill>
              </a:rPr>
              <a:t>Business region göteborg – en del av göteborgs stad i samarbete med regionen</a:t>
            </a:r>
          </a:p>
        </p:txBody>
      </p:sp>
    </p:spTree>
    <p:extLst>
      <p:ext uri="{BB962C8B-B14F-4D97-AF65-F5344CB8AC3E}">
        <p14:creationId xmlns:p14="http://schemas.microsoft.com/office/powerpoint/2010/main" val="233096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6F5F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2" name="Rubrik 1">
            <a:extLst>
              <a:ext uri="{FF2B5EF4-FFF2-40B4-BE49-F238E27FC236}">
                <a16:creationId xmlns:a16="http://schemas.microsoft.com/office/drawing/2014/main" id="{8E9F8E1C-D67B-B864-85DC-39383FED61B9}"/>
              </a:ext>
            </a:extLst>
          </p:cNvPr>
          <p:cNvSpPr>
            <a:spLocks noGrp="1"/>
          </p:cNvSpPr>
          <p:nvPr>
            <p:ph type="title"/>
          </p:nvPr>
        </p:nvSpPr>
        <p:spPr>
          <a:xfrm>
            <a:off x="838200" y="365125"/>
            <a:ext cx="10515600" cy="1325563"/>
          </a:xfrm>
        </p:spPr>
        <p:txBody>
          <a:bodyPr/>
          <a:lstStyle/>
          <a:p>
            <a:r>
              <a:rPr lang="sv-SE"/>
              <a:t>Klicka här för att ändra mall för rubrikformat</a:t>
            </a:r>
            <a:endParaRPr lang="en-GB" dirty="0"/>
          </a:p>
        </p:txBody>
      </p:sp>
    </p:spTree>
    <p:extLst>
      <p:ext uri="{BB962C8B-B14F-4D97-AF65-F5344CB8AC3E}">
        <p14:creationId xmlns:p14="http://schemas.microsoft.com/office/powerpoint/2010/main" val="187791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3">
    <p:bg>
      <p:bgPr>
        <a:solidFill>
          <a:srgbClr val="E5EDF2"/>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Kontakt: </a:t>
            </a:r>
            <a:br>
              <a:rPr lang="sv-SE" dirty="0"/>
            </a:br>
            <a:r>
              <a:rPr lang="sv-SE" dirty="0"/>
              <a:t>namn</a:t>
            </a:r>
            <a:br>
              <a:rPr lang="sv-SE" dirty="0"/>
            </a:br>
            <a:r>
              <a:rPr lang="sv-SE" dirty="0" err="1"/>
              <a:t>tel</a:t>
            </a:r>
            <a:r>
              <a:rPr lang="sv-SE" dirty="0"/>
              <a:t> och mailadress</a:t>
            </a:r>
            <a:endParaRPr lang="en-GB" dirty="0"/>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tx2"/>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dirty="0"/>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dirty="0">
                <a:solidFill>
                  <a:schemeClr val="tx2"/>
                </a:solidFill>
              </a:rPr>
              <a:t>Business region göteborg – en del av göteborgs stad i samarbete med regionen</a:t>
            </a:r>
          </a:p>
        </p:txBody>
      </p:sp>
      <p:pic>
        <p:nvPicPr>
          <p:cNvPr id="6" name="Bildobjekt 5">
            <a:extLst>
              <a:ext uri="{FF2B5EF4-FFF2-40B4-BE49-F238E27FC236}">
                <a16:creationId xmlns:a16="http://schemas.microsoft.com/office/drawing/2014/main" id="{4EDE55F3-42D1-4742-8B98-92A9F4116A34}"/>
              </a:ext>
            </a:extLst>
          </p:cNvPr>
          <p:cNvPicPr>
            <a:picLocks noChangeAspect="1"/>
          </p:cNvPicPr>
          <p:nvPr userDrawn="1"/>
        </p:nvPicPr>
        <p:blipFill>
          <a:blip r:embed="rId5"/>
          <a:stretch>
            <a:fillRect/>
          </a:stretch>
        </p:blipFill>
        <p:spPr>
          <a:xfrm>
            <a:off x="4726494" y="2547569"/>
            <a:ext cx="2739012" cy="1762861"/>
          </a:xfrm>
          <a:prstGeom prst="rect">
            <a:avLst/>
          </a:prstGeom>
        </p:spPr>
      </p:pic>
    </p:spTree>
    <p:extLst>
      <p:ext uri="{BB962C8B-B14F-4D97-AF65-F5344CB8AC3E}">
        <p14:creationId xmlns:p14="http://schemas.microsoft.com/office/powerpoint/2010/main" val="3123599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4">
    <p:bg>
      <p:bgPr>
        <a:solidFill>
          <a:srgbClr val="D9E7DE"/>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Kontakt: </a:t>
            </a:r>
            <a:br>
              <a:rPr lang="sv-SE" dirty="0"/>
            </a:br>
            <a:r>
              <a:rPr lang="sv-SE" dirty="0"/>
              <a:t>namn</a:t>
            </a:r>
            <a:br>
              <a:rPr lang="sv-SE" dirty="0"/>
            </a:br>
            <a:r>
              <a:rPr lang="sv-SE" dirty="0" err="1"/>
              <a:t>tel</a:t>
            </a:r>
            <a:r>
              <a:rPr lang="sv-SE" dirty="0"/>
              <a:t> och mailadress</a:t>
            </a:r>
            <a:endParaRPr lang="en-GB" dirty="0"/>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tx2"/>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dirty="0"/>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dirty="0">
                <a:solidFill>
                  <a:schemeClr val="tx2"/>
                </a:solidFill>
              </a:rPr>
              <a:t>Business region göteborg – en del av göteborgs stad i samarbete med regionen</a:t>
            </a:r>
          </a:p>
        </p:txBody>
      </p:sp>
      <p:pic>
        <p:nvPicPr>
          <p:cNvPr id="6" name="Bildobjekt 5">
            <a:extLst>
              <a:ext uri="{FF2B5EF4-FFF2-40B4-BE49-F238E27FC236}">
                <a16:creationId xmlns:a16="http://schemas.microsoft.com/office/drawing/2014/main" id="{4EDE55F3-42D1-4742-8B98-92A9F4116A34}"/>
              </a:ext>
            </a:extLst>
          </p:cNvPr>
          <p:cNvPicPr>
            <a:picLocks noChangeAspect="1"/>
          </p:cNvPicPr>
          <p:nvPr userDrawn="1"/>
        </p:nvPicPr>
        <p:blipFill>
          <a:blip r:embed="rId5"/>
          <a:stretch>
            <a:fillRect/>
          </a:stretch>
        </p:blipFill>
        <p:spPr>
          <a:xfrm>
            <a:off x="4726494" y="2547569"/>
            <a:ext cx="2739012" cy="1762861"/>
          </a:xfrm>
          <a:prstGeom prst="rect">
            <a:avLst/>
          </a:prstGeom>
        </p:spPr>
      </p:pic>
    </p:spTree>
    <p:extLst>
      <p:ext uri="{BB962C8B-B14F-4D97-AF65-F5344CB8AC3E}">
        <p14:creationId xmlns:p14="http://schemas.microsoft.com/office/powerpoint/2010/main" val="1152314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5">
    <p:bg>
      <p:bgPr>
        <a:solidFill>
          <a:srgbClr val="F6F5F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Kontakt: </a:t>
            </a:r>
            <a:br>
              <a:rPr lang="sv-SE" dirty="0"/>
            </a:br>
            <a:r>
              <a:rPr lang="sv-SE" dirty="0"/>
              <a:t>namn</a:t>
            </a:r>
            <a:br>
              <a:rPr lang="sv-SE" dirty="0"/>
            </a:br>
            <a:r>
              <a:rPr lang="sv-SE" dirty="0" err="1"/>
              <a:t>tel</a:t>
            </a:r>
            <a:r>
              <a:rPr lang="sv-SE" dirty="0"/>
              <a:t> och mailadress</a:t>
            </a:r>
            <a:endParaRPr lang="en-GB" dirty="0"/>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tx2"/>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dirty="0"/>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dirty="0">
                <a:solidFill>
                  <a:schemeClr val="tx2"/>
                </a:solidFill>
              </a:rPr>
              <a:t>Business region göteborg – en del av göteborgs stad i samarbete med regionen</a:t>
            </a:r>
          </a:p>
        </p:txBody>
      </p:sp>
      <p:pic>
        <p:nvPicPr>
          <p:cNvPr id="6" name="Bildobjekt 5">
            <a:extLst>
              <a:ext uri="{FF2B5EF4-FFF2-40B4-BE49-F238E27FC236}">
                <a16:creationId xmlns:a16="http://schemas.microsoft.com/office/drawing/2014/main" id="{4EDE55F3-42D1-4742-8B98-92A9F4116A34}"/>
              </a:ext>
            </a:extLst>
          </p:cNvPr>
          <p:cNvPicPr>
            <a:picLocks noChangeAspect="1"/>
          </p:cNvPicPr>
          <p:nvPr userDrawn="1"/>
        </p:nvPicPr>
        <p:blipFill>
          <a:blip r:embed="rId5"/>
          <a:stretch>
            <a:fillRect/>
          </a:stretch>
        </p:blipFill>
        <p:spPr>
          <a:xfrm>
            <a:off x="4726494" y="2547569"/>
            <a:ext cx="2739012" cy="1762861"/>
          </a:xfrm>
          <a:prstGeom prst="rect">
            <a:avLst/>
          </a:prstGeom>
        </p:spPr>
      </p:pic>
    </p:spTree>
    <p:extLst>
      <p:ext uri="{BB962C8B-B14F-4D97-AF65-F5344CB8AC3E}">
        <p14:creationId xmlns:p14="http://schemas.microsoft.com/office/powerpoint/2010/main" val="4004325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 not used slides added after this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97D998-5772-F48A-F7BA-7A582AB615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1D3092D-94D7-9404-4A40-A77D358363E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1BF36466-2F05-E603-8DBB-B6F898FF3CE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DD30648-32FD-D873-CF12-497647853A3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57C68154-B8A1-0A31-BE87-13D5715A10B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ANVÄND INTE MALLSIDOR EFTER DENNA SIDA</a:t>
            </a:r>
            <a:endParaRPr lang="sv-SE" sz="6600" dirty="0"/>
          </a:p>
        </p:txBody>
      </p:sp>
    </p:spTree>
    <p:extLst>
      <p:ext uri="{BB962C8B-B14F-4D97-AF65-F5344CB8AC3E}">
        <p14:creationId xmlns:p14="http://schemas.microsoft.com/office/powerpoint/2010/main" val="4102294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EED07C5C-5D6C-4952-8EA0-E8341C74FB8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2717484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Rubrik + två textbox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8" name="Platshållare för bildnummer 5">
            <a:extLst>
              <a:ext uri="{FF2B5EF4-FFF2-40B4-BE49-F238E27FC236}">
                <a16:creationId xmlns:a16="http://schemas.microsoft.com/office/drawing/2014/main" id="{45260618-5032-4CA5-ADE2-51B4599833B4}"/>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992100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bild höger">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4876800" cy="1325563"/>
          </a:xfrm>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4876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6096000" y="1"/>
            <a:ext cx="6096000" cy="6858000"/>
          </a:xfrm>
        </p:spPr>
        <p:txBody>
          <a:bodyPr/>
          <a:lstStyle/>
          <a:p>
            <a:endParaRPr lang="sv-SE"/>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833304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1/3 bild höger">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BB0979C0-7088-BC71-A9C3-FD1FCD12D015}"/>
              </a:ext>
            </a:extLst>
          </p:cNvPr>
          <p:cNvGraphicFramePr>
            <a:graphicFrameLocks noChangeAspect="1"/>
          </p:cNvGraphicFramePr>
          <p:nvPr userDrawn="1">
            <p:custDataLst>
              <p:tags r:id="rId1"/>
            </p:custDataLst>
            <p:extLst>
              <p:ext uri="{D42A27DB-BD31-4B8C-83A1-F6EECF244321}">
                <p14:modId xmlns:p14="http://schemas.microsoft.com/office/powerpoint/2010/main" val="451062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12" name="think-cell data - do not delete" hidden="1">
                        <a:extLst>
                          <a:ext uri="{FF2B5EF4-FFF2-40B4-BE49-F238E27FC236}">
                            <a16:creationId xmlns:a16="http://schemas.microsoft.com/office/drawing/2014/main" id="{BB0979C0-7088-BC71-A9C3-FD1FCD12D0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3225800" cy="1325563"/>
          </a:xfrm>
        </p:spPr>
        <p:txBody>
          <a:bodyPr vert="horz"/>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3225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4241800" y="1"/>
            <a:ext cx="7950200" cy="6858000"/>
          </a:xfrm>
        </p:spPr>
        <p:txBody>
          <a:bodyPr/>
          <a:lstStyle/>
          <a:p>
            <a:endParaRPr lang="sv-SE" dirty="0"/>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3349975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bild vänster">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6475413" y="365125"/>
            <a:ext cx="4876800" cy="1325563"/>
          </a:xfrm>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6475413" y="1825625"/>
            <a:ext cx="4876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0" y="0"/>
            <a:ext cx="6096000" cy="6858000"/>
          </a:xfrm>
        </p:spPr>
        <p:txBody>
          <a:bodyPr/>
          <a:lstStyle/>
          <a:p>
            <a:endParaRPr lang="sv-SE"/>
          </a:p>
        </p:txBody>
      </p:sp>
    </p:spTree>
    <p:extLst>
      <p:ext uri="{BB962C8B-B14F-4D97-AF65-F5344CB8AC3E}">
        <p14:creationId xmlns:p14="http://schemas.microsoft.com/office/powerpoint/2010/main" val="420448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dirty="0"/>
              <a:t>Klicka här för att ändra mall för rubrikformat</a:t>
            </a:r>
            <a:endParaRPr lang="en-GB" dirty="0"/>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DF14EFC7-DD15-450C-9679-EC5B2ABD38A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90788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Rubrik + två textbox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119287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sida - textbox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DF14EFC7-DD15-450C-9679-EC5B2ABD38A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
        <p:nvSpPr>
          <p:cNvPr id="7" name="Platshållare för innehåll 2">
            <a:extLst>
              <a:ext uri="{FF2B5EF4-FFF2-40B4-BE49-F238E27FC236}">
                <a16:creationId xmlns:a16="http://schemas.microsoft.com/office/drawing/2014/main" id="{E7DDDEA0-8B65-4B63-81A5-69675C2FB86D}"/>
              </a:ext>
            </a:extLst>
          </p:cNvPr>
          <p:cNvSpPr>
            <a:spLocks noGrp="1"/>
          </p:cNvSpPr>
          <p:nvPr>
            <p:ph sz="half" idx="1"/>
          </p:nvPr>
        </p:nvSpPr>
        <p:spPr>
          <a:xfrm>
            <a:off x="838200" y="1825626"/>
            <a:ext cx="2944660" cy="1202866"/>
          </a:xfrm>
          <a:solidFill>
            <a:schemeClr val="accent3"/>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8" name="Platshållare för innehåll 3">
            <a:extLst>
              <a:ext uri="{FF2B5EF4-FFF2-40B4-BE49-F238E27FC236}">
                <a16:creationId xmlns:a16="http://schemas.microsoft.com/office/drawing/2014/main" id="{C495AC53-3AF3-41E5-B81B-81BA5388E121}"/>
              </a:ext>
            </a:extLst>
          </p:cNvPr>
          <p:cNvSpPr>
            <a:spLocks noGrp="1"/>
          </p:cNvSpPr>
          <p:nvPr>
            <p:ph sz="half" idx="2"/>
          </p:nvPr>
        </p:nvSpPr>
        <p:spPr>
          <a:xfrm>
            <a:off x="4038600" y="1825626"/>
            <a:ext cx="7315200" cy="1189997"/>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
        <p:nvSpPr>
          <p:cNvPr id="9" name="Platshållare för innehåll 2">
            <a:extLst>
              <a:ext uri="{FF2B5EF4-FFF2-40B4-BE49-F238E27FC236}">
                <a16:creationId xmlns:a16="http://schemas.microsoft.com/office/drawing/2014/main" id="{D8974C98-54E7-4B31-9D55-9F903F9BE0E4}"/>
              </a:ext>
            </a:extLst>
          </p:cNvPr>
          <p:cNvSpPr>
            <a:spLocks noGrp="1"/>
          </p:cNvSpPr>
          <p:nvPr>
            <p:ph sz="half" idx="13"/>
          </p:nvPr>
        </p:nvSpPr>
        <p:spPr>
          <a:xfrm>
            <a:off x="838200" y="3199780"/>
            <a:ext cx="2944660" cy="1202866"/>
          </a:xfrm>
          <a:solidFill>
            <a:schemeClr val="accent3"/>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10" name="Platshållare för innehåll 3">
            <a:extLst>
              <a:ext uri="{FF2B5EF4-FFF2-40B4-BE49-F238E27FC236}">
                <a16:creationId xmlns:a16="http://schemas.microsoft.com/office/drawing/2014/main" id="{2EC6FBBC-11C2-4CD4-9135-EC04C17DBE4A}"/>
              </a:ext>
            </a:extLst>
          </p:cNvPr>
          <p:cNvSpPr>
            <a:spLocks noGrp="1"/>
          </p:cNvSpPr>
          <p:nvPr>
            <p:ph sz="half" idx="14"/>
          </p:nvPr>
        </p:nvSpPr>
        <p:spPr>
          <a:xfrm>
            <a:off x="4038600" y="3199780"/>
            <a:ext cx="7315200" cy="1237306"/>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
        <p:nvSpPr>
          <p:cNvPr id="11" name="Platshållare för innehåll 2">
            <a:extLst>
              <a:ext uri="{FF2B5EF4-FFF2-40B4-BE49-F238E27FC236}">
                <a16:creationId xmlns:a16="http://schemas.microsoft.com/office/drawing/2014/main" id="{78380EC8-C494-4735-ADF3-14F5A2A332CA}"/>
              </a:ext>
            </a:extLst>
          </p:cNvPr>
          <p:cNvSpPr>
            <a:spLocks noGrp="1"/>
          </p:cNvSpPr>
          <p:nvPr>
            <p:ph sz="half" idx="15"/>
          </p:nvPr>
        </p:nvSpPr>
        <p:spPr>
          <a:xfrm>
            <a:off x="838200" y="4573935"/>
            <a:ext cx="2944660" cy="1202866"/>
          </a:xfrm>
          <a:solidFill>
            <a:schemeClr val="accent3"/>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12" name="Platshållare för innehåll 3">
            <a:extLst>
              <a:ext uri="{FF2B5EF4-FFF2-40B4-BE49-F238E27FC236}">
                <a16:creationId xmlns:a16="http://schemas.microsoft.com/office/drawing/2014/main" id="{096C3987-C8B1-425E-9A89-2DDF818F7B8F}"/>
              </a:ext>
            </a:extLst>
          </p:cNvPr>
          <p:cNvSpPr>
            <a:spLocks noGrp="1"/>
          </p:cNvSpPr>
          <p:nvPr>
            <p:ph sz="half" idx="16"/>
          </p:nvPr>
        </p:nvSpPr>
        <p:spPr>
          <a:xfrm>
            <a:off x="4038600" y="4573935"/>
            <a:ext cx="7315200" cy="1237306"/>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Tree>
    <p:extLst>
      <p:ext uri="{BB962C8B-B14F-4D97-AF65-F5344CB8AC3E}">
        <p14:creationId xmlns:p14="http://schemas.microsoft.com/office/powerpoint/2010/main" val="48963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2">
    <p:bg>
      <p:bgPr>
        <a:solidFill>
          <a:srgbClr val="8FB8C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249A26DA-9AA1-4E87-8115-CF8413A69C4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88626274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sid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C6180E-8AA2-3277-A3FD-4A6BA40792BC}"/>
              </a:ext>
            </a:extLst>
          </p:cNvPr>
          <p:cNvSpPr>
            <a:spLocks noGrp="1"/>
          </p:cNvSpPr>
          <p:nvPr>
            <p:ph type="title"/>
          </p:nvPr>
        </p:nvSpPr>
        <p:spPr/>
        <p:txBody>
          <a:bodyPr vert="horz" lIns="91440" tIns="45720" rIns="91440" bIns="45720" rtlCol="0" anchor="b">
            <a:normAutofit/>
          </a:bodyPr>
          <a:lstStyle>
            <a:lvl1pPr>
              <a:defRPr lang="sv-SE"/>
            </a:lvl1pPr>
          </a:lstStyle>
          <a:p>
            <a:pPr lvl="0"/>
            <a:r>
              <a:rPr lang="sv-SE" dirty="0"/>
              <a:t>Klicka här för att ändra mall för rubrikformat</a:t>
            </a:r>
          </a:p>
        </p:txBody>
      </p:sp>
      <p:sp>
        <p:nvSpPr>
          <p:cNvPr id="3" name="Platshållare för datum 2">
            <a:extLst>
              <a:ext uri="{FF2B5EF4-FFF2-40B4-BE49-F238E27FC236}">
                <a16:creationId xmlns:a16="http://schemas.microsoft.com/office/drawing/2014/main" id="{D931F59B-69AB-F1B0-50AC-534A5C740925}"/>
              </a:ext>
            </a:extLst>
          </p:cNvPr>
          <p:cNvSpPr>
            <a:spLocks noGrp="1"/>
          </p:cNvSpPr>
          <p:nvPr>
            <p:ph type="dt" sz="half" idx="10"/>
          </p:nvPr>
        </p:nvSpPr>
        <p:spPr/>
        <p:txBody>
          <a:bodyPr/>
          <a:lstStyle>
            <a:lvl1pPr>
              <a:defRPr>
                <a:solidFill>
                  <a:schemeClr val="accent5"/>
                </a:solidFill>
              </a:defRPr>
            </a:lvl1pPr>
          </a:lstStyle>
          <a:p>
            <a:fld id="{F5AD5718-60B2-496E-9FAD-9B02076132A9}" type="datetimeFigureOut">
              <a:rPr lang="en-GB" smtClean="0"/>
              <a:pPr/>
              <a:t>30/05/2024</a:t>
            </a:fld>
            <a:endParaRPr lang="en-GB" dirty="0"/>
          </a:p>
        </p:txBody>
      </p:sp>
      <p:sp>
        <p:nvSpPr>
          <p:cNvPr id="4" name="Platshållare för sidfot 3">
            <a:extLst>
              <a:ext uri="{FF2B5EF4-FFF2-40B4-BE49-F238E27FC236}">
                <a16:creationId xmlns:a16="http://schemas.microsoft.com/office/drawing/2014/main" id="{FFC706FC-B74A-7873-C1E2-2FF12B8356C3}"/>
              </a:ext>
            </a:extLst>
          </p:cNvPr>
          <p:cNvSpPr>
            <a:spLocks noGrp="1"/>
          </p:cNvSpPr>
          <p:nvPr>
            <p:ph type="ftr" sz="quarter" idx="11"/>
          </p:nvPr>
        </p:nvSpPr>
        <p:spPr/>
        <p:txBody>
          <a:bodyPr/>
          <a:lstStyle>
            <a:lvl1pPr>
              <a:defRPr>
                <a:solidFill>
                  <a:schemeClr val="accent5"/>
                </a:solidFill>
              </a:defRPr>
            </a:lvl1pPr>
          </a:lstStyle>
          <a:p>
            <a:endParaRPr lang="en-GB"/>
          </a:p>
        </p:txBody>
      </p:sp>
      <p:sp>
        <p:nvSpPr>
          <p:cNvPr id="5" name="Platshållare för bildnummer 4">
            <a:extLst>
              <a:ext uri="{FF2B5EF4-FFF2-40B4-BE49-F238E27FC236}">
                <a16:creationId xmlns:a16="http://schemas.microsoft.com/office/drawing/2014/main" id="{54FB78EA-4B44-1A7E-57D6-0B28CCEA4FB2}"/>
              </a:ext>
            </a:extLst>
          </p:cNvPr>
          <p:cNvSpPr>
            <a:spLocks noGrp="1"/>
          </p:cNvSpPr>
          <p:nvPr>
            <p:ph type="sldNum" sz="quarter" idx="12"/>
          </p:nvPr>
        </p:nvSpPr>
        <p:spPr/>
        <p:txBody>
          <a:bodyPr/>
          <a:lstStyle>
            <a:lvl1pPr>
              <a:defRPr>
                <a:solidFill>
                  <a:schemeClr val="accent5"/>
                </a:solidFill>
              </a:defRPr>
            </a:lvl1pPr>
          </a:lstStyle>
          <a:p>
            <a:fld id="{84C3BD01-E488-4B64-A04E-23BB7B336F1D}" type="slidenum">
              <a:rPr lang="en-GB" smtClean="0"/>
              <a:pPr/>
              <a:t>‹#›</a:t>
            </a:fld>
            <a:endParaRPr lang="en-GB"/>
          </a:p>
        </p:txBody>
      </p:sp>
      <p:sp>
        <p:nvSpPr>
          <p:cNvPr id="6" name="Rektangel 5">
            <a:extLst>
              <a:ext uri="{FF2B5EF4-FFF2-40B4-BE49-F238E27FC236}">
                <a16:creationId xmlns:a16="http://schemas.microsoft.com/office/drawing/2014/main" id="{E38DADB9-19A8-55AA-664E-3EF6ED455336}"/>
              </a:ext>
            </a:extLst>
          </p:cNvPr>
          <p:cNvSpPr/>
          <p:nvPr userDrawn="1"/>
        </p:nvSpPr>
        <p:spPr>
          <a:xfrm>
            <a:off x="839788" y="1808163"/>
            <a:ext cx="10512425" cy="406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5"/>
              </a:solidFill>
            </a:endParaRPr>
          </a:p>
        </p:txBody>
      </p:sp>
    </p:spTree>
    <p:extLst>
      <p:ext uri="{BB962C8B-B14F-4D97-AF65-F5344CB8AC3E}">
        <p14:creationId xmlns:p14="http://schemas.microsoft.com/office/powerpoint/2010/main" val="3703808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Rubrik och innehåll 3">
    <p:bg>
      <p:bgPr>
        <a:solidFill>
          <a:srgbClr val="3B577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pic>
        <p:nvPicPr>
          <p:cNvPr id="7" name="Bildobjekt 6">
            <a:extLst>
              <a:ext uri="{FF2B5EF4-FFF2-40B4-BE49-F238E27FC236}">
                <a16:creationId xmlns:a16="http://schemas.microsoft.com/office/drawing/2014/main" id="{0BDD1F87-5733-4739-8F6C-0C15C678AD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Platshållare för bildnummer 5">
            <a:extLst>
              <a:ext uri="{FF2B5EF4-FFF2-40B4-BE49-F238E27FC236}">
                <a16:creationId xmlns:a16="http://schemas.microsoft.com/office/drawing/2014/main" id="{9DF83555-6640-457A-A3EC-169EEFFCFFF6}"/>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331967686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3B5776"/>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242134-2D76-4DCB-88C7-19CDE0CE5B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4" name="Rubrik 1">
            <a:extLst>
              <a:ext uri="{FF2B5EF4-FFF2-40B4-BE49-F238E27FC236}">
                <a16:creationId xmlns:a16="http://schemas.microsoft.com/office/drawing/2014/main" id="{736A817A-6D90-4763-A086-230AEE35D3FB}"/>
              </a:ext>
            </a:extLst>
          </p:cNvPr>
          <p:cNvSpPr>
            <a:spLocks noGrp="1"/>
          </p:cNvSpPr>
          <p:nvPr>
            <p:ph type="title" hasCustomPrompt="1"/>
          </p:nvPr>
        </p:nvSpPr>
        <p:spPr>
          <a:xfrm>
            <a:off x="1333499" y="1768476"/>
            <a:ext cx="9486901" cy="2753620"/>
          </a:xfrm>
        </p:spPr>
        <p:txBody>
          <a:bodyPr anchor="ctr">
            <a:normAutofit/>
          </a:bodyPr>
          <a:lstStyle>
            <a:lvl1pPr algn="ctr">
              <a:lnSpc>
                <a:spcPct val="100000"/>
              </a:lnSpc>
              <a:defRPr sz="4800">
                <a:solidFill>
                  <a:schemeClr val="bg1"/>
                </a:solidFill>
              </a:defRPr>
            </a:lvl1pPr>
          </a:lstStyle>
          <a:p>
            <a:r>
              <a:rPr lang="sv-SE" dirty="0"/>
              <a:t>Klicka här för att ändra </a:t>
            </a:r>
            <a:br>
              <a:rPr lang="sv-SE" dirty="0"/>
            </a:br>
            <a:r>
              <a:rPr lang="sv-SE" dirty="0"/>
              <a:t>mall för rubrikformat</a:t>
            </a:r>
            <a:endParaRPr lang="en-GB" dirty="0"/>
          </a:p>
        </p:txBody>
      </p:sp>
    </p:spTree>
    <p:extLst>
      <p:ext uri="{BB962C8B-B14F-4D97-AF65-F5344CB8AC3E}">
        <p14:creationId xmlns:p14="http://schemas.microsoft.com/office/powerpoint/2010/main" val="1105918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kon och avsnittsrubrik">
    <p:bg>
      <p:bgPr>
        <a:solidFill>
          <a:srgbClr val="3B5776"/>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9DD48E0-4C15-BD2B-0D34-2BE08F567AC6}"/>
              </a:ext>
            </a:extLst>
          </p:cNvPr>
          <p:cNvGraphicFramePr>
            <a:graphicFrameLocks noChangeAspect="1"/>
          </p:cNvGraphicFramePr>
          <p:nvPr userDrawn="1">
            <p:custDataLst>
              <p:tags r:id="rId1"/>
            </p:custDataLst>
            <p:extLst>
              <p:ext uri="{D42A27DB-BD31-4B8C-83A1-F6EECF244321}">
                <p14:modId xmlns:p14="http://schemas.microsoft.com/office/powerpoint/2010/main" val="1913930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5" name="think-cell data - do not delete" hidden="1">
                        <a:extLst>
                          <a:ext uri="{FF2B5EF4-FFF2-40B4-BE49-F238E27FC236}">
                            <a16:creationId xmlns:a16="http://schemas.microsoft.com/office/drawing/2014/main" id="{49DD48E0-4C15-BD2B-0D34-2BE08F567A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Bildobjekt 2">
            <a:extLst>
              <a:ext uri="{FF2B5EF4-FFF2-40B4-BE49-F238E27FC236}">
                <a16:creationId xmlns:a16="http://schemas.microsoft.com/office/drawing/2014/main" id="{1D5B180A-3DF6-47CC-AB1A-DCA2BC6DD06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4" name="Rubrik 1">
            <a:extLst>
              <a:ext uri="{FF2B5EF4-FFF2-40B4-BE49-F238E27FC236}">
                <a16:creationId xmlns:a16="http://schemas.microsoft.com/office/drawing/2014/main" id="{E99020E0-A852-4042-ADEF-ECA93E2E554A}"/>
              </a:ext>
            </a:extLst>
          </p:cNvPr>
          <p:cNvSpPr>
            <a:spLocks noGrp="1"/>
          </p:cNvSpPr>
          <p:nvPr>
            <p:ph type="title" hasCustomPrompt="1"/>
          </p:nvPr>
        </p:nvSpPr>
        <p:spPr>
          <a:xfrm>
            <a:off x="3263900" y="2454276"/>
            <a:ext cx="7556500" cy="1882775"/>
          </a:xfrm>
        </p:spPr>
        <p:txBody>
          <a:bodyPr vert="horz" anchor="ctr">
            <a:normAutofit/>
          </a:bodyPr>
          <a:lstStyle>
            <a:lvl1pPr algn="l">
              <a:lnSpc>
                <a:spcPct val="100000"/>
              </a:lnSpc>
              <a:defRPr sz="4800">
                <a:solidFill>
                  <a:schemeClr val="bg1"/>
                </a:solidFill>
              </a:defRPr>
            </a:lvl1pPr>
          </a:lstStyle>
          <a:p>
            <a:r>
              <a:rPr lang="sv-SE" dirty="0"/>
              <a:t>Klicka här för att ändra </a:t>
            </a:r>
            <a:br>
              <a:rPr lang="sv-SE" dirty="0"/>
            </a:br>
            <a:r>
              <a:rPr lang="sv-SE" dirty="0"/>
              <a:t>mall för rubrikformat</a:t>
            </a:r>
            <a:endParaRPr lang="en-GB" dirty="0"/>
          </a:p>
        </p:txBody>
      </p:sp>
      <p:sp>
        <p:nvSpPr>
          <p:cNvPr id="8" name="Platshållare för bild 7">
            <a:extLst>
              <a:ext uri="{FF2B5EF4-FFF2-40B4-BE49-F238E27FC236}">
                <a16:creationId xmlns:a16="http://schemas.microsoft.com/office/drawing/2014/main" id="{C6EA4766-8B21-3902-6DC6-BEA1D67240CE}"/>
              </a:ext>
            </a:extLst>
          </p:cNvPr>
          <p:cNvSpPr>
            <a:spLocks noGrp="1"/>
          </p:cNvSpPr>
          <p:nvPr>
            <p:ph type="pic" sz="quarter" idx="10" hasCustomPrompt="1"/>
          </p:nvPr>
        </p:nvSpPr>
        <p:spPr>
          <a:xfrm>
            <a:off x="814388" y="2454276"/>
            <a:ext cx="2324100" cy="1882775"/>
          </a:xfrm>
        </p:spPr>
        <p:txBody>
          <a:bodyPr anchor="ctr"/>
          <a:lstStyle>
            <a:lvl1pPr marL="0" indent="0" algn="ctr">
              <a:buNone/>
              <a:defRPr>
                <a:solidFill>
                  <a:schemeClr val="bg1"/>
                </a:solidFill>
              </a:defRPr>
            </a:lvl1pPr>
          </a:lstStyle>
          <a:p>
            <a:r>
              <a:rPr lang="sv-SE" dirty="0" err="1"/>
              <a:t>Ifoga</a:t>
            </a:r>
            <a:r>
              <a:rPr lang="sv-SE" dirty="0"/>
              <a:t> ikon eller </a:t>
            </a:r>
            <a:br>
              <a:rPr lang="sv-SE" dirty="0"/>
            </a:br>
            <a:r>
              <a:rPr lang="sv-SE" dirty="0"/>
              <a:t>ta bort</a:t>
            </a:r>
          </a:p>
        </p:txBody>
      </p:sp>
    </p:spTree>
    <p:extLst>
      <p:ext uri="{BB962C8B-B14F-4D97-AF65-F5344CB8AC3E}">
        <p14:creationId xmlns:p14="http://schemas.microsoft.com/office/powerpoint/2010/main" val="255996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psmall">
    <p:bg>
      <p:bgPr>
        <a:solidFill>
          <a:srgbClr val="3B5776"/>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D5B180A-3DF6-47CC-AB1A-DCA2BC6DD0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14" name="Platshållare för text 13">
            <a:extLst>
              <a:ext uri="{FF2B5EF4-FFF2-40B4-BE49-F238E27FC236}">
                <a16:creationId xmlns:a16="http://schemas.microsoft.com/office/drawing/2014/main" id="{3BF20226-0A3C-BDC6-26B8-9AE90B2399EE}"/>
              </a:ext>
            </a:extLst>
          </p:cNvPr>
          <p:cNvSpPr>
            <a:spLocks noGrp="1"/>
          </p:cNvSpPr>
          <p:nvPr>
            <p:ph type="body" sz="quarter" idx="10" hasCustomPrompt="1"/>
          </p:nvPr>
        </p:nvSpPr>
        <p:spPr>
          <a:xfrm>
            <a:off x="4241850" y="-527623"/>
            <a:ext cx="3092450" cy="7786747"/>
          </a:xfrm>
        </p:spPr>
        <p:txBody>
          <a:bodyPr>
            <a:spAutoFit/>
          </a:bodyPr>
          <a:lstStyle>
            <a:lvl1pPr marL="0" indent="0">
              <a:buNone/>
              <a:defRPr sz="50000" b="1" i="1">
                <a:solidFill>
                  <a:schemeClr val="accent1"/>
                </a:solidFill>
                <a:latin typeface="Palatino Linotype" panose="02040502050505030304" pitchFamily="18" charset="0"/>
              </a:defRPr>
            </a:lvl1pPr>
          </a:lstStyle>
          <a:p>
            <a:pPr lvl="0"/>
            <a:r>
              <a:rPr lang="sv-SE" dirty="0"/>
              <a:t>1</a:t>
            </a:r>
          </a:p>
        </p:txBody>
      </p:sp>
      <p:sp>
        <p:nvSpPr>
          <p:cNvPr id="4" name="Rubrik 1">
            <a:extLst>
              <a:ext uri="{FF2B5EF4-FFF2-40B4-BE49-F238E27FC236}">
                <a16:creationId xmlns:a16="http://schemas.microsoft.com/office/drawing/2014/main" id="{E99020E0-A852-4042-ADEF-ECA93E2E554A}"/>
              </a:ext>
            </a:extLst>
          </p:cNvPr>
          <p:cNvSpPr>
            <a:spLocks noGrp="1"/>
          </p:cNvSpPr>
          <p:nvPr>
            <p:ph type="title" hasCustomPrompt="1"/>
          </p:nvPr>
        </p:nvSpPr>
        <p:spPr>
          <a:xfrm>
            <a:off x="1333499" y="1768476"/>
            <a:ext cx="9486901" cy="2753620"/>
          </a:xfrm>
        </p:spPr>
        <p:txBody>
          <a:bodyPr anchor="ctr">
            <a:normAutofit/>
          </a:bodyPr>
          <a:lstStyle>
            <a:lvl1pPr algn="ctr">
              <a:lnSpc>
                <a:spcPct val="100000"/>
              </a:lnSpc>
              <a:defRPr sz="4800">
                <a:solidFill>
                  <a:schemeClr val="bg1"/>
                </a:solidFill>
              </a:defRPr>
            </a:lvl1pPr>
          </a:lstStyle>
          <a:p>
            <a:r>
              <a:rPr lang="sv-SE" dirty="0"/>
              <a:t>Klicka här för fylla i tips och klicka på siffran under för att fylla i numret.</a:t>
            </a:r>
            <a:endParaRPr lang="en-GB" dirty="0"/>
          </a:p>
        </p:txBody>
      </p:sp>
    </p:spTree>
    <p:extLst>
      <p:ext uri="{BB962C8B-B14F-4D97-AF65-F5344CB8AC3E}">
        <p14:creationId xmlns:p14="http://schemas.microsoft.com/office/powerpoint/2010/main" val="428014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xagonbild text höger">
    <p:bg>
      <p:bgPr>
        <a:solidFill>
          <a:srgbClr val="3A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1149350"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6095999" y="2004565"/>
            <a:ext cx="5256213" cy="2753620"/>
          </a:xfrm>
        </p:spPr>
        <p:txBody>
          <a:bodyPr anchor="ctr">
            <a:normAutofit/>
          </a:bodyPr>
          <a:lstStyle>
            <a:lvl1pPr algn="l">
              <a:lnSpc>
                <a:spcPct val="100000"/>
              </a:lnSpc>
              <a:defRPr sz="4000">
                <a:solidFill>
                  <a:schemeClr val="bg1"/>
                </a:solidFill>
              </a:defRPr>
            </a:lvl1pPr>
          </a:lstStyle>
          <a:p>
            <a:r>
              <a:rPr lang="sv-SE" dirty="0"/>
              <a:t>Klicka här för att ändra mall för rubrikformat</a:t>
            </a:r>
            <a:endParaRPr lang="en-GB" dirty="0"/>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1157926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Hexagon text vänster">
    <p:bg>
      <p:bgPr>
        <a:solidFill>
          <a:srgbClr val="3A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sp>
        <p:nvSpPr>
          <p:cNvPr id="4" name="Rubrik 1">
            <a:extLst>
              <a:ext uri="{FF2B5EF4-FFF2-40B4-BE49-F238E27FC236}">
                <a16:creationId xmlns:a16="http://schemas.microsoft.com/office/drawing/2014/main" id="{4DAF063B-7068-450F-B5C5-EFF538607A05}"/>
              </a:ext>
            </a:extLst>
          </p:cNvPr>
          <p:cNvSpPr>
            <a:spLocks noGrp="1"/>
          </p:cNvSpPr>
          <p:nvPr>
            <p:ph type="title"/>
          </p:nvPr>
        </p:nvSpPr>
        <p:spPr>
          <a:xfrm>
            <a:off x="1625600" y="2004565"/>
            <a:ext cx="4470401" cy="2753620"/>
          </a:xfrm>
        </p:spPr>
        <p:txBody>
          <a:bodyPr anchor="ctr">
            <a:normAutofit/>
          </a:bodyPr>
          <a:lstStyle>
            <a:lvl1pPr algn="l">
              <a:lnSpc>
                <a:spcPct val="100000"/>
              </a:lnSpc>
              <a:defRPr sz="4000">
                <a:solidFill>
                  <a:schemeClr val="bg1"/>
                </a:solidFill>
              </a:defRPr>
            </a:lvl1pPr>
          </a:lstStyle>
          <a:p>
            <a:r>
              <a:rPr lang="sv-SE" dirty="0"/>
              <a:t>Klicka här för att ändra mall för rubrikformat</a:t>
            </a:r>
            <a:endParaRPr lang="en-GB" dirty="0"/>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2197853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Hexagonbild rubrik och text">
    <p:bg>
      <p:bgPr>
        <a:solidFill>
          <a:srgbClr val="3B5776"/>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BF3B0B8E-EC71-424A-A1F2-FC479B00BC86}"/>
              </a:ext>
            </a:extLst>
          </p:cNvPr>
          <p:cNvSpPr>
            <a:spLocks noGrp="1"/>
          </p:cNvSpPr>
          <p:nvPr>
            <p:ph type="pic" sz="quarter" idx="15"/>
          </p:nvPr>
        </p:nvSpPr>
        <p:spPr>
          <a:xfrm>
            <a:off x="6129094" y="1447800"/>
            <a:ext cx="4564063" cy="3867150"/>
          </a:xfrm>
          <a:prstGeom prst="hexagon">
            <a:avLst/>
          </a:prstGeom>
          <a:solidFill>
            <a:schemeClr val="accent1"/>
          </a:solidFill>
        </p:spPr>
        <p:txBody>
          <a:bodyPr/>
          <a:lstStyle/>
          <a:p>
            <a:endParaRPr lang="en-GB"/>
          </a:p>
        </p:txBody>
      </p:sp>
      <p:pic>
        <p:nvPicPr>
          <p:cNvPr id="5" name="Bildobjekt 4">
            <a:extLst>
              <a:ext uri="{FF2B5EF4-FFF2-40B4-BE49-F238E27FC236}">
                <a16:creationId xmlns:a16="http://schemas.microsoft.com/office/drawing/2014/main" id="{62D4A290-92C2-4588-AFB1-4C6822A81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6" name="Rubrik 1">
            <a:extLst>
              <a:ext uri="{FF2B5EF4-FFF2-40B4-BE49-F238E27FC236}">
                <a16:creationId xmlns:a16="http://schemas.microsoft.com/office/drawing/2014/main" id="{62ABE50D-60DA-4704-89D7-730FD6C5F6F4}"/>
              </a:ext>
            </a:extLst>
          </p:cNvPr>
          <p:cNvSpPr>
            <a:spLocks noGrp="1"/>
          </p:cNvSpPr>
          <p:nvPr>
            <p:ph type="title"/>
          </p:nvPr>
        </p:nvSpPr>
        <p:spPr>
          <a:xfrm>
            <a:off x="1498843" y="1126379"/>
            <a:ext cx="4470401" cy="2169082"/>
          </a:xfrm>
        </p:spPr>
        <p:txBody>
          <a:bodyPr anchor="b">
            <a:normAutofit/>
          </a:bodyPr>
          <a:lstStyle>
            <a:lvl1pPr algn="l">
              <a:lnSpc>
                <a:spcPct val="100000"/>
              </a:lnSpc>
              <a:defRPr sz="4000">
                <a:solidFill>
                  <a:schemeClr val="bg1"/>
                </a:solidFill>
              </a:defRPr>
            </a:lvl1pPr>
          </a:lstStyle>
          <a:p>
            <a:r>
              <a:rPr lang="sv-SE" dirty="0"/>
              <a:t>Klicka här för att ändra mall för rubrikformat</a:t>
            </a:r>
            <a:endParaRPr lang="en-GB" dirty="0"/>
          </a:p>
        </p:txBody>
      </p:sp>
      <p:sp>
        <p:nvSpPr>
          <p:cNvPr id="7" name="Platshållare för text 3">
            <a:extLst>
              <a:ext uri="{FF2B5EF4-FFF2-40B4-BE49-F238E27FC236}">
                <a16:creationId xmlns:a16="http://schemas.microsoft.com/office/drawing/2014/main" id="{41C8E73C-019E-4FB7-946D-69FAB814CF9A}"/>
              </a:ext>
            </a:extLst>
          </p:cNvPr>
          <p:cNvSpPr>
            <a:spLocks noGrp="1"/>
          </p:cNvSpPr>
          <p:nvPr>
            <p:ph type="body" sz="quarter" idx="10"/>
          </p:nvPr>
        </p:nvSpPr>
        <p:spPr>
          <a:xfrm>
            <a:off x="1498843" y="3381376"/>
            <a:ext cx="4470401" cy="235024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376691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bild höge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4876800" cy="1325563"/>
          </a:xfrm>
        </p:spPr>
        <p:txBody>
          <a:body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4876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6096000" y="1"/>
            <a:ext cx="6096000" cy="6858000"/>
          </a:xfrm>
        </p:spPr>
        <p:txBody>
          <a:bodyPr/>
          <a:lstStyle/>
          <a:p>
            <a:r>
              <a:rPr lang="sv-SE"/>
              <a:t>Klicka på ikonen för att lägga till en bild</a:t>
            </a:r>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14636483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 not used slides added after this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97D998-5772-F48A-F7BA-7A582AB615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1D3092D-94D7-9404-4A40-A77D358363E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1BF36466-2F05-E603-8DBB-B6F898FF3CE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DD30648-32FD-D873-CF12-497647853A3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57C68154-B8A1-0A31-BE87-13D5715A10B1}"/>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ANVÄND INTE MALLSIDOR EFTER DENNA SIDA</a:t>
            </a:r>
            <a:endParaRPr lang="sv-SE" sz="6600" dirty="0"/>
          </a:p>
        </p:txBody>
      </p:sp>
    </p:spTree>
    <p:extLst>
      <p:ext uri="{BB962C8B-B14F-4D97-AF65-F5344CB8AC3E}">
        <p14:creationId xmlns:p14="http://schemas.microsoft.com/office/powerpoint/2010/main" val="2795830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7" name="Platshållare för bildnummer 5">
            <a:extLst>
              <a:ext uri="{FF2B5EF4-FFF2-40B4-BE49-F238E27FC236}">
                <a16:creationId xmlns:a16="http://schemas.microsoft.com/office/drawing/2014/main" id="{69845B8F-4287-48D6-8BA9-E08192F8D4BA}"/>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653644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Rubrik + två textbox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8" name="Platshållare för bildnummer 5">
            <a:extLst>
              <a:ext uri="{FF2B5EF4-FFF2-40B4-BE49-F238E27FC236}">
                <a16:creationId xmlns:a16="http://schemas.microsoft.com/office/drawing/2014/main" id="{5C489BE3-1DB9-4564-856D-F1DF541A1823}"/>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3929900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ild höger">
    <p:bg>
      <p:bgPr>
        <a:solidFill>
          <a:srgbClr val="D9E7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4876800" cy="1325563"/>
          </a:xfrm>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4876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6096000" y="1"/>
            <a:ext cx="6096000" cy="6858000"/>
          </a:xfrm>
        </p:spPr>
        <p:txBody>
          <a:bodyPr/>
          <a:lstStyle/>
          <a:p>
            <a:endParaRPr lang="sv-SE"/>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14177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1/3 bild höger">
    <p:bg>
      <p:bgPr>
        <a:solidFill>
          <a:srgbClr val="D9E7DE"/>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BB0979C0-7088-BC71-A9C3-FD1FCD12D015}"/>
              </a:ext>
            </a:extLst>
          </p:cNvPr>
          <p:cNvGraphicFramePr>
            <a:graphicFrameLocks noChangeAspect="1"/>
          </p:cNvGraphicFramePr>
          <p:nvPr userDrawn="1">
            <p:custDataLst>
              <p:tags r:id="rId1"/>
            </p:custDataLst>
            <p:extLst>
              <p:ext uri="{D42A27DB-BD31-4B8C-83A1-F6EECF244321}">
                <p14:modId xmlns:p14="http://schemas.microsoft.com/office/powerpoint/2010/main" val="451062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12" name="think-cell data - do not delete" hidden="1">
                        <a:extLst>
                          <a:ext uri="{FF2B5EF4-FFF2-40B4-BE49-F238E27FC236}">
                            <a16:creationId xmlns:a16="http://schemas.microsoft.com/office/drawing/2014/main" id="{BB0979C0-7088-BC71-A9C3-FD1FCD12D0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3225800" cy="1325563"/>
          </a:xfrm>
        </p:spPr>
        <p:txBody>
          <a:bodyPr vert="horz"/>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3225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4241800" y="1"/>
            <a:ext cx="7950200" cy="6858000"/>
          </a:xfrm>
        </p:spPr>
        <p:txBody>
          <a:bodyPr/>
          <a:lstStyle/>
          <a:p>
            <a:endParaRPr lang="sv-SE" dirty="0"/>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153300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bild vänster">
    <p:bg>
      <p:bgPr>
        <a:solidFill>
          <a:srgbClr val="D9E7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6475413" y="365125"/>
            <a:ext cx="4876800" cy="1325563"/>
          </a:xfrm>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6475413" y="1825625"/>
            <a:ext cx="4876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0" y="0"/>
            <a:ext cx="6096000" cy="6858000"/>
          </a:xfrm>
        </p:spPr>
        <p:txBody>
          <a:bodyPr/>
          <a:lstStyle/>
          <a:p>
            <a:endParaRPr lang="sv-SE"/>
          </a:p>
        </p:txBody>
      </p:sp>
    </p:spTree>
    <p:extLst>
      <p:ext uri="{BB962C8B-B14F-4D97-AF65-F5344CB8AC3E}">
        <p14:creationId xmlns:p14="http://schemas.microsoft.com/office/powerpoint/2010/main" val="719582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8B315424-357B-4647-888E-3606002F18F9}"/>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1139405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sida - textbox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DF14EFC7-DD15-450C-9679-EC5B2ABD38A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
        <p:nvSpPr>
          <p:cNvPr id="7" name="Platshållare för innehåll 2">
            <a:extLst>
              <a:ext uri="{FF2B5EF4-FFF2-40B4-BE49-F238E27FC236}">
                <a16:creationId xmlns:a16="http://schemas.microsoft.com/office/drawing/2014/main" id="{E7DDDEA0-8B65-4B63-81A5-69675C2FB86D}"/>
              </a:ext>
            </a:extLst>
          </p:cNvPr>
          <p:cNvSpPr>
            <a:spLocks noGrp="1"/>
          </p:cNvSpPr>
          <p:nvPr>
            <p:ph sz="half" idx="1"/>
          </p:nvPr>
        </p:nvSpPr>
        <p:spPr>
          <a:xfrm>
            <a:off x="838200" y="1825626"/>
            <a:ext cx="2944660" cy="1202866"/>
          </a:xfrm>
          <a:solidFill>
            <a:srgbClr val="366D6B"/>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8" name="Platshållare för innehåll 3">
            <a:extLst>
              <a:ext uri="{FF2B5EF4-FFF2-40B4-BE49-F238E27FC236}">
                <a16:creationId xmlns:a16="http://schemas.microsoft.com/office/drawing/2014/main" id="{C495AC53-3AF3-41E5-B81B-81BA5388E121}"/>
              </a:ext>
            </a:extLst>
          </p:cNvPr>
          <p:cNvSpPr>
            <a:spLocks noGrp="1"/>
          </p:cNvSpPr>
          <p:nvPr>
            <p:ph sz="half" idx="2"/>
          </p:nvPr>
        </p:nvSpPr>
        <p:spPr>
          <a:xfrm>
            <a:off x="4038600" y="1825626"/>
            <a:ext cx="7315200" cy="1189997"/>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
        <p:nvSpPr>
          <p:cNvPr id="9" name="Platshållare för innehåll 2">
            <a:extLst>
              <a:ext uri="{FF2B5EF4-FFF2-40B4-BE49-F238E27FC236}">
                <a16:creationId xmlns:a16="http://schemas.microsoft.com/office/drawing/2014/main" id="{D8974C98-54E7-4B31-9D55-9F903F9BE0E4}"/>
              </a:ext>
            </a:extLst>
          </p:cNvPr>
          <p:cNvSpPr>
            <a:spLocks noGrp="1"/>
          </p:cNvSpPr>
          <p:nvPr>
            <p:ph sz="half" idx="13"/>
          </p:nvPr>
        </p:nvSpPr>
        <p:spPr>
          <a:xfrm>
            <a:off x="838200" y="3199780"/>
            <a:ext cx="2944660" cy="1202866"/>
          </a:xfrm>
          <a:solidFill>
            <a:srgbClr val="366D6B"/>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10" name="Platshållare för innehåll 3">
            <a:extLst>
              <a:ext uri="{FF2B5EF4-FFF2-40B4-BE49-F238E27FC236}">
                <a16:creationId xmlns:a16="http://schemas.microsoft.com/office/drawing/2014/main" id="{2EC6FBBC-11C2-4CD4-9135-EC04C17DBE4A}"/>
              </a:ext>
            </a:extLst>
          </p:cNvPr>
          <p:cNvSpPr>
            <a:spLocks noGrp="1"/>
          </p:cNvSpPr>
          <p:nvPr>
            <p:ph sz="half" idx="14"/>
          </p:nvPr>
        </p:nvSpPr>
        <p:spPr>
          <a:xfrm>
            <a:off x="4038600" y="3199780"/>
            <a:ext cx="7315200" cy="1237306"/>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
        <p:nvSpPr>
          <p:cNvPr id="11" name="Platshållare för innehåll 2">
            <a:extLst>
              <a:ext uri="{FF2B5EF4-FFF2-40B4-BE49-F238E27FC236}">
                <a16:creationId xmlns:a16="http://schemas.microsoft.com/office/drawing/2014/main" id="{78380EC8-C494-4735-ADF3-14F5A2A332CA}"/>
              </a:ext>
            </a:extLst>
          </p:cNvPr>
          <p:cNvSpPr>
            <a:spLocks noGrp="1"/>
          </p:cNvSpPr>
          <p:nvPr>
            <p:ph sz="half" idx="15"/>
          </p:nvPr>
        </p:nvSpPr>
        <p:spPr>
          <a:xfrm>
            <a:off x="838200" y="4573935"/>
            <a:ext cx="2944660" cy="1202866"/>
          </a:xfrm>
          <a:solidFill>
            <a:srgbClr val="366D6B"/>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12" name="Platshållare för innehåll 3">
            <a:extLst>
              <a:ext uri="{FF2B5EF4-FFF2-40B4-BE49-F238E27FC236}">
                <a16:creationId xmlns:a16="http://schemas.microsoft.com/office/drawing/2014/main" id="{096C3987-C8B1-425E-9A89-2DDF818F7B8F}"/>
              </a:ext>
            </a:extLst>
          </p:cNvPr>
          <p:cNvSpPr>
            <a:spLocks noGrp="1"/>
          </p:cNvSpPr>
          <p:nvPr>
            <p:ph sz="half" idx="16"/>
          </p:nvPr>
        </p:nvSpPr>
        <p:spPr>
          <a:xfrm>
            <a:off x="4038600" y="4573935"/>
            <a:ext cx="7315200" cy="1237306"/>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Tree>
    <p:extLst>
      <p:ext uri="{BB962C8B-B14F-4D97-AF65-F5344CB8AC3E}">
        <p14:creationId xmlns:p14="http://schemas.microsoft.com/office/powerpoint/2010/main" val="3637194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Rubrik och innehåll 2">
    <p:bg>
      <p:bgPr>
        <a:solidFill>
          <a:srgbClr val="7DB09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pic>
        <p:nvPicPr>
          <p:cNvPr id="7" name="Bildobjekt 6">
            <a:extLst>
              <a:ext uri="{FF2B5EF4-FFF2-40B4-BE49-F238E27FC236}">
                <a16:creationId xmlns:a16="http://schemas.microsoft.com/office/drawing/2014/main" id="{1AECFE1F-46CA-47E1-8975-5D40073266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Platshållare för bildnummer 5">
            <a:extLst>
              <a:ext uri="{FF2B5EF4-FFF2-40B4-BE49-F238E27FC236}">
                <a16:creationId xmlns:a16="http://schemas.microsoft.com/office/drawing/2014/main" id="{E2CCB681-7F37-424C-9893-04F3F63AAC3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393988026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o not used slides added after this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97D998-5772-F48A-F7BA-7A582AB615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1D3092D-94D7-9404-4A40-A77D358363E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1BF36466-2F05-E603-8DBB-B6F898FF3CE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DD30648-32FD-D873-CF12-497647853A3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57C68154-B8A1-0A31-BE87-13D5715A10B1}"/>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ANVÄND INTE MALLSIDOR EFTER DENNA SIDA</a:t>
            </a:r>
            <a:endParaRPr lang="sv-SE" sz="6600" dirty="0"/>
          </a:p>
        </p:txBody>
      </p:sp>
    </p:spTree>
    <p:extLst>
      <p:ext uri="{BB962C8B-B14F-4D97-AF65-F5344CB8AC3E}">
        <p14:creationId xmlns:p14="http://schemas.microsoft.com/office/powerpoint/2010/main" val="209488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1/3 bild höger">
    <p:bg>
      <p:bgPr>
        <a:solidFill>
          <a:srgbClr val="F6F5F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BB0979C0-7088-BC71-A9C3-FD1FCD12D015}"/>
              </a:ext>
            </a:extLst>
          </p:cNvPr>
          <p:cNvGraphicFramePr>
            <a:graphicFrameLocks noChangeAspect="1"/>
          </p:cNvGraphicFramePr>
          <p:nvPr userDrawn="1">
            <p:custDataLst>
              <p:tags r:id="rId1"/>
            </p:custDataLst>
            <p:extLst>
              <p:ext uri="{D42A27DB-BD31-4B8C-83A1-F6EECF244321}">
                <p14:modId xmlns:p14="http://schemas.microsoft.com/office/powerpoint/2010/main" val="451062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12" name="think-cell data - do not delete" hidden="1">
                        <a:extLst>
                          <a:ext uri="{FF2B5EF4-FFF2-40B4-BE49-F238E27FC236}">
                            <a16:creationId xmlns:a16="http://schemas.microsoft.com/office/drawing/2014/main" id="{BB0979C0-7088-BC71-A9C3-FD1FCD12D0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3225800" cy="1325563"/>
          </a:xfrm>
        </p:spPr>
        <p:txBody>
          <a:bodyPr vert="horz"/>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3225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4241800" y="1"/>
            <a:ext cx="7950200" cy="6858000"/>
          </a:xfrm>
        </p:spPr>
        <p:txBody>
          <a:bodyPr/>
          <a:lstStyle/>
          <a:p>
            <a:r>
              <a:rPr lang="sv-SE"/>
              <a:t>Klicka på ikonen för att lägga till en bild</a:t>
            </a:r>
            <a:endParaRPr lang="sv-SE" dirty="0"/>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2614113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2213622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Rubrik + två textbox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537061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bild höger">
    <p:bg>
      <p:bgPr>
        <a:solidFill>
          <a:srgbClr val="F7E4D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4876800" cy="1325563"/>
          </a:xfrm>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4876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6096000" y="1"/>
            <a:ext cx="6096000" cy="6858000"/>
          </a:xfrm>
        </p:spPr>
        <p:txBody>
          <a:bodyPr/>
          <a:lstStyle/>
          <a:p>
            <a:endParaRPr lang="sv-SE"/>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2964519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1/3 bild höger">
    <p:bg>
      <p:bgPr>
        <a:solidFill>
          <a:srgbClr val="F7E4DD"/>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BB0979C0-7088-BC71-A9C3-FD1FCD12D015}"/>
              </a:ext>
            </a:extLst>
          </p:cNvPr>
          <p:cNvGraphicFramePr>
            <a:graphicFrameLocks noChangeAspect="1"/>
          </p:cNvGraphicFramePr>
          <p:nvPr userDrawn="1">
            <p:custDataLst>
              <p:tags r:id="rId1"/>
            </p:custDataLst>
            <p:extLst>
              <p:ext uri="{D42A27DB-BD31-4B8C-83A1-F6EECF244321}">
                <p14:modId xmlns:p14="http://schemas.microsoft.com/office/powerpoint/2010/main" val="451062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12" name="think-cell data - do not delete" hidden="1">
                        <a:extLst>
                          <a:ext uri="{FF2B5EF4-FFF2-40B4-BE49-F238E27FC236}">
                            <a16:creationId xmlns:a16="http://schemas.microsoft.com/office/drawing/2014/main" id="{BB0979C0-7088-BC71-A9C3-FD1FCD12D0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3225800" cy="1325563"/>
          </a:xfrm>
        </p:spPr>
        <p:txBody>
          <a:bodyPr vert="horz"/>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3225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4241800" y="1"/>
            <a:ext cx="7950200" cy="6858000"/>
          </a:xfrm>
        </p:spPr>
        <p:txBody>
          <a:bodyPr/>
          <a:lstStyle/>
          <a:p>
            <a:endParaRPr lang="sv-SE" dirty="0"/>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370107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bild vänster">
    <p:bg>
      <p:bgPr>
        <a:solidFill>
          <a:srgbClr val="F7E4D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6475413" y="365125"/>
            <a:ext cx="4876800" cy="1325563"/>
          </a:xfrm>
        </p:spPr>
        <p:txBody>
          <a:body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6475413" y="1825625"/>
            <a:ext cx="4876800" cy="39798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0" y="0"/>
            <a:ext cx="6096000" cy="6858000"/>
          </a:xfrm>
        </p:spPr>
        <p:txBody>
          <a:bodyPr/>
          <a:lstStyle/>
          <a:p>
            <a:endParaRPr lang="sv-SE"/>
          </a:p>
        </p:txBody>
      </p:sp>
    </p:spTree>
    <p:extLst>
      <p:ext uri="{BB962C8B-B14F-4D97-AF65-F5344CB8AC3E}">
        <p14:creationId xmlns:p14="http://schemas.microsoft.com/office/powerpoint/2010/main" val="2489591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6B0B13C-2727-4B02-8983-8C9B30C6743E}"/>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1050845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sida - textbox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DF14EFC7-DD15-450C-9679-EC5B2ABD38AE}"/>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
        <p:nvSpPr>
          <p:cNvPr id="7" name="Platshållare för innehåll 2">
            <a:extLst>
              <a:ext uri="{FF2B5EF4-FFF2-40B4-BE49-F238E27FC236}">
                <a16:creationId xmlns:a16="http://schemas.microsoft.com/office/drawing/2014/main" id="{E7DDDEA0-8B65-4B63-81A5-69675C2FB86D}"/>
              </a:ext>
            </a:extLst>
          </p:cNvPr>
          <p:cNvSpPr>
            <a:spLocks noGrp="1"/>
          </p:cNvSpPr>
          <p:nvPr>
            <p:ph sz="half" idx="1"/>
          </p:nvPr>
        </p:nvSpPr>
        <p:spPr>
          <a:xfrm>
            <a:off x="838200" y="1825626"/>
            <a:ext cx="2944660" cy="1202866"/>
          </a:xfrm>
          <a:solidFill>
            <a:schemeClr val="accent5"/>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8" name="Platshållare för innehåll 3">
            <a:extLst>
              <a:ext uri="{FF2B5EF4-FFF2-40B4-BE49-F238E27FC236}">
                <a16:creationId xmlns:a16="http://schemas.microsoft.com/office/drawing/2014/main" id="{C495AC53-3AF3-41E5-B81B-81BA5388E121}"/>
              </a:ext>
            </a:extLst>
          </p:cNvPr>
          <p:cNvSpPr>
            <a:spLocks noGrp="1"/>
          </p:cNvSpPr>
          <p:nvPr>
            <p:ph sz="half" idx="2"/>
          </p:nvPr>
        </p:nvSpPr>
        <p:spPr>
          <a:xfrm>
            <a:off x="4038600" y="1825626"/>
            <a:ext cx="7315200" cy="1189997"/>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
        <p:nvSpPr>
          <p:cNvPr id="9" name="Platshållare för innehåll 2">
            <a:extLst>
              <a:ext uri="{FF2B5EF4-FFF2-40B4-BE49-F238E27FC236}">
                <a16:creationId xmlns:a16="http://schemas.microsoft.com/office/drawing/2014/main" id="{D8974C98-54E7-4B31-9D55-9F903F9BE0E4}"/>
              </a:ext>
            </a:extLst>
          </p:cNvPr>
          <p:cNvSpPr>
            <a:spLocks noGrp="1"/>
          </p:cNvSpPr>
          <p:nvPr>
            <p:ph sz="half" idx="13"/>
          </p:nvPr>
        </p:nvSpPr>
        <p:spPr>
          <a:xfrm>
            <a:off x="838200" y="3199780"/>
            <a:ext cx="2944660" cy="1202866"/>
          </a:xfrm>
          <a:solidFill>
            <a:schemeClr val="accent5"/>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10" name="Platshållare för innehåll 3">
            <a:extLst>
              <a:ext uri="{FF2B5EF4-FFF2-40B4-BE49-F238E27FC236}">
                <a16:creationId xmlns:a16="http://schemas.microsoft.com/office/drawing/2014/main" id="{2EC6FBBC-11C2-4CD4-9135-EC04C17DBE4A}"/>
              </a:ext>
            </a:extLst>
          </p:cNvPr>
          <p:cNvSpPr>
            <a:spLocks noGrp="1"/>
          </p:cNvSpPr>
          <p:nvPr>
            <p:ph sz="half" idx="14"/>
          </p:nvPr>
        </p:nvSpPr>
        <p:spPr>
          <a:xfrm>
            <a:off x="4038600" y="3199780"/>
            <a:ext cx="7315200" cy="1237306"/>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
        <p:nvSpPr>
          <p:cNvPr id="11" name="Platshållare för innehåll 2">
            <a:extLst>
              <a:ext uri="{FF2B5EF4-FFF2-40B4-BE49-F238E27FC236}">
                <a16:creationId xmlns:a16="http://schemas.microsoft.com/office/drawing/2014/main" id="{78380EC8-C494-4735-ADF3-14F5A2A332CA}"/>
              </a:ext>
            </a:extLst>
          </p:cNvPr>
          <p:cNvSpPr>
            <a:spLocks noGrp="1"/>
          </p:cNvSpPr>
          <p:nvPr>
            <p:ph sz="half" idx="15"/>
          </p:nvPr>
        </p:nvSpPr>
        <p:spPr>
          <a:xfrm>
            <a:off x="838200" y="4573935"/>
            <a:ext cx="2944660" cy="1202866"/>
          </a:xfrm>
          <a:solidFill>
            <a:schemeClr val="accent5"/>
          </a:solidFill>
        </p:spPr>
        <p:txBody>
          <a:bodyPr lIns="144000" rIns="144000" anchor="ctr"/>
          <a:lstStyle>
            <a:lvl1pPr marL="0" indent="0">
              <a:buNone/>
              <a:defRPr>
                <a:solidFill>
                  <a:schemeClr val="bg1"/>
                </a:solidFill>
              </a:defRPr>
            </a:lvl1pPr>
            <a:lvl2pPr marL="271462" indent="0">
              <a:buNone/>
              <a:defRPr/>
            </a:lvl2pPr>
          </a:lstStyle>
          <a:p>
            <a:pPr lvl="0"/>
            <a:r>
              <a:rPr lang="sv-SE" dirty="0"/>
              <a:t>Klicka här för att ändra format på bakgrundstexten</a:t>
            </a:r>
          </a:p>
        </p:txBody>
      </p:sp>
      <p:sp>
        <p:nvSpPr>
          <p:cNvPr id="12" name="Platshållare för innehåll 3">
            <a:extLst>
              <a:ext uri="{FF2B5EF4-FFF2-40B4-BE49-F238E27FC236}">
                <a16:creationId xmlns:a16="http://schemas.microsoft.com/office/drawing/2014/main" id="{096C3987-C8B1-425E-9A89-2DDF818F7B8F}"/>
              </a:ext>
            </a:extLst>
          </p:cNvPr>
          <p:cNvSpPr>
            <a:spLocks noGrp="1"/>
          </p:cNvSpPr>
          <p:nvPr>
            <p:ph sz="half" idx="16"/>
          </p:nvPr>
        </p:nvSpPr>
        <p:spPr>
          <a:xfrm>
            <a:off x="4038600" y="4573935"/>
            <a:ext cx="7315200" cy="1237306"/>
          </a:xfrm>
        </p:spPr>
        <p:txBody>
          <a:bodyPr/>
          <a:lstStyle/>
          <a:p>
            <a:pPr lvl="0"/>
            <a:r>
              <a:rPr lang="sv-SE" dirty="0"/>
              <a:t>Klicka här för att ändra format på bakgrundstexten</a:t>
            </a:r>
          </a:p>
          <a:p>
            <a:pPr lvl="1"/>
            <a:r>
              <a:rPr lang="sv-SE" dirty="0"/>
              <a:t>Nivå två</a:t>
            </a:r>
          </a:p>
          <a:p>
            <a:pPr lvl="2"/>
            <a:r>
              <a:rPr lang="sv-SE" dirty="0"/>
              <a:t>Nivå tre</a:t>
            </a:r>
            <a:endParaRPr lang="en-GB" dirty="0"/>
          </a:p>
        </p:txBody>
      </p:sp>
    </p:spTree>
    <p:extLst>
      <p:ext uri="{BB962C8B-B14F-4D97-AF65-F5344CB8AC3E}">
        <p14:creationId xmlns:p14="http://schemas.microsoft.com/office/powerpoint/2010/main" val="3547016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Rubrik och innehåll 2">
    <p:bg>
      <p:bgPr>
        <a:solidFill>
          <a:srgbClr val="EAB39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lvl1pPr>
              <a:defRPr>
                <a:solidFill>
                  <a:schemeClr val="tx1"/>
                </a:solidFill>
              </a:defRPr>
            </a:lvl1pPr>
          </a:lstStyle>
          <a:p>
            <a:r>
              <a:rPr lang="sv-SE" dirty="0"/>
              <a:t>Klicka här för att ändra mall för rubrikformat</a:t>
            </a:r>
            <a:endParaRPr lang="en-GB" dirty="0"/>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lvl1pPr>
              <a:buClrTx/>
              <a:defRPr/>
            </a:lvl1pPr>
            <a:lvl2pPr>
              <a:buClrTx/>
              <a:defRPr/>
            </a:lvl2pPr>
            <a:lvl3pPr>
              <a:buClrTx/>
              <a:defRPr/>
            </a:lvl3pPr>
            <a:lvl4pPr>
              <a:buClrTx/>
              <a:defRPr/>
            </a:lvl4pPr>
            <a:lvl5pPr>
              <a:buClrTx/>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pic>
        <p:nvPicPr>
          <p:cNvPr id="7" name="Bildobjekt 6">
            <a:extLst>
              <a:ext uri="{FF2B5EF4-FFF2-40B4-BE49-F238E27FC236}">
                <a16:creationId xmlns:a16="http://schemas.microsoft.com/office/drawing/2014/main" id="{4DF4D70F-839A-453D-B7D6-C421678B46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48969799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o not used slides added after this slide">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97D998-5772-F48A-F7BA-7A582AB615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1D3092D-94D7-9404-4A40-A77D358363E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1BF36466-2F05-E603-8DBB-B6F898FF3CE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DD30648-32FD-D873-CF12-497647853A3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57C68154-B8A1-0A31-BE87-13D5715A10B1}"/>
              </a:ext>
            </a:extLst>
          </p:cNvPr>
          <p:cNvSpPr/>
          <p:nvPr userDrawn="1"/>
        </p:nvSpPr>
        <p:spPr>
          <a:xfrm>
            <a:off x="0" y="0"/>
            <a:ext cx="12192000" cy="6858000"/>
          </a:xfrm>
          <a:prstGeom prst="rect">
            <a:avLst/>
          </a:prstGeom>
          <a:solidFill>
            <a:srgbClr val="D36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ANVÄND INTE MALLSIDOR EFTER DENNA SIDA</a:t>
            </a:r>
            <a:endParaRPr lang="sv-SE" sz="6600" dirty="0"/>
          </a:p>
        </p:txBody>
      </p:sp>
    </p:spTree>
    <p:extLst>
      <p:ext uri="{BB962C8B-B14F-4D97-AF65-F5344CB8AC3E}">
        <p14:creationId xmlns:p14="http://schemas.microsoft.com/office/powerpoint/2010/main" val="3467257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port slide ljus">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4A648B-C5A8-4439-A48C-3BBC5138F2B8}"/>
              </a:ext>
            </a:extLst>
          </p:cNvPr>
          <p:cNvSpPr>
            <a:spLocks noGrp="1"/>
          </p:cNvSpPr>
          <p:nvPr>
            <p:ph type="title"/>
          </p:nvPr>
        </p:nvSpPr>
        <p:spPr>
          <a:xfrm>
            <a:off x="838200" y="365126"/>
            <a:ext cx="10515600" cy="730250"/>
          </a:xfrm>
        </p:spPr>
        <p:txBody>
          <a:bodyPr>
            <a:normAutofit/>
          </a:bodyPr>
          <a:lstStyle>
            <a:lvl1pPr>
              <a:defRPr sz="2200"/>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78CF577B-577E-4D47-BA18-91C9C206DB03}"/>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22FCF92E-9D53-4B5E-8604-3E4A6733BAF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6CAD18E-7585-4489-959E-AA41C736A179}"/>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text 6">
            <a:extLst>
              <a:ext uri="{FF2B5EF4-FFF2-40B4-BE49-F238E27FC236}">
                <a16:creationId xmlns:a16="http://schemas.microsoft.com/office/drawing/2014/main" id="{9D6571F2-565B-4D0E-AFFC-EFB954BD32D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lvl1pPr>
          </a:lstStyle>
          <a:p>
            <a:pPr lvl="0"/>
            <a:r>
              <a:rPr lang="sv-SE" dirty="0"/>
              <a:t>Klicka här för att ändra format på bakgrundstexten</a:t>
            </a:r>
          </a:p>
        </p:txBody>
      </p:sp>
      <p:sp>
        <p:nvSpPr>
          <p:cNvPr id="9" name="Platshållare för innehåll 8">
            <a:extLst>
              <a:ext uri="{FF2B5EF4-FFF2-40B4-BE49-F238E27FC236}">
                <a16:creationId xmlns:a16="http://schemas.microsoft.com/office/drawing/2014/main" id="{2259E7B4-370E-4FBB-BEE6-E3A23D42A94C}"/>
              </a:ext>
            </a:extLst>
          </p:cNvPr>
          <p:cNvSpPr>
            <a:spLocks noGrp="1"/>
          </p:cNvSpPr>
          <p:nvPr>
            <p:ph sz="quarter" idx="14"/>
          </p:nvPr>
        </p:nvSpPr>
        <p:spPr>
          <a:xfrm>
            <a:off x="839788" y="1808163"/>
            <a:ext cx="10512425" cy="3997325"/>
          </a:xfrm>
        </p:spPr>
        <p:txBody>
          <a:bodyPr>
            <a:normAutofit/>
          </a:bodyPr>
          <a:lstStyle>
            <a:lvl1pPr>
              <a:defRPr sz="1400"/>
            </a:lvl1pPr>
            <a:lvl2pPr>
              <a:defRPr sz="1400"/>
            </a:lvl2pPr>
            <a:lvl3pPr>
              <a:defRPr sz="14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text 10">
            <a:extLst>
              <a:ext uri="{FF2B5EF4-FFF2-40B4-BE49-F238E27FC236}">
                <a16:creationId xmlns:a16="http://schemas.microsoft.com/office/drawing/2014/main" id="{199265A6-E441-4438-BBAD-F915E85A7118}"/>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lvl1pPr>
          </a:lstStyle>
          <a:p>
            <a:pPr lvl="0"/>
            <a:r>
              <a:rPr lang="sv-SE" dirty="0"/>
              <a:t>Klicka här för att ändra format på bakgrundstexten</a:t>
            </a:r>
          </a:p>
        </p:txBody>
      </p:sp>
    </p:spTree>
    <p:extLst>
      <p:ext uri="{BB962C8B-B14F-4D97-AF65-F5344CB8AC3E}">
        <p14:creationId xmlns:p14="http://schemas.microsoft.com/office/powerpoint/2010/main" val="230184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bild vänste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6475413" y="365125"/>
            <a:ext cx="4876800" cy="1325563"/>
          </a:xfrm>
        </p:spPr>
        <p:txBody>
          <a:body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6475413" y="1825625"/>
            <a:ext cx="4876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0" y="0"/>
            <a:ext cx="6096000" cy="6858000"/>
          </a:xfrm>
        </p:spPr>
        <p:txBody>
          <a:bodyPr/>
          <a:lstStyle/>
          <a:p>
            <a:r>
              <a:rPr lang="sv-SE"/>
              <a:t>Klicka på ikonen för att lägga till en bild</a:t>
            </a:r>
          </a:p>
        </p:txBody>
      </p:sp>
    </p:spTree>
    <p:extLst>
      <p:ext uri="{BB962C8B-B14F-4D97-AF65-F5344CB8AC3E}">
        <p14:creationId xmlns:p14="http://schemas.microsoft.com/office/powerpoint/2010/main" val="2397092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port slide ljus 2 textbox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4A648B-C5A8-4439-A48C-3BBC5138F2B8}"/>
              </a:ext>
            </a:extLst>
          </p:cNvPr>
          <p:cNvSpPr>
            <a:spLocks noGrp="1"/>
          </p:cNvSpPr>
          <p:nvPr>
            <p:ph type="title"/>
          </p:nvPr>
        </p:nvSpPr>
        <p:spPr>
          <a:xfrm>
            <a:off x="838200" y="365126"/>
            <a:ext cx="10515600" cy="730250"/>
          </a:xfrm>
        </p:spPr>
        <p:txBody>
          <a:bodyPr>
            <a:normAutofit/>
          </a:bodyPr>
          <a:lstStyle>
            <a:lvl1pPr>
              <a:defRPr sz="2200"/>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78CF577B-577E-4D47-BA18-91C9C206DB03}"/>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22FCF92E-9D53-4B5E-8604-3E4A6733BAF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6CAD18E-7585-4489-959E-AA41C736A179}"/>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text 6">
            <a:extLst>
              <a:ext uri="{FF2B5EF4-FFF2-40B4-BE49-F238E27FC236}">
                <a16:creationId xmlns:a16="http://schemas.microsoft.com/office/drawing/2014/main" id="{9D6571F2-565B-4D0E-AFFC-EFB954BD32D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lvl1pPr>
          </a:lstStyle>
          <a:p>
            <a:pPr lvl="0"/>
            <a:r>
              <a:rPr lang="sv-SE" dirty="0"/>
              <a:t>Klicka här för att ändra format på bakgrundstexten</a:t>
            </a:r>
          </a:p>
        </p:txBody>
      </p:sp>
      <p:sp>
        <p:nvSpPr>
          <p:cNvPr id="9" name="Platshållare för innehåll 8">
            <a:extLst>
              <a:ext uri="{FF2B5EF4-FFF2-40B4-BE49-F238E27FC236}">
                <a16:creationId xmlns:a16="http://schemas.microsoft.com/office/drawing/2014/main" id="{2259E7B4-370E-4FBB-BEE6-E3A23D42A94C}"/>
              </a:ext>
            </a:extLst>
          </p:cNvPr>
          <p:cNvSpPr>
            <a:spLocks noGrp="1"/>
          </p:cNvSpPr>
          <p:nvPr>
            <p:ph sz="quarter" idx="14"/>
          </p:nvPr>
        </p:nvSpPr>
        <p:spPr>
          <a:xfrm>
            <a:off x="839788" y="1808163"/>
            <a:ext cx="4976811" cy="3997325"/>
          </a:xfrm>
        </p:spPr>
        <p:txBody>
          <a:bodyPr>
            <a:normAutofit/>
          </a:bodyPr>
          <a:lstStyle>
            <a:lvl1pPr>
              <a:defRPr sz="1400"/>
            </a:lvl1pPr>
            <a:lvl2pPr>
              <a:defRPr sz="1400"/>
            </a:lvl2pPr>
            <a:lvl3pPr>
              <a:defRPr sz="14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text 10">
            <a:extLst>
              <a:ext uri="{FF2B5EF4-FFF2-40B4-BE49-F238E27FC236}">
                <a16:creationId xmlns:a16="http://schemas.microsoft.com/office/drawing/2014/main" id="{199265A6-E441-4438-BBAD-F915E85A7118}"/>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lvl1pPr>
          </a:lstStyle>
          <a:p>
            <a:pPr lvl="0"/>
            <a:r>
              <a:rPr lang="sv-SE" dirty="0"/>
              <a:t>Klicka här för att ändra format på bakgrundstexten</a:t>
            </a:r>
          </a:p>
        </p:txBody>
      </p:sp>
      <p:sp>
        <p:nvSpPr>
          <p:cNvPr id="6" name="Platshållare för innehåll 8">
            <a:extLst>
              <a:ext uri="{FF2B5EF4-FFF2-40B4-BE49-F238E27FC236}">
                <a16:creationId xmlns:a16="http://schemas.microsoft.com/office/drawing/2014/main" id="{6B75D467-998F-D685-0336-B7FCD071A964}"/>
              </a:ext>
            </a:extLst>
          </p:cNvPr>
          <p:cNvSpPr>
            <a:spLocks noGrp="1"/>
          </p:cNvSpPr>
          <p:nvPr>
            <p:ph sz="quarter" idx="16"/>
          </p:nvPr>
        </p:nvSpPr>
        <p:spPr>
          <a:xfrm>
            <a:off x="6376988" y="1808163"/>
            <a:ext cx="4976811" cy="3997325"/>
          </a:xfrm>
        </p:spPr>
        <p:txBody>
          <a:bodyPr>
            <a:normAutofit/>
          </a:bodyPr>
          <a:lstStyle>
            <a:lvl1pPr>
              <a:defRPr sz="1400"/>
            </a:lvl1pPr>
            <a:lvl2pPr>
              <a:defRPr sz="1400"/>
            </a:lvl2pPr>
            <a:lvl3pPr>
              <a:defRPr sz="14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67628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eport slide mörk">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4A648B-C5A8-4439-A48C-3BBC5138F2B8}"/>
              </a:ext>
            </a:extLst>
          </p:cNvPr>
          <p:cNvSpPr>
            <a:spLocks noGrp="1"/>
          </p:cNvSpPr>
          <p:nvPr>
            <p:ph type="title"/>
          </p:nvPr>
        </p:nvSpPr>
        <p:spPr>
          <a:xfrm>
            <a:off x="838200" y="365126"/>
            <a:ext cx="10515600" cy="730250"/>
          </a:xfrm>
        </p:spPr>
        <p:txBody>
          <a:bodyPr>
            <a:normAutofit/>
          </a:bodyPr>
          <a:lstStyle>
            <a:lvl1pPr>
              <a:defRPr sz="2200">
                <a:solidFill>
                  <a:schemeClr val="bg1"/>
                </a:solidFill>
              </a:defRPr>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78CF577B-577E-4D47-BA18-91C9C206DB03}"/>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22FCF92E-9D53-4B5E-8604-3E4A6733BAF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6CAD18E-7585-4489-959E-AA41C736A179}"/>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text 6">
            <a:extLst>
              <a:ext uri="{FF2B5EF4-FFF2-40B4-BE49-F238E27FC236}">
                <a16:creationId xmlns:a16="http://schemas.microsoft.com/office/drawing/2014/main" id="{9D6571F2-565B-4D0E-AFFC-EFB954BD32D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solidFill>
                  <a:schemeClr val="bg1"/>
                </a:solidFill>
              </a:defRPr>
            </a:lvl1pPr>
          </a:lstStyle>
          <a:p>
            <a:pPr lvl="0"/>
            <a:r>
              <a:rPr lang="sv-SE" dirty="0"/>
              <a:t>Klicka här för att ändra format på bakgrundstexten</a:t>
            </a:r>
          </a:p>
        </p:txBody>
      </p:sp>
      <p:sp>
        <p:nvSpPr>
          <p:cNvPr id="9" name="Platshållare för innehåll 8">
            <a:extLst>
              <a:ext uri="{FF2B5EF4-FFF2-40B4-BE49-F238E27FC236}">
                <a16:creationId xmlns:a16="http://schemas.microsoft.com/office/drawing/2014/main" id="{2259E7B4-370E-4FBB-BEE6-E3A23D42A94C}"/>
              </a:ext>
            </a:extLst>
          </p:cNvPr>
          <p:cNvSpPr>
            <a:spLocks noGrp="1"/>
          </p:cNvSpPr>
          <p:nvPr>
            <p:ph sz="quarter" idx="14"/>
          </p:nvPr>
        </p:nvSpPr>
        <p:spPr>
          <a:xfrm>
            <a:off x="839788" y="1808163"/>
            <a:ext cx="10512425" cy="3997325"/>
          </a:xfrm>
        </p:spPr>
        <p:txBody>
          <a:bodyPr>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 name="Bildobjekt 9">
            <a:extLst>
              <a:ext uri="{FF2B5EF4-FFF2-40B4-BE49-F238E27FC236}">
                <a16:creationId xmlns:a16="http://schemas.microsoft.com/office/drawing/2014/main" id="{67D922B1-182B-4078-A655-11FDCAD7BE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12" name="Platshållare för text 10">
            <a:extLst>
              <a:ext uri="{FF2B5EF4-FFF2-40B4-BE49-F238E27FC236}">
                <a16:creationId xmlns:a16="http://schemas.microsoft.com/office/drawing/2014/main" id="{A8881C00-8B57-4A24-99DC-27F5070F6661}"/>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solidFill>
                  <a:schemeClr val="bg1"/>
                </a:solidFill>
              </a:defRPr>
            </a:lvl1pPr>
          </a:lstStyle>
          <a:p>
            <a:pPr lvl="0"/>
            <a:r>
              <a:rPr lang="sv-SE" dirty="0"/>
              <a:t>Klicka här för att ändra format på bakgrundstexten</a:t>
            </a:r>
          </a:p>
        </p:txBody>
      </p:sp>
    </p:spTree>
    <p:extLst>
      <p:ext uri="{BB962C8B-B14F-4D97-AF65-F5344CB8AC3E}">
        <p14:creationId xmlns:p14="http://schemas.microsoft.com/office/powerpoint/2010/main" val="3457107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Report slide mörk 2 textboxar">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4A648B-C5A8-4439-A48C-3BBC5138F2B8}"/>
              </a:ext>
            </a:extLst>
          </p:cNvPr>
          <p:cNvSpPr>
            <a:spLocks noGrp="1"/>
          </p:cNvSpPr>
          <p:nvPr>
            <p:ph type="title"/>
          </p:nvPr>
        </p:nvSpPr>
        <p:spPr>
          <a:xfrm>
            <a:off x="838200" y="365126"/>
            <a:ext cx="10515600" cy="730250"/>
          </a:xfrm>
        </p:spPr>
        <p:txBody>
          <a:bodyPr>
            <a:normAutofit/>
          </a:bodyPr>
          <a:lstStyle>
            <a:lvl1pPr>
              <a:defRPr sz="2200">
                <a:solidFill>
                  <a:schemeClr val="bg1"/>
                </a:solidFill>
              </a:defRPr>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78CF577B-577E-4D47-BA18-91C9C206DB03}"/>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22FCF92E-9D53-4B5E-8604-3E4A6733BAF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6CAD18E-7585-4489-959E-AA41C736A179}"/>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text 6">
            <a:extLst>
              <a:ext uri="{FF2B5EF4-FFF2-40B4-BE49-F238E27FC236}">
                <a16:creationId xmlns:a16="http://schemas.microsoft.com/office/drawing/2014/main" id="{9D6571F2-565B-4D0E-AFFC-EFB954BD32D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solidFill>
                  <a:schemeClr val="bg1"/>
                </a:solidFill>
              </a:defRPr>
            </a:lvl1pPr>
          </a:lstStyle>
          <a:p>
            <a:pPr lvl="0"/>
            <a:r>
              <a:rPr lang="sv-SE" dirty="0"/>
              <a:t>Klicka här för att ändra format på bakgrundstexten</a:t>
            </a:r>
          </a:p>
        </p:txBody>
      </p:sp>
      <p:sp>
        <p:nvSpPr>
          <p:cNvPr id="9" name="Platshållare för innehåll 8">
            <a:extLst>
              <a:ext uri="{FF2B5EF4-FFF2-40B4-BE49-F238E27FC236}">
                <a16:creationId xmlns:a16="http://schemas.microsoft.com/office/drawing/2014/main" id="{2259E7B4-370E-4FBB-BEE6-E3A23D42A94C}"/>
              </a:ext>
            </a:extLst>
          </p:cNvPr>
          <p:cNvSpPr>
            <a:spLocks noGrp="1"/>
          </p:cNvSpPr>
          <p:nvPr>
            <p:ph sz="quarter" idx="14"/>
          </p:nvPr>
        </p:nvSpPr>
        <p:spPr>
          <a:xfrm>
            <a:off x="839788" y="1808163"/>
            <a:ext cx="4975225" cy="3997325"/>
          </a:xfrm>
        </p:spPr>
        <p:txBody>
          <a:bodyPr>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 name="Bildobjekt 9">
            <a:extLst>
              <a:ext uri="{FF2B5EF4-FFF2-40B4-BE49-F238E27FC236}">
                <a16:creationId xmlns:a16="http://schemas.microsoft.com/office/drawing/2014/main" id="{67D922B1-182B-4078-A655-11FDCAD7BE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12" name="Platshållare för text 10">
            <a:extLst>
              <a:ext uri="{FF2B5EF4-FFF2-40B4-BE49-F238E27FC236}">
                <a16:creationId xmlns:a16="http://schemas.microsoft.com/office/drawing/2014/main" id="{A8881C00-8B57-4A24-99DC-27F5070F6661}"/>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solidFill>
                  <a:schemeClr val="bg1"/>
                </a:solidFill>
              </a:defRPr>
            </a:lvl1pPr>
          </a:lstStyle>
          <a:p>
            <a:pPr lvl="0"/>
            <a:r>
              <a:rPr lang="sv-SE" dirty="0"/>
              <a:t>Klicka här för att ändra format på bakgrundstexten</a:t>
            </a:r>
          </a:p>
        </p:txBody>
      </p:sp>
      <p:sp>
        <p:nvSpPr>
          <p:cNvPr id="11" name="Platshållare för innehåll 8">
            <a:extLst>
              <a:ext uri="{FF2B5EF4-FFF2-40B4-BE49-F238E27FC236}">
                <a16:creationId xmlns:a16="http://schemas.microsoft.com/office/drawing/2014/main" id="{012DD56E-C0B2-A1FF-6938-1B399F20EB09}"/>
              </a:ext>
            </a:extLst>
          </p:cNvPr>
          <p:cNvSpPr>
            <a:spLocks noGrp="1"/>
          </p:cNvSpPr>
          <p:nvPr>
            <p:ph sz="quarter" idx="18"/>
          </p:nvPr>
        </p:nvSpPr>
        <p:spPr>
          <a:xfrm>
            <a:off x="6388101" y="1808163"/>
            <a:ext cx="4975225" cy="3997325"/>
          </a:xfrm>
        </p:spPr>
        <p:txBody>
          <a:bodyPr>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13104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port slide ljus grön">
    <p:bg>
      <p:bgPr>
        <a:solidFill>
          <a:srgbClr val="F6F5F1"/>
        </a:solidFill>
        <a:effectLst/>
      </p:bgPr>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F67896D7-7ED8-613B-BF4D-23D0FEE98408}"/>
              </a:ext>
            </a:extLst>
          </p:cNvPr>
          <p:cNvGraphicFramePr>
            <a:graphicFrameLocks noChangeAspect="1"/>
          </p:cNvGraphicFramePr>
          <p:nvPr userDrawn="1">
            <p:custDataLst>
              <p:tags r:id="rId1"/>
            </p:custDataLst>
            <p:extLst>
              <p:ext uri="{D42A27DB-BD31-4B8C-83A1-F6EECF244321}">
                <p14:modId xmlns:p14="http://schemas.microsoft.com/office/powerpoint/2010/main" val="2256702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15" name="think-cell data - do not delete" hidden="1">
                        <a:extLst>
                          <a:ext uri="{FF2B5EF4-FFF2-40B4-BE49-F238E27FC236}">
                            <a16:creationId xmlns:a16="http://schemas.microsoft.com/office/drawing/2014/main" id="{F67896D7-7ED8-613B-BF4D-23D0FEE98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ktangel 5">
            <a:extLst>
              <a:ext uri="{FF2B5EF4-FFF2-40B4-BE49-F238E27FC236}">
                <a16:creationId xmlns:a16="http://schemas.microsoft.com/office/drawing/2014/main" id="{633D36C3-22DF-EE00-D736-DEF64035D73A}"/>
              </a:ext>
            </a:extLst>
          </p:cNvPr>
          <p:cNvSpPr/>
          <p:nvPr userDrawn="1"/>
        </p:nvSpPr>
        <p:spPr>
          <a:xfrm>
            <a:off x="0" y="0"/>
            <a:ext cx="6096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F1680487-8ECC-1281-F984-659829371DB5}"/>
              </a:ext>
            </a:extLst>
          </p:cNvPr>
          <p:cNvSpPr/>
          <p:nvPr userDrawn="1"/>
        </p:nvSpPr>
        <p:spPr>
          <a:xfrm>
            <a:off x="6096000" y="0"/>
            <a:ext cx="6096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94A648B-C5A8-4439-A48C-3BBC5138F2B8}"/>
              </a:ext>
            </a:extLst>
          </p:cNvPr>
          <p:cNvSpPr>
            <a:spLocks noGrp="1"/>
          </p:cNvSpPr>
          <p:nvPr>
            <p:ph type="title"/>
          </p:nvPr>
        </p:nvSpPr>
        <p:spPr>
          <a:xfrm>
            <a:off x="838200" y="365126"/>
            <a:ext cx="10515600" cy="730250"/>
          </a:xfrm>
        </p:spPr>
        <p:txBody>
          <a:bodyPr vert="horz">
            <a:normAutofit/>
          </a:bodyPr>
          <a:lstStyle>
            <a:lvl1pPr>
              <a:defRPr sz="2200"/>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78CF577B-577E-4D47-BA18-91C9C206DB03}"/>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22FCF92E-9D53-4B5E-8604-3E4A6733BAF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6CAD18E-7585-4489-959E-AA41C736A179}"/>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text 6">
            <a:extLst>
              <a:ext uri="{FF2B5EF4-FFF2-40B4-BE49-F238E27FC236}">
                <a16:creationId xmlns:a16="http://schemas.microsoft.com/office/drawing/2014/main" id="{9D6571F2-565B-4D0E-AFFC-EFB954BD32DB}"/>
              </a:ext>
            </a:extLst>
          </p:cNvPr>
          <p:cNvSpPr>
            <a:spLocks noGrp="1"/>
          </p:cNvSpPr>
          <p:nvPr>
            <p:ph type="body" sz="quarter" idx="13"/>
          </p:nvPr>
        </p:nvSpPr>
        <p:spPr>
          <a:xfrm>
            <a:off x="839788" y="1231901"/>
            <a:ext cx="10514012" cy="468312"/>
          </a:xfrm>
        </p:spPr>
        <p:txBody>
          <a:bodyPr>
            <a:noAutofit/>
          </a:bodyPr>
          <a:lstStyle>
            <a:lvl1pPr marL="0" indent="0">
              <a:buNone/>
              <a:defRPr sz="1400" cap="all" baseline="0"/>
            </a:lvl1pPr>
          </a:lstStyle>
          <a:p>
            <a:pPr lvl="0"/>
            <a:r>
              <a:rPr lang="sv-SE" dirty="0"/>
              <a:t>Klicka här för att ändra format på bakgrundstexten</a:t>
            </a:r>
          </a:p>
        </p:txBody>
      </p:sp>
      <p:sp>
        <p:nvSpPr>
          <p:cNvPr id="9" name="Platshållare för innehåll 8">
            <a:extLst>
              <a:ext uri="{FF2B5EF4-FFF2-40B4-BE49-F238E27FC236}">
                <a16:creationId xmlns:a16="http://schemas.microsoft.com/office/drawing/2014/main" id="{2259E7B4-370E-4FBB-BEE6-E3A23D42A94C}"/>
              </a:ext>
            </a:extLst>
          </p:cNvPr>
          <p:cNvSpPr>
            <a:spLocks noGrp="1"/>
          </p:cNvSpPr>
          <p:nvPr>
            <p:ph sz="quarter" idx="14"/>
          </p:nvPr>
        </p:nvSpPr>
        <p:spPr>
          <a:xfrm>
            <a:off x="839788" y="1808163"/>
            <a:ext cx="10512425" cy="3997325"/>
          </a:xfrm>
        </p:spPr>
        <p:txBody>
          <a:bodyPr>
            <a:normAutofit/>
          </a:bodyPr>
          <a:lstStyle>
            <a:lvl1pPr>
              <a:defRPr sz="1400"/>
            </a:lvl1pPr>
            <a:lvl2pPr>
              <a:defRPr sz="1400"/>
            </a:lvl2pPr>
            <a:lvl3pPr>
              <a:defRPr sz="14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text 10">
            <a:extLst>
              <a:ext uri="{FF2B5EF4-FFF2-40B4-BE49-F238E27FC236}">
                <a16:creationId xmlns:a16="http://schemas.microsoft.com/office/drawing/2014/main" id="{199265A6-E441-4438-BBAD-F915E85A7118}"/>
              </a:ext>
            </a:extLst>
          </p:cNvPr>
          <p:cNvSpPr>
            <a:spLocks noGrp="1"/>
          </p:cNvSpPr>
          <p:nvPr>
            <p:ph type="body" sz="quarter" idx="15"/>
          </p:nvPr>
        </p:nvSpPr>
        <p:spPr>
          <a:xfrm>
            <a:off x="839788" y="5913438"/>
            <a:ext cx="9866312" cy="230832"/>
          </a:xfrm>
        </p:spPr>
        <p:txBody>
          <a:bodyPr anchor="b">
            <a:spAutoFit/>
          </a:bodyPr>
          <a:lstStyle>
            <a:lvl1pPr marL="0" indent="0">
              <a:spcBef>
                <a:spcPts val="0"/>
              </a:spcBef>
              <a:buNone/>
              <a:defRPr sz="900"/>
            </a:lvl1pPr>
          </a:lstStyle>
          <a:p>
            <a:pPr lvl="0"/>
            <a:r>
              <a:rPr lang="sv-SE" dirty="0"/>
              <a:t>Klicka här för att ändra format på bakgrundstexten</a:t>
            </a:r>
          </a:p>
        </p:txBody>
      </p:sp>
      <p:pic>
        <p:nvPicPr>
          <p:cNvPr id="8" name="Bildobjekt 7">
            <a:extLst>
              <a:ext uri="{FF2B5EF4-FFF2-40B4-BE49-F238E27FC236}">
                <a16:creationId xmlns:a16="http://schemas.microsoft.com/office/drawing/2014/main" id="{3C812AEC-E192-C22D-2BAE-C05284119E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639316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d med tonat fält och infographics">
    <p:bg>
      <p:bgPr>
        <a:solidFill>
          <a:srgbClr val="F6F5F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AE82C1FC-9A9F-DFD2-41C2-5B013E7BDF51}"/>
              </a:ext>
            </a:extLst>
          </p:cNvPr>
          <p:cNvGraphicFramePr>
            <a:graphicFrameLocks noChangeAspect="1"/>
          </p:cNvGraphicFramePr>
          <p:nvPr userDrawn="1">
            <p:custDataLst>
              <p:tags r:id="rId1"/>
            </p:custDataLst>
            <p:extLst>
              <p:ext uri="{D42A27DB-BD31-4B8C-83A1-F6EECF244321}">
                <p14:modId xmlns:p14="http://schemas.microsoft.com/office/powerpoint/2010/main" val="2956686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hidden="1">
                        <a:extLst>
                          <a:ext uri="{FF2B5EF4-FFF2-40B4-BE49-F238E27FC236}">
                            <a16:creationId xmlns:a16="http://schemas.microsoft.com/office/drawing/2014/main" id="{AE82C1FC-9A9F-DFD2-41C2-5B013E7BDF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latshållare för bild 6">
            <a:extLst>
              <a:ext uri="{FF2B5EF4-FFF2-40B4-BE49-F238E27FC236}">
                <a16:creationId xmlns:a16="http://schemas.microsoft.com/office/drawing/2014/main" id="{0BE69652-8F76-560F-5F71-03A8AEF6A1CE}"/>
              </a:ext>
            </a:extLst>
          </p:cNvPr>
          <p:cNvSpPr>
            <a:spLocks noGrp="1"/>
          </p:cNvSpPr>
          <p:nvPr>
            <p:ph type="pic" sz="quarter" idx="13"/>
          </p:nvPr>
        </p:nvSpPr>
        <p:spPr>
          <a:xfrm>
            <a:off x="0" y="0"/>
            <a:ext cx="12192000" cy="6858000"/>
          </a:xfrm>
        </p:spPr>
        <p:txBody>
          <a:bodyPr/>
          <a:lstStyle/>
          <a:p>
            <a:endParaRPr lang="sv-SE"/>
          </a:p>
        </p:txBody>
      </p:sp>
      <p:sp>
        <p:nvSpPr>
          <p:cNvPr id="19" name="Platshållare för text 18">
            <a:extLst>
              <a:ext uri="{FF2B5EF4-FFF2-40B4-BE49-F238E27FC236}">
                <a16:creationId xmlns:a16="http://schemas.microsoft.com/office/drawing/2014/main" id="{FEC3D090-8EE9-B973-C944-8780931BF51E}"/>
              </a:ext>
            </a:extLst>
          </p:cNvPr>
          <p:cNvSpPr>
            <a:spLocks noGrp="1"/>
          </p:cNvSpPr>
          <p:nvPr>
            <p:ph type="body" sz="quarter" idx="19" hasCustomPrompt="1"/>
          </p:nvPr>
        </p:nvSpPr>
        <p:spPr>
          <a:xfrm>
            <a:off x="0" y="5805488"/>
            <a:ext cx="12192000" cy="1052512"/>
          </a:xfrm>
          <a:solidFill>
            <a:srgbClr val="3B5676">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sv-SE" sz="1800" dirty="0">
                <a:solidFill>
                  <a:schemeClr val="lt1"/>
                </a:solidFill>
              </a:defRPr>
            </a:lvl1pPr>
          </a:lstStyle>
          <a:p>
            <a:pPr marL="0" lvl="0" algn="ctr"/>
            <a:r>
              <a:rPr lang="sv-SE" dirty="0"/>
              <a:t>     </a:t>
            </a:r>
          </a:p>
        </p:txBody>
      </p:sp>
      <p:sp>
        <p:nvSpPr>
          <p:cNvPr id="13" name="Platshållare för text 12">
            <a:extLst>
              <a:ext uri="{FF2B5EF4-FFF2-40B4-BE49-F238E27FC236}">
                <a16:creationId xmlns:a16="http://schemas.microsoft.com/office/drawing/2014/main" id="{C20C6FE0-DD8F-44C7-1C61-0BD64472697A}"/>
              </a:ext>
            </a:extLst>
          </p:cNvPr>
          <p:cNvSpPr>
            <a:spLocks noGrp="1"/>
          </p:cNvSpPr>
          <p:nvPr>
            <p:ph type="body" sz="quarter" idx="14"/>
          </p:nvPr>
        </p:nvSpPr>
        <p:spPr>
          <a:xfrm>
            <a:off x="838200" y="5990788"/>
            <a:ext cx="1656000" cy="681230"/>
          </a:xfrm>
        </p:spPr>
        <p:txBody>
          <a:bodyPr anchor="ctr">
            <a:noAutofit/>
          </a:bodyPr>
          <a:lstStyle>
            <a:lvl1pPr marL="0" indent="0">
              <a:buNone/>
              <a:defRPr sz="1600">
                <a:solidFill>
                  <a:schemeClr val="bg1"/>
                </a:solidFill>
              </a:defRPr>
            </a:lvl1pPr>
          </a:lstStyle>
          <a:p>
            <a:pPr lvl="0"/>
            <a:r>
              <a:rPr lang="sv-SE" dirty="0"/>
              <a:t>Klicka här för att ändra format på bakgrundstexten</a:t>
            </a:r>
          </a:p>
        </p:txBody>
      </p:sp>
      <p:sp>
        <p:nvSpPr>
          <p:cNvPr id="14" name="Platshållare för text 12">
            <a:extLst>
              <a:ext uri="{FF2B5EF4-FFF2-40B4-BE49-F238E27FC236}">
                <a16:creationId xmlns:a16="http://schemas.microsoft.com/office/drawing/2014/main" id="{F611F6A4-9450-F432-2712-B50DFFD3E9B0}"/>
              </a:ext>
            </a:extLst>
          </p:cNvPr>
          <p:cNvSpPr>
            <a:spLocks noGrp="1"/>
          </p:cNvSpPr>
          <p:nvPr>
            <p:ph type="body" sz="quarter" idx="15"/>
          </p:nvPr>
        </p:nvSpPr>
        <p:spPr>
          <a:xfrm>
            <a:off x="2855625" y="5990788"/>
            <a:ext cx="1656000" cy="681230"/>
          </a:xfrm>
        </p:spPr>
        <p:txBody>
          <a:bodyPr anchor="ctr">
            <a:noAutofit/>
          </a:bodyPr>
          <a:lstStyle>
            <a:lvl1pPr marL="0" indent="0">
              <a:buNone/>
              <a:defRPr sz="1600">
                <a:solidFill>
                  <a:schemeClr val="bg1"/>
                </a:solidFill>
              </a:defRPr>
            </a:lvl1pPr>
          </a:lstStyle>
          <a:p>
            <a:pPr lvl="0"/>
            <a:r>
              <a:rPr lang="sv-SE" dirty="0"/>
              <a:t>Klicka här för att ändra format på bakgrundstexten</a:t>
            </a:r>
          </a:p>
        </p:txBody>
      </p:sp>
      <p:sp>
        <p:nvSpPr>
          <p:cNvPr id="15" name="Platshållare för text 12">
            <a:extLst>
              <a:ext uri="{FF2B5EF4-FFF2-40B4-BE49-F238E27FC236}">
                <a16:creationId xmlns:a16="http://schemas.microsoft.com/office/drawing/2014/main" id="{64123DC2-728F-CF0F-96F8-8FAA6CF05471}"/>
              </a:ext>
            </a:extLst>
          </p:cNvPr>
          <p:cNvSpPr>
            <a:spLocks noGrp="1"/>
          </p:cNvSpPr>
          <p:nvPr>
            <p:ph type="body" sz="quarter" idx="16"/>
          </p:nvPr>
        </p:nvSpPr>
        <p:spPr>
          <a:xfrm>
            <a:off x="4873050" y="5990788"/>
            <a:ext cx="1656000" cy="681230"/>
          </a:xfrm>
        </p:spPr>
        <p:txBody>
          <a:bodyPr anchor="ctr">
            <a:noAutofit/>
          </a:bodyPr>
          <a:lstStyle>
            <a:lvl1pPr marL="0" indent="0">
              <a:buNone/>
              <a:defRPr sz="1600">
                <a:solidFill>
                  <a:schemeClr val="bg1"/>
                </a:solidFill>
              </a:defRPr>
            </a:lvl1pPr>
          </a:lstStyle>
          <a:p>
            <a:pPr lvl="0"/>
            <a:r>
              <a:rPr lang="sv-SE" dirty="0"/>
              <a:t>Klicka här för att ändra format på bakgrundstexten</a:t>
            </a:r>
          </a:p>
        </p:txBody>
      </p:sp>
      <p:sp>
        <p:nvSpPr>
          <p:cNvPr id="16" name="Platshållare för text 12">
            <a:extLst>
              <a:ext uri="{FF2B5EF4-FFF2-40B4-BE49-F238E27FC236}">
                <a16:creationId xmlns:a16="http://schemas.microsoft.com/office/drawing/2014/main" id="{445CE97E-A6AE-9F5C-1D93-9342E23F146B}"/>
              </a:ext>
            </a:extLst>
          </p:cNvPr>
          <p:cNvSpPr>
            <a:spLocks noGrp="1"/>
          </p:cNvSpPr>
          <p:nvPr>
            <p:ph type="body" sz="quarter" idx="17"/>
          </p:nvPr>
        </p:nvSpPr>
        <p:spPr>
          <a:xfrm>
            <a:off x="6890475" y="5990788"/>
            <a:ext cx="1656000" cy="681230"/>
          </a:xfrm>
        </p:spPr>
        <p:txBody>
          <a:bodyPr anchor="ctr">
            <a:noAutofit/>
          </a:bodyPr>
          <a:lstStyle>
            <a:lvl1pPr marL="0" indent="0">
              <a:buNone/>
              <a:defRPr sz="1600">
                <a:solidFill>
                  <a:schemeClr val="bg1"/>
                </a:solidFill>
              </a:defRPr>
            </a:lvl1pPr>
          </a:lstStyle>
          <a:p>
            <a:pPr lvl="0"/>
            <a:r>
              <a:rPr lang="sv-SE" dirty="0"/>
              <a:t>Klicka här för att ändra format på bakgrundstexten</a:t>
            </a:r>
          </a:p>
        </p:txBody>
      </p:sp>
      <p:sp>
        <p:nvSpPr>
          <p:cNvPr id="17" name="Platshållare för text 12">
            <a:extLst>
              <a:ext uri="{FF2B5EF4-FFF2-40B4-BE49-F238E27FC236}">
                <a16:creationId xmlns:a16="http://schemas.microsoft.com/office/drawing/2014/main" id="{2DF3AA84-ABFF-BC1E-3333-5C61C7FD39E0}"/>
              </a:ext>
            </a:extLst>
          </p:cNvPr>
          <p:cNvSpPr>
            <a:spLocks noGrp="1"/>
          </p:cNvSpPr>
          <p:nvPr>
            <p:ph type="body" sz="quarter" idx="18"/>
          </p:nvPr>
        </p:nvSpPr>
        <p:spPr>
          <a:xfrm>
            <a:off x="8907900" y="5990788"/>
            <a:ext cx="1656000" cy="681230"/>
          </a:xfrm>
        </p:spPr>
        <p:txBody>
          <a:bodyPr anchor="ctr">
            <a:noAutofit/>
          </a:bodyPr>
          <a:lstStyle>
            <a:lvl1pPr marL="0" indent="0">
              <a:buNone/>
              <a:defRPr sz="1600">
                <a:solidFill>
                  <a:schemeClr val="bg1"/>
                </a:solidFill>
              </a:defRPr>
            </a:lvl1pPr>
          </a:lstStyle>
          <a:p>
            <a:pPr lvl="0"/>
            <a:r>
              <a:rPr lang="sv-SE" dirty="0"/>
              <a:t>Klicka här för att ändra format på bakgrundstexten</a:t>
            </a:r>
          </a:p>
        </p:txBody>
      </p:sp>
      <p:sp>
        <p:nvSpPr>
          <p:cNvPr id="20" name="Platshållare för bild 10">
            <a:extLst>
              <a:ext uri="{FF2B5EF4-FFF2-40B4-BE49-F238E27FC236}">
                <a16:creationId xmlns:a16="http://schemas.microsoft.com/office/drawing/2014/main" id="{12323294-130C-55E1-C503-7639B30C0AFE}"/>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39747833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lare">
    <p:bg>
      <p:bgPr>
        <a:solidFill>
          <a:schemeClr val="tx2"/>
        </a:solidFill>
        <a:effectLst/>
      </p:bgPr>
    </p:bg>
    <p:spTree>
      <p:nvGrpSpPr>
        <p:cNvPr id="1" name=""/>
        <p:cNvGrpSpPr/>
        <p:nvPr/>
      </p:nvGrpSpPr>
      <p:grpSpPr>
        <a:xfrm>
          <a:off x="0" y="0"/>
          <a:ext cx="0" cy="0"/>
          <a:chOff x="0" y="0"/>
          <a:chExt cx="0" cy="0"/>
        </a:xfrm>
      </p:grpSpPr>
      <p:sp>
        <p:nvSpPr>
          <p:cNvPr id="6" name="Platshållare för bild 10">
            <a:extLst>
              <a:ext uri="{FF2B5EF4-FFF2-40B4-BE49-F238E27FC236}">
                <a16:creationId xmlns:a16="http://schemas.microsoft.com/office/drawing/2014/main" id="{D803B9FA-FF49-6B81-4048-35D0CDBD8E4B}"/>
              </a:ext>
            </a:extLst>
          </p:cNvPr>
          <p:cNvSpPr>
            <a:spLocks noGrp="1"/>
          </p:cNvSpPr>
          <p:nvPr>
            <p:ph type="pic" sz="quarter" idx="17"/>
          </p:nvPr>
        </p:nvSpPr>
        <p:spPr>
          <a:xfrm>
            <a:off x="1893033" y="1777897"/>
            <a:ext cx="3897306" cy="3302205"/>
          </a:xfrm>
          <a:prstGeom prst="hexagon">
            <a:avLst/>
          </a:prstGeom>
          <a:solidFill>
            <a:schemeClr val="accent1"/>
          </a:solidFill>
          <a:ln w="38100">
            <a:solidFill>
              <a:schemeClr val="bg1"/>
            </a:solidFill>
          </a:ln>
        </p:spPr>
        <p:txBody>
          <a:bodyPr anchor="ctr"/>
          <a:lstStyle>
            <a:lvl1pPr marL="0" indent="0" algn="ctr">
              <a:buNone/>
              <a:defRPr/>
            </a:lvl1pPr>
          </a:lstStyle>
          <a:p>
            <a:endParaRPr lang="en-GB" dirty="0"/>
          </a:p>
        </p:txBody>
      </p:sp>
      <p:sp>
        <p:nvSpPr>
          <p:cNvPr id="7" name="Platshållare för text 26">
            <a:extLst>
              <a:ext uri="{FF2B5EF4-FFF2-40B4-BE49-F238E27FC236}">
                <a16:creationId xmlns:a16="http://schemas.microsoft.com/office/drawing/2014/main" id="{71D7E928-0082-8987-87B6-8458E38A3349}"/>
              </a:ext>
            </a:extLst>
          </p:cNvPr>
          <p:cNvSpPr>
            <a:spLocks noGrp="1"/>
          </p:cNvSpPr>
          <p:nvPr>
            <p:ph type="body" sz="quarter" idx="25"/>
          </p:nvPr>
        </p:nvSpPr>
        <p:spPr>
          <a:xfrm>
            <a:off x="6172200" y="1777897"/>
            <a:ext cx="4819650" cy="3302205"/>
          </a:xfrm>
        </p:spPr>
        <p:txBody>
          <a:bodyPr vert="horz" lIns="91440" tIns="45720" rIns="91440" bIns="45720" rtlCol="0" anchor="ctr">
            <a:noAutofit/>
          </a:bodyPr>
          <a:lstStyle>
            <a:lvl1pPr marL="0" indent="0">
              <a:buNone/>
              <a:defRPr lang="sv-SE" sz="4000" b="1" dirty="0" smtClean="0">
                <a:solidFill>
                  <a:schemeClr val="bg1"/>
                </a:solidFill>
              </a:defRPr>
            </a:lvl1pPr>
          </a:lstStyle>
          <a:p>
            <a:pPr marL="271463" lvl="0" indent="-271463"/>
            <a:r>
              <a:rPr lang="sv-SE" dirty="0"/>
              <a:t>Klicka här för att ändra format på bakgrundstexten</a:t>
            </a:r>
          </a:p>
        </p:txBody>
      </p:sp>
      <p:pic>
        <p:nvPicPr>
          <p:cNvPr id="8" name="Bildobjekt 7">
            <a:extLst>
              <a:ext uri="{FF2B5EF4-FFF2-40B4-BE49-F238E27FC236}">
                <a16:creationId xmlns:a16="http://schemas.microsoft.com/office/drawing/2014/main" id="{C50182D2-5F57-0D86-BDAD-6932F38506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Tree>
    <p:extLst>
      <p:ext uri="{BB962C8B-B14F-4D97-AF65-F5344CB8AC3E}">
        <p14:creationId xmlns:p14="http://schemas.microsoft.com/office/powerpoint/2010/main" val="1452320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apitelindelare">
    <p:bg>
      <p:bgPr>
        <a:solidFill>
          <a:srgbClr val="F6F5F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09792E-A871-10CC-323D-74260B7C2E36}"/>
              </a:ext>
            </a:extLst>
          </p:cNvPr>
          <p:cNvGraphicFramePr>
            <a:graphicFrameLocks noChangeAspect="1"/>
          </p:cNvGraphicFramePr>
          <p:nvPr userDrawn="1">
            <p:custDataLst>
              <p:tags r:id="rId1"/>
            </p:custDataLst>
            <p:extLst>
              <p:ext uri="{D42A27DB-BD31-4B8C-83A1-F6EECF244321}">
                <p14:modId xmlns:p14="http://schemas.microsoft.com/office/powerpoint/2010/main" val="497572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B909792E-A871-10CC-323D-74260B7C2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Platshållare för text 26">
            <a:extLst>
              <a:ext uri="{FF2B5EF4-FFF2-40B4-BE49-F238E27FC236}">
                <a16:creationId xmlns:a16="http://schemas.microsoft.com/office/drawing/2014/main" id="{9FFB8AC5-0896-2662-9F25-F014F732ACBC}"/>
              </a:ext>
            </a:extLst>
          </p:cNvPr>
          <p:cNvSpPr>
            <a:spLocks noGrp="1"/>
          </p:cNvSpPr>
          <p:nvPr>
            <p:ph type="body" sz="quarter" idx="25"/>
          </p:nvPr>
        </p:nvSpPr>
        <p:spPr>
          <a:xfrm>
            <a:off x="7101089" y="807614"/>
            <a:ext cx="3935211" cy="1180800"/>
          </a:xfrm>
        </p:spPr>
        <p:txBody>
          <a:bodyPr vert="horz" lIns="91440" tIns="45720" rIns="91440" bIns="45720" rtlCol="0" anchor="ctr">
            <a:normAutofit/>
          </a:bodyPr>
          <a:lstStyle>
            <a:lvl1pPr marL="0" indent="0">
              <a:buNone/>
              <a:defRPr lang="sv-SE" dirty="0" smtClean="0"/>
            </a:lvl1pPr>
          </a:lstStyle>
          <a:p>
            <a:pPr marL="271463" lvl="0" indent="-271463"/>
            <a:r>
              <a:rPr lang="sv-SE" dirty="0"/>
              <a:t>Klicka här för att ändra format på bakgrundstexten</a:t>
            </a:r>
          </a:p>
        </p:txBody>
      </p:sp>
      <p:sp>
        <p:nvSpPr>
          <p:cNvPr id="22" name="Platshållare för text 18">
            <a:extLst>
              <a:ext uri="{FF2B5EF4-FFF2-40B4-BE49-F238E27FC236}">
                <a16:creationId xmlns:a16="http://schemas.microsoft.com/office/drawing/2014/main" id="{197E462F-9720-062D-5549-205843F0D48E}"/>
              </a:ext>
            </a:extLst>
          </p:cNvPr>
          <p:cNvSpPr>
            <a:spLocks noGrp="1"/>
          </p:cNvSpPr>
          <p:nvPr>
            <p:ph type="body" sz="quarter" idx="21" hasCustomPrompt="1"/>
          </p:nvPr>
        </p:nvSpPr>
        <p:spPr>
          <a:xfrm>
            <a:off x="5570682" y="784807"/>
            <a:ext cx="1412317" cy="1180788"/>
          </a:xfrm>
          <a:prstGeom prst="hexagon">
            <a:avLst/>
          </a:prstGeom>
          <a:solidFill>
            <a:srgbClr val="8FB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sv-SE" sz="1800" dirty="0">
                <a:solidFill>
                  <a:schemeClr val="lt1"/>
                </a:solidFill>
              </a:defRPr>
            </a:lvl1pPr>
          </a:lstStyle>
          <a:p>
            <a:pPr marL="0" lvl="0" algn="ctr"/>
            <a:r>
              <a:rPr lang="sv-SE" dirty="0"/>
              <a:t>     </a:t>
            </a:r>
          </a:p>
        </p:txBody>
      </p:sp>
      <p:sp>
        <p:nvSpPr>
          <p:cNvPr id="23" name="Platshållare för text 18">
            <a:extLst>
              <a:ext uri="{FF2B5EF4-FFF2-40B4-BE49-F238E27FC236}">
                <a16:creationId xmlns:a16="http://schemas.microsoft.com/office/drawing/2014/main" id="{2B6FE767-2693-92C8-9C28-7489DFA510E8}"/>
              </a:ext>
            </a:extLst>
          </p:cNvPr>
          <p:cNvSpPr>
            <a:spLocks noGrp="1"/>
          </p:cNvSpPr>
          <p:nvPr>
            <p:ph type="body" sz="quarter" idx="22" hasCustomPrompt="1"/>
          </p:nvPr>
        </p:nvSpPr>
        <p:spPr>
          <a:xfrm>
            <a:off x="5570682" y="2153090"/>
            <a:ext cx="1412317" cy="1180788"/>
          </a:xfrm>
          <a:prstGeom prst="hexagon">
            <a:avLst/>
          </a:prstGeom>
          <a:solidFill>
            <a:srgbClr val="8FB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sv-SE" sz="1800" dirty="0">
                <a:solidFill>
                  <a:schemeClr val="lt1"/>
                </a:solidFill>
              </a:defRPr>
            </a:lvl1pPr>
          </a:lstStyle>
          <a:p>
            <a:pPr marL="0" lvl="0" algn="ctr"/>
            <a:r>
              <a:rPr lang="sv-SE" dirty="0"/>
              <a:t>     </a:t>
            </a:r>
          </a:p>
        </p:txBody>
      </p:sp>
      <p:sp>
        <p:nvSpPr>
          <p:cNvPr id="24" name="Platshållare för text 18">
            <a:extLst>
              <a:ext uri="{FF2B5EF4-FFF2-40B4-BE49-F238E27FC236}">
                <a16:creationId xmlns:a16="http://schemas.microsoft.com/office/drawing/2014/main" id="{0E0A2C84-798E-F190-CC1D-87D7E24C3345}"/>
              </a:ext>
            </a:extLst>
          </p:cNvPr>
          <p:cNvSpPr>
            <a:spLocks noGrp="1"/>
          </p:cNvSpPr>
          <p:nvPr>
            <p:ph type="body" sz="quarter" idx="23" hasCustomPrompt="1"/>
          </p:nvPr>
        </p:nvSpPr>
        <p:spPr>
          <a:xfrm>
            <a:off x="5570682" y="3521373"/>
            <a:ext cx="1412317" cy="1180788"/>
          </a:xfrm>
          <a:prstGeom prst="hexagon">
            <a:avLst/>
          </a:prstGeom>
          <a:solidFill>
            <a:srgbClr val="8FB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sv-SE" sz="1800" dirty="0">
                <a:solidFill>
                  <a:schemeClr val="lt1"/>
                </a:solidFill>
              </a:defRPr>
            </a:lvl1pPr>
          </a:lstStyle>
          <a:p>
            <a:pPr marL="0" lvl="0" algn="ctr"/>
            <a:r>
              <a:rPr lang="sv-SE" dirty="0"/>
              <a:t>     </a:t>
            </a:r>
          </a:p>
        </p:txBody>
      </p:sp>
      <p:sp>
        <p:nvSpPr>
          <p:cNvPr id="25" name="Platshållare för text 18">
            <a:extLst>
              <a:ext uri="{FF2B5EF4-FFF2-40B4-BE49-F238E27FC236}">
                <a16:creationId xmlns:a16="http://schemas.microsoft.com/office/drawing/2014/main" id="{99A88FE9-5548-F261-C8D8-FF14FEE80118}"/>
              </a:ext>
            </a:extLst>
          </p:cNvPr>
          <p:cNvSpPr>
            <a:spLocks noGrp="1"/>
          </p:cNvSpPr>
          <p:nvPr>
            <p:ph type="body" sz="quarter" idx="24" hasCustomPrompt="1"/>
          </p:nvPr>
        </p:nvSpPr>
        <p:spPr>
          <a:xfrm>
            <a:off x="5570682" y="4889656"/>
            <a:ext cx="1412317" cy="1180788"/>
          </a:xfrm>
          <a:prstGeom prst="hexagon">
            <a:avLst/>
          </a:prstGeom>
          <a:solidFill>
            <a:srgbClr val="8FB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sv-SE" sz="1800" dirty="0">
                <a:solidFill>
                  <a:schemeClr val="lt1"/>
                </a:solidFill>
              </a:defRPr>
            </a:lvl1pPr>
          </a:lstStyle>
          <a:p>
            <a:pPr marL="0" lvl="0" algn="ctr"/>
            <a:r>
              <a:rPr lang="sv-SE" dirty="0"/>
              <a:t>     </a:t>
            </a:r>
          </a:p>
        </p:txBody>
      </p:sp>
      <p:sp>
        <p:nvSpPr>
          <p:cNvPr id="6" name="Pil: femhörning 5">
            <a:extLst>
              <a:ext uri="{FF2B5EF4-FFF2-40B4-BE49-F238E27FC236}">
                <a16:creationId xmlns:a16="http://schemas.microsoft.com/office/drawing/2014/main" id="{30A31DD0-4413-4150-BA2D-DA1A071C1EEF}"/>
              </a:ext>
            </a:extLst>
          </p:cNvPr>
          <p:cNvSpPr/>
          <p:nvPr userDrawn="1"/>
        </p:nvSpPr>
        <p:spPr>
          <a:xfrm>
            <a:off x="0" y="0"/>
            <a:ext cx="5105400" cy="6858000"/>
          </a:xfrm>
          <a:prstGeom prst="homePlate">
            <a:avLst>
              <a:gd name="adj" fmla="val 252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465282" y="3429000"/>
            <a:ext cx="3342489" cy="1655762"/>
          </a:xfrm>
        </p:spPr>
        <p:txBody>
          <a:bodyPr vert="horz" anchor="t">
            <a:normAutofit/>
          </a:bodyPr>
          <a:lstStyle>
            <a:lvl1pPr algn="l">
              <a:lnSpc>
                <a:spcPts val="4200"/>
              </a:lnSpc>
              <a:defRPr sz="4000">
                <a:solidFill>
                  <a:schemeClr val="bg1"/>
                </a:solidFill>
              </a:defRPr>
            </a:lvl1pPr>
          </a:lstStyle>
          <a:p>
            <a:r>
              <a:rPr lang="sv-SE" dirty="0"/>
              <a:t>Klicka här för att ändra mall för rubrikformat</a:t>
            </a:r>
            <a:endParaRPr lang="en-GB" dirty="0"/>
          </a:p>
        </p:txBody>
      </p:sp>
      <p:sp>
        <p:nvSpPr>
          <p:cNvPr id="12" name="Platshållare för bild 11">
            <a:extLst>
              <a:ext uri="{FF2B5EF4-FFF2-40B4-BE49-F238E27FC236}">
                <a16:creationId xmlns:a16="http://schemas.microsoft.com/office/drawing/2014/main" id="{DBBF04D5-A3EE-1D1F-C6A1-2DA82C58E95F}"/>
              </a:ext>
            </a:extLst>
          </p:cNvPr>
          <p:cNvSpPr>
            <a:spLocks noGrp="1"/>
          </p:cNvSpPr>
          <p:nvPr>
            <p:ph type="pic" sz="quarter" idx="10" hasCustomPrompt="1"/>
          </p:nvPr>
        </p:nvSpPr>
        <p:spPr>
          <a:xfrm>
            <a:off x="481013" y="1439863"/>
            <a:ext cx="3328987" cy="1911350"/>
          </a:xfrm>
        </p:spPr>
        <p:txBody>
          <a:bodyPr anchor="ctr"/>
          <a:lstStyle>
            <a:lvl1pPr marL="0" indent="0" algn="ctr">
              <a:buNone/>
              <a:defRPr>
                <a:solidFill>
                  <a:schemeClr val="bg1"/>
                </a:solidFill>
              </a:defRPr>
            </a:lvl1pPr>
          </a:lstStyle>
          <a:p>
            <a:r>
              <a:rPr lang="sv-SE" dirty="0"/>
              <a:t>Infoga ikon eller ta bort</a:t>
            </a:r>
          </a:p>
        </p:txBody>
      </p:sp>
      <p:sp>
        <p:nvSpPr>
          <p:cNvPr id="31" name="Platshållare för text 26">
            <a:extLst>
              <a:ext uri="{FF2B5EF4-FFF2-40B4-BE49-F238E27FC236}">
                <a16:creationId xmlns:a16="http://schemas.microsoft.com/office/drawing/2014/main" id="{FEE25A2D-8889-7370-B982-4EC21B703985}"/>
              </a:ext>
            </a:extLst>
          </p:cNvPr>
          <p:cNvSpPr>
            <a:spLocks noGrp="1"/>
          </p:cNvSpPr>
          <p:nvPr>
            <p:ph type="body" sz="quarter" idx="26"/>
          </p:nvPr>
        </p:nvSpPr>
        <p:spPr>
          <a:xfrm>
            <a:off x="7101089" y="2153078"/>
            <a:ext cx="3935211" cy="1180800"/>
          </a:xfrm>
        </p:spPr>
        <p:txBody>
          <a:bodyPr vert="horz" lIns="91440" tIns="45720" rIns="91440" bIns="45720" rtlCol="0" anchor="ctr">
            <a:normAutofit/>
          </a:bodyPr>
          <a:lstStyle>
            <a:lvl1pPr marL="0" indent="0">
              <a:buNone/>
              <a:defRPr lang="sv-SE" dirty="0" smtClean="0"/>
            </a:lvl1pPr>
          </a:lstStyle>
          <a:p>
            <a:pPr marL="271463" lvl="0" indent="-271463"/>
            <a:r>
              <a:rPr lang="sv-SE" dirty="0"/>
              <a:t>Klicka här för att ändra format på bakgrundstexten</a:t>
            </a:r>
          </a:p>
        </p:txBody>
      </p:sp>
      <p:sp>
        <p:nvSpPr>
          <p:cNvPr id="32" name="Platshållare för text 26">
            <a:extLst>
              <a:ext uri="{FF2B5EF4-FFF2-40B4-BE49-F238E27FC236}">
                <a16:creationId xmlns:a16="http://schemas.microsoft.com/office/drawing/2014/main" id="{0360CA6F-EB2B-3107-1487-759FA9D4DAA6}"/>
              </a:ext>
            </a:extLst>
          </p:cNvPr>
          <p:cNvSpPr>
            <a:spLocks noGrp="1"/>
          </p:cNvSpPr>
          <p:nvPr>
            <p:ph type="body" sz="quarter" idx="27"/>
          </p:nvPr>
        </p:nvSpPr>
        <p:spPr>
          <a:xfrm>
            <a:off x="7101089" y="3521361"/>
            <a:ext cx="3935211" cy="1180800"/>
          </a:xfrm>
        </p:spPr>
        <p:txBody>
          <a:bodyPr vert="horz" lIns="91440" tIns="45720" rIns="91440" bIns="45720" rtlCol="0" anchor="ctr">
            <a:normAutofit/>
          </a:bodyPr>
          <a:lstStyle>
            <a:lvl1pPr marL="0" indent="0">
              <a:buNone/>
              <a:defRPr lang="sv-SE" dirty="0" smtClean="0"/>
            </a:lvl1pPr>
          </a:lstStyle>
          <a:p>
            <a:pPr marL="271463" lvl="0" indent="-271463"/>
            <a:r>
              <a:rPr lang="sv-SE" dirty="0"/>
              <a:t>Klicka här för att ändra format på bakgrundstexten</a:t>
            </a:r>
          </a:p>
        </p:txBody>
      </p:sp>
      <p:sp>
        <p:nvSpPr>
          <p:cNvPr id="33" name="Platshållare för text 26">
            <a:extLst>
              <a:ext uri="{FF2B5EF4-FFF2-40B4-BE49-F238E27FC236}">
                <a16:creationId xmlns:a16="http://schemas.microsoft.com/office/drawing/2014/main" id="{B434D658-6866-69B0-FB89-46A668D640BB}"/>
              </a:ext>
            </a:extLst>
          </p:cNvPr>
          <p:cNvSpPr>
            <a:spLocks noGrp="1"/>
          </p:cNvSpPr>
          <p:nvPr>
            <p:ph type="body" sz="quarter" idx="28"/>
          </p:nvPr>
        </p:nvSpPr>
        <p:spPr>
          <a:xfrm>
            <a:off x="7101089" y="4889644"/>
            <a:ext cx="3935211" cy="1180800"/>
          </a:xfrm>
        </p:spPr>
        <p:txBody>
          <a:bodyPr vert="horz" lIns="91440" tIns="45720" rIns="91440" bIns="45720" rtlCol="0" anchor="ctr">
            <a:normAutofit/>
          </a:bodyPr>
          <a:lstStyle>
            <a:lvl1pPr marL="0" indent="0">
              <a:buNone/>
              <a:defRPr lang="sv-SE" dirty="0" smtClean="0"/>
            </a:lvl1pPr>
          </a:lstStyle>
          <a:p>
            <a:pPr marL="271463" lvl="0" indent="-271463"/>
            <a:r>
              <a:rPr lang="sv-SE" dirty="0"/>
              <a:t>Klicka här för att ändra format på bakgrundstexten</a:t>
            </a:r>
          </a:p>
        </p:txBody>
      </p:sp>
    </p:spTree>
    <p:extLst>
      <p:ext uri="{BB962C8B-B14F-4D97-AF65-F5344CB8AC3E}">
        <p14:creationId xmlns:p14="http://schemas.microsoft.com/office/powerpoint/2010/main" val="28259365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4 st">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6B0B13C-2727-4B02-8983-8C9B30C6743E}"/>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Platshållare för bild 10">
            <a:extLst>
              <a:ext uri="{FF2B5EF4-FFF2-40B4-BE49-F238E27FC236}">
                <a16:creationId xmlns:a16="http://schemas.microsoft.com/office/drawing/2014/main" id="{6CAD0FBF-2934-0D32-E515-8ED3F228AE27}"/>
              </a:ext>
            </a:extLst>
          </p:cNvPr>
          <p:cNvSpPr>
            <a:spLocks noGrp="1"/>
          </p:cNvSpPr>
          <p:nvPr>
            <p:ph type="pic" sz="quarter" idx="15"/>
          </p:nvPr>
        </p:nvSpPr>
        <p:spPr>
          <a:xfrm>
            <a:off x="4038600" y="1808163"/>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7" name="Platshållare för bild 10">
            <a:extLst>
              <a:ext uri="{FF2B5EF4-FFF2-40B4-BE49-F238E27FC236}">
                <a16:creationId xmlns:a16="http://schemas.microsoft.com/office/drawing/2014/main" id="{1FA5CF09-6110-7716-DF1A-157B645CC008}"/>
              </a:ext>
            </a:extLst>
          </p:cNvPr>
          <p:cNvSpPr>
            <a:spLocks noGrp="1"/>
          </p:cNvSpPr>
          <p:nvPr>
            <p:ph type="pic" sz="quarter" idx="16"/>
          </p:nvPr>
        </p:nvSpPr>
        <p:spPr>
          <a:xfrm>
            <a:off x="5511800" y="2612820"/>
            <a:ext cx="1771650" cy="1501127"/>
          </a:xfrm>
          <a:prstGeom prst="hexagon">
            <a:avLst/>
          </a:prstGeom>
          <a:solidFill>
            <a:schemeClr val="accent1"/>
          </a:solidFill>
        </p:spPr>
        <p:txBody>
          <a:bodyPr anchor="ctr"/>
          <a:lstStyle>
            <a:lvl1pPr marL="0" indent="0" algn="ctr">
              <a:buNone/>
              <a:defRPr/>
            </a:lvl1pPr>
          </a:lstStyle>
          <a:p>
            <a:endParaRPr lang="en-GB"/>
          </a:p>
        </p:txBody>
      </p:sp>
      <p:sp>
        <p:nvSpPr>
          <p:cNvPr id="8" name="Platshållare för bild 10">
            <a:extLst>
              <a:ext uri="{FF2B5EF4-FFF2-40B4-BE49-F238E27FC236}">
                <a16:creationId xmlns:a16="http://schemas.microsoft.com/office/drawing/2014/main" id="{11FC75C8-64AD-E81C-36AC-C1BC79A8A7D3}"/>
              </a:ext>
            </a:extLst>
          </p:cNvPr>
          <p:cNvSpPr>
            <a:spLocks noGrp="1"/>
          </p:cNvSpPr>
          <p:nvPr>
            <p:ph type="pic" sz="quarter" idx="17"/>
          </p:nvPr>
        </p:nvSpPr>
        <p:spPr>
          <a:xfrm>
            <a:off x="4038600" y="3417477"/>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9" name="Platshållare för bild 10">
            <a:extLst>
              <a:ext uri="{FF2B5EF4-FFF2-40B4-BE49-F238E27FC236}">
                <a16:creationId xmlns:a16="http://schemas.microsoft.com/office/drawing/2014/main" id="{3686BE1A-4517-2853-9803-D0135ED5909F}"/>
              </a:ext>
            </a:extLst>
          </p:cNvPr>
          <p:cNvSpPr>
            <a:spLocks noGrp="1"/>
          </p:cNvSpPr>
          <p:nvPr>
            <p:ph type="pic" sz="quarter" idx="18"/>
          </p:nvPr>
        </p:nvSpPr>
        <p:spPr>
          <a:xfrm>
            <a:off x="5511800" y="4222133"/>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11" name="Platshållare för text 10">
            <a:extLst>
              <a:ext uri="{FF2B5EF4-FFF2-40B4-BE49-F238E27FC236}">
                <a16:creationId xmlns:a16="http://schemas.microsoft.com/office/drawing/2014/main" id="{40FF5823-C58D-1074-39C5-859487C86CF2}"/>
              </a:ext>
            </a:extLst>
          </p:cNvPr>
          <p:cNvSpPr>
            <a:spLocks noGrp="1"/>
          </p:cNvSpPr>
          <p:nvPr>
            <p:ph type="body" sz="quarter" idx="19"/>
          </p:nvPr>
        </p:nvSpPr>
        <p:spPr>
          <a:xfrm>
            <a:off x="960438" y="2239757"/>
            <a:ext cx="2955925" cy="628650"/>
          </a:xfrm>
        </p:spPr>
        <p:txBody>
          <a:bodyPr anchor="ctr">
            <a:noAutofit/>
          </a:bodyPr>
          <a:lstStyle>
            <a:lvl1pPr marL="0" indent="0" algn="r">
              <a:spcBef>
                <a:spcPts val="0"/>
              </a:spcBef>
              <a:buNone/>
              <a:defRPr sz="1800" b="1">
                <a:solidFill>
                  <a:schemeClr val="accent3"/>
                </a:solidFill>
              </a:defRPr>
            </a:lvl1pPr>
            <a:lvl2pPr marL="271462" indent="0">
              <a:buNone/>
              <a:defRPr/>
            </a:lvl2pPr>
          </a:lstStyle>
          <a:p>
            <a:pPr lvl="0"/>
            <a:r>
              <a:rPr lang="sv-SE" dirty="0"/>
              <a:t>Klicka här för att ändra format på bakgrundstexten</a:t>
            </a:r>
          </a:p>
        </p:txBody>
      </p:sp>
      <p:sp>
        <p:nvSpPr>
          <p:cNvPr id="12" name="Platshållare för text 10">
            <a:extLst>
              <a:ext uri="{FF2B5EF4-FFF2-40B4-BE49-F238E27FC236}">
                <a16:creationId xmlns:a16="http://schemas.microsoft.com/office/drawing/2014/main" id="{892B38BF-D025-22D6-4A17-C44ECBEEE7C7}"/>
              </a:ext>
            </a:extLst>
          </p:cNvPr>
          <p:cNvSpPr>
            <a:spLocks noGrp="1"/>
          </p:cNvSpPr>
          <p:nvPr>
            <p:ph type="body" sz="quarter" idx="20"/>
          </p:nvPr>
        </p:nvSpPr>
        <p:spPr>
          <a:xfrm>
            <a:off x="960438" y="3853715"/>
            <a:ext cx="2955925" cy="628650"/>
          </a:xfrm>
        </p:spPr>
        <p:txBody>
          <a:bodyPr anchor="ctr">
            <a:noAutofit/>
          </a:bodyPr>
          <a:lstStyle>
            <a:lvl1pPr marL="0" indent="0" algn="r">
              <a:spcBef>
                <a:spcPts val="0"/>
              </a:spcBef>
              <a:buNone/>
              <a:defRPr sz="1800" b="1">
                <a:solidFill>
                  <a:schemeClr val="accent3"/>
                </a:solidFill>
              </a:defRPr>
            </a:lvl1pPr>
            <a:lvl2pPr marL="271462" indent="0">
              <a:buNone/>
              <a:defRPr/>
            </a:lvl2pPr>
          </a:lstStyle>
          <a:p>
            <a:pPr lvl="0"/>
            <a:r>
              <a:rPr lang="sv-SE" dirty="0"/>
              <a:t>Klicka här för att ändra format på bakgrundstexten</a:t>
            </a:r>
          </a:p>
        </p:txBody>
      </p:sp>
      <p:sp>
        <p:nvSpPr>
          <p:cNvPr id="13" name="Platshållare för text 10">
            <a:extLst>
              <a:ext uri="{FF2B5EF4-FFF2-40B4-BE49-F238E27FC236}">
                <a16:creationId xmlns:a16="http://schemas.microsoft.com/office/drawing/2014/main" id="{57F4DD59-1295-CCEC-214C-49FF959AE5C1}"/>
              </a:ext>
            </a:extLst>
          </p:cNvPr>
          <p:cNvSpPr>
            <a:spLocks noGrp="1"/>
          </p:cNvSpPr>
          <p:nvPr>
            <p:ph type="body" sz="quarter" idx="21"/>
          </p:nvPr>
        </p:nvSpPr>
        <p:spPr>
          <a:xfrm>
            <a:off x="7407420" y="2994965"/>
            <a:ext cx="2955925" cy="628650"/>
          </a:xfrm>
        </p:spPr>
        <p:txBody>
          <a:bodyPr anchor="ctr">
            <a:noAutofit/>
          </a:bodyPr>
          <a:lstStyle>
            <a:lvl1pPr marL="0" indent="0">
              <a:spcBef>
                <a:spcPts val="0"/>
              </a:spcBef>
              <a:buNone/>
              <a:defRPr sz="1800" b="1">
                <a:solidFill>
                  <a:schemeClr val="accent3"/>
                </a:solidFill>
              </a:defRPr>
            </a:lvl1pPr>
            <a:lvl2pPr marL="271462" indent="0">
              <a:buNone/>
              <a:defRPr/>
            </a:lvl2pPr>
          </a:lstStyle>
          <a:p>
            <a:pPr lvl="0"/>
            <a:r>
              <a:rPr lang="sv-SE" dirty="0"/>
              <a:t>Klicka här för att ändra format på bakgrundstexten</a:t>
            </a:r>
          </a:p>
        </p:txBody>
      </p:sp>
      <p:sp>
        <p:nvSpPr>
          <p:cNvPr id="14" name="Platshållare för text 10">
            <a:extLst>
              <a:ext uri="{FF2B5EF4-FFF2-40B4-BE49-F238E27FC236}">
                <a16:creationId xmlns:a16="http://schemas.microsoft.com/office/drawing/2014/main" id="{187A6F46-8858-D6D9-8FB4-9D32B8C308F6}"/>
              </a:ext>
            </a:extLst>
          </p:cNvPr>
          <p:cNvSpPr>
            <a:spLocks noGrp="1"/>
          </p:cNvSpPr>
          <p:nvPr>
            <p:ph type="body" sz="quarter" idx="22"/>
          </p:nvPr>
        </p:nvSpPr>
        <p:spPr>
          <a:xfrm>
            <a:off x="7407420" y="4608923"/>
            <a:ext cx="2955925" cy="628650"/>
          </a:xfrm>
        </p:spPr>
        <p:txBody>
          <a:bodyPr anchor="ctr">
            <a:noAutofit/>
          </a:bodyPr>
          <a:lstStyle>
            <a:lvl1pPr marL="0" indent="0">
              <a:spcBef>
                <a:spcPts val="0"/>
              </a:spcBef>
              <a:buNone/>
              <a:defRPr sz="1800" b="1">
                <a:solidFill>
                  <a:schemeClr val="accent3"/>
                </a:solidFill>
              </a:defRPr>
            </a:lvl1pPr>
            <a:lvl2pPr marL="271462" indent="0">
              <a:buNone/>
              <a:defRPr/>
            </a:lvl2pPr>
          </a:lstStyle>
          <a:p>
            <a:pPr lvl="0"/>
            <a:r>
              <a:rPr lang="sv-SE" dirty="0"/>
              <a:t>Klicka här för att ändra format på bakgrundstexten</a:t>
            </a:r>
          </a:p>
        </p:txBody>
      </p:sp>
    </p:spTree>
    <p:extLst>
      <p:ext uri="{BB962C8B-B14F-4D97-AF65-F5344CB8AC3E}">
        <p14:creationId xmlns:p14="http://schemas.microsoft.com/office/powerpoint/2010/main" val="3097449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6 st">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6B0B13C-2727-4B02-8983-8C9B30C6743E}"/>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Platshållare för bild 10">
            <a:extLst>
              <a:ext uri="{FF2B5EF4-FFF2-40B4-BE49-F238E27FC236}">
                <a16:creationId xmlns:a16="http://schemas.microsoft.com/office/drawing/2014/main" id="{6CAD0FBF-2934-0D32-E515-8ED3F228AE27}"/>
              </a:ext>
            </a:extLst>
          </p:cNvPr>
          <p:cNvSpPr>
            <a:spLocks noGrp="1"/>
          </p:cNvSpPr>
          <p:nvPr>
            <p:ph type="pic" sz="quarter" idx="15"/>
          </p:nvPr>
        </p:nvSpPr>
        <p:spPr>
          <a:xfrm>
            <a:off x="1157793" y="3493088"/>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7" name="Platshållare för bild 10">
            <a:extLst>
              <a:ext uri="{FF2B5EF4-FFF2-40B4-BE49-F238E27FC236}">
                <a16:creationId xmlns:a16="http://schemas.microsoft.com/office/drawing/2014/main" id="{1FA5CF09-6110-7716-DF1A-157B645CC008}"/>
              </a:ext>
            </a:extLst>
          </p:cNvPr>
          <p:cNvSpPr>
            <a:spLocks noGrp="1"/>
          </p:cNvSpPr>
          <p:nvPr>
            <p:ph type="pic" sz="quarter" idx="16"/>
          </p:nvPr>
        </p:nvSpPr>
        <p:spPr>
          <a:xfrm>
            <a:off x="4448189" y="3493087"/>
            <a:ext cx="1771650" cy="1501127"/>
          </a:xfrm>
          <a:prstGeom prst="hexagon">
            <a:avLst/>
          </a:prstGeom>
          <a:solidFill>
            <a:schemeClr val="accent1"/>
          </a:solidFill>
        </p:spPr>
        <p:txBody>
          <a:bodyPr anchor="ctr"/>
          <a:lstStyle>
            <a:lvl1pPr marL="0" indent="0" algn="ctr">
              <a:buNone/>
              <a:defRPr/>
            </a:lvl1pPr>
          </a:lstStyle>
          <a:p>
            <a:endParaRPr lang="en-GB"/>
          </a:p>
        </p:txBody>
      </p:sp>
      <p:sp>
        <p:nvSpPr>
          <p:cNvPr id="8" name="Platshållare för bild 10">
            <a:extLst>
              <a:ext uri="{FF2B5EF4-FFF2-40B4-BE49-F238E27FC236}">
                <a16:creationId xmlns:a16="http://schemas.microsoft.com/office/drawing/2014/main" id="{11FC75C8-64AD-E81C-36AC-C1BC79A8A7D3}"/>
              </a:ext>
            </a:extLst>
          </p:cNvPr>
          <p:cNvSpPr>
            <a:spLocks noGrp="1"/>
          </p:cNvSpPr>
          <p:nvPr>
            <p:ph type="pic" sz="quarter" idx="17"/>
          </p:nvPr>
        </p:nvSpPr>
        <p:spPr>
          <a:xfrm>
            <a:off x="2802991" y="2612820"/>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9" name="Platshållare för bild 10">
            <a:extLst>
              <a:ext uri="{FF2B5EF4-FFF2-40B4-BE49-F238E27FC236}">
                <a16:creationId xmlns:a16="http://schemas.microsoft.com/office/drawing/2014/main" id="{3686BE1A-4517-2853-9803-D0135ED5909F}"/>
              </a:ext>
            </a:extLst>
          </p:cNvPr>
          <p:cNvSpPr>
            <a:spLocks noGrp="1"/>
          </p:cNvSpPr>
          <p:nvPr>
            <p:ph type="pic" sz="quarter" idx="18"/>
          </p:nvPr>
        </p:nvSpPr>
        <p:spPr>
          <a:xfrm>
            <a:off x="6093387" y="2612820"/>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12" name="Platshållare för text 10">
            <a:extLst>
              <a:ext uri="{FF2B5EF4-FFF2-40B4-BE49-F238E27FC236}">
                <a16:creationId xmlns:a16="http://schemas.microsoft.com/office/drawing/2014/main" id="{892B38BF-D025-22D6-4A17-C44ECBEEE7C7}"/>
              </a:ext>
            </a:extLst>
          </p:cNvPr>
          <p:cNvSpPr>
            <a:spLocks noGrp="1"/>
          </p:cNvSpPr>
          <p:nvPr>
            <p:ph type="body" sz="quarter" idx="20"/>
          </p:nvPr>
        </p:nvSpPr>
        <p:spPr>
          <a:xfrm>
            <a:off x="838200" y="5074339"/>
            <a:ext cx="2410835" cy="628650"/>
          </a:xfrm>
        </p:spPr>
        <p:txBody>
          <a:bodyPr anchor="t">
            <a:noAutofit/>
          </a:bodyPr>
          <a:lstStyle>
            <a:lvl1pPr marL="0" indent="0" algn="ctr">
              <a:spcBef>
                <a:spcPts val="0"/>
              </a:spcBef>
              <a:buNone/>
              <a:defRPr sz="1600" b="1">
                <a:solidFill>
                  <a:schemeClr val="accent3"/>
                </a:solidFill>
              </a:defRPr>
            </a:lvl1pPr>
            <a:lvl2pPr marL="271462" indent="0">
              <a:buNone/>
              <a:defRPr/>
            </a:lvl2pPr>
          </a:lstStyle>
          <a:p>
            <a:pPr lvl="0"/>
            <a:r>
              <a:rPr lang="sv-SE" dirty="0"/>
              <a:t>Klicka här för att ändra format på bakgrundstexten</a:t>
            </a:r>
          </a:p>
        </p:txBody>
      </p:sp>
      <p:sp>
        <p:nvSpPr>
          <p:cNvPr id="10" name="Platshållare för bild 10">
            <a:extLst>
              <a:ext uri="{FF2B5EF4-FFF2-40B4-BE49-F238E27FC236}">
                <a16:creationId xmlns:a16="http://schemas.microsoft.com/office/drawing/2014/main" id="{0B0BA639-E618-C66E-D2BF-95047B62234E}"/>
              </a:ext>
            </a:extLst>
          </p:cNvPr>
          <p:cNvSpPr>
            <a:spLocks noGrp="1"/>
          </p:cNvSpPr>
          <p:nvPr>
            <p:ph type="pic" sz="quarter" idx="23"/>
          </p:nvPr>
        </p:nvSpPr>
        <p:spPr>
          <a:xfrm>
            <a:off x="7738585" y="3422121"/>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15" name="Platshållare för bild 10">
            <a:extLst>
              <a:ext uri="{FF2B5EF4-FFF2-40B4-BE49-F238E27FC236}">
                <a16:creationId xmlns:a16="http://schemas.microsoft.com/office/drawing/2014/main" id="{7868FA60-35B6-AD40-CD4E-C7C9401D4284}"/>
              </a:ext>
            </a:extLst>
          </p:cNvPr>
          <p:cNvSpPr>
            <a:spLocks noGrp="1"/>
          </p:cNvSpPr>
          <p:nvPr>
            <p:ph type="pic" sz="quarter" idx="24"/>
          </p:nvPr>
        </p:nvSpPr>
        <p:spPr>
          <a:xfrm>
            <a:off x="9383782" y="2612820"/>
            <a:ext cx="1771650" cy="1501127"/>
          </a:xfrm>
          <a:prstGeom prst="hexagon">
            <a:avLst/>
          </a:prstGeom>
          <a:solidFill>
            <a:schemeClr val="accent1"/>
          </a:solidFill>
        </p:spPr>
        <p:txBody>
          <a:bodyPr anchor="ctr"/>
          <a:lstStyle>
            <a:lvl1pPr marL="0" indent="0" algn="ctr">
              <a:buNone/>
              <a:defRPr/>
            </a:lvl1pPr>
          </a:lstStyle>
          <a:p>
            <a:endParaRPr lang="en-GB" dirty="0"/>
          </a:p>
        </p:txBody>
      </p:sp>
      <p:sp>
        <p:nvSpPr>
          <p:cNvPr id="16" name="Platshållare för text 10">
            <a:extLst>
              <a:ext uri="{FF2B5EF4-FFF2-40B4-BE49-F238E27FC236}">
                <a16:creationId xmlns:a16="http://schemas.microsoft.com/office/drawing/2014/main" id="{DE047848-19F4-FF63-F1E8-711035016ACD}"/>
              </a:ext>
            </a:extLst>
          </p:cNvPr>
          <p:cNvSpPr>
            <a:spLocks noGrp="1"/>
          </p:cNvSpPr>
          <p:nvPr>
            <p:ph type="body" sz="quarter" idx="25"/>
          </p:nvPr>
        </p:nvSpPr>
        <p:spPr>
          <a:xfrm>
            <a:off x="2455688" y="1948233"/>
            <a:ext cx="2410835" cy="628650"/>
          </a:xfrm>
        </p:spPr>
        <p:txBody>
          <a:bodyPr anchor="b">
            <a:noAutofit/>
          </a:bodyPr>
          <a:lstStyle>
            <a:lvl1pPr marL="0" indent="0" algn="ctr">
              <a:spcBef>
                <a:spcPts val="0"/>
              </a:spcBef>
              <a:buNone/>
              <a:defRPr sz="1600" b="1">
                <a:solidFill>
                  <a:schemeClr val="accent3"/>
                </a:solidFill>
              </a:defRPr>
            </a:lvl1pPr>
            <a:lvl2pPr marL="271462" indent="0">
              <a:buNone/>
              <a:defRPr/>
            </a:lvl2pPr>
          </a:lstStyle>
          <a:p>
            <a:pPr lvl="0"/>
            <a:r>
              <a:rPr lang="sv-SE" dirty="0"/>
              <a:t>Klicka här för att ändra format på bakgrundstexten</a:t>
            </a:r>
          </a:p>
        </p:txBody>
      </p:sp>
      <p:sp>
        <p:nvSpPr>
          <p:cNvPr id="17" name="Platshållare för text 10">
            <a:extLst>
              <a:ext uri="{FF2B5EF4-FFF2-40B4-BE49-F238E27FC236}">
                <a16:creationId xmlns:a16="http://schemas.microsoft.com/office/drawing/2014/main" id="{575CCBC7-3108-8AA8-5749-4B38B25CC2D9}"/>
              </a:ext>
            </a:extLst>
          </p:cNvPr>
          <p:cNvSpPr>
            <a:spLocks noGrp="1"/>
          </p:cNvSpPr>
          <p:nvPr>
            <p:ph type="body" sz="quarter" idx="26"/>
          </p:nvPr>
        </p:nvSpPr>
        <p:spPr>
          <a:xfrm>
            <a:off x="4141968" y="5074339"/>
            <a:ext cx="2410835" cy="628650"/>
          </a:xfrm>
        </p:spPr>
        <p:txBody>
          <a:bodyPr anchor="t">
            <a:noAutofit/>
          </a:bodyPr>
          <a:lstStyle>
            <a:lvl1pPr marL="0" indent="0" algn="ctr">
              <a:spcBef>
                <a:spcPts val="0"/>
              </a:spcBef>
              <a:buNone/>
              <a:defRPr sz="1600" b="1">
                <a:solidFill>
                  <a:schemeClr val="accent3"/>
                </a:solidFill>
              </a:defRPr>
            </a:lvl1pPr>
            <a:lvl2pPr marL="271462" indent="0">
              <a:buNone/>
              <a:defRPr/>
            </a:lvl2pPr>
          </a:lstStyle>
          <a:p>
            <a:pPr lvl="0"/>
            <a:r>
              <a:rPr lang="sv-SE" dirty="0"/>
              <a:t>Klicka här för att ändra format på bakgrundstexten</a:t>
            </a:r>
          </a:p>
        </p:txBody>
      </p:sp>
      <p:sp>
        <p:nvSpPr>
          <p:cNvPr id="18" name="Platshållare för text 10">
            <a:extLst>
              <a:ext uri="{FF2B5EF4-FFF2-40B4-BE49-F238E27FC236}">
                <a16:creationId xmlns:a16="http://schemas.microsoft.com/office/drawing/2014/main" id="{639BFB79-5D48-2203-587E-1314B99FEB17}"/>
              </a:ext>
            </a:extLst>
          </p:cNvPr>
          <p:cNvSpPr>
            <a:spLocks noGrp="1"/>
          </p:cNvSpPr>
          <p:nvPr>
            <p:ph type="body" sz="quarter" idx="27"/>
          </p:nvPr>
        </p:nvSpPr>
        <p:spPr>
          <a:xfrm>
            <a:off x="5829374" y="1948233"/>
            <a:ext cx="2410835" cy="628650"/>
          </a:xfrm>
        </p:spPr>
        <p:txBody>
          <a:bodyPr anchor="b">
            <a:noAutofit/>
          </a:bodyPr>
          <a:lstStyle>
            <a:lvl1pPr marL="0" indent="0" algn="ctr">
              <a:spcBef>
                <a:spcPts val="0"/>
              </a:spcBef>
              <a:buNone/>
              <a:defRPr sz="1600" b="1">
                <a:solidFill>
                  <a:schemeClr val="accent3"/>
                </a:solidFill>
              </a:defRPr>
            </a:lvl1pPr>
            <a:lvl2pPr marL="271462" indent="0">
              <a:buNone/>
              <a:defRPr/>
            </a:lvl2pPr>
          </a:lstStyle>
          <a:p>
            <a:pPr lvl="0"/>
            <a:r>
              <a:rPr lang="sv-SE" dirty="0"/>
              <a:t>Klicka här för att ändra format på bakgrundstexten</a:t>
            </a:r>
          </a:p>
        </p:txBody>
      </p:sp>
      <p:sp>
        <p:nvSpPr>
          <p:cNvPr id="19" name="Platshållare för text 10">
            <a:extLst>
              <a:ext uri="{FF2B5EF4-FFF2-40B4-BE49-F238E27FC236}">
                <a16:creationId xmlns:a16="http://schemas.microsoft.com/office/drawing/2014/main" id="{DB72DB68-4CCE-5DC7-6995-E4494137ADCD}"/>
              </a:ext>
            </a:extLst>
          </p:cNvPr>
          <p:cNvSpPr>
            <a:spLocks noGrp="1"/>
          </p:cNvSpPr>
          <p:nvPr>
            <p:ph type="body" sz="quarter" idx="28"/>
          </p:nvPr>
        </p:nvSpPr>
        <p:spPr>
          <a:xfrm>
            <a:off x="7445737" y="5074339"/>
            <a:ext cx="2410835" cy="628650"/>
          </a:xfrm>
        </p:spPr>
        <p:txBody>
          <a:bodyPr anchor="t">
            <a:noAutofit/>
          </a:bodyPr>
          <a:lstStyle>
            <a:lvl1pPr marL="0" indent="0" algn="ctr">
              <a:spcBef>
                <a:spcPts val="0"/>
              </a:spcBef>
              <a:buNone/>
              <a:defRPr sz="1600" b="1">
                <a:solidFill>
                  <a:schemeClr val="accent3"/>
                </a:solidFill>
              </a:defRPr>
            </a:lvl1pPr>
            <a:lvl2pPr marL="271462" indent="0">
              <a:buNone/>
              <a:defRPr/>
            </a:lvl2pPr>
          </a:lstStyle>
          <a:p>
            <a:pPr lvl="0"/>
            <a:r>
              <a:rPr lang="sv-SE" dirty="0"/>
              <a:t>Klicka här för att ändra format på bakgrundstexten</a:t>
            </a:r>
          </a:p>
        </p:txBody>
      </p:sp>
      <p:sp>
        <p:nvSpPr>
          <p:cNvPr id="20" name="Platshållare för text 10">
            <a:extLst>
              <a:ext uri="{FF2B5EF4-FFF2-40B4-BE49-F238E27FC236}">
                <a16:creationId xmlns:a16="http://schemas.microsoft.com/office/drawing/2014/main" id="{3BDF4E5E-F590-B8B4-5554-1ABE7E59FA87}"/>
              </a:ext>
            </a:extLst>
          </p:cNvPr>
          <p:cNvSpPr>
            <a:spLocks noGrp="1"/>
          </p:cNvSpPr>
          <p:nvPr>
            <p:ph type="body" sz="quarter" idx="29"/>
          </p:nvPr>
        </p:nvSpPr>
        <p:spPr>
          <a:xfrm>
            <a:off x="9064189" y="1958456"/>
            <a:ext cx="2289611" cy="628650"/>
          </a:xfrm>
        </p:spPr>
        <p:txBody>
          <a:bodyPr anchor="b">
            <a:noAutofit/>
          </a:bodyPr>
          <a:lstStyle>
            <a:lvl1pPr marL="0" indent="0" algn="ctr">
              <a:spcBef>
                <a:spcPts val="0"/>
              </a:spcBef>
              <a:buNone/>
              <a:defRPr sz="1600" b="1">
                <a:solidFill>
                  <a:schemeClr val="accent3"/>
                </a:solidFill>
              </a:defRPr>
            </a:lvl1pPr>
            <a:lvl2pPr marL="271462" indent="0">
              <a:buNone/>
              <a:defRPr/>
            </a:lvl2pPr>
          </a:lstStyle>
          <a:p>
            <a:pPr lvl="0"/>
            <a:r>
              <a:rPr lang="sv-SE" dirty="0"/>
              <a:t>Klicka här för att ändra format på bakgrundstexten</a:t>
            </a:r>
          </a:p>
        </p:txBody>
      </p:sp>
    </p:spTree>
    <p:extLst>
      <p:ext uri="{BB962C8B-B14F-4D97-AF65-F5344CB8AC3E}">
        <p14:creationId xmlns:p14="http://schemas.microsoft.com/office/powerpoint/2010/main" val="1415330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16">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DDCF29-19EA-8168-EE55-FB1CDD33185A}"/>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87F7868-1FF0-25BE-059F-FD245B16B3C2}"/>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DD4A9AB4-4EAD-E21F-45DC-B63EC8A74B93}"/>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FB0DB82C-BC96-CDA0-B810-4C147790C1CE}"/>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bild 6">
            <a:extLst>
              <a:ext uri="{FF2B5EF4-FFF2-40B4-BE49-F238E27FC236}">
                <a16:creationId xmlns:a16="http://schemas.microsoft.com/office/drawing/2014/main" id="{B9BF076D-E41B-9D50-0DE7-B9EFA5727760}"/>
              </a:ext>
            </a:extLst>
          </p:cNvPr>
          <p:cNvSpPr>
            <a:spLocks noGrp="1"/>
          </p:cNvSpPr>
          <p:nvPr>
            <p:ph type="pic" sz="quarter" idx="13"/>
          </p:nvPr>
        </p:nvSpPr>
        <p:spPr>
          <a:xfrm>
            <a:off x="839789" y="1808163"/>
            <a:ext cx="1169987" cy="1230312"/>
          </a:xfrm>
        </p:spPr>
        <p:txBody>
          <a:bodyPr>
            <a:normAutofit/>
          </a:bodyPr>
          <a:lstStyle>
            <a:lvl1pPr>
              <a:defRPr sz="1200"/>
            </a:lvl1pPr>
          </a:lstStyle>
          <a:p>
            <a:endParaRPr lang="sv-SE"/>
          </a:p>
        </p:txBody>
      </p:sp>
      <p:sp>
        <p:nvSpPr>
          <p:cNvPr id="9" name="Platshållare för text 8">
            <a:extLst>
              <a:ext uri="{FF2B5EF4-FFF2-40B4-BE49-F238E27FC236}">
                <a16:creationId xmlns:a16="http://schemas.microsoft.com/office/drawing/2014/main" id="{0C3512A2-1C57-DCA5-DD1C-EF27DEEA727F}"/>
              </a:ext>
            </a:extLst>
          </p:cNvPr>
          <p:cNvSpPr>
            <a:spLocks noGrp="1"/>
          </p:cNvSpPr>
          <p:nvPr>
            <p:ph type="body" sz="quarter" idx="14"/>
          </p:nvPr>
        </p:nvSpPr>
        <p:spPr>
          <a:xfrm>
            <a:off x="838200"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10" name="Platshållare för bild 6">
            <a:extLst>
              <a:ext uri="{FF2B5EF4-FFF2-40B4-BE49-F238E27FC236}">
                <a16:creationId xmlns:a16="http://schemas.microsoft.com/office/drawing/2014/main" id="{B9EC2212-F9A3-51F6-F14F-226FBDABAB2F}"/>
              </a:ext>
            </a:extLst>
          </p:cNvPr>
          <p:cNvSpPr>
            <a:spLocks noGrp="1"/>
          </p:cNvSpPr>
          <p:nvPr>
            <p:ph type="pic" sz="quarter" idx="15"/>
          </p:nvPr>
        </p:nvSpPr>
        <p:spPr>
          <a:xfrm>
            <a:off x="2174423" y="1808163"/>
            <a:ext cx="1169987" cy="1230312"/>
          </a:xfrm>
        </p:spPr>
        <p:txBody>
          <a:bodyPr>
            <a:normAutofit/>
          </a:bodyPr>
          <a:lstStyle>
            <a:lvl1pPr>
              <a:defRPr sz="1200"/>
            </a:lvl1pPr>
          </a:lstStyle>
          <a:p>
            <a:endParaRPr lang="sv-SE"/>
          </a:p>
        </p:txBody>
      </p:sp>
      <p:sp>
        <p:nvSpPr>
          <p:cNvPr id="11" name="Platshållare för bild 6">
            <a:extLst>
              <a:ext uri="{FF2B5EF4-FFF2-40B4-BE49-F238E27FC236}">
                <a16:creationId xmlns:a16="http://schemas.microsoft.com/office/drawing/2014/main" id="{74DB19ED-BC10-0A24-A718-42849A015E15}"/>
              </a:ext>
            </a:extLst>
          </p:cNvPr>
          <p:cNvSpPr>
            <a:spLocks noGrp="1"/>
          </p:cNvSpPr>
          <p:nvPr>
            <p:ph type="pic" sz="quarter" idx="16"/>
          </p:nvPr>
        </p:nvSpPr>
        <p:spPr>
          <a:xfrm>
            <a:off x="3509057" y="1808163"/>
            <a:ext cx="1169987" cy="1230312"/>
          </a:xfrm>
        </p:spPr>
        <p:txBody>
          <a:bodyPr>
            <a:normAutofit/>
          </a:bodyPr>
          <a:lstStyle>
            <a:lvl1pPr>
              <a:defRPr sz="1200"/>
            </a:lvl1pPr>
          </a:lstStyle>
          <a:p>
            <a:endParaRPr lang="sv-SE"/>
          </a:p>
        </p:txBody>
      </p:sp>
      <p:sp>
        <p:nvSpPr>
          <p:cNvPr id="12" name="Platshållare för bild 6">
            <a:extLst>
              <a:ext uri="{FF2B5EF4-FFF2-40B4-BE49-F238E27FC236}">
                <a16:creationId xmlns:a16="http://schemas.microsoft.com/office/drawing/2014/main" id="{1C69EDE8-256D-69CF-7E56-54BF86DCB1C2}"/>
              </a:ext>
            </a:extLst>
          </p:cNvPr>
          <p:cNvSpPr>
            <a:spLocks noGrp="1"/>
          </p:cNvSpPr>
          <p:nvPr>
            <p:ph type="pic" sz="quarter" idx="17"/>
          </p:nvPr>
        </p:nvSpPr>
        <p:spPr>
          <a:xfrm>
            <a:off x="4843691" y="1808163"/>
            <a:ext cx="1169987" cy="1230312"/>
          </a:xfrm>
        </p:spPr>
        <p:txBody>
          <a:bodyPr>
            <a:normAutofit/>
          </a:bodyPr>
          <a:lstStyle>
            <a:lvl1pPr>
              <a:defRPr sz="1200"/>
            </a:lvl1pPr>
          </a:lstStyle>
          <a:p>
            <a:endParaRPr lang="sv-SE"/>
          </a:p>
        </p:txBody>
      </p:sp>
      <p:sp>
        <p:nvSpPr>
          <p:cNvPr id="13" name="Platshållare för bild 6">
            <a:extLst>
              <a:ext uri="{FF2B5EF4-FFF2-40B4-BE49-F238E27FC236}">
                <a16:creationId xmlns:a16="http://schemas.microsoft.com/office/drawing/2014/main" id="{D0D6F316-7BCE-4D4E-CA6C-5E5F438EFB91}"/>
              </a:ext>
            </a:extLst>
          </p:cNvPr>
          <p:cNvSpPr>
            <a:spLocks noGrp="1"/>
          </p:cNvSpPr>
          <p:nvPr>
            <p:ph type="pic" sz="quarter" idx="18"/>
          </p:nvPr>
        </p:nvSpPr>
        <p:spPr>
          <a:xfrm>
            <a:off x="6178325" y="1808163"/>
            <a:ext cx="1169987" cy="1230312"/>
          </a:xfrm>
        </p:spPr>
        <p:txBody>
          <a:bodyPr>
            <a:normAutofit/>
          </a:bodyPr>
          <a:lstStyle>
            <a:lvl1pPr>
              <a:defRPr sz="1200"/>
            </a:lvl1pPr>
          </a:lstStyle>
          <a:p>
            <a:endParaRPr lang="sv-SE"/>
          </a:p>
        </p:txBody>
      </p:sp>
      <p:sp>
        <p:nvSpPr>
          <p:cNvPr id="14" name="Platshållare för bild 6">
            <a:extLst>
              <a:ext uri="{FF2B5EF4-FFF2-40B4-BE49-F238E27FC236}">
                <a16:creationId xmlns:a16="http://schemas.microsoft.com/office/drawing/2014/main" id="{56CAEABF-3087-DD20-A0E6-CACD575E67D3}"/>
              </a:ext>
            </a:extLst>
          </p:cNvPr>
          <p:cNvSpPr>
            <a:spLocks noGrp="1"/>
          </p:cNvSpPr>
          <p:nvPr>
            <p:ph type="pic" sz="quarter" idx="19"/>
          </p:nvPr>
        </p:nvSpPr>
        <p:spPr>
          <a:xfrm>
            <a:off x="7512959" y="1808163"/>
            <a:ext cx="1169987" cy="1230312"/>
          </a:xfrm>
        </p:spPr>
        <p:txBody>
          <a:bodyPr>
            <a:normAutofit/>
          </a:bodyPr>
          <a:lstStyle>
            <a:lvl1pPr>
              <a:defRPr sz="1200"/>
            </a:lvl1pPr>
          </a:lstStyle>
          <a:p>
            <a:endParaRPr lang="sv-SE"/>
          </a:p>
        </p:txBody>
      </p:sp>
      <p:sp>
        <p:nvSpPr>
          <p:cNvPr id="15" name="Platshållare för bild 6">
            <a:extLst>
              <a:ext uri="{FF2B5EF4-FFF2-40B4-BE49-F238E27FC236}">
                <a16:creationId xmlns:a16="http://schemas.microsoft.com/office/drawing/2014/main" id="{4346C7EC-D65D-14A5-6CA0-C1FB61595664}"/>
              </a:ext>
            </a:extLst>
          </p:cNvPr>
          <p:cNvSpPr>
            <a:spLocks noGrp="1"/>
          </p:cNvSpPr>
          <p:nvPr>
            <p:ph type="pic" sz="quarter" idx="20"/>
          </p:nvPr>
        </p:nvSpPr>
        <p:spPr>
          <a:xfrm>
            <a:off x="8847593" y="1808163"/>
            <a:ext cx="1169987" cy="1230312"/>
          </a:xfrm>
        </p:spPr>
        <p:txBody>
          <a:bodyPr>
            <a:normAutofit/>
          </a:bodyPr>
          <a:lstStyle>
            <a:lvl1pPr>
              <a:defRPr sz="1200"/>
            </a:lvl1pPr>
          </a:lstStyle>
          <a:p>
            <a:endParaRPr lang="sv-SE"/>
          </a:p>
        </p:txBody>
      </p:sp>
      <p:sp>
        <p:nvSpPr>
          <p:cNvPr id="16" name="Platshållare för bild 6">
            <a:extLst>
              <a:ext uri="{FF2B5EF4-FFF2-40B4-BE49-F238E27FC236}">
                <a16:creationId xmlns:a16="http://schemas.microsoft.com/office/drawing/2014/main" id="{FD3E3ADE-1DF5-89E9-2FB2-902D3F8CC539}"/>
              </a:ext>
            </a:extLst>
          </p:cNvPr>
          <p:cNvSpPr>
            <a:spLocks noGrp="1"/>
          </p:cNvSpPr>
          <p:nvPr>
            <p:ph type="pic" sz="quarter" idx="21"/>
          </p:nvPr>
        </p:nvSpPr>
        <p:spPr>
          <a:xfrm>
            <a:off x="10182226" y="1808163"/>
            <a:ext cx="1169987" cy="1230312"/>
          </a:xfrm>
        </p:spPr>
        <p:txBody>
          <a:bodyPr>
            <a:normAutofit/>
          </a:bodyPr>
          <a:lstStyle>
            <a:lvl1pPr>
              <a:defRPr sz="1200"/>
            </a:lvl1pPr>
          </a:lstStyle>
          <a:p>
            <a:endParaRPr lang="sv-SE"/>
          </a:p>
        </p:txBody>
      </p:sp>
      <p:sp>
        <p:nvSpPr>
          <p:cNvPr id="21" name="Platshållare för text 8">
            <a:extLst>
              <a:ext uri="{FF2B5EF4-FFF2-40B4-BE49-F238E27FC236}">
                <a16:creationId xmlns:a16="http://schemas.microsoft.com/office/drawing/2014/main" id="{CDC89450-DF21-0104-80B2-330773F8C342}"/>
              </a:ext>
            </a:extLst>
          </p:cNvPr>
          <p:cNvSpPr>
            <a:spLocks noGrp="1"/>
          </p:cNvSpPr>
          <p:nvPr>
            <p:ph type="body" sz="quarter" idx="23"/>
          </p:nvPr>
        </p:nvSpPr>
        <p:spPr>
          <a:xfrm>
            <a:off x="2173061"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22" name="Platshållare för text 8">
            <a:extLst>
              <a:ext uri="{FF2B5EF4-FFF2-40B4-BE49-F238E27FC236}">
                <a16:creationId xmlns:a16="http://schemas.microsoft.com/office/drawing/2014/main" id="{D198491F-6B28-D6CA-766E-184E796546EC}"/>
              </a:ext>
            </a:extLst>
          </p:cNvPr>
          <p:cNvSpPr>
            <a:spLocks noGrp="1"/>
          </p:cNvSpPr>
          <p:nvPr>
            <p:ph type="body" sz="quarter" idx="24"/>
          </p:nvPr>
        </p:nvSpPr>
        <p:spPr>
          <a:xfrm>
            <a:off x="3507922"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23" name="Platshållare för text 8">
            <a:extLst>
              <a:ext uri="{FF2B5EF4-FFF2-40B4-BE49-F238E27FC236}">
                <a16:creationId xmlns:a16="http://schemas.microsoft.com/office/drawing/2014/main" id="{51129A51-6AB9-55DC-46A5-5D1692359F3A}"/>
              </a:ext>
            </a:extLst>
          </p:cNvPr>
          <p:cNvSpPr>
            <a:spLocks noGrp="1"/>
          </p:cNvSpPr>
          <p:nvPr>
            <p:ph type="body" sz="quarter" idx="25"/>
          </p:nvPr>
        </p:nvSpPr>
        <p:spPr>
          <a:xfrm>
            <a:off x="4842783"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24" name="Platshållare för text 8">
            <a:extLst>
              <a:ext uri="{FF2B5EF4-FFF2-40B4-BE49-F238E27FC236}">
                <a16:creationId xmlns:a16="http://schemas.microsoft.com/office/drawing/2014/main" id="{4F7BB43D-C510-6D77-0694-0EF652CD7665}"/>
              </a:ext>
            </a:extLst>
          </p:cNvPr>
          <p:cNvSpPr>
            <a:spLocks noGrp="1"/>
          </p:cNvSpPr>
          <p:nvPr>
            <p:ph type="body" sz="quarter" idx="26"/>
          </p:nvPr>
        </p:nvSpPr>
        <p:spPr>
          <a:xfrm>
            <a:off x="6177644"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25" name="Platshållare för text 8">
            <a:extLst>
              <a:ext uri="{FF2B5EF4-FFF2-40B4-BE49-F238E27FC236}">
                <a16:creationId xmlns:a16="http://schemas.microsoft.com/office/drawing/2014/main" id="{91DECD49-06E6-AAA4-F5E8-C876FB7B77AE}"/>
              </a:ext>
            </a:extLst>
          </p:cNvPr>
          <p:cNvSpPr>
            <a:spLocks noGrp="1"/>
          </p:cNvSpPr>
          <p:nvPr>
            <p:ph type="body" sz="quarter" idx="27"/>
          </p:nvPr>
        </p:nvSpPr>
        <p:spPr>
          <a:xfrm>
            <a:off x="7512505"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26" name="Platshållare för text 8">
            <a:extLst>
              <a:ext uri="{FF2B5EF4-FFF2-40B4-BE49-F238E27FC236}">
                <a16:creationId xmlns:a16="http://schemas.microsoft.com/office/drawing/2014/main" id="{0423B971-ACF7-63E8-42BC-85AA4EEAEC35}"/>
              </a:ext>
            </a:extLst>
          </p:cNvPr>
          <p:cNvSpPr>
            <a:spLocks noGrp="1"/>
          </p:cNvSpPr>
          <p:nvPr>
            <p:ph type="body" sz="quarter" idx="28"/>
          </p:nvPr>
        </p:nvSpPr>
        <p:spPr>
          <a:xfrm>
            <a:off x="8847366"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27" name="Platshållare för text 8">
            <a:extLst>
              <a:ext uri="{FF2B5EF4-FFF2-40B4-BE49-F238E27FC236}">
                <a16:creationId xmlns:a16="http://schemas.microsoft.com/office/drawing/2014/main" id="{A7B6AB28-470B-80D7-7967-EE0B50035FD5}"/>
              </a:ext>
            </a:extLst>
          </p:cNvPr>
          <p:cNvSpPr>
            <a:spLocks noGrp="1"/>
          </p:cNvSpPr>
          <p:nvPr>
            <p:ph type="body" sz="quarter" idx="29"/>
          </p:nvPr>
        </p:nvSpPr>
        <p:spPr>
          <a:xfrm>
            <a:off x="10182226" y="3038475"/>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28" name="Platshållare för bild 6">
            <a:extLst>
              <a:ext uri="{FF2B5EF4-FFF2-40B4-BE49-F238E27FC236}">
                <a16:creationId xmlns:a16="http://schemas.microsoft.com/office/drawing/2014/main" id="{B988E9D1-A9EE-8536-5E80-4278CC8781F3}"/>
              </a:ext>
            </a:extLst>
          </p:cNvPr>
          <p:cNvSpPr>
            <a:spLocks noGrp="1"/>
          </p:cNvSpPr>
          <p:nvPr>
            <p:ph type="pic" sz="quarter" idx="30"/>
          </p:nvPr>
        </p:nvSpPr>
        <p:spPr>
          <a:xfrm>
            <a:off x="839789" y="4025108"/>
            <a:ext cx="1169987" cy="1230312"/>
          </a:xfrm>
        </p:spPr>
        <p:txBody>
          <a:bodyPr>
            <a:normAutofit/>
          </a:bodyPr>
          <a:lstStyle>
            <a:lvl1pPr>
              <a:defRPr sz="1200"/>
            </a:lvl1pPr>
          </a:lstStyle>
          <a:p>
            <a:endParaRPr lang="sv-SE"/>
          </a:p>
        </p:txBody>
      </p:sp>
      <p:sp>
        <p:nvSpPr>
          <p:cNvPr id="29" name="Platshållare för text 8">
            <a:extLst>
              <a:ext uri="{FF2B5EF4-FFF2-40B4-BE49-F238E27FC236}">
                <a16:creationId xmlns:a16="http://schemas.microsoft.com/office/drawing/2014/main" id="{176CFCE2-E9A5-0CA6-E6BE-E449842FAB47}"/>
              </a:ext>
            </a:extLst>
          </p:cNvPr>
          <p:cNvSpPr>
            <a:spLocks noGrp="1"/>
          </p:cNvSpPr>
          <p:nvPr>
            <p:ph type="body" sz="quarter" idx="31"/>
          </p:nvPr>
        </p:nvSpPr>
        <p:spPr>
          <a:xfrm>
            <a:off x="838200"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30" name="Platshållare för bild 6">
            <a:extLst>
              <a:ext uri="{FF2B5EF4-FFF2-40B4-BE49-F238E27FC236}">
                <a16:creationId xmlns:a16="http://schemas.microsoft.com/office/drawing/2014/main" id="{70EFB29D-8BBB-F0AB-75F3-411A2B525468}"/>
              </a:ext>
            </a:extLst>
          </p:cNvPr>
          <p:cNvSpPr>
            <a:spLocks noGrp="1"/>
          </p:cNvSpPr>
          <p:nvPr>
            <p:ph type="pic" sz="quarter" idx="32"/>
          </p:nvPr>
        </p:nvSpPr>
        <p:spPr>
          <a:xfrm>
            <a:off x="2174423" y="4025108"/>
            <a:ext cx="1169987" cy="1230312"/>
          </a:xfrm>
        </p:spPr>
        <p:txBody>
          <a:bodyPr>
            <a:normAutofit/>
          </a:bodyPr>
          <a:lstStyle>
            <a:lvl1pPr>
              <a:defRPr sz="1200"/>
            </a:lvl1pPr>
          </a:lstStyle>
          <a:p>
            <a:endParaRPr lang="sv-SE"/>
          </a:p>
        </p:txBody>
      </p:sp>
      <p:sp>
        <p:nvSpPr>
          <p:cNvPr id="31" name="Platshållare för bild 6">
            <a:extLst>
              <a:ext uri="{FF2B5EF4-FFF2-40B4-BE49-F238E27FC236}">
                <a16:creationId xmlns:a16="http://schemas.microsoft.com/office/drawing/2014/main" id="{69056CC5-2D14-C0B7-D2DD-298DBA4615A8}"/>
              </a:ext>
            </a:extLst>
          </p:cNvPr>
          <p:cNvSpPr>
            <a:spLocks noGrp="1"/>
          </p:cNvSpPr>
          <p:nvPr>
            <p:ph type="pic" sz="quarter" idx="33"/>
          </p:nvPr>
        </p:nvSpPr>
        <p:spPr>
          <a:xfrm>
            <a:off x="3509057" y="4025108"/>
            <a:ext cx="1169987" cy="1230312"/>
          </a:xfrm>
        </p:spPr>
        <p:txBody>
          <a:bodyPr>
            <a:normAutofit/>
          </a:bodyPr>
          <a:lstStyle>
            <a:lvl1pPr>
              <a:defRPr sz="1200"/>
            </a:lvl1pPr>
          </a:lstStyle>
          <a:p>
            <a:endParaRPr lang="sv-SE"/>
          </a:p>
        </p:txBody>
      </p:sp>
      <p:sp>
        <p:nvSpPr>
          <p:cNvPr id="32" name="Platshållare för bild 6">
            <a:extLst>
              <a:ext uri="{FF2B5EF4-FFF2-40B4-BE49-F238E27FC236}">
                <a16:creationId xmlns:a16="http://schemas.microsoft.com/office/drawing/2014/main" id="{1073DEDC-8888-9BF2-4FED-B0C96E0946D2}"/>
              </a:ext>
            </a:extLst>
          </p:cNvPr>
          <p:cNvSpPr>
            <a:spLocks noGrp="1"/>
          </p:cNvSpPr>
          <p:nvPr>
            <p:ph type="pic" sz="quarter" idx="34"/>
          </p:nvPr>
        </p:nvSpPr>
        <p:spPr>
          <a:xfrm>
            <a:off x="4843691" y="4025108"/>
            <a:ext cx="1169987" cy="1230312"/>
          </a:xfrm>
        </p:spPr>
        <p:txBody>
          <a:bodyPr>
            <a:normAutofit/>
          </a:bodyPr>
          <a:lstStyle>
            <a:lvl1pPr>
              <a:defRPr sz="1200"/>
            </a:lvl1pPr>
          </a:lstStyle>
          <a:p>
            <a:endParaRPr lang="sv-SE"/>
          </a:p>
        </p:txBody>
      </p:sp>
      <p:sp>
        <p:nvSpPr>
          <p:cNvPr id="33" name="Platshållare för bild 6">
            <a:extLst>
              <a:ext uri="{FF2B5EF4-FFF2-40B4-BE49-F238E27FC236}">
                <a16:creationId xmlns:a16="http://schemas.microsoft.com/office/drawing/2014/main" id="{46EAD82B-EA53-D6E7-73AB-4420295184E7}"/>
              </a:ext>
            </a:extLst>
          </p:cNvPr>
          <p:cNvSpPr>
            <a:spLocks noGrp="1"/>
          </p:cNvSpPr>
          <p:nvPr>
            <p:ph type="pic" sz="quarter" idx="35"/>
          </p:nvPr>
        </p:nvSpPr>
        <p:spPr>
          <a:xfrm>
            <a:off x="6178325" y="4025108"/>
            <a:ext cx="1169987" cy="1230312"/>
          </a:xfrm>
        </p:spPr>
        <p:txBody>
          <a:bodyPr>
            <a:normAutofit/>
          </a:bodyPr>
          <a:lstStyle>
            <a:lvl1pPr>
              <a:defRPr sz="1200"/>
            </a:lvl1pPr>
          </a:lstStyle>
          <a:p>
            <a:endParaRPr lang="sv-SE"/>
          </a:p>
        </p:txBody>
      </p:sp>
      <p:sp>
        <p:nvSpPr>
          <p:cNvPr id="34" name="Platshållare för bild 6">
            <a:extLst>
              <a:ext uri="{FF2B5EF4-FFF2-40B4-BE49-F238E27FC236}">
                <a16:creationId xmlns:a16="http://schemas.microsoft.com/office/drawing/2014/main" id="{FE2ED5C7-8454-9DA0-A6DA-23BBECC35791}"/>
              </a:ext>
            </a:extLst>
          </p:cNvPr>
          <p:cNvSpPr>
            <a:spLocks noGrp="1"/>
          </p:cNvSpPr>
          <p:nvPr>
            <p:ph type="pic" sz="quarter" idx="36"/>
          </p:nvPr>
        </p:nvSpPr>
        <p:spPr>
          <a:xfrm>
            <a:off x="7512959" y="4025108"/>
            <a:ext cx="1169987" cy="1230312"/>
          </a:xfrm>
        </p:spPr>
        <p:txBody>
          <a:bodyPr>
            <a:normAutofit/>
          </a:bodyPr>
          <a:lstStyle>
            <a:lvl1pPr>
              <a:defRPr sz="1200"/>
            </a:lvl1pPr>
          </a:lstStyle>
          <a:p>
            <a:endParaRPr lang="sv-SE"/>
          </a:p>
        </p:txBody>
      </p:sp>
      <p:sp>
        <p:nvSpPr>
          <p:cNvPr id="35" name="Platshållare för bild 6">
            <a:extLst>
              <a:ext uri="{FF2B5EF4-FFF2-40B4-BE49-F238E27FC236}">
                <a16:creationId xmlns:a16="http://schemas.microsoft.com/office/drawing/2014/main" id="{68D9E14D-093E-4000-4926-A0F16DDC8C64}"/>
              </a:ext>
            </a:extLst>
          </p:cNvPr>
          <p:cNvSpPr>
            <a:spLocks noGrp="1"/>
          </p:cNvSpPr>
          <p:nvPr>
            <p:ph type="pic" sz="quarter" idx="37"/>
          </p:nvPr>
        </p:nvSpPr>
        <p:spPr>
          <a:xfrm>
            <a:off x="8847593" y="4025108"/>
            <a:ext cx="1169987" cy="1230312"/>
          </a:xfrm>
        </p:spPr>
        <p:txBody>
          <a:bodyPr>
            <a:normAutofit/>
          </a:bodyPr>
          <a:lstStyle>
            <a:lvl1pPr>
              <a:defRPr sz="1200"/>
            </a:lvl1pPr>
          </a:lstStyle>
          <a:p>
            <a:endParaRPr lang="sv-SE"/>
          </a:p>
        </p:txBody>
      </p:sp>
      <p:sp>
        <p:nvSpPr>
          <p:cNvPr id="36" name="Platshållare för bild 6">
            <a:extLst>
              <a:ext uri="{FF2B5EF4-FFF2-40B4-BE49-F238E27FC236}">
                <a16:creationId xmlns:a16="http://schemas.microsoft.com/office/drawing/2014/main" id="{EEB69BA5-58C5-1BE7-5B6D-353FD8F76FEA}"/>
              </a:ext>
            </a:extLst>
          </p:cNvPr>
          <p:cNvSpPr>
            <a:spLocks noGrp="1"/>
          </p:cNvSpPr>
          <p:nvPr>
            <p:ph type="pic" sz="quarter" idx="38"/>
          </p:nvPr>
        </p:nvSpPr>
        <p:spPr>
          <a:xfrm>
            <a:off x="10182226" y="4025108"/>
            <a:ext cx="1169987" cy="1230312"/>
          </a:xfrm>
        </p:spPr>
        <p:txBody>
          <a:bodyPr>
            <a:normAutofit/>
          </a:bodyPr>
          <a:lstStyle>
            <a:lvl1pPr>
              <a:defRPr sz="1200"/>
            </a:lvl1pPr>
          </a:lstStyle>
          <a:p>
            <a:endParaRPr lang="sv-SE"/>
          </a:p>
        </p:txBody>
      </p:sp>
      <p:sp>
        <p:nvSpPr>
          <p:cNvPr id="37" name="Platshållare för text 8">
            <a:extLst>
              <a:ext uri="{FF2B5EF4-FFF2-40B4-BE49-F238E27FC236}">
                <a16:creationId xmlns:a16="http://schemas.microsoft.com/office/drawing/2014/main" id="{980EF248-2D30-BBAF-CB51-354FDDA222ED}"/>
              </a:ext>
            </a:extLst>
          </p:cNvPr>
          <p:cNvSpPr>
            <a:spLocks noGrp="1"/>
          </p:cNvSpPr>
          <p:nvPr>
            <p:ph type="body" sz="quarter" idx="39"/>
          </p:nvPr>
        </p:nvSpPr>
        <p:spPr>
          <a:xfrm>
            <a:off x="2173061"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38" name="Platshållare för text 8">
            <a:extLst>
              <a:ext uri="{FF2B5EF4-FFF2-40B4-BE49-F238E27FC236}">
                <a16:creationId xmlns:a16="http://schemas.microsoft.com/office/drawing/2014/main" id="{A35629B5-42E0-6E08-C676-8E553166846E}"/>
              </a:ext>
            </a:extLst>
          </p:cNvPr>
          <p:cNvSpPr>
            <a:spLocks noGrp="1"/>
          </p:cNvSpPr>
          <p:nvPr>
            <p:ph type="body" sz="quarter" idx="40"/>
          </p:nvPr>
        </p:nvSpPr>
        <p:spPr>
          <a:xfrm>
            <a:off x="3507922"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39" name="Platshållare för text 8">
            <a:extLst>
              <a:ext uri="{FF2B5EF4-FFF2-40B4-BE49-F238E27FC236}">
                <a16:creationId xmlns:a16="http://schemas.microsoft.com/office/drawing/2014/main" id="{48911B15-5C87-F27E-6202-9A4C808AB65D}"/>
              </a:ext>
            </a:extLst>
          </p:cNvPr>
          <p:cNvSpPr>
            <a:spLocks noGrp="1"/>
          </p:cNvSpPr>
          <p:nvPr>
            <p:ph type="body" sz="quarter" idx="41"/>
          </p:nvPr>
        </p:nvSpPr>
        <p:spPr>
          <a:xfrm>
            <a:off x="4842783"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40" name="Platshållare för text 8">
            <a:extLst>
              <a:ext uri="{FF2B5EF4-FFF2-40B4-BE49-F238E27FC236}">
                <a16:creationId xmlns:a16="http://schemas.microsoft.com/office/drawing/2014/main" id="{6523FF90-B346-B215-7E07-5EAD34AE8583}"/>
              </a:ext>
            </a:extLst>
          </p:cNvPr>
          <p:cNvSpPr>
            <a:spLocks noGrp="1"/>
          </p:cNvSpPr>
          <p:nvPr>
            <p:ph type="body" sz="quarter" idx="42"/>
          </p:nvPr>
        </p:nvSpPr>
        <p:spPr>
          <a:xfrm>
            <a:off x="6177644"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41" name="Platshållare för text 8">
            <a:extLst>
              <a:ext uri="{FF2B5EF4-FFF2-40B4-BE49-F238E27FC236}">
                <a16:creationId xmlns:a16="http://schemas.microsoft.com/office/drawing/2014/main" id="{A2173BD9-995C-9BB3-3E5B-53E1E7E9264C}"/>
              </a:ext>
            </a:extLst>
          </p:cNvPr>
          <p:cNvSpPr>
            <a:spLocks noGrp="1"/>
          </p:cNvSpPr>
          <p:nvPr>
            <p:ph type="body" sz="quarter" idx="43"/>
          </p:nvPr>
        </p:nvSpPr>
        <p:spPr>
          <a:xfrm>
            <a:off x="7512505"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42" name="Platshållare för text 8">
            <a:extLst>
              <a:ext uri="{FF2B5EF4-FFF2-40B4-BE49-F238E27FC236}">
                <a16:creationId xmlns:a16="http://schemas.microsoft.com/office/drawing/2014/main" id="{FF77D1D7-BE9B-FAEE-26D8-193C24AEEEC9}"/>
              </a:ext>
            </a:extLst>
          </p:cNvPr>
          <p:cNvSpPr>
            <a:spLocks noGrp="1"/>
          </p:cNvSpPr>
          <p:nvPr>
            <p:ph type="body" sz="quarter" idx="44"/>
          </p:nvPr>
        </p:nvSpPr>
        <p:spPr>
          <a:xfrm>
            <a:off x="8847366"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
        <p:nvSpPr>
          <p:cNvPr id="43" name="Platshållare för text 8">
            <a:extLst>
              <a:ext uri="{FF2B5EF4-FFF2-40B4-BE49-F238E27FC236}">
                <a16:creationId xmlns:a16="http://schemas.microsoft.com/office/drawing/2014/main" id="{982FC7B8-7C96-FE20-101D-958EFB071500}"/>
              </a:ext>
            </a:extLst>
          </p:cNvPr>
          <p:cNvSpPr>
            <a:spLocks noGrp="1"/>
          </p:cNvSpPr>
          <p:nvPr>
            <p:ph type="body" sz="quarter" idx="45"/>
          </p:nvPr>
        </p:nvSpPr>
        <p:spPr>
          <a:xfrm>
            <a:off x="10182226" y="5255420"/>
            <a:ext cx="1169988" cy="538956"/>
          </a:xfrm>
          <a:solidFill>
            <a:schemeClr val="tx2"/>
          </a:solidFill>
          <a:ln>
            <a:noFill/>
          </a:ln>
        </p:spPr>
        <p:txBody>
          <a:bodyPr anchor="ctr">
            <a:noAutofit/>
          </a:bodyPr>
          <a:lstStyle>
            <a:lvl1pPr marL="0" indent="0">
              <a:spcBef>
                <a:spcPts val="0"/>
              </a:spcBef>
              <a:buNone/>
              <a:defRPr sz="1000">
                <a:solidFill>
                  <a:schemeClr val="bg1"/>
                </a:solidFill>
              </a:defRPr>
            </a:lvl1pPr>
          </a:lstStyle>
          <a:p>
            <a:pPr lvl="0"/>
            <a:r>
              <a:rPr lang="sv-SE" dirty="0"/>
              <a:t>Klicka här för att ändra format på bakgrundstexten</a:t>
            </a:r>
          </a:p>
        </p:txBody>
      </p:sp>
    </p:spTree>
    <p:extLst>
      <p:ext uri="{BB962C8B-B14F-4D97-AF65-F5344CB8AC3E}">
        <p14:creationId xmlns:p14="http://schemas.microsoft.com/office/powerpoint/2010/main" val="81035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xar runt hexagon">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6B0B13C-2727-4B02-8983-8C9B30C6743E}"/>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innehåll 6">
            <a:extLst>
              <a:ext uri="{FF2B5EF4-FFF2-40B4-BE49-F238E27FC236}">
                <a16:creationId xmlns:a16="http://schemas.microsoft.com/office/drawing/2014/main" id="{EE230758-7D58-4375-F337-9297DD40CE1B}"/>
              </a:ext>
            </a:extLst>
          </p:cNvPr>
          <p:cNvSpPr>
            <a:spLocks noGrp="1"/>
          </p:cNvSpPr>
          <p:nvPr>
            <p:ph sz="quarter" idx="13"/>
          </p:nvPr>
        </p:nvSpPr>
        <p:spPr>
          <a:xfrm>
            <a:off x="4400323" y="2366169"/>
            <a:ext cx="3206977" cy="2757488"/>
          </a:xfrm>
          <a:prstGeom prst="hexagon">
            <a:avLst/>
          </a:prstGeom>
          <a:solidFill>
            <a:schemeClr val="accent1"/>
          </a:solidFill>
        </p:spPr>
        <p:txBody>
          <a:bodyPr anchor="ctr"/>
          <a:lstStyle>
            <a:lvl1pPr marL="0" indent="0" algn="ctr">
              <a:buNone/>
              <a:defRPr>
                <a:solidFill>
                  <a:schemeClr val="bg1"/>
                </a:solidFill>
              </a:defRPr>
            </a:lvl1pPr>
            <a:lvl2pPr marL="271462" indent="0" algn="ctr">
              <a:buNone/>
              <a:defRPr>
                <a:solidFill>
                  <a:schemeClr val="bg1"/>
                </a:solidFill>
              </a:defRPr>
            </a:lvl2pPr>
            <a:lvl3pPr marL="533400" indent="0" algn="ctr">
              <a:buNone/>
              <a:defRPr>
                <a:solidFill>
                  <a:schemeClr val="bg1"/>
                </a:solidFill>
              </a:defRPr>
            </a:lvl3pPr>
            <a:lvl4pPr marL="806450" indent="0" algn="ctr">
              <a:buNone/>
              <a:defRPr>
                <a:solidFill>
                  <a:schemeClr val="bg1"/>
                </a:solidFill>
              </a:defRPr>
            </a:lvl4pPr>
            <a:lvl5pPr marL="1077912" indent="0" algn="ctr">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text 9">
            <a:extLst>
              <a:ext uri="{FF2B5EF4-FFF2-40B4-BE49-F238E27FC236}">
                <a16:creationId xmlns:a16="http://schemas.microsoft.com/office/drawing/2014/main" id="{5F0FACCF-362E-5318-D726-A24E4D239955}"/>
              </a:ext>
            </a:extLst>
          </p:cNvPr>
          <p:cNvSpPr>
            <a:spLocks noGrp="1"/>
          </p:cNvSpPr>
          <p:nvPr>
            <p:ph type="body" sz="quarter" idx="14"/>
          </p:nvPr>
        </p:nvSpPr>
        <p:spPr>
          <a:xfrm>
            <a:off x="8283575" y="1808163"/>
            <a:ext cx="2357438" cy="1116012"/>
          </a:xfrm>
          <a:prstGeom prst="borderCallout1">
            <a:avLst>
              <a:gd name="adj1" fmla="val 18750"/>
              <a:gd name="adj2" fmla="val -8333"/>
              <a:gd name="adj3" fmla="val 43692"/>
              <a:gd name="adj4" fmla="val -53513"/>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1" name="Platshållare för text 9">
            <a:extLst>
              <a:ext uri="{FF2B5EF4-FFF2-40B4-BE49-F238E27FC236}">
                <a16:creationId xmlns:a16="http://schemas.microsoft.com/office/drawing/2014/main" id="{48DA029A-6476-C96E-AEC8-8E075036B218}"/>
              </a:ext>
            </a:extLst>
          </p:cNvPr>
          <p:cNvSpPr>
            <a:spLocks noGrp="1"/>
          </p:cNvSpPr>
          <p:nvPr>
            <p:ph type="body" sz="quarter" idx="15"/>
          </p:nvPr>
        </p:nvSpPr>
        <p:spPr>
          <a:xfrm>
            <a:off x="8994775" y="3244851"/>
            <a:ext cx="2357438" cy="1116012"/>
          </a:xfrm>
          <a:prstGeom prst="borderCallout1">
            <a:avLst>
              <a:gd name="adj1" fmla="val 18750"/>
              <a:gd name="adj2" fmla="val -8333"/>
              <a:gd name="adj3" fmla="val 47472"/>
              <a:gd name="adj4" fmla="val -51878"/>
            </a:avLst>
          </a:prstGeom>
          <a:solidFill>
            <a:schemeClr val="accent1">
              <a:lumMod val="20000"/>
              <a:lumOff val="80000"/>
            </a:schemeClr>
          </a:solidFill>
          <a:ln>
            <a:solidFill>
              <a:schemeClr val="accent1"/>
            </a:solidFill>
          </a:ln>
        </p:spPr>
        <p:txBody>
          <a:bodyPr anchor="ctr"/>
          <a:lstStyle>
            <a:lvl1pPr marL="0" indent="0">
              <a:buNone/>
              <a:defRPr/>
            </a:lvl1pPr>
            <a:lvl2pPr marL="271462" indent="0">
              <a:buNone/>
              <a:defRPr/>
            </a:lvl2pPr>
          </a:lstStyle>
          <a:p>
            <a:pPr lvl="0"/>
            <a:r>
              <a:rPr lang="sv-SE"/>
              <a:t>Klicka här för att ändra format på bakgrundstexten</a:t>
            </a:r>
          </a:p>
        </p:txBody>
      </p:sp>
      <p:sp>
        <p:nvSpPr>
          <p:cNvPr id="12" name="Platshållare för text 9">
            <a:extLst>
              <a:ext uri="{FF2B5EF4-FFF2-40B4-BE49-F238E27FC236}">
                <a16:creationId xmlns:a16="http://schemas.microsoft.com/office/drawing/2014/main" id="{48F0AF9E-2F6D-3E5E-7E3F-AF08659A9318}"/>
              </a:ext>
            </a:extLst>
          </p:cNvPr>
          <p:cNvSpPr>
            <a:spLocks noGrp="1"/>
          </p:cNvSpPr>
          <p:nvPr>
            <p:ph type="body" sz="quarter" idx="16"/>
          </p:nvPr>
        </p:nvSpPr>
        <p:spPr>
          <a:xfrm>
            <a:off x="8399690" y="4681538"/>
            <a:ext cx="2357438" cy="1116012"/>
          </a:xfrm>
          <a:prstGeom prst="borderCallout1">
            <a:avLst>
              <a:gd name="adj1" fmla="val 18750"/>
              <a:gd name="adj2" fmla="val -8333"/>
              <a:gd name="adj3" fmla="val 39669"/>
              <a:gd name="adj4" fmla="val -54956"/>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3" name="Platshållare för text 9">
            <a:extLst>
              <a:ext uri="{FF2B5EF4-FFF2-40B4-BE49-F238E27FC236}">
                <a16:creationId xmlns:a16="http://schemas.microsoft.com/office/drawing/2014/main" id="{637324AD-AA23-8A34-0DF8-0D7FCEB45F78}"/>
              </a:ext>
            </a:extLst>
          </p:cNvPr>
          <p:cNvSpPr>
            <a:spLocks noGrp="1"/>
          </p:cNvSpPr>
          <p:nvPr>
            <p:ph type="body" sz="quarter" idx="17"/>
          </p:nvPr>
        </p:nvSpPr>
        <p:spPr>
          <a:xfrm>
            <a:off x="1482725" y="1808163"/>
            <a:ext cx="2357438" cy="1116012"/>
          </a:xfrm>
          <a:prstGeom prst="borderCallout1">
            <a:avLst>
              <a:gd name="adj1" fmla="val 23952"/>
              <a:gd name="adj2" fmla="val 103721"/>
              <a:gd name="adj3" fmla="val 46496"/>
              <a:gd name="adj4" fmla="val 148450"/>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4" name="Platshållare för text 9">
            <a:extLst>
              <a:ext uri="{FF2B5EF4-FFF2-40B4-BE49-F238E27FC236}">
                <a16:creationId xmlns:a16="http://schemas.microsoft.com/office/drawing/2014/main" id="{5131142D-0AE0-D28E-12EC-67B64020D836}"/>
              </a:ext>
            </a:extLst>
          </p:cNvPr>
          <p:cNvSpPr>
            <a:spLocks noGrp="1"/>
          </p:cNvSpPr>
          <p:nvPr>
            <p:ph type="body" sz="quarter" idx="18"/>
          </p:nvPr>
        </p:nvSpPr>
        <p:spPr>
          <a:xfrm>
            <a:off x="839788" y="3248820"/>
            <a:ext cx="2357438" cy="1116012"/>
          </a:xfrm>
          <a:prstGeom prst="borderCallout1">
            <a:avLst>
              <a:gd name="adj1" fmla="val 23952"/>
              <a:gd name="adj2" fmla="val 103721"/>
              <a:gd name="adj3" fmla="val 42269"/>
              <a:gd name="adj4" fmla="val 143909"/>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5" name="Platshållare för text 9">
            <a:extLst>
              <a:ext uri="{FF2B5EF4-FFF2-40B4-BE49-F238E27FC236}">
                <a16:creationId xmlns:a16="http://schemas.microsoft.com/office/drawing/2014/main" id="{9CD9AB60-5A8F-BC76-E11B-07F8977903C9}"/>
              </a:ext>
            </a:extLst>
          </p:cNvPr>
          <p:cNvSpPr>
            <a:spLocks noGrp="1"/>
          </p:cNvSpPr>
          <p:nvPr>
            <p:ph type="body" sz="quarter" idx="19"/>
          </p:nvPr>
        </p:nvSpPr>
        <p:spPr>
          <a:xfrm>
            <a:off x="1482725" y="4689476"/>
            <a:ext cx="2357438" cy="1116012"/>
          </a:xfrm>
          <a:prstGeom prst="borderCallout1">
            <a:avLst>
              <a:gd name="adj1" fmla="val 23952"/>
              <a:gd name="adj2" fmla="val 103721"/>
              <a:gd name="adj3" fmla="val 39668"/>
              <a:gd name="adj4" fmla="val 146987"/>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Tree>
    <p:extLst>
      <p:ext uri="{BB962C8B-B14F-4D97-AF65-F5344CB8AC3E}">
        <p14:creationId xmlns:p14="http://schemas.microsoft.com/office/powerpoint/2010/main" val="9017901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o not used slides added after this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97D998-5772-F48A-F7BA-7A582AB615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1D3092D-94D7-9404-4A40-A77D358363E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1BF36466-2F05-E603-8DBB-B6F898FF3CE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DD30648-32FD-D873-CF12-497647853A3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57C68154-B8A1-0A31-BE87-13D5715A10B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ANVÄND INTE MALLSIDOR EFTER DENNA SIDA</a:t>
            </a:r>
            <a:endParaRPr lang="sv-SE" sz="6600" dirty="0"/>
          </a:p>
        </p:txBody>
      </p:sp>
    </p:spTree>
    <p:extLst>
      <p:ext uri="{BB962C8B-B14F-4D97-AF65-F5344CB8AC3E}">
        <p14:creationId xmlns:p14="http://schemas.microsoft.com/office/powerpoint/2010/main" val="795865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Utfallande bild - vit logga">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03F0252-6F7A-41F6-932A-2ABA40F0BDA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511473DD-8586-45C2-81AF-CC1245C543BD}"/>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71027AC-FA49-4616-8B9D-A5A6AC576A9C}"/>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bild 6">
            <a:extLst>
              <a:ext uri="{FF2B5EF4-FFF2-40B4-BE49-F238E27FC236}">
                <a16:creationId xmlns:a16="http://schemas.microsoft.com/office/drawing/2014/main" id="{845BF8B0-27B3-4FA2-8988-01F8DFEC72C1}"/>
              </a:ext>
            </a:extLst>
          </p:cNvPr>
          <p:cNvSpPr>
            <a:spLocks noGrp="1"/>
          </p:cNvSpPr>
          <p:nvPr>
            <p:ph type="pic" sz="quarter" idx="13"/>
          </p:nvPr>
        </p:nvSpPr>
        <p:spPr>
          <a:xfrm>
            <a:off x="0" y="0"/>
            <a:ext cx="12192000" cy="6858000"/>
          </a:xfrm>
        </p:spPr>
        <p:txBody>
          <a:bodyPr/>
          <a:lstStyle/>
          <a:p>
            <a:endParaRPr lang="en-GB"/>
          </a:p>
        </p:txBody>
      </p:sp>
      <p:sp>
        <p:nvSpPr>
          <p:cNvPr id="8" name="Platshållare för bild 10">
            <a:extLst>
              <a:ext uri="{FF2B5EF4-FFF2-40B4-BE49-F238E27FC236}">
                <a16:creationId xmlns:a16="http://schemas.microsoft.com/office/drawing/2014/main" id="{59277E7C-C3DD-4BC0-B95A-ECABF576D53D}"/>
              </a:ext>
            </a:extLst>
          </p:cNvPr>
          <p:cNvSpPr>
            <a:spLocks noGrp="1"/>
          </p:cNvSpPr>
          <p:nvPr>
            <p:ph type="pic" sz="quarter" idx="14"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
        <p:nvSpPr>
          <p:cNvPr id="9" name="Rektangel: rundade hörn 8">
            <a:extLst>
              <a:ext uri="{FF2B5EF4-FFF2-40B4-BE49-F238E27FC236}">
                <a16:creationId xmlns:a16="http://schemas.microsoft.com/office/drawing/2014/main" id="{8C4EFF6E-2525-42AC-AF27-D26AAEC25D67}"/>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loggan. </a:t>
            </a:r>
          </a:p>
          <a:p>
            <a:pPr lvl="0">
              <a:spcAft>
                <a:spcPts val="600"/>
              </a:spcAft>
            </a:pPr>
            <a:r>
              <a:rPr lang="sv-SE" dirty="0">
                <a:solidFill>
                  <a:schemeClr val="bg1"/>
                </a:solidFill>
              </a:rPr>
              <a:t>Tryck på Start/Återställ för att rätta till detta</a:t>
            </a:r>
          </a:p>
        </p:txBody>
      </p:sp>
    </p:spTree>
    <p:extLst>
      <p:ext uri="{BB962C8B-B14F-4D97-AF65-F5344CB8AC3E}">
        <p14:creationId xmlns:p14="http://schemas.microsoft.com/office/powerpoint/2010/main" val="2209620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Utfallande bild - blå logga">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03F0252-6F7A-41F6-932A-2ABA40F0BDA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511473DD-8586-45C2-81AF-CC1245C543BD}"/>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71027AC-FA49-4616-8B9D-A5A6AC576A9C}"/>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bild 6">
            <a:extLst>
              <a:ext uri="{FF2B5EF4-FFF2-40B4-BE49-F238E27FC236}">
                <a16:creationId xmlns:a16="http://schemas.microsoft.com/office/drawing/2014/main" id="{845BF8B0-27B3-4FA2-8988-01F8DFEC72C1}"/>
              </a:ext>
            </a:extLst>
          </p:cNvPr>
          <p:cNvSpPr>
            <a:spLocks noGrp="1"/>
          </p:cNvSpPr>
          <p:nvPr>
            <p:ph type="pic" sz="quarter" idx="13"/>
          </p:nvPr>
        </p:nvSpPr>
        <p:spPr>
          <a:xfrm>
            <a:off x="0" y="0"/>
            <a:ext cx="12192000" cy="6858000"/>
          </a:xfrm>
        </p:spPr>
        <p:txBody>
          <a:bodyPr/>
          <a:lstStyle/>
          <a:p>
            <a:endParaRPr lang="en-GB"/>
          </a:p>
        </p:txBody>
      </p:sp>
      <p:sp>
        <p:nvSpPr>
          <p:cNvPr id="8" name="Platshållare för bild 10">
            <a:extLst>
              <a:ext uri="{FF2B5EF4-FFF2-40B4-BE49-F238E27FC236}">
                <a16:creationId xmlns:a16="http://schemas.microsoft.com/office/drawing/2014/main" id="{59277E7C-C3DD-4BC0-B95A-ECABF576D53D}"/>
              </a:ext>
            </a:extLst>
          </p:cNvPr>
          <p:cNvSpPr>
            <a:spLocks noGrp="1"/>
          </p:cNvSpPr>
          <p:nvPr>
            <p:ph type="pic" sz="quarter" idx="14" hasCustomPrompt="1"/>
          </p:nvPr>
        </p:nvSpPr>
        <p:spPr>
          <a:xfrm>
            <a:off x="10693400" y="5961063"/>
            <a:ext cx="1055688" cy="682625"/>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GB" dirty="0"/>
              <a:t> </a:t>
            </a:r>
          </a:p>
        </p:txBody>
      </p:sp>
      <p:sp>
        <p:nvSpPr>
          <p:cNvPr id="9" name="Rektangel: rundade hörn 8">
            <a:extLst>
              <a:ext uri="{FF2B5EF4-FFF2-40B4-BE49-F238E27FC236}">
                <a16:creationId xmlns:a16="http://schemas.microsoft.com/office/drawing/2014/main" id="{730C5BC1-BC93-4CC9-BDC9-D55B21E3D245}"/>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loggan. </a:t>
            </a:r>
          </a:p>
          <a:p>
            <a:pPr lvl="0">
              <a:spcAft>
                <a:spcPts val="600"/>
              </a:spcAft>
            </a:pPr>
            <a:r>
              <a:rPr lang="sv-SE" dirty="0">
                <a:solidFill>
                  <a:schemeClr val="bg1"/>
                </a:solidFill>
              </a:rPr>
              <a:t>Tryck på Start/Återställ för att rätta till detta</a:t>
            </a:r>
          </a:p>
        </p:txBody>
      </p:sp>
    </p:spTree>
    <p:extLst>
      <p:ext uri="{BB962C8B-B14F-4D97-AF65-F5344CB8AC3E}">
        <p14:creationId xmlns:p14="http://schemas.microsoft.com/office/powerpoint/2010/main" val="2137371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örsta sidan egen bild vit logg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0DD3BCDB-96D3-4083-8A3F-F545079B5F0D}"/>
              </a:ext>
            </a:extLst>
          </p:cNvPr>
          <p:cNvSpPr>
            <a:spLocks noGrp="1"/>
          </p:cNvSpPr>
          <p:nvPr>
            <p:ph type="pic" sz="quarter" idx="10" hasCustomPrompt="1"/>
          </p:nvPr>
        </p:nvSpPr>
        <p:spPr>
          <a:xfrm>
            <a:off x="0" y="0"/>
            <a:ext cx="12192000" cy="6858000"/>
          </a:xfrm>
        </p:spPr>
        <p:txBody>
          <a:bodyPr/>
          <a:lstStyle>
            <a:lvl1pPr marL="0" indent="0">
              <a:buFontTx/>
              <a:buNone/>
              <a:defRPr/>
            </a:lvl1pPr>
          </a:lstStyle>
          <a:p>
            <a:r>
              <a:rPr lang="en-GB" dirty="0" err="1"/>
              <a:t>Klicka</a:t>
            </a:r>
            <a:r>
              <a:rPr lang="en-GB" dirty="0"/>
              <a:t> </a:t>
            </a:r>
            <a:r>
              <a:rPr lang="en-GB" dirty="0" err="1"/>
              <a:t>här</a:t>
            </a:r>
            <a:r>
              <a:rPr lang="en-GB" dirty="0"/>
              <a:t>, </a:t>
            </a:r>
            <a:r>
              <a:rPr lang="en-GB" dirty="0" err="1"/>
              <a:t>gå</a:t>
            </a:r>
            <a:r>
              <a:rPr lang="en-GB" dirty="0"/>
              <a:t> in under </a:t>
            </a:r>
            <a:r>
              <a:rPr lang="en-GB" dirty="0" err="1"/>
              <a:t>Infoga</a:t>
            </a:r>
            <a:r>
              <a:rPr lang="en-GB" dirty="0"/>
              <a:t>, </a:t>
            </a:r>
            <a:r>
              <a:rPr lang="en-GB" dirty="0" err="1"/>
              <a:t>Bilder</a:t>
            </a:r>
            <a:r>
              <a:rPr lang="en-GB" dirty="0"/>
              <a:t> </a:t>
            </a:r>
            <a:r>
              <a:rPr lang="en-GB" dirty="0" err="1"/>
              <a:t>och</a:t>
            </a:r>
            <a:r>
              <a:rPr lang="en-GB" dirty="0"/>
              <a:t> </a:t>
            </a:r>
            <a:r>
              <a:rPr lang="en-GB" dirty="0" err="1"/>
              <a:t>välj</a:t>
            </a:r>
            <a:r>
              <a:rPr lang="en-GB" dirty="0"/>
              <a:t> </a:t>
            </a:r>
            <a:r>
              <a:rPr lang="en-GB" dirty="0" err="1"/>
              <a:t>önskad</a:t>
            </a:r>
            <a:r>
              <a:rPr lang="en-GB" dirty="0"/>
              <a:t> </a:t>
            </a:r>
            <a:r>
              <a:rPr lang="en-GB" dirty="0" err="1"/>
              <a:t>bild</a:t>
            </a:r>
            <a:r>
              <a:rPr lang="en-GB" dirty="0"/>
              <a:t> </a:t>
            </a:r>
          </a:p>
        </p:txBody>
      </p:sp>
      <p:sp>
        <p:nvSpPr>
          <p:cNvPr id="4" name="Rubrik 1">
            <a:extLst>
              <a:ext uri="{FF2B5EF4-FFF2-40B4-BE49-F238E27FC236}">
                <a16:creationId xmlns:a16="http://schemas.microsoft.com/office/drawing/2014/main" id="{9A78C544-F792-4924-A752-73F7CF26BF27}"/>
              </a:ext>
            </a:extLst>
          </p:cNvPr>
          <p:cNvSpPr>
            <a:spLocks noGrp="1"/>
          </p:cNvSpPr>
          <p:nvPr>
            <p:ph type="ctrTitle"/>
          </p:nvPr>
        </p:nvSpPr>
        <p:spPr>
          <a:xfrm>
            <a:off x="2792092" y="2426509"/>
            <a:ext cx="6607816" cy="1655762"/>
          </a:xfrm>
        </p:spPr>
        <p:txBody>
          <a:bodyPr anchor="ctr">
            <a:normAutofit/>
          </a:bodyPr>
          <a:lstStyle>
            <a:lvl1pPr algn="ctr">
              <a:lnSpc>
                <a:spcPts val="4200"/>
              </a:lnSpc>
              <a:defRPr sz="4000">
                <a:solidFill>
                  <a:schemeClr val="bg1"/>
                </a:solidFill>
              </a:defRPr>
            </a:lvl1pPr>
          </a:lstStyle>
          <a:p>
            <a:r>
              <a:rPr lang="sv-SE" dirty="0"/>
              <a:t>Klicka här för att ändra mall för rubrikformat</a:t>
            </a:r>
            <a:endParaRPr lang="en-GB" dirty="0"/>
          </a:p>
        </p:txBody>
      </p:sp>
      <p:sp>
        <p:nvSpPr>
          <p:cNvPr id="6" name="Platshållare för text 5">
            <a:extLst>
              <a:ext uri="{FF2B5EF4-FFF2-40B4-BE49-F238E27FC236}">
                <a16:creationId xmlns:a16="http://schemas.microsoft.com/office/drawing/2014/main" id="{DB372320-6E42-4D46-BDA2-F4D912521A84}"/>
              </a:ext>
            </a:extLst>
          </p:cNvPr>
          <p:cNvSpPr>
            <a:spLocks noGrp="1"/>
          </p:cNvSpPr>
          <p:nvPr>
            <p:ph type="body" sz="quarter" idx="12"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dirty="0"/>
              <a:t>Namn </a:t>
            </a:r>
            <a:r>
              <a:rPr lang="sv-SE" dirty="0" err="1"/>
              <a:t>Namnesson</a:t>
            </a:r>
            <a:br>
              <a:rPr lang="sv-SE" dirty="0"/>
            </a:br>
            <a:r>
              <a:rPr lang="sv-SE" dirty="0"/>
              <a:t>Titel</a:t>
            </a:r>
          </a:p>
          <a:p>
            <a:pPr lvl="0"/>
            <a:r>
              <a:rPr lang="sv-SE" dirty="0"/>
              <a:t>Datum</a:t>
            </a:r>
          </a:p>
        </p:txBody>
      </p:sp>
      <p:sp>
        <p:nvSpPr>
          <p:cNvPr id="8" name="Platshållare för bild 10">
            <a:extLst>
              <a:ext uri="{FF2B5EF4-FFF2-40B4-BE49-F238E27FC236}">
                <a16:creationId xmlns:a16="http://schemas.microsoft.com/office/drawing/2014/main" id="{470E8E88-3F9E-4AC5-B857-482E7D843EA1}"/>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
        <p:nvSpPr>
          <p:cNvPr id="7" name="Rektangel: rundade hörn 6">
            <a:extLst>
              <a:ext uri="{FF2B5EF4-FFF2-40B4-BE49-F238E27FC236}">
                <a16:creationId xmlns:a16="http://schemas.microsoft.com/office/drawing/2014/main" id="{72D781E3-12C9-4F82-B8EC-9B8C37ACB4D8}"/>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texten. </a:t>
            </a:r>
          </a:p>
          <a:p>
            <a:pPr lvl="0">
              <a:spcAft>
                <a:spcPts val="600"/>
              </a:spcAft>
            </a:pPr>
            <a:r>
              <a:rPr lang="sv-SE" dirty="0">
                <a:solidFill>
                  <a:schemeClr val="bg1"/>
                </a:solidFill>
              </a:rPr>
              <a:t>Tryck på Start/Återställ för att rätta till detta</a:t>
            </a:r>
          </a:p>
        </p:txBody>
      </p:sp>
    </p:spTree>
    <p:extLst>
      <p:ext uri="{BB962C8B-B14F-4D97-AF65-F5344CB8AC3E}">
        <p14:creationId xmlns:p14="http://schemas.microsoft.com/office/powerpoint/2010/main" val="1903823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örsta sidan egen bild blå logg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0DD3BCDB-96D3-4083-8A3F-F545079B5F0D}"/>
              </a:ext>
            </a:extLst>
          </p:cNvPr>
          <p:cNvSpPr>
            <a:spLocks noGrp="1"/>
          </p:cNvSpPr>
          <p:nvPr>
            <p:ph type="pic" sz="quarter" idx="10" hasCustomPrompt="1"/>
          </p:nvPr>
        </p:nvSpPr>
        <p:spPr>
          <a:xfrm>
            <a:off x="0" y="0"/>
            <a:ext cx="12192000" cy="6858000"/>
          </a:xfrm>
        </p:spPr>
        <p:txBody>
          <a:bodyPr/>
          <a:lstStyle>
            <a:lvl1pPr marL="0" indent="0">
              <a:buFontTx/>
              <a:buNone/>
              <a:defRPr/>
            </a:lvl1pPr>
          </a:lstStyle>
          <a:p>
            <a:r>
              <a:rPr lang="en-GB" dirty="0" err="1"/>
              <a:t>Klicka</a:t>
            </a:r>
            <a:r>
              <a:rPr lang="en-GB" dirty="0"/>
              <a:t> </a:t>
            </a:r>
            <a:r>
              <a:rPr lang="en-GB" dirty="0" err="1"/>
              <a:t>här</a:t>
            </a:r>
            <a:r>
              <a:rPr lang="en-GB" dirty="0"/>
              <a:t>, </a:t>
            </a:r>
            <a:r>
              <a:rPr lang="en-GB" dirty="0" err="1"/>
              <a:t>gå</a:t>
            </a:r>
            <a:r>
              <a:rPr lang="en-GB" dirty="0"/>
              <a:t> in under </a:t>
            </a:r>
            <a:r>
              <a:rPr lang="en-GB" dirty="0" err="1"/>
              <a:t>Infoga</a:t>
            </a:r>
            <a:r>
              <a:rPr lang="en-GB" dirty="0"/>
              <a:t>, </a:t>
            </a:r>
            <a:r>
              <a:rPr lang="en-GB" dirty="0" err="1"/>
              <a:t>Bilder</a:t>
            </a:r>
            <a:r>
              <a:rPr lang="en-GB" dirty="0"/>
              <a:t> </a:t>
            </a:r>
            <a:r>
              <a:rPr lang="en-GB" dirty="0" err="1"/>
              <a:t>och</a:t>
            </a:r>
            <a:r>
              <a:rPr lang="en-GB" dirty="0"/>
              <a:t> </a:t>
            </a:r>
            <a:r>
              <a:rPr lang="en-GB" dirty="0" err="1"/>
              <a:t>välj</a:t>
            </a:r>
            <a:r>
              <a:rPr lang="en-GB" dirty="0"/>
              <a:t> </a:t>
            </a:r>
            <a:r>
              <a:rPr lang="en-GB" dirty="0" err="1"/>
              <a:t>önskad</a:t>
            </a:r>
            <a:r>
              <a:rPr lang="en-GB" dirty="0"/>
              <a:t> </a:t>
            </a:r>
            <a:r>
              <a:rPr lang="en-GB" dirty="0" err="1"/>
              <a:t>bild</a:t>
            </a:r>
            <a:r>
              <a:rPr lang="en-GB" dirty="0"/>
              <a:t> </a:t>
            </a:r>
          </a:p>
        </p:txBody>
      </p:sp>
      <p:sp>
        <p:nvSpPr>
          <p:cNvPr id="4" name="Rubrik 1">
            <a:extLst>
              <a:ext uri="{FF2B5EF4-FFF2-40B4-BE49-F238E27FC236}">
                <a16:creationId xmlns:a16="http://schemas.microsoft.com/office/drawing/2014/main" id="{9A78C544-F792-4924-A752-73F7CF26BF27}"/>
              </a:ext>
            </a:extLst>
          </p:cNvPr>
          <p:cNvSpPr>
            <a:spLocks noGrp="1"/>
          </p:cNvSpPr>
          <p:nvPr>
            <p:ph type="ctrTitle"/>
          </p:nvPr>
        </p:nvSpPr>
        <p:spPr>
          <a:xfrm>
            <a:off x="2792092" y="2426509"/>
            <a:ext cx="6607816" cy="1655762"/>
          </a:xfrm>
        </p:spPr>
        <p:txBody>
          <a:bodyPr anchor="ctr">
            <a:normAutofit/>
          </a:bodyPr>
          <a:lstStyle>
            <a:lvl1pPr algn="ctr">
              <a:lnSpc>
                <a:spcPts val="4200"/>
              </a:lnSpc>
              <a:defRPr sz="4000">
                <a:solidFill>
                  <a:schemeClr val="bg1"/>
                </a:solidFill>
              </a:defRPr>
            </a:lvl1pPr>
          </a:lstStyle>
          <a:p>
            <a:r>
              <a:rPr lang="sv-SE" dirty="0"/>
              <a:t>Klicka här för att ändra mall för rubrikformat</a:t>
            </a:r>
            <a:endParaRPr lang="en-GB" dirty="0"/>
          </a:p>
        </p:txBody>
      </p:sp>
      <p:sp>
        <p:nvSpPr>
          <p:cNvPr id="6" name="Platshållare för text 5">
            <a:extLst>
              <a:ext uri="{FF2B5EF4-FFF2-40B4-BE49-F238E27FC236}">
                <a16:creationId xmlns:a16="http://schemas.microsoft.com/office/drawing/2014/main" id="{DB372320-6E42-4D46-BDA2-F4D912521A84}"/>
              </a:ext>
            </a:extLst>
          </p:cNvPr>
          <p:cNvSpPr>
            <a:spLocks noGrp="1"/>
          </p:cNvSpPr>
          <p:nvPr>
            <p:ph type="body" sz="quarter" idx="12"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dirty="0"/>
              <a:t>Namn </a:t>
            </a:r>
            <a:r>
              <a:rPr lang="sv-SE" dirty="0" err="1"/>
              <a:t>Namnesson</a:t>
            </a:r>
            <a:br>
              <a:rPr lang="sv-SE" dirty="0"/>
            </a:br>
            <a:r>
              <a:rPr lang="sv-SE" dirty="0"/>
              <a:t>Titel</a:t>
            </a:r>
          </a:p>
          <a:p>
            <a:pPr lvl="0"/>
            <a:r>
              <a:rPr lang="sv-SE" dirty="0"/>
              <a:t>Datum</a:t>
            </a:r>
          </a:p>
        </p:txBody>
      </p:sp>
      <p:sp>
        <p:nvSpPr>
          <p:cNvPr id="7" name="Platshållare för bild 10">
            <a:extLst>
              <a:ext uri="{FF2B5EF4-FFF2-40B4-BE49-F238E27FC236}">
                <a16:creationId xmlns:a16="http://schemas.microsoft.com/office/drawing/2014/main" id="{2BA66C1B-5994-4ACD-AD12-24E33C487B1B}"/>
              </a:ext>
            </a:extLst>
          </p:cNvPr>
          <p:cNvSpPr>
            <a:spLocks noGrp="1"/>
          </p:cNvSpPr>
          <p:nvPr>
            <p:ph type="pic" sz="quarter" idx="14" hasCustomPrompt="1"/>
          </p:nvPr>
        </p:nvSpPr>
        <p:spPr>
          <a:xfrm>
            <a:off x="10693400" y="5961063"/>
            <a:ext cx="1055688" cy="682625"/>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GB" dirty="0"/>
              <a:t> </a:t>
            </a:r>
          </a:p>
        </p:txBody>
      </p:sp>
      <p:sp>
        <p:nvSpPr>
          <p:cNvPr id="8" name="Rektangel: rundade hörn 7">
            <a:extLst>
              <a:ext uri="{FF2B5EF4-FFF2-40B4-BE49-F238E27FC236}">
                <a16:creationId xmlns:a16="http://schemas.microsoft.com/office/drawing/2014/main" id="{B3626ED7-6321-478E-8947-0F3935869315}"/>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texten. </a:t>
            </a:r>
          </a:p>
          <a:p>
            <a:pPr lvl="0">
              <a:spcAft>
                <a:spcPts val="600"/>
              </a:spcAft>
            </a:pPr>
            <a:r>
              <a:rPr lang="sv-SE" dirty="0">
                <a:solidFill>
                  <a:schemeClr val="bg1"/>
                </a:solidFill>
              </a:rPr>
              <a:t>Tryck på Start/Återställ för att rätta till detta</a:t>
            </a:r>
          </a:p>
        </p:txBody>
      </p:sp>
    </p:spTree>
    <p:extLst>
      <p:ext uri="{BB962C8B-B14F-4D97-AF65-F5344CB8AC3E}">
        <p14:creationId xmlns:p14="http://schemas.microsoft.com/office/powerpoint/2010/main" val="1972577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ild med text i figur - grö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BE0C4D5-9238-4B96-D8DC-79365EEC2B41}"/>
              </a:ext>
            </a:extLst>
          </p:cNvPr>
          <p:cNvGraphicFramePr>
            <a:graphicFrameLocks noChangeAspect="1"/>
          </p:cNvGraphicFramePr>
          <p:nvPr userDrawn="1">
            <p:custDataLst>
              <p:tags r:id="rId1"/>
            </p:custDataLst>
            <p:extLst>
              <p:ext uri="{D42A27DB-BD31-4B8C-83A1-F6EECF244321}">
                <p14:modId xmlns:p14="http://schemas.microsoft.com/office/powerpoint/2010/main" val="3603299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3" name="think-cell data - do not delete" hidden="1">
                        <a:extLst>
                          <a:ext uri="{FF2B5EF4-FFF2-40B4-BE49-F238E27FC236}">
                            <a16:creationId xmlns:a16="http://schemas.microsoft.com/office/drawing/2014/main" id="{DBE0C4D5-9238-4B96-D8DC-79365EEC2B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latshållare för bild 8">
            <a:extLst>
              <a:ext uri="{FF2B5EF4-FFF2-40B4-BE49-F238E27FC236}">
                <a16:creationId xmlns:a16="http://schemas.microsoft.com/office/drawing/2014/main" id="{742697A9-0313-4116-882D-2F00B124CA3B}"/>
              </a:ext>
            </a:extLst>
          </p:cNvPr>
          <p:cNvSpPr>
            <a:spLocks noGrp="1"/>
          </p:cNvSpPr>
          <p:nvPr>
            <p:ph type="pic" sz="quarter" idx="14"/>
          </p:nvPr>
        </p:nvSpPr>
        <p:spPr>
          <a:xfrm>
            <a:off x="0" y="0"/>
            <a:ext cx="12192000" cy="6858000"/>
          </a:xfrm>
        </p:spPr>
        <p:txBody>
          <a:bodyPr/>
          <a:lstStyle/>
          <a:p>
            <a:endParaRPr lang="en-GB" dirty="0"/>
          </a:p>
        </p:txBody>
      </p:sp>
      <p:sp>
        <p:nvSpPr>
          <p:cNvPr id="12" name="Platshållare för bild 10">
            <a:extLst>
              <a:ext uri="{FF2B5EF4-FFF2-40B4-BE49-F238E27FC236}">
                <a16:creationId xmlns:a16="http://schemas.microsoft.com/office/drawing/2014/main" id="{3D148F17-13AF-4C40-9087-DA7F3B070FBA}"/>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
        <p:nvSpPr>
          <p:cNvPr id="5" name="Rektangel: rundade hörn 4">
            <a:extLst>
              <a:ext uri="{FF2B5EF4-FFF2-40B4-BE49-F238E27FC236}">
                <a16:creationId xmlns:a16="http://schemas.microsoft.com/office/drawing/2014/main" id="{D5678BBE-7A67-4AEE-B763-A65DD01737AA}"/>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texten. </a:t>
            </a:r>
          </a:p>
          <a:p>
            <a:pPr lvl="0">
              <a:spcAft>
                <a:spcPts val="600"/>
              </a:spcAft>
            </a:pPr>
            <a:r>
              <a:rPr lang="sv-SE" dirty="0">
                <a:solidFill>
                  <a:schemeClr val="bg1"/>
                </a:solidFill>
              </a:rPr>
              <a:t>Tryck på Start/Återställ för att rätta till detta</a:t>
            </a:r>
          </a:p>
        </p:txBody>
      </p:sp>
      <p:sp>
        <p:nvSpPr>
          <p:cNvPr id="6" name="Platshållare för text 5">
            <a:extLst>
              <a:ext uri="{FF2B5EF4-FFF2-40B4-BE49-F238E27FC236}">
                <a16:creationId xmlns:a16="http://schemas.microsoft.com/office/drawing/2014/main" id="{FBD9F6A8-F267-E23B-3D6C-7E5158375F4F}"/>
              </a:ext>
            </a:extLst>
          </p:cNvPr>
          <p:cNvSpPr>
            <a:spLocks noGrp="1"/>
          </p:cNvSpPr>
          <p:nvPr>
            <p:ph type="body" sz="quarter" idx="16"/>
          </p:nvPr>
        </p:nvSpPr>
        <p:spPr>
          <a:xfrm>
            <a:off x="942295" y="1387475"/>
            <a:ext cx="4464050" cy="3863975"/>
          </a:xfrm>
          <a:prstGeom prst="hexagon">
            <a:avLst/>
          </a:prstGeom>
          <a:solidFill>
            <a:srgbClr val="B1D0BF">
              <a:alpha val="40000"/>
            </a:srgbClr>
          </a:solidFill>
          <a:ln w="57150">
            <a:solidFill>
              <a:schemeClr val="accent5"/>
            </a:solidFill>
          </a:ln>
        </p:spPr>
        <p:txBody>
          <a:bodyPr vert="horz" lIns="91440" tIns="45720" rIns="91440" bIns="45720" rtlCol="0" anchor="ctr">
            <a:normAutofit/>
          </a:bodyPr>
          <a:lstStyle>
            <a:lvl1pPr marL="0" indent="0" algn="ctr">
              <a:buNone/>
              <a:defRPr lang="sv-SE" sz="3200" b="1" dirty="0" smtClean="0">
                <a:solidFill>
                  <a:schemeClr val="bg1"/>
                </a:solidFill>
              </a:defRPr>
            </a:lvl1pPr>
          </a:lstStyle>
          <a:p>
            <a:pPr marL="271463" lvl="0" indent="-271463"/>
            <a:r>
              <a:rPr lang="sv-SE" dirty="0"/>
              <a:t>Klicka här för att ändra format på bakgrundstexten</a:t>
            </a:r>
          </a:p>
        </p:txBody>
      </p:sp>
    </p:spTree>
    <p:extLst>
      <p:ext uri="{BB962C8B-B14F-4D97-AF65-F5344CB8AC3E}">
        <p14:creationId xmlns:p14="http://schemas.microsoft.com/office/powerpoint/2010/main" val="42696785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ild med text i figur - rö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BE0C4D5-9238-4B96-D8DC-79365EEC2B41}"/>
              </a:ext>
            </a:extLst>
          </p:cNvPr>
          <p:cNvGraphicFramePr>
            <a:graphicFrameLocks noChangeAspect="1"/>
          </p:cNvGraphicFramePr>
          <p:nvPr userDrawn="1">
            <p:custDataLst>
              <p:tags r:id="rId1"/>
            </p:custDataLst>
            <p:extLst>
              <p:ext uri="{D42A27DB-BD31-4B8C-83A1-F6EECF244321}">
                <p14:modId xmlns:p14="http://schemas.microsoft.com/office/powerpoint/2010/main" val="3603299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3" name="think-cell data - do not delete" hidden="1">
                        <a:extLst>
                          <a:ext uri="{FF2B5EF4-FFF2-40B4-BE49-F238E27FC236}">
                            <a16:creationId xmlns:a16="http://schemas.microsoft.com/office/drawing/2014/main" id="{DBE0C4D5-9238-4B96-D8DC-79365EEC2B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latshållare för bild 8">
            <a:extLst>
              <a:ext uri="{FF2B5EF4-FFF2-40B4-BE49-F238E27FC236}">
                <a16:creationId xmlns:a16="http://schemas.microsoft.com/office/drawing/2014/main" id="{742697A9-0313-4116-882D-2F00B124CA3B}"/>
              </a:ext>
            </a:extLst>
          </p:cNvPr>
          <p:cNvSpPr>
            <a:spLocks noGrp="1"/>
          </p:cNvSpPr>
          <p:nvPr>
            <p:ph type="pic" sz="quarter" idx="14"/>
          </p:nvPr>
        </p:nvSpPr>
        <p:spPr>
          <a:xfrm>
            <a:off x="0" y="0"/>
            <a:ext cx="12192000" cy="6858000"/>
          </a:xfrm>
        </p:spPr>
        <p:txBody>
          <a:bodyPr/>
          <a:lstStyle/>
          <a:p>
            <a:endParaRPr lang="en-GB" dirty="0"/>
          </a:p>
        </p:txBody>
      </p:sp>
      <p:sp>
        <p:nvSpPr>
          <p:cNvPr id="12" name="Platshållare för bild 10">
            <a:extLst>
              <a:ext uri="{FF2B5EF4-FFF2-40B4-BE49-F238E27FC236}">
                <a16:creationId xmlns:a16="http://schemas.microsoft.com/office/drawing/2014/main" id="{3D148F17-13AF-4C40-9087-DA7F3B070FBA}"/>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
        <p:nvSpPr>
          <p:cNvPr id="5" name="Rektangel: rundade hörn 4">
            <a:extLst>
              <a:ext uri="{FF2B5EF4-FFF2-40B4-BE49-F238E27FC236}">
                <a16:creationId xmlns:a16="http://schemas.microsoft.com/office/drawing/2014/main" id="{D5678BBE-7A67-4AEE-B763-A65DD01737AA}"/>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texten. </a:t>
            </a:r>
          </a:p>
          <a:p>
            <a:pPr lvl="0">
              <a:spcAft>
                <a:spcPts val="600"/>
              </a:spcAft>
            </a:pPr>
            <a:r>
              <a:rPr lang="sv-SE" dirty="0">
                <a:solidFill>
                  <a:schemeClr val="bg1"/>
                </a:solidFill>
              </a:rPr>
              <a:t>Tryck på Start/Återställ för att rätta till detta</a:t>
            </a:r>
          </a:p>
        </p:txBody>
      </p:sp>
      <p:sp>
        <p:nvSpPr>
          <p:cNvPr id="6" name="Platshållare för text 5">
            <a:extLst>
              <a:ext uri="{FF2B5EF4-FFF2-40B4-BE49-F238E27FC236}">
                <a16:creationId xmlns:a16="http://schemas.microsoft.com/office/drawing/2014/main" id="{FBD9F6A8-F267-E23B-3D6C-7E5158375F4F}"/>
              </a:ext>
            </a:extLst>
          </p:cNvPr>
          <p:cNvSpPr>
            <a:spLocks noGrp="1"/>
          </p:cNvSpPr>
          <p:nvPr>
            <p:ph type="body" sz="quarter" idx="16"/>
          </p:nvPr>
        </p:nvSpPr>
        <p:spPr>
          <a:xfrm>
            <a:off x="942295" y="1387475"/>
            <a:ext cx="4464050" cy="3863975"/>
          </a:xfrm>
          <a:prstGeom prst="hexagon">
            <a:avLst/>
          </a:prstGeom>
          <a:solidFill>
            <a:schemeClr val="accent2">
              <a:alpha val="40000"/>
            </a:schemeClr>
          </a:solidFill>
          <a:ln w="57150">
            <a:solidFill>
              <a:schemeClr val="accent2"/>
            </a:solidFill>
          </a:ln>
        </p:spPr>
        <p:txBody>
          <a:bodyPr vert="horz" lIns="91440" tIns="45720" rIns="91440" bIns="45720" rtlCol="0" anchor="ctr">
            <a:normAutofit/>
          </a:bodyPr>
          <a:lstStyle>
            <a:lvl1pPr marL="0" indent="0" algn="ctr">
              <a:buNone/>
              <a:defRPr lang="sv-SE" sz="3200" b="1" dirty="0" smtClean="0">
                <a:solidFill>
                  <a:schemeClr val="bg1"/>
                </a:solidFill>
              </a:defRPr>
            </a:lvl1pPr>
          </a:lstStyle>
          <a:p>
            <a:pPr marL="271463" lvl="0" indent="-271463"/>
            <a:r>
              <a:rPr lang="sv-SE" dirty="0"/>
              <a:t>Klicka här för att ändra format på bakgrundstexten</a:t>
            </a:r>
          </a:p>
        </p:txBody>
      </p:sp>
    </p:spTree>
    <p:extLst>
      <p:ext uri="{BB962C8B-B14F-4D97-AF65-F5344CB8AC3E}">
        <p14:creationId xmlns:p14="http://schemas.microsoft.com/office/powerpoint/2010/main" val="1252177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ild med text i figur m outline">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742697A9-0313-4116-882D-2F00B124CA3B}"/>
              </a:ext>
            </a:extLst>
          </p:cNvPr>
          <p:cNvSpPr>
            <a:spLocks noGrp="1"/>
          </p:cNvSpPr>
          <p:nvPr>
            <p:ph type="pic" sz="quarter" idx="14"/>
          </p:nvPr>
        </p:nvSpPr>
        <p:spPr>
          <a:xfrm>
            <a:off x="0" y="0"/>
            <a:ext cx="12192000" cy="6858000"/>
          </a:xfrm>
        </p:spPr>
        <p:txBody>
          <a:bodyPr/>
          <a:lstStyle/>
          <a:p>
            <a:endParaRPr lang="en-GB" dirty="0"/>
          </a:p>
        </p:txBody>
      </p:sp>
      <p:sp>
        <p:nvSpPr>
          <p:cNvPr id="12" name="Platshållare för bild 10">
            <a:extLst>
              <a:ext uri="{FF2B5EF4-FFF2-40B4-BE49-F238E27FC236}">
                <a16:creationId xmlns:a16="http://schemas.microsoft.com/office/drawing/2014/main" id="{3D148F17-13AF-4C40-9087-DA7F3B070FBA}"/>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
        <p:nvSpPr>
          <p:cNvPr id="5" name="Rektangel: rundade hörn 4">
            <a:extLst>
              <a:ext uri="{FF2B5EF4-FFF2-40B4-BE49-F238E27FC236}">
                <a16:creationId xmlns:a16="http://schemas.microsoft.com/office/drawing/2014/main" id="{D5678BBE-7A67-4AEE-B763-A65DD01737AA}"/>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texten. </a:t>
            </a:r>
          </a:p>
          <a:p>
            <a:pPr lvl="0">
              <a:spcAft>
                <a:spcPts val="600"/>
              </a:spcAft>
            </a:pPr>
            <a:r>
              <a:rPr lang="sv-SE" dirty="0">
                <a:solidFill>
                  <a:schemeClr val="bg1"/>
                </a:solidFill>
              </a:rPr>
              <a:t>Tryck på Start/Återställ för att rätta till detta</a:t>
            </a:r>
          </a:p>
        </p:txBody>
      </p:sp>
      <p:sp>
        <p:nvSpPr>
          <p:cNvPr id="2" name="Platshållare för text 5">
            <a:extLst>
              <a:ext uri="{FF2B5EF4-FFF2-40B4-BE49-F238E27FC236}">
                <a16:creationId xmlns:a16="http://schemas.microsoft.com/office/drawing/2014/main" id="{B2744385-835E-1FC1-DC71-69FE1DE6A7DC}"/>
              </a:ext>
            </a:extLst>
          </p:cNvPr>
          <p:cNvSpPr>
            <a:spLocks noGrp="1"/>
          </p:cNvSpPr>
          <p:nvPr>
            <p:ph type="body" sz="quarter" idx="16"/>
          </p:nvPr>
        </p:nvSpPr>
        <p:spPr>
          <a:xfrm>
            <a:off x="942295" y="1387475"/>
            <a:ext cx="4464050" cy="3863975"/>
          </a:xfrm>
          <a:prstGeom prst="hexagon">
            <a:avLst/>
          </a:prstGeom>
          <a:noFill/>
          <a:ln w="57150">
            <a:solidFill>
              <a:schemeClr val="accent2"/>
            </a:solidFill>
          </a:ln>
        </p:spPr>
        <p:txBody>
          <a:bodyPr vert="horz" lIns="91440" tIns="45720" rIns="91440" bIns="45720" rtlCol="0" anchor="ctr">
            <a:normAutofit/>
          </a:bodyPr>
          <a:lstStyle>
            <a:lvl1pPr marL="0" indent="0" algn="ctr">
              <a:buNone/>
              <a:defRPr lang="sv-SE" sz="3200" b="1" dirty="0" smtClean="0">
                <a:solidFill>
                  <a:schemeClr val="bg1"/>
                </a:solidFill>
              </a:defRPr>
            </a:lvl1pPr>
          </a:lstStyle>
          <a:p>
            <a:pPr marL="271463" lvl="0" indent="-271463"/>
            <a:r>
              <a:rPr lang="sv-SE" dirty="0"/>
              <a:t>Klicka här för att ändra format på bakgrundstexten</a:t>
            </a:r>
          </a:p>
        </p:txBody>
      </p:sp>
    </p:spTree>
    <p:extLst>
      <p:ext uri="{BB962C8B-B14F-4D97-AF65-F5344CB8AC3E}">
        <p14:creationId xmlns:p14="http://schemas.microsoft.com/office/powerpoint/2010/main" val="350046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 med text i figur - blå logga">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742697A9-0313-4116-882D-2F00B124CA3B}"/>
              </a:ext>
            </a:extLst>
          </p:cNvPr>
          <p:cNvSpPr>
            <a:spLocks noGrp="1"/>
          </p:cNvSpPr>
          <p:nvPr>
            <p:ph type="pic" sz="quarter" idx="14"/>
          </p:nvPr>
        </p:nvSpPr>
        <p:spPr>
          <a:xfrm>
            <a:off x="0" y="0"/>
            <a:ext cx="12192000" cy="6858000"/>
          </a:xfrm>
        </p:spPr>
        <p:txBody>
          <a:bodyPr/>
          <a:lstStyle/>
          <a:p>
            <a:endParaRPr lang="en-GB" dirty="0"/>
          </a:p>
        </p:txBody>
      </p:sp>
      <p:sp>
        <p:nvSpPr>
          <p:cNvPr id="7" name="Platshållare för text 6">
            <a:extLst>
              <a:ext uri="{FF2B5EF4-FFF2-40B4-BE49-F238E27FC236}">
                <a16:creationId xmlns:a16="http://schemas.microsoft.com/office/drawing/2014/main" id="{6E619D89-D876-4F51-B1D6-671905F9E82A}"/>
              </a:ext>
            </a:extLst>
          </p:cNvPr>
          <p:cNvSpPr>
            <a:spLocks noGrp="1"/>
          </p:cNvSpPr>
          <p:nvPr>
            <p:ph type="body" sz="quarter" idx="13"/>
          </p:nvPr>
        </p:nvSpPr>
        <p:spPr>
          <a:xfrm>
            <a:off x="1248907" y="1447800"/>
            <a:ext cx="4464050" cy="3867150"/>
          </a:xfrm>
          <a:prstGeom prst="hexagon">
            <a:avLst/>
          </a:prstGeom>
          <a:solidFill>
            <a:srgbClr val="FFFFFF">
              <a:alpha val="80000"/>
            </a:srgbClr>
          </a:solidFill>
        </p:spPr>
        <p:txBody>
          <a:bodyPr anchor="ctr"/>
          <a:lstStyle>
            <a:lvl1pPr marL="0" indent="0" algn="ctr">
              <a:buNone/>
              <a:defRPr/>
            </a:lvl1pPr>
            <a:lvl2pPr marL="271462" indent="0">
              <a:buNone/>
              <a:defRPr/>
            </a:lvl2pPr>
          </a:lstStyle>
          <a:p>
            <a:pPr lvl="0"/>
            <a:r>
              <a:rPr lang="sv-SE" dirty="0"/>
              <a:t>Redigera format för bakgrundstext</a:t>
            </a:r>
          </a:p>
        </p:txBody>
      </p:sp>
      <p:sp>
        <p:nvSpPr>
          <p:cNvPr id="5" name="Rektangel: rundade hörn 4">
            <a:extLst>
              <a:ext uri="{FF2B5EF4-FFF2-40B4-BE49-F238E27FC236}">
                <a16:creationId xmlns:a16="http://schemas.microsoft.com/office/drawing/2014/main" id="{D5678BBE-7A67-4AEE-B763-A65DD01737AA}"/>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texten. </a:t>
            </a:r>
          </a:p>
          <a:p>
            <a:pPr lvl="0">
              <a:spcAft>
                <a:spcPts val="600"/>
              </a:spcAft>
            </a:pPr>
            <a:r>
              <a:rPr lang="sv-SE" dirty="0">
                <a:solidFill>
                  <a:schemeClr val="bg1"/>
                </a:solidFill>
              </a:rPr>
              <a:t>Tryck på Start/Återställ för att rätta till detta</a:t>
            </a:r>
          </a:p>
        </p:txBody>
      </p:sp>
      <p:sp>
        <p:nvSpPr>
          <p:cNvPr id="6" name="Platshållare för bild 10">
            <a:extLst>
              <a:ext uri="{FF2B5EF4-FFF2-40B4-BE49-F238E27FC236}">
                <a16:creationId xmlns:a16="http://schemas.microsoft.com/office/drawing/2014/main" id="{CD566EE3-75D9-4E00-9E54-09F600894F5B}"/>
              </a:ext>
            </a:extLst>
          </p:cNvPr>
          <p:cNvSpPr>
            <a:spLocks noGrp="1"/>
          </p:cNvSpPr>
          <p:nvPr>
            <p:ph type="pic" sz="quarter" idx="15" hasCustomPrompt="1"/>
          </p:nvPr>
        </p:nvSpPr>
        <p:spPr>
          <a:xfrm>
            <a:off x="10693400" y="5961063"/>
            <a:ext cx="1055688" cy="682625"/>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3942754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ild med text i figur - vit logga">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742697A9-0313-4116-882D-2F00B124CA3B}"/>
              </a:ext>
            </a:extLst>
          </p:cNvPr>
          <p:cNvSpPr>
            <a:spLocks noGrp="1"/>
          </p:cNvSpPr>
          <p:nvPr>
            <p:ph type="pic" sz="quarter" idx="14"/>
          </p:nvPr>
        </p:nvSpPr>
        <p:spPr>
          <a:xfrm>
            <a:off x="0" y="0"/>
            <a:ext cx="12192000" cy="6858000"/>
          </a:xfrm>
        </p:spPr>
        <p:txBody>
          <a:bodyPr/>
          <a:lstStyle/>
          <a:p>
            <a:endParaRPr lang="en-GB" dirty="0"/>
          </a:p>
        </p:txBody>
      </p:sp>
      <p:sp>
        <p:nvSpPr>
          <p:cNvPr id="7" name="Platshållare för text 6">
            <a:extLst>
              <a:ext uri="{FF2B5EF4-FFF2-40B4-BE49-F238E27FC236}">
                <a16:creationId xmlns:a16="http://schemas.microsoft.com/office/drawing/2014/main" id="{6E619D89-D876-4F51-B1D6-671905F9E82A}"/>
              </a:ext>
            </a:extLst>
          </p:cNvPr>
          <p:cNvSpPr>
            <a:spLocks noGrp="1"/>
          </p:cNvSpPr>
          <p:nvPr>
            <p:ph type="body" sz="quarter" idx="13"/>
          </p:nvPr>
        </p:nvSpPr>
        <p:spPr>
          <a:xfrm>
            <a:off x="1248907" y="1447800"/>
            <a:ext cx="4464050" cy="3867150"/>
          </a:xfrm>
          <a:prstGeom prst="hexagon">
            <a:avLst/>
          </a:prstGeom>
          <a:solidFill>
            <a:srgbClr val="FFFFFF">
              <a:alpha val="80000"/>
            </a:srgbClr>
          </a:solidFill>
        </p:spPr>
        <p:txBody>
          <a:bodyPr anchor="ctr"/>
          <a:lstStyle>
            <a:lvl1pPr marL="0" indent="0" algn="ctr">
              <a:buNone/>
              <a:defRPr/>
            </a:lvl1pPr>
            <a:lvl2pPr marL="271462" indent="0">
              <a:buNone/>
              <a:defRPr/>
            </a:lvl2pPr>
          </a:lstStyle>
          <a:p>
            <a:pPr lvl="0"/>
            <a:r>
              <a:rPr lang="sv-SE" dirty="0"/>
              <a:t>Redigera format för bakgrundstext</a:t>
            </a:r>
          </a:p>
        </p:txBody>
      </p:sp>
      <p:sp>
        <p:nvSpPr>
          <p:cNvPr id="5" name="Rektangel: rundade hörn 4">
            <a:extLst>
              <a:ext uri="{FF2B5EF4-FFF2-40B4-BE49-F238E27FC236}">
                <a16:creationId xmlns:a16="http://schemas.microsoft.com/office/drawing/2014/main" id="{D5678BBE-7A67-4AEE-B763-A65DD01737AA}"/>
              </a:ext>
            </a:extLst>
          </p:cNvPr>
          <p:cNvSpPr/>
          <p:nvPr userDrawn="1"/>
        </p:nvSpPr>
        <p:spPr>
          <a:xfrm>
            <a:off x="-2632363" y="0"/>
            <a:ext cx="2492278" cy="1831271"/>
          </a:xfrm>
          <a:prstGeom prst="roundRect">
            <a:avLst>
              <a:gd name="adj" fmla="val 0"/>
            </a:avLst>
          </a:prstGeom>
          <a:solidFill>
            <a:schemeClr val="accent2"/>
          </a:solidFill>
        </p:spPr>
        <p:txBody>
          <a:bodyPr wrap="square" rtlCol="0" anchor="ctr">
            <a:spAutoFit/>
          </a:bodyPr>
          <a:lstStyle/>
          <a:p>
            <a:pPr lvl="0">
              <a:spcAft>
                <a:spcPts val="600"/>
              </a:spcAft>
            </a:pPr>
            <a:r>
              <a:rPr lang="sv-SE" dirty="0">
                <a:solidFill>
                  <a:schemeClr val="bg1"/>
                </a:solidFill>
              </a:rPr>
              <a:t>Ifall du tar bort en bild och ersätter med ny kommer bilden hamna ovanpå texten. </a:t>
            </a:r>
          </a:p>
          <a:p>
            <a:pPr lvl="0">
              <a:spcAft>
                <a:spcPts val="600"/>
              </a:spcAft>
            </a:pPr>
            <a:r>
              <a:rPr lang="sv-SE" dirty="0">
                <a:solidFill>
                  <a:schemeClr val="bg1"/>
                </a:solidFill>
              </a:rPr>
              <a:t>Tryck på Start/Återställ för att rätta till detta</a:t>
            </a:r>
          </a:p>
        </p:txBody>
      </p:sp>
      <p:sp>
        <p:nvSpPr>
          <p:cNvPr id="2" name="Platshållare för bild 10">
            <a:extLst>
              <a:ext uri="{FF2B5EF4-FFF2-40B4-BE49-F238E27FC236}">
                <a16:creationId xmlns:a16="http://schemas.microsoft.com/office/drawing/2014/main" id="{DB08E0F6-083F-56A2-C30B-4869B49A799A}"/>
              </a:ext>
            </a:extLst>
          </p:cNvPr>
          <p:cNvSpPr>
            <a:spLocks noGrp="1"/>
          </p:cNvSpPr>
          <p:nvPr>
            <p:ph type="pic" sz="quarter" idx="16" hasCustomPrompt="1"/>
          </p:nvPr>
        </p:nvSpPr>
        <p:spPr>
          <a:xfrm>
            <a:off x="10693400" y="5966857"/>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16514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3 textbox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6"/>
            <a:ext cx="1397000" cy="1188000"/>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2497667" y="1825626"/>
            <a:ext cx="8856133" cy="1189997"/>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9" name="Platshållare för innehåll 3">
            <a:extLst>
              <a:ext uri="{FF2B5EF4-FFF2-40B4-BE49-F238E27FC236}">
                <a16:creationId xmlns:a16="http://schemas.microsoft.com/office/drawing/2014/main" id="{BFB4AC46-A5E0-4B65-ADA2-84709A1936A5}"/>
              </a:ext>
            </a:extLst>
          </p:cNvPr>
          <p:cNvSpPr>
            <a:spLocks noGrp="1"/>
          </p:cNvSpPr>
          <p:nvPr>
            <p:ph sz="half" idx="14"/>
          </p:nvPr>
        </p:nvSpPr>
        <p:spPr>
          <a:xfrm>
            <a:off x="2497667" y="3199780"/>
            <a:ext cx="8856133" cy="1237306"/>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11" name="Platshållare för innehåll 3">
            <a:extLst>
              <a:ext uri="{FF2B5EF4-FFF2-40B4-BE49-F238E27FC236}">
                <a16:creationId xmlns:a16="http://schemas.microsoft.com/office/drawing/2014/main" id="{8600C9DA-D5E7-4933-B9D6-4F5696F13370}"/>
              </a:ext>
            </a:extLst>
          </p:cNvPr>
          <p:cNvSpPr>
            <a:spLocks noGrp="1"/>
          </p:cNvSpPr>
          <p:nvPr>
            <p:ph sz="half" idx="16"/>
          </p:nvPr>
        </p:nvSpPr>
        <p:spPr>
          <a:xfrm>
            <a:off x="2497667" y="4573935"/>
            <a:ext cx="8856133" cy="1237306"/>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13" name="Platshållare för innehåll 2">
            <a:extLst>
              <a:ext uri="{FF2B5EF4-FFF2-40B4-BE49-F238E27FC236}">
                <a16:creationId xmlns:a16="http://schemas.microsoft.com/office/drawing/2014/main" id="{EF716A03-6C7A-2959-AC61-4F31BF3E8739}"/>
              </a:ext>
            </a:extLst>
          </p:cNvPr>
          <p:cNvSpPr>
            <a:spLocks noGrp="1"/>
          </p:cNvSpPr>
          <p:nvPr>
            <p:ph sz="half" idx="17"/>
          </p:nvPr>
        </p:nvSpPr>
        <p:spPr>
          <a:xfrm>
            <a:off x="838200" y="3224434"/>
            <a:ext cx="1397000" cy="1188000"/>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
        <p:nvSpPr>
          <p:cNvPr id="14" name="Platshållare för innehåll 2">
            <a:extLst>
              <a:ext uri="{FF2B5EF4-FFF2-40B4-BE49-F238E27FC236}">
                <a16:creationId xmlns:a16="http://schemas.microsoft.com/office/drawing/2014/main" id="{54D02B75-5286-2C0C-947B-C59D87FDF82F}"/>
              </a:ext>
            </a:extLst>
          </p:cNvPr>
          <p:cNvSpPr>
            <a:spLocks noGrp="1"/>
          </p:cNvSpPr>
          <p:nvPr>
            <p:ph sz="half" idx="18"/>
          </p:nvPr>
        </p:nvSpPr>
        <p:spPr>
          <a:xfrm>
            <a:off x="838200" y="4623241"/>
            <a:ext cx="1397000" cy="1188000"/>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1560786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o not used slides added after this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97D998-5772-F48A-F7BA-7A582AB615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1D3092D-94D7-9404-4A40-A77D358363E0}"/>
              </a:ext>
            </a:extLst>
          </p:cNvPr>
          <p:cNvSpPr>
            <a:spLocks noGrp="1"/>
          </p:cNvSpPr>
          <p:nvPr>
            <p:ph type="dt" sz="half" idx="10"/>
          </p:nvPr>
        </p:nvSpPr>
        <p:spPr/>
        <p:txBody>
          <a:bodyPr/>
          <a:lstStyle/>
          <a:p>
            <a:fld id="{F5AD5718-60B2-496E-9FAD-9B02076132A9}" type="datetimeFigureOut">
              <a:rPr lang="en-GB" smtClean="0"/>
              <a:t>30/05/2024</a:t>
            </a:fld>
            <a:endParaRPr lang="en-GB" dirty="0"/>
          </a:p>
        </p:txBody>
      </p:sp>
      <p:sp>
        <p:nvSpPr>
          <p:cNvPr id="4" name="Platshållare för sidfot 3">
            <a:extLst>
              <a:ext uri="{FF2B5EF4-FFF2-40B4-BE49-F238E27FC236}">
                <a16:creationId xmlns:a16="http://schemas.microsoft.com/office/drawing/2014/main" id="{1BF36466-2F05-E603-8DBB-B6F898FF3CE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DD30648-32FD-D873-CF12-497647853A3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57C68154-B8A1-0A31-BE87-13D5715A10B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ANVÄND INTE MALLSIDOR EFTER DENNA SIDA</a:t>
            </a:r>
            <a:endParaRPr lang="sv-SE" sz="6600" dirty="0"/>
          </a:p>
        </p:txBody>
      </p:sp>
    </p:spTree>
    <p:extLst>
      <p:ext uri="{BB962C8B-B14F-4D97-AF65-F5344CB8AC3E}">
        <p14:creationId xmlns:p14="http://schemas.microsoft.com/office/powerpoint/2010/main" val="25006872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2623925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840568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22974671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90865090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FS">
    <p:spTree>
      <p:nvGrpSpPr>
        <p:cNvPr id="1" name=""/>
        <p:cNvGrpSpPr/>
        <p:nvPr/>
      </p:nvGrpSpPr>
      <p:grpSpPr>
        <a:xfrm>
          <a:off x="0" y="0"/>
          <a:ext cx="0" cy="0"/>
          <a:chOff x="0" y="0"/>
          <a:chExt cx="0" cy="0"/>
        </a:xfrm>
      </p:grpSpPr>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2" name="Bildobjekt 6" descr="En bild som visar klädsel, himmel, utomhus, person&#10;&#10;Automatiskt genererad beskrivning">
            <a:extLst>
              <a:ext uri="{FF2B5EF4-FFF2-40B4-BE49-F238E27FC236}">
                <a16:creationId xmlns:a16="http://schemas.microsoft.com/office/drawing/2014/main" id="{945517C7-4C8B-4EFF-7644-74DC50D3D319}"/>
              </a:ext>
            </a:extLst>
          </p:cNvPr>
          <p:cNvPicPr>
            <a:picLocks noChangeAspect="1"/>
          </p:cNvPicPr>
          <p:nvPr userDrawn="1"/>
        </p:nvPicPr>
        <p:blipFill rotWithShape="1">
          <a:blip r:embed="rId2"/>
          <a:srcRect l="5365" t="4097" r="5163" b="1951"/>
          <a:stretch/>
        </p:blipFill>
        <p:spPr>
          <a:xfrm>
            <a:off x="-653143" y="-130629"/>
            <a:ext cx="12845143" cy="6988629"/>
          </a:xfrm>
          <a:prstGeom prst="rect">
            <a:avLst/>
          </a:prstGeom>
        </p:spPr>
      </p:pic>
    </p:spTree>
    <p:extLst>
      <p:ext uri="{BB962C8B-B14F-4D97-AF65-F5344CB8AC3E}">
        <p14:creationId xmlns:p14="http://schemas.microsoft.com/office/powerpoint/2010/main" val="155142663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dirty="0"/>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86714378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2024-05-30</a:t>
            </a:fld>
            <a:endParaRPr lang="sv-SE" dirty="0"/>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172246490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2024-05-30</a:t>
            </a:fld>
            <a:endParaRPr lang="sv-SE" dirty="0"/>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2915805030"/>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2024-05-30</a:t>
            </a:fld>
            <a:endParaRPr lang="sv-SE" dirty="0"/>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415821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2 textbox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6"/>
            <a:ext cx="2222536" cy="1890031"/>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3323771" y="1825625"/>
            <a:ext cx="8030029" cy="1890000"/>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30/05/2024</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9" name="Platshållare för innehåll 3">
            <a:extLst>
              <a:ext uri="{FF2B5EF4-FFF2-40B4-BE49-F238E27FC236}">
                <a16:creationId xmlns:a16="http://schemas.microsoft.com/office/drawing/2014/main" id="{BFB4AC46-A5E0-4B65-ADA2-84709A1936A5}"/>
              </a:ext>
            </a:extLst>
          </p:cNvPr>
          <p:cNvSpPr>
            <a:spLocks noGrp="1"/>
          </p:cNvSpPr>
          <p:nvPr>
            <p:ph sz="half" idx="14"/>
          </p:nvPr>
        </p:nvSpPr>
        <p:spPr>
          <a:xfrm>
            <a:off x="3323771" y="3915457"/>
            <a:ext cx="8030029" cy="1890000"/>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13" name="Platshållare för innehåll 2">
            <a:extLst>
              <a:ext uri="{FF2B5EF4-FFF2-40B4-BE49-F238E27FC236}">
                <a16:creationId xmlns:a16="http://schemas.microsoft.com/office/drawing/2014/main" id="{EF716A03-6C7A-2959-AC61-4F31BF3E8739}"/>
              </a:ext>
            </a:extLst>
          </p:cNvPr>
          <p:cNvSpPr>
            <a:spLocks noGrp="1"/>
          </p:cNvSpPr>
          <p:nvPr>
            <p:ph sz="half" idx="17"/>
          </p:nvPr>
        </p:nvSpPr>
        <p:spPr>
          <a:xfrm>
            <a:off x="838200" y="3915457"/>
            <a:ext cx="2222536" cy="1890031"/>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373506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dirty="0"/>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2024-05-30</a:t>
            </a:fld>
            <a:endParaRPr lang="sv-SE" dirty="0"/>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921501392"/>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dirty="0"/>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2024-05-30</a:t>
            </a:fld>
            <a:endParaRPr lang="sv-SE" dirty="0"/>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183467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dirty="0"/>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2024-05-30</a:t>
            </a:fld>
            <a:endParaRPr lang="sv-SE" dirty="0"/>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5526027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dirty="0"/>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2024-05-30</a:t>
            </a:fld>
            <a:endParaRPr lang="sv-SE" dirty="0"/>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82024576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2024-05-30</a:t>
            </a:fld>
            <a:endParaRPr lang="sv-SE" dirty="0"/>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77872264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2024-05-30</a:t>
            </a:fld>
            <a:endParaRPr lang="sv-SE" dirty="0"/>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33550545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12429375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2024-05-30</a:t>
            </a:fld>
            <a:endParaRPr lang="sv-SE" dirty="0"/>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74402175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2024-05-30</a:t>
            </a:fld>
            <a:endParaRPr lang="sv-SE" dirty="0"/>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797168702"/>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378894124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21" Type="http://schemas.openxmlformats.org/officeDocument/2006/relationships/oleObject" Target="../embeddings/oleObject9.bin"/><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ags" Target="../tags/tag1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tags" Target="../tags/tag11.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oleObject" Target="../embeddings/oleObject11.bin"/><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ags" Target="../tags/tag1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ags" Target="../tags/tag15.xml"/><Relationship Id="rId5" Type="http://schemas.openxmlformats.org/officeDocument/2006/relationships/slideLayout" Target="../slideLayouts/slideLayout45.xml"/><Relationship Id="rId15" Type="http://schemas.openxmlformats.org/officeDocument/2006/relationships/image" Target="../media/image2.png"/><Relationship Id="rId10"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oleObject" Target="../embeddings/oleObject12.bin"/><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ags" Target="../tags/tag1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ags" Target="../tags/tag18.xml"/><Relationship Id="rId5" Type="http://schemas.openxmlformats.org/officeDocument/2006/relationships/slideLayout" Target="../slideLayouts/slideLayout54.xml"/><Relationship Id="rId15" Type="http://schemas.openxmlformats.org/officeDocument/2006/relationships/image" Target="../media/image2.png"/><Relationship Id="rId10" Type="http://schemas.openxmlformats.org/officeDocument/2006/relationships/theme" Target="../theme/theme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18"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emf"/><Relationship Id="rId2" Type="http://schemas.openxmlformats.org/officeDocument/2006/relationships/slideLayout" Target="../slideLayouts/slideLayout60.xml"/><Relationship Id="rId16" Type="http://schemas.openxmlformats.org/officeDocument/2006/relationships/oleObject" Target="../embeddings/oleObject13.bin"/><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ags" Target="../tags/tag22.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ags" Target="../tags/tag2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ags" Target="../tags/tag26.xml"/><Relationship Id="rId2" Type="http://schemas.openxmlformats.org/officeDocument/2006/relationships/slideLayout" Target="../slideLayouts/slideLayout72.xml"/><Relationship Id="rId16" Type="http://schemas.openxmlformats.org/officeDocument/2006/relationships/image" Target="../media/image2.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6.xml"/><Relationship Id="rId5" Type="http://schemas.openxmlformats.org/officeDocument/2006/relationships/slideLayout" Target="../slideLayouts/slideLayout75.xml"/><Relationship Id="rId15" Type="http://schemas.openxmlformats.org/officeDocument/2006/relationships/image" Target="../media/image1.emf"/><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oleObject" Target="../embeddings/oleObject17.bin"/></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21" Type="http://schemas.openxmlformats.org/officeDocument/2006/relationships/slideLayout" Target="../slideLayouts/slideLayout101.xml"/><Relationship Id="rId34" Type="http://schemas.openxmlformats.org/officeDocument/2006/relationships/image" Target="../media/image17.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theme" Target="../theme/theme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image" Target="../media/image20.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image" Target="../media/image19.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image" Target="../media/image18.png"/><Relationship Id="rId8" Type="http://schemas.openxmlformats.org/officeDocument/2006/relationships/slideLayout" Target="../slideLayouts/slideLayout88.xml"/><Relationship Id="rId3"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1262A14-C18A-43AD-8174-EA6D5AC8AE8A}"/>
              </a:ext>
            </a:extLst>
          </p:cNvPr>
          <p:cNvGraphicFramePr>
            <a:graphicFrameLocks noChangeAspect="1"/>
          </p:cNvGraphicFramePr>
          <p:nvPr userDrawn="1">
            <p:custDataLst>
              <p:tags r:id="rId25"/>
            </p:custDataLst>
            <p:extLst>
              <p:ext uri="{D42A27DB-BD31-4B8C-83A1-F6EECF244321}">
                <p14:modId xmlns:p14="http://schemas.microsoft.com/office/powerpoint/2010/main" val="26055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98" imgH="499" progId="TCLayout.ActiveDocument.1">
                  <p:embed/>
                </p:oleObj>
              </mc:Choice>
              <mc:Fallback>
                <p:oleObj name="think-cell Slide" r:id="rId27" imgW="498" imgH="499" progId="TCLayout.ActiveDocument.1">
                  <p:embed/>
                  <p:pic>
                    <p:nvPicPr>
                      <p:cNvPr id="8" name="Objekt 7" hidden="1">
                        <a:extLst>
                          <a:ext uri="{FF2B5EF4-FFF2-40B4-BE49-F238E27FC236}">
                            <a16:creationId xmlns:a16="http://schemas.microsoft.com/office/drawing/2014/main" id="{F1262A14-C18A-43AD-8174-EA6D5AC8AE8A}"/>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19D2BCF4-8713-4980-86F1-4C71D0C542E6}"/>
              </a:ext>
            </a:extLst>
          </p:cNvPr>
          <p:cNvSpPr/>
          <p:nvPr userDrawn="1">
            <p:custDataLst>
              <p:tags r:id="rId2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800" b="1" i="0" baseline="0" dirty="0">
              <a:latin typeface="Arial" panose="020B0604020202020204" pitchFamily="34" charset="0"/>
              <a:ea typeface="+mj-ea"/>
              <a:cs typeface="+mj-cs"/>
              <a:sym typeface="Arial" panose="020B0604020202020204" pitchFamily="34" charset="0"/>
            </a:endParaRPr>
          </a:p>
        </p:txBody>
      </p:sp>
      <p:pic>
        <p:nvPicPr>
          <p:cNvPr id="9" name="Bildobjekt 8">
            <a:extLst>
              <a:ext uri="{FF2B5EF4-FFF2-40B4-BE49-F238E27FC236}">
                <a16:creationId xmlns:a16="http://schemas.microsoft.com/office/drawing/2014/main" id="{F488DB39-C14A-4AB7-AF50-C4F030BB96BF}"/>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30/05/2024</a:t>
            </a:fld>
            <a:endParaRPr lang="en-GB" dirty="0"/>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9191626" y="6356350"/>
            <a:ext cx="13192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spTree>
    <p:extLst>
      <p:ext uri="{BB962C8B-B14F-4D97-AF65-F5344CB8AC3E}">
        <p14:creationId xmlns:p14="http://schemas.microsoft.com/office/powerpoint/2010/main" val="1397355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763" r:id="rId4"/>
    <p:sldLayoutId id="2147483819" r:id="rId5"/>
    <p:sldLayoutId id="2147483764" r:id="rId6"/>
    <p:sldLayoutId id="2147483654" r:id="rId7"/>
    <p:sldLayoutId id="2147483760" r:id="rId8"/>
    <p:sldLayoutId id="2147483828" r:id="rId9"/>
    <p:sldLayoutId id="2147483826" r:id="rId10"/>
    <p:sldLayoutId id="2147483812" r:id="rId11"/>
    <p:sldLayoutId id="2147483661" r:id="rId12"/>
    <p:sldLayoutId id="2147483658" r:id="rId13"/>
    <p:sldLayoutId id="2147483762" r:id="rId14"/>
    <p:sldLayoutId id="2147483657" r:id="rId15"/>
    <p:sldLayoutId id="2147483656" r:id="rId16"/>
    <p:sldLayoutId id="2147483761" r:id="rId17"/>
    <p:sldLayoutId id="2147483750" r:id="rId18"/>
    <p:sldLayoutId id="2147483749" r:id="rId19"/>
    <p:sldLayoutId id="2147483771" r:id="rId20"/>
    <p:sldLayoutId id="2147483772" r:id="rId21"/>
    <p:sldLayoutId id="2147483773" r:id="rId22"/>
    <p:sldLayoutId id="2147483843" r:id="rId23"/>
  </p:sldLayoutIdLst>
  <p:txStyles>
    <p:titleStyle>
      <a:lvl1pPr algn="l" defTabSz="914400" rtl="0" eaLnBrk="1" latinLnBrk="0" hangingPunct="1">
        <a:lnSpc>
          <a:spcPts val="3100"/>
        </a:lnSpc>
        <a:spcBef>
          <a:spcPct val="0"/>
        </a:spcBef>
        <a:buNone/>
        <a:defRPr sz="2800" b="1" kern="1200">
          <a:solidFill>
            <a:schemeClr val="tx2"/>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2" pos="529" userDrawn="1">
          <p15:clr>
            <a:srgbClr val="F26B43"/>
          </p15:clr>
        </p15:guide>
        <p15:guide id="3" pos="7151" userDrawn="1">
          <p15:clr>
            <a:srgbClr val="F26B43"/>
          </p15:clr>
        </p15:guide>
        <p15:guide id="4" orient="horz" pos="1139" userDrawn="1">
          <p15:clr>
            <a:srgbClr val="F26B43"/>
          </p15:clr>
        </p15:guide>
        <p15:guide id="5" orient="horz" pos="365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5EDF2"/>
        </a:solid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958B59F1-F599-42EA-B0AF-D694CD5566E0}"/>
              </a:ext>
            </a:extLst>
          </p:cNvPr>
          <p:cNvGraphicFramePr>
            <a:graphicFrameLocks noChangeAspect="1"/>
          </p:cNvGraphicFramePr>
          <p:nvPr userDrawn="1">
            <p:custDataLst>
              <p:tags r:id="rId19"/>
            </p:custDataLst>
            <p:extLst>
              <p:ext uri="{D42A27DB-BD31-4B8C-83A1-F6EECF244321}">
                <p14:modId xmlns:p14="http://schemas.microsoft.com/office/powerpoint/2010/main" val="220648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98" imgH="499" progId="TCLayout.ActiveDocument.1">
                  <p:embed/>
                </p:oleObj>
              </mc:Choice>
              <mc:Fallback>
                <p:oleObj name="think-cell Slide" r:id="rId21" imgW="498" imgH="499" progId="TCLayout.ActiveDocument.1">
                  <p:embed/>
                  <p:pic>
                    <p:nvPicPr>
                      <p:cNvPr id="9" name="Objekt 8" hidden="1">
                        <a:extLst>
                          <a:ext uri="{FF2B5EF4-FFF2-40B4-BE49-F238E27FC236}">
                            <a16:creationId xmlns:a16="http://schemas.microsoft.com/office/drawing/2014/main" id="{958B59F1-F599-42EA-B0AF-D694CD5566E0}"/>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61D218C-849D-494C-AA25-56222077AB86}"/>
              </a:ext>
            </a:extLst>
          </p:cNvPr>
          <p:cNvSpPr/>
          <p:nvPr userDrawn="1">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800" b="1" i="0" baseline="0" dirty="0">
              <a:latin typeface="Arial" panose="020B0604020202020204" pitchFamily="34" charset="0"/>
              <a:ea typeface="+mj-ea"/>
              <a:cs typeface="+mj-cs"/>
              <a:sym typeface="Arial" panose="020B0604020202020204" pitchFamily="34" charset="0"/>
            </a:endParaRPr>
          </a:p>
        </p:txBody>
      </p:sp>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6613" y="374650"/>
            <a:ext cx="10515600" cy="1325563"/>
          </a:xfrm>
          <a:prstGeom prst="rect">
            <a:avLst/>
          </a:prstGeom>
        </p:spPr>
        <p:txBody>
          <a:bodyPr vert="horz" lIns="91440" tIns="45720" rIns="91440" bIns="45720" rtlCol="0" anchor="b">
            <a:norm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pic>
        <p:nvPicPr>
          <p:cNvPr id="8" name="Bildobjekt 7">
            <a:extLst>
              <a:ext uri="{FF2B5EF4-FFF2-40B4-BE49-F238E27FC236}">
                <a16:creationId xmlns:a16="http://schemas.microsoft.com/office/drawing/2014/main" id="{3C5BF98D-74DA-45EB-8556-36CEC6EE7E3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2368868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765" r:id="rId3"/>
    <p:sldLayoutId id="2147483818" r:id="rId4"/>
    <p:sldLayoutId id="2147483766" r:id="rId5"/>
    <p:sldLayoutId id="2147483667" r:id="rId6"/>
    <p:sldLayoutId id="2147483759" r:id="rId7"/>
    <p:sldLayoutId id="2147483669" r:id="rId8"/>
    <p:sldLayoutId id="2147483825" r:id="rId9"/>
    <p:sldLayoutId id="2147483734" r:id="rId10"/>
    <p:sldLayoutId id="2147483680" r:id="rId11"/>
    <p:sldLayoutId id="2147483815" r:id="rId12"/>
    <p:sldLayoutId id="2147483778" r:id="rId13"/>
    <p:sldLayoutId id="2147483704" r:id="rId14"/>
    <p:sldLayoutId id="2147483708" r:id="rId15"/>
    <p:sldLayoutId id="2147483712" r:id="rId16"/>
    <p:sldLayoutId id="2147483844" r:id="rId17"/>
  </p:sldLayoutIdLst>
  <p:txStyles>
    <p:titleStyle>
      <a:lvl1pPr algn="l" defTabSz="914400" rtl="0" eaLnBrk="1" latinLnBrk="0" hangingPunct="1">
        <a:lnSpc>
          <a:spcPts val="3100"/>
        </a:lnSpc>
        <a:spcBef>
          <a:spcPct val="0"/>
        </a:spcBef>
        <a:buNone/>
        <a:defRPr sz="2800" b="1" kern="1200">
          <a:solidFill>
            <a:srgbClr val="3A5776"/>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9E7DE"/>
        </a:solid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F55B9FB1-673E-4FA5-AEAD-234B05B54042}"/>
              </a:ext>
            </a:extLst>
          </p:cNvPr>
          <p:cNvGraphicFramePr>
            <a:graphicFrameLocks noChangeAspect="1"/>
          </p:cNvGraphicFramePr>
          <p:nvPr userDrawn="1">
            <p:custDataLst>
              <p:tags r:id="rId11"/>
            </p:custDataLst>
            <p:extLst>
              <p:ext uri="{D42A27DB-BD31-4B8C-83A1-F6EECF244321}">
                <p14:modId xmlns:p14="http://schemas.microsoft.com/office/powerpoint/2010/main" val="1030406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98" imgH="499" progId="TCLayout.ActiveDocument.1">
                  <p:embed/>
                </p:oleObj>
              </mc:Choice>
              <mc:Fallback>
                <p:oleObj name="think-cell Slide" r:id="rId13" imgW="498" imgH="499" progId="TCLayout.ActiveDocument.1">
                  <p:embed/>
                  <p:pic>
                    <p:nvPicPr>
                      <p:cNvPr id="9" name="Objekt 8" hidden="1">
                        <a:extLst>
                          <a:ext uri="{FF2B5EF4-FFF2-40B4-BE49-F238E27FC236}">
                            <a16:creationId xmlns:a16="http://schemas.microsoft.com/office/drawing/2014/main" id="{F55B9FB1-673E-4FA5-AEAD-234B05B54042}"/>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DBE36DAA-5B8C-4FD8-9ADA-0B562E8D9672}"/>
              </a:ext>
            </a:extLst>
          </p:cNvPr>
          <p:cNvSpPr/>
          <p:nvPr userDrawn="1">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800" b="1" i="0" baseline="0" dirty="0">
              <a:latin typeface="Arial" panose="020B0604020202020204" pitchFamily="34" charset="0"/>
              <a:ea typeface="+mj-ea"/>
              <a:cs typeface="+mj-cs"/>
              <a:sym typeface="Arial" panose="020B0604020202020204" pitchFamily="34" charset="0"/>
            </a:endParaRPr>
          </a:p>
        </p:txBody>
      </p:sp>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6613" y="374650"/>
            <a:ext cx="10515600" cy="1325563"/>
          </a:xfrm>
          <a:prstGeom prst="rect">
            <a:avLst/>
          </a:prstGeom>
        </p:spPr>
        <p:txBody>
          <a:bodyPr vert="horz" lIns="91440" tIns="45720" rIns="91440" bIns="45720" rtlCol="0" anchor="b">
            <a:norm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pic>
        <p:nvPicPr>
          <p:cNvPr id="8" name="Bildobjekt 7">
            <a:extLst>
              <a:ext uri="{FF2B5EF4-FFF2-40B4-BE49-F238E27FC236}">
                <a16:creationId xmlns:a16="http://schemas.microsoft.com/office/drawing/2014/main" id="{F6234A4E-2E63-428D-8582-E187BE2192E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3061102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767" r:id="rId3"/>
    <p:sldLayoutId id="2147483817" r:id="rId4"/>
    <p:sldLayoutId id="2147483768" r:id="rId5"/>
    <p:sldLayoutId id="2147483685" r:id="rId6"/>
    <p:sldLayoutId id="2147483758" r:id="rId7"/>
    <p:sldLayoutId id="2147483687" r:id="rId8"/>
    <p:sldLayoutId id="2147483845" r:id="rId9"/>
  </p:sldLayoutIdLst>
  <p:txStyles>
    <p:titleStyle>
      <a:lvl1pPr algn="l" defTabSz="914400" rtl="0" eaLnBrk="1" latinLnBrk="0" hangingPunct="1">
        <a:lnSpc>
          <a:spcPts val="3100"/>
        </a:lnSpc>
        <a:spcBef>
          <a:spcPct val="0"/>
        </a:spcBef>
        <a:buNone/>
        <a:defRPr sz="2800" b="1" kern="1200">
          <a:solidFill>
            <a:srgbClr val="36646B"/>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E4DD"/>
        </a:solid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54A3FDFF-44E2-4DA6-9568-D290BF6D0259}"/>
              </a:ext>
            </a:extLst>
          </p:cNvPr>
          <p:cNvGraphicFramePr>
            <a:graphicFrameLocks noChangeAspect="1"/>
          </p:cNvGraphicFramePr>
          <p:nvPr userDrawn="1">
            <p:custDataLst>
              <p:tags r:id="rId11"/>
            </p:custDataLst>
            <p:extLst>
              <p:ext uri="{D42A27DB-BD31-4B8C-83A1-F6EECF244321}">
                <p14:modId xmlns:p14="http://schemas.microsoft.com/office/powerpoint/2010/main" val="1158973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98" imgH="499" progId="TCLayout.ActiveDocument.1">
                  <p:embed/>
                </p:oleObj>
              </mc:Choice>
              <mc:Fallback>
                <p:oleObj name="think-cell Slide" r:id="rId13" imgW="498" imgH="499" progId="TCLayout.ActiveDocument.1">
                  <p:embed/>
                  <p:pic>
                    <p:nvPicPr>
                      <p:cNvPr id="9" name="Objekt 8" hidden="1">
                        <a:extLst>
                          <a:ext uri="{FF2B5EF4-FFF2-40B4-BE49-F238E27FC236}">
                            <a16:creationId xmlns:a16="http://schemas.microsoft.com/office/drawing/2014/main" id="{54A3FDFF-44E2-4DA6-9568-D290BF6D0259}"/>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DB8C408F-CA11-4557-97D3-0875DA17FC62}"/>
              </a:ext>
            </a:extLst>
          </p:cNvPr>
          <p:cNvSpPr/>
          <p:nvPr userDrawn="1">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800" b="1" i="0" baseline="0" dirty="0">
              <a:latin typeface="Arial" panose="020B0604020202020204" pitchFamily="34" charset="0"/>
              <a:ea typeface="+mj-ea"/>
              <a:cs typeface="+mj-cs"/>
              <a:sym typeface="Arial" panose="020B0604020202020204" pitchFamily="34" charset="0"/>
            </a:endParaRPr>
          </a:p>
        </p:txBody>
      </p:sp>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6613" y="374650"/>
            <a:ext cx="10515600" cy="1325563"/>
          </a:xfrm>
          <a:prstGeom prst="rect">
            <a:avLst/>
          </a:prstGeom>
        </p:spPr>
        <p:txBody>
          <a:bodyPr vert="horz" lIns="91440" tIns="45720" rIns="91440" bIns="45720" rtlCol="0" anchor="b">
            <a:norm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30/05/2024</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2" y="6356350"/>
            <a:ext cx="19002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dirty="0"/>
          </a:p>
        </p:txBody>
      </p:sp>
      <p:pic>
        <p:nvPicPr>
          <p:cNvPr id="8" name="Bildobjekt 7">
            <a:extLst>
              <a:ext uri="{FF2B5EF4-FFF2-40B4-BE49-F238E27FC236}">
                <a16:creationId xmlns:a16="http://schemas.microsoft.com/office/drawing/2014/main" id="{57A6DA15-5310-45AE-9C3A-6144A4E8834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37366819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69" r:id="rId3"/>
    <p:sldLayoutId id="2147483785" r:id="rId4"/>
    <p:sldLayoutId id="2147483770" r:id="rId5"/>
    <p:sldLayoutId id="2147483693" r:id="rId6"/>
    <p:sldLayoutId id="2147483757" r:id="rId7"/>
    <p:sldLayoutId id="2147483695" r:id="rId8"/>
    <p:sldLayoutId id="2147483846" r:id="rId9"/>
  </p:sldLayoutIdLst>
  <p:txStyles>
    <p:titleStyle>
      <a:lvl1pPr algn="l" defTabSz="914400" rtl="0" eaLnBrk="1" latinLnBrk="0" hangingPunct="1">
        <a:lnSpc>
          <a:spcPts val="3100"/>
        </a:lnSpc>
        <a:spcBef>
          <a:spcPct val="0"/>
        </a:spcBef>
        <a:buNone/>
        <a:defRPr sz="2800" b="1" kern="1200">
          <a:solidFill>
            <a:schemeClr val="tx1"/>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755514C-7FB5-4E02-9230-89025535BEC8}"/>
              </a:ext>
            </a:extLst>
          </p:cNvPr>
          <p:cNvGraphicFramePr>
            <a:graphicFrameLocks noChangeAspect="1"/>
          </p:cNvGraphicFramePr>
          <p:nvPr userDrawn="1">
            <p:custDataLst>
              <p:tags r:id="rId14"/>
            </p:custDataLst>
            <p:extLst>
              <p:ext uri="{D42A27DB-BD31-4B8C-83A1-F6EECF244321}">
                <p14:modId xmlns:p14="http://schemas.microsoft.com/office/powerpoint/2010/main" val="1802817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98" imgH="499" progId="TCLayout.ActiveDocument.1">
                  <p:embed/>
                </p:oleObj>
              </mc:Choice>
              <mc:Fallback>
                <p:oleObj name="think-cell Slide" r:id="rId16" imgW="498" imgH="499" progId="TCLayout.ActiveDocument.1">
                  <p:embed/>
                  <p:pic>
                    <p:nvPicPr>
                      <p:cNvPr id="9" name="Objekt 8" hidden="1">
                        <a:extLst>
                          <a:ext uri="{FF2B5EF4-FFF2-40B4-BE49-F238E27FC236}">
                            <a16:creationId xmlns:a16="http://schemas.microsoft.com/office/drawing/2014/main" id="{1755514C-7FB5-4E02-9230-89025535BEC8}"/>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25F98DF9-27EF-4B30-BAE6-286812BD8814}"/>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800" b="1" i="0" baseline="0" dirty="0">
              <a:latin typeface="Arial" panose="020B0604020202020204" pitchFamily="34" charset="0"/>
              <a:ea typeface="+mj-ea"/>
              <a:cs typeface="+mj-cs"/>
              <a:sym typeface="Arial" panose="020B0604020202020204" pitchFamily="34" charset="0"/>
            </a:endParaRPr>
          </a:p>
        </p:txBody>
      </p:sp>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30/05/2024</a:t>
            </a:fld>
            <a:endParaRPr lang="en-GB" dirty="0"/>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CD02E4AD-1E16-46A9-AEF5-671B55EA89D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885639403"/>
      </p:ext>
    </p:extLst>
  </p:cSld>
  <p:clrMap bg1="lt1" tx1="dk1" bg2="lt2" tx2="dk2" accent1="accent1" accent2="accent2" accent3="accent3" accent4="accent4" accent5="accent5" accent6="accent6" hlink="hlink" folHlink="folHlink"/>
  <p:sldLayoutIdLst>
    <p:sldLayoutId id="2147483751" r:id="rId1"/>
    <p:sldLayoutId id="2147483783" r:id="rId2"/>
    <p:sldLayoutId id="2147483752" r:id="rId3"/>
    <p:sldLayoutId id="2147483784" r:id="rId4"/>
    <p:sldLayoutId id="2147483780" r:id="rId5"/>
    <p:sldLayoutId id="2147483816" r:id="rId6"/>
    <p:sldLayoutId id="2147483832" r:id="rId7"/>
    <p:sldLayoutId id="2147483827" r:id="rId8"/>
    <p:sldLayoutId id="2147483821" r:id="rId9"/>
    <p:sldLayoutId id="2147483822" r:id="rId10"/>
    <p:sldLayoutId id="2147483833" r:id="rId11"/>
    <p:sldLayoutId id="2147483847" r:id="rId12"/>
  </p:sldLayoutIdLst>
  <p:txStyles>
    <p:titleStyle>
      <a:lvl1pPr algn="l" defTabSz="914400" rtl="0" eaLnBrk="1" latinLnBrk="0" hangingPunct="1">
        <a:lnSpc>
          <a:spcPts val="3100"/>
        </a:lnSpc>
        <a:spcBef>
          <a:spcPct val="0"/>
        </a:spcBef>
        <a:buNone/>
        <a:defRPr sz="2800" b="1" kern="1200">
          <a:solidFill>
            <a:schemeClr val="tx2"/>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B13B6D05-AFBD-40D4-9D39-D8FE6B7DAB8C}"/>
              </a:ext>
            </a:extLst>
          </p:cNvPr>
          <p:cNvGraphicFramePr>
            <a:graphicFrameLocks noChangeAspect="1"/>
          </p:cNvGraphicFramePr>
          <p:nvPr userDrawn="1">
            <p:custDataLst>
              <p:tags r:id="rId12"/>
            </p:custDataLst>
            <p:extLst>
              <p:ext uri="{D42A27DB-BD31-4B8C-83A1-F6EECF244321}">
                <p14:modId xmlns:p14="http://schemas.microsoft.com/office/powerpoint/2010/main" val="2805223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98" imgH="499" progId="TCLayout.ActiveDocument.1">
                  <p:embed/>
                </p:oleObj>
              </mc:Choice>
              <mc:Fallback>
                <p:oleObj name="think-cell Slide" r:id="rId14" imgW="498" imgH="499" progId="TCLayout.ActiveDocument.1">
                  <p:embed/>
                  <p:pic>
                    <p:nvPicPr>
                      <p:cNvPr id="9" name="Objekt 8" hidden="1">
                        <a:extLst>
                          <a:ext uri="{FF2B5EF4-FFF2-40B4-BE49-F238E27FC236}">
                            <a16:creationId xmlns:a16="http://schemas.microsoft.com/office/drawing/2014/main" id="{B13B6D05-AFBD-40D4-9D39-D8FE6B7DAB8C}"/>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1A1DBC44-64F2-4BF5-89EB-3AAF3875D46E}"/>
              </a:ext>
            </a:extLst>
          </p:cNvPr>
          <p:cNvSpPr/>
          <p:nvPr userDrawn="1">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800" b="1" i="0" baseline="0" dirty="0">
              <a:latin typeface="Arial" panose="020B0604020202020204" pitchFamily="34" charset="0"/>
              <a:ea typeface="+mj-ea"/>
              <a:cs typeface="+mj-cs"/>
              <a:sym typeface="Arial" panose="020B0604020202020204" pitchFamily="34" charset="0"/>
            </a:endParaRPr>
          </a:p>
        </p:txBody>
      </p:sp>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8200" y="318293"/>
            <a:ext cx="10515600" cy="1325563"/>
          </a:xfrm>
          <a:prstGeom prst="rect">
            <a:avLst/>
          </a:prstGeom>
        </p:spPr>
        <p:txBody>
          <a:bodyPr vert="horz" lIns="91440" tIns="45720" rIns="91440" bIns="45720" rtlCol="0" anchor="b">
            <a:norm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4051300"/>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30/05/2024</a:t>
            </a:fld>
            <a:endParaRPr lang="en-GB" dirty="0"/>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8610600" y="6356350"/>
            <a:ext cx="1900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pic>
        <p:nvPicPr>
          <p:cNvPr id="8" name="Bildobjekt 7">
            <a:extLst>
              <a:ext uri="{FF2B5EF4-FFF2-40B4-BE49-F238E27FC236}">
                <a16:creationId xmlns:a16="http://schemas.microsoft.com/office/drawing/2014/main" id="{25CC76DD-CCDD-4DDF-BA02-83CDDFB9D5B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Tree>
    <p:extLst>
      <p:ext uri="{BB962C8B-B14F-4D97-AF65-F5344CB8AC3E}">
        <p14:creationId xmlns:p14="http://schemas.microsoft.com/office/powerpoint/2010/main" val="26280999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2" r:id="rId3"/>
    <p:sldLayoutId id="2147483747" r:id="rId4"/>
    <p:sldLayoutId id="2147483774" r:id="rId5"/>
    <p:sldLayoutId id="2147483830" r:id="rId6"/>
    <p:sldLayoutId id="2147483779" r:id="rId7"/>
    <p:sldLayoutId id="2147483748" r:id="rId8"/>
    <p:sldLayoutId id="2147483849" r:id="rId9"/>
    <p:sldLayoutId id="2147483848" r:id="rId10"/>
  </p:sldLayoutIdLst>
  <p:txStyles>
    <p:titleStyle>
      <a:lvl1pPr algn="l" defTabSz="914400" rtl="0" eaLnBrk="1" latinLnBrk="0" hangingPunct="1">
        <a:lnSpc>
          <a:spcPts val="3100"/>
        </a:lnSpc>
        <a:spcBef>
          <a:spcPct val="0"/>
        </a:spcBef>
        <a:buNone/>
        <a:defRPr sz="2800" b="1" kern="1200">
          <a:solidFill>
            <a:schemeClr val="tx2"/>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70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4"/>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2024-05-30</a:t>
            </a:fld>
            <a:endParaRPr lang="sv-SE" dirty="0"/>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9" name="Revision_img_OK" descr="A picture containing object, clock&#10;&#10;Description automatically generated" hidden="1">
            <a:extLst>
              <a:ext uri="{FF2B5EF4-FFF2-40B4-BE49-F238E27FC236}">
                <a16:creationId xmlns:a16="http://schemas.microsoft.com/office/drawing/2014/main" id="{19031E7C-2958-49F4-97A0-AA19B63BF143}"/>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0" name="Revision_img_REV" descr="A picture containing object, clock&#10;&#10;Description automatically generated" hidden="1">
            <a:extLst>
              <a:ext uri="{FF2B5EF4-FFF2-40B4-BE49-F238E27FC236}">
                <a16:creationId xmlns:a16="http://schemas.microsoft.com/office/drawing/2014/main" id="{E73A5CF4-331F-46CC-8C0B-EF246D20F96A}"/>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1" name="Revision_img_PEND" descr="A close up of a clock&#10;&#10;Description automatically generated" hidden="1">
            <a:extLst>
              <a:ext uri="{FF2B5EF4-FFF2-40B4-BE49-F238E27FC236}">
                <a16:creationId xmlns:a16="http://schemas.microsoft.com/office/drawing/2014/main" id="{0A7DAD99-5201-4F10-9B95-45D015674430}"/>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2" name="IpsosToolbar_Briefing_Slide" hidden="1">
            <a:extLst>
              <a:ext uri="{FF2B5EF4-FFF2-40B4-BE49-F238E27FC236}">
                <a16:creationId xmlns:a16="http://schemas.microsoft.com/office/drawing/2014/main" id="{00F8A73A-AA1E-4925-8DC6-3122DD960D14}"/>
              </a:ext>
            </a:extLst>
          </p:cNvPr>
          <p:cNvGraphicFramePr>
            <a:graphicFrameLocks noGrp="1"/>
          </p:cNvGraphicFramePr>
          <p:nvPr userDrawn="1">
            <p:extLst>
              <p:ext uri="{D42A27DB-BD31-4B8C-83A1-F6EECF244321}">
                <p14:modId xmlns:p14="http://schemas.microsoft.com/office/powerpoint/2010/main" val="424321077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3" name="IpsosToolbar_Briefing_General" hidden="1">
            <a:extLst>
              <a:ext uri="{FF2B5EF4-FFF2-40B4-BE49-F238E27FC236}">
                <a16:creationId xmlns:a16="http://schemas.microsoft.com/office/drawing/2014/main" id="{3994C7E4-16A1-4F26-A14E-99A16BBFB06E}"/>
              </a:ext>
            </a:extLst>
          </p:cNvPr>
          <p:cNvGraphicFramePr>
            <a:graphicFrameLocks noGrp="1"/>
          </p:cNvGraphicFramePr>
          <p:nvPr userDrawn="1">
            <p:extLst>
              <p:ext uri="{D42A27DB-BD31-4B8C-83A1-F6EECF244321}">
                <p14:modId xmlns:p14="http://schemas.microsoft.com/office/powerpoint/2010/main" val="2778554650"/>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114212115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35.e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0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EFF06E5-5510-4A62-BAAF-EF7C4578E1D4}"/>
              </a:ext>
            </a:extLst>
          </p:cNvPr>
          <p:cNvGraphicFramePr>
            <a:graphicFrameLocks noChangeAspect="1"/>
          </p:cNvGraphicFramePr>
          <p:nvPr>
            <p:custDataLst>
              <p:tags r:id="rId1"/>
            </p:custDataLst>
            <p:extLst>
              <p:ext uri="{D42A27DB-BD31-4B8C-83A1-F6EECF244321}">
                <p14:modId xmlns:p14="http://schemas.microsoft.com/office/powerpoint/2010/main" val="821192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3EFF06E5-5510-4A62-BAAF-EF7C4578E1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5890B252-0167-4D51-82A7-14D190803F7F}"/>
              </a:ext>
            </a:extLst>
          </p:cNvPr>
          <p:cNvSpPr>
            <a:spLocks noGrp="1"/>
          </p:cNvSpPr>
          <p:nvPr>
            <p:ph type="ctrTitle"/>
          </p:nvPr>
        </p:nvSpPr>
        <p:spPr/>
        <p:txBody>
          <a:bodyPr>
            <a:normAutofit fontScale="90000"/>
          </a:bodyPr>
          <a:lstStyle/>
          <a:p>
            <a:r>
              <a:rPr lang="sv-SE" dirty="0"/>
              <a:t>Sammanfattande omdöme företagsklimat Svenskt Näringsliv 2024</a:t>
            </a:r>
          </a:p>
        </p:txBody>
      </p:sp>
      <p:sp>
        <p:nvSpPr>
          <p:cNvPr id="3" name="Underrubrik 2">
            <a:extLst>
              <a:ext uri="{FF2B5EF4-FFF2-40B4-BE49-F238E27FC236}">
                <a16:creationId xmlns:a16="http://schemas.microsoft.com/office/drawing/2014/main" id="{EA937D31-D8D3-43C5-8A58-A2C699E078CF}"/>
              </a:ext>
            </a:extLst>
          </p:cNvPr>
          <p:cNvSpPr>
            <a:spLocks noGrp="1"/>
          </p:cNvSpPr>
          <p:nvPr>
            <p:ph type="subTitle" idx="1"/>
          </p:nvPr>
        </p:nvSpPr>
        <p:spPr/>
        <p:txBody>
          <a:bodyPr/>
          <a:lstStyle/>
          <a:p>
            <a:r>
              <a:rPr lang="sv-SE" dirty="0"/>
              <a:t>Pernilla Blom</a:t>
            </a:r>
          </a:p>
        </p:txBody>
      </p:sp>
      <p:sp>
        <p:nvSpPr>
          <p:cNvPr id="4" name="Platshållare för text 3">
            <a:extLst>
              <a:ext uri="{FF2B5EF4-FFF2-40B4-BE49-F238E27FC236}">
                <a16:creationId xmlns:a16="http://schemas.microsoft.com/office/drawing/2014/main" id="{DEE726CB-4A77-45FF-B3FD-A982A88D0F9B}"/>
              </a:ext>
            </a:extLst>
          </p:cNvPr>
          <p:cNvSpPr>
            <a:spLocks noGrp="1"/>
          </p:cNvSpPr>
          <p:nvPr>
            <p:ph type="body" sz="quarter" idx="10"/>
          </p:nvPr>
        </p:nvSpPr>
        <p:spPr/>
        <p:txBody>
          <a:bodyPr/>
          <a:lstStyle/>
          <a:p>
            <a:r>
              <a:rPr lang="sv-SE" dirty="0"/>
              <a:t>10 juni 2024</a:t>
            </a:r>
          </a:p>
        </p:txBody>
      </p:sp>
    </p:spTree>
    <p:extLst>
      <p:ext uri="{BB962C8B-B14F-4D97-AF65-F5344CB8AC3E}">
        <p14:creationId xmlns:p14="http://schemas.microsoft.com/office/powerpoint/2010/main" val="1341529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ildobjekt 44" descr="En bild som visar text, visitkort&#10;&#10;Automatiskt genererad beskrivning">
            <a:extLst>
              <a:ext uri="{FF2B5EF4-FFF2-40B4-BE49-F238E27FC236}">
                <a16:creationId xmlns:a16="http://schemas.microsoft.com/office/drawing/2014/main" id="{87CBF8B5-ABF9-4C0A-B669-6D9B65A9CFA6}"/>
              </a:ext>
            </a:extLst>
          </p:cNvPr>
          <p:cNvPicPr>
            <a:picLocks noChangeAspect="1"/>
          </p:cNvPicPr>
          <p:nvPr/>
        </p:nvPicPr>
        <p:blipFill rotWithShape="1">
          <a:blip r:embed="rId2"/>
          <a:srcRect t="6393"/>
          <a:stretch/>
        </p:blipFill>
        <p:spPr>
          <a:xfrm>
            <a:off x="0" y="451880"/>
            <a:ext cx="12192000" cy="6419568"/>
          </a:xfrm>
          <a:prstGeom prst="rect">
            <a:avLst/>
          </a:prstGeom>
        </p:spPr>
      </p:pic>
      <p:sp>
        <p:nvSpPr>
          <p:cNvPr id="3" name="Platshållare för datum 2">
            <a:extLst>
              <a:ext uri="{FF2B5EF4-FFF2-40B4-BE49-F238E27FC236}">
                <a16:creationId xmlns:a16="http://schemas.microsoft.com/office/drawing/2014/main" id="{AADB3FB1-104C-43D2-A0FB-96DED55CFE57}"/>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2024-05-30</a:t>
            </a:fld>
            <a:endParaRPr kumimoji="0" lang="sv-S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4" name="Platshållare för bildnummer 3">
            <a:extLst>
              <a:ext uri="{FF2B5EF4-FFF2-40B4-BE49-F238E27FC236}">
                <a16:creationId xmlns:a16="http://schemas.microsoft.com/office/drawing/2014/main" id="{DA365404-81F5-4D40-B51B-09B5DF7961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7" name="Rubrik 1">
            <a:extLst>
              <a:ext uri="{FF2B5EF4-FFF2-40B4-BE49-F238E27FC236}">
                <a16:creationId xmlns:a16="http://schemas.microsoft.com/office/drawing/2014/main" id="{3C23593F-BDB7-411E-A902-5DB0722D4F14}"/>
              </a:ext>
            </a:extLst>
          </p:cNvPr>
          <p:cNvSpPr>
            <a:spLocks noGrp="1"/>
          </p:cNvSpPr>
          <p:nvPr>
            <p:ph type="title"/>
          </p:nvPr>
        </p:nvSpPr>
        <p:spPr>
          <a:xfrm>
            <a:off x="682581" y="1094330"/>
            <a:ext cx="4124463" cy="1018853"/>
          </a:xfrm>
        </p:spPr>
        <p:txBody>
          <a:bodyPr/>
          <a:lstStyle/>
          <a:p>
            <a:r>
              <a:rPr lang="sv-SE" sz="3600">
                <a:solidFill>
                  <a:schemeClr val="bg1"/>
                </a:solidFill>
              </a:rPr>
              <a:t>Vad definierar ett bra lokalt företagsklimat?</a:t>
            </a:r>
          </a:p>
        </p:txBody>
      </p:sp>
      <p:sp>
        <p:nvSpPr>
          <p:cNvPr id="8" name="Rektangel 7">
            <a:extLst>
              <a:ext uri="{FF2B5EF4-FFF2-40B4-BE49-F238E27FC236}">
                <a16:creationId xmlns:a16="http://schemas.microsoft.com/office/drawing/2014/main" id="{519ACC2C-F7D2-450D-AA48-823FC6559904}"/>
              </a:ext>
            </a:extLst>
          </p:cNvPr>
          <p:cNvSpPr/>
          <p:nvPr/>
        </p:nvSpPr>
        <p:spPr>
          <a:xfrm>
            <a:off x="4514442" y="3387458"/>
            <a:ext cx="315182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33414E">
                    <a:lumMod val="60000"/>
                    <a:lumOff val="40000"/>
                  </a:srgbClr>
                </a:solidFill>
                <a:effectLst/>
                <a:uLnTx/>
                <a:uFillTx/>
                <a:latin typeface="Lab Grotesque" panose="020B0604020202020204" charset="0"/>
                <a:ea typeface="+mn-ea"/>
                <a:cs typeface="+mn-cs"/>
              </a:rPr>
              <a:t>Hur lång tid tar det att få ett tillstånd?</a:t>
            </a:r>
            <a:endParaRPr kumimoji="0" lang="sv-SE" sz="1100" b="0" i="0" u="none" strike="noStrike" kern="1200" cap="none" spc="0" normalizeH="0" baseline="0" noProof="0">
              <a:ln>
                <a:noFill/>
              </a:ln>
              <a:solidFill>
                <a:srgbClr val="33414E">
                  <a:lumMod val="60000"/>
                  <a:lumOff val="40000"/>
                </a:srgbClr>
              </a:solidFill>
              <a:effectLst/>
              <a:uLnTx/>
              <a:uFillTx/>
              <a:latin typeface="Lab Grotesque" panose="020B0604020202020204" charset="0"/>
              <a:ea typeface="+mn-ea"/>
              <a:cs typeface="+mn-cs"/>
            </a:endParaRPr>
          </a:p>
        </p:txBody>
      </p:sp>
      <p:sp>
        <p:nvSpPr>
          <p:cNvPr id="9" name="Rektangel 8">
            <a:extLst>
              <a:ext uri="{FF2B5EF4-FFF2-40B4-BE49-F238E27FC236}">
                <a16:creationId xmlns:a16="http://schemas.microsoft.com/office/drawing/2014/main" id="{B00A027A-1B26-452B-BC09-6F5A734E1BD7}"/>
              </a:ext>
            </a:extLst>
          </p:cNvPr>
          <p:cNvSpPr/>
          <p:nvPr/>
        </p:nvSpPr>
        <p:spPr>
          <a:xfrm>
            <a:off x="6218455" y="3642091"/>
            <a:ext cx="130997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lumMod val="60000"/>
                    <a:lumOff val="40000"/>
                  </a:srgbClr>
                </a:solidFill>
                <a:effectLst/>
                <a:uLnTx/>
                <a:uFillTx/>
                <a:latin typeface="Lab Grotesque Black" panose="00000A00000000000000" pitchFamily="50" charset="0"/>
                <a:ea typeface="+mn-ea"/>
                <a:cs typeface="+mn-cs"/>
              </a:rPr>
              <a:t>Finns det fiber?</a:t>
            </a:r>
            <a:endParaRPr kumimoji="0" lang="sv-SE" sz="1100" b="0" i="0" u="none" strike="noStrike" kern="1200" cap="none" spc="0" normalizeH="0" baseline="0" noProof="0">
              <a:ln>
                <a:noFill/>
              </a:ln>
              <a:solidFill>
                <a:srgbClr val="33414E">
                  <a:lumMod val="60000"/>
                  <a:lumOff val="40000"/>
                </a:srgbClr>
              </a:solidFill>
              <a:effectLst/>
              <a:uLnTx/>
              <a:uFillTx/>
              <a:latin typeface="Lab Grotesque Black" panose="00000A00000000000000" pitchFamily="50" charset="0"/>
              <a:ea typeface="+mn-ea"/>
              <a:cs typeface="+mn-cs"/>
            </a:endParaRPr>
          </a:p>
        </p:txBody>
      </p:sp>
      <p:sp>
        <p:nvSpPr>
          <p:cNvPr id="10" name="Rektangel 9">
            <a:extLst>
              <a:ext uri="{FF2B5EF4-FFF2-40B4-BE49-F238E27FC236}">
                <a16:creationId xmlns:a16="http://schemas.microsoft.com/office/drawing/2014/main" id="{4E6C152A-FFBA-4AFA-B2C7-521D76367270}"/>
              </a:ext>
            </a:extLst>
          </p:cNvPr>
          <p:cNvSpPr/>
          <p:nvPr/>
        </p:nvSpPr>
        <p:spPr>
          <a:xfrm>
            <a:off x="8481588" y="1109244"/>
            <a:ext cx="221567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Hur hög är kommunalskatten?</a:t>
            </a:r>
            <a:endParaRPr kumimoji="0" lang="sv-SE" sz="11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11" name="Rektangel 10">
            <a:extLst>
              <a:ext uri="{FF2B5EF4-FFF2-40B4-BE49-F238E27FC236}">
                <a16:creationId xmlns:a16="http://schemas.microsoft.com/office/drawing/2014/main" id="{0C9A6F74-DA56-4833-B361-58487AD71665}"/>
              </a:ext>
            </a:extLst>
          </p:cNvPr>
          <p:cNvSpPr/>
          <p:nvPr/>
        </p:nvSpPr>
        <p:spPr>
          <a:xfrm>
            <a:off x="8764238" y="2762752"/>
            <a:ext cx="285046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Hur fungerar kommunens upphandling?</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12" name="Rektangel 11">
            <a:extLst>
              <a:ext uri="{FF2B5EF4-FFF2-40B4-BE49-F238E27FC236}">
                <a16:creationId xmlns:a16="http://schemas.microsoft.com/office/drawing/2014/main" id="{7EDE3EEE-9CF7-4101-8755-9B7DA62A923E}"/>
              </a:ext>
            </a:extLst>
          </p:cNvPr>
          <p:cNvSpPr/>
          <p:nvPr/>
        </p:nvSpPr>
        <p:spPr>
          <a:xfrm>
            <a:off x="6374120" y="2772491"/>
            <a:ext cx="238558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Har kommunen enkla e-tjänster?</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13" name="Rektangel 12">
            <a:extLst>
              <a:ext uri="{FF2B5EF4-FFF2-40B4-BE49-F238E27FC236}">
                <a16:creationId xmlns:a16="http://schemas.microsoft.com/office/drawing/2014/main" id="{72A1E5A6-3990-4E3E-8610-12AFE395FA79}"/>
              </a:ext>
            </a:extLst>
          </p:cNvPr>
          <p:cNvSpPr/>
          <p:nvPr/>
        </p:nvSpPr>
        <p:spPr>
          <a:xfrm>
            <a:off x="7826545" y="1354113"/>
            <a:ext cx="3963836"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1717F"/>
                </a:solidFill>
                <a:effectLst/>
                <a:uLnTx/>
                <a:uFillTx/>
                <a:latin typeface="Lab Grotesque" panose="020B0604020202020204" charset="0"/>
                <a:ea typeface="+mn-ea"/>
                <a:cs typeface="+mn-cs"/>
              </a:rPr>
              <a:t>Har politikerna förståelse för min verksamhet och mina behov som företagare?</a:t>
            </a:r>
            <a:endParaRPr kumimoji="0" lang="sv-SE" sz="11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14" name="Rektangel 13">
            <a:extLst>
              <a:ext uri="{FF2B5EF4-FFF2-40B4-BE49-F238E27FC236}">
                <a16:creationId xmlns:a16="http://schemas.microsoft.com/office/drawing/2014/main" id="{959C25FB-B94E-4A79-873E-8079728A0059}"/>
              </a:ext>
            </a:extLst>
          </p:cNvPr>
          <p:cNvSpPr/>
          <p:nvPr/>
        </p:nvSpPr>
        <p:spPr>
          <a:xfrm>
            <a:off x="8205636" y="1849193"/>
            <a:ext cx="396615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rPr>
              <a:t>Går det föra en dialog med tjänstemän och politiker?</a:t>
            </a:r>
            <a:endParaRPr kumimoji="0" lang="sv-SE" sz="105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endParaRPr>
          </a:p>
        </p:txBody>
      </p:sp>
      <p:sp>
        <p:nvSpPr>
          <p:cNvPr id="15" name="Rektangel 14">
            <a:extLst>
              <a:ext uri="{FF2B5EF4-FFF2-40B4-BE49-F238E27FC236}">
                <a16:creationId xmlns:a16="http://schemas.microsoft.com/office/drawing/2014/main" id="{7B32B224-FF3D-4609-A48E-DF040154EFBD}"/>
              </a:ext>
            </a:extLst>
          </p:cNvPr>
          <p:cNvSpPr/>
          <p:nvPr/>
        </p:nvSpPr>
        <p:spPr>
          <a:xfrm>
            <a:off x="10547740" y="907555"/>
            <a:ext cx="167989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Är kommunen lösningsorienterade? </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16" name="Rektangel 15">
            <a:extLst>
              <a:ext uri="{FF2B5EF4-FFF2-40B4-BE49-F238E27FC236}">
                <a16:creationId xmlns:a16="http://schemas.microsoft.com/office/drawing/2014/main" id="{415C34AE-04A6-4BB6-BD4A-06F81F813DDC}"/>
              </a:ext>
            </a:extLst>
          </p:cNvPr>
          <p:cNvSpPr/>
          <p:nvPr/>
        </p:nvSpPr>
        <p:spPr>
          <a:xfrm>
            <a:off x="5491901" y="2356413"/>
            <a:ext cx="3815468"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Finns flyg-/tågförbindelser för mina långväga kunder?</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17" name="Rektangel 16">
            <a:extLst>
              <a:ext uri="{FF2B5EF4-FFF2-40B4-BE49-F238E27FC236}">
                <a16:creationId xmlns:a16="http://schemas.microsoft.com/office/drawing/2014/main" id="{1DD94500-BFA3-4897-88D2-D363E01E0676}"/>
              </a:ext>
            </a:extLst>
          </p:cNvPr>
          <p:cNvSpPr/>
          <p:nvPr/>
        </p:nvSpPr>
        <p:spPr>
          <a:xfrm>
            <a:off x="3470529" y="3041175"/>
            <a:ext cx="426591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rPr>
              <a:t>Känner jag mig uppskattad som företagare i kommunen?</a:t>
            </a:r>
            <a:endParaRPr kumimoji="0" lang="sv-SE" sz="105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endParaRPr>
          </a:p>
        </p:txBody>
      </p:sp>
      <p:sp>
        <p:nvSpPr>
          <p:cNvPr id="18" name="Rektangel 17">
            <a:extLst>
              <a:ext uri="{FF2B5EF4-FFF2-40B4-BE49-F238E27FC236}">
                <a16:creationId xmlns:a16="http://schemas.microsoft.com/office/drawing/2014/main" id="{33CAD981-AFCE-430C-A78C-3C22A4E2DED3}"/>
              </a:ext>
            </a:extLst>
          </p:cNvPr>
          <p:cNvSpPr/>
          <p:nvPr/>
        </p:nvSpPr>
        <p:spPr>
          <a:xfrm>
            <a:off x="5827332" y="3870721"/>
            <a:ext cx="2877711"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1717F"/>
                </a:solidFill>
                <a:effectLst/>
                <a:uLnTx/>
                <a:uFillTx/>
                <a:latin typeface="Lab Grotesque" panose="020B0604020202020204" charset="0"/>
                <a:ea typeface="+mn-ea"/>
                <a:cs typeface="+mn-cs"/>
              </a:rPr>
              <a:t>Vad tar kommunen ut för avgifter?</a:t>
            </a:r>
            <a:endPar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19" name="Rektangel 18">
            <a:extLst>
              <a:ext uri="{FF2B5EF4-FFF2-40B4-BE49-F238E27FC236}">
                <a16:creationId xmlns:a16="http://schemas.microsoft.com/office/drawing/2014/main" id="{00F828B7-1FE0-45FC-A81A-78F4A76B54EE}"/>
              </a:ext>
            </a:extLst>
          </p:cNvPr>
          <p:cNvSpPr/>
          <p:nvPr/>
        </p:nvSpPr>
        <p:spPr>
          <a:xfrm>
            <a:off x="7566915" y="3524707"/>
            <a:ext cx="2106667"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1717F"/>
                </a:solidFill>
                <a:effectLst/>
                <a:uLnTx/>
                <a:uFillTx/>
                <a:latin typeface="Lab Grotesque" panose="020B0604020202020204" charset="0"/>
                <a:ea typeface="+mn-ea"/>
                <a:cs typeface="+mn-cs"/>
              </a:rPr>
              <a:t>Hur är mobiltäckningen?</a:t>
            </a:r>
            <a:endPar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20" name="Rektangel 19">
            <a:extLst>
              <a:ext uri="{FF2B5EF4-FFF2-40B4-BE49-F238E27FC236}">
                <a16:creationId xmlns:a16="http://schemas.microsoft.com/office/drawing/2014/main" id="{BE38BCCE-7D1C-4481-A3E3-6FCC36155F7A}"/>
              </a:ext>
            </a:extLst>
          </p:cNvPr>
          <p:cNvSpPr/>
          <p:nvPr/>
        </p:nvSpPr>
        <p:spPr>
          <a:xfrm>
            <a:off x="6207513" y="4407842"/>
            <a:ext cx="3238064"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Får jag bra service i kontakt med kommunen?</a:t>
            </a:r>
            <a:endParaRPr kumimoji="0" lang="sv-SE" sz="11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21" name="Rektangel 20">
            <a:extLst>
              <a:ext uri="{FF2B5EF4-FFF2-40B4-BE49-F238E27FC236}">
                <a16:creationId xmlns:a16="http://schemas.microsoft.com/office/drawing/2014/main" id="{99807390-41ED-49FD-B485-951FF78398C0}"/>
              </a:ext>
            </a:extLst>
          </p:cNvPr>
          <p:cNvSpPr/>
          <p:nvPr/>
        </p:nvSpPr>
        <p:spPr>
          <a:xfrm>
            <a:off x="7139259" y="4104774"/>
            <a:ext cx="282641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33414E">
                    <a:lumMod val="60000"/>
                    <a:lumOff val="40000"/>
                  </a:srgbClr>
                </a:solidFill>
                <a:effectLst/>
                <a:uLnTx/>
                <a:uFillTx/>
                <a:latin typeface="Lab Grotesque" panose="020B0604020202020204" charset="0"/>
                <a:ea typeface="+mn-ea"/>
                <a:cs typeface="+mn-cs"/>
              </a:rPr>
              <a:t>Hur är den lokala infrastrukturen?</a:t>
            </a:r>
            <a:endParaRPr kumimoji="0" lang="sv-SE" sz="1100" b="0" i="0" u="none" strike="noStrike" kern="1200" cap="none" spc="0" normalizeH="0" baseline="0" noProof="0">
              <a:ln>
                <a:noFill/>
              </a:ln>
              <a:solidFill>
                <a:srgbClr val="33414E">
                  <a:lumMod val="60000"/>
                  <a:lumOff val="40000"/>
                </a:srgbClr>
              </a:solidFill>
              <a:effectLst/>
              <a:uLnTx/>
              <a:uFillTx/>
              <a:latin typeface="Lab Grotesque" panose="020B0604020202020204" charset="0"/>
              <a:ea typeface="+mn-ea"/>
              <a:cs typeface="+mn-cs"/>
            </a:endParaRPr>
          </a:p>
        </p:txBody>
      </p:sp>
      <p:sp>
        <p:nvSpPr>
          <p:cNvPr id="22" name="Rektangel 21">
            <a:extLst>
              <a:ext uri="{FF2B5EF4-FFF2-40B4-BE49-F238E27FC236}">
                <a16:creationId xmlns:a16="http://schemas.microsoft.com/office/drawing/2014/main" id="{9390C6DD-7087-45E6-A4B5-4CC49E8F8F56}"/>
              </a:ext>
            </a:extLst>
          </p:cNvPr>
          <p:cNvSpPr/>
          <p:nvPr/>
        </p:nvSpPr>
        <p:spPr>
          <a:xfrm>
            <a:off x="9535129" y="2290308"/>
            <a:ext cx="2478564"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1717F"/>
                </a:solidFill>
                <a:effectLst/>
                <a:uLnTx/>
                <a:uFillTx/>
                <a:latin typeface="Lab Grotesque" panose="020B0604020202020204" charset="0"/>
                <a:ea typeface="+mn-ea"/>
                <a:cs typeface="+mn-cs"/>
              </a:rPr>
              <a:t>Finns det någonstans att bo?</a:t>
            </a:r>
            <a:endParaRPr kumimoji="0" lang="sv-SE" sz="11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23" name="Rektangel 22">
            <a:extLst>
              <a:ext uri="{FF2B5EF4-FFF2-40B4-BE49-F238E27FC236}">
                <a16:creationId xmlns:a16="http://schemas.microsoft.com/office/drawing/2014/main" id="{C743540A-7EBE-49E4-8A92-48D94ED7701D}"/>
              </a:ext>
            </a:extLst>
          </p:cNvPr>
          <p:cNvSpPr/>
          <p:nvPr/>
        </p:nvSpPr>
        <p:spPr>
          <a:xfrm>
            <a:off x="1343412" y="3800599"/>
            <a:ext cx="4483920"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1717F"/>
                </a:solidFill>
                <a:effectLst/>
                <a:uLnTx/>
                <a:uFillTx/>
                <a:latin typeface="Lab Grotesque" panose="020B0604020202020204" charset="0"/>
                <a:ea typeface="+mn-ea"/>
                <a:cs typeface="+mn-cs"/>
              </a:rPr>
              <a:t>Är kommunen intresserad av att göra affärer med mig?</a:t>
            </a:r>
            <a:endParaRPr kumimoji="0" lang="sv-SE" sz="11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24" name="Rektangel 23">
            <a:extLst>
              <a:ext uri="{FF2B5EF4-FFF2-40B4-BE49-F238E27FC236}">
                <a16:creationId xmlns:a16="http://schemas.microsoft.com/office/drawing/2014/main" id="{BC3F48DA-E19B-4BD8-B384-0F92975AF8C0}"/>
              </a:ext>
            </a:extLst>
          </p:cNvPr>
          <p:cNvSpPr/>
          <p:nvPr/>
        </p:nvSpPr>
        <p:spPr>
          <a:xfrm>
            <a:off x="2593332" y="4120162"/>
            <a:ext cx="333296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Hur funkar kollektivtrafiken för mina anställda?</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25" name="Rektangel 24">
            <a:extLst>
              <a:ext uri="{FF2B5EF4-FFF2-40B4-BE49-F238E27FC236}">
                <a16:creationId xmlns:a16="http://schemas.microsoft.com/office/drawing/2014/main" id="{08C2C36B-1D43-4B85-A59B-DB4EAE91D4FB}"/>
              </a:ext>
            </a:extLst>
          </p:cNvPr>
          <p:cNvSpPr/>
          <p:nvPr/>
        </p:nvSpPr>
        <p:spPr>
          <a:xfrm>
            <a:off x="9649646" y="3436576"/>
            <a:ext cx="2411153"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Vad tycker andra företagare om det lokala företagsklimatet?</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26" name="Rektangel 25">
            <a:extLst>
              <a:ext uri="{FF2B5EF4-FFF2-40B4-BE49-F238E27FC236}">
                <a16:creationId xmlns:a16="http://schemas.microsoft.com/office/drawing/2014/main" id="{C2823FD0-8038-4E52-9681-467A9D5BB210}"/>
              </a:ext>
            </a:extLst>
          </p:cNvPr>
          <p:cNvSpPr/>
          <p:nvPr/>
        </p:nvSpPr>
        <p:spPr>
          <a:xfrm>
            <a:off x="3067740" y="4387172"/>
            <a:ext cx="3375201" cy="30777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rPr>
              <a:t>Finns det mark redo att bygga på?</a:t>
            </a:r>
            <a:endParaRPr kumimoji="0" lang="sv-SE" sz="120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endParaRPr>
          </a:p>
        </p:txBody>
      </p:sp>
      <p:sp>
        <p:nvSpPr>
          <p:cNvPr id="27" name="Rektangel 26">
            <a:extLst>
              <a:ext uri="{FF2B5EF4-FFF2-40B4-BE49-F238E27FC236}">
                <a16:creationId xmlns:a16="http://schemas.microsoft.com/office/drawing/2014/main" id="{E65D78D6-6375-4EDC-BFB2-3E2BB8BA6636}"/>
              </a:ext>
            </a:extLst>
          </p:cNvPr>
          <p:cNvSpPr/>
          <p:nvPr/>
        </p:nvSpPr>
        <p:spPr>
          <a:xfrm>
            <a:off x="2744813" y="3320446"/>
            <a:ext cx="2139094"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1717F"/>
                </a:solidFill>
                <a:effectLst/>
                <a:uLnTx/>
                <a:uFillTx/>
                <a:latin typeface="Lab Grotesque" panose="020B0604020202020204" charset="0"/>
                <a:ea typeface="+mn-ea"/>
                <a:cs typeface="+mn-cs"/>
              </a:rPr>
              <a:t>Är det tryggt för mina anställda?</a:t>
            </a:r>
            <a:endPar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28" name="Rektangel 27">
            <a:extLst>
              <a:ext uri="{FF2B5EF4-FFF2-40B4-BE49-F238E27FC236}">
                <a16:creationId xmlns:a16="http://schemas.microsoft.com/office/drawing/2014/main" id="{33031C5C-62F3-4BAD-A1F5-54D293593936}"/>
              </a:ext>
            </a:extLst>
          </p:cNvPr>
          <p:cNvSpPr/>
          <p:nvPr/>
        </p:nvSpPr>
        <p:spPr>
          <a:xfrm>
            <a:off x="744363" y="4194026"/>
            <a:ext cx="2268119"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rPr>
              <a:t>Hjälper kommunens tillsynspersoner mig att göra rätt?</a:t>
            </a:r>
            <a:endParaRPr kumimoji="0" lang="sv-SE" sz="1050" b="0" i="0" u="none" strike="noStrike" kern="1200" cap="none" spc="0" normalizeH="0" baseline="0" noProof="0">
              <a:ln>
                <a:noFill/>
              </a:ln>
              <a:solidFill>
                <a:srgbClr val="61717F"/>
              </a:solidFill>
              <a:effectLst/>
              <a:uLnTx/>
              <a:uFillTx/>
              <a:latin typeface="Lab Grotesque Black" panose="00000A00000000000000" pitchFamily="50" charset="0"/>
              <a:ea typeface="+mn-ea"/>
              <a:cs typeface="+mn-cs"/>
            </a:endParaRPr>
          </a:p>
        </p:txBody>
      </p:sp>
      <p:sp>
        <p:nvSpPr>
          <p:cNvPr id="29" name="Rektangel 28">
            <a:extLst>
              <a:ext uri="{FF2B5EF4-FFF2-40B4-BE49-F238E27FC236}">
                <a16:creationId xmlns:a16="http://schemas.microsoft.com/office/drawing/2014/main" id="{06E1C4B1-B3CB-4DDC-853A-370666DAF315}"/>
              </a:ext>
            </a:extLst>
          </p:cNvPr>
          <p:cNvSpPr/>
          <p:nvPr/>
        </p:nvSpPr>
        <p:spPr>
          <a:xfrm>
            <a:off x="146937" y="4791387"/>
            <a:ext cx="346871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Får jag information så att jag kan hålla mig uppdaterad om vad som händer i kommunen?</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0" name="Rektangel 29">
            <a:extLst>
              <a:ext uri="{FF2B5EF4-FFF2-40B4-BE49-F238E27FC236}">
                <a16:creationId xmlns:a16="http://schemas.microsoft.com/office/drawing/2014/main" id="{46150BD7-F504-453F-9A10-5FEE7209C54D}"/>
              </a:ext>
            </a:extLst>
          </p:cNvPr>
          <p:cNvSpPr/>
          <p:nvPr/>
        </p:nvSpPr>
        <p:spPr>
          <a:xfrm>
            <a:off x="6520000" y="1767133"/>
            <a:ext cx="1853541"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Får man bra välfärd för de kommunala skattepengarna?</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1" name="Rektangel 30">
            <a:extLst>
              <a:ext uri="{FF2B5EF4-FFF2-40B4-BE49-F238E27FC236}">
                <a16:creationId xmlns:a16="http://schemas.microsoft.com/office/drawing/2014/main" id="{F57DA9B0-9601-4AED-BF5B-B46D3D5411F0}"/>
              </a:ext>
            </a:extLst>
          </p:cNvPr>
          <p:cNvSpPr/>
          <p:nvPr/>
        </p:nvSpPr>
        <p:spPr>
          <a:xfrm>
            <a:off x="9339750" y="634496"/>
            <a:ext cx="286932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Finns det personal med rätt kompetens att få tag på?</a:t>
            </a:r>
            <a:endParaRPr kumimoji="0" lang="sv-SE" sz="11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2" name="Rektangel 31">
            <a:extLst>
              <a:ext uri="{FF2B5EF4-FFF2-40B4-BE49-F238E27FC236}">
                <a16:creationId xmlns:a16="http://schemas.microsoft.com/office/drawing/2014/main" id="{299AD296-43B9-421E-BF05-071EF32B91CB}"/>
              </a:ext>
            </a:extLst>
          </p:cNvPr>
          <p:cNvSpPr/>
          <p:nvPr/>
        </p:nvSpPr>
        <p:spPr>
          <a:xfrm>
            <a:off x="3086467" y="4661051"/>
            <a:ext cx="4084773"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Hur funkar kontakten med skolan för mig som företagare?</a:t>
            </a:r>
            <a:endParaRPr kumimoji="0" lang="sv-SE" sz="110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3" name="Rektangel 32">
            <a:extLst>
              <a:ext uri="{FF2B5EF4-FFF2-40B4-BE49-F238E27FC236}">
                <a16:creationId xmlns:a16="http://schemas.microsoft.com/office/drawing/2014/main" id="{C40C5216-B098-4F34-AB3D-DE3EE4E83EF2}"/>
              </a:ext>
            </a:extLst>
          </p:cNvPr>
          <p:cNvSpPr/>
          <p:nvPr/>
        </p:nvSpPr>
        <p:spPr>
          <a:xfrm>
            <a:off x="9013771" y="2556440"/>
            <a:ext cx="198644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Kan jag locka hit personal?</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4" name="Rektangel 33">
            <a:extLst>
              <a:ext uri="{FF2B5EF4-FFF2-40B4-BE49-F238E27FC236}">
                <a16:creationId xmlns:a16="http://schemas.microsoft.com/office/drawing/2014/main" id="{224AE1CD-B205-4CA0-8D46-83408FF00726}"/>
              </a:ext>
            </a:extLst>
          </p:cNvPr>
          <p:cNvSpPr/>
          <p:nvPr/>
        </p:nvSpPr>
        <p:spPr>
          <a:xfrm>
            <a:off x="7862669" y="2104039"/>
            <a:ext cx="350448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Är det enkelt att få tag på någon hos kommunen?</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6" name="Rektangel 35">
            <a:extLst>
              <a:ext uri="{FF2B5EF4-FFF2-40B4-BE49-F238E27FC236}">
                <a16:creationId xmlns:a16="http://schemas.microsoft.com/office/drawing/2014/main" id="{60DDD655-4B80-4918-8836-13540176ECD1}"/>
              </a:ext>
            </a:extLst>
          </p:cNvPr>
          <p:cNvSpPr/>
          <p:nvPr/>
        </p:nvSpPr>
        <p:spPr>
          <a:xfrm>
            <a:off x="7600284" y="3070824"/>
            <a:ext cx="2567558"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Bedriver kommunen verksamhet som konkurrerar med mitt företag?</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7" name="Rektangel 36">
            <a:extLst>
              <a:ext uri="{FF2B5EF4-FFF2-40B4-BE49-F238E27FC236}">
                <a16:creationId xmlns:a16="http://schemas.microsoft.com/office/drawing/2014/main" id="{4DC82E79-706B-4A7D-A314-923DC5D8D2F1}"/>
              </a:ext>
            </a:extLst>
          </p:cNvPr>
          <p:cNvSpPr/>
          <p:nvPr/>
        </p:nvSpPr>
        <p:spPr>
          <a:xfrm>
            <a:off x="4489690" y="2573099"/>
            <a:ext cx="2280127"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Engagerar sig företagen i den lokala utvecklingen?</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8" name="Rektangel 37">
            <a:extLst>
              <a:ext uri="{FF2B5EF4-FFF2-40B4-BE49-F238E27FC236}">
                <a16:creationId xmlns:a16="http://schemas.microsoft.com/office/drawing/2014/main" id="{7CB1D526-90E8-482B-B23E-ECBE1C849967}"/>
              </a:ext>
            </a:extLst>
          </p:cNvPr>
          <p:cNvSpPr/>
          <p:nvPr/>
        </p:nvSpPr>
        <p:spPr>
          <a:xfrm>
            <a:off x="8844839" y="3853921"/>
            <a:ext cx="2741552"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61717F"/>
                </a:solidFill>
                <a:effectLst/>
                <a:uLnTx/>
                <a:uFillTx/>
                <a:latin typeface="Lab Grotesque" panose="020B0604020202020204" charset="0"/>
                <a:ea typeface="+mn-ea"/>
                <a:cs typeface="+mn-cs"/>
              </a:rPr>
              <a:t>Finns det lediga lokaler eller kontor?</a:t>
            </a:r>
            <a:endParaRPr kumimoji="0" lang="sv-SE" sz="1050" b="0" i="0" u="none" strike="noStrike" kern="1200" cap="none" spc="0" normalizeH="0" baseline="0" noProof="0">
              <a:ln>
                <a:noFill/>
              </a:ln>
              <a:solidFill>
                <a:srgbClr val="61717F"/>
              </a:solidFill>
              <a:effectLst/>
              <a:uLnTx/>
              <a:uFillTx/>
              <a:latin typeface="Lab Grotesque" panose="020B0604020202020204" charset="0"/>
              <a:ea typeface="+mn-ea"/>
              <a:cs typeface="+mn-cs"/>
            </a:endParaRPr>
          </a:p>
        </p:txBody>
      </p:sp>
      <p:sp>
        <p:nvSpPr>
          <p:cNvPr id="39" name="Rektangel 38">
            <a:extLst>
              <a:ext uri="{FF2B5EF4-FFF2-40B4-BE49-F238E27FC236}">
                <a16:creationId xmlns:a16="http://schemas.microsoft.com/office/drawing/2014/main" id="{6E0BD88B-CE88-4E6A-AA3B-A6A794A3BC11}"/>
              </a:ext>
            </a:extLst>
          </p:cNvPr>
          <p:cNvSpPr/>
          <p:nvPr/>
        </p:nvSpPr>
        <p:spPr>
          <a:xfrm>
            <a:off x="9997664" y="3000893"/>
            <a:ext cx="2232822"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lumMod val="60000"/>
                    <a:lumOff val="40000"/>
                  </a:srgbClr>
                </a:solidFill>
                <a:effectLst/>
                <a:uLnTx/>
                <a:uFillTx/>
                <a:latin typeface="Lab Grotesque" panose="020B0604020202020204" charset="0"/>
                <a:ea typeface="+mn-ea"/>
                <a:cs typeface="+mn-cs"/>
              </a:rPr>
              <a:t>Påverkar brottsligheten möjligheten att driva företag?</a:t>
            </a:r>
            <a:endParaRPr kumimoji="0" lang="sv-SE" sz="1100" b="0" i="0" u="none" strike="noStrike" kern="1200" cap="none" spc="0" normalizeH="0" baseline="0" noProof="0">
              <a:ln>
                <a:noFill/>
              </a:ln>
              <a:solidFill>
                <a:srgbClr val="33414E">
                  <a:lumMod val="60000"/>
                  <a:lumOff val="40000"/>
                </a:srgbClr>
              </a:solidFill>
              <a:effectLst/>
              <a:uLnTx/>
              <a:uFillTx/>
              <a:latin typeface="Lab Grotesque" panose="020B0604020202020204" charset="0"/>
              <a:ea typeface="+mn-ea"/>
              <a:cs typeface="+mn-cs"/>
            </a:endParaRPr>
          </a:p>
        </p:txBody>
      </p:sp>
      <p:sp>
        <p:nvSpPr>
          <p:cNvPr id="40" name="Rektangel 39">
            <a:extLst>
              <a:ext uri="{FF2B5EF4-FFF2-40B4-BE49-F238E27FC236}">
                <a16:creationId xmlns:a16="http://schemas.microsoft.com/office/drawing/2014/main" id="{0D569E76-E31F-4547-8A00-8F0A8C1E1167}"/>
              </a:ext>
            </a:extLst>
          </p:cNvPr>
          <p:cNvSpPr/>
          <p:nvPr/>
        </p:nvSpPr>
        <p:spPr>
          <a:xfrm>
            <a:off x="5330193" y="5164387"/>
            <a:ext cx="6592320" cy="1200329"/>
          </a:xfrm>
          <a:prstGeom prst="rect">
            <a:avLst/>
          </a:prstGeom>
        </p:spPr>
        <p:txBody>
          <a:bodyPr wrap="square" rIns="3600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2400" b="0" i="1" u="none" strike="noStrike" kern="1200" cap="none" spc="0" normalizeH="0" baseline="0" noProof="0">
                <a:ln>
                  <a:noFill/>
                </a:ln>
                <a:solidFill>
                  <a:srgbClr val="FFFFFF"/>
                </a:solidFill>
                <a:effectLst/>
                <a:uLnTx/>
                <a:uFillTx/>
                <a:latin typeface="Lab Grotesque Black" panose="00000A00000000000000" pitchFamily="50" charset="0"/>
                <a:ea typeface="+mn-ea"/>
                <a:cs typeface="+mn-cs"/>
              </a:rPr>
              <a:t>”Företagsklimat är summan av de institutioner, attityder, regler och kunskaper som möter företagaren i vardagen.”</a:t>
            </a:r>
          </a:p>
        </p:txBody>
      </p:sp>
      <p:sp>
        <p:nvSpPr>
          <p:cNvPr id="41" name="Rektangel 40">
            <a:extLst>
              <a:ext uri="{FF2B5EF4-FFF2-40B4-BE49-F238E27FC236}">
                <a16:creationId xmlns:a16="http://schemas.microsoft.com/office/drawing/2014/main" id="{4D5501F3-5309-4176-88CF-D31E2AA22CB4}"/>
              </a:ext>
            </a:extLst>
          </p:cNvPr>
          <p:cNvSpPr/>
          <p:nvPr/>
        </p:nvSpPr>
        <p:spPr>
          <a:xfrm>
            <a:off x="8001247" y="6344903"/>
            <a:ext cx="3921266" cy="307777"/>
          </a:xfrm>
          <a:prstGeom prst="rect">
            <a:avLst/>
          </a:prstGeom>
        </p:spPr>
        <p:txBody>
          <a:bodyPr wrap="none" rIns="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2CD23">
                    <a:lumMod val="60000"/>
                    <a:lumOff val="40000"/>
                  </a:srgbClr>
                </a:solidFill>
                <a:effectLst/>
                <a:uLnTx/>
                <a:uFillTx/>
                <a:latin typeface="Lab Grotesque" panose="020B0604020202020204" charset="0"/>
                <a:ea typeface="+mn-ea"/>
                <a:cs typeface="+mn-cs"/>
              </a:rPr>
              <a:t>Svenskt Näringslivs definition av företagsklimat</a:t>
            </a:r>
          </a:p>
        </p:txBody>
      </p:sp>
      <p:cxnSp>
        <p:nvCxnSpPr>
          <p:cNvPr id="43" name="Rak koppling 42">
            <a:extLst>
              <a:ext uri="{FF2B5EF4-FFF2-40B4-BE49-F238E27FC236}">
                <a16:creationId xmlns:a16="http://schemas.microsoft.com/office/drawing/2014/main" id="{6B173271-AFB9-43D8-81F3-CF14A1368C1D}"/>
              </a:ext>
            </a:extLst>
          </p:cNvPr>
          <p:cNvCxnSpPr/>
          <p:nvPr/>
        </p:nvCxnSpPr>
        <p:spPr>
          <a:xfrm flipH="1">
            <a:off x="0" y="44189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46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antanst">
            <a:extLst>
              <a:ext uri="{FF2B5EF4-FFF2-40B4-BE49-F238E27FC236}">
                <a16:creationId xmlns:a16="http://schemas.microsoft.com/office/drawing/2014/main" id="{C7E22CF5-D15C-4A5F-BB16-6F4002CB67C8}"/>
              </a:ext>
            </a:extLst>
          </p:cNvPr>
          <p:cNvGraphicFramePr>
            <a:graphicFrameLocks noChangeAspect="1"/>
          </p:cNvGraphicFramePr>
          <p:nvPr/>
        </p:nvGraphicFramePr>
        <p:xfrm>
          <a:off x="8249942" y="2293377"/>
          <a:ext cx="3530258" cy="3144315"/>
        </p:xfrm>
        <a:graphic>
          <a:graphicData uri="http://schemas.openxmlformats.org/drawingml/2006/chart">
            <c:chart xmlns:c="http://schemas.openxmlformats.org/drawingml/2006/chart" xmlns:r="http://schemas.openxmlformats.org/officeDocument/2006/relationships" r:id="rId3"/>
          </a:graphicData>
        </a:graphic>
      </p:graphicFrame>
      <p:sp>
        <p:nvSpPr>
          <p:cNvPr id="18" name="lan_omrade"/>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Västra Götaland - Göteborgsregionen</a:t>
            </a:r>
          </a:p>
        </p:txBody>
      </p:sp>
      <p:sp>
        <p:nvSpPr>
          <p:cNvPr id="24" name="TextBox 10">
            <a:extLst>
              <a:ext uri="{FF2B5EF4-FFF2-40B4-BE49-F238E27FC236}">
                <a16:creationId xmlns:a16="http://schemas.microsoft.com/office/drawing/2014/main" id="{97E508DB-2DEC-4BC0-A399-4A8DFD5BD96C}"/>
              </a:ext>
            </a:extLst>
          </p:cNvPr>
          <p:cNvSpPr txBox="1"/>
          <p:nvPr/>
        </p:nvSpPr>
        <p:spPr>
          <a:xfrm>
            <a:off x="9026865" y="2046882"/>
            <a:ext cx="277479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Antal anställda bland svarande företag</a:t>
            </a:r>
          </a:p>
        </p:txBody>
      </p:sp>
      <p:sp>
        <p:nvSpPr>
          <p:cNvPr id="2" name="o1">
            <a:extLst>
              <a:ext uri="{FF2B5EF4-FFF2-40B4-BE49-F238E27FC236}">
                <a16:creationId xmlns:a16="http://schemas.microsoft.com/office/drawing/2014/main" id="{2496E7D4-D71E-4201-9447-A9A2661DA34E}"/>
              </a:ext>
            </a:extLst>
          </p:cNvPr>
          <p:cNvSpPr/>
          <p:nvPr/>
        </p:nvSpPr>
        <p:spPr>
          <a:xfrm>
            <a:off x="1839146" y="2103181"/>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sp>
        <p:nvSpPr>
          <p:cNvPr id="13" name="o2">
            <a:extLst>
              <a:ext uri="{FF2B5EF4-FFF2-40B4-BE49-F238E27FC236}">
                <a16:creationId xmlns:a16="http://schemas.microsoft.com/office/drawing/2014/main" id="{091EC61C-CA26-460D-961B-A779A6C34B29}"/>
              </a:ext>
            </a:extLst>
          </p:cNvPr>
          <p:cNvSpPr/>
          <p:nvPr/>
        </p:nvSpPr>
        <p:spPr>
          <a:xfrm>
            <a:off x="1839146" y="3259194"/>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sp>
        <p:nvSpPr>
          <p:cNvPr id="15" name="o3">
            <a:extLst>
              <a:ext uri="{FF2B5EF4-FFF2-40B4-BE49-F238E27FC236}">
                <a16:creationId xmlns:a16="http://schemas.microsoft.com/office/drawing/2014/main" id="{51AAAA77-13A0-4B33-804D-BDAEDE785B03}"/>
              </a:ext>
            </a:extLst>
          </p:cNvPr>
          <p:cNvSpPr/>
          <p:nvPr/>
        </p:nvSpPr>
        <p:spPr>
          <a:xfrm>
            <a:off x="1839146" y="4415207"/>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grpSp>
        <p:nvGrpSpPr>
          <p:cNvPr id="22" name="Grupp 21">
            <a:extLst>
              <a:ext uri="{FF2B5EF4-FFF2-40B4-BE49-F238E27FC236}">
                <a16:creationId xmlns:a16="http://schemas.microsoft.com/office/drawing/2014/main" id="{7AA5F998-339C-4FAC-B755-241A48BFCF78}"/>
              </a:ext>
            </a:extLst>
          </p:cNvPr>
          <p:cNvGrpSpPr/>
          <p:nvPr/>
        </p:nvGrpSpPr>
        <p:grpSpPr>
          <a:xfrm>
            <a:off x="812129" y="3259194"/>
            <a:ext cx="1022400" cy="1022484"/>
            <a:chOff x="790062" y="3240144"/>
            <a:chExt cx="1022400" cy="1022484"/>
          </a:xfrm>
        </p:grpSpPr>
        <p:sp>
          <p:nvSpPr>
            <p:cNvPr id="14" name="Rektangel 13">
              <a:extLst>
                <a:ext uri="{FF2B5EF4-FFF2-40B4-BE49-F238E27FC236}">
                  <a16:creationId xmlns:a16="http://schemas.microsoft.com/office/drawing/2014/main" id="{3DAE3AAC-6F2C-4DF2-ABA8-985806D2C4D8}"/>
                </a:ext>
              </a:extLst>
            </p:cNvPr>
            <p:cNvSpPr/>
            <p:nvPr/>
          </p:nvSpPr>
          <p:spPr>
            <a:xfrm>
              <a:off x="790062" y="3240144"/>
              <a:ext cx="1022400" cy="1022484"/>
            </a:xfrm>
            <a:prstGeom prst="rect">
              <a:avLst/>
            </a:prstGeom>
            <a:solidFill>
              <a:srgbClr val="33414E"/>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pic>
          <p:nvPicPr>
            <p:cNvPr id="7" name="Bildobjekt 6">
              <a:extLst>
                <a:ext uri="{FF2B5EF4-FFF2-40B4-BE49-F238E27FC236}">
                  <a16:creationId xmlns:a16="http://schemas.microsoft.com/office/drawing/2014/main" id="{584FE7D7-FE57-4C78-876A-1A34DA7A86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34" y="3398227"/>
              <a:ext cx="535255" cy="706318"/>
            </a:xfrm>
            <a:prstGeom prst="rect">
              <a:avLst/>
            </a:prstGeom>
          </p:spPr>
        </p:pic>
      </p:grpSp>
      <p:grpSp>
        <p:nvGrpSpPr>
          <p:cNvPr id="21" name="Grupp 20">
            <a:extLst>
              <a:ext uri="{FF2B5EF4-FFF2-40B4-BE49-F238E27FC236}">
                <a16:creationId xmlns:a16="http://schemas.microsoft.com/office/drawing/2014/main" id="{36870103-3B89-45F4-A396-A01728CAF104}"/>
              </a:ext>
            </a:extLst>
          </p:cNvPr>
          <p:cNvGrpSpPr/>
          <p:nvPr/>
        </p:nvGrpSpPr>
        <p:grpSpPr>
          <a:xfrm>
            <a:off x="812129" y="2103181"/>
            <a:ext cx="1022400" cy="1022484"/>
            <a:chOff x="790062" y="2084131"/>
            <a:chExt cx="1022400" cy="1022484"/>
          </a:xfrm>
        </p:grpSpPr>
        <p:sp>
          <p:nvSpPr>
            <p:cNvPr id="12" name="Rektangel 11">
              <a:extLst>
                <a:ext uri="{FF2B5EF4-FFF2-40B4-BE49-F238E27FC236}">
                  <a16:creationId xmlns:a16="http://schemas.microsoft.com/office/drawing/2014/main" id="{B363C63A-18B9-4BA6-BCD1-D3ED8D968A89}"/>
                </a:ext>
              </a:extLst>
            </p:cNvPr>
            <p:cNvSpPr/>
            <p:nvPr/>
          </p:nvSpPr>
          <p:spPr>
            <a:xfrm>
              <a:off x="790062" y="2084131"/>
              <a:ext cx="1022400" cy="1022484"/>
            </a:xfrm>
            <a:prstGeom prst="rect">
              <a:avLst/>
            </a:prstGeom>
            <a:solidFill>
              <a:srgbClr val="FFCC0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pic>
          <p:nvPicPr>
            <p:cNvPr id="19" name="Bildobjekt 18" descr="En bild som visar text&#10;&#10;Automatiskt genererad beskrivning">
              <a:extLst>
                <a:ext uri="{FF2B5EF4-FFF2-40B4-BE49-F238E27FC236}">
                  <a16:creationId xmlns:a16="http://schemas.microsoft.com/office/drawing/2014/main" id="{3D0826B8-3951-4709-9117-E94E7912FE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2351" y="2286718"/>
              <a:ext cx="617817" cy="617817"/>
            </a:xfrm>
            <a:prstGeom prst="rect">
              <a:avLst/>
            </a:prstGeom>
          </p:spPr>
        </p:pic>
      </p:grpSp>
      <p:grpSp>
        <p:nvGrpSpPr>
          <p:cNvPr id="3" name="Grupp 2">
            <a:extLst>
              <a:ext uri="{FF2B5EF4-FFF2-40B4-BE49-F238E27FC236}">
                <a16:creationId xmlns:a16="http://schemas.microsoft.com/office/drawing/2014/main" id="{109A149B-F660-4861-AB77-276569682D3E}"/>
              </a:ext>
            </a:extLst>
          </p:cNvPr>
          <p:cNvGrpSpPr/>
          <p:nvPr/>
        </p:nvGrpSpPr>
        <p:grpSpPr>
          <a:xfrm>
            <a:off x="812129" y="4415207"/>
            <a:ext cx="1022400" cy="1022484"/>
            <a:chOff x="790062" y="4396157"/>
            <a:chExt cx="1022400" cy="1022484"/>
          </a:xfrm>
        </p:grpSpPr>
        <p:sp>
          <p:nvSpPr>
            <p:cNvPr id="16" name="Rektangel 15">
              <a:extLst>
                <a:ext uri="{FF2B5EF4-FFF2-40B4-BE49-F238E27FC236}">
                  <a16:creationId xmlns:a16="http://schemas.microsoft.com/office/drawing/2014/main" id="{BC8E87D3-AADF-438B-AD03-5541E85A6376}"/>
                </a:ext>
              </a:extLst>
            </p:cNvPr>
            <p:cNvSpPr/>
            <p:nvPr/>
          </p:nvSpPr>
          <p:spPr>
            <a:xfrm>
              <a:off x="790062" y="4396157"/>
              <a:ext cx="1022400" cy="1022484"/>
            </a:xfrm>
            <a:prstGeom prst="rect">
              <a:avLst/>
            </a:prstGeom>
            <a:solidFill>
              <a:srgbClr val="5F7F9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pic>
          <p:nvPicPr>
            <p:cNvPr id="27" name="Bildobjekt 26">
              <a:extLst>
                <a:ext uri="{FF2B5EF4-FFF2-40B4-BE49-F238E27FC236}">
                  <a16:creationId xmlns:a16="http://schemas.microsoft.com/office/drawing/2014/main" id="{7C7B241F-EDAE-485C-AACF-C2578C1C95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7325" y="4622147"/>
              <a:ext cx="652004" cy="570503"/>
            </a:xfrm>
            <a:prstGeom prst="rect">
              <a:avLst/>
            </a:prstGeom>
          </p:spPr>
        </p:pic>
      </p:grpSp>
      <p:sp>
        <p:nvSpPr>
          <p:cNvPr id="29" name="Platshållare för datum 1">
            <a:extLst>
              <a:ext uri="{FF2B5EF4-FFF2-40B4-BE49-F238E27FC236}">
                <a16:creationId xmlns:a16="http://schemas.microsoft.com/office/drawing/2014/main" id="{5AFBC527-4318-498F-B5CC-BBD48616C8D0}"/>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2024-05-30</a:t>
            </a:fld>
            <a:endParaRPr kumimoji="0" lang="sv-S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30" name="Platshållare för bildnummer 2">
            <a:extLst>
              <a:ext uri="{FF2B5EF4-FFF2-40B4-BE49-F238E27FC236}">
                <a16:creationId xmlns:a16="http://schemas.microsoft.com/office/drawing/2014/main" id="{C84D7ABD-6DEF-4948-A363-78AC1158968A}"/>
              </a:ext>
            </a:extLst>
          </p:cNvPr>
          <p:cNvSpPr txBox="1">
            <a:spLocks/>
          </p:cNvSpPr>
          <p:nvPr/>
        </p:nvSpPr>
        <p:spPr>
          <a:xfrm>
            <a:off x="11541409" y="114651"/>
            <a:ext cx="334697" cy="182560"/>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28" name="lan_omrade">
            <a:extLst>
              <a:ext uri="{FF2B5EF4-FFF2-40B4-BE49-F238E27FC236}">
                <a16:creationId xmlns:a16="http://schemas.microsoft.com/office/drawing/2014/main" id="{0D54438C-288F-42FA-937B-88975F24A23A}"/>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Om undersökningen i Västra Götaland - Göteborgsregionen</a:t>
            </a:r>
          </a:p>
        </p:txBody>
      </p:sp>
      <p:graphicFrame>
        <p:nvGraphicFramePr>
          <p:cNvPr id="26" name="bransch_pct">
            <a:extLst>
              <a:ext uri="{FF2B5EF4-FFF2-40B4-BE49-F238E27FC236}">
                <a16:creationId xmlns:a16="http://schemas.microsoft.com/office/drawing/2014/main" id="{4DB2A283-4A0E-4C13-B954-96387A076EDF}"/>
              </a:ext>
            </a:extLst>
          </p:cNvPr>
          <p:cNvGraphicFramePr>
            <a:graphicFrameLocks noChangeAspect="1"/>
          </p:cNvGraphicFramePr>
          <p:nvPr/>
        </p:nvGraphicFramePr>
        <p:xfrm>
          <a:off x="5552618" y="2293377"/>
          <a:ext cx="3540410" cy="3144314"/>
        </p:xfrm>
        <a:graphic>
          <a:graphicData uri="http://schemas.openxmlformats.org/drawingml/2006/chart">
            <c:chart xmlns:c="http://schemas.openxmlformats.org/drawingml/2006/chart" xmlns:r="http://schemas.openxmlformats.org/officeDocument/2006/relationships" r:id="rId7"/>
          </a:graphicData>
        </a:graphic>
      </p:graphicFrame>
      <p:sp>
        <p:nvSpPr>
          <p:cNvPr id="31" name="Text Box 7">
            <a:extLst>
              <a:ext uri="{FF2B5EF4-FFF2-40B4-BE49-F238E27FC236}">
                <a16:creationId xmlns:a16="http://schemas.microsoft.com/office/drawing/2014/main" id="{84D916F5-2ABC-4AC0-AA74-CAC6C830CF0F}"/>
              </a:ext>
            </a:extLst>
          </p:cNvPr>
          <p:cNvSpPr txBox="1">
            <a:spLocks noChangeArrowheads="1"/>
          </p:cNvSpPr>
          <p:nvPr/>
        </p:nvSpPr>
        <p:spPr bwMode="auto">
          <a:xfrm>
            <a:off x="8934507" y="5128602"/>
            <a:ext cx="233394" cy="27566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sz="950" b="0" i="0" u="none" strike="noStrike" kern="0" cap="none" spc="0" normalizeH="0" baseline="0" noProof="0">
                <a:ln>
                  <a:noFill/>
                </a:ln>
                <a:solidFill>
                  <a:srgbClr val="33414E"/>
                </a:solidFill>
                <a:effectLst/>
                <a:uLnTx/>
                <a:uFillTx/>
                <a:latin typeface="Lab Grotesque" panose="00000500000000000000" pitchFamily="50" charset="0"/>
                <a:ea typeface="+mn-ea"/>
                <a:cs typeface="Calibri" pitchFamily="34" charset="0"/>
              </a:rPr>
              <a:t>%</a:t>
            </a:r>
            <a:endParaRPr kumimoji="0" lang="en-US" sz="950" b="0" i="0" u="none" strike="noStrike" kern="0" cap="none" spc="0" normalizeH="0" baseline="0" noProof="0">
              <a:ln>
                <a:noFill/>
              </a:ln>
              <a:solidFill>
                <a:srgbClr val="33414E"/>
              </a:solidFill>
              <a:effectLst/>
              <a:uLnTx/>
              <a:uFillTx/>
              <a:latin typeface="Lab Grotesque" panose="00000500000000000000" pitchFamily="50" charset="0"/>
              <a:ea typeface="+mn-ea"/>
              <a:cs typeface="Calibri" pitchFamily="34" charset="0"/>
            </a:endParaRPr>
          </a:p>
        </p:txBody>
      </p:sp>
      <p:sp>
        <p:nvSpPr>
          <p:cNvPr id="32" name="TextBox 10">
            <a:extLst>
              <a:ext uri="{FF2B5EF4-FFF2-40B4-BE49-F238E27FC236}">
                <a16:creationId xmlns:a16="http://schemas.microsoft.com/office/drawing/2014/main" id="{4E98E1F2-A17E-40F6-9FFA-33556D53F763}"/>
              </a:ext>
            </a:extLst>
          </p:cNvPr>
          <p:cNvSpPr txBox="1"/>
          <p:nvPr/>
        </p:nvSpPr>
        <p:spPr>
          <a:xfrm>
            <a:off x="5623878" y="2063426"/>
            <a:ext cx="2923877"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Branschtillhörighet hos svarande företag</a:t>
            </a:r>
          </a:p>
        </p:txBody>
      </p:sp>
      <p:sp>
        <p:nvSpPr>
          <p:cNvPr id="33" name="Text Box 7">
            <a:extLst>
              <a:ext uri="{FF2B5EF4-FFF2-40B4-BE49-F238E27FC236}">
                <a16:creationId xmlns:a16="http://schemas.microsoft.com/office/drawing/2014/main" id="{202FF9F2-95AF-48AE-87F5-6F021E1915AD}"/>
              </a:ext>
            </a:extLst>
          </p:cNvPr>
          <p:cNvSpPr txBox="1">
            <a:spLocks noChangeArrowheads="1"/>
          </p:cNvSpPr>
          <p:nvPr/>
        </p:nvSpPr>
        <p:spPr bwMode="auto">
          <a:xfrm>
            <a:off x="11608155" y="5140215"/>
            <a:ext cx="217057" cy="23852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sz="950" b="0" i="0" u="none" strike="noStrike" kern="0" cap="none" spc="0" normalizeH="0" baseline="0" noProof="0">
                <a:ln>
                  <a:noFill/>
                </a:ln>
                <a:solidFill>
                  <a:srgbClr val="33414E"/>
                </a:solidFill>
                <a:effectLst/>
                <a:uLnTx/>
                <a:uFillTx/>
                <a:latin typeface="Lab Grotesque" panose="00000500000000000000" pitchFamily="50" charset="0"/>
                <a:ea typeface="+mn-ea"/>
                <a:cs typeface="Calibri" pitchFamily="34" charset="0"/>
              </a:rPr>
              <a:t>%</a:t>
            </a:r>
            <a:endParaRPr kumimoji="0" lang="en-US" sz="950" b="0" i="0" u="none" strike="noStrike" kern="0" cap="none" spc="0" normalizeH="0" baseline="0" noProof="0">
              <a:ln>
                <a:noFill/>
              </a:ln>
              <a:solidFill>
                <a:srgbClr val="33414E"/>
              </a:solidFill>
              <a:effectLst/>
              <a:uLnTx/>
              <a:uFillTx/>
              <a:latin typeface="Lab Grotesque" panose="00000500000000000000" pitchFamily="50" charset="0"/>
              <a:ea typeface="+mn-ea"/>
              <a:cs typeface="Calibri" pitchFamily="34" charset="0"/>
            </a:endParaRPr>
          </a:p>
        </p:txBody>
      </p:sp>
      <p:graphicFrame>
        <p:nvGraphicFramePr>
          <p:cNvPr id="36" name="Table 2">
            <a:extLst>
              <a:ext uri="{FF2B5EF4-FFF2-40B4-BE49-F238E27FC236}">
                <a16:creationId xmlns:a16="http://schemas.microsoft.com/office/drawing/2014/main" id="{8C02EB1D-25CA-4D1E-92C8-E62674B8A036}"/>
              </a:ext>
            </a:extLst>
          </p:cNvPr>
          <p:cNvGraphicFramePr>
            <a:graphicFrameLocks noGrp="1"/>
          </p:cNvGraphicFramePr>
          <p:nvPr/>
        </p:nvGraphicFramePr>
        <p:xfrm>
          <a:off x="9108869" y="2418973"/>
          <a:ext cx="714209" cy="2706258"/>
        </p:xfrm>
        <a:graphic>
          <a:graphicData uri="http://schemas.openxmlformats.org/drawingml/2006/table">
            <a:tbl>
              <a:tblPr firstRow="1" bandRow="1">
                <a:tableStyleId>{5C22544A-7EE6-4342-B048-85BDC9FD1C3A}</a:tableStyleId>
              </a:tblPr>
              <a:tblGrid>
                <a:gridCol w="714209">
                  <a:extLst>
                    <a:ext uri="{9D8B030D-6E8A-4147-A177-3AD203B41FA5}">
                      <a16:colId xmlns:a16="http://schemas.microsoft.com/office/drawing/2014/main" val="434721633"/>
                    </a:ext>
                  </a:extLst>
                </a:gridCol>
              </a:tblGrid>
              <a:tr h="451043">
                <a:tc>
                  <a:txBody>
                    <a:bodyPr/>
                    <a:lstStyle/>
                    <a:p>
                      <a:pPr algn="r"/>
                      <a:r>
                        <a:rPr lang="sv-SE" sz="950" b="0" noProof="0">
                          <a:solidFill>
                            <a:schemeClr val="tx1"/>
                          </a:solidFill>
                          <a:latin typeface="Lab Grotesque" panose="00000500000000000000" pitchFamily="50" charset="0"/>
                        </a:rPr>
                        <a:t>Inga</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451043">
                <a:tc>
                  <a:txBody>
                    <a:bodyPr/>
                    <a:lstStyle/>
                    <a:p>
                      <a:pPr algn="r"/>
                      <a:r>
                        <a:rPr lang="sv-SE" sz="950" b="0" noProof="0">
                          <a:solidFill>
                            <a:schemeClr val="tx1"/>
                          </a:solidFill>
                          <a:latin typeface="Lab Grotesque" panose="00000500000000000000" pitchFamily="50" charset="0"/>
                        </a:rPr>
                        <a:t>1-5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451043">
                <a:tc>
                  <a:txBody>
                    <a:bodyPr/>
                    <a:lstStyle/>
                    <a:p>
                      <a:pPr algn="r"/>
                      <a:r>
                        <a:rPr lang="sv-SE" sz="950" b="0" noProof="0">
                          <a:solidFill>
                            <a:schemeClr val="tx1"/>
                          </a:solidFill>
                          <a:latin typeface="Lab Grotesque" panose="00000500000000000000" pitchFamily="50" charset="0"/>
                        </a:rPr>
                        <a:t>6-25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451043">
                <a:tc>
                  <a:txBody>
                    <a:bodyPr/>
                    <a:lstStyle/>
                    <a:p>
                      <a:pPr algn="r"/>
                      <a:r>
                        <a:rPr lang="sv-SE" sz="950" b="0" noProof="0">
                          <a:solidFill>
                            <a:schemeClr val="tx1"/>
                          </a:solidFill>
                          <a:latin typeface="Lab Grotesque" panose="00000500000000000000" pitchFamily="50" charset="0"/>
                        </a:rPr>
                        <a:t>26-50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451043">
                <a:tc>
                  <a:txBody>
                    <a:bodyPr/>
                    <a:lstStyle/>
                    <a:p>
                      <a:pPr algn="r"/>
                      <a:r>
                        <a:rPr lang="sv-SE" sz="950" b="0" noProof="0">
                          <a:solidFill>
                            <a:schemeClr val="tx1"/>
                          </a:solidFill>
                          <a:latin typeface="Lab Grotesque" panose="00000500000000000000" pitchFamily="50" charset="0"/>
                        </a:rPr>
                        <a:t>51-100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451043">
                <a:tc>
                  <a:txBody>
                    <a:bodyPr/>
                    <a:lstStyle/>
                    <a:p>
                      <a:pPr algn="r"/>
                      <a:r>
                        <a:rPr lang="sv-SE" sz="950" b="0" noProof="0">
                          <a:solidFill>
                            <a:schemeClr val="tx1"/>
                          </a:solidFill>
                          <a:latin typeface="Lab Grotesque" panose="00000500000000000000" pitchFamily="50" charset="0"/>
                        </a:rPr>
                        <a:t>Fler än 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37" name="o4">
            <a:extLst>
              <a:ext uri="{FF2B5EF4-FFF2-40B4-BE49-F238E27FC236}">
                <a16:creationId xmlns:a16="http://schemas.microsoft.com/office/drawing/2014/main" id="{11B1B196-7E00-4D3A-AF11-46145887BB6F}"/>
              </a:ext>
            </a:extLst>
          </p:cNvPr>
          <p:cNvSpPr txBox="1"/>
          <p:nvPr/>
        </p:nvSpPr>
        <p:spPr>
          <a:xfrm>
            <a:off x="1964771" y="4626925"/>
            <a:ext cx="32039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Andel medlemsföretag bland svarande</a:t>
            </a:r>
            <a:r>
              <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a:t>
            </a:r>
          </a:p>
        </p:txBody>
      </p:sp>
      <p:sp>
        <p:nvSpPr>
          <p:cNvPr id="34" name="o5">
            <a:extLst>
              <a:ext uri="{FF2B5EF4-FFF2-40B4-BE49-F238E27FC236}">
                <a16:creationId xmlns:a16="http://schemas.microsoft.com/office/drawing/2014/main" id="{5CBEA579-171B-43B5-9804-B74068F4A489}"/>
              </a:ext>
            </a:extLst>
          </p:cNvPr>
          <p:cNvSpPr txBox="1"/>
          <p:nvPr/>
        </p:nvSpPr>
        <p:spPr>
          <a:xfrm>
            <a:off x="1964772" y="3607784"/>
            <a:ext cx="3117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Antal svarande företag:</a:t>
            </a:r>
            <a:endPar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p:txBody>
      </p:sp>
      <p:sp>
        <p:nvSpPr>
          <p:cNvPr id="5" name="o4">
            <a:extLst>
              <a:ext uri="{FF2B5EF4-FFF2-40B4-BE49-F238E27FC236}">
                <a16:creationId xmlns:a16="http://schemas.microsoft.com/office/drawing/2014/main" id="{1F7B325A-F383-44D1-8368-1B9268D355DC}"/>
              </a:ext>
            </a:extLst>
          </p:cNvPr>
          <p:cNvSpPr txBox="1"/>
          <p:nvPr/>
        </p:nvSpPr>
        <p:spPr>
          <a:xfrm>
            <a:off x="1964772" y="2445146"/>
            <a:ext cx="3117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Svarsfrekvens: </a:t>
            </a:r>
            <a:endParaRPr kumimoji="0" lang="sv-SE" sz="16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endParaRPr>
          </a:p>
        </p:txBody>
      </p:sp>
      <p:sp>
        <p:nvSpPr>
          <p:cNvPr id="38" name="svarsfrekvens_kommun">
            <a:extLst>
              <a:ext uri="{FF2B5EF4-FFF2-40B4-BE49-F238E27FC236}">
                <a16:creationId xmlns:a16="http://schemas.microsoft.com/office/drawing/2014/main" id="{2A9D11EE-2378-480B-911A-9090D76AD146}"/>
              </a:ext>
            </a:extLst>
          </p:cNvPr>
          <p:cNvSpPr txBox="1"/>
          <p:nvPr/>
        </p:nvSpPr>
        <p:spPr>
          <a:xfrm>
            <a:off x="3424833" y="2445146"/>
            <a:ext cx="16893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42 %</a:t>
            </a:r>
          </a:p>
        </p:txBody>
      </p:sp>
      <p:sp>
        <p:nvSpPr>
          <p:cNvPr id="39" name="antal_svar_kommun">
            <a:extLst>
              <a:ext uri="{FF2B5EF4-FFF2-40B4-BE49-F238E27FC236}">
                <a16:creationId xmlns:a16="http://schemas.microsoft.com/office/drawing/2014/main" id="{6AFF8C03-4306-4EC6-9DEA-24FDBB4A6CFB}"/>
              </a:ext>
            </a:extLst>
          </p:cNvPr>
          <p:cNvSpPr txBox="1"/>
          <p:nvPr/>
        </p:nvSpPr>
        <p:spPr>
          <a:xfrm>
            <a:off x="4249270" y="3621036"/>
            <a:ext cx="7491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1685</a:t>
            </a:r>
          </a:p>
        </p:txBody>
      </p:sp>
      <p:sp>
        <p:nvSpPr>
          <p:cNvPr id="40" name="andel_medlem_kommun">
            <a:extLst>
              <a:ext uri="{FF2B5EF4-FFF2-40B4-BE49-F238E27FC236}">
                <a16:creationId xmlns:a16="http://schemas.microsoft.com/office/drawing/2014/main" id="{03ED0E45-F7D8-49D2-BDF7-BCF2F5684B9E}"/>
              </a:ext>
            </a:extLst>
          </p:cNvPr>
          <p:cNvSpPr txBox="1"/>
          <p:nvPr/>
        </p:nvSpPr>
        <p:spPr>
          <a:xfrm>
            <a:off x="2944130" y="4872064"/>
            <a:ext cx="21924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67 %</a:t>
            </a:r>
          </a:p>
        </p:txBody>
      </p:sp>
    </p:spTree>
    <p:extLst>
      <p:ext uri="{BB962C8B-B14F-4D97-AF65-F5344CB8AC3E}">
        <p14:creationId xmlns:p14="http://schemas.microsoft.com/office/powerpoint/2010/main" val="19981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foretagsklimat_mean_lan_lansrapport">
            <a:extLst>
              <a:ext uri="{FF2B5EF4-FFF2-40B4-BE49-F238E27FC236}">
                <a16:creationId xmlns:a16="http://schemas.microsoft.com/office/drawing/2014/main" id="{F38691D8-9DC3-4851-A439-FF93262EBEA1}"/>
              </a:ext>
            </a:extLst>
          </p:cNvPr>
          <p:cNvGraphicFramePr>
            <a:graphicFrameLocks/>
          </p:cNvGraphicFramePr>
          <p:nvPr/>
        </p:nvGraphicFramePr>
        <p:xfrm>
          <a:off x="2600808" y="1665068"/>
          <a:ext cx="8751405" cy="5192931"/>
        </p:xfrm>
        <a:graphic>
          <a:graphicData uri="http://schemas.openxmlformats.org/drawingml/2006/chart">
            <c:chart xmlns:c="http://schemas.openxmlformats.org/drawingml/2006/chart" xmlns:r="http://schemas.openxmlformats.org/officeDocument/2006/relationships" r:id="rId3"/>
          </a:graphicData>
        </a:graphic>
      </p:graphicFrame>
      <p:sp>
        <p:nvSpPr>
          <p:cNvPr id="17" name="Slide Number Placeholder 24">
            <a:extLst>
              <a:ext uri="{FF2B5EF4-FFF2-40B4-BE49-F238E27FC236}">
                <a16:creationId xmlns:a16="http://schemas.microsoft.com/office/drawing/2014/main" id="{6A3B364E-310C-4BF0-8B64-9889EDDB125F}"/>
              </a:ext>
            </a:extLst>
          </p:cNvPr>
          <p:cNvSpPr>
            <a:spLocks noGrp="1"/>
          </p:cNvSpPr>
          <p:nvPr>
            <p:ph type="sldNum" sz="quarter" idx="12"/>
          </p:nvPr>
        </p:nvSpPr>
        <p:spPr>
          <a:xfrm>
            <a:off x="11455684" y="130235"/>
            <a:ext cx="334697" cy="1825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18" name="Platshållare för datum 1">
            <a:extLst>
              <a:ext uri="{FF2B5EF4-FFF2-40B4-BE49-F238E27FC236}">
                <a16:creationId xmlns:a16="http://schemas.microsoft.com/office/drawing/2014/main" id="{73CF507E-CFD5-4BBE-94DF-AEAEC2FA802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2024-05-30</a:t>
            </a:fld>
            <a:endParaRPr kumimoji="0" lang="sv-S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19" name="lan_omrade">
            <a:extLst>
              <a:ext uri="{FF2B5EF4-FFF2-40B4-BE49-F238E27FC236}">
                <a16:creationId xmlns:a16="http://schemas.microsoft.com/office/drawing/2014/main" id="{FCA5CF29-4056-4494-B659-911A7F06DEDE}"/>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prstClr val="black"/>
                </a:solidFill>
                <a:effectLst/>
                <a:uLnTx/>
                <a:uFillTx/>
                <a:latin typeface="Lab Grotesque" panose="00000500000000000000" pitchFamily="50" charset="0"/>
                <a:ea typeface="+mn-ea"/>
                <a:cs typeface="+mn-cs"/>
              </a:rPr>
              <a:t>Västra Götaland - Göteborgsregionen</a:t>
            </a:r>
          </a:p>
        </p:txBody>
      </p:sp>
      <p:sp>
        <p:nvSpPr>
          <p:cNvPr id="15" name="original_slide">
            <a:extLst>
              <a:ext uri="{FF2B5EF4-FFF2-40B4-BE49-F238E27FC236}">
                <a16:creationId xmlns:a16="http://schemas.microsoft.com/office/drawing/2014/main" id="{4E0575A1-5D9B-4E52-84B7-470A5FA62144}"/>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Sammanfattande omdöme på företagsklimatet i kommunen</a:t>
            </a:r>
          </a:p>
        </p:txBody>
      </p:sp>
      <p:sp>
        <p:nvSpPr>
          <p:cNvPr id="16" name="lan_omrade">
            <a:extLst>
              <a:ext uri="{FF2B5EF4-FFF2-40B4-BE49-F238E27FC236}">
                <a16:creationId xmlns:a16="http://schemas.microsoft.com/office/drawing/2014/main" id="{337DDF9B-5B31-4673-87BB-1E4FBA797E50}"/>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dirty="0">
                <a:ln>
                  <a:noFill/>
                </a:ln>
                <a:solidFill>
                  <a:srgbClr val="33414E"/>
                </a:solidFill>
                <a:effectLst/>
                <a:uLnTx/>
                <a:uFillTx/>
                <a:latin typeface="Lab Grotesque Black" pitchFamily="2" charset="0"/>
                <a:ea typeface="+mj-ea"/>
                <a:cs typeface="+mj-cs"/>
              </a:rPr>
              <a:t>Västra Götaland - Göteborgsregionen</a:t>
            </a:r>
          </a:p>
        </p:txBody>
      </p:sp>
      <p:graphicFrame>
        <p:nvGraphicFramePr>
          <p:cNvPr id="28" name="Table 2">
            <a:extLst>
              <a:ext uri="{FF2B5EF4-FFF2-40B4-BE49-F238E27FC236}">
                <a16:creationId xmlns:a16="http://schemas.microsoft.com/office/drawing/2014/main" id="{3DB13CD8-B88C-4EEC-8A82-0E0A76DD37CE}"/>
              </a:ext>
            </a:extLst>
          </p:cNvPr>
          <p:cNvGraphicFramePr>
            <a:graphicFrameLocks noGrp="1"/>
          </p:cNvGraphicFramePr>
          <p:nvPr/>
        </p:nvGraphicFramePr>
        <p:xfrm>
          <a:off x="800583" y="1877793"/>
          <a:ext cx="1809747" cy="3561144"/>
        </p:xfrm>
        <a:graphic>
          <a:graphicData uri="http://schemas.openxmlformats.org/drawingml/2006/table">
            <a:tbl>
              <a:tblPr firstRow="1" bandRow="1">
                <a:tableStyleId>{5C22544A-7EE6-4342-B048-85BDC9FD1C3A}</a:tableStyleId>
              </a:tblPr>
              <a:tblGrid>
                <a:gridCol w="1809747">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Tree>
    <p:extLst>
      <p:ext uri="{BB962C8B-B14F-4D97-AF65-F5344CB8AC3E}">
        <p14:creationId xmlns:p14="http://schemas.microsoft.com/office/powerpoint/2010/main" val="123246366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nummer, Teckensnitt&#10;&#10;Automatiskt genererad beskrivning">
            <a:extLst>
              <a:ext uri="{FF2B5EF4-FFF2-40B4-BE49-F238E27FC236}">
                <a16:creationId xmlns:a16="http://schemas.microsoft.com/office/drawing/2014/main" id="{FCB51F16-60A3-6C98-39BF-92AE8B225FA7}"/>
              </a:ext>
            </a:extLst>
          </p:cNvPr>
          <p:cNvPicPr>
            <a:picLocks noChangeAspect="1"/>
          </p:cNvPicPr>
          <p:nvPr/>
        </p:nvPicPr>
        <p:blipFill>
          <a:blip r:embed="rId3"/>
          <a:stretch>
            <a:fillRect/>
          </a:stretch>
        </p:blipFill>
        <p:spPr>
          <a:xfrm>
            <a:off x="2384118" y="1875730"/>
            <a:ext cx="7423764" cy="4751210"/>
          </a:xfrm>
          <a:prstGeom prst="rect">
            <a:avLst/>
          </a:prstGeom>
          <a:noFill/>
        </p:spPr>
      </p:pic>
      <p:sp>
        <p:nvSpPr>
          <p:cNvPr id="9" name="Title 2">
            <a:extLst>
              <a:ext uri="{FF2B5EF4-FFF2-40B4-BE49-F238E27FC236}">
                <a16:creationId xmlns:a16="http://schemas.microsoft.com/office/drawing/2014/main" id="{70E568A0-CD26-32C8-A56C-B74294DFE5E7}"/>
              </a:ext>
            </a:extLst>
          </p:cNvPr>
          <p:cNvSpPr>
            <a:spLocks noGrp="1"/>
          </p:cNvSpPr>
          <p:nvPr>
            <p:ph type="title"/>
          </p:nvPr>
        </p:nvSpPr>
        <p:spPr>
          <a:xfrm>
            <a:off x="838200" y="365125"/>
            <a:ext cx="10515600" cy="1325563"/>
          </a:xfrm>
        </p:spPr>
        <p:txBody>
          <a:bodyPr/>
          <a:lstStyle/>
          <a:p>
            <a:r>
              <a:rPr lang="en-US" dirty="0" err="1"/>
              <a:t>Sammanfattande</a:t>
            </a:r>
            <a:r>
              <a:rPr lang="en-US" dirty="0"/>
              <a:t> </a:t>
            </a:r>
            <a:r>
              <a:rPr lang="en-US" dirty="0" err="1"/>
              <a:t>omdöme</a:t>
            </a:r>
            <a:r>
              <a:rPr lang="en-US" dirty="0"/>
              <a:t> </a:t>
            </a:r>
            <a:r>
              <a:rPr lang="en-US" dirty="0" err="1"/>
              <a:t>jfr</a:t>
            </a:r>
            <a:r>
              <a:rPr lang="en-US" dirty="0"/>
              <a:t> med 2023 i </a:t>
            </a:r>
            <a:r>
              <a:rPr lang="en-US" dirty="0" err="1"/>
              <a:t>regionen</a:t>
            </a:r>
            <a:endParaRPr lang="en-US" dirty="0"/>
          </a:p>
        </p:txBody>
      </p:sp>
    </p:spTree>
    <p:extLst>
      <p:ext uri="{BB962C8B-B14F-4D97-AF65-F5344CB8AC3E}">
        <p14:creationId xmlns:p14="http://schemas.microsoft.com/office/powerpoint/2010/main" val="3897123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0DC8FE-F57F-4B22-AA50-293ED3827545}"/>
              </a:ext>
            </a:extLst>
          </p:cNvPr>
          <p:cNvSpPr>
            <a:spLocks noGrp="1"/>
          </p:cNvSpPr>
          <p:nvPr>
            <p:ph type="title"/>
          </p:nvPr>
        </p:nvSpPr>
        <p:spPr>
          <a:xfrm>
            <a:off x="838200" y="365125"/>
            <a:ext cx="10515600" cy="1325563"/>
          </a:xfrm>
        </p:spPr>
        <p:txBody>
          <a:bodyPr/>
          <a:lstStyle/>
          <a:p>
            <a:r>
              <a:rPr lang="en-GB" dirty="0" err="1"/>
              <a:t>Sammanfattande</a:t>
            </a:r>
            <a:r>
              <a:rPr lang="en-GB" dirty="0"/>
              <a:t> </a:t>
            </a:r>
            <a:r>
              <a:rPr lang="en-GB" dirty="0" err="1"/>
              <a:t>omdöme</a:t>
            </a:r>
            <a:r>
              <a:rPr lang="en-GB" dirty="0"/>
              <a:t> </a:t>
            </a:r>
            <a:r>
              <a:rPr lang="en-GB" dirty="0" err="1"/>
              <a:t>storstadsregionerna</a:t>
            </a:r>
            <a:endParaRPr lang="en-GB" dirty="0"/>
          </a:p>
        </p:txBody>
      </p:sp>
      <p:pic>
        <p:nvPicPr>
          <p:cNvPr id="5" name="Platshållare för innehåll 4" descr="En bild som visar text, Graf, linje, skärmbild&#10;&#10;Automatiskt genererad beskrivning">
            <a:extLst>
              <a:ext uri="{FF2B5EF4-FFF2-40B4-BE49-F238E27FC236}">
                <a16:creationId xmlns:a16="http://schemas.microsoft.com/office/drawing/2014/main" id="{C4D32533-9487-B8D3-9380-56FDCE8D6D17}"/>
              </a:ext>
            </a:extLst>
          </p:cNvPr>
          <p:cNvPicPr>
            <a:picLocks noGrp="1" noChangeAspect="1"/>
          </p:cNvPicPr>
          <p:nvPr>
            <p:ph idx="1"/>
          </p:nvPr>
        </p:nvPicPr>
        <p:blipFill>
          <a:blip r:embed="rId2"/>
          <a:stretch>
            <a:fillRect/>
          </a:stretch>
        </p:blipFill>
        <p:spPr>
          <a:xfrm>
            <a:off x="1764733" y="1912122"/>
            <a:ext cx="7914494" cy="4350658"/>
          </a:xfrm>
        </p:spPr>
      </p:pic>
    </p:spTree>
    <p:extLst>
      <p:ext uri="{BB962C8B-B14F-4D97-AF65-F5344CB8AC3E}">
        <p14:creationId xmlns:p14="http://schemas.microsoft.com/office/powerpoint/2010/main" val="112390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03EBAE5-1E18-65DC-ACCA-6BB94AEAA713}"/>
              </a:ext>
            </a:extLst>
          </p:cNvPr>
          <p:cNvSpPr>
            <a:spLocks noGrp="1"/>
          </p:cNvSpPr>
          <p:nvPr>
            <p:ph type="title"/>
          </p:nvPr>
        </p:nvSpPr>
        <p:spPr>
          <a:xfrm>
            <a:off x="838200" y="365125"/>
            <a:ext cx="10515600" cy="1325563"/>
          </a:xfrm>
        </p:spPr>
        <p:txBody>
          <a:bodyPr/>
          <a:lstStyle/>
          <a:p>
            <a:r>
              <a:rPr lang="en-US" dirty="0" err="1"/>
              <a:t>Sammanfattning</a:t>
            </a:r>
            <a:endParaRPr lang="en-US" dirty="0"/>
          </a:p>
        </p:txBody>
      </p:sp>
      <p:sp>
        <p:nvSpPr>
          <p:cNvPr id="14" name="Content Placeholder 2">
            <a:extLst>
              <a:ext uri="{FF2B5EF4-FFF2-40B4-BE49-F238E27FC236}">
                <a16:creationId xmlns:a16="http://schemas.microsoft.com/office/drawing/2014/main" id="{AB8031A4-F8B4-F930-4D7C-017A28C070EA}"/>
              </a:ext>
            </a:extLst>
          </p:cNvPr>
          <p:cNvSpPr>
            <a:spLocks noGrp="1"/>
          </p:cNvSpPr>
          <p:nvPr>
            <p:ph sz="half" idx="1"/>
          </p:nvPr>
        </p:nvSpPr>
        <p:spPr>
          <a:xfrm>
            <a:off x="838200" y="1825625"/>
            <a:ext cx="5181600" cy="3979863"/>
          </a:xfrm>
        </p:spPr>
        <p:txBody>
          <a:bodyPr/>
          <a:lstStyle/>
          <a:p>
            <a:endParaRPr lang="en-US" dirty="0"/>
          </a:p>
          <a:p>
            <a:r>
              <a:rPr lang="en-US" dirty="0"/>
              <a:t>Göteborg </a:t>
            </a:r>
            <a:r>
              <a:rPr lang="en-US" dirty="0" err="1"/>
              <a:t>positiv</a:t>
            </a:r>
            <a:r>
              <a:rPr lang="en-US" dirty="0"/>
              <a:t> </a:t>
            </a:r>
            <a:r>
              <a:rPr lang="en-US" dirty="0" err="1"/>
              <a:t>tendens</a:t>
            </a:r>
            <a:endParaRPr lang="en-US" dirty="0"/>
          </a:p>
          <a:p>
            <a:r>
              <a:rPr lang="en-US" dirty="0" err="1"/>
              <a:t>Kungsbacka</a:t>
            </a:r>
            <a:r>
              <a:rPr lang="en-US" dirty="0"/>
              <a:t> </a:t>
            </a:r>
            <a:r>
              <a:rPr lang="en-US" dirty="0" err="1"/>
              <a:t>och</a:t>
            </a:r>
            <a:r>
              <a:rPr lang="en-US" dirty="0"/>
              <a:t> Lilla </a:t>
            </a:r>
            <a:r>
              <a:rPr lang="en-US" dirty="0" err="1"/>
              <a:t>Edet</a:t>
            </a:r>
            <a:r>
              <a:rPr lang="en-US" dirty="0"/>
              <a:t> </a:t>
            </a:r>
            <a:r>
              <a:rPr lang="en-US" dirty="0" err="1"/>
              <a:t>bäst</a:t>
            </a:r>
            <a:r>
              <a:rPr lang="en-US" dirty="0"/>
              <a:t> </a:t>
            </a:r>
            <a:r>
              <a:rPr lang="en-US" dirty="0" err="1"/>
              <a:t>utveckling</a:t>
            </a:r>
            <a:r>
              <a:rPr lang="en-US" dirty="0"/>
              <a:t> i Regionen</a:t>
            </a:r>
          </a:p>
          <a:p>
            <a:r>
              <a:rPr lang="en-US" dirty="0" err="1"/>
              <a:t>Riktat</a:t>
            </a:r>
            <a:r>
              <a:rPr lang="en-US" dirty="0"/>
              <a:t> </a:t>
            </a:r>
            <a:r>
              <a:rPr lang="en-US" dirty="0" err="1"/>
              <a:t>arbete</a:t>
            </a:r>
            <a:r>
              <a:rPr lang="en-US" dirty="0"/>
              <a:t> för </a:t>
            </a:r>
            <a:r>
              <a:rPr lang="en-US" dirty="0" err="1"/>
              <a:t>storstäderna</a:t>
            </a:r>
            <a:r>
              <a:rPr lang="en-US" dirty="0"/>
              <a:t> </a:t>
            </a:r>
            <a:r>
              <a:rPr lang="en-US" dirty="0" err="1"/>
              <a:t>drar</a:t>
            </a:r>
            <a:r>
              <a:rPr lang="en-US" dirty="0"/>
              <a:t> </a:t>
            </a:r>
            <a:r>
              <a:rPr lang="en-US" dirty="0" err="1"/>
              <a:t>igång</a:t>
            </a:r>
            <a:r>
              <a:rPr lang="en-US" dirty="0"/>
              <a:t> I </a:t>
            </a:r>
            <a:r>
              <a:rPr lang="en-US" dirty="0" err="1"/>
              <a:t>höst</a:t>
            </a:r>
            <a:endParaRPr lang="en-US" dirty="0"/>
          </a:p>
          <a:p>
            <a:endParaRPr lang="en-US" dirty="0"/>
          </a:p>
          <a:p>
            <a:endParaRPr lang="en-US" dirty="0"/>
          </a:p>
        </p:txBody>
      </p:sp>
      <p:pic>
        <p:nvPicPr>
          <p:cNvPr id="7" name="Platshållare för bild 6" descr="En bild som visar utomhus, himmel, vatten, moln&#10;&#10;Automatiskt genererad beskrivning">
            <a:extLst>
              <a:ext uri="{FF2B5EF4-FFF2-40B4-BE49-F238E27FC236}">
                <a16:creationId xmlns:a16="http://schemas.microsoft.com/office/drawing/2014/main" id="{F7917850-80BB-96C3-D844-B951CD2554CF}"/>
              </a:ext>
            </a:extLst>
          </p:cNvPr>
          <p:cNvPicPr>
            <a:picLocks noGrp="1" noChangeAspect="1"/>
          </p:cNvPicPr>
          <p:nvPr>
            <p:ph sz="half" idx="2"/>
          </p:nvPr>
        </p:nvPicPr>
        <p:blipFill rotWithShape="1">
          <a:blip r:embed="rId3"/>
          <a:srcRect l="12693" r="14071" b="-2"/>
          <a:stretch/>
        </p:blipFill>
        <p:spPr>
          <a:xfrm>
            <a:off x="6172200" y="1825625"/>
            <a:ext cx="5181600" cy="3979863"/>
          </a:xfrm>
          <a:noFill/>
        </p:spPr>
      </p:pic>
    </p:spTree>
    <p:extLst>
      <p:ext uri="{BB962C8B-B14F-4D97-AF65-F5344CB8AC3E}">
        <p14:creationId xmlns:p14="http://schemas.microsoft.com/office/powerpoint/2010/main" val="19725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rubrik 3">
            <a:extLst>
              <a:ext uri="{FF2B5EF4-FFF2-40B4-BE49-F238E27FC236}">
                <a16:creationId xmlns:a16="http://schemas.microsoft.com/office/drawing/2014/main" id="{1F07CCA7-00F9-40E8-9D76-1D768A6838A2}"/>
              </a:ext>
            </a:extLst>
          </p:cNvPr>
          <p:cNvSpPr>
            <a:spLocks noGrp="1"/>
          </p:cNvSpPr>
          <p:nvPr>
            <p:ph type="subTitle" idx="1"/>
          </p:nvPr>
        </p:nvSpPr>
        <p:spPr/>
        <p:txBody>
          <a:bodyPr/>
          <a:lstStyle/>
          <a:p>
            <a:r>
              <a:rPr lang="sv-SE" dirty="0"/>
              <a:t>Pernilla Blom</a:t>
            </a:r>
          </a:p>
          <a:p>
            <a:r>
              <a:rPr lang="sv-SE" dirty="0"/>
              <a:t>Pernilla.blom@businessregion.se</a:t>
            </a:r>
          </a:p>
        </p:txBody>
      </p:sp>
      <p:sp>
        <p:nvSpPr>
          <p:cNvPr id="5" name="Platshållare för text 4">
            <a:extLst>
              <a:ext uri="{FF2B5EF4-FFF2-40B4-BE49-F238E27FC236}">
                <a16:creationId xmlns:a16="http://schemas.microsoft.com/office/drawing/2014/main" id="{862B798F-953C-4BEC-A5FA-6585B90BD874}"/>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218191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3dMByrUQGXf7hsQOQsoxZ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9Irg6HggmY_niiEeFo37o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fyNdAVXJvXfn1BfT51P62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8ENucILuI1MV_9EwYHEW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BulBrL7f8vqvxoAdb3ACD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4D8URRfBtC07JDGolJ3j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RG Basic">
  <a:themeElements>
    <a:clrScheme name="Anpassat 106">
      <a:dk1>
        <a:sysClr val="windowText" lastClr="000000"/>
      </a:dk1>
      <a:lt1>
        <a:sysClr val="window" lastClr="FFFFFF"/>
      </a:lt1>
      <a:dk2>
        <a:srgbClr val="3B5776"/>
      </a:dk2>
      <a:lt2>
        <a:srgbClr val="EDEBE3"/>
      </a:lt2>
      <a:accent1>
        <a:srgbClr val="8FB8CA"/>
      </a:accent1>
      <a:accent2>
        <a:srgbClr val="D36248"/>
      </a:accent2>
      <a:accent3>
        <a:srgbClr val="36646B"/>
      </a:accent3>
      <a:accent4>
        <a:srgbClr val="EAB39E"/>
      </a:accent4>
      <a:accent5>
        <a:srgbClr val="7DB094"/>
      </a:accent5>
      <a:accent6>
        <a:srgbClr val="909090"/>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25B0CD9F-C468-4ADD-8E4F-30F71BF1C45A}" vid="{3C4B726D-7BFB-414F-8C3D-CFFD150EF72D}"/>
    </a:ext>
  </a:extLst>
</a:theme>
</file>

<file path=ppt/theme/theme2.xml><?xml version="1.0" encoding="utf-8"?>
<a:theme xmlns:a="http://schemas.openxmlformats.org/drawingml/2006/main" name="BRG Blue">
  <a:themeElements>
    <a:clrScheme name="Anpassat 104">
      <a:dk1>
        <a:sysClr val="windowText" lastClr="000000"/>
      </a:dk1>
      <a:lt1>
        <a:sysClr val="window" lastClr="FFFFFF"/>
      </a:lt1>
      <a:dk2>
        <a:srgbClr val="D36248"/>
      </a:dk2>
      <a:lt2>
        <a:srgbClr val="E7B39E"/>
      </a:lt2>
      <a:accent1>
        <a:srgbClr val="C6D7E2"/>
      </a:accent1>
      <a:accent2>
        <a:srgbClr val="8AAEC4"/>
      </a:accent2>
      <a:accent3>
        <a:srgbClr val="6997B3"/>
      </a:accent3>
      <a:accent4>
        <a:srgbClr val="47748F"/>
      </a:accent4>
      <a:accent5>
        <a:srgbClr val="335367"/>
      </a:accent5>
      <a:accent6>
        <a:srgbClr val="223542"/>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25B0CD9F-C468-4ADD-8E4F-30F71BF1C45A}" vid="{90784905-2B17-47E9-A619-7D23F7892F49}"/>
    </a:ext>
  </a:extLst>
</a:theme>
</file>

<file path=ppt/theme/theme3.xml><?xml version="1.0" encoding="utf-8"?>
<a:theme xmlns:a="http://schemas.openxmlformats.org/drawingml/2006/main" name="BRG Green">
  <a:themeElements>
    <a:clrScheme name="Anpassat 101">
      <a:dk1>
        <a:sysClr val="windowText" lastClr="000000"/>
      </a:dk1>
      <a:lt1>
        <a:sysClr val="window" lastClr="FFFFFF"/>
      </a:lt1>
      <a:dk2>
        <a:srgbClr val="D36248"/>
      </a:dk2>
      <a:lt2>
        <a:srgbClr val="E7B39E"/>
      </a:lt2>
      <a:accent1>
        <a:srgbClr val="B7D1C0"/>
      </a:accent1>
      <a:accent2>
        <a:srgbClr val="8FBB9F"/>
      </a:accent2>
      <a:accent3>
        <a:srgbClr val="6AA27E"/>
      </a:accent3>
      <a:accent4>
        <a:srgbClr val="548666"/>
      </a:accent4>
      <a:accent5>
        <a:srgbClr val="2C5A58"/>
      </a:accent5>
      <a:accent6>
        <a:srgbClr val="1B3235"/>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25B0CD9F-C468-4ADD-8E4F-30F71BF1C45A}" vid="{16463B83-7148-4FC5-A162-730A659CB8D6}"/>
    </a:ext>
  </a:extLst>
</a:theme>
</file>

<file path=ppt/theme/theme4.xml><?xml version="1.0" encoding="utf-8"?>
<a:theme xmlns:a="http://schemas.openxmlformats.org/drawingml/2006/main" name="BRG Red">
  <a:themeElements>
    <a:clrScheme name="Anpassat 105">
      <a:dk1>
        <a:sysClr val="windowText" lastClr="000000"/>
      </a:dk1>
      <a:lt1>
        <a:sysClr val="window" lastClr="FFFFFF"/>
      </a:lt1>
      <a:dk2>
        <a:srgbClr val="2B4158"/>
      </a:dk2>
      <a:lt2>
        <a:srgbClr val="7899BC"/>
      </a:lt2>
      <a:accent1>
        <a:srgbClr val="EEC7B8"/>
      </a:accent1>
      <a:accent2>
        <a:srgbClr val="E2A38A"/>
      </a:accent2>
      <a:accent3>
        <a:srgbClr val="DB8B6B"/>
      </a:accent3>
      <a:accent4>
        <a:srgbClr val="CD5F33"/>
      </a:accent4>
      <a:accent5>
        <a:srgbClr val="9B4826"/>
      </a:accent5>
      <a:accent6>
        <a:srgbClr val="722B1B"/>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25B0CD9F-C468-4ADD-8E4F-30F71BF1C45A}" vid="{0F7E5AFC-1222-4D12-9859-359F4F99F915}"/>
    </a:ext>
  </a:extLst>
</a:theme>
</file>

<file path=ppt/theme/theme5.xml><?xml version="1.0" encoding="utf-8"?>
<a:theme xmlns:a="http://schemas.openxmlformats.org/drawingml/2006/main" name="BRG Advanced">
  <a:themeElements>
    <a:clrScheme name="BRG final">
      <a:dk1>
        <a:sysClr val="windowText" lastClr="000000"/>
      </a:dk1>
      <a:lt1>
        <a:sysClr val="window" lastClr="FFFFFF"/>
      </a:lt1>
      <a:dk2>
        <a:srgbClr val="3B5776"/>
      </a:dk2>
      <a:lt2>
        <a:srgbClr val="EDEBE3"/>
      </a:lt2>
      <a:accent1>
        <a:srgbClr val="8FB8CA"/>
      </a:accent1>
      <a:accent2>
        <a:srgbClr val="D36248"/>
      </a:accent2>
      <a:accent3>
        <a:srgbClr val="36646B"/>
      </a:accent3>
      <a:accent4>
        <a:srgbClr val="EAB39E"/>
      </a:accent4>
      <a:accent5>
        <a:srgbClr val="7DB094"/>
      </a:accent5>
      <a:accent6>
        <a:srgbClr val="909090"/>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25B0CD9F-C468-4ADD-8E4F-30F71BF1C45A}" vid="{0D1CCB63-FDD6-4F83-A0B6-6D0F071D9EC2}"/>
    </a:ext>
  </a:extLst>
</a:theme>
</file>

<file path=ppt/theme/theme6.xml><?xml version="1.0" encoding="utf-8"?>
<a:theme xmlns:a="http://schemas.openxmlformats.org/drawingml/2006/main" name="BRG Utfallande bild">
  <a:themeElements>
    <a:clrScheme name="BRG final">
      <a:dk1>
        <a:sysClr val="windowText" lastClr="000000"/>
      </a:dk1>
      <a:lt1>
        <a:sysClr val="window" lastClr="FFFFFF"/>
      </a:lt1>
      <a:dk2>
        <a:srgbClr val="3B5776"/>
      </a:dk2>
      <a:lt2>
        <a:srgbClr val="EDEBE3"/>
      </a:lt2>
      <a:accent1>
        <a:srgbClr val="8FB8CA"/>
      </a:accent1>
      <a:accent2>
        <a:srgbClr val="D36248"/>
      </a:accent2>
      <a:accent3>
        <a:srgbClr val="36646B"/>
      </a:accent3>
      <a:accent4>
        <a:srgbClr val="EAB39E"/>
      </a:accent4>
      <a:accent5>
        <a:srgbClr val="7DB094"/>
      </a:accent5>
      <a:accent6>
        <a:srgbClr val="909090"/>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25B0CD9F-C468-4ADD-8E4F-30F71BF1C45A}" vid="{117A552F-1801-429D-9C31-5593F42F76F7}"/>
    </a:ext>
  </a:extLst>
</a:theme>
</file>

<file path=ppt/theme/theme7.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BRG ppt mall</Template>
  <TotalTime>0</TotalTime>
  <Words>780</Words>
  <Application>Microsoft Office PowerPoint</Application>
  <PresentationFormat>Bredbild</PresentationFormat>
  <Paragraphs>106</Paragraphs>
  <Slides>8</Slides>
  <Notes>6</Notes>
  <HiddenSlides>0</HiddenSlides>
  <MMClips>0</MMClips>
  <ScaleCrop>false</ScaleCrop>
  <HeadingPairs>
    <vt:vector size="8" baseType="variant">
      <vt:variant>
        <vt:lpstr>Använt teckensnitt</vt:lpstr>
      </vt:variant>
      <vt:variant>
        <vt:i4>6</vt:i4>
      </vt:variant>
      <vt:variant>
        <vt:lpstr>Tema</vt:lpstr>
      </vt:variant>
      <vt:variant>
        <vt:i4>7</vt:i4>
      </vt:variant>
      <vt:variant>
        <vt:lpstr>Serverprogram för OLE-inbäddning</vt:lpstr>
      </vt:variant>
      <vt:variant>
        <vt:i4>1</vt:i4>
      </vt:variant>
      <vt:variant>
        <vt:lpstr>Bildrubriker</vt:lpstr>
      </vt:variant>
      <vt:variant>
        <vt:i4>8</vt:i4>
      </vt:variant>
    </vt:vector>
  </HeadingPairs>
  <TitlesOfParts>
    <vt:vector size="22" baseType="lpstr">
      <vt:lpstr>Arial</vt:lpstr>
      <vt:lpstr>Calibri</vt:lpstr>
      <vt:lpstr>Lab Grotesque</vt:lpstr>
      <vt:lpstr>Lab Grotesque Black</vt:lpstr>
      <vt:lpstr>Palatino Linotype</vt:lpstr>
      <vt:lpstr>Times New Roman</vt:lpstr>
      <vt:lpstr>BRG Basic</vt:lpstr>
      <vt:lpstr>BRG Blue</vt:lpstr>
      <vt:lpstr>BRG Green</vt:lpstr>
      <vt:lpstr>BRG Red</vt:lpstr>
      <vt:lpstr>BRG Advanced</vt:lpstr>
      <vt:lpstr>BRG Utfallande bild</vt:lpstr>
      <vt:lpstr>Favoriter</vt:lpstr>
      <vt:lpstr>think-cell Slide</vt:lpstr>
      <vt:lpstr>Sammanfattande omdöme företagsklimat Svenskt Näringsliv 2024</vt:lpstr>
      <vt:lpstr>Vad definierar ett bra lokalt företagsklimat?</vt:lpstr>
      <vt:lpstr>PowerPoint-presentation</vt:lpstr>
      <vt:lpstr>PowerPoint-presentation</vt:lpstr>
      <vt:lpstr>Sammanfattande omdöme jfr med 2023 i regionen</vt:lpstr>
      <vt:lpstr>Sammanfattande omdöme storstadsregionerna</vt:lpstr>
      <vt:lpstr>Sammanfattning</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 PowerPoint-mall </dc:title>
  <dc:creator>Pernilla Blom</dc:creator>
  <cp:lastModifiedBy>Pernilla Blom</cp:lastModifiedBy>
  <cp:revision>3</cp:revision>
  <cp:lastPrinted>2023-09-08T10:28:47Z</cp:lastPrinted>
  <dcterms:created xsi:type="dcterms:W3CDTF">2024-05-30T06:29:05Z</dcterms:created>
  <dcterms:modified xsi:type="dcterms:W3CDTF">2024-05-30T08:53:37Z</dcterms:modified>
</cp:coreProperties>
</file>