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3.xml" ContentType="application/vnd.openxmlformats-officedocument.them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2" r:id="rId5"/>
    <p:sldMasterId id="2147483864" r:id="rId6"/>
  </p:sldMasterIdLst>
  <p:notesMasterIdLst>
    <p:notesMasterId r:id="rId28"/>
  </p:notesMasterIdLst>
  <p:handoutMasterIdLst>
    <p:handoutMasterId r:id="rId29"/>
  </p:handoutMasterIdLst>
  <p:sldIdLst>
    <p:sldId id="2147472258" r:id="rId7"/>
    <p:sldId id="2147472145" r:id="rId8"/>
    <p:sldId id="2147472287" r:id="rId9"/>
    <p:sldId id="2147472113" r:id="rId10"/>
    <p:sldId id="2147472269" r:id="rId11"/>
    <p:sldId id="2147472114" r:id="rId12"/>
    <p:sldId id="2147472154" r:id="rId13"/>
    <p:sldId id="2147472155" r:id="rId14"/>
    <p:sldId id="2147472156" r:id="rId15"/>
    <p:sldId id="2147472271" r:id="rId16"/>
    <p:sldId id="2147472281" r:id="rId17"/>
    <p:sldId id="2147472280" r:id="rId18"/>
    <p:sldId id="2147472276" r:id="rId19"/>
    <p:sldId id="2147472266" r:id="rId20"/>
    <p:sldId id="2147472289" r:id="rId21"/>
    <p:sldId id="2147472263" r:id="rId22"/>
    <p:sldId id="2147472291" r:id="rId23"/>
    <p:sldId id="2147472282" r:id="rId24"/>
    <p:sldId id="2147472288" r:id="rId25"/>
    <p:sldId id="2147472290" r:id="rId26"/>
    <p:sldId id="2147472157" r:id="rId27"/>
  </p:sldIdLst>
  <p:sldSz cx="12192000" cy="6858000"/>
  <p:notesSz cx="6888163" cy="10020300"/>
  <p:custDataLst>
    <p:tags r:id="rId30"/>
  </p:custData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pos="3817" userDrawn="1">
          <p15:clr>
            <a:srgbClr val="A4A3A4"/>
          </p15:clr>
        </p15:guide>
        <p15:guide id="4" pos="7174" userDrawn="1">
          <p15:clr>
            <a:srgbClr val="A4A3A4"/>
          </p15:clr>
        </p15:guide>
        <p15:guide id="5" orient="horz" pos="2999" userDrawn="1">
          <p15:clr>
            <a:srgbClr val="A4A3A4"/>
          </p15:clr>
        </p15:guide>
      </p15:sldGuideLst>
    </p:ext>
    <p:ext uri="{2D200454-40CA-4A62-9FC3-DE9A4176ACB9}">
      <p15:notesGuideLst xmlns:p15="http://schemas.microsoft.com/office/powerpoint/2012/main">
        <p15:guide id="1" orient="horz" pos="3155" userDrawn="1">
          <p15:clr>
            <a:srgbClr val="A4A3A4"/>
          </p15:clr>
        </p15:guide>
        <p15:guide id="2" pos="217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A8C28AB-F6BC-B347-C3DA-C83E8ABF3BAF}" name="Sanna Öhrn" initials="SÖ" userId="S::sanna.ohrn@businessregion.se::ba65b10c-9f83-4843-92d4-56201489b21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00"/>
    <a:srgbClr val="EDF7F7"/>
    <a:srgbClr val="66C1BF"/>
    <a:srgbClr val="C9C4F8"/>
    <a:srgbClr val="96D2D1"/>
    <a:srgbClr val="EAF6F6"/>
    <a:srgbClr val="E0F3F2"/>
    <a:srgbClr val="1D4F78"/>
    <a:srgbClr val="DAE9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C80AC8-527B-43FB-BF0C-352CAC8A7A09}" v="55" dt="2026-09-15T14:57:55.715"/>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25" autoAdjust="0"/>
  </p:normalViewPr>
  <p:slideViewPr>
    <p:cSldViewPr snapToGrid="0" showGuides="1">
      <p:cViewPr varScale="1">
        <p:scale>
          <a:sx n="78" d="100"/>
          <a:sy n="78" d="100"/>
        </p:scale>
        <p:origin x="858" y="84"/>
      </p:cViewPr>
      <p:guideLst>
        <p:guide pos="3817"/>
        <p:guide pos="7174"/>
        <p:guide orient="horz" pos="2999"/>
      </p:guideLst>
    </p:cSldViewPr>
  </p:slideViewPr>
  <p:outlineViewPr>
    <p:cViewPr>
      <p:scale>
        <a:sx n="33" d="100"/>
        <a:sy n="33" d="100"/>
      </p:scale>
      <p:origin x="0" y="-2859"/>
    </p:cViewPr>
  </p:outlineViewPr>
  <p:notesTextViewPr>
    <p:cViewPr>
      <p:scale>
        <a:sx n="75" d="100"/>
        <a:sy n="75" d="100"/>
      </p:scale>
      <p:origin x="0" y="0"/>
    </p:cViewPr>
  </p:notesTextViewPr>
  <p:sorterViewPr>
    <p:cViewPr varScale="1">
      <p:scale>
        <a:sx n="1" d="1"/>
        <a:sy n="1" d="1"/>
      </p:scale>
      <p:origin x="0" y="0"/>
    </p:cViewPr>
  </p:sorterViewPr>
  <p:notesViewPr>
    <p:cSldViewPr snapToGrid="0" showGuides="1">
      <p:cViewPr varScale="1">
        <p:scale>
          <a:sx n="55" d="100"/>
          <a:sy n="55" d="100"/>
        </p:scale>
        <p:origin x="3018" y="60"/>
      </p:cViewPr>
      <p:guideLst>
        <p:guide orient="horz" pos="3155"/>
        <p:guide pos="217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notesMaster" Target="notesMasters/notesMaster1.xml"/><Relationship Id="rId36" Type="http://schemas.microsoft.com/office/2018/10/relationships/authors" Targe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tags" Target="tags/tag1.xml"/><Relationship Id="rId35" Type="http://schemas.microsoft.com/office/2015/10/relationships/revisionInfo" Target="revisionInfo.xml"/><Relationship Id="rId8"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EFF19A59-27F9-4D5F-9A78-1FC2D7C74FBF}"/>
              </a:ext>
            </a:extLst>
          </p:cNvPr>
          <p:cNvSpPr>
            <a:spLocks noGrp="1"/>
          </p:cNvSpPr>
          <p:nvPr>
            <p:ph type="hdr" sz="quarter"/>
          </p:nvPr>
        </p:nvSpPr>
        <p:spPr>
          <a:xfrm>
            <a:off x="0" y="0"/>
            <a:ext cx="2985621" cy="501576"/>
          </a:xfrm>
          <a:prstGeom prst="rect">
            <a:avLst/>
          </a:prstGeom>
        </p:spPr>
        <p:txBody>
          <a:bodyPr vert="horz" lIns="92446" tIns="46223" rIns="92446" bIns="46223" rtlCol="0"/>
          <a:lstStyle>
            <a:lvl1pPr algn="l">
              <a:defRPr sz="1200"/>
            </a:lvl1pPr>
          </a:lstStyle>
          <a:p>
            <a:r>
              <a:rPr lang="sv-SE"/>
              <a:t>Presentation för enbart de smartase</a:t>
            </a:r>
            <a:endParaRPr lang="en-GB"/>
          </a:p>
        </p:txBody>
      </p:sp>
      <p:sp>
        <p:nvSpPr>
          <p:cNvPr id="3" name="Platshållare för datum 2">
            <a:extLst>
              <a:ext uri="{FF2B5EF4-FFF2-40B4-BE49-F238E27FC236}">
                <a16:creationId xmlns:a16="http://schemas.microsoft.com/office/drawing/2014/main" id="{98D38353-3320-4759-A856-8610AED92F89}"/>
              </a:ext>
            </a:extLst>
          </p:cNvPr>
          <p:cNvSpPr>
            <a:spLocks noGrp="1"/>
          </p:cNvSpPr>
          <p:nvPr>
            <p:ph type="dt" sz="quarter" idx="1"/>
          </p:nvPr>
        </p:nvSpPr>
        <p:spPr>
          <a:xfrm>
            <a:off x="3900934" y="0"/>
            <a:ext cx="2985621" cy="501576"/>
          </a:xfrm>
          <a:prstGeom prst="rect">
            <a:avLst/>
          </a:prstGeom>
        </p:spPr>
        <p:txBody>
          <a:bodyPr vert="horz" lIns="92446" tIns="46223" rIns="92446" bIns="46223" rtlCol="0"/>
          <a:lstStyle>
            <a:lvl1pPr algn="r">
              <a:defRPr sz="1200"/>
            </a:lvl1pPr>
          </a:lstStyle>
          <a:p>
            <a:fld id="{C7FAE3B6-AEA4-4DC4-B259-3E020BC8A997}" type="datetimeFigureOut">
              <a:rPr lang="en-GB" smtClean="0"/>
              <a:t>16/09/2026</a:t>
            </a:fld>
            <a:endParaRPr lang="en-GB"/>
          </a:p>
        </p:txBody>
      </p:sp>
      <p:sp>
        <p:nvSpPr>
          <p:cNvPr id="4" name="Platshållare för sidfot 3">
            <a:extLst>
              <a:ext uri="{FF2B5EF4-FFF2-40B4-BE49-F238E27FC236}">
                <a16:creationId xmlns:a16="http://schemas.microsoft.com/office/drawing/2014/main" id="{DBA7833C-64F9-479A-BDC1-F7DCD377212B}"/>
              </a:ext>
            </a:extLst>
          </p:cNvPr>
          <p:cNvSpPr>
            <a:spLocks noGrp="1"/>
          </p:cNvSpPr>
          <p:nvPr>
            <p:ph type="ftr" sz="quarter" idx="2"/>
          </p:nvPr>
        </p:nvSpPr>
        <p:spPr>
          <a:xfrm>
            <a:off x="0" y="9518724"/>
            <a:ext cx="2985621" cy="501576"/>
          </a:xfrm>
          <a:prstGeom prst="rect">
            <a:avLst/>
          </a:prstGeom>
        </p:spPr>
        <p:txBody>
          <a:bodyPr vert="horz" lIns="92446" tIns="46223" rIns="92446" bIns="46223" rtlCol="0" anchor="b"/>
          <a:lstStyle>
            <a:lvl1pPr algn="l">
              <a:defRPr sz="1200"/>
            </a:lvl1pPr>
          </a:lstStyle>
          <a:p>
            <a:endParaRPr lang="en-GB"/>
          </a:p>
        </p:txBody>
      </p:sp>
      <p:sp>
        <p:nvSpPr>
          <p:cNvPr id="5" name="Platshållare för bildnummer 4">
            <a:extLst>
              <a:ext uri="{FF2B5EF4-FFF2-40B4-BE49-F238E27FC236}">
                <a16:creationId xmlns:a16="http://schemas.microsoft.com/office/drawing/2014/main" id="{A9C70AB4-7108-4933-9391-A40CBA531446}"/>
              </a:ext>
            </a:extLst>
          </p:cNvPr>
          <p:cNvSpPr>
            <a:spLocks noGrp="1"/>
          </p:cNvSpPr>
          <p:nvPr>
            <p:ph type="sldNum" sz="quarter" idx="3"/>
          </p:nvPr>
        </p:nvSpPr>
        <p:spPr>
          <a:xfrm>
            <a:off x="3900934" y="9518724"/>
            <a:ext cx="2985621" cy="501576"/>
          </a:xfrm>
          <a:prstGeom prst="rect">
            <a:avLst/>
          </a:prstGeom>
        </p:spPr>
        <p:txBody>
          <a:bodyPr vert="horz" lIns="92446" tIns="46223" rIns="92446" bIns="46223" rtlCol="0" anchor="b"/>
          <a:lstStyle>
            <a:lvl1pPr algn="r">
              <a:defRPr sz="1200"/>
            </a:lvl1pPr>
          </a:lstStyle>
          <a:p>
            <a:fld id="{D407C9C1-1246-4EFC-8BB5-51B2293CCC1F}" type="slidenum">
              <a:rPr lang="en-GB" smtClean="0"/>
              <a:t>‹#›</a:t>
            </a:fld>
            <a:endParaRPr lang="en-GB"/>
          </a:p>
        </p:txBody>
      </p:sp>
    </p:spTree>
    <p:extLst>
      <p:ext uri="{BB962C8B-B14F-4D97-AF65-F5344CB8AC3E}">
        <p14:creationId xmlns:p14="http://schemas.microsoft.com/office/powerpoint/2010/main" val="4204790878"/>
      </p:ext>
    </p:extLst>
  </p:cSld>
  <p:clrMap bg1="lt1" tx1="dk1" bg2="lt2" tx2="dk2" accent1="accent1" accent2="accent2" accent3="accent3" accent4="accent4" accent5="accent5" accent6="accent6" hlink="hlink" folHlink="folHlink"/>
  <p:hf ftr="0" dt="0"/>
  <p:extLst>
    <p:ext uri="{56416CCD-93CA-4268-BC5B-53C4BB910035}">
      <p15:sldGuideLst xmlns:p15="http://schemas.microsoft.com/office/powerpoint/2012/main">
        <p15:guide id="1" orient="horz" pos="3156" userDrawn="1">
          <p15:clr>
            <a:srgbClr val="F26B43"/>
          </p15:clr>
        </p15:guide>
        <p15:guide id="2" pos="2169"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688494" y="155964"/>
            <a:ext cx="5511174" cy="501576"/>
          </a:xfrm>
          <a:prstGeom prst="rect">
            <a:avLst/>
          </a:prstGeom>
        </p:spPr>
        <p:txBody>
          <a:bodyPr vert="horz" lIns="92446" tIns="46223" rIns="92446" bIns="46223" rtlCol="0"/>
          <a:lstStyle>
            <a:lvl1pPr algn="ctr">
              <a:defRPr sz="1200"/>
            </a:lvl1pPr>
          </a:lstStyle>
          <a:p>
            <a:r>
              <a:rPr lang="sv-SE"/>
              <a:t>Presentation för enbart de smartase</a:t>
            </a:r>
            <a:endParaRPr lang="en-GB" dirty="0"/>
          </a:p>
        </p:txBody>
      </p:sp>
      <p:sp>
        <p:nvSpPr>
          <p:cNvPr id="3" name="Platshållare för datum 2"/>
          <p:cNvSpPr>
            <a:spLocks noGrp="1"/>
          </p:cNvSpPr>
          <p:nvPr>
            <p:ph type="dt" idx="1"/>
          </p:nvPr>
        </p:nvSpPr>
        <p:spPr>
          <a:xfrm>
            <a:off x="691938" y="9362760"/>
            <a:ext cx="1492812" cy="501576"/>
          </a:xfrm>
          <a:prstGeom prst="rect">
            <a:avLst/>
          </a:prstGeom>
        </p:spPr>
        <p:txBody>
          <a:bodyPr vert="horz" lIns="92446" tIns="46223" rIns="92446" bIns="46223" rtlCol="0" anchor="b"/>
          <a:lstStyle>
            <a:lvl1pPr algn="l">
              <a:defRPr sz="1200"/>
            </a:lvl1pPr>
          </a:lstStyle>
          <a:p>
            <a:fld id="{DDAD3D5C-A49C-4E6B-A239-B4E9EA73BA38}" type="datetimeFigureOut">
              <a:rPr lang="en-GB" smtClean="0"/>
              <a:pPr/>
              <a:t>16/09/2026</a:t>
            </a:fld>
            <a:endParaRPr lang="en-GB" dirty="0"/>
          </a:p>
        </p:txBody>
      </p:sp>
      <p:sp>
        <p:nvSpPr>
          <p:cNvPr id="4" name="Platshållare för bildobjekt 3"/>
          <p:cNvSpPr>
            <a:spLocks noGrp="1" noRot="1" noChangeAspect="1"/>
          </p:cNvSpPr>
          <p:nvPr>
            <p:ph type="sldImg" idx="2"/>
          </p:nvPr>
        </p:nvSpPr>
        <p:spPr>
          <a:xfrm>
            <a:off x="698500" y="1252538"/>
            <a:ext cx="5491163" cy="3089275"/>
          </a:xfrm>
          <a:prstGeom prst="rect">
            <a:avLst/>
          </a:prstGeom>
          <a:noFill/>
          <a:ln w="12700">
            <a:solidFill>
              <a:prstClr val="black"/>
            </a:solidFill>
          </a:ln>
        </p:spPr>
        <p:txBody>
          <a:bodyPr vert="horz" lIns="92446" tIns="46223" rIns="92446" bIns="46223" rtlCol="0" anchor="ctr"/>
          <a:lstStyle/>
          <a:p>
            <a:endParaRPr lang="en-GB"/>
          </a:p>
        </p:txBody>
      </p:sp>
      <p:sp>
        <p:nvSpPr>
          <p:cNvPr id="5" name="Platshållare för anteckningar 4"/>
          <p:cNvSpPr>
            <a:spLocks noGrp="1"/>
          </p:cNvSpPr>
          <p:nvPr>
            <p:ph type="body" sz="quarter" idx="3"/>
          </p:nvPr>
        </p:nvSpPr>
        <p:spPr>
          <a:xfrm>
            <a:off x="688495" y="4821859"/>
            <a:ext cx="5511174" cy="3945303"/>
          </a:xfrm>
          <a:prstGeom prst="rect">
            <a:avLst/>
          </a:prstGeom>
        </p:spPr>
        <p:txBody>
          <a:bodyPr vert="horz" lIns="92446" tIns="46223" rIns="92446" bIns="46223" rtlCol="0"/>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7" name="Platshållare för bildnummer 6"/>
          <p:cNvSpPr>
            <a:spLocks noGrp="1"/>
          </p:cNvSpPr>
          <p:nvPr>
            <p:ph type="sldNum" sz="quarter" idx="5"/>
          </p:nvPr>
        </p:nvSpPr>
        <p:spPr>
          <a:xfrm>
            <a:off x="2697675" y="9362760"/>
            <a:ext cx="1492811" cy="501576"/>
          </a:xfrm>
          <a:prstGeom prst="rect">
            <a:avLst/>
          </a:prstGeom>
        </p:spPr>
        <p:txBody>
          <a:bodyPr vert="horz" lIns="92446" tIns="46223" rIns="92446" bIns="46223" rtlCol="0" anchor="b"/>
          <a:lstStyle>
            <a:lvl1pPr algn="ctr">
              <a:defRPr sz="1200"/>
            </a:lvl1pPr>
          </a:lstStyle>
          <a:p>
            <a:fld id="{AC497CE8-006A-4D39-B790-B2C157C25173}" type="slidenum">
              <a:rPr lang="en-GB" smtClean="0"/>
              <a:pPr/>
              <a:t>‹#›</a:t>
            </a:fld>
            <a:endParaRPr lang="en-GB" dirty="0"/>
          </a:p>
        </p:txBody>
      </p:sp>
      <p:pic>
        <p:nvPicPr>
          <p:cNvPr id="8" name="Bildobjekt 7">
            <a:extLst>
              <a:ext uri="{FF2B5EF4-FFF2-40B4-BE49-F238E27FC236}">
                <a16:creationId xmlns:a16="http://schemas.microsoft.com/office/drawing/2014/main" id="{B715D6FA-7C00-492E-B2A9-CE3FF8084C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3744" y="9174895"/>
            <a:ext cx="1070373" cy="687658"/>
          </a:xfrm>
          <a:prstGeom prst="rect">
            <a:avLst/>
          </a:prstGeom>
        </p:spPr>
      </p:pic>
    </p:spTree>
    <p:extLst>
      <p:ext uri="{BB962C8B-B14F-4D97-AF65-F5344CB8AC3E}">
        <p14:creationId xmlns:p14="http://schemas.microsoft.com/office/powerpoint/2010/main" val="185784932"/>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180975" indent="-180975" algn="l" defTabSz="914400" rtl="0" eaLnBrk="1" latinLnBrk="0" hangingPunct="1">
      <a:buFont typeface="Arial" panose="020B0604020202020204" pitchFamily="34" charset="0"/>
      <a:buChar char="•"/>
      <a:defRPr sz="1200" kern="1200">
        <a:solidFill>
          <a:schemeClr val="tx1"/>
        </a:solidFill>
        <a:latin typeface="+mn-lt"/>
        <a:ea typeface="+mn-ea"/>
        <a:cs typeface="+mn-cs"/>
      </a:defRPr>
    </a:lvl2pPr>
    <a:lvl3pPr marL="360363" indent="-179388" algn="l" defTabSz="914400" rtl="0" eaLnBrk="1" latinLnBrk="0" hangingPunct="1">
      <a:buFont typeface="Arial" panose="020B0604020202020204" pitchFamily="34" charset="0"/>
      <a:buChar char="−"/>
      <a:defRPr sz="1200" kern="1200">
        <a:solidFill>
          <a:schemeClr val="tx1"/>
        </a:solidFill>
        <a:latin typeface="+mn-lt"/>
        <a:ea typeface="+mn-ea"/>
        <a:cs typeface="+mn-cs"/>
      </a:defRPr>
    </a:lvl3pPr>
    <a:lvl4pPr marL="541338" indent="-180975" algn="l" defTabSz="914400" rtl="0" eaLnBrk="1" latinLnBrk="0" hangingPunct="1">
      <a:buFont typeface="Arial" panose="020B0604020202020204" pitchFamily="34" charset="0"/>
      <a:buChar char="•"/>
      <a:defRPr sz="1200" kern="1200">
        <a:solidFill>
          <a:schemeClr val="tx1"/>
        </a:solidFill>
        <a:latin typeface="+mn-lt"/>
        <a:ea typeface="+mn-ea"/>
        <a:cs typeface="+mn-cs"/>
      </a:defRPr>
    </a:lvl4pPr>
    <a:lvl5pPr marL="720725" indent="-179388" algn="l" defTabSz="914400" rtl="0" eaLnBrk="1" latinLnBrk="0" hangingPunct="1">
      <a:buFont typeface="Arial" panose="020B0604020202020204" pitchFamily="34" charset="0"/>
      <a:buChar char="−"/>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sidhuvud 3"/>
          <p:cNvSpPr>
            <a:spLocks noGrp="1"/>
          </p:cNvSpPr>
          <p:nvPr>
            <p:ph type="hdr" sz="quarter"/>
          </p:nvPr>
        </p:nvSpPr>
        <p:spPr/>
        <p:txBody>
          <a:bodyPr/>
          <a:lstStyle/>
          <a:p>
            <a:r>
              <a:rPr lang="sv-SE"/>
              <a:t>Presentation för enbart de smartase</a:t>
            </a:r>
            <a:endParaRPr lang="en-GB" dirty="0"/>
          </a:p>
        </p:txBody>
      </p:sp>
      <p:sp>
        <p:nvSpPr>
          <p:cNvPr id="5" name="Platshållare för bildnummer 4"/>
          <p:cNvSpPr>
            <a:spLocks noGrp="1"/>
          </p:cNvSpPr>
          <p:nvPr>
            <p:ph type="sldNum" sz="quarter" idx="5"/>
          </p:nvPr>
        </p:nvSpPr>
        <p:spPr/>
        <p:txBody>
          <a:bodyPr/>
          <a:lstStyle/>
          <a:p>
            <a:fld id="{AC497CE8-006A-4D39-B790-B2C157C25173}" type="slidenum">
              <a:rPr lang="en-GB" smtClean="0"/>
              <a:pPr/>
              <a:t>1</a:t>
            </a:fld>
            <a:endParaRPr lang="en-GB" dirty="0"/>
          </a:p>
        </p:txBody>
      </p:sp>
    </p:spTree>
    <p:extLst>
      <p:ext uri="{BB962C8B-B14F-4D97-AF65-F5344CB8AC3E}">
        <p14:creationId xmlns:p14="http://schemas.microsoft.com/office/powerpoint/2010/main" val="2124211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sidhuvud 3"/>
          <p:cNvSpPr>
            <a:spLocks noGrp="1"/>
          </p:cNvSpPr>
          <p:nvPr>
            <p:ph type="hdr" sz="quarter"/>
          </p:nvPr>
        </p:nvSpPr>
        <p:spPr/>
        <p:txBody>
          <a:bodyPr/>
          <a:lstStyle/>
          <a:p>
            <a:r>
              <a:rPr lang="sv-SE"/>
              <a:t>Presentation för enbart de smartase</a:t>
            </a:r>
            <a:endParaRPr lang="en-GB" dirty="0"/>
          </a:p>
        </p:txBody>
      </p:sp>
      <p:sp>
        <p:nvSpPr>
          <p:cNvPr id="5" name="Platshållare för bildnummer 4"/>
          <p:cNvSpPr>
            <a:spLocks noGrp="1"/>
          </p:cNvSpPr>
          <p:nvPr>
            <p:ph type="sldNum" sz="quarter" idx="5"/>
          </p:nvPr>
        </p:nvSpPr>
        <p:spPr/>
        <p:txBody>
          <a:bodyPr/>
          <a:lstStyle/>
          <a:p>
            <a:fld id="{AC497CE8-006A-4D39-B790-B2C157C25173}" type="slidenum">
              <a:rPr lang="en-GB" smtClean="0"/>
              <a:pPr/>
              <a:t>7</a:t>
            </a:fld>
            <a:endParaRPr lang="en-GB" dirty="0"/>
          </a:p>
        </p:txBody>
      </p:sp>
    </p:spTree>
    <p:extLst>
      <p:ext uri="{BB962C8B-B14F-4D97-AF65-F5344CB8AC3E}">
        <p14:creationId xmlns:p14="http://schemas.microsoft.com/office/powerpoint/2010/main" val="17915176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6B306-86A4-731E-E94A-5180054D157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1285DC6-D344-D5B5-2A7A-A0D52133E43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3BFE9FD-E167-B37F-C565-D193D4A7C33F}"/>
              </a:ext>
            </a:extLst>
          </p:cNvPr>
          <p:cNvSpPr>
            <a:spLocks noGrp="1"/>
          </p:cNvSpPr>
          <p:nvPr>
            <p:ph type="body" idx="1"/>
          </p:nvPr>
        </p:nvSpPr>
        <p:spPr/>
        <p:txBody>
          <a:bodyPr/>
          <a:lstStyle/>
          <a:p>
            <a:endParaRPr lang="sv-SE" dirty="0"/>
          </a:p>
        </p:txBody>
      </p:sp>
      <p:sp>
        <p:nvSpPr>
          <p:cNvPr id="4" name="Platshållare för sidhuvud 3">
            <a:extLst>
              <a:ext uri="{FF2B5EF4-FFF2-40B4-BE49-F238E27FC236}">
                <a16:creationId xmlns:a16="http://schemas.microsoft.com/office/drawing/2014/main" id="{62608DAC-D468-F3C1-7431-21DC529A4896}"/>
              </a:ext>
            </a:extLst>
          </p:cNvPr>
          <p:cNvSpPr>
            <a:spLocks noGrp="1"/>
          </p:cNvSpPr>
          <p:nvPr>
            <p:ph type="hdr" sz="quarter"/>
          </p:nvPr>
        </p:nvSpPr>
        <p:spPr/>
        <p:txBody>
          <a:bodyPr/>
          <a:lstStyle/>
          <a:p>
            <a:r>
              <a:rPr lang="sv-SE"/>
              <a:t>Presentation för enbart de smartase</a:t>
            </a:r>
            <a:endParaRPr lang="en-GB" dirty="0"/>
          </a:p>
        </p:txBody>
      </p:sp>
      <p:sp>
        <p:nvSpPr>
          <p:cNvPr id="5" name="Platshållare för bildnummer 4">
            <a:extLst>
              <a:ext uri="{FF2B5EF4-FFF2-40B4-BE49-F238E27FC236}">
                <a16:creationId xmlns:a16="http://schemas.microsoft.com/office/drawing/2014/main" id="{05919BB4-9B80-5D2C-E188-3B16094D4202}"/>
              </a:ext>
            </a:extLst>
          </p:cNvPr>
          <p:cNvSpPr>
            <a:spLocks noGrp="1"/>
          </p:cNvSpPr>
          <p:nvPr>
            <p:ph type="sldNum" sz="quarter" idx="5"/>
          </p:nvPr>
        </p:nvSpPr>
        <p:spPr/>
        <p:txBody>
          <a:bodyPr/>
          <a:lstStyle/>
          <a:p>
            <a:fld id="{AC497CE8-006A-4D39-B790-B2C157C25173}" type="slidenum">
              <a:rPr lang="en-GB" smtClean="0"/>
              <a:pPr/>
              <a:t>10</a:t>
            </a:fld>
            <a:endParaRPr lang="en-GB" dirty="0"/>
          </a:p>
        </p:txBody>
      </p:sp>
    </p:spTree>
    <p:extLst>
      <p:ext uri="{BB962C8B-B14F-4D97-AF65-F5344CB8AC3E}">
        <p14:creationId xmlns:p14="http://schemas.microsoft.com/office/powerpoint/2010/main" val="1613084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6A023-4CF7-D9C2-C9C9-0EAE671AF5A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FA60121-7C11-57D1-5170-AF973042ED39}"/>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7123CBE0-8E2B-4DC8-F8F1-130BEF1C2379}"/>
              </a:ext>
            </a:extLst>
          </p:cNvPr>
          <p:cNvSpPr>
            <a:spLocks noGrp="1"/>
          </p:cNvSpPr>
          <p:nvPr>
            <p:ph type="body" idx="1"/>
          </p:nvPr>
        </p:nvSpPr>
        <p:spPr/>
        <p:txBody>
          <a:bodyPr/>
          <a:lstStyle/>
          <a:p>
            <a:endParaRPr lang="sv-SE" dirty="0"/>
          </a:p>
        </p:txBody>
      </p:sp>
      <p:sp>
        <p:nvSpPr>
          <p:cNvPr id="4" name="Platshållare för sidhuvud 3">
            <a:extLst>
              <a:ext uri="{FF2B5EF4-FFF2-40B4-BE49-F238E27FC236}">
                <a16:creationId xmlns:a16="http://schemas.microsoft.com/office/drawing/2014/main" id="{50B12564-B37B-6843-B8E6-9164E3BF5D05}"/>
              </a:ext>
            </a:extLst>
          </p:cNvPr>
          <p:cNvSpPr>
            <a:spLocks noGrp="1"/>
          </p:cNvSpPr>
          <p:nvPr>
            <p:ph type="hdr" sz="quarter"/>
          </p:nvPr>
        </p:nvSpPr>
        <p:spPr/>
        <p:txBody>
          <a:bodyPr/>
          <a:lstStyle/>
          <a:p>
            <a:r>
              <a:rPr lang="sv-SE"/>
              <a:t>Presentation för enbart de smartase</a:t>
            </a:r>
            <a:endParaRPr lang="en-GB" dirty="0"/>
          </a:p>
        </p:txBody>
      </p:sp>
      <p:sp>
        <p:nvSpPr>
          <p:cNvPr id="5" name="Platshållare för bildnummer 4">
            <a:extLst>
              <a:ext uri="{FF2B5EF4-FFF2-40B4-BE49-F238E27FC236}">
                <a16:creationId xmlns:a16="http://schemas.microsoft.com/office/drawing/2014/main" id="{48AA45CF-E989-FFC5-FF07-1863803A77A3}"/>
              </a:ext>
            </a:extLst>
          </p:cNvPr>
          <p:cNvSpPr>
            <a:spLocks noGrp="1"/>
          </p:cNvSpPr>
          <p:nvPr>
            <p:ph type="sldNum" sz="quarter" idx="5"/>
          </p:nvPr>
        </p:nvSpPr>
        <p:spPr/>
        <p:txBody>
          <a:bodyPr/>
          <a:lstStyle/>
          <a:p>
            <a:fld id="{AC497CE8-006A-4D39-B790-B2C157C25173}" type="slidenum">
              <a:rPr lang="en-GB" smtClean="0"/>
              <a:pPr/>
              <a:t>11</a:t>
            </a:fld>
            <a:endParaRPr lang="en-GB" dirty="0"/>
          </a:p>
        </p:txBody>
      </p:sp>
    </p:spTree>
    <p:extLst>
      <p:ext uri="{BB962C8B-B14F-4D97-AF65-F5344CB8AC3E}">
        <p14:creationId xmlns:p14="http://schemas.microsoft.com/office/powerpoint/2010/main" val="1589483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80103-0C1B-94B1-0575-A245F1D5FF6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3BF22CE-5019-72DF-CF11-8064C1BE5E6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955EC1F-E1FC-B6E6-3AA7-DE75CF660B31}"/>
              </a:ext>
            </a:extLst>
          </p:cNvPr>
          <p:cNvSpPr>
            <a:spLocks noGrp="1"/>
          </p:cNvSpPr>
          <p:nvPr>
            <p:ph type="body" idx="1"/>
          </p:nvPr>
        </p:nvSpPr>
        <p:spPr/>
        <p:txBody>
          <a:bodyPr/>
          <a:lstStyle/>
          <a:p>
            <a:endParaRPr lang="sv-SE" dirty="0"/>
          </a:p>
        </p:txBody>
      </p:sp>
      <p:sp>
        <p:nvSpPr>
          <p:cNvPr id="4" name="Platshållare för sidhuvud 3">
            <a:extLst>
              <a:ext uri="{FF2B5EF4-FFF2-40B4-BE49-F238E27FC236}">
                <a16:creationId xmlns:a16="http://schemas.microsoft.com/office/drawing/2014/main" id="{01B9C5C8-7C10-13E4-58E9-2275E513E957}"/>
              </a:ext>
            </a:extLst>
          </p:cNvPr>
          <p:cNvSpPr>
            <a:spLocks noGrp="1"/>
          </p:cNvSpPr>
          <p:nvPr>
            <p:ph type="hdr" sz="quarter"/>
          </p:nvPr>
        </p:nvSpPr>
        <p:spPr/>
        <p:txBody>
          <a:bodyPr/>
          <a:lstStyle/>
          <a:p>
            <a:r>
              <a:rPr lang="sv-SE"/>
              <a:t>Presentation för enbart de smartase</a:t>
            </a:r>
            <a:endParaRPr lang="en-GB" dirty="0"/>
          </a:p>
        </p:txBody>
      </p:sp>
      <p:sp>
        <p:nvSpPr>
          <p:cNvPr id="5" name="Platshållare för bildnummer 4">
            <a:extLst>
              <a:ext uri="{FF2B5EF4-FFF2-40B4-BE49-F238E27FC236}">
                <a16:creationId xmlns:a16="http://schemas.microsoft.com/office/drawing/2014/main" id="{11A72431-25DE-E761-42BD-6597234BD94C}"/>
              </a:ext>
            </a:extLst>
          </p:cNvPr>
          <p:cNvSpPr>
            <a:spLocks noGrp="1"/>
          </p:cNvSpPr>
          <p:nvPr>
            <p:ph type="sldNum" sz="quarter" idx="5"/>
          </p:nvPr>
        </p:nvSpPr>
        <p:spPr/>
        <p:txBody>
          <a:bodyPr/>
          <a:lstStyle/>
          <a:p>
            <a:fld id="{AC497CE8-006A-4D39-B790-B2C157C25173}" type="slidenum">
              <a:rPr lang="en-GB" smtClean="0"/>
              <a:pPr/>
              <a:t>12</a:t>
            </a:fld>
            <a:endParaRPr lang="en-GB" dirty="0"/>
          </a:p>
        </p:txBody>
      </p:sp>
    </p:spTree>
    <p:extLst>
      <p:ext uri="{BB962C8B-B14F-4D97-AF65-F5344CB8AC3E}">
        <p14:creationId xmlns:p14="http://schemas.microsoft.com/office/powerpoint/2010/main" val="1159311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86098-A2E5-98B4-8E0B-0143B3B4659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7B62902-2A0C-49A4-948B-CAE526CF751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0742BE7D-31EA-60FC-A060-D88E51AA08EE}"/>
              </a:ext>
            </a:extLst>
          </p:cNvPr>
          <p:cNvSpPr>
            <a:spLocks noGrp="1"/>
          </p:cNvSpPr>
          <p:nvPr>
            <p:ph type="body" idx="1"/>
          </p:nvPr>
        </p:nvSpPr>
        <p:spPr/>
        <p:txBody>
          <a:bodyPr/>
          <a:lstStyle/>
          <a:p>
            <a:endParaRPr lang="sv-SE" dirty="0"/>
          </a:p>
        </p:txBody>
      </p:sp>
      <p:sp>
        <p:nvSpPr>
          <p:cNvPr id="4" name="Platshållare för sidhuvud 3">
            <a:extLst>
              <a:ext uri="{FF2B5EF4-FFF2-40B4-BE49-F238E27FC236}">
                <a16:creationId xmlns:a16="http://schemas.microsoft.com/office/drawing/2014/main" id="{A833A860-FA69-C6C0-70E3-C6330B03AAC0}"/>
              </a:ext>
            </a:extLst>
          </p:cNvPr>
          <p:cNvSpPr>
            <a:spLocks noGrp="1"/>
          </p:cNvSpPr>
          <p:nvPr>
            <p:ph type="hdr" sz="quarter"/>
          </p:nvPr>
        </p:nvSpPr>
        <p:spPr/>
        <p:txBody>
          <a:bodyPr/>
          <a:lstStyle/>
          <a:p>
            <a:r>
              <a:rPr lang="sv-SE"/>
              <a:t>Presentation för enbart de smartase</a:t>
            </a:r>
            <a:endParaRPr lang="en-GB" dirty="0"/>
          </a:p>
        </p:txBody>
      </p:sp>
      <p:sp>
        <p:nvSpPr>
          <p:cNvPr id="5" name="Platshållare för bildnummer 4">
            <a:extLst>
              <a:ext uri="{FF2B5EF4-FFF2-40B4-BE49-F238E27FC236}">
                <a16:creationId xmlns:a16="http://schemas.microsoft.com/office/drawing/2014/main" id="{C213FBDF-4C2B-2F1D-170D-6FA62E70B812}"/>
              </a:ext>
            </a:extLst>
          </p:cNvPr>
          <p:cNvSpPr>
            <a:spLocks noGrp="1"/>
          </p:cNvSpPr>
          <p:nvPr>
            <p:ph type="sldNum" sz="quarter" idx="5"/>
          </p:nvPr>
        </p:nvSpPr>
        <p:spPr/>
        <p:txBody>
          <a:bodyPr/>
          <a:lstStyle/>
          <a:p>
            <a:fld id="{AC497CE8-006A-4D39-B790-B2C157C25173}" type="slidenum">
              <a:rPr lang="en-GB" smtClean="0"/>
              <a:pPr/>
              <a:t>13</a:t>
            </a:fld>
            <a:endParaRPr lang="en-GB" dirty="0"/>
          </a:p>
        </p:txBody>
      </p:sp>
    </p:spTree>
    <p:extLst>
      <p:ext uri="{BB962C8B-B14F-4D97-AF65-F5344CB8AC3E}">
        <p14:creationId xmlns:p14="http://schemas.microsoft.com/office/powerpoint/2010/main" val="35331391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sidhuvud 3"/>
          <p:cNvSpPr>
            <a:spLocks noGrp="1"/>
          </p:cNvSpPr>
          <p:nvPr>
            <p:ph type="hdr" sz="quarter"/>
          </p:nvPr>
        </p:nvSpPr>
        <p:spPr/>
        <p:txBody>
          <a:bodyPr/>
          <a:lstStyle/>
          <a:p>
            <a:r>
              <a:rPr lang="sv-SE"/>
              <a:t>Presentation för enbart de smartase</a:t>
            </a:r>
            <a:endParaRPr lang="en-GB" dirty="0"/>
          </a:p>
        </p:txBody>
      </p:sp>
      <p:sp>
        <p:nvSpPr>
          <p:cNvPr id="5" name="Platshållare för bildnummer 4"/>
          <p:cNvSpPr>
            <a:spLocks noGrp="1"/>
          </p:cNvSpPr>
          <p:nvPr>
            <p:ph type="sldNum" sz="quarter" idx="5"/>
          </p:nvPr>
        </p:nvSpPr>
        <p:spPr/>
        <p:txBody>
          <a:bodyPr/>
          <a:lstStyle/>
          <a:p>
            <a:fld id="{AC497CE8-006A-4D39-B790-B2C157C25173}" type="slidenum">
              <a:rPr lang="en-GB" smtClean="0"/>
              <a:pPr/>
              <a:t>14</a:t>
            </a:fld>
            <a:endParaRPr lang="en-GB" dirty="0"/>
          </a:p>
        </p:txBody>
      </p:sp>
    </p:spTree>
    <p:extLst>
      <p:ext uri="{BB962C8B-B14F-4D97-AF65-F5344CB8AC3E}">
        <p14:creationId xmlns:p14="http://schemas.microsoft.com/office/powerpoint/2010/main" val="39012785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sidhuvud 3"/>
          <p:cNvSpPr>
            <a:spLocks noGrp="1"/>
          </p:cNvSpPr>
          <p:nvPr>
            <p:ph type="hdr" sz="quarter"/>
          </p:nvPr>
        </p:nvSpPr>
        <p:spPr/>
        <p:txBody>
          <a:bodyPr/>
          <a:lstStyle/>
          <a:p>
            <a:r>
              <a:rPr lang="sv-SE"/>
              <a:t>Presentation för enbart de smartase</a:t>
            </a:r>
            <a:endParaRPr lang="en-GB" dirty="0"/>
          </a:p>
        </p:txBody>
      </p:sp>
      <p:sp>
        <p:nvSpPr>
          <p:cNvPr id="5" name="Platshållare för bildnummer 4"/>
          <p:cNvSpPr>
            <a:spLocks noGrp="1"/>
          </p:cNvSpPr>
          <p:nvPr>
            <p:ph type="sldNum" sz="quarter" idx="5"/>
          </p:nvPr>
        </p:nvSpPr>
        <p:spPr/>
        <p:txBody>
          <a:bodyPr/>
          <a:lstStyle/>
          <a:p>
            <a:fld id="{AC497CE8-006A-4D39-B790-B2C157C25173}" type="slidenum">
              <a:rPr lang="en-GB" smtClean="0"/>
              <a:pPr/>
              <a:t>16</a:t>
            </a:fld>
            <a:endParaRPr lang="en-GB" dirty="0"/>
          </a:p>
        </p:txBody>
      </p:sp>
    </p:spTree>
    <p:extLst>
      <p:ext uri="{BB962C8B-B14F-4D97-AF65-F5344CB8AC3E}">
        <p14:creationId xmlns:p14="http://schemas.microsoft.com/office/powerpoint/2010/main" val="2184947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sz="1200" b="1" i="0" kern="1200" dirty="0">
                <a:solidFill>
                  <a:schemeClr val="tx1"/>
                </a:solidFill>
                <a:effectLst/>
                <a:latin typeface="+mn-lt"/>
                <a:ea typeface="+mn-ea"/>
                <a:cs typeface="+mn-cs"/>
              </a:rPr>
              <a:t>Gothenburg Game </a:t>
            </a:r>
            <a:r>
              <a:rPr lang="sv-SE" sz="1200" b="1" i="0" kern="1200" dirty="0" err="1">
                <a:solidFill>
                  <a:schemeClr val="tx1"/>
                </a:solidFill>
                <a:effectLst/>
                <a:latin typeface="+mn-lt"/>
                <a:ea typeface="+mn-ea"/>
                <a:cs typeface="+mn-cs"/>
              </a:rPr>
              <a:t>Hub</a:t>
            </a:r>
            <a:endParaRPr lang="sv-SE" sz="1200" b="1" i="0" kern="1200" dirty="0">
              <a:solidFill>
                <a:schemeClr val="tx1"/>
              </a:solidFill>
              <a:effectLst/>
              <a:latin typeface="+mn-lt"/>
              <a:ea typeface="+mn-ea"/>
              <a:cs typeface="+mn-cs"/>
            </a:endParaRPr>
          </a:p>
          <a:p>
            <a:pPr fontAlgn="t"/>
            <a:r>
              <a:rPr lang="sv-SE" sz="1200" b="1" i="0" kern="1200" dirty="0">
                <a:solidFill>
                  <a:schemeClr val="tx1"/>
                </a:solidFill>
                <a:effectLst/>
                <a:latin typeface="+mn-lt"/>
                <a:ea typeface="+mn-ea"/>
                <a:cs typeface="+mn-cs"/>
              </a:rPr>
              <a:t>Bakgrund</a:t>
            </a:r>
            <a:br>
              <a:rPr lang="sv-SE" sz="1200" b="0" i="0" kern="1200" dirty="0">
                <a:solidFill>
                  <a:schemeClr val="tx1"/>
                </a:solidFill>
                <a:effectLst/>
                <a:latin typeface="+mn-lt"/>
                <a:ea typeface="+mn-ea"/>
                <a:cs typeface="+mn-cs"/>
              </a:rPr>
            </a:br>
            <a:r>
              <a:rPr lang="sv-SE" sz="1200" b="0" i="0" kern="1200" dirty="0">
                <a:solidFill>
                  <a:schemeClr val="tx1"/>
                </a:solidFill>
                <a:effectLst/>
                <a:latin typeface="+mn-lt"/>
                <a:ea typeface="+mn-ea"/>
                <a:cs typeface="+mn-cs"/>
              </a:rPr>
              <a:t>Spelbranschen är en av Västsveriges starkaste kulturella och kreativa branscher med snabb tillväxt, hög exportandel och stort behov av kompetensförsörjning. Samtidigt är ekosystemet i Göteborg fragmenterat jämfört med exempelvis Skövde.</a:t>
            </a:r>
          </a:p>
          <a:p>
            <a:pPr fontAlgn="t"/>
            <a:r>
              <a:rPr lang="sv-SE" sz="1200" b="1" i="0" kern="1200" dirty="0">
                <a:solidFill>
                  <a:schemeClr val="tx1"/>
                </a:solidFill>
                <a:effectLst/>
                <a:latin typeface="+mn-lt"/>
                <a:ea typeface="+mn-ea"/>
                <a:cs typeface="+mn-cs"/>
              </a:rPr>
              <a:t>Projektets mål</a:t>
            </a:r>
            <a:br>
              <a:rPr lang="sv-SE" sz="1200" b="0" i="0" kern="1200" dirty="0">
                <a:solidFill>
                  <a:schemeClr val="tx1"/>
                </a:solidFill>
                <a:effectLst/>
                <a:latin typeface="+mn-lt"/>
                <a:ea typeface="+mn-ea"/>
                <a:cs typeface="+mn-cs"/>
              </a:rPr>
            </a:br>
            <a:r>
              <a:rPr lang="sv-SE" sz="1200" b="0" i="0" kern="1200" dirty="0">
                <a:solidFill>
                  <a:schemeClr val="tx1"/>
                </a:solidFill>
                <a:effectLst/>
                <a:latin typeface="+mn-lt"/>
                <a:ea typeface="+mn-ea"/>
                <a:cs typeface="+mn-cs"/>
              </a:rPr>
              <a:t>Att stärka Göteborgs position som plats för spelutveckling genom fördjupad samverkan mellan Business Region Göteborg, Lindholmen Science Park och Science Park Skövde.</a:t>
            </a:r>
          </a:p>
          <a:p>
            <a:pPr fontAlgn="t"/>
            <a:r>
              <a:rPr lang="sv-SE" sz="1200" b="1" i="0" kern="1200" dirty="0">
                <a:solidFill>
                  <a:schemeClr val="tx1"/>
                </a:solidFill>
                <a:effectLst/>
                <a:latin typeface="+mn-lt"/>
                <a:ea typeface="+mn-ea"/>
                <a:cs typeface="+mn-cs"/>
              </a:rPr>
              <a:t>Vad vi gör</a:t>
            </a:r>
            <a:endParaRPr lang="sv-SE" sz="1200" b="0" i="0" kern="1200" dirty="0">
              <a:solidFill>
                <a:schemeClr val="tx1"/>
              </a:solidFill>
              <a:effectLst/>
              <a:latin typeface="+mn-lt"/>
              <a:ea typeface="+mn-ea"/>
              <a:cs typeface="+mn-cs"/>
            </a:endParaRPr>
          </a:p>
          <a:p>
            <a:pPr lvl="0" fontAlgn="t"/>
            <a:r>
              <a:rPr lang="sv-SE" sz="1200" b="0" i="0" kern="1200" dirty="0">
                <a:solidFill>
                  <a:schemeClr val="tx1"/>
                </a:solidFill>
                <a:effectLst/>
                <a:latin typeface="+mn-lt"/>
                <a:ea typeface="+mn-ea"/>
                <a:cs typeface="+mn-cs"/>
              </a:rPr>
              <a:t>Samlar företag, utbildningar, talanger och branschaktörer i ett gemensamt nätverk.</a:t>
            </a:r>
          </a:p>
          <a:p>
            <a:pPr lvl="0" fontAlgn="t"/>
            <a:r>
              <a:rPr lang="sv-SE" sz="1200" b="0" i="0" kern="1200" dirty="0">
                <a:solidFill>
                  <a:schemeClr val="tx1"/>
                </a:solidFill>
                <a:effectLst/>
                <a:latin typeface="+mn-lt"/>
                <a:ea typeface="+mn-ea"/>
                <a:cs typeface="+mn-cs"/>
              </a:rPr>
              <a:t>Skapar mötesplatser, kunskapsutbyte och gemensamma aktiviteter.</a:t>
            </a:r>
          </a:p>
          <a:p>
            <a:pPr lvl="0" fontAlgn="t"/>
            <a:r>
              <a:rPr lang="sv-SE" sz="1200" b="0" i="0" kern="1200" dirty="0">
                <a:solidFill>
                  <a:schemeClr val="tx1"/>
                </a:solidFill>
                <a:effectLst/>
                <a:latin typeface="+mn-lt"/>
                <a:ea typeface="+mn-ea"/>
                <a:cs typeface="+mn-cs"/>
              </a:rPr>
              <a:t>Knyter närmare band mellan Göteborgs spelmiljö och Sweden Game Arena i Skövde.</a:t>
            </a:r>
          </a:p>
          <a:p>
            <a:pPr lvl="0" fontAlgn="t"/>
            <a:r>
              <a:rPr lang="sv-SE" sz="1200" b="0" i="0" kern="1200" dirty="0">
                <a:solidFill>
                  <a:schemeClr val="tx1"/>
                </a:solidFill>
                <a:effectLst/>
                <a:latin typeface="+mn-lt"/>
                <a:ea typeface="+mn-ea"/>
                <a:cs typeface="+mn-cs"/>
              </a:rPr>
              <a:t>Stärker förutsättningarna för etablering, tillväxt och kompetensattraktion.</a:t>
            </a:r>
          </a:p>
          <a:p>
            <a:pPr fontAlgn="t"/>
            <a:r>
              <a:rPr lang="sv-SE" sz="1200" b="1" i="0" kern="1200" dirty="0">
                <a:solidFill>
                  <a:schemeClr val="tx1"/>
                </a:solidFill>
                <a:effectLst/>
                <a:latin typeface="+mn-lt"/>
                <a:ea typeface="+mn-ea"/>
                <a:cs typeface="+mn-cs"/>
              </a:rPr>
              <a:t>Förväntade effekter</a:t>
            </a:r>
            <a:endParaRPr lang="sv-SE" sz="1200" b="0" i="0" kern="1200" dirty="0">
              <a:solidFill>
                <a:schemeClr val="tx1"/>
              </a:solidFill>
              <a:effectLst/>
              <a:latin typeface="+mn-lt"/>
              <a:ea typeface="+mn-ea"/>
              <a:cs typeface="+mn-cs"/>
            </a:endParaRPr>
          </a:p>
          <a:p>
            <a:pPr lvl="0" fontAlgn="t"/>
            <a:r>
              <a:rPr lang="sv-SE" sz="1200" b="0" i="0" kern="1200" dirty="0">
                <a:solidFill>
                  <a:schemeClr val="tx1"/>
                </a:solidFill>
                <a:effectLst/>
                <a:latin typeface="+mn-lt"/>
                <a:ea typeface="+mn-ea"/>
                <a:cs typeface="+mn-cs"/>
              </a:rPr>
              <a:t>Starkare regionalt spelkluster.</a:t>
            </a:r>
          </a:p>
          <a:p>
            <a:pPr lvl="0" fontAlgn="t"/>
            <a:r>
              <a:rPr lang="sv-SE" sz="1200" b="0" i="0" kern="1200" dirty="0">
                <a:solidFill>
                  <a:schemeClr val="tx1"/>
                </a:solidFill>
                <a:effectLst/>
                <a:latin typeface="+mn-lt"/>
                <a:ea typeface="+mn-ea"/>
                <a:cs typeface="+mn-cs"/>
              </a:rPr>
              <a:t>Ökad attraktionskraft för talanger och investeringar.</a:t>
            </a:r>
          </a:p>
          <a:p>
            <a:pPr lvl="0" fontAlgn="t"/>
            <a:r>
              <a:rPr lang="sv-SE" sz="1200" b="0" i="0" kern="1200" dirty="0">
                <a:solidFill>
                  <a:schemeClr val="tx1"/>
                </a:solidFill>
                <a:effectLst/>
                <a:latin typeface="+mn-lt"/>
                <a:ea typeface="+mn-ea"/>
                <a:cs typeface="+mn-cs"/>
              </a:rPr>
              <a:t>Bättre samverkan mellan företag, utbildning och offentlig sektor.</a:t>
            </a:r>
          </a:p>
          <a:p>
            <a:pPr lvl="0" fontAlgn="t"/>
            <a:r>
              <a:rPr lang="sv-SE" sz="1200" b="0" i="0" kern="1200" dirty="0">
                <a:solidFill>
                  <a:schemeClr val="tx1"/>
                </a:solidFill>
                <a:effectLst/>
                <a:latin typeface="+mn-lt"/>
                <a:ea typeface="+mn-ea"/>
                <a:cs typeface="+mn-cs"/>
              </a:rPr>
              <a:t>Högre tillväxtförutsättningar för spelbolag i Göteborgsregionen.</a:t>
            </a:r>
          </a:p>
          <a:p>
            <a:endParaRPr lang="sv-SE" dirty="0"/>
          </a:p>
        </p:txBody>
      </p:sp>
      <p:sp>
        <p:nvSpPr>
          <p:cNvPr id="4" name="Platshållare för sidhuvud 3"/>
          <p:cNvSpPr>
            <a:spLocks noGrp="1"/>
          </p:cNvSpPr>
          <p:nvPr>
            <p:ph type="hdr" sz="quarter"/>
          </p:nvPr>
        </p:nvSpPr>
        <p:spPr/>
        <p:txBody>
          <a:bodyPr/>
          <a:lstStyle/>
          <a:p>
            <a:r>
              <a:rPr lang="sv-SE"/>
              <a:t>Presentation för enbart de smartase</a:t>
            </a:r>
            <a:endParaRPr lang="en-GB" dirty="0"/>
          </a:p>
        </p:txBody>
      </p:sp>
      <p:sp>
        <p:nvSpPr>
          <p:cNvPr id="5" name="Platshållare för bildnummer 4"/>
          <p:cNvSpPr>
            <a:spLocks noGrp="1"/>
          </p:cNvSpPr>
          <p:nvPr>
            <p:ph type="sldNum" sz="quarter" idx="5"/>
          </p:nvPr>
        </p:nvSpPr>
        <p:spPr/>
        <p:txBody>
          <a:bodyPr/>
          <a:lstStyle/>
          <a:p>
            <a:fld id="{AC497CE8-006A-4D39-B790-B2C157C25173}" type="slidenum">
              <a:rPr lang="en-GB" smtClean="0"/>
              <a:pPr/>
              <a:t>18</a:t>
            </a:fld>
            <a:endParaRPr lang="en-GB" dirty="0"/>
          </a:p>
        </p:txBody>
      </p:sp>
    </p:spTree>
    <p:extLst>
      <p:ext uri="{BB962C8B-B14F-4D97-AF65-F5344CB8AC3E}">
        <p14:creationId xmlns:p14="http://schemas.microsoft.com/office/powerpoint/2010/main" val="22718678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sidhuvud 3"/>
          <p:cNvSpPr>
            <a:spLocks noGrp="1"/>
          </p:cNvSpPr>
          <p:nvPr>
            <p:ph type="hdr" sz="quarter"/>
          </p:nvPr>
        </p:nvSpPr>
        <p:spPr/>
        <p:txBody>
          <a:bodyPr/>
          <a:lstStyle/>
          <a:p>
            <a:r>
              <a:rPr lang="sv-SE"/>
              <a:t>Presentation för enbart de smartase</a:t>
            </a:r>
            <a:endParaRPr lang="en-GB" dirty="0"/>
          </a:p>
        </p:txBody>
      </p:sp>
      <p:sp>
        <p:nvSpPr>
          <p:cNvPr id="5" name="Platshållare för bildnummer 4"/>
          <p:cNvSpPr>
            <a:spLocks noGrp="1"/>
          </p:cNvSpPr>
          <p:nvPr>
            <p:ph type="sldNum" sz="quarter" idx="5"/>
          </p:nvPr>
        </p:nvSpPr>
        <p:spPr/>
        <p:txBody>
          <a:bodyPr/>
          <a:lstStyle/>
          <a:p>
            <a:fld id="{AC497CE8-006A-4D39-B790-B2C157C25173}" type="slidenum">
              <a:rPr lang="en-GB" smtClean="0"/>
              <a:pPr/>
              <a:t>21</a:t>
            </a:fld>
            <a:endParaRPr lang="en-GB" dirty="0"/>
          </a:p>
        </p:txBody>
      </p:sp>
    </p:spTree>
    <p:extLst>
      <p:ext uri="{BB962C8B-B14F-4D97-AF65-F5344CB8AC3E}">
        <p14:creationId xmlns:p14="http://schemas.microsoft.com/office/powerpoint/2010/main" val="16538946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xml"/><Relationship Id="rId5" Type="http://schemas.openxmlformats.org/officeDocument/2006/relationships/image" Target="../media/image6.png"/><Relationship Id="rId4" Type="http://schemas.openxmlformats.org/officeDocument/2006/relationships/image" Target="../media/image5.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5.xml"/><Relationship Id="rId5" Type="http://schemas.openxmlformats.org/officeDocument/2006/relationships/image" Target="../media/image6.png"/><Relationship Id="rId4" Type="http://schemas.openxmlformats.org/officeDocument/2006/relationships/image" Target="../media/image5.emf"/></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5.em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7.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5.emf"/></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5.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9.xml"/><Relationship Id="rId5" Type="http://schemas.openxmlformats.org/officeDocument/2006/relationships/image" Target="../media/image10.png"/><Relationship Id="rId4" Type="http://schemas.openxmlformats.org/officeDocument/2006/relationships/image" Target="../media/image2.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10.xml"/><Relationship Id="rId5" Type="http://schemas.openxmlformats.org/officeDocument/2006/relationships/image" Target="../media/image10.png"/><Relationship Id="rId4" Type="http://schemas.openxmlformats.org/officeDocument/2006/relationships/image" Target="../media/image2.emf"/></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13.xml"/><Relationship Id="rId5" Type="http://schemas.openxmlformats.org/officeDocument/2006/relationships/image" Target="../media/image6.png"/><Relationship Id="rId4" Type="http://schemas.openxmlformats.org/officeDocument/2006/relationships/image" Target="../media/image5.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14.xml"/><Relationship Id="rId5" Type="http://schemas.openxmlformats.org/officeDocument/2006/relationships/image" Target="../media/image6.png"/><Relationship Id="rId4" Type="http://schemas.openxmlformats.org/officeDocument/2006/relationships/image" Target="../media/image5.emf"/></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15.xml"/><Relationship Id="rId4" Type="http://schemas.openxmlformats.org/officeDocument/2006/relationships/image" Target="../media/image5.emf"/></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16.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5.emf"/></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19.xml"/><Relationship Id="rId5" Type="http://schemas.openxmlformats.org/officeDocument/2006/relationships/image" Target="../media/image6.png"/><Relationship Id="rId4" Type="http://schemas.openxmlformats.org/officeDocument/2006/relationships/image" Target="../media/image5.emf"/></Relationships>
</file>

<file path=ppt/slideLayouts/_rels/slideLayout5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20.xml"/><Relationship Id="rId5" Type="http://schemas.openxmlformats.org/officeDocument/2006/relationships/image" Target="../media/image6.png"/><Relationship Id="rId4" Type="http://schemas.openxmlformats.org/officeDocument/2006/relationships/image" Target="../media/image5.emf"/></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3.xml"/><Relationship Id="rId1" Type="http://schemas.openxmlformats.org/officeDocument/2006/relationships/tags" Target="../tags/tag21.xml"/><Relationship Id="rId4" Type="http://schemas.openxmlformats.org/officeDocument/2006/relationships/image" Target="../media/image5.emf"/></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3.xml"/><Relationship Id="rId1" Type="http://schemas.openxmlformats.org/officeDocument/2006/relationships/tags" Target="../tags/tag22.xml"/><Relationship Id="rId6" Type="http://schemas.openxmlformats.org/officeDocument/2006/relationships/image" Target="../media/image6.png"/><Relationship Id="rId5" Type="http://schemas.openxmlformats.org/officeDocument/2006/relationships/image" Target="../media/image5.emf"/><Relationship Id="rId4" Type="http://schemas.openxmlformats.org/officeDocument/2006/relationships/oleObject" Target="../embeddings/oleObject2.bin"/></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3.xml"/><Relationship Id="rId1" Type="http://schemas.openxmlformats.org/officeDocument/2006/relationships/tags" Target="../tags/tag23.xml"/><Relationship Id="rId4" Type="http://schemas.openxmlformats.org/officeDocument/2006/relationships/image" Target="../media/image5.emf"/></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amsida ver 1">
    <p:bg>
      <p:bgPr>
        <a:solidFill>
          <a:schemeClr val="accent1"/>
        </a:solidFill>
        <a:effectLst/>
      </p:bgPr>
    </p:bg>
    <p:spTree>
      <p:nvGrpSpPr>
        <p:cNvPr id="1" name=""/>
        <p:cNvGrpSpPr/>
        <p:nvPr/>
      </p:nvGrpSpPr>
      <p:grpSpPr>
        <a:xfrm>
          <a:off x="0" y="0"/>
          <a:ext cx="0" cy="0"/>
          <a:chOff x="0" y="0"/>
          <a:chExt cx="0" cy="0"/>
        </a:xfrm>
      </p:grpSpPr>
      <p:sp>
        <p:nvSpPr>
          <p:cNvPr id="10" name="Platshållare för bild 9">
            <a:extLst>
              <a:ext uri="{FF2B5EF4-FFF2-40B4-BE49-F238E27FC236}">
                <a16:creationId xmlns:a16="http://schemas.microsoft.com/office/drawing/2014/main" id="{CC55F63E-4F63-DCFB-26D5-EF2E9E6D34C4}"/>
              </a:ext>
            </a:extLst>
          </p:cNvPr>
          <p:cNvSpPr>
            <a:spLocks noGrp="1"/>
          </p:cNvSpPr>
          <p:nvPr>
            <p:ph type="pic" sz="quarter" idx="18"/>
          </p:nvPr>
        </p:nvSpPr>
        <p:spPr>
          <a:xfrm>
            <a:off x="412490" y="0"/>
            <a:ext cx="11779510" cy="6862763"/>
          </a:xfrm>
          <a:custGeom>
            <a:avLst/>
            <a:gdLst>
              <a:gd name="connsiteX0" fmla="*/ 1561891 w 11779510"/>
              <a:gd name="connsiteY0" fmla="*/ 0 h 6862763"/>
              <a:gd name="connsiteX1" fmla="*/ 11779510 w 11779510"/>
              <a:gd name="connsiteY1" fmla="*/ 0 h 6862763"/>
              <a:gd name="connsiteX2" fmla="*/ 11779510 w 11779510"/>
              <a:gd name="connsiteY2" fmla="*/ 6862763 h 6862763"/>
              <a:gd name="connsiteX3" fmla="*/ 1669548 w 11779510"/>
              <a:gd name="connsiteY3" fmla="*/ 6862763 h 6862763"/>
              <a:gd name="connsiteX4" fmla="*/ 0 w 11779510"/>
              <a:gd name="connsiteY4" fmla="*/ 4818063 h 6862763"/>
              <a:gd name="connsiteX5" fmla="*/ 1586345 w 11779510"/>
              <a:gd name="connsiteY5" fmla="*/ 2453 h 6862763"/>
              <a:gd name="connsiteX6" fmla="*/ 1560861 w 11779510"/>
              <a:gd name="connsiteY6" fmla="*/ 2424 h 6862763"/>
              <a:gd name="connsiteX0" fmla="*/ 1560861 w 11779510"/>
              <a:gd name="connsiteY0" fmla="*/ 2424 h 6862763"/>
              <a:gd name="connsiteX1" fmla="*/ 11779510 w 11779510"/>
              <a:gd name="connsiteY1" fmla="*/ 0 h 6862763"/>
              <a:gd name="connsiteX2" fmla="*/ 11779510 w 11779510"/>
              <a:gd name="connsiteY2" fmla="*/ 6862763 h 6862763"/>
              <a:gd name="connsiteX3" fmla="*/ 1669548 w 11779510"/>
              <a:gd name="connsiteY3" fmla="*/ 6862763 h 6862763"/>
              <a:gd name="connsiteX4" fmla="*/ 0 w 11779510"/>
              <a:gd name="connsiteY4" fmla="*/ 4818063 h 6862763"/>
              <a:gd name="connsiteX5" fmla="*/ 1586345 w 11779510"/>
              <a:gd name="connsiteY5" fmla="*/ 2453 h 6862763"/>
              <a:gd name="connsiteX6" fmla="*/ 1560861 w 11779510"/>
              <a:gd name="connsiteY6" fmla="*/ 2424 h 6862763"/>
              <a:gd name="connsiteX0" fmla="*/ 1586345 w 11779510"/>
              <a:gd name="connsiteY0" fmla="*/ 2453 h 6862763"/>
              <a:gd name="connsiteX1" fmla="*/ 11779510 w 11779510"/>
              <a:gd name="connsiteY1" fmla="*/ 0 h 6862763"/>
              <a:gd name="connsiteX2" fmla="*/ 11779510 w 11779510"/>
              <a:gd name="connsiteY2" fmla="*/ 6862763 h 6862763"/>
              <a:gd name="connsiteX3" fmla="*/ 1669548 w 11779510"/>
              <a:gd name="connsiteY3" fmla="*/ 6862763 h 6862763"/>
              <a:gd name="connsiteX4" fmla="*/ 0 w 11779510"/>
              <a:gd name="connsiteY4" fmla="*/ 4818063 h 6862763"/>
              <a:gd name="connsiteX5" fmla="*/ 1586345 w 11779510"/>
              <a:gd name="connsiteY5" fmla="*/ 2453 h 686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79510" h="6862763">
                <a:moveTo>
                  <a:pt x="1586345" y="2453"/>
                </a:moveTo>
                <a:lnTo>
                  <a:pt x="11779510" y="0"/>
                </a:lnTo>
                <a:lnTo>
                  <a:pt x="11779510" y="6862763"/>
                </a:lnTo>
                <a:lnTo>
                  <a:pt x="1669548" y="6862763"/>
                </a:lnTo>
                <a:lnTo>
                  <a:pt x="0" y="4818063"/>
                </a:lnTo>
                <a:lnTo>
                  <a:pt x="1586345" y="2453"/>
                </a:lnTo>
                <a:close/>
              </a:path>
            </a:pathLst>
          </a:custGeom>
          <a:solidFill>
            <a:schemeClr val="bg1">
              <a:lumMod val="75000"/>
            </a:schemeClr>
          </a:solidFill>
        </p:spPr>
        <p:txBody>
          <a:bodyPr wrap="square">
            <a:noAutofit/>
          </a:bodyPr>
          <a:lstStyle/>
          <a:p>
            <a:r>
              <a:rPr lang="sv-SE"/>
              <a:t>Klicka på ikonen för att lägga till en bild</a:t>
            </a:r>
          </a:p>
        </p:txBody>
      </p:sp>
      <p:pic>
        <p:nvPicPr>
          <p:cNvPr id="15" name="Bildobjekt 14">
            <a:extLst>
              <a:ext uri="{FF2B5EF4-FFF2-40B4-BE49-F238E27FC236}">
                <a16:creationId xmlns:a16="http://schemas.microsoft.com/office/drawing/2014/main" id="{888FA0F3-0574-1303-9DAB-0EE2433ECE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7261" y="311212"/>
            <a:ext cx="1265053" cy="815850"/>
          </a:xfrm>
          <a:prstGeom prst="rect">
            <a:avLst/>
          </a:prstGeom>
        </p:spPr>
      </p:pic>
      <p:sp>
        <p:nvSpPr>
          <p:cNvPr id="8" name="Platshållare för text 3">
            <a:extLst>
              <a:ext uri="{FF2B5EF4-FFF2-40B4-BE49-F238E27FC236}">
                <a16:creationId xmlns:a16="http://schemas.microsoft.com/office/drawing/2014/main" id="{2B61C74B-A711-4E05-FF8D-B6D73F8B48D0}"/>
              </a:ext>
            </a:extLst>
          </p:cNvPr>
          <p:cNvSpPr>
            <a:spLocks noGrp="1"/>
          </p:cNvSpPr>
          <p:nvPr>
            <p:ph type="body" sz="quarter" idx="17"/>
          </p:nvPr>
        </p:nvSpPr>
        <p:spPr>
          <a:xfrm>
            <a:off x="2086095" y="3288218"/>
            <a:ext cx="7762995" cy="523875"/>
          </a:xfrm>
        </p:spPr>
        <p:txBody>
          <a:bodyPr anchor="b"/>
          <a:lstStyle>
            <a:lvl1pPr marL="0" indent="0">
              <a:buNone/>
              <a:defRPr>
                <a:solidFill>
                  <a:schemeClr val="bg1"/>
                </a:solidFill>
              </a:defRPr>
            </a:lvl1pPr>
          </a:lstStyle>
          <a:p>
            <a:pPr lvl="0" algn="l"/>
            <a:r>
              <a:rPr lang="sv-SE"/>
              <a:t>Klicka här för att ändra format på bakgrundstexten</a:t>
            </a:r>
          </a:p>
        </p:txBody>
      </p:sp>
      <p:sp>
        <p:nvSpPr>
          <p:cNvPr id="2" name="Rubrik 1">
            <a:extLst>
              <a:ext uri="{FF2B5EF4-FFF2-40B4-BE49-F238E27FC236}">
                <a16:creationId xmlns:a16="http://schemas.microsoft.com/office/drawing/2014/main" id="{1DABADD7-0A30-4292-4688-5E6E59E1C646}"/>
              </a:ext>
            </a:extLst>
          </p:cNvPr>
          <p:cNvSpPr>
            <a:spLocks noGrp="1"/>
          </p:cNvSpPr>
          <p:nvPr>
            <p:ph type="ctrTitle"/>
          </p:nvPr>
        </p:nvSpPr>
        <p:spPr>
          <a:xfrm>
            <a:off x="2086096" y="3812093"/>
            <a:ext cx="7762996" cy="1655762"/>
          </a:xfrm>
        </p:spPr>
        <p:txBody>
          <a:bodyPr anchor="ctr">
            <a:noAutofit/>
          </a:bodyPr>
          <a:lstStyle>
            <a:lvl1pPr algn="l">
              <a:lnSpc>
                <a:spcPct val="100000"/>
              </a:lnSpc>
              <a:defRPr sz="4800">
                <a:solidFill>
                  <a:schemeClr val="bg1"/>
                </a:solidFill>
              </a:defRPr>
            </a:lvl1pPr>
          </a:lstStyle>
          <a:p>
            <a:r>
              <a:rPr lang="sv-SE"/>
              <a:t>Klicka här för att ändra mall för rubrikformat</a:t>
            </a:r>
            <a:endParaRPr lang="en-GB" dirty="0"/>
          </a:p>
        </p:txBody>
      </p:sp>
      <p:sp>
        <p:nvSpPr>
          <p:cNvPr id="3" name="Underrubrik 2">
            <a:extLst>
              <a:ext uri="{FF2B5EF4-FFF2-40B4-BE49-F238E27FC236}">
                <a16:creationId xmlns:a16="http://schemas.microsoft.com/office/drawing/2014/main" id="{F55EBEFB-B9CF-F7FB-00F2-B3B83F4D9FAD}"/>
              </a:ext>
            </a:extLst>
          </p:cNvPr>
          <p:cNvSpPr>
            <a:spLocks noGrp="1"/>
          </p:cNvSpPr>
          <p:nvPr>
            <p:ph type="subTitle" idx="1" hasCustomPrompt="1"/>
          </p:nvPr>
        </p:nvSpPr>
        <p:spPr>
          <a:xfrm>
            <a:off x="2091618" y="5467855"/>
            <a:ext cx="7757472" cy="933254"/>
          </a:xfrm>
        </p:spPr>
        <p:txBody>
          <a:bodyPr anchor="t">
            <a:noAutofit/>
          </a:bodyPr>
          <a:lstStyle>
            <a:lvl1pPr marL="0" indent="0" algn="l">
              <a:buNone/>
              <a:defRPr sz="20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a:t>
            </a:r>
          </a:p>
          <a:p>
            <a:r>
              <a:rPr lang="sv-SE" dirty="0"/>
              <a:t>Titel</a:t>
            </a:r>
            <a:endParaRPr lang="en-GB" dirty="0"/>
          </a:p>
        </p:txBody>
      </p:sp>
      <p:sp>
        <p:nvSpPr>
          <p:cNvPr id="4" name="Rektangel 3">
            <a:extLst>
              <a:ext uri="{FF2B5EF4-FFF2-40B4-BE49-F238E27FC236}">
                <a16:creationId xmlns:a16="http://schemas.microsoft.com/office/drawing/2014/main" id="{D5592077-BB7B-F079-7FCC-3F55417E2FEB}"/>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dirty="0"/>
              <a:t>För att lägga till bild, gå till ”Infoga”, ”bilder och välj önskad bild</a:t>
            </a:r>
          </a:p>
        </p:txBody>
      </p:sp>
    </p:spTree>
    <p:extLst>
      <p:ext uri="{BB962C8B-B14F-4D97-AF65-F5344CB8AC3E}">
        <p14:creationId xmlns:p14="http://schemas.microsoft.com/office/powerpoint/2010/main" val="3727060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ramsida ver 2">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7D4F622E-3E03-D02A-3565-D27BDDDB2E93}"/>
              </a:ext>
            </a:extLst>
          </p:cNvPr>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5" name="Bildobjekt 14">
            <a:extLst>
              <a:ext uri="{FF2B5EF4-FFF2-40B4-BE49-F238E27FC236}">
                <a16:creationId xmlns:a16="http://schemas.microsoft.com/office/drawing/2014/main" id="{888FA0F3-0574-1303-9DAB-0EE2433ECE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10987" y="311212"/>
            <a:ext cx="1265053" cy="815850"/>
          </a:xfrm>
          <a:prstGeom prst="rect">
            <a:avLst/>
          </a:prstGeom>
        </p:spPr>
      </p:pic>
      <p:sp>
        <p:nvSpPr>
          <p:cNvPr id="4" name="Platshållare för bild 3">
            <a:extLst>
              <a:ext uri="{FF2B5EF4-FFF2-40B4-BE49-F238E27FC236}">
                <a16:creationId xmlns:a16="http://schemas.microsoft.com/office/drawing/2014/main" id="{34B5A43F-9A2C-C3F7-8157-210D31845D60}"/>
              </a:ext>
            </a:extLst>
          </p:cNvPr>
          <p:cNvSpPr>
            <a:spLocks noGrp="1"/>
          </p:cNvSpPr>
          <p:nvPr>
            <p:ph type="pic" sz="quarter" idx="13"/>
          </p:nvPr>
        </p:nvSpPr>
        <p:spPr>
          <a:xfrm>
            <a:off x="0" y="0"/>
            <a:ext cx="12192000" cy="6858000"/>
          </a:xfrm>
          <a:custGeom>
            <a:avLst/>
            <a:gdLst>
              <a:gd name="connsiteX0" fmla="*/ 12192000 w 12192000"/>
              <a:gd name="connsiteY0" fmla="*/ 6857966 h 6858000"/>
              <a:gd name="connsiteX1" fmla="*/ 12192000 w 12192000"/>
              <a:gd name="connsiteY1" fmla="*/ 6858000 h 6858000"/>
              <a:gd name="connsiteX2" fmla="*/ 12189112 w 12192000"/>
              <a:gd name="connsiteY2" fmla="*/ 6858000 h 6858000"/>
              <a:gd name="connsiteX3" fmla="*/ 0 w 12192000"/>
              <a:gd name="connsiteY3" fmla="*/ 0 h 6858000"/>
              <a:gd name="connsiteX4" fmla="*/ 10205882 w 12192000"/>
              <a:gd name="connsiteY4" fmla="*/ 0 h 6858000"/>
              <a:gd name="connsiteX5" fmla="*/ 11772900 w 12192000"/>
              <a:gd name="connsiteY5" fmla="*/ 4798134 h 6858000"/>
              <a:gd name="connsiteX6" fmla="*/ 10091828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192000" y="6857966"/>
                </a:moveTo>
                <a:lnTo>
                  <a:pt x="12192000" y="6858000"/>
                </a:lnTo>
                <a:lnTo>
                  <a:pt x="12189112" y="6858000"/>
                </a:lnTo>
                <a:close/>
                <a:moveTo>
                  <a:pt x="0" y="0"/>
                </a:moveTo>
                <a:lnTo>
                  <a:pt x="10205882" y="0"/>
                </a:lnTo>
                <a:lnTo>
                  <a:pt x="11772900" y="4798134"/>
                </a:lnTo>
                <a:lnTo>
                  <a:pt x="10091828" y="6858000"/>
                </a:lnTo>
                <a:lnTo>
                  <a:pt x="0" y="6858000"/>
                </a:lnTo>
                <a:close/>
              </a:path>
            </a:pathLst>
          </a:custGeom>
          <a:solidFill>
            <a:schemeClr val="bg1">
              <a:lumMod val="75000"/>
            </a:schemeClr>
          </a:solidFill>
        </p:spPr>
        <p:txBody>
          <a:bodyPr wrap="square">
            <a:noAutofit/>
          </a:bodyPr>
          <a:lstStyle/>
          <a:p>
            <a:r>
              <a:rPr lang="sv-SE"/>
              <a:t>Klicka på ikonen för att lägga till en bild</a:t>
            </a:r>
          </a:p>
        </p:txBody>
      </p:sp>
      <p:sp>
        <p:nvSpPr>
          <p:cNvPr id="8" name="Platshållare för text 3">
            <a:extLst>
              <a:ext uri="{FF2B5EF4-FFF2-40B4-BE49-F238E27FC236}">
                <a16:creationId xmlns:a16="http://schemas.microsoft.com/office/drawing/2014/main" id="{2B61C74B-A711-4E05-FF8D-B6D73F8B48D0}"/>
              </a:ext>
            </a:extLst>
          </p:cNvPr>
          <p:cNvSpPr>
            <a:spLocks noGrp="1"/>
          </p:cNvSpPr>
          <p:nvPr>
            <p:ph type="body" sz="quarter" idx="17"/>
          </p:nvPr>
        </p:nvSpPr>
        <p:spPr>
          <a:xfrm>
            <a:off x="2086095" y="3288218"/>
            <a:ext cx="7762995" cy="523875"/>
          </a:xfrm>
        </p:spPr>
        <p:txBody>
          <a:bodyPr anchor="b"/>
          <a:lstStyle>
            <a:lvl1pPr marL="0" indent="0">
              <a:buNone/>
              <a:defRPr>
                <a:solidFill>
                  <a:schemeClr val="bg1"/>
                </a:solidFill>
              </a:defRPr>
            </a:lvl1pPr>
          </a:lstStyle>
          <a:p>
            <a:pPr lvl="0" algn="l"/>
            <a:r>
              <a:rPr lang="sv-SE"/>
              <a:t>Klicka här för att ändra format på bakgrundstexten</a:t>
            </a:r>
          </a:p>
        </p:txBody>
      </p:sp>
      <p:sp>
        <p:nvSpPr>
          <p:cNvPr id="2" name="Rubrik 1">
            <a:extLst>
              <a:ext uri="{FF2B5EF4-FFF2-40B4-BE49-F238E27FC236}">
                <a16:creationId xmlns:a16="http://schemas.microsoft.com/office/drawing/2014/main" id="{EE096332-3937-8A3D-3A06-DA6F74457BB0}"/>
              </a:ext>
            </a:extLst>
          </p:cNvPr>
          <p:cNvSpPr>
            <a:spLocks noGrp="1"/>
          </p:cNvSpPr>
          <p:nvPr>
            <p:ph type="ctrTitle"/>
          </p:nvPr>
        </p:nvSpPr>
        <p:spPr>
          <a:xfrm>
            <a:off x="2086096" y="3812093"/>
            <a:ext cx="7762996" cy="1655762"/>
          </a:xfrm>
        </p:spPr>
        <p:txBody>
          <a:bodyPr anchor="ctr">
            <a:noAutofit/>
          </a:bodyPr>
          <a:lstStyle>
            <a:lvl1pPr algn="l">
              <a:lnSpc>
                <a:spcPct val="100000"/>
              </a:lnSpc>
              <a:defRPr sz="4800">
                <a:solidFill>
                  <a:schemeClr val="bg1"/>
                </a:solidFill>
              </a:defRPr>
            </a:lvl1pPr>
          </a:lstStyle>
          <a:p>
            <a:r>
              <a:rPr lang="sv-SE"/>
              <a:t>Klicka här för att ändra mall för rubrikformat</a:t>
            </a:r>
            <a:endParaRPr lang="en-GB" dirty="0"/>
          </a:p>
        </p:txBody>
      </p:sp>
      <p:sp>
        <p:nvSpPr>
          <p:cNvPr id="3" name="Underrubrik 2">
            <a:extLst>
              <a:ext uri="{FF2B5EF4-FFF2-40B4-BE49-F238E27FC236}">
                <a16:creationId xmlns:a16="http://schemas.microsoft.com/office/drawing/2014/main" id="{9089F245-CC03-7935-169D-D60EEF4A4A01}"/>
              </a:ext>
            </a:extLst>
          </p:cNvPr>
          <p:cNvSpPr>
            <a:spLocks noGrp="1"/>
          </p:cNvSpPr>
          <p:nvPr>
            <p:ph type="subTitle" idx="1" hasCustomPrompt="1"/>
          </p:nvPr>
        </p:nvSpPr>
        <p:spPr>
          <a:xfrm>
            <a:off x="2091618" y="5467855"/>
            <a:ext cx="7757472" cy="933254"/>
          </a:xfrm>
        </p:spPr>
        <p:txBody>
          <a:bodyPr anchor="t">
            <a:noAutofit/>
          </a:bodyPr>
          <a:lstStyle>
            <a:lvl1pPr marL="0" indent="0" algn="l">
              <a:buNone/>
              <a:defRPr sz="20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a:t>
            </a:r>
          </a:p>
          <a:p>
            <a:r>
              <a:rPr lang="sv-SE" dirty="0"/>
              <a:t>Titel</a:t>
            </a:r>
            <a:endParaRPr lang="en-GB" dirty="0"/>
          </a:p>
        </p:txBody>
      </p:sp>
      <p:sp>
        <p:nvSpPr>
          <p:cNvPr id="7" name="Rektangel 6">
            <a:extLst>
              <a:ext uri="{FF2B5EF4-FFF2-40B4-BE49-F238E27FC236}">
                <a16:creationId xmlns:a16="http://schemas.microsoft.com/office/drawing/2014/main" id="{309A5356-3E7F-DE01-7CA9-ECAF78CE77D6}"/>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dirty="0"/>
              <a:t>För att lägga till bild, gå till ”Infoga”, ”bilder och välj önskad bild</a:t>
            </a:r>
          </a:p>
        </p:txBody>
      </p:sp>
    </p:spTree>
    <p:extLst>
      <p:ext uri="{BB962C8B-B14F-4D97-AF65-F5344CB8AC3E}">
        <p14:creationId xmlns:p14="http://schemas.microsoft.com/office/powerpoint/2010/main" val="4184359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Framsida utan bild">
    <p:bg>
      <p:bgPr>
        <a:solidFill>
          <a:schemeClr val="bg1">
            <a:lumMod val="95000"/>
          </a:schemeClr>
        </a:solidFill>
        <a:effectLst/>
      </p:bgPr>
    </p:bg>
    <p:spTree>
      <p:nvGrpSpPr>
        <p:cNvPr id="1" name=""/>
        <p:cNvGrpSpPr/>
        <p:nvPr/>
      </p:nvGrpSpPr>
      <p:grpSpPr>
        <a:xfrm>
          <a:off x="0" y="0"/>
          <a:ext cx="0" cy="0"/>
          <a:chOff x="0" y="0"/>
          <a:chExt cx="0" cy="0"/>
        </a:xfrm>
      </p:grpSpPr>
      <p:pic>
        <p:nvPicPr>
          <p:cNvPr id="1026" name="Picture 2" descr="Business Region Goeteborg logo, Vector Logo of Business Region ...">
            <a:extLst>
              <a:ext uri="{FF2B5EF4-FFF2-40B4-BE49-F238E27FC236}">
                <a16:creationId xmlns:a16="http://schemas.microsoft.com/office/drawing/2014/main" id="{93910FD2-3E83-41EC-FCD7-4DF9D8E18AD5}"/>
              </a:ext>
            </a:extLst>
          </p:cNvPr>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635853" y="243105"/>
            <a:ext cx="1423988" cy="933234"/>
          </a:xfrm>
          <a:prstGeom prst="rect">
            <a:avLst/>
          </a:prstGeom>
          <a:noFill/>
          <a:extLst>
            <a:ext uri="{909E8E84-426E-40DD-AFC4-6F175D3DCCD1}">
              <a14:hiddenFill xmlns:a14="http://schemas.microsoft.com/office/drawing/2010/main">
                <a:solidFill>
                  <a:srgbClr val="FFFFFF"/>
                </a:solidFill>
              </a14:hiddenFill>
            </a:ext>
          </a:extLst>
        </p:spPr>
      </p:pic>
      <p:sp>
        <p:nvSpPr>
          <p:cNvPr id="24" name="Sexhörning 23">
            <a:extLst>
              <a:ext uri="{FF2B5EF4-FFF2-40B4-BE49-F238E27FC236}">
                <a16:creationId xmlns:a16="http://schemas.microsoft.com/office/drawing/2014/main" id="{45207F4D-1E9C-4D34-E6BF-DC6C40EDB6BA}"/>
              </a:ext>
            </a:extLst>
          </p:cNvPr>
          <p:cNvSpPr/>
          <p:nvPr userDrawn="1"/>
        </p:nvSpPr>
        <p:spPr>
          <a:xfrm>
            <a:off x="551959" y="2032449"/>
            <a:ext cx="1193958" cy="1029274"/>
          </a:xfrm>
          <a:prstGeom prst="hexagon">
            <a:avLst/>
          </a:prstGeom>
          <a:solidFill>
            <a:srgbClr val="1D4F78">
              <a:alpha val="40000"/>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Frihandsfigur: Form 55">
            <a:extLst>
              <a:ext uri="{FF2B5EF4-FFF2-40B4-BE49-F238E27FC236}">
                <a16:creationId xmlns:a16="http://schemas.microsoft.com/office/drawing/2014/main" id="{77191475-B38F-C856-462F-CE98C93F3114}"/>
              </a:ext>
            </a:extLst>
          </p:cNvPr>
          <p:cNvSpPr/>
          <p:nvPr userDrawn="1"/>
        </p:nvSpPr>
        <p:spPr>
          <a:xfrm>
            <a:off x="-15239" y="493176"/>
            <a:ext cx="833595" cy="1029274"/>
          </a:xfrm>
          <a:custGeom>
            <a:avLst/>
            <a:gdLst>
              <a:gd name="csX0" fmla="*/ 0 w 833595"/>
              <a:gd name="csY0" fmla="*/ 0 h 1029274"/>
              <a:gd name="csX1" fmla="*/ 576277 w 833595"/>
              <a:gd name="csY1" fmla="*/ 0 h 1029274"/>
              <a:gd name="csX2" fmla="*/ 833595 w 833595"/>
              <a:gd name="csY2" fmla="*/ 514637 h 1029274"/>
              <a:gd name="csX3" fmla="*/ 576277 w 833595"/>
              <a:gd name="csY3" fmla="*/ 1029274 h 1029274"/>
              <a:gd name="csX4" fmla="*/ 0 w 833595"/>
              <a:gd name="csY4" fmla="*/ 1029274 h 1029274"/>
            </a:gdLst>
            <a:ahLst/>
            <a:cxnLst>
              <a:cxn ang="0">
                <a:pos x="csX0" y="csY0"/>
              </a:cxn>
              <a:cxn ang="0">
                <a:pos x="csX1" y="csY1"/>
              </a:cxn>
              <a:cxn ang="0">
                <a:pos x="csX2" y="csY2"/>
              </a:cxn>
              <a:cxn ang="0">
                <a:pos x="csX3" y="csY3"/>
              </a:cxn>
              <a:cxn ang="0">
                <a:pos x="csX4" y="csY4"/>
              </a:cxn>
            </a:cxnLst>
            <a:rect l="l" t="t" r="r" b="b"/>
            <a:pathLst>
              <a:path w="833595" h="1029274">
                <a:moveTo>
                  <a:pt x="0" y="0"/>
                </a:moveTo>
                <a:lnTo>
                  <a:pt x="576277" y="0"/>
                </a:lnTo>
                <a:lnTo>
                  <a:pt x="833595" y="514637"/>
                </a:lnTo>
                <a:lnTo>
                  <a:pt x="576277" y="1029274"/>
                </a:lnTo>
                <a:lnTo>
                  <a:pt x="0" y="1029274"/>
                </a:lnTo>
                <a:close/>
              </a:path>
            </a:pathLst>
          </a:custGeom>
          <a:solidFill>
            <a:schemeClr val="accent1">
              <a:alpha val="20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58" name="Frihandsfigur: Form 57">
            <a:extLst>
              <a:ext uri="{FF2B5EF4-FFF2-40B4-BE49-F238E27FC236}">
                <a16:creationId xmlns:a16="http://schemas.microsoft.com/office/drawing/2014/main" id="{54C436AA-D8DF-4054-1178-6F181E6312F3}"/>
              </a:ext>
            </a:extLst>
          </p:cNvPr>
          <p:cNvSpPr/>
          <p:nvPr userDrawn="1"/>
        </p:nvSpPr>
        <p:spPr>
          <a:xfrm>
            <a:off x="1495648" y="-6968"/>
            <a:ext cx="1179465" cy="500144"/>
          </a:xfrm>
          <a:custGeom>
            <a:avLst/>
            <a:gdLst>
              <a:gd name="csX0" fmla="*/ 0 w 1179465"/>
              <a:gd name="csY0" fmla="*/ 0 h 500144"/>
              <a:gd name="csX1" fmla="*/ 1179465 w 1179465"/>
              <a:gd name="csY1" fmla="*/ 0 h 500144"/>
              <a:gd name="csX2" fmla="*/ 929393 w 1179465"/>
              <a:gd name="csY2" fmla="*/ 500144 h 500144"/>
              <a:gd name="csX3" fmla="*/ 250072 w 1179465"/>
              <a:gd name="csY3" fmla="*/ 500144 h 500144"/>
            </a:gdLst>
            <a:ahLst/>
            <a:cxnLst>
              <a:cxn ang="0">
                <a:pos x="csX0" y="csY0"/>
              </a:cxn>
              <a:cxn ang="0">
                <a:pos x="csX1" y="csY1"/>
              </a:cxn>
              <a:cxn ang="0">
                <a:pos x="csX2" y="csY2"/>
              </a:cxn>
              <a:cxn ang="0">
                <a:pos x="csX3" y="csY3"/>
              </a:cxn>
            </a:cxnLst>
            <a:rect l="l" t="t" r="r" b="b"/>
            <a:pathLst>
              <a:path w="1179465" h="500144">
                <a:moveTo>
                  <a:pt x="0" y="0"/>
                </a:moveTo>
                <a:lnTo>
                  <a:pt x="1179465" y="0"/>
                </a:lnTo>
                <a:lnTo>
                  <a:pt x="929393" y="500144"/>
                </a:lnTo>
                <a:lnTo>
                  <a:pt x="250072" y="500144"/>
                </a:lnTo>
                <a:close/>
              </a:path>
            </a:pathLst>
          </a:custGeom>
          <a:solidFill>
            <a:srgbClr val="1D4F78">
              <a:alpha val="30196"/>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1" name="Frihandsfigur: Form 60">
            <a:extLst>
              <a:ext uri="{FF2B5EF4-FFF2-40B4-BE49-F238E27FC236}">
                <a16:creationId xmlns:a16="http://schemas.microsoft.com/office/drawing/2014/main" id="{05505741-DBA3-40E9-484D-84EC5EEDF908}"/>
              </a:ext>
            </a:extLst>
          </p:cNvPr>
          <p:cNvSpPr/>
          <p:nvPr userDrawn="1"/>
        </p:nvSpPr>
        <p:spPr>
          <a:xfrm>
            <a:off x="-26669" y="-6968"/>
            <a:ext cx="831747" cy="500144"/>
          </a:xfrm>
          <a:custGeom>
            <a:avLst/>
            <a:gdLst>
              <a:gd name="csX0" fmla="*/ 0 w 831747"/>
              <a:gd name="csY0" fmla="*/ 0 h 500144"/>
              <a:gd name="csX1" fmla="*/ 831747 w 831747"/>
              <a:gd name="csY1" fmla="*/ 0 h 500144"/>
              <a:gd name="csX2" fmla="*/ 581675 w 831747"/>
              <a:gd name="csY2" fmla="*/ 500144 h 500144"/>
              <a:gd name="csX3" fmla="*/ 0 w 831747"/>
              <a:gd name="csY3" fmla="*/ 500144 h 500144"/>
            </a:gdLst>
            <a:ahLst/>
            <a:cxnLst>
              <a:cxn ang="0">
                <a:pos x="csX0" y="csY0"/>
              </a:cxn>
              <a:cxn ang="0">
                <a:pos x="csX1" y="csY1"/>
              </a:cxn>
              <a:cxn ang="0">
                <a:pos x="csX2" y="csY2"/>
              </a:cxn>
              <a:cxn ang="0">
                <a:pos x="csX3" y="csY3"/>
              </a:cxn>
            </a:cxnLst>
            <a:rect l="l" t="t" r="r" b="b"/>
            <a:pathLst>
              <a:path w="831747" h="500144">
                <a:moveTo>
                  <a:pt x="0" y="0"/>
                </a:moveTo>
                <a:lnTo>
                  <a:pt x="831747" y="0"/>
                </a:lnTo>
                <a:lnTo>
                  <a:pt x="581675" y="500144"/>
                </a:lnTo>
                <a:lnTo>
                  <a:pt x="0" y="500144"/>
                </a:lnTo>
                <a:close/>
              </a:path>
            </a:pathLst>
          </a:custGeom>
          <a:solidFill>
            <a:srgbClr val="1D4F78">
              <a:alpha val="30196"/>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9" name="Frihandsfigur: Form 68">
            <a:extLst>
              <a:ext uri="{FF2B5EF4-FFF2-40B4-BE49-F238E27FC236}">
                <a16:creationId xmlns:a16="http://schemas.microsoft.com/office/drawing/2014/main" id="{2345C15D-7152-4A98-E725-D8ECD8A2B91E}"/>
              </a:ext>
            </a:extLst>
          </p:cNvPr>
          <p:cNvSpPr/>
          <p:nvPr userDrawn="1"/>
        </p:nvSpPr>
        <p:spPr>
          <a:xfrm>
            <a:off x="552739" y="-6967"/>
            <a:ext cx="1193958" cy="1014781"/>
          </a:xfrm>
          <a:custGeom>
            <a:avLst/>
            <a:gdLst>
              <a:gd name="csX0" fmla="*/ 250073 w 1193958"/>
              <a:gd name="csY0" fmla="*/ 0 h 1014781"/>
              <a:gd name="csX1" fmla="*/ 943887 w 1193958"/>
              <a:gd name="csY1" fmla="*/ 0 h 1014781"/>
              <a:gd name="csX2" fmla="*/ 1193958 w 1193958"/>
              <a:gd name="csY2" fmla="*/ 500144 h 1014781"/>
              <a:gd name="csX3" fmla="*/ 936640 w 1193958"/>
              <a:gd name="csY3" fmla="*/ 1014781 h 1014781"/>
              <a:gd name="csX4" fmla="*/ 257319 w 1193958"/>
              <a:gd name="csY4" fmla="*/ 1014781 h 1014781"/>
              <a:gd name="csX5" fmla="*/ 0 w 1193958"/>
              <a:gd name="csY5" fmla="*/ 500144 h 1014781"/>
            </a:gdLst>
            <a:ahLst/>
            <a:cxnLst>
              <a:cxn ang="0">
                <a:pos x="csX0" y="csY0"/>
              </a:cxn>
              <a:cxn ang="0">
                <a:pos x="csX1" y="csY1"/>
              </a:cxn>
              <a:cxn ang="0">
                <a:pos x="csX2" y="csY2"/>
              </a:cxn>
              <a:cxn ang="0">
                <a:pos x="csX3" y="csY3"/>
              </a:cxn>
              <a:cxn ang="0">
                <a:pos x="csX4" y="csY4"/>
              </a:cxn>
              <a:cxn ang="0">
                <a:pos x="csX5" y="csY5"/>
              </a:cxn>
            </a:cxnLst>
            <a:rect l="l" t="t" r="r" b="b"/>
            <a:pathLst>
              <a:path w="1193958" h="1014781">
                <a:moveTo>
                  <a:pt x="250073" y="0"/>
                </a:moveTo>
                <a:lnTo>
                  <a:pt x="943887" y="0"/>
                </a:lnTo>
                <a:lnTo>
                  <a:pt x="1193958" y="500144"/>
                </a:lnTo>
                <a:lnTo>
                  <a:pt x="936640" y="1014781"/>
                </a:lnTo>
                <a:lnTo>
                  <a:pt x="257319" y="1014781"/>
                </a:lnTo>
                <a:lnTo>
                  <a:pt x="0" y="500144"/>
                </a:lnTo>
                <a:close/>
              </a:path>
            </a:pathLst>
          </a:custGeom>
          <a:solidFill>
            <a:srgbClr val="1D4F78">
              <a:alpha val="40000"/>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Sexhörning 12">
            <a:extLst>
              <a:ext uri="{FF2B5EF4-FFF2-40B4-BE49-F238E27FC236}">
                <a16:creationId xmlns:a16="http://schemas.microsoft.com/office/drawing/2014/main" id="{0FD45B65-E818-F06A-4CE0-D09C815ACFDF}"/>
              </a:ext>
            </a:extLst>
          </p:cNvPr>
          <p:cNvSpPr/>
          <p:nvPr userDrawn="1"/>
        </p:nvSpPr>
        <p:spPr>
          <a:xfrm>
            <a:off x="1488400" y="493176"/>
            <a:ext cx="1193958" cy="1029274"/>
          </a:xfrm>
          <a:prstGeom prst="hexagon">
            <a:avLst/>
          </a:prstGeom>
          <a:solidFill>
            <a:schemeClr val="accent1">
              <a:alpha val="20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Frihandsfigur: Form 66">
            <a:extLst>
              <a:ext uri="{FF2B5EF4-FFF2-40B4-BE49-F238E27FC236}">
                <a16:creationId xmlns:a16="http://schemas.microsoft.com/office/drawing/2014/main" id="{A442CA05-D519-960F-3F65-9FBFAC29C1BD}"/>
              </a:ext>
            </a:extLst>
          </p:cNvPr>
          <p:cNvSpPr/>
          <p:nvPr userDrawn="1"/>
        </p:nvSpPr>
        <p:spPr>
          <a:xfrm>
            <a:off x="0" y="-6967"/>
            <a:ext cx="1094738" cy="1014781"/>
          </a:xfrm>
          <a:custGeom>
            <a:avLst/>
            <a:gdLst>
              <a:gd name="csX0" fmla="*/ 150853 w 1094738"/>
              <a:gd name="csY0" fmla="*/ 0 h 1014781"/>
              <a:gd name="csX1" fmla="*/ 844667 w 1094738"/>
              <a:gd name="csY1" fmla="*/ 0 h 1014781"/>
              <a:gd name="csX2" fmla="*/ 1094738 w 1094738"/>
              <a:gd name="csY2" fmla="*/ 500144 h 1014781"/>
              <a:gd name="csX3" fmla="*/ 837420 w 1094738"/>
              <a:gd name="csY3" fmla="*/ 1014781 h 1014781"/>
              <a:gd name="csX4" fmla="*/ 158099 w 1094738"/>
              <a:gd name="csY4" fmla="*/ 1014781 h 1014781"/>
              <a:gd name="csX5" fmla="*/ 0 w 1094738"/>
              <a:gd name="csY5" fmla="*/ 698584 h 1014781"/>
              <a:gd name="csX6" fmla="*/ 0 w 1094738"/>
              <a:gd name="csY6" fmla="*/ 301704 h 101478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94738" h="1014781">
                <a:moveTo>
                  <a:pt x="150853" y="0"/>
                </a:moveTo>
                <a:lnTo>
                  <a:pt x="844667" y="0"/>
                </a:lnTo>
                <a:lnTo>
                  <a:pt x="1094738" y="500144"/>
                </a:lnTo>
                <a:lnTo>
                  <a:pt x="837420" y="1014781"/>
                </a:lnTo>
                <a:lnTo>
                  <a:pt x="158099" y="1014781"/>
                </a:lnTo>
                <a:lnTo>
                  <a:pt x="0" y="698584"/>
                </a:lnTo>
                <a:lnTo>
                  <a:pt x="0" y="301704"/>
                </a:lnTo>
                <a:close/>
              </a:path>
            </a:pathLst>
          </a:custGeom>
          <a:solidFill>
            <a:srgbClr val="1D4F78">
              <a:alpha val="69804"/>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9" name="Frihandsfigur: Form 58">
            <a:extLst>
              <a:ext uri="{FF2B5EF4-FFF2-40B4-BE49-F238E27FC236}">
                <a16:creationId xmlns:a16="http://schemas.microsoft.com/office/drawing/2014/main" id="{1E408E18-59DA-8239-F613-0785C2AE0118}"/>
              </a:ext>
            </a:extLst>
          </p:cNvPr>
          <p:cNvSpPr/>
          <p:nvPr userDrawn="1"/>
        </p:nvSpPr>
        <p:spPr>
          <a:xfrm>
            <a:off x="2171169" y="-6968"/>
            <a:ext cx="1179465" cy="500144"/>
          </a:xfrm>
          <a:custGeom>
            <a:avLst/>
            <a:gdLst>
              <a:gd name="csX0" fmla="*/ 0 w 1179465"/>
              <a:gd name="csY0" fmla="*/ 0 h 500144"/>
              <a:gd name="csX1" fmla="*/ 1179465 w 1179465"/>
              <a:gd name="csY1" fmla="*/ 0 h 500144"/>
              <a:gd name="csX2" fmla="*/ 929393 w 1179465"/>
              <a:gd name="csY2" fmla="*/ 500144 h 500144"/>
              <a:gd name="csX3" fmla="*/ 250072 w 1179465"/>
              <a:gd name="csY3" fmla="*/ 500144 h 500144"/>
            </a:gdLst>
            <a:ahLst/>
            <a:cxnLst>
              <a:cxn ang="0">
                <a:pos x="csX0" y="csY0"/>
              </a:cxn>
              <a:cxn ang="0">
                <a:pos x="csX1" y="csY1"/>
              </a:cxn>
              <a:cxn ang="0">
                <a:pos x="csX2" y="csY2"/>
              </a:cxn>
              <a:cxn ang="0">
                <a:pos x="csX3" y="csY3"/>
              </a:cxn>
            </a:cxnLst>
            <a:rect l="l" t="t" r="r" b="b"/>
            <a:pathLst>
              <a:path w="1179465" h="500144">
                <a:moveTo>
                  <a:pt x="0" y="0"/>
                </a:moveTo>
                <a:lnTo>
                  <a:pt x="1179465" y="0"/>
                </a:lnTo>
                <a:lnTo>
                  <a:pt x="929393" y="500144"/>
                </a:lnTo>
                <a:lnTo>
                  <a:pt x="250072" y="500144"/>
                </a:lnTo>
                <a:close/>
              </a:path>
            </a:pathLst>
          </a:custGeom>
          <a:solidFill>
            <a:srgbClr val="1D4F78">
              <a:alpha val="30196"/>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8" name="Frihandsfigur: Form 67">
            <a:extLst>
              <a:ext uri="{FF2B5EF4-FFF2-40B4-BE49-F238E27FC236}">
                <a16:creationId xmlns:a16="http://schemas.microsoft.com/office/drawing/2014/main" id="{BF17F2F0-7DD7-E1FF-F5C4-DEC0F700BF2F}"/>
              </a:ext>
            </a:extLst>
          </p:cNvPr>
          <p:cNvSpPr/>
          <p:nvPr userDrawn="1"/>
        </p:nvSpPr>
        <p:spPr>
          <a:xfrm>
            <a:off x="2419666" y="-6967"/>
            <a:ext cx="1193958" cy="1014781"/>
          </a:xfrm>
          <a:custGeom>
            <a:avLst/>
            <a:gdLst>
              <a:gd name="csX0" fmla="*/ 250073 w 1193958"/>
              <a:gd name="csY0" fmla="*/ 0 h 1014781"/>
              <a:gd name="csX1" fmla="*/ 943887 w 1193958"/>
              <a:gd name="csY1" fmla="*/ 0 h 1014781"/>
              <a:gd name="csX2" fmla="*/ 1193958 w 1193958"/>
              <a:gd name="csY2" fmla="*/ 500144 h 1014781"/>
              <a:gd name="csX3" fmla="*/ 936640 w 1193958"/>
              <a:gd name="csY3" fmla="*/ 1014781 h 1014781"/>
              <a:gd name="csX4" fmla="*/ 257319 w 1193958"/>
              <a:gd name="csY4" fmla="*/ 1014781 h 1014781"/>
              <a:gd name="csX5" fmla="*/ 0 w 1193958"/>
              <a:gd name="csY5" fmla="*/ 500144 h 1014781"/>
            </a:gdLst>
            <a:ahLst/>
            <a:cxnLst>
              <a:cxn ang="0">
                <a:pos x="csX0" y="csY0"/>
              </a:cxn>
              <a:cxn ang="0">
                <a:pos x="csX1" y="csY1"/>
              </a:cxn>
              <a:cxn ang="0">
                <a:pos x="csX2" y="csY2"/>
              </a:cxn>
              <a:cxn ang="0">
                <a:pos x="csX3" y="csY3"/>
              </a:cxn>
              <a:cxn ang="0">
                <a:pos x="csX4" y="csY4"/>
              </a:cxn>
              <a:cxn ang="0">
                <a:pos x="csX5" y="csY5"/>
              </a:cxn>
            </a:cxnLst>
            <a:rect l="l" t="t" r="r" b="b"/>
            <a:pathLst>
              <a:path w="1193958" h="1014781">
                <a:moveTo>
                  <a:pt x="250073" y="0"/>
                </a:moveTo>
                <a:lnTo>
                  <a:pt x="943887" y="0"/>
                </a:lnTo>
                <a:lnTo>
                  <a:pt x="1193958" y="500144"/>
                </a:lnTo>
                <a:lnTo>
                  <a:pt x="936640" y="1014781"/>
                </a:lnTo>
                <a:lnTo>
                  <a:pt x="257319" y="1014781"/>
                </a:lnTo>
                <a:lnTo>
                  <a:pt x="0" y="500144"/>
                </a:lnTo>
                <a:close/>
              </a:path>
            </a:pathLst>
          </a:custGeom>
          <a:solidFill>
            <a:srgbClr val="1D4F78">
              <a:alpha val="69804"/>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9" name="Sexhörning 18">
            <a:extLst>
              <a:ext uri="{FF2B5EF4-FFF2-40B4-BE49-F238E27FC236}">
                <a16:creationId xmlns:a16="http://schemas.microsoft.com/office/drawing/2014/main" id="{2174F6EA-3081-CBA7-3CEC-42CF36276E5E}"/>
              </a:ext>
            </a:extLst>
          </p:cNvPr>
          <p:cNvSpPr/>
          <p:nvPr userDrawn="1"/>
        </p:nvSpPr>
        <p:spPr>
          <a:xfrm>
            <a:off x="3355614" y="493176"/>
            <a:ext cx="1193958" cy="1029274"/>
          </a:xfrm>
          <a:prstGeom prst="hexagon">
            <a:avLst/>
          </a:prstGeom>
          <a:solidFill>
            <a:srgbClr val="1D4F78">
              <a:alpha val="40000"/>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Sexhörning 20">
            <a:extLst>
              <a:ext uri="{FF2B5EF4-FFF2-40B4-BE49-F238E27FC236}">
                <a16:creationId xmlns:a16="http://schemas.microsoft.com/office/drawing/2014/main" id="{5A0B9D5E-2055-7B07-1A32-D83A73A77887}"/>
              </a:ext>
            </a:extLst>
          </p:cNvPr>
          <p:cNvSpPr/>
          <p:nvPr userDrawn="1"/>
        </p:nvSpPr>
        <p:spPr>
          <a:xfrm>
            <a:off x="560545" y="1007813"/>
            <a:ext cx="1193958" cy="1029274"/>
          </a:xfrm>
          <a:prstGeom prst="hexagon">
            <a:avLst/>
          </a:prstGeom>
          <a:solidFill>
            <a:srgbClr val="1D4F78">
              <a:alpha val="30196"/>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Sexhörning 21">
            <a:extLst>
              <a:ext uri="{FF2B5EF4-FFF2-40B4-BE49-F238E27FC236}">
                <a16:creationId xmlns:a16="http://schemas.microsoft.com/office/drawing/2014/main" id="{536AEE03-35BD-898B-C5DE-BE55B2CD5CEB}"/>
              </a:ext>
            </a:extLst>
          </p:cNvPr>
          <p:cNvSpPr/>
          <p:nvPr userDrawn="1"/>
        </p:nvSpPr>
        <p:spPr>
          <a:xfrm>
            <a:off x="1488400" y="1522450"/>
            <a:ext cx="1193958" cy="1029274"/>
          </a:xfrm>
          <a:prstGeom prst="hexagon">
            <a:avLst/>
          </a:prstGeom>
          <a:solidFill>
            <a:srgbClr val="1D4F78">
              <a:alpha val="40000"/>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Sexhörning 22">
            <a:extLst>
              <a:ext uri="{FF2B5EF4-FFF2-40B4-BE49-F238E27FC236}">
                <a16:creationId xmlns:a16="http://schemas.microsoft.com/office/drawing/2014/main" id="{1B91ABF8-A767-21B9-2D83-B86FA7B77365}"/>
              </a:ext>
            </a:extLst>
          </p:cNvPr>
          <p:cNvSpPr/>
          <p:nvPr userDrawn="1"/>
        </p:nvSpPr>
        <p:spPr>
          <a:xfrm>
            <a:off x="806254" y="1532305"/>
            <a:ext cx="1193958" cy="1029274"/>
          </a:xfrm>
          <a:prstGeom prst="hexagon">
            <a:avLst/>
          </a:prstGeom>
          <a:solidFill>
            <a:srgbClr val="1D4F78">
              <a:alpha val="69804"/>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Sexhörning 24">
            <a:extLst>
              <a:ext uri="{FF2B5EF4-FFF2-40B4-BE49-F238E27FC236}">
                <a16:creationId xmlns:a16="http://schemas.microsoft.com/office/drawing/2014/main" id="{4D14F010-80C5-3D72-EEEA-A0203274D868}"/>
              </a:ext>
            </a:extLst>
          </p:cNvPr>
          <p:cNvSpPr/>
          <p:nvPr userDrawn="1"/>
        </p:nvSpPr>
        <p:spPr>
          <a:xfrm>
            <a:off x="3364504" y="2032449"/>
            <a:ext cx="1193958" cy="1029274"/>
          </a:xfrm>
          <a:prstGeom prst="hexagon">
            <a:avLst/>
          </a:prstGeom>
          <a:solidFill>
            <a:srgbClr val="1D4F78">
              <a:alpha val="40000"/>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Platshållare för text 3">
            <a:extLst>
              <a:ext uri="{FF2B5EF4-FFF2-40B4-BE49-F238E27FC236}">
                <a16:creationId xmlns:a16="http://schemas.microsoft.com/office/drawing/2014/main" id="{2B61C74B-A711-4E05-FF8D-B6D73F8B48D0}"/>
              </a:ext>
            </a:extLst>
          </p:cNvPr>
          <p:cNvSpPr>
            <a:spLocks noGrp="1"/>
          </p:cNvSpPr>
          <p:nvPr userDrawn="1">
            <p:ph type="body" sz="quarter" idx="17"/>
          </p:nvPr>
        </p:nvSpPr>
        <p:spPr>
          <a:xfrm>
            <a:off x="927930" y="3288218"/>
            <a:ext cx="7493754" cy="523875"/>
          </a:xfrm>
        </p:spPr>
        <p:txBody>
          <a:bodyPr anchor="b"/>
          <a:lstStyle>
            <a:lvl1pPr marL="0" indent="0">
              <a:buNone/>
              <a:defRPr>
                <a:solidFill>
                  <a:schemeClr val="accent1"/>
                </a:solidFill>
              </a:defRPr>
            </a:lvl1pPr>
          </a:lstStyle>
          <a:p>
            <a:pPr lvl="0" algn="l"/>
            <a:r>
              <a:rPr lang="sv-SE"/>
              <a:t>Klicka här för att ändra format på bakgrundstexten</a:t>
            </a:r>
          </a:p>
        </p:txBody>
      </p:sp>
      <p:sp>
        <p:nvSpPr>
          <p:cNvPr id="2" name="Rubrik 1">
            <a:extLst>
              <a:ext uri="{FF2B5EF4-FFF2-40B4-BE49-F238E27FC236}">
                <a16:creationId xmlns:a16="http://schemas.microsoft.com/office/drawing/2014/main" id="{1DABADD7-0A30-4292-4688-5E6E59E1C646}"/>
              </a:ext>
            </a:extLst>
          </p:cNvPr>
          <p:cNvSpPr>
            <a:spLocks noGrp="1"/>
          </p:cNvSpPr>
          <p:nvPr userDrawn="1">
            <p:ph type="ctrTitle"/>
          </p:nvPr>
        </p:nvSpPr>
        <p:spPr>
          <a:xfrm>
            <a:off x="927930" y="3812093"/>
            <a:ext cx="7493755" cy="1655762"/>
          </a:xfrm>
        </p:spPr>
        <p:txBody>
          <a:bodyPr anchor="ctr">
            <a:noAutofit/>
          </a:bodyPr>
          <a:lstStyle>
            <a:lvl1pPr algn="l">
              <a:lnSpc>
                <a:spcPct val="100000"/>
              </a:lnSpc>
              <a:defRPr sz="4800">
                <a:solidFill>
                  <a:schemeClr val="accent1"/>
                </a:solidFill>
              </a:defRPr>
            </a:lvl1pPr>
          </a:lstStyle>
          <a:p>
            <a:r>
              <a:rPr lang="sv-SE"/>
              <a:t>Klicka här för att ändra mall för rubrikformat</a:t>
            </a:r>
            <a:endParaRPr lang="en-GB" dirty="0"/>
          </a:p>
        </p:txBody>
      </p:sp>
      <p:sp>
        <p:nvSpPr>
          <p:cNvPr id="3" name="Underrubrik 2">
            <a:extLst>
              <a:ext uri="{FF2B5EF4-FFF2-40B4-BE49-F238E27FC236}">
                <a16:creationId xmlns:a16="http://schemas.microsoft.com/office/drawing/2014/main" id="{F55EBEFB-B9CF-F7FB-00F2-B3B83F4D9FAD}"/>
              </a:ext>
            </a:extLst>
          </p:cNvPr>
          <p:cNvSpPr>
            <a:spLocks noGrp="1"/>
          </p:cNvSpPr>
          <p:nvPr userDrawn="1">
            <p:ph type="subTitle" idx="1" hasCustomPrompt="1"/>
          </p:nvPr>
        </p:nvSpPr>
        <p:spPr>
          <a:xfrm>
            <a:off x="933452" y="5467855"/>
            <a:ext cx="7488423" cy="933254"/>
          </a:xfrm>
        </p:spPr>
        <p:txBody>
          <a:bodyPr anchor="t">
            <a:noAutofit/>
          </a:bodyPr>
          <a:lstStyle>
            <a:lvl1pPr marL="0" indent="0" algn="l">
              <a:buNone/>
              <a:defRPr sz="2000" cap="all"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a:t>
            </a:r>
          </a:p>
          <a:p>
            <a:r>
              <a:rPr lang="sv-SE" dirty="0"/>
              <a:t>Titel</a:t>
            </a:r>
            <a:endParaRPr lang="en-GB" dirty="0"/>
          </a:p>
        </p:txBody>
      </p:sp>
      <p:sp>
        <p:nvSpPr>
          <p:cNvPr id="5" name="Frihandsfigur: Form 4">
            <a:extLst>
              <a:ext uri="{FF2B5EF4-FFF2-40B4-BE49-F238E27FC236}">
                <a16:creationId xmlns:a16="http://schemas.microsoft.com/office/drawing/2014/main" id="{9DBDF531-EE1D-FB0E-6957-C00CD458C150}"/>
              </a:ext>
            </a:extLst>
          </p:cNvPr>
          <p:cNvSpPr/>
          <p:nvPr userDrawn="1"/>
        </p:nvSpPr>
        <p:spPr>
          <a:xfrm rot="10800000">
            <a:off x="11495874" y="4301439"/>
            <a:ext cx="691363" cy="1029274"/>
          </a:xfrm>
          <a:custGeom>
            <a:avLst/>
            <a:gdLst>
              <a:gd name="csX0" fmla="*/ 434045 w 691363"/>
              <a:gd name="csY0" fmla="*/ 1029274 h 1029274"/>
              <a:gd name="csX1" fmla="*/ 0 w 691363"/>
              <a:gd name="csY1" fmla="*/ 1029274 h 1029274"/>
              <a:gd name="csX2" fmla="*/ 0 w 691363"/>
              <a:gd name="csY2" fmla="*/ 0 h 1029274"/>
              <a:gd name="csX3" fmla="*/ 434045 w 691363"/>
              <a:gd name="csY3" fmla="*/ 0 h 1029274"/>
              <a:gd name="csX4" fmla="*/ 691363 w 691363"/>
              <a:gd name="csY4" fmla="*/ 514637 h 1029274"/>
            </a:gdLst>
            <a:ahLst/>
            <a:cxnLst>
              <a:cxn ang="0">
                <a:pos x="csX0" y="csY0"/>
              </a:cxn>
              <a:cxn ang="0">
                <a:pos x="csX1" y="csY1"/>
              </a:cxn>
              <a:cxn ang="0">
                <a:pos x="csX2" y="csY2"/>
              </a:cxn>
              <a:cxn ang="0">
                <a:pos x="csX3" y="csY3"/>
              </a:cxn>
              <a:cxn ang="0">
                <a:pos x="csX4" y="csY4"/>
              </a:cxn>
            </a:cxnLst>
            <a:rect l="l" t="t" r="r" b="b"/>
            <a:pathLst>
              <a:path w="691363" h="1029274">
                <a:moveTo>
                  <a:pt x="434045" y="1029274"/>
                </a:moveTo>
                <a:lnTo>
                  <a:pt x="0" y="1029274"/>
                </a:lnTo>
                <a:lnTo>
                  <a:pt x="0" y="0"/>
                </a:lnTo>
                <a:lnTo>
                  <a:pt x="434045" y="0"/>
                </a:lnTo>
                <a:lnTo>
                  <a:pt x="691363" y="514637"/>
                </a:lnTo>
                <a:close/>
              </a:path>
            </a:pathLst>
          </a:custGeom>
          <a:solidFill>
            <a:schemeClr val="accent1">
              <a:alpha val="20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9" name="Frihandsfigur: Form 48">
            <a:extLst>
              <a:ext uri="{FF2B5EF4-FFF2-40B4-BE49-F238E27FC236}">
                <a16:creationId xmlns:a16="http://schemas.microsoft.com/office/drawing/2014/main" id="{9D14AC24-212E-4668-5E18-053B1A14F0AF}"/>
              </a:ext>
            </a:extLst>
          </p:cNvPr>
          <p:cNvSpPr/>
          <p:nvPr userDrawn="1"/>
        </p:nvSpPr>
        <p:spPr>
          <a:xfrm rot="10800000">
            <a:off x="11486388" y="6360316"/>
            <a:ext cx="723309" cy="514636"/>
          </a:xfrm>
          <a:custGeom>
            <a:avLst/>
            <a:gdLst>
              <a:gd name="csX0" fmla="*/ 465992 w 723309"/>
              <a:gd name="csY0" fmla="*/ 514636 h 514636"/>
              <a:gd name="csX1" fmla="*/ 0 w 723309"/>
              <a:gd name="csY1" fmla="*/ 514636 h 514636"/>
              <a:gd name="csX2" fmla="*/ 0 w 723309"/>
              <a:gd name="csY2" fmla="*/ 0 h 514636"/>
              <a:gd name="csX3" fmla="*/ 723309 w 723309"/>
              <a:gd name="csY3" fmla="*/ 0 h 514636"/>
            </a:gdLst>
            <a:ahLst/>
            <a:cxnLst>
              <a:cxn ang="0">
                <a:pos x="csX0" y="csY0"/>
              </a:cxn>
              <a:cxn ang="0">
                <a:pos x="csX1" y="csY1"/>
              </a:cxn>
              <a:cxn ang="0">
                <a:pos x="csX2" y="csY2"/>
              </a:cxn>
              <a:cxn ang="0">
                <a:pos x="csX3" y="csY3"/>
              </a:cxn>
            </a:cxnLst>
            <a:rect l="l" t="t" r="r" b="b"/>
            <a:pathLst>
              <a:path w="723309" h="514636">
                <a:moveTo>
                  <a:pt x="465992" y="514636"/>
                </a:moveTo>
                <a:lnTo>
                  <a:pt x="0" y="514636"/>
                </a:lnTo>
                <a:lnTo>
                  <a:pt x="0" y="0"/>
                </a:lnTo>
                <a:lnTo>
                  <a:pt x="723309" y="0"/>
                </a:lnTo>
                <a:close/>
              </a:path>
            </a:pathLst>
          </a:custGeom>
          <a:solidFill>
            <a:srgbClr val="1D4F78">
              <a:alpha val="40000"/>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4" name="Sexhörning 33">
            <a:extLst>
              <a:ext uri="{FF2B5EF4-FFF2-40B4-BE49-F238E27FC236}">
                <a16:creationId xmlns:a16="http://schemas.microsoft.com/office/drawing/2014/main" id="{E414D660-E3FA-4EB0-B596-C1C7BBE129A1}"/>
              </a:ext>
            </a:extLst>
          </p:cNvPr>
          <p:cNvSpPr/>
          <p:nvPr userDrawn="1"/>
        </p:nvSpPr>
        <p:spPr>
          <a:xfrm rot="10800000">
            <a:off x="10558140" y="5845679"/>
            <a:ext cx="1193958" cy="1029274"/>
          </a:xfrm>
          <a:prstGeom prst="hexagon">
            <a:avLst/>
          </a:prstGeom>
          <a:solidFill>
            <a:schemeClr val="accent1">
              <a:alpha val="20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Frihandsfigur: Form 70">
            <a:extLst>
              <a:ext uri="{FF2B5EF4-FFF2-40B4-BE49-F238E27FC236}">
                <a16:creationId xmlns:a16="http://schemas.microsoft.com/office/drawing/2014/main" id="{C805F467-1DCE-90E5-FCB5-B32A3481D666}"/>
              </a:ext>
            </a:extLst>
          </p:cNvPr>
          <p:cNvSpPr/>
          <p:nvPr userDrawn="1"/>
        </p:nvSpPr>
        <p:spPr>
          <a:xfrm rot="10800000">
            <a:off x="9621850" y="6360315"/>
            <a:ext cx="1193958" cy="516734"/>
          </a:xfrm>
          <a:custGeom>
            <a:avLst/>
            <a:gdLst>
              <a:gd name="csX0" fmla="*/ 936640 w 1193958"/>
              <a:gd name="csY0" fmla="*/ 516734 h 516734"/>
              <a:gd name="csX1" fmla="*/ 257319 w 1193958"/>
              <a:gd name="csY1" fmla="*/ 516734 h 516734"/>
              <a:gd name="csX2" fmla="*/ 0 w 1193958"/>
              <a:gd name="csY2" fmla="*/ 2097 h 516734"/>
              <a:gd name="csX3" fmla="*/ 1049 w 1193958"/>
              <a:gd name="csY3" fmla="*/ 0 h 516734"/>
              <a:gd name="csX4" fmla="*/ 1192909 w 1193958"/>
              <a:gd name="csY4" fmla="*/ 0 h 516734"/>
              <a:gd name="csX5" fmla="*/ 1193958 w 1193958"/>
              <a:gd name="csY5" fmla="*/ 2097 h 516734"/>
            </a:gdLst>
            <a:ahLst/>
            <a:cxnLst>
              <a:cxn ang="0">
                <a:pos x="csX0" y="csY0"/>
              </a:cxn>
              <a:cxn ang="0">
                <a:pos x="csX1" y="csY1"/>
              </a:cxn>
              <a:cxn ang="0">
                <a:pos x="csX2" y="csY2"/>
              </a:cxn>
              <a:cxn ang="0">
                <a:pos x="csX3" y="csY3"/>
              </a:cxn>
              <a:cxn ang="0">
                <a:pos x="csX4" y="csY4"/>
              </a:cxn>
              <a:cxn ang="0">
                <a:pos x="csX5" y="csY5"/>
              </a:cxn>
            </a:cxnLst>
            <a:rect l="l" t="t" r="r" b="b"/>
            <a:pathLst>
              <a:path w="1193958" h="516734">
                <a:moveTo>
                  <a:pt x="936640" y="516734"/>
                </a:moveTo>
                <a:lnTo>
                  <a:pt x="257319" y="516734"/>
                </a:lnTo>
                <a:lnTo>
                  <a:pt x="0" y="2097"/>
                </a:lnTo>
                <a:lnTo>
                  <a:pt x="1049" y="0"/>
                </a:lnTo>
                <a:lnTo>
                  <a:pt x="1192909" y="0"/>
                </a:lnTo>
                <a:lnTo>
                  <a:pt x="1193958" y="2097"/>
                </a:lnTo>
                <a:close/>
              </a:path>
            </a:pathLst>
          </a:custGeom>
          <a:solidFill>
            <a:srgbClr val="1D4F78">
              <a:alpha val="69804"/>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9" name="Sexhörning 38">
            <a:extLst>
              <a:ext uri="{FF2B5EF4-FFF2-40B4-BE49-F238E27FC236}">
                <a16:creationId xmlns:a16="http://schemas.microsoft.com/office/drawing/2014/main" id="{F794561F-F86D-C6AC-3DA5-9618E98B4808}"/>
              </a:ext>
            </a:extLst>
          </p:cNvPr>
          <p:cNvSpPr/>
          <p:nvPr userDrawn="1"/>
        </p:nvSpPr>
        <p:spPr>
          <a:xfrm rot="10800000">
            <a:off x="8690926" y="5845679"/>
            <a:ext cx="1193958" cy="1029274"/>
          </a:xfrm>
          <a:prstGeom prst="hexagon">
            <a:avLst/>
          </a:prstGeom>
          <a:solidFill>
            <a:srgbClr val="1D4F78">
              <a:alpha val="40000"/>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Frihandsfigur: Form 44">
            <a:extLst>
              <a:ext uri="{FF2B5EF4-FFF2-40B4-BE49-F238E27FC236}">
                <a16:creationId xmlns:a16="http://schemas.microsoft.com/office/drawing/2014/main" id="{3B4D9691-CFAA-4924-939D-EEB6BE545773}"/>
              </a:ext>
            </a:extLst>
          </p:cNvPr>
          <p:cNvSpPr/>
          <p:nvPr userDrawn="1"/>
        </p:nvSpPr>
        <p:spPr>
          <a:xfrm rot="10800000">
            <a:off x="11491894" y="5331042"/>
            <a:ext cx="706005" cy="1029274"/>
          </a:xfrm>
          <a:custGeom>
            <a:avLst/>
            <a:gdLst>
              <a:gd name="csX0" fmla="*/ 448687 w 706005"/>
              <a:gd name="csY0" fmla="*/ 1029274 h 1029274"/>
              <a:gd name="csX1" fmla="*/ 0 w 706005"/>
              <a:gd name="csY1" fmla="*/ 1029274 h 1029274"/>
              <a:gd name="csX2" fmla="*/ 0 w 706005"/>
              <a:gd name="csY2" fmla="*/ 0 h 1029274"/>
              <a:gd name="csX3" fmla="*/ 448687 w 706005"/>
              <a:gd name="csY3" fmla="*/ 0 h 1029274"/>
              <a:gd name="csX4" fmla="*/ 706005 w 706005"/>
              <a:gd name="csY4" fmla="*/ 514637 h 1029274"/>
            </a:gdLst>
            <a:ahLst/>
            <a:cxnLst>
              <a:cxn ang="0">
                <a:pos x="csX0" y="csY0"/>
              </a:cxn>
              <a:cxn ang="0">
                <a:pos x="csX1" y="csY1"/>
              </a:cxn>
              <a:cxn ang="0">
                <a:pos x="csX2" y="csY2"/>
              </a:cxn>
              <a:cxn ang="0">
                <a:pos x="csX3" y="csY3"/>
              </a:cxn>
              <a:cxn ang="0">
                <a:pos x="csX4" y="csY4"/>
              </a:cxn>
            </a:cxnLst>
            <a:rect l="l" t="t" r="r" b="b"/>
            <a:pathLst>
              <a:path w="706005" h="1029274">
                <a:moveTo>
                  <a:pt x="448687" y="1029274"/>
                </a:moveTo>
                <a:lnTo>
                  <a:pt x="0" y="1029274"/>
                </a:lnTo>
                <a:lnTo>
                  <a:pt x="0" y="0"/>
                </a:lnTo>
                <a:lnTo>
                  <a:pt x="448687" y="0"/>
                </a:lnTo>
                <a:lnTo>
                  <a:pt x="706005" y="514637"/>
                </a:lnTo>
                <a:close/>
              </a:path>
            </a:pathLst>
          </a:custGeom>
          <a:solidFill>
            <a:schemeClr val="accent1">
              <a:alpha val="20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1" name="Sexhörning 40">
            <a:extLst>
              <a:ext uri="{FF2B5EF4-FFF2-40B4-BE49-F238E27FC236}">
                <a16:creationId xmlns:a16="http://schemas.microsoft.com/office/drawing/2014/main" id="{37B56318-84C9-73B2-8815-894F058FB6EE}"/>
              </a:ext>
            </a:extLst>
          </p:cNvPr>
          <p:cNvSpPr/>
          <p:nvPr userDrawn="1"/>
        </p:nvSpPr>
        <p:spPr>
          <a:xfrm rot="10800000">
            <a:off x="10562903" y="4816405"/>
            <a:ext cx="1193958" cy="1029274"/>
          </a:xfrm>
          <a:prstGeom prst="hexagon">
            <a:avLst/>
          </a:prstGeom>
          <a:solidFill>
            <a:srgbClr val="1D4F78">
              <a:alpha val="30196"/>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Frihandsfigur: Form 43">
            <a:extLst>
              <a:ext uri="{FF2B5EF4-FFF2-40B4-BE49-F238E27FC236}">
                <a16:creationId xmlns:a16="http://schemas.microsoft.com/office/drawing/2014/main" id="{E37B10CB-8D28-AFBF-E268-968E957EAAB1}"/>
              </a:ext>
            </a:extLst>
          </p:cNvPr>
          <p:cNvSpPr/>
          <p:nvPr userDrawn="1"/>
        </p:nvSpPr>
        <p:spPr>
          <a:xfrm rot="10800000">
            <a:off x="11240286" y="4806550"/>
            <a:ext cx="951714" cy="1029274"/>
          </a:xfrm>
          <a:custGeom>
            <a:avLst/>
            <a:gdLst>
              <a:gd name="csX0" fmla="*/ 694396 w 951714"/>
              <a:gd name="csY0" fmla="*/ 1029274 h 1029274"/>
              <a:gd name="csX1" fmla="*/ 15075 w 951714"/>
              <a:gd name="csY1" fmla="*/ 1029274 h 1029274"/>
              <a:gd name="csX2" fmla="*/ 0 w 951714"/>
              <a:gd name="csY2" fmla="*/ 999124 h 1029274"/>
              <a:gd name="csX3" fmla="*/ 0 w 951714"/>
              <a:gd name="csY3" fmla="*/ 30150 h 1029274"/>
              <a:gd name="csX4" fmla="*/ 15075 w 951714"/>
              <a:gd name="csY4" fmla="*/ 0 h 1029274"/>
              <a:gd name="csX5" fmla="*/ 694396 w 951714"/>
              <a:gd name="csY5" fmla="*/ 0 h 1029274"/>
              <a:gd name="csX6" fmla="*/ 951714 w 951714"/>
              <a:gd name="csY6" fmla="*/ 514637 h 102927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51714" h="1029274">
                <a:moveTo>
                  <a:pt x="694396" y="1029274"/>
                </a:moveTo>
                <a:lnTo>
                  <a:pt x="15075" y="1029274"/>
                </a:lnTo>
                <a:lnTo>
                  <a:pt x="0" y="999124"/>
                </a:lnTo>
                <a:lnTo>
                  <a:pt x="0" y="30150"/>
                </a:lnTo>
                <a:lnTo>
                  <a:pt x="15075" y="0"/>
                </a:lnTo>
                <a:lnTo>
                  <a:pt x="694396" y="0"/>
                </a:lnTo>
                <a:lnTo>
                  <a:pt x="951714" y="514637"/>
                </a:lnTo>
                <a:close/>
              </a:path>
            </a:pathLst>
          </a:custGeom>
          <a:solidFill>
            <a:srgbClr val="1D4F78">
              <a:alpha val="69804"/>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3" name="Sexhörning 42">
            <a:extLst>
              <a:ext uri="{FF2B5EF4-FFF2-40B4-BE49-F238E27FC236}">
                <a16:creationId xmlns:a16="http://schemas.microsoft.com/office/drawing/2014/main" id="{021ECE35-5E83-BA85-74E5-DD9A06022FF2}"/>
              </a:ext>
            </a:extLst>
          </p:cNvPr>
          <p:cNvSpPr/>
          <p:nvPr userDrawn="1"/>
        </p:nvSpPr>
        <p:spPr>
          <a:xfrm rot="10800000">
            <a:off x="8682036" y="4291913"/>
            <a:ext cx="1193958" cy="1029274"/>
          </a:xfrm>
          <a:prstGeom prst="hexagon">
            <a:avLst/>
          </a:prstGeom>
          <a:solidFill>
            <a:schemeClr val="accent1">
              <a:alpha val="20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64593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250"/>
                                        <p:tgtEl>
                                          <p:spTgt spid="23"/>
                                        </p:tgtEl>
                                      </p:cBhvr>
                                    </p:animEffect>
                                    <p:anim calcmode="lin" valueType="num">
                                      <p:cBhvr>
                                        <p:cTn id="8" dur="250" fill="hold"/>
                                        <p:tgtEl>
                                          <p:spTgt spid="23"/>
                                        </p:tgtEl>
                                        <p:attrNameLst>
                                          <p:attrName>ppt_x</p:attrName>
                                        </p:attrNameLst>
                                      </p:cBhvr>
                                      <p:tavLst>
                                        <p:tav tm="0">
                                          <p:val>
                                            <p:strVal val="#ppt_x"/>
                                          </p:val>
                                        </p:tav>
                                        <p:tav tm="100000">
                                          <p:val>
                                            <p:strVal val="#ppt_x"/>
                                          </p:val>
                                        </p:tav>
                                      </p:tavLst>
                                    </p:anim>
                                    <p:anim calcmode="lin" valueType="num">
                                      <p:cBhvr>
                                        <p:cTn id="9" dur="25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47" presetClass="entr" presetSubtype="0"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250"/>
                                        <p:tgtEl>
                                          <p:spTgt spid="44"/>
                                        </p:tgtEl>
                                      </p:cBhvr>
                                    </p:animEffect>
                                    <p:anim calcmode="lin" valueType="num">
                                      <p:cBhvr>
                                        <p:cTn id="14" dur="250" fill="hold"/>
                                        <p:tgtEl>
                                          <p:spTgt spid="44"/>
                                        </p:tgtEl>
                                        <p:attrNameLst>
                                          <p:attrName>ppt_x</p:attrName>
                                        </p:attrNameLst>
                                      </p:cBhvr>
                                      <p:tavLst>
                                        <p:tav tm="0">
                                          <p:val>
                                            <p:strVal val="#ppt_x"/>
                                          </p:val>
                                        </p:tav>
                                        <p:tav tm="100000">
                                          <p:val>
                                            <p:strVal val="#ppt_x"/>
                                          </p:val>
                                        </p:tav>
                                      </p:tavLst>
                                    </p:anim>
                                    <p:anim calcmode="lin" valueType="num">
                                      <p:cBhvr>
                                        <p:cTn id="15" dur="250" fill="hold"/>
                                        <p:tgtEl>
                                          <p:spTgt spid="44"/>
                                        </p:tgtEl>
                                        <p:attrNameLst>
                                          <p:attrName>ppt_y</p:attrName>
                                        </p:attrNameLst>
                                      </p:cBhvr>
                                      <p:tavLst>
                                        <p:tav tm="0">
                                          <p:val>
                                            <p:strVal val="#ppt_y-.1"/>
                                          </p:val>
                                        </p:tav>
                                        <p:tav tm="100000">
                                          <p:val>
                                            <p:strVal val="#ppt_y"/>
                                          </p:val>
                                        </p:tav>
                                      </p:tavLst>
                                    </p:anim>
                                  </p:childTnLst>
                                </p:cTn>
                              </p:par>
                            </p:childTnLst>
                          </p:cTn>
                        </p:par>
                        <p:par>
                          <p:cTn id="16" fill="hold">
                            <p:stCondLst>
                              <p:cond delay="500"/>
                            </p:stCondLst>
                            <p:childTnLst>
                              <p:par>
                                <p:cTn id="17" presetID="47" presetClass="entr" presetSubtype="0" fill="hold" grpId="0" nodeType="after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fade">
                                      <p:cBhvr>
                                        <p:cTn id="19" dur="250"/>
                                        <p:tgtEl>
                                          <p:spTgt spid="68"/>
                                        </p:tgtEl>
                                      </p:cBhvr>
                                    </p:animEffect>
                                    <p:anim calcmode="lin" valueType="num">
                                      <p:cBhvr>
                                        <p:cTn id="20" dur="250" fill="hold"/>
                                        <p:tgtEl>
                                          <p:spTgt spid="68"/>
                                        </p:tgtEl>
                                        <p:attrNameLst>
                                          <p:attrName>ppt_x</p:attrName>
                                        </p:attrNameLst>
                                      </p:cBhvr>
                                      <p:tavLst>
                                        <p:tav tm="0">
                                          <p:val>
                                            <p:strVal val="#ppt_x"/>
                                          </p:val>
                                        </p:tav>
                                        <p:tav tm="100000">
                                          <p:val>
                                            <p:strVal val="#ppt_x"/>
                                          </p:val>
                                        </p:tav>
                                      </p:tavLst>
                                    </p:anim>
                                    <p:anim calcmode="lin" valueType="num">
                                      <p:cBhvr>
                                        <p:cTn id="21" dur="250" fill="hold"/>
                                        <p:tgtEl>
                                          <p:spTgt spid="68"/>
                                        </p:tgtEl>
                                        <p:attrNameLst>
                                          <p:attrName>ppt_y</p:attrName>
                                        </p:attrNameLst>
                                      </p:cBhvr>
                                      <p:tavLst>
                                        <p:tav tm="0">
                                          <p:val>
                                            <p:strVal val="#ppt_y-.1"/>
                                          </p:val>
                                        </p:tav>
                                        <p:tav tm="100000">
                                          <p:val>
                                            <p:strVal val="#ppt_y"/>
                                          </p:val>
                                        </p:tav>
                                      </p:tavLst>
                                    </p:anim>
                                  </p:childTnLst>
                                </p:cTn>
                              </p:par>
                            </p:childTnLst>
                          </p:cTn>
                        </p:par>
                        <p:par>
                          <p:cTn id="22" fill="hold">
                            <p:stCondLst>
                              <p:cond delay="750"/>
                            </p:stCondLst>
                            <p:childTnLst>
                              <p:par>
                                <p:cTn id="23" presetID="47" presetClass="entr" presetSubtype="0" fill="hold" grpId="0" nodeType="afterEffect">
                                  <p:stCondLst>
                                    <p:cond delay="0"/>
                                  </p:stCondLst>
                                  <p:childTnLst>
                                    <p:set>
                                      <p:cBhvr>
                                        <p:cTn id="24" dur="1" fill="hold">
                                          <p:stCondLst>
                                            <p:cond delay="0"/>
                                          </p:stCondLst>
                                        </p:cTn>
                                        <p:tgtEl>
                                          <p:spTgt spid="71"/>
                                        </p:tgtEl>
                                        <p:attrNameLst>
                                          <p:attrName>style.visibility</p:attrName>
                                        </p:attrNameLst>
                                      </p:cBhvr>
                                      <p:to>
                                        <p:strVal val="visible"/>
                                      </p:to>
                                    </p:set>
                                    <p:animEffect transition="in" filter="fade">
                                      <p:cBhvr>
                                        <p:cTn id="25" dur="250"/>
                                        <p:tgtEl>
                                          <p:spTgt spid="71"/>
                                        </p:tgtEl>
                                      </p:cBhvr>
                                    </p:animEffect>
                                    <p:anim calcmode="lin" valueType="num">
                                      <p:cBhvr>
                                        <p:cTn id="26" dur="250" fill="hold"/>
                                        <p:tgtEl>
                                          <p:spTgt spid="71"/>
                                        </p:tgtEl>
                                        <p:attrNameLst>
                                          <p:attrName>ppt_x</p:attrName>
                                        </p:attrNameLst>
                                      </p:cBhvr>
                                      <p:tavLst>
                                        <p:tav tm="0">
                                          <p:val>
                                            <p:strVal val="#ppt_x"/>
                                          </p:val>
                                        </p:tav>
                                        <p:tav tm="100000">
                                          <p:val>
                                            <p:strVal val="#ppt_x"/>
                                          </p:val>
                                        </p:tav>
                                      </p:tavLst>
                                    </p:anim>
                                    <p:anim calcmode="lin" valueType="num">
                                      <p:cBhvr>
                                        <p:cTn id="27" dur="250" fill="hold"/>
                                        <p:tgtEl>
                                          <p:spTgt spid="71"/>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7" presetClass="entr" presetSubtype="0" fill="hold" grpId="0" nodeType="afterEffect">
                                  <p:stCondLst>
                                    <p:cond delay="0"/>
                                  </p:stCondLst>
                                  <p:childTnLst>
                                    <p:set>
                                      <p:cBhvr>
                                        <p:cTn id="30" dur="1" fill="hold">
                                          <p:stCondLst>
                                            <p:cond delay="0"/>
                                          </p:stCondLst>
                                        </p:cTn>
                                        <p:tgtEl>
                                          <p:spTgt spid="67"/>
                                        </p:tgtEl>
                                        <p:attrNameLst>
                                          <p:attrName>style.visibility</p:attrName>
                                        </p:attrNameLst>
                                      </p:cBhvr>
                                      <p:to>
                                        <p:strVal val="visible"/>
                                      </p:to>
                                    </p:set>
                                    <p:animEffect transition="in" filter="fade">
                                      <p:cBhvr>
                                        <p:cTn id="31" dur="250"/>
                                        <p:tgtEl>
                                          <p:spTgt spid="67"/>
                                        </p:tgtEl>
                                      </p:cBhvr>
                                    </p:animEffect>
                                    <p:anim calcmode="lin" valueType="num">
                                      <p:cBhvr>
                                        <p:cTn id="32" dur="250" fill="hold"/>
                                        <p:tgtEl>
                                          <p:spTgt spid="67"/>
                                        </p:tgtEl>
                                        <p:attrNameLst>
                                          <p:attrName>ppt_x</p:attrName>
                                        </p:attrNameLst>
                                      </p:cBhvr>
                                      <p:tavLst>
                                        <p:tav tm="0">
                                          <p:val>
                                            <p:strVal val="#ppt_x"/>
                                          </p:val>
                                        </p:tav>
                                        <p:tav tm="100000">
                                          <p:val>
                                            <p:strVal val="#ppt_x"/>
                                          </p:val>
                                        </p:tav>
                                      </p:tavLst>
                                    </p:anim>
                                    <p:anim calcmode="lin" valueType="num">
                                      <p:cBhvr>
                                        <p:cTn id="33" dur="25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23" grpId="0" animBg="1"/>
      <p:bldP spid="71" grpId="0" animBg="1"/>
      <p:bldP spid="44"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 2/3 bild höger">
    <p:bg>
      <p:bgPr>
        <a:solidFill>
          <a:schemeClr val="accent1"/>
        </a:solidFill>
        <a:effectLst/>
      </p:bgPr>
    </p:bg>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BB0979C0-7088-BC71-A9C3-FD1FCD12D015}"/>
              </a:ext>
            </a:extLst>
          </p:cNvPr>
          <p:cNvGraphicFramePr>
            <a:graphicFrameLocks noChangeAspect="1"/>
          </p:cNvGraphicFramePr>
          <p:nvPr userDrawn="1">
            <p:custDataLst>
              <p:tags r:id="rId1"/>
            </p:custDataLst>
            <p:extLst>
              <p:ext uri="{D42A27DB-BD31-4B8C-83A1-F6EECF244321}">
                <p14:modId xmlns:p14="http://schemas.microsoft.com/office/powerpoint/2010/main" val="4510627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45" imgH="245" progId="TCLayout.ActiveDocument.1">
                  <p:embed/>
                </p:oleObj>
              </mc:Choice>
              <mc:Fallback>
                <p:oleObj name="think-cell Slide" r:id="rId3" imgW="245" imgH="245" progId="TCLayout.ActiveDocument.1">
                  <p:embed/>
                  <p:pic>
                    <p:nvPicPr>
                      <p:cNvPr id="12" name="think-cell data - do not delete" hidden="1">
                        <a:extLst>
                          <a:ext uri="{FF2B5EF4-FFF2-40B4-BE49-F238E27FC236}">
                            <a16:creationId xmlns:a16="http://schemas.microsoft.com/office/drawing/2014/main" id="{BB0979C0-7088-BC71-A9C3-FD1FCD12D01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838200" y="365125"/>
            <a:ext cx="4846320" cy="1325563"/>
          </a:xfrm>
        </p:spPr>
        <p:txBody>
          <a:bodyPr vert="horz"/>
          <a:lstStyle>
            <a:lvl1pPr>
              <a:defRPr>
                <a:solidFill>
                  <a:schemeClr val="bg1"/>
                </a:solidFill>
              </a:defRPr>
            </a:lvl1pPr>
          </a:lstStyle>
          <a:p>
            <a:r>
              <a:rPr lang="sv-SE"/>
              <a:t>Klicka här för att ändra mall för rubrikformat</a:t>
            </a:r>
            <a:endParaRPr lang="en-GB" dirty="0"/>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4229100" cy="397986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dirty="0"/>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lvl1pPr>
              <a:defRPr>
                <a:solidFill>
                  <a:schemeClr val="bg1"/>
                </a:solidFill>
              </a:defRPr>
            </a:lvl1pPr>
          </a:lstStyle>
          <a:p>
            <a:fld id="{F5AD5718-60B2-496E-9FAD-9B02076132A9}" type="datetimeFigureOut">
              <a:rPr lang="en-GB" smtClean="0"/>
              <a:pPr/>
              <a:t>16/09/2026</a:t>
            </a:fld>
            <a:endParaRPr lang="en-GB"/>
          </a:p>
        </p:txBody>
      </p:sp>
      <p:sp>
        <p:nvSpPr>
          <p:cNvPr id="6" name="Platshållare för bild 5">
            <a:extLst>
              <a:ext uri="{FF2B5EF4-FFF2-40B4-BE49-F238E27FC236}">
                <a16:creationId xmlns:a16="http://schemas.microsoft.com/office/drawing/2014/main" id="{786435E8-4F97-8F50-FBDE-2705F233358B}"/>
              </a:ext>
            </a:extLst>
          </p:cNvPr>
          <p:cNvSpPr>
            <a:spLocks noGrp="1"/>
          </p:cNvSpPr>
          <p:nvPr>
            <p:ph type="pic" sz="quarter" idx="13"/>
          </p:nvPr>
        </p:nvSpPr>
        <p:spPr>
          <a:xfrm>
            <a:off x="5243946" y="1"/>
            <a:ext cx="6948055" cy="6858000"/>
          </a:xfrm>
          <a:custGeom>
            <a:avLst/>
            <a:gdLst>
              <a:gd name="connsiteX0" fmla="*/ 1584070 w 6948055"/>
              <a:gd name="connsiteY0" fmla="*/ 0 h 6858000"/>
              <a:gd name="connsiteX1" fmla="*/ 6948055 w 6948055"/>
              <a:gd name="connsiteY1" fmla="*/ 0 h 6858000"/>
              <a:gd name="connsiteX2" fmla="*/ 6948055 w 6948055"/>
              <a:gd name="connsiteY2" fmla="*/ 6858000 h 6858000"/>
              <a:gd name="connsiteX3" fmla="*/ 1684527 w 6948055"/>
              <a:gd name="connsiteY3" fmla="*/ 6858000 h 6858000"/>
              <a:gd name="connsiteX4" fmla="*/ 0 w 6948055"/>
              <a:gd name="connsiteY4" fmla="*/ 4821381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48055" h="6858000">
                <a:moveTo>
                  <a:pt x="1584070" y="0"/>
                </a:moveTo>
                <a:lnTo>
                  <a:pt x="6948055" y="0"/>
                </a:lnTo>
                <a:lnTo>
                  <a:pt x="6948055" y="6858000"/>
                </a:lnTo>
                <a:lnTo>
                  <a:pt x="1684527" y="6858000"/>
                </a:lnTo>
                <a:lnTo>
                  <a:pt x="0" y="4821381"/>
                </a:lnTo>
                <a:close/>
              </a:path>
            </a:pathLst>
          </a:custGeom>
        </p:spPr>
        <p:txBody>
          <a:bodyPr wrap="square">
            <a:noAutofit/>
          </a:bodyPr>
          <a:lstStyle>
            <a:lvl1pPr marL="0" indent="0">
              <a:buNone/>
              <a:defRPr/>
            </a:lvl1pPr>
          </a:lstStyle>
          <a:p>
            <a:r>
              <a:rPr lang="sv-SE"/>
              <a:t>Klicka på ikonen för att lägga till en bild</a:t>
            </a:r>
            <a:endParaRPr lang="sv-SE" dirty="0"/>
          </a:p>
        </p:txBody>
      </p:sp>
      <p:sp>
        <p:nvSpPr>
          <p:cNvPr id="8" name="Logo">
            <a:extLst>
              <a:ext uri="{FF2B5EF4-FFF2-40B4-BE49-F238E27FC236}">
                <a16:creationId xmlns:a16="http://schemas.microsoft.com/office/drawing/2014/main" id="{A2C4657C-2C05-5034-FAA5-E5D47AABAEF5}"/>
              </a:ext>
            </a:extLst>
          </p:cNvPr>
          <p:cNvSpPr>
            <a:spLocks noGrp="1" noChangeAspect="1"/>
          </p:cNvSpPr>
          <p:nvPr>
            <p:ph type="body" sz="quarter" idx="16" hasCustomPrompt="1"/>
          </p:nvPr>
        </p:nvSpPr>
        <p:spPr>
          <a:xfrm>
            <a:off x="11439525" y="221457"/>
            <a:ext cx="557213" cy="483394"/>
          </a:xfrm>
          <a:blipFill dpi="0" rotWithShape="1">
            <a:blip r:embed="rId5"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Tree>
    <p:extLst>
      <p:ext uri="{BB962C8B-B14F-4D97-AF65-F5344CB8AC3E}">
        <p14:creationId xmlns:p14="http://schemas.microsoft.com/office/powerpoint/2010/main" val="4244800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 + 2/3 bild höger (ljus)">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BB0979C0-7088-BC71-A9C3-FD1FCD12D015}"/>
              </a:ext>
            </a:extLst>
          </p:cNvPr>
          <p:cNvGraphicFramePr>
            <a:graphicFrameLocks noChangeAspect="1"/>
          </p:cNvGraphicFramePr>
          <p:nvPr userDrawn="1">
            <p:custDataLst>
              <p:tags r:id="rId1"/>
            </p:custDataLst>
            <p:extLst>
              <p:ext uri="{D42A27DB-BD31-4B8C-83A1-F6EECF244321}">
                <p14:modId xmlns:p14="http://schemas.microsoft.com/office/powerpoint/2010/main" val="4510627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45" imgH="245" progId="TCLayout.ActiveDocument.1">
                  <p:embed/>
                </p:oleObj>
              </mc:Choice>
              <mc:Fallback>
                <p:oleObj name="think-cell Slide" r:id="rId3" imgW="245" imgH="245" progId="TCLayout.ActiveDocument.1">
                  <p:embed/>
                  <p:pic>
                    <p:nvPicPr>
                      <p:cNvPr id="12" name="think-cell data - do not delete" hidden="1">
                        <a:extLst>
                          <a:ext uri="{FF2B5EF4-FFF2-40B4-BE49-F238E27FC236}">
                            <a16:creationId xmlns:a16="http://schemas.microsoft.com/office/drawing/2014/main" id="{BB0979C0-7088-BC71-A9C3-FD1FCD12D01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838200" y="365125"/>
            <a:ext cx="4846320" cy="1325563"/>
          </a:xfrm>
        </p:spPr>
        <p:txBody>
          <a:bodyPr vert="horz"/>
          <a:lstStyle/>
          <a:p>
            <a:r>
              <a:rPr lang="sv-SE"/>
              <a:t>Klicka här för att ändra mall för rubrikformat</a:t>
            </a:r>
            <a:endParaRPr lang="en-GB" dirty="0"/>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42291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dirty="0"/>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16/09/2026</a:t>
            </a:fld>
            <a:endParaRPr lang="en-GB"/>
          </a:p>
        </p:txBody>
      </p:sp>
      <p:sp>
        <p:nvSpPr>
          <p:cNvPr id="6" name="Platshållare för bild 5">
            <a:extLst>
              <a:ext uri="{FF2B5EF4-FFF2-40B4-BE49-F238E27FC236}">
                <a16:creationId xmlns:a16="http://schemas.microsoft.com/office/drawing/2014/main" id="{786435E8-4F97-8F50-FBDE-2705F233358B}"/>
              </a:ext>
            </a:extLst>
          </p:cNvPr>
          <p:cNvSpPr>
            <a:spLocks noGrp="1"/>
          </p:cNvSpPr>
          <p:nvPr>
            <p:ph type="pic" sz="quarter" idx="13"/>
          </p:nvPr>
        </p:nvSpPr>
        <p:spPr>
          <a:xfrm>
            <a:off x="5243946" y="1"/>
            <a:ext cx="6948055" cy="6858000"/>
          </a:xfrm>
          <a:custGeom>
            <a:avLst/>
            <a:gdLst>
              <a:gd name="connsiteX0" fmla="*/ 1584070 w 6948055"/>
              <a:gd name="connsiteY0" fmla="*/ 0 h 6858000"/>
              <a:gd name="connsiteX1" fmla="*/ 6948055 w 6948055"/>
              <a:gd name="connsiteY1" fmla="*/ 0 h 6858000"/>
              <a:gd name="connsiteX2" fmla="*/ 6948055 w 6948055"/>
              <a:gd name="connsiteY2" fmla="*/ 6858000 h 6858000"/>
              <a:gd name="connsiteX3" fmla="*/ 1684527 w 6948055"/>
              <a:gd name="connsiteY3" fmla="*/ 6858000 h 6858000"/>
              <a:gd name="connsiteX4" fmla="*/ 0 w 6948055"/>
              <a:gd name="connsiteY4" fmla="*/ 4821381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48055" h="6858000">
                <a:moveTo>
                  <a:pt x="1584070" y="0"/>
                </a:moveTo>
                <a:lnTo>
                  <a:pt x="6948055" y="0"/>
                </a:lnTo>
                <a:lnTo>
                  <a:pt x="6948055" y="6858000"/>
                </a:lnTo>
                <a:lnTo>
                  <a:pt x="1684527" y="6858000"/>
                </a:lnTo>
                <a:lnTo>
                  <a:pt x="0" y="4821381"/>
                </a:lnTo>
                <a:close/>
              </a:path>
            </a:pathLst>
          </a:custGeom>
        </p:spPr>
        <p:txBody>
          <a:bodyPr wrap="square">
            <a:noAutofit/>
          </a:bodyPr>
          <a:lstStyle>
            <a:lvl1pPr marL="0" indent="0">
              <a:buNone/>
              <a:defRPr/>
            </a:lvl1pPr>
          </a:lstStyle>
          <a:p>
            <a:r>
              <a:rPr lang="sv-SE"/>
              <a:t>Klicka på ikonen för att lägga till en bild</a:t>
            </a:r>
            <a:endParaRPr lang="sv-SE" dirty="0"/>
          </a:p>
        </p:txBody>
      </p:sp>
      <p:sp>
        <p:nvSpPr>
          <p:cNvPr id="4" name="Logo">
            <a:extLst>
              <a:ext uri="{FF2B5EF4-FFF2-40B4-BE49-F238E27FC236}">
                <a16:creationId xmlns:a16="http://schemas.microsoft.com/office/drawing/2014/main" id="{9BE91A91-8CED-864B-8916-63C9809D6AD4}"/>
              </a:ext>
            </a:extLst>
          </p:cNvPr>
          <p:cNvSpPr>
            <a:spLocks noGrp="1" noChangeAspect="1"/>
          </p:cNvSpPr>
          <p:nvPr>
            <p:ph type="body" sz="quarter" idx="16" hasCustomPrompt="1"/>
          </p:nvPr>
        </p:nvSpPr>
        <p:spPr>
          <a:xfrm>
            <a:off x="11439525" y="221457"/>
            <a:ext cx="557213" cy="483394"/>
          </a:xfrm>
          <a:blipFill dpi="0" rotWithShape="1">
            <a:blip r:embed="rId5"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Tree>
    <p:extLst>
      <p:ext uri="{BB962C8B-B14F-4D97-AF65-F5344CB8AC3E}">
        <p14:creationId xmlns:p14="http://schemas.microsoft.com/office/powerpoint/2010/main" val="442674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ext + dubbelpil höger">
    <p:bg>
      <p:bgPr>
        <a:solidFill>
          <a:schemeClr val="bg1">
            <a:lumMod val="95000"/>
          </a:schemeClr>
        </a:solidFill>
        <a:effectLst/>
      </p:bgPr>
    </p:bg>
    <p:spTree>
      <p:nvGrpSpPr>
        <p:cNvPr id="1" name=""/>
        <p:cNvGrpSpPr/>
        <p:nvPr/>
      </p:nvGrpSpPr>
      <p:grpSpPr>
        <a:xfrm>
          <a:off x="0" y="0"/>
          <a:ext cx="0" cy="0"/>
          <a:chOff x="0" y="0"/>
          <a:chExt cx="0" cy="0"/>
        </a:xfrm>
      </p:grpSpPr>
      <p:sp>
        <p:nvSpPr>
          <p:cNvPr id="8" name="Platshållare för innehåll 2">
            <a:extLst>
              <a:ext uri="{FF2B5EF4-FFF2-40B4-BE49-F238E27FC236}">
                <a16:creationId xmlns:a16="http://schemas.microsoft.com/office/drawing/2014/main" id="{11447CD8-B60C-EB30-F7B6-3BA076B9228F}"/>
              </a:ext>
            </a:extLst>
          </p:cNvPr>
          <p:cNvSpPr>
            <a:spLocks noGrp="1"/>
          </p:cNvSpPr>
          <p:nvPr>
            <p:ph idx="1"/>
          </p:nvPr>
        </p:nvSpPr>
        <p:spPr>
          <a:xfrm>
            <a:off x="838200" y="1825625"/>
            <a:ext cx="71247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dirty="0"/>
          </a:p>
        </p:txBody>
      </p:sp>
      <p:sp>
        <p:nvSpPr>
          <p:cNvPr id="9" name="Rubrik 1">
            <a:extLst>
              <a:ext uri="{FF2B5EF4-FFF2-40B4-BE49-F238E27FC236}">
                <a16:creationId xmlns:a16="http://schemas.microsoft.com/office/drawing/2014/main" id="{27A8C22E-69CC-E6A6-E74C-DED6C4268DAC}"/>
              </a:ext>
            </a:extLst>
          </p:cNvPr>
          <p:cNvSpPr>
            <a:spLocks noGrp="1"/>
          </p:cNvSpPr>
          <p:nvPr>
            <p:ph type="title"/>
          </p:nvPr>
        </p:nvSpPr>
        <p:spPr>
          <a:xfrm>
            <a:off x="838200" y="365125"/>
            <a:ext cx="7124700" cy="1325563"/>
          </a:xfrm>
        </p:spPr>
        <p:txBody>
          <a:bodyPr/>
          <a:lstStyle/>
          <a:p>
            <a:r>
              <a:rPr lang="sv-SE"/>
              <a:t>Klicka här för att ändra mall för rubrikformat</a:t>
            </a:r>
            <a:endParaRPr lang="en-GB" dirty="0"/>
          </a:p>
        </p:txBody>
      </p:sp>
      <p:sp>
        <p:nvSpPr>
          <p:cNvPr id="11" name="Frihandsfigur: Form 10">
            <a:extLst>
              <a:ext uri="{FF2B5EF4-FFF2-40B4-BE49-F238E27FC236}">
                <a16:creationId xmlns:a16="http://schemas.microsoft.com/office/drawing/2014/main" id="{A64C02C6-89EE-60D4-4C52-83CD2F8C0BAB}"/>
              </a:ext>
            </a:extLst>
          </p:cNvPr>
          <p:cNvSpPr/>
          <p:nvPr userDrawn="1"/>
        </p:nvSpPr>
        <p:spPr>
          <a:xfrm>
            <a:off x="8290560" y="2"/>
            <a:ext cx="3909915" cy="6857996"/>
          </a:xfrm>
          <a:custGeom>
            <a:avLst/>
            <a:gdLst>
              <a:gd name="connsiteX0" fmla="*/ 1714500 w 4450935"/>
              <a:gd name="connsiteY0" fmla="*/ 0 h 6857996"/>
              <a:gd name="connsiteX1" fmla="*/ 4450935 w 4450935"/>
              <a:gd name="connsiteY1" fmla="*/ 0 h 6857996"/>
              <a:gd name="connsiteX2" fmla="*/ 4450935 w 4450935"/>
              <a:gd name="connsiteY2" fmla="*/ 6857996 h 6857996"/>
              <a:gd name="connsiteX3" fmla="*/ 1714500 w 4450935"/>
              <a:gd name="connsiteY3" fmla="*/ 6857996 h 6857996"/>
              <a:gd name="connsiteX4" fmla="*/ 0 w 4450935"/>
              <a:gd name="connsiteY4" fmla="*/ 3428998 h 6857996"/>
              <a:gd name="connsiteX0" fmla="*/ 1714500 w 4450935"/>
              <a:gd name="connsiteY0" fmla="*/ 0 h 6857996"/>
              <a:gd name="connsiteX1" fmla="*/ 4031835 w 4450935"/>
              <a:gd name="connsiteY1" fmla="*/ 0 h 6857996"/>
              <a:gd name="connsiteX2" fmla="*/ 4450935 w 4450935"/>
              <a:gd name="connsiteY2" fmla="*/ 6857996 h 6857996"/>
              <a:gd name="connsiteX3" fmla="*/ 1714500 w 4450935"/>
              <a:gd name="connsiteY3" fmla="*/ 6857996 h 6857996"/>
              <a:gd name="connsiteX4" fmla="*/ 0 w 4450935"/>
              <a:gd name="connsiteY4" fmla="*/ 3428998 h 6857996"/>
              <a:gd name="connsiteX5" fmla="*/ 1714500 w 4450935"/>
              <a:gd name="connsiteY5" fmla="*/ 0 h 6857996"/>
              <a:gd name="connsiteX0" fmla="*/ 1714500 w 4031835"/>
              <a:gd name="connsiteY0" fmla="*/ 0 h 6857996"/>
              <a:gd name="connsiteX1" fmla="*/ 4031835 w 4031835"/>
              <a:gd name="connsiteY1" fmla="*/ 0 h 6857996"/>
              <a:gd name="connsiteX2" fmla="*/ 4024215 w 4031835"/>
              <a:gd name="connsiteY2" fmla="*/ 6850376 h 6857996"/>
              <a:gd name="connsiteX3" fmla="*/ 1714500 w 4031835"/>
              <a:gd name="connsiteY3" fmla="*/ 6857996 h 6857996"/>
              <a:gd name="connsiteX4" fmla="*/ 0 w 4031835"/>
              <a:gd name="connsiteY4" fmla="*/ 3428998 h 6857996"/>
              <a:gd name="connsiteX5" fmla="*/ 1714500 w 4031835"/>
              <a:gd name="connsiteY5" fmla="*/ 0 h 6857996"/>
              <a:gd name="connsiteX0" fmla="*/ 1714500 w 4024215"/>
              <a:gd name="connsiteY0" fmla="*/ 0 h 6857996"/>
              <a:gd name="connsiteX1" fmla="*/ 3909915 w 4024215"/>
              <a:gd name="connsiteY1" fmla="*/ 0 h 6857996"/>
              <a:gd name="connsiteX2" fmla="*/ 4024215 w 4024215"/>
              <a:gd name="connsiteY2" fmla="*/ 6850376 h 6857996"/>
              <a:gd name="connsiteX3" fmla="*/ 1714500 w 4024215"/>
              <a:gd name="connsiteY3" fmla="*/ 6857996 h 6857996"/>
              <a:gd name="connsiteX4" fmla="*/ 0 w 4024215"/>
              <a:gd name="connsiteY4" fmla="*/ 3428998 h 6857996"/>
              <a:gd name="connsiteX5" fmla="*/ 1714500 w 4024215"/>
              <a:gd name="connsiteY5" fmla="*/ 0 h 6857996"/>
              <a:gd name="connsiteX0" fmla="*/ 1714500 w 3909915"/>
              <a:gd name="connsiteY0" fmla="*/ 0 h 6857996"/>
              <a:gd name="connsiteX1" fmla="*/ 3909915 w 3909915"/>
              <a:gd name="connsiteY1" fmla="*/ 0 h 6857996"/>
              <a:gd name="connsiteX2" fmla="*/ 3909915 w 3909915"/>
              <a:gd name="connsiteY2" fmla="*/ 6857996 h 6857996"/>
              <a:gd name="connsiteX3" fmla="*/ 1714500 w 3909915"/>
              <a:gd name="connsiteY3" fmla="*/ 6857996 h 6857996"/>
              <a:gd name="connsiteX4" fmla="*/ 0 w 3909915"/>
              <a:gd name="connsiteY4" fmla="*/ 3428998 h 6857996"/>
              <a:gd name="connsiteX5" fmla="*/ 1714500 w 3909915"/>
              <a:gd name="connsiteY5" fmla="*/ 0 h 685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09915" h="6857996">
                <a:moveTo>
                  <a:pt x="1714500" y="0"/>
                </a:moveTo>
                <a:lnTo>
                  <a:pt x="3909915" y="0"/>
                </a:lnTo>
                <a:lnTo>
                  <a:pt x="3909915" y="6857996"/>
                </a:lnTo>
                <a:lnTo>
                  <a:pt x="1714500" y="6857996"/>
                </a:lnTo>
                <a:lnTo>
                  <a:pt x="0" y="3428998"/>
                </a:lnTo>
                <a:lnTo>
                  <a:pt x="1714500" y="0"/>
                </a:lnTo>
                <a:close/>
              </a:path>
            </a:pathLst>
          </a:custGeom>
          <a:solidFill>
            <a:schemeClr val="accent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ihandsfigur: Form 12">
            <a:extLst>
              <a:ext uri="{FF2B5EF4-FFF2-40B4-BE49-F238E27FC236}">
                <a16:creationId xmlns:a16="http://schemas.microsoft.com/office/drawing/2014/main" id="{B10A0EF0-F6BF-D32A-6722-3F11180E7527}"/>
              </a:ext>
            </a:extLst>
          </p:cNvPr>
          <p:cNvSpPr/>
          <p:nvPr userDrawn="1"/>
        </p:nvSpPr>
        <p:spPr>
          <a:xfrm>
            <a:off x="8803640" y="0"/>
            <a:ext cx="3396835" cy="6857996"/>
          </a:xfrm>
          <a:custGeom>
            <a:avLst/>
            <a:gdLst>
              <a:gd name="connsiteX0" fmla="*/ 1714500 w 3396835"/>
              <a:gd name="connsiteY0" fmla="*/ 0 h 6857996"/>
              <a:gd name="connsiteX1" fmla="*/ 3396835 w 3396835"/>
              <a:gd name="connsiteY1" fmla="*/ 0 h 6857996"/>
              <a:gd name="connsiteX2" fmla="*/ 3396835 w 3396835"/>
              <a:gd name="connsiteY2" fmla="*/ 6857996 h 6857996"/>
              <a:gd name="connsiteX3" fmla="*/ 1714500 w 3396835"/>
              <a:gd name="connsiteY3" fmla="*/ 6857996 h 6857996"/>
              <a:gd name="connsiteX4" fmla="*/ 0 w 3396835"/>
              <a:gd name="connsiteY4" fmla="*/ 3428998 h 6857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6835" h="6857996">
                <a:moveTo>
                  <a:pt x="1714500" y="0"/>
                </a:moveTo>
                <a:lnTo>
                  <a:pt x="3396835" y="0"/>
                </a:lnTo>
                <a:lnTo>
                  <a:pt x="3396835" y="6857996"/>
                </a:lnTo>
                <a:lnTo>
                  <a:pt x="1714500" y="6857996"/>
                </a:lnTo>
                <a:lnTo>
                  <a:pt x="0" y="3428998"/>
                </a:lnTo>
                <a:close/>
              </a:path>
            </a:pathLst>
          </a:custGeom>
          <a:solidFill>
            <a:srgbClr val="1D4F78">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16/09/2026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15" name="Platshållare för bildnummer 5">
            <a:extLst>
              <a:ext uri="{FF2B5EF4-FFF2-40B4-BE49-F238E27FC236}">
                <a16:creationId xmlns:a16="http://schemas.microsoft.com/office/drawing/2014/main" id="{ED69E976-927A-BDD8-2818-54CC112BD24B}"/>
              </a:ext>
            </a:extLst>
          </p:cNvPr>
          <p:cNvSpPr>
            <a:spLocks noGrp="1"/>
          </p:cNvSpPr>
          <p:nvPr>
            <p:ph type="sldNum" sz="quarter" idx="12"/>
          </p:nvPr>
        </p:nvSpPr>
        <p:spPr>
          <a:xfrm>
            <a:off x="9456738" y="6356350"/>
            <a:ext cx="1319212" cy="365125"/>
          </a:xfrm>
        </p:spPr>
        <p:txBody>
          <a:bodyPr/>
          <a:lstStyle>
            <a:lvl1pPr>
              <a:defRPr>
                <a:solidFill>
                  <a:schemeClr val="bg1"/>
                </a:solidFill>
              </a:defRPr>
            </a:lvl1pPr>
          </a:lstStyle>
          <a:p>
            <a:fld id="{84C3BD01-E488-4B64-A04E-23BB7B336F1D}" type="slidenum">
              <a:rPr lang="en-GB" smtClean="0"/>
              <a:pPr/>
              <a:t>‹#›</a:t>
            </a:fld>
            <a:endParaRPr lang="en-GB"/>
          </a:p>
        </p:txBody>
      </p:sp>
      <p:pic>
        <p:nvPicPr>
          <p:cNvPr id="7" name="Bildobjekt 6">
            <a:extLst>
              <a:ext uri="{FF2B5EF4-FFF2-40B4-BE49-F238E27FC236}">
                <a16:creationId xmlns:a16="http://schemas.microsoft.com/office/drawing/2014/main" id="{A339C130-53C7-1B4D-308F-F9B26209D0D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422856" y="218014"/>
            <a:ext cx="573882" cy="485775"/>
          </a:xfrm>
          <a:prstGeom prst="rect">
            <a:avLst/>
          </a:prstGeom>
        </p:spPr>
      </p:pic>
    </p:spTree>
    <p:extLst>
      <p:ext uri="{BB962C8B-B14F-4D97-AF65-F5344CB8AC3E}">
        <p14:creationId xmlns:p14="http://schemas.microsoft.com/office/powerpoint/2010/main" val="127130450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54667">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54667">
                                          <p:cBhvr additive="base">
                                            <p:cTn id="7" dur="750" fill="hold"/>
                                            <p:tgtEl>
                                              <p:spTgt spid="11"/>
                                            </p:tgtEl>
                                            <p:attrNameLst>
                                              <p:attrName>ppt_x</p:attrName>
                                            </p:attrNameLst>
                                          </p:cBhvr>
                                          <p:tavLst>
                                            <p:tav tm="0">
                                              <p:val>
                                                <p:strVal val="1+#ppt_w/2"/>
                                              </p:val>
                                            </p:tav>
                                            <p:tav tm="100000">
                                              <p:val>
                                                <p:strVal val="#ppt_x"/>
                                              </p:val>
                                            </p:tav>
                                          </p:tavLst>
                                        </p:anim>
                                        <p:anim calcmode="lin" valueType="num" p14:bounceEnd="54667">
                                          <p:cBhvr additive="base">
                                            <p:cTn id="8" dur="75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4667">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54667">
                                          <p:cBhvr additive="base">
                                            <p:cTn id="11" dur="750" fill="hold"/>
                                            <p:tgtEl>
                                              <p:spTgt spid="13"/>
                                            </p:tgtEl>
                                            <p:attrNameLst>
                                              <p:attrName>ppt_x</p:attrName>
                                            </p:attrNameLst>
                                          </p:cBhvr>
                                          <p:tavLst>
                                            <p:tav tm="0">
                                              <p:val>
                                                <p:strVal val="1+#ppt_w/2"/>
                                              </p:val>
                                            </p:tav>
                                            <p:tav tm="100000">
                                              <p:val>
                                                <p:strVal val="#ppt_x"/>
                                              </p:val>
                                            </p:tav>
                                          </p:tavLst>
                                        </p:anim>
                                        <p:anim calcmode="lin" valueType="num" p14:bounceEnd="54667">
                                          <p:cBhvr additive="base">
                                            <p:cTn id="12" dur="7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750" fill="hold"/>
                                            <p:tgtEl>
                                              <p:spTgt spid="11"/>
                                            </p:tgtEl>
                                            <p:attrNameLst>
                                              <p:attrName>ppt_x</p:attrName>
                                            </p:attrNameLst>
                                          </p:cBhvr>
                                          <p:tavLst>
                                            <p:tav tm="0">
                                              <p:val>
                                                <p:strVal val="1+#ppt_w/2"/>
                                              </p:val>
                                            </p:tav>
                                            <p:tav tm="100000">
                                              <p:val>
                                                <p:strVal val="#ppt_x"/>
                                              </p:val>
                                            </p:tav>
                                          </p:tavLst>
                                        </p:anim>
                                        <p:anim calcmode="lin" valueType="num">
                                          <p:cBhvr additive="base">
                                            <p:cTn id="8" dur="75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750" fill="hold"/>
                                            <p:tgtEl>
                                              <p:spTgt spid="13"/>
                                            </p:tgtEl>
                                            <p:attrNameLst>
                                              <p:attrName>ppt_x</p:attrName>
                                            </p:attrNameLst>
                                          </p:cBhvr>
                                          <p:tavLst>
                                            <p:tav tm="0">
                                              <p:val>
                                                <p:strVal val="1+#ppt_w/2"/>
                                              </p:val>
                                            </p:tav>
                                            <p:tav tm="100000">
                                              <p:val>
                                                <p:strVal val="#ppt_x"/>
                                              </p:val>
                                            </p:tav>
                                          </p:tavLst>
                                        </p:anim>
                                        <p:anim calcmode="lin" valueType="num">
                                          <p:cBhvr additive="base">
                                            <p:cTn id="12" dur="7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Lst>
      </p:timing>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Rubrik + två textboxar">
    <p:bg>
      <p:bgPr>
        <a:solidFill>
          <a:schemeClr val="bg1">
            <a:lumMod val="95000"/>
          </a:scheme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p:txBody>
          <a:body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51816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innehåll 3">
            <a:extLst>
              <a:ext uri="{FF2B5EF4-FFF2-40B4-BE49-F238E27FC236}">
                <a16:creationId xmlns:a16="http://schemas.microsoft.com/office/drawing/2014/main" id="{8DECA394-5DCF-4AA1-827C-0B4D291B95A1}"/>
              </a:ext>
            </a:extLst>
          </p:cNvPr>
          <p:cNvSpPr>
            <a:spLocks noGrp="1"/>
          </p:cNvSpPr>
          <p:nvPr>
            <p:ph sz="half" idx="2"/>
          </p:nvPr>
        </p:nvSpPr>
        <p:spPr>
          <a:xfrm>
            <a:off x="6172200" y="1825625"/>
            <a:ext cx="51816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16/09/2026</a:t>
            </a:fld>
            <a:endParaRPr lang="en-GB"/>
          </a:p>
        </p:txBody>
      </p:sp>
      <p:sp>
        <p:nvSpPr>
          <p:cNvPr id="6" name="Platshållare för sidfot 5">
            <a:extLst>
              <a:ext uri="{FF2B5EF4-FFF2-40B4-BE49-F238E27FC236}">
                <a16:creationId xmlns:a16="http://schemas.microsoft.com/office/drawing/2014/main" id="{F4AD33AB-FE64-4715-BEC5-3CB0B406810C}"/>
              </a:ext>
            </a:extLst>
          </p:cNvPr>
          <p:cNvSpPr>
            <a:spLocks noGrp="1"/>
          </p:cNvSpPr>
          <p:nvPr>
            <p:ph type="ftr" sz="quarter" idx="11"/>
          </p:nvPr>
        </p:nvSpPr>
        <p:spPr/>
        <p:txBody>
          <a:bodyPr/>
          <a:lstStyle/>
          <a:p>
            <a:endParaRPr lang="en-GB"/>
          </a:p>
        </p:txBody>
      </p:sp>
      <p:sp>
        <p:nvSpPr>
          <p:cNvPr id="7" name="Platshållare för bildnummer 6">
            <a:extLst>
              <a:ext uri="{FF2B5EF4-FFF2-40B4-BE49-F238E27FC236}">
                <a16:creationId xmlns:a16="http://schemas.microsoft.com/office/drawing/2014/main" id="{857DEDD3-A814-4D6F-9E66-12FC02C371DF}"/>
              </a:ext>
            </a:extLst>
          </p:cNvPr>
          <p:cNvSpPr>
            <a:spLocks noGrp="1"/>
          </p:cNvSpPr>
          <p:nvPr>
            <p:ph type="sldNum" sz="quarter" idx="12"/>
          </p:nvPr>
        </p:nvSpPr>
        <p:spPr/>
        <p:txBody>
          <a:bodyPr/>
          <a:lstStyle/>
          <a:p>
            <a:fld id="{84C3BD01-E488-4B64-A04E-23BB7B336F1D}" type="slidenum">
              <a:rPr lang="en-GB" smtClean="0"/>
              <a:t>‹#›</a:t>
            </a:fld>
            <a:endParaRPr lang="en-GB"/>
          </a:p>
        </p:txBody>
      </p:sp>
    </p:spTree>
    <p:extLst>
      <p:ext uri="{BB962C8B-B14F-4D97-AF65-F5344CB8AC3E}">
        <p14:creationId xmlns:p14="http://schemas.microsoft.com/office/powerpoint/2010/main" val="1119287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ubrik och innehåll 1">
    <p:bg>
      <p:bgPr>
        <a:solidFill>
          <a:schemeClr val="bg1">
            <a:lumMod val="95000"/>
          </a:schemeClr>
        </a:solidFill>
        <a:effectLst/>
      </p:bgPr>
    </p:bg>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dirty="0"/>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16/09/2026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6" name="Platshållare för bildnummer 5">
            <a:extLst>
              <a:ext uri="{FF2B5EF4-FFF2-40B4-BE49-F238E27FC236}">
                <a16:creationId xmlns:a16="http://schemas.microsoft.com/office/drawing/2014/main" id="{E824655E-3710-4A12-876D-2F2D28CDFC4C}"/>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2" name="Rubrik 1">
            <a:extLst>
              <a:ext uri="{FF2B5EF4-FFF2-40B4-BE49-F238E27FC236}">
                <a16:creationId xmlns:a16="http://schemas.microsoft.com/office/drawing/2014/main" id="{8E9F8E1C-D67B-B864-85DC-39383FED61B9}"/>
              </a:ext>
            </a:extLst>
          </p:cNvPr>
          <p:cNvSpPr>
            <a:spLocks noGrp="1"/>
          </p:cNvSpPr>
          <p:nvPr>
            <p:ph type="title"/>
          </p:nvPr>
        </p:nvSpPr>
        <p:spPr>
          <a:xfrm>
            <a:off x="838200" y="365125"/>
            <a:ext cx="9937750" cy="1325563"/>
          </a:xfrm>
        </p:spPr>
        <p:txBody>
          <a:bodyPr/>
          <a:lstStyle/>
          <a:p>
            <a:r>
              <a:rPr lang="sv-SE"/>
              <a:t>Klicka här för att ändra mall för rubrikformat</a:t>
            </a:r>
            <a:endParaRPr lang="en-GB" dirty="0"/>
          </a:p>
        </p:txBody>
      </p:sp>
    </p:spTree>
    <p:extLst>
      <p:ext uri="{BB962C8B-B14F-4D97-AF65-F5344CB8AC3E}">
        <p14:creationId xmlns:p14="http://schemas.microsoft.com/office/powerpoint/2010/main" val="18779175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Rubrik och innehåll 2">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31DDFF5-BCCC-4FB8-A434-37E573C6B297}"/>
              </a:ext>
            </a:extLst>
          </p:cNvPr>
          <p:cNvSpPr>
            <a:spLocks noGrp="1"/>
          </p:cNvSpPr>
          <p:nvPr>
            <p:ph type="title"/>
          </p:nvPr>
        </p:nvSpPr>
        <p:spPr/>
        <p:txBody>
          <a:bodyPr/>
          <a:lstStyle/>
          <a:p>
            <a:r>
              <a:rPr lang="sv-SE"/>
              <a:t>Klicka här för att ändra mall för rubrikformat</a:t>
            </a:r>
            <a:endParaRPr lang="en-GB" dirty="0"/>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16/09/2026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6" name="Platshållare för bildnummer 5">
            <a:extLst>
              <a:ext uri="{FF2B5EF4-FFF2-40B4-BE49-F238E27FC236}">
                <a16:creationId xmlns:a16="http://schemas.microsoft.com/office/drawing/2014/main" id="{E824655E-3710-4A12-876D-2F2D28CDFC4C}"/>
              </a:ext>
            </a:extLst>
          </p:cNvPr>
          <p:cNvSpPr>
            <a:spLocks noGrp="1"/>
          </p:cNvSpPr>
          <p:nvPr>
            <p:ph type="sldNum" sz="quarter" idx="12"/>
          </p:nvPr>
        </p:nvSpPr>
        <p:spPr/>
        <p:txBody>
          <a:bodyPr/>
          <a:lstStyle/>
          <a:p>
            <a:fld id="{84C3BD01-E488-4B64-A04E-23BB7B336F1D}" type="slidenum">
              <a:rPr lang="en-GB" smtClean="0"/>
              <a:t>‹#›</a:t>
            </a:fld>
            <a:endParaRPr lang="en-GB"/>
          </a:p>
        </p:txBody>
      </p:sp>
    </p:spTree>
    <p:extLst>
      <p:ext uri="{BB962C8B-B14F-4D97-AF65-F5344CB8AC3E}">
        <p14:creationId xmlns:p14="http://schemas.microsoft.com/office/powerpoint/2010/main" val="619685479"/>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3">
    <p:bg>
      <p:bgPr>
        <a:solidFill>
          <a:schemeClr val="bg1">
            <a:lumMod val="95000"/>
          </a:schemeClr>
        </a:solidFill>
        <a:effectLst/>
      </p:bgPr>
    </p:bg>
    <p:spTree>
      <p:nvGrpSpPr>
        <p:cNvPr id="1" name=""/>
        <p:cNvGrpSpPr/>
        <p:nvPr/>
      </p:nvGrpSpPr>
      <p:grpSpPr>
        <a:xfrm>
          <a:off x="0" y="0"/>
          <a:ext cx="0" cy="0"/>
          <a:chOff x="0" y="0"/>
          <a:chExt cx="0" cy="0"/>
        </a:xfrm>
      </p:grpSpPr>
      <p:sp>
        <p:nvSpPr>
          <p:cNvPr id="7" name="Frihandsfigur: Form 6">
            <a:extLst>
              <a:ext uri="{FF2B5EF4-FFF2-40B4-BE49-F238E27FC236}">
                <a16:creationId xmlns:a16="http://schemas.microsoft.com/office/drawing/2014/main" id="{6F04DD3D-CB7D-7AD5-CC4A-5170CE050E36}"/>
              </a:ext>
            </a:extLst>
          </p:cNvPr>
          <p:cNvSpPr/>
          <p:nvPr userDrawn="1"/>
        </p:nvSpPr>
        <p:spPr>
          <a:xfrm>
            <a:off x="10089357" y="-4619"/>
            <a:ext cx="2102644" cy="6864206"/>
          </a:xfrm>
          <a:custGeom>
            <a:avLst/>
            <a:gdLst>
              <a:gd name="connsiteX0" fmla="*/ 101600 w 2133600"/>
              <a:gd name="connsiteY0" fmla="*/ 0 h 6934200"/>
              <a:gd name="connsiteX1" fmla="*/ 1701800 w 2133600"/>
              <a:gd name="connsiteY1" fmla="*/ 4864100 h 6934200"/>
              <a:gd name="connsiteX2" fmla="*/ 0 w 2133600"/>
              <a:gd name="connsiteY2" fmla="*/ 6934200 h 6934200"/>
              <a:gd name="connsiteX3" fmla="*/ 2133600 w 2133600"/>
              <a:gd name="connsiteY3" fmla="*/ 6908800 h 6934200"/>
              <a:gd name="connsiteX4" fmla="*/ 2133600 w 2133600"/>
              <a:gd name="connsiteY4" fmla="*/ 25400 h 6934200"/>
              <a:gd name="connsiteX5" fmla="*/ 101600 w 2133600"/>
              <a:gd name="connsiteY5" fmla="*/ 0 h 6934200"/>
              <a:gd name="connsiteX0" fmla="*/ 115455 w 2133600"/>
              <a:gd name="connsiteY0" fmla="*/ 16163 h 6908800"/>
              <a:gd name="connsiteX1" fmla="*/ 1701800 w 2133600"/>
              <a:gd name="connsiteY1" fmla="*/ 4838700 h 6908800"/>
              <a:gd name="connsiteX2" fmla="*/ 0 w 2133600"/>
              <a:gd name="connsiteY2" fmla="*/ 6908800 h 6908800"/>
              <a:gd name="connsiteX3" fmla="*/ 2133600 w 2133600"/>
              <a:gd name="connsiteY3" fmla="*/ 6883400 h 6908800"/>
              <a:gd name="connsiteX4" fmla="*/ 2133600 w 2133600"/>
              <a:gd name="connsiteY4" fmla="*/ 0 h 6908800"/>
              <a:gd name="connsiteX5" fmla="*/ 115455 w 2133600"/>
              <a:gd name="connsiteY5" fmla="*/ 16163 h 6908800"/>
              <a:gd name="connsiteX0" fmla="*/ 115455 w 2133600"/>
              <a:gd name="connsiteY0" fmla="*/ 0 h 6892637"/>
              <a:gd name="connsiteX1" fmla="*/ 1701800 w 2133600"/>
              <a:gd name="connsiteY1" fmla="*/ 4822537 h 6892637"/>
              <a:gd name="connsiteX2" fmla="*/ 0 w 2133600"/>
              <a:gd name="connsiteY2" fmla="*/ 6892637 h 6892637"/>
              <a:gd name="connsiteX3" fmla="*/ 2133600 w 2133600"/>
              <a:gd name="connsiteY3" fmla="*/ 6867237 h 6892637"/>
              <a:gd name="connsiteX4" fmla="*/ 2126672 w 2133600"/>
              <a:gd name="connsiteY4" fmla="*/ 4618 h 6892637"/>
              <a:gd name="connsiteX5" fmla="*/ 115455 w 2133600"/>
              <a:gd name="connsiteY5" fmla="*/ 0 h 6892637"/>
              <a:gd name="connsiteX0" fmla="*/ 115455 w 2133600"/>
              <a:gd name="connsiteY0" fmla="*/ 2309 h 6888019"/>
              <a:gd name="connsiteX1" fmla="*/ 1701800 w 2133600"/>
              <a:gd name="connsiteY1" fmla="*/ 4817919 h 6888019"/>
              <a:gd name="connsiteX2" fmla="*/ 0 w 2133600"/>
              <a:gd name="connsiteY2" fmla="*/ 6888019 h 6888019"/>
              <a:gd name="connsiteX3" fmla="*/ 2133600 w 2133600"/>
              <a:gd name="connsiteY3" fmla="*/ 6862619 h 6888019"/>
              <a:gd name="connsiteX4" fmla="*/ 2126672 w 2133600"/>
              <a:gd name="connsiteY4" fmla="*/ 0 h 6888019"/>
              <a:gd name="connsiteX5" fmla="*/ 115455 w 2133600"/>
              <a:gd name="connsiteY5" fmla="*/ 2309 h 6888019"/>
              <a:gd name="connsiteX0" fmla="*/ 98786 w 2116931"/>
              <a:gd name="connsiteY0" fmla="*/ 2309 h 6862619"/>
              <a:gd name="connsiteX1" fmla="*/ 1685131 w 2116931"/>
              <a:gd name="connsiteY1" fmla="*/ 4817919 h 6862619"/>
              <a:gd name="connsiteX2" fmla="*/ 0 w 2116931"/>
              <a:gd name="connsiteY2" fmla="*/ 6859444 h 6862619"/>
              <a:gd name="connsiteX3" fmla="*/ 2116931 w 2116931"/>
              <a:gd name="connsiteY3" fmla="*/ 6862619 h 6862619"/>
              <a:gd name="connsiteX4" fmla="*/ 2110003 w 2116931"/>
              <a:gd name="connsiteY4" fmla="*/ 0 h 6862619"/>
              <a:gd name="connsiteX5" fmla="*/ 98786 w 2116931"/>
              <a:gd name="connsiteY5" fmla="*/ 2309 h 6862619"/>
              <a:gd name="connsiteX0" fmla="*/ 98786 w 2116931"/>
              <a:gd name="connsiteY0" fmla="*/ 2309 h 6866587"/>
              <a:gd name="connsiteX1" fmla="*/ 1685131 w 2116931"/>
              <a:gd name="connsiteY1" fmla="*/ 4817919 h 6866587"/>
              <a:gd name="connsiteX2" fmla="*/ 0 w 2116931"/>
              <a:gd name="connsiteY2" fmla="*/ 6866587 h 6866587"/>
              <a:gd name="connsiteX3" fmla="*/ 2116931 w 2116931"/>
              <a:gd name="connsiteY3" fmla="*/ 6862619 h 6866587"/>
              <a:gd name="connsiteX4" fmla="*/ 2110003 w 2116931"/>
              <a:gd name="connsiteY4" fmla="*/ 0 h 6866587"/>
              <a:gd name="connsiteX5" fmla="*/ 98786 w 2116931"/>
              <a:gd name="connsiteY5" fmla="*/ 2309 h 6866587"/>
              <a:gd name="connsiteX0" fmla="*/ 84499 w 2102644"/>
              <a:gd name="connsiteY0" fmla="*/ 2309 h 6864206"/>
              <a:gd name="connsiteX1" fmla="*/ 1670844 w 2102644"/>
              <a:gd name="connsiteY1" fmla="*/ 4817919 h 6864206"/>
              <a:gd name="connsiteX2" fmla="*/ 0 w 2102644"/>
              <a:gd name="connsiteY2" fmla="*/ 6864206 h 6864206"/>
              <a:gd name="connsiteX3" fmla="*/ 2102644 w 2102644"/>
              <a:gd name="connsiteY3" fmla="*/ 6862619 h 6864206"/>
              <a:gd name="connsiteX4" fmla="*/ 2095716 w 2102644"/>
              <a:gd name="connsiteY4" fmla="*/ 0 h 6864206"/>
              <a:gd name="connsiteX5" fmla="*/ 84499 w 2102644"/>
              <a:gd name="connsiteY5" fmla="*/ 2309 h 6864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2644" h="6864206">
                <a:moveTo>
                  <a:pt x="84499" y="2309"/>
                </a:moveTo>
                <a:lnTo>
                  <a:pt x="1670844" y="4817919"/>
                </a:lnTo>
                <a:lnTo>
                  <a:pt x="0" y="6864206"/>
                </a:lnTo>
                <a:lnTo>
                  <a:pt x="2102644" y="6862619"/>
                </a:lnTo>
                <a:cubicBezTo>
                  <a:pt x="2100335" y="4575079"/>
                  <a:pt x="2098025" y="2287540"/>
                  <a:pt x="2095716" y="0"/>
                </a:cubicBezTo>
                <a:lnTo>
                  <a:pt x="84499" y="2309"/>
                </a:lnTo>
                <a:close/>
              </a:path>
            </a:pathLst>
          </a:custGeom>
          <a:solidFill>
            <a:srgbClr val="D4E1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dirty="0"/>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16/09/2026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2" name="Rubrik 1">
            <a:extLst>
              <a:ext uri="{FF2B5EF4-FFF2-40B4-BE49-F238E27FC236}">
                <a16:creationId xmlns:a16="http://schemas.microsoft.com/office/drawing/2014/main" id="{8E9F8E1C-D67B-B864-85DC-39383FED61B9}"/>
              </a:ext>
            </a:extLst>
          </p:cNvPr>
          <p:cNvSpPr>
            <a:spLocks noGrp="1"/>
          </p:cNvSpPr>
          <p:nvPr>
            <p:ph type="title"/>
          </p:nvPr>
        </p:nvSpPr>
        <p:spPr>
          <a:xfrm>
            <a:off x="838200" y="365125"/>
            <a:ext cx="9251157" cy="1325563"/>
          </a:xfrm>
        </p:spPr>
        <p:txBody>
          <a:bodyPr/>
          <a:lstStyle/>
          <a:p>
            <a:r>
              <a:rPr lang="sv-SE"/>
              <a:t>Klicka här för att ändra mall för rubrikformat</a:t>
            </a:r>
            <a:endParaRPr lang="en-GB" dirty="0"/>
          </a:p>
        </p:txBody>
      </p:sp>
      <p:pic>
        <p:nvPicPr>
          <p:cNvPr id="10" name="Bild 9">
            <a:extLst>
              <a:ext uri="{FF2B5EF4-FFF2-40B4-BE49-F238E27FC236}">
                <a16:creationId xmlns:a16="http://schemas.microsoft.com/office/drawing/2014/main" id="{E4817055-734D-31D6-20A4-ADC5A53FE70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070563" y="223821"/>
            <a:ext cx="560382" cy="479968"/>
          </a:xfrm>
          <a:prstGeom prst="rect">
            <a:avLst/>
          </a:prstGeom>
        </p:spPr>
      </p:pic>
      <p:sp>
        <p:nvSpPr>
          <p:cNvPr id="11" name="Platshållare för bildnummer 5">
            <a:extLst>
              <a:ext uri="{FF2B5EF4-FFF2-40B4-BE49-F238E27FC236}">
                <a16:creationId xmlns:a16="http://schemas.microsoft.com/office/drawing/2014/main" id="{D85D3BEE-7076-0B70-FB57-1BAB73733437}"/>
              </a:ext>
            </a:extLst>
          </p:cNvPr>
          <p:cNvSpPr>
            <a:spLocks noGrp="1"/>
          </p:cNvSpPr>
          <p:nvPr>
            <p:ph type="sldNum" sz="quarter" idx="12"/>
          </p:nvPr>
        </p:nvSpPr>
        <p:spPr>
          <a:xfrm>
            <a:off x="8770145" y="6356350"/>
            <a:ext cx="1319212" cy="365125"/>
          </a:xfrm>
        </p:spPr>
        <p:txBody>
          <a:bodyPr/>
          <a:lstStyle/>
          <a:p>
            <a:fld id="{84C3BD01-E488-4B64-A04E-23BB7B336F1D}" type="slidenum">
              <a:rPr lang="en-GB" smtClean="0"/>
              <a:t>‹#›</a:t>
            </a:fld>
            <a:endParaRPr lang="en-GB"/>
          </a:p>
        </p:txBody>
      </p:sp>
    </p:spTree>
    <p:extLst>
      <p:ext uri="{BB962C8B-B14F-4D97-AF65-F5344CB8AC3E}">
        <p14:creationId xmlns:p14="http://schemas.microsoft.com/office/powerpoint/2010/main" val="32628392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4">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7" name="Frihandsfigur: Form 6">
            <a:extLst>
              <a:ext uri="{FF2B5EF4-FFF2-40B4-BE49-F238E27FC236}">
                <a16:creationId xmlns:a16="http://schemas.microsoft.com/office/drawing/2014/main" id="{6F04DD3D-CB7D-7AD5-CC4A-5170CE050E36}"/>
              </a:ext>
            </a:extLst>
          </p:cNvPr>
          <p:cNvSpPr/>
          <p:nvPr userDrawn="1"/>
        </p:nvSpPr>
        <p:spPr>
          <a:xfrm>
            <a:off x="10089357" y="-4619"/>
            <a:ext cx="2102644" cy="6864206"/>
          </a:xfrm>
          <a:custGeom>
            <a:avLst/>
            <a:gdLst>
              <a:gd name="connsiteX0" fmla="*/ 101600 w 2133600"/>
              <a:gd name="connsiteY0" fmla="*/ 0 h 6934200"/>
              <a:gd name="connsiteX1" fmla="*/ 1701800 w 2133600"/>
              <a:gd name="connsiteY1" fmla="*/ 4864100 h 6934200"/>
              <a:gd name="connsiteX2" fmla="*/ 0 w 2133600"/>
              <a:gd name="connsiteY2" fmla="*/ 6934200 h 6934200"/>
              <a:gd name="connsiteX3" fmla="*/ 2133600 w 2133600"/>
              <a:gd name="connsiteY3" fmla="*/ 6908800 h 6934200"/>
              <a:gd name="connsiteX4" fmla="*/ 2133600 w 2133600"/>
              <a:gd name="connsiteY4" fmla="*/ 25400 h 6934200"/>
              <a:gd name="connsiteX5" fmla="*/ 101600 w 2133600"/>
              <a:gd name="connsiteY5" fmla="*/ 0 h 6934200"/>
              <a:gd name="connsiteX0" fmla="*/ 115455 w 2133600"/>
              <a:gd name="connsiteY0" fmla="*/ 16163 h 6908800"/>
              <a:gd name="connsiteX1" fmla="*/ 1701800 w 2133600"/>
              <a:gd name="connsiteY1" fmla="*/ 4838700 h 6908800"/>
              <a:gd name="connsiteX2" fmla="*/ 0 w 2133600"/>
              <a:gd name="connsiteY2" fmla="*/ 6908800 h 6908800"/>
              <a:gd name="connsiteX3" fmla="*/ 2133600 w 2133600"/>
              <a:gd name="connsiteY3" fmla="*/ 6883400 h 6908800"/>
              <a:gd name="connsiteX4" fmla="*/ 2133600 w 2133600"/>
              <a:gd name="connsiteY4" fmla="*/ 0 h 6908800"/>
              <a:gd name="connsiteX5" fmla="*/ 115455 w 2133600"/>
              <a:gd name="connsiteY5" fmla="*/ 16163 h 6908800"/>
              <a:gd name="connsiteX0" fmla="*/ 115455 w 2133600"/>
              <a:gd name="connsiteY0" fmla="*/ 0 h 6892637"/>
              <a:gd name="connsiteX1" fmla="*/ 1701800 w 2133600"/>
              <a:gd name="connsiteY1" fmla="*/ 4822537 h 6892637"/>
              <a:gd name="connsiteX2" fmla="*/ 0 w 2133600"/>
              <a:gd name="connsiteY2" fmla="*/ 6892637 h 6892637"/>
              <a:gd name="connsiteX3" fmla="*/ 2133600 w 2133600"/>
              <a:gd name="connsiteY3" fmla="*/ 6867237 h 6892637"/>
              <a:gd name="connsiteX4" fmla="*/ 2126672 w 2133600"/>
              <a:gd name="connsiteY4" fmla="*/ 4618 h 6892637"/>
              <a:gd name="connsiteX5" fmla="*/ 115455 w 2133600"/>
              <a:gd name="connsiteY5" fmla="*/ 0 h 6892637"/>
              <a:gd name="connsiteX0" fmla="*/ 115455 w 2133600"/>
              <a:gd name="connsiteY0" fmla="*/ 2309 h 6888019"/>
              <a:gd name="connsiteX1" fmla="*/ 1701800 w 2133600"/>
              <a:gd name="connsiteY1" fmla="*/ 4817919 h 6888019"/>
              <a:gd name="connsiteX2" fmla="*/ 0 w 2133600"/>
              <a:gd name="connsiteY2" fmla="*/ 6888019 h 6888019"/>
              <a:gd name="connsiteX3" fmla="*/ 2133600 w 2133600"/>
              <a:gd name="connsiteY3" fmla="*/ 6862619 h 6888019"/>
              <a:gd name="connsiteX4" fmla="*/ 2126672 w 2133600"/>
              <a:gd name="connsiteY4" fmla="*/ 0 h 6888019"/>
              <a:gd name="connsiteX5" fmla="*/ 115455 w 2133600"/>
              <a:gd name="connsiteY5" fmla="*/ 2309 h 6888019"/>
              <a:gd name="connsiteX0" fmla="*/ 98786 w 2116931"/>
              <a:gd name="connsiteY0" fmla="*/ 2309 h 6862619"/>
              <a:gd name="connsiteX1" fmla="*/ 1685131 w 2116931"/>
              <a:gd name="connsiteY1" fmla="*/ 4817919 h 6862619"/>
              <a:gd name="connsiteX2" fmla="*/ 0 w 2116931"/>
              <a:gd name="connsiteY2" fmla="*/ 6859444 h 6862619"/>
              <a:gd name="connsiteX3" fmla="*/ 2116931 w 2116931"/>
              <a:gd name="connsiteY3" fmla="*/ 6862619 h 6862619"/>
              <a:gd name="connsiteX4" fmla="*/ 2110003 w 2116931"/>
              <a:gd name="connsiteY4" fmla="*/ 0 h 6862619"/>
              <a:gd name="connsiteX5" fmla="*/ 98786 w 2116931"/>
              <a:gd name="connsiteY5" fmla="*/ 2309 h 6862619"/>
              <a:gd name="connsiteX0" fmla="*/ 98786 w 2116931"/>
              <a:gd name="connsiteY0" fmla="*/ 2309 h 6866587"/>
              <a:gd name="connsiteX1" fmla="*/ 1685131 w 2116931"/>
              <a:gd name="connsiteY1" fmla="*/ 4817919 h 6866587"/>
              <a:gd name="connsiteX2" fmla="*/ 0 w 2116931"/>
              <a:gd name="connsiteY2" fmla="*/ 6866587 h 6866587"/>
              <a:gd name="connsiteX3" fmla="*/ 2116931 w 2116931"/>
              <a:gd name="connsiteY3" fmla="*/ 6862619 h 6866587"/>
              <a:gd name="connsiteX4" fmla="*/ 2110003 w 2116931"/>
              <a:gd name="connsiteY4" fmla="*/ 0 h 6866587"/>
              <a:gd name="connsiteX5" fmla="*/ 98786 w 2116931"/>
              <a:gd name="connsiteY5" fmla="*/ 2309 h 6866587"/>
              <a:gd name="connsiteX0" fmla="*/ 84499 w 2102644"/>
              <a:gd name="connsiteY0" fmla="*/ 2309 h 6864206"/>
              <a:gd name="connsiteX1" fmla="*/ 1670844 w 2102644"/>
              <a:gd name="connsiteY1" fmla="*/ 4817919 h 6864206"/>
              <a:gd name="connsiteX2" fmla="*/ 0 w 2102644"/>
              <a:gd name="connsiteY2" fmla="*/ 6864206 h 6864206"/>
              <a:gd name="connsiteX3" fmla="*/ 2102644 w 2102644"/>
              <a:gd name="connsiteY3" fmla="*/ 6862619 h 6864206"/>
              <a:gd name="connsiteX4" fmla="*/ 2095716 w 2102644"/>
              <a:gd name="connsiteY4" fmla="*/ 0 h 6864206"/>
              <a:gd name="connsiteX5" fmla="*/ 84499 w 2102644"/>
              <a:gd name="connsiteY5" fmla="*/ 2309 h 6864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2644" h="6864206">
                <a:moveTo>
                  <a:pt x="84499" y="2309"/>
                </a:moveTo>
                <a:lnTo>
                  <a:pt x="1670844" y="4817919"/>
                </a:lnTo>
                <a:lnTo>
                  <a:pt x="0" y="6864206"/>
                </a:lnTo>
                <a:lnTo>
                  <a:pt x="2102644" y="6862619"/>
                </a:lnTo>
                <a:cubicBezTo>
                  <a:pt x="2100335" y="4575079"/>
                  <a:pt x="2098025" y="2287540"/>
                  <a:pt x="2095716" y="0"/>
                </a:cubicBezTo>
                <a:lnTo>
                  <a:pt x="84499" y="2309"/>
                </a:lnTo>
                <a:close/>
              </a:path>
            </a:pathLst>
          </a:cu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dirty="0"/>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16/09/2026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6" name="Platshållare för bildnummer 5">
            <a:extLst>
              <a:ext uri="{FF2B5EF4-FFF2-40B4-BE49-F238E27FC236}">
                <a16:creationId xmlns:a16="http://schemas.microsoft.com/office/drawing/2014/main" id="{E824655E-3710-4A12-876D-2F2D28CDFC4C}"/>
              </a:ext>
            </a:extLst>
          </p:cNvPr>
          <p:cNvSpPr>
            <a:spLocks noGrp="1"/>
          </p:cNvSpPr>
          <p:nvPr>
            <p:ph type="sldNum" sz="quarter" idx="12"/>
          </p:nvPr>
        </p:nvSpPr>
        <p:spPr>
          <a:xfrm>
            <a:off x="8770145" y="6356350"/>
            <a:ext cx="1319212" cy="365125"/>
          </a:xfrm>
        </p:spPr>
        <p:txBody>
          <a:bodyPr/>
          <a:lstStyle/>
          <a:p>
            <a:fld id="{84C3BD01-E488-4B64-A04E-23BB7B336F1D}" type="slidenum">
              <a:rPr lang="en-GB" smtClean="0"/>
              <a:t>‹#›</a:t>
            </a:fld>
            <a:endParaRPr lang="en-GB"/>
          </a:p>
        </p:txBody>
      </p:sp>
      <p:sp>
        <p:nvSpPr>
          <p:cNvPr id="2" name="Rubrik 1">
            <a:extLst>
              <a:ext uri="{FF2B5EF4-FFF2-40B4-BE49-F238E27FC236}">
                <a16:creationId xmlns:a16="http://schemas.microsoft.com/office/drawing/2014/main" id="{8E9F8E1C-D67B-B864-85DC-39383FED61B9}"/>
              </a:ext>
            </a:extLst>
          </p:cNvPr>
          <p:cNvSpPr>
            <a:spLocks noGrp="1"/>
          </p:cNvSpPr>
          <p:nvPr>
            <p:ph type="title"/>
          </p:nvPr>
        </p:nvSpPr>
        <p:spPr>
          <a:xfrm>
            <a:off x="838200" y="365125"/>
            <a:ext cx="9251157" cy="1325563"/>
          </a:xfrm>
        </p:spPr>
        <p:txBody>
          <a:bodyPr/>
          <a:lstStyle/>
          <a:p>
            <a:r>
              <a:rPr lang="sv-SE"/>
              <a:t>Klicka här för att ändra mall för rubrikformat</a:t>
            </a:r>
            <a:endParaRPr lang="en-GB" dirty="0"/>
          </a:p>
        </p:txBody>
      </p:sp>
      <p:pic>
        <p:nvPicPr>
          <p:cNvPr id="11" name="Bild 10">
            <a:extLst>
              <a:ext uri="{FF2B5EF4-FFF2-40B4-BE49-F238E27FC236}">
                <a16:creationId xmlns:a16="http://schemas.microsoft.com/office/drawing/2014/main" id="{90B169A9-D3DE-A0F0-2C06-C92DB82396A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070563" y="223821"/>
            <a:ext cx="560382" cy="479968"/>
          </a:xfrm>
          <a:prstGeom prst="rect">
            <a:avLst/>
          </a:prstGeom>
        </p:spPr>
      </p:pic>
    </p:spTree>
    <p:extLst>
      <p:ext uri="{BB962C8B-B14F-4D97-AF65-F5344CB8AC3E}">
        <p14:creationId xmlns:p14="http://schemas.microsoft.com/office/powerpoint/2010/main" val="12741781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ogotypsida">
    <p:bg>
      <p:bgPr>
        <a:solidFill>
          <a:schemeClr val="accent4">
            <a:lumMod val="20000"/>
            <a:lumOff val="80000"/>
          </a:schemeClr>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2BAE6C38-C2EA-316F-AAB8-47D8B78F5069}"/>
              </a:ext>
            </a:extLst>
          </p:cNvPr>
          <p:cNvGraphicFramePr>
            <a:graphicFrameLocks noChangeAspect="1"/>
          </p:cNvGraphicFramePr>
          <p:nvPr userDrawn="1">
            <p:custDataLst>
              <p:tags r:id="rId1"/>
            </p:custDataLst>
            <p:extLst>
              <p:ext uri="{D42A27DB-BD31-4B8C-83A1-F6EECF244321}">
                <p14:modId xmlns:p14="http://schemas.microsoft.com/office/powerpoint/2010/main" val="12911541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8" name="think-cell data - do not delete" hidden="1">
                        <a:extLst>
                          <a:ext uri="{FF2B5EF4-FFF2-40B4-BE49-F238E27FC236}">
                            <a16:creationId xmlns:a16="http://schemas.microsoft.com/office/drawing/2014/main" id="{2BAE6C38-C2EA-316F-AAB8-47D8B78F506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C0C6180E-8AA2-3277-A3FD-4A6BA40792BC}"/>
              </a:ext>
            </a:extLst>
          </p:cNvPr>
          <p:cNvSpPr>
            <a:spLocks noGrp="1"/>
          </p:cNvSpPr>
          <p:nvPr>
            <p:ph type="title"/>
          </p:nvPr>
        </p:nvSpPr>
        <p:spPr/>
        <p:txBody>
          <a:bodyPr vert="horz"/>
          <a:lstStyle/>
          <a:p>
            <a:r>
              <a:rPr lang="sv-SE"/>
              <a:t>Klicka här för att ändra mall för rubrikformat</a:t>
            </a:r>
          </a:p>
        </p:txBody>
      </p:sp>
      <p:sp>
        <p:nvSpPr>
          <p:cNvPr id="3" name="Platshållare för datum 2">
            <a:extLst>
              <a:ext uri="{FF2B5EF4-FFF2-40B4-BE49-F238E27FC236}">
                <a16:creationId xmlns:a16="http://schemas.microsoft.com/office/drawing/2014/main" id="{D931F59B-69AB-F1B0-50AC-534A5C740925}"/>
              </a:ext>
            </a:extLst>
          </p:cNvPr>
          <p:cNvSpPr>
            <a:spLocks noGrp="1"/>
          </p:cNvSpPr>
          <p:nvPr>
            <p:ph type="dt" sz="half" idx="10"/>
          </p:nvPr>
        </p:nvSpPr>
        <p:spPr/>
        <p:txBody>
          <a:bodyPr/>
          <a:lstStyle/>
          <a:p>
            <a:fld id="{F5AD5718-60B2-496E-9FAD-9B02076132A9}" type="datetimeFigureOut">
              <a:rPr lang="en-GB" smtClean="0"/>
              <a:t>16/09/2026</a:t>
            </a:fld>
            <a:endParaRPr lang="en-GB" dirty="0"/>
          </a:p>
        </p:txBody>
      </p:sp>
      <p:sp>
        <p:nvSpPr>
          <p:cNvPr id="4" name="Platshållare för sidfot 3">
            <a:extLst>
              <a:ext uri="{FF2B5EF4-FFF2-40B4-BE49-F238E27FC236}">
                <a16:creationId xmlns:a16="http://schemas.microsoft.com/office/drawing/2014/main" id="{FFC706FC-B74A-7873-C1E2-2FF12B8356C3}"/>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54FB78EA-4B44-1A7E-57D6-0B28CCEA4FB2}"/>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6" name="Rektangel 5">
            <a:extLst>
              <a:ext uri="{FF2B5EF4-FFF2-40B4-BE49-F238E27FC236}">
                <a16:creationId xmlns:a16="http://schemas.microsoft.com/office/drawing/2014/main" id="{E38DADB9-19A8-55AA-664E-3EF6ED455336}"/>
              </a:ext>
            </a:extLst>
          </p:cNvPr>
          <p:cNvSpPr/>
          <p:nvPr userDrawn="1"/>
        </p:nvSpPr>
        <p:spPr>
          <a:xfrm>
            <a:off x="839788" y="1808163"/>
            <a:ext cx="10512425" cy="4068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6362048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vsnittsrubrik">
    <p:spTree>
      <p:nvGrpSpPr>
        <p:cNvPr id="1" name=""/>
        <p:cNvGrpSpPr/>
        <p:nvPr/>
      </p:nvGrpSpPr>
      <p:grpSpPr>
        <a:xfrm>
          <a:off x="0" y="0"/>
          <a:ext cx="0" cy="0"/>
          <a:chOff x="0" y="0"/>
          <a:chExt cx="0" cy="0"/>
        </a:xfrm>
      </p:grpSpPr>
      <p:sp>
        <p:nvSpPr>
          <p:cNvPr id="12" name="Frihandsfigur: Form 11">
            <a:extLst>
              <a:ext uri="{FF2B5EF4-FFF2-40B4-BE49-F238E27FC236}">
                <a16:creationId xmlns:a16="http://schemas.microsoft.com/office/drawing/2014/main" id="{1B6E0B08-E7B9-C881-1CDC-AAAD3CBB19CB}"/>
              </a:ext>
            </a:extLst>
          </p:cNvPr>
          <p:cNvSpPr/>
          <p:nvPr userDrawn="1"/>
        </p:nvSpPr>
        <p:spPr>
          <a:xfrm>
            <a:off x="0" y="2"/>
            <a:ext cx="11353800" cy="6857996"/>
          </a:xfrm>
          <a:custGeom>
            <a:avLst/>
            <a:gdLst>
              <a:gd name="connsiteX0" fmla="*/ 0 w 11353800"/>
              <a:gd name="connsiteY0" fmla="*/ 0 h 6857996"/>
              <a:gd name="connsiteX1" fmla="*/ 9639300 w 11353800"/>
              <a:gd name="connsiteY1" fmla="*/ 0 h 6857996"/>
              <a:gd name="connsiteX2" fmla="*/ 11353800 w 11353800"/>
              <a:gd name="connsiteY2" fmla="*/ 3428998 h 6857996"/>
              <a:gd name="connsiteX3" fmla="*/ 9639300 w 11353800"/>
              <a:gd name="connsiteY3" fmla="*/ 6857996 h 6857996"/>
              <a:gd name="connsiteX4" fmla="*/ 0 w 11353800"/>
              <a:gd name="connsiteY4" fmla="*/ 6857996 h 6857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3800" h="6857996">
                <a:moveTo>
                  <a:pt x="0" y="0"/>
                </a:moveTo>
                <a:lnTo>
                  <a:pt x="9639300" y="0"/>
                </a:lnTo>
                <a:lnTo>
                  <a:pt x="11353800" y="3428998"/>
                </a:lnTo>
                <a:lnTo>
                  <a:pt x="9639300" y="6857996"/>
                </a:lnTo>
                <a:lnTo>
                  <a:pt x="0" y="6857996"/>
                </a:lnTo>
                <a:close/>
              </a:path>
            </a:pathLst>
          </a:custGeom>
          <a:solidFill>
            <a:schemeClr val="accent1">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8" name="Frihandsfigur: Form 7">
            <a:extLst>
              <a:ext uri="{FF2B5EF4-FFF2-40B4-BE49-F238E27FC236}">
                <a16:creationId xmlns:a16="http://schemas.microsoft.com/office/drawing/2014/main" id="{9405F5B1-8B5A-14D1-B020-A9BF9353F613}"/>
              </a:ext>
            </a:extLst>
          </p:cNvPr>
          <p:cNvSpPr/>
          <p:nvPr userDrawn="1"/>
        </p:nvSpPr>
        <p:spPr>
          <a:xfrm>
            <a:off x="-28575" y="2"/>
            <a:ext cx="10482776" cy="6877046"/>
          </a:xfrm>
          <a:custGeom>
            <a:avLst/>
            <a:gdLst>
              <a:gd name="connsiteX0" fmla="*/ 0 w 10311326"/>
              <a:gd name="connsiteY0" fmla="*/ 0 h 6857996"/>
              <a:gd name="connsiteX1" fmla="*/ 8596826 w 10311326"/>
              <a:gd name="connsiteY1" fmla="*/ 0 h 6857996"/>
              <a:gd name="connsiteX2" fmla="*/ 10311326 w 10311326"/>
              <a:gd name="connsiteY2" fmla="*/ 3428998 h 6857996"/>
              <a:gd name="connsiteX3" fmla="*/ 8596826 w 10311326"/>
              <a:gd name="connsiteY3" fmla="*/ 6857996 h 6857996"/>
              <a:gd name="connsiteX4" fmla="*/ 0 w 10311326"/>
              <a:gd name="connsiteY4" fmla="*/ 6857996 h 6857996"/>
              <a:gd name="connsiteX0" fmla="*/ 0 w 10473251"/>
              <a:gd name="connsiteY0" fmla="*/ 0 h 6867521"/>
              <a:gd name="connsiteX1" fmla="*/ 8758751 w 10473251"/>
              <a:gd name="connsiteY1" fmla="*/ 9525 h 6867521"/>
              <a:gd name="connsiteX2" fmla="*/ 10473251 w 10473251"/>
              <a:gd name="connsiteY2" fmla="*/ 3438523 h 6867521"/>
              <a:gd name="connsiteX3" fmla="*/ 8758751 w 10473251"/>
              <a:gd name="connsiteY3" fmla="*/ 6867521 h 6867521"/>
              <a:gd name="connsiteX4" fmla="*/ 161925 w 10473251"/>
              <a:gd name="connsiteY4" fmla="*/ 6867521 h 6867521"/>
              <a:gd name="connsiteX5" fmla="*/ 0 w 10473251"/>
              <a:gd name="connsiteY5" fmla="*/ 0 h 6867521"/>
              <a:gd name="connsiteX0" fmla="*/ 0 w 10463726"/>
              <a:gd name="connsiteY0" fmla="*/ 9525 h 6857996"/>
              <a:gd name="connsiteX1" fmla="*/ 8749226 w 10463726"/>
              <a:gd name="connsiteY1" fmla="*/ 0 h 6857996"/>
              <a:gd name="connsiteX2" fmla="*/ 10463726 w 10463726"/>
              <a:gd name="connsiteY2" fmla="*/ 3428998 h 6857996"/>
              <a:gd name="connsiteX3" fmla="*/ 8749226 w 10463726"/>
              <a:gd name="connsiteY3" fmla="*/ 6857996 h 6857996"/>
              <a:gd name="connsiteX4" fmla="*/ 152400 w 10463726"/>
              <a:gd name="connsiteY4" fmla="*/ 6857996 h 6857996"/>
              <a:gd name="connsiteX5" fmla="*/ 0 w 10463726"/>
              <a:gd name="connsiteY5" fmla="*/ 9525 h 6857996"/>
              <a:gd name="connsiteX0" fmla="*/ 28575 w 10492301"/>
              <a:gd name="connsiteY0" fmla="*/ 9525 h 6886571"/>
              <a:gd name="connsiteX1" fmla="*/ 8777801 w 10492301"/>
              <a:gd name="connsiteY1" fmla="*/ 0 h 6886571"/>
              <a:gd name="connsiteX2" fmla="*/ 10492301 w 10492301"/>
              <a:gd name="connsiteY2" fmla="*/ 3428998 h 6886571"/>
              <a:gd name="connsiteX3" fmla="*/ 8777801 w 10492301"/>
              <a:gd name="connsiteY3" fmla="*/ 6857996 h 6886571"/>
              <a:gd name="connsiteX4" fmla="*/ 0 w 10492301"/>
              <a:gd name="connsiteY4" fmla="*/ 6886571 h 6886571"/>
              <a:gd name="connsiteX5" fmla="*/ 28575 w 10492301"/>
              <a:gd name="connsiteY5" fmla="*/ 9525 h 6886571"/>
              <a:gd name="connsiteX0" fmla="*/ 19050 w 10482776"/>
              <a:gd name="connsiteY0" fmla="*/ 9525 h 6877046"/>
              <a:gd name="connsiteX1" fmla="*/ 8768276 w 10482776"/>
              <a:gd name="connsiteY1" fmla="*/ 0 h 6877046"/>
              <a:gd name="connsiteX2" fmla="*/ 10482776 w 10482776"/>
              <a:gd name="connsiteY2" fmla="*/ 3428998 h 6877046"/>
              <a:gd name="connsiteX3" fmla="*/ 8768276 w 10482776"/>
              <a:gd name="connsiteY3" fmla="*/ 6857996 h 6877046"/>
              <a:gd name="connsiteX4" fmla="*/ 0 w 10482776"/>
              <a:gd name="connsiteY4" fmla="*/ 6877046 h 6877046"/>
              <a:gd name="connsiteX5" fmla="*/ 19050 w 10482776"/>
              <a:gd name="connsiteY5" fmla="*/ 9525 h 6877046"/>
              <a:gd name="connsiteX0" fmla="*/ 19050 w 10482776"/>
              <a:gd name="connsiteY0" fmla="*/ 0 h 6886571"/>
              <a:gd name="connsiteX1" fmla="*/ 8768276 w 10482776"/>
              <a:gd name="connsiteY1" fmla="*/ 9525 h 6886571"/>
              <a:gd name="connsiteX2" fmla="*/ 10482776 w 10482776"/>
              <a:gd name="connsiteY2" fmla="*/ 3438523 h 6886571"/>
              <a:gd name="connsiteX3" fmla="*/ 8768276 w 10482776"/>
              <a:gd name="connsiteY3" fmla="*/ 6867521 h 6886571"/>
              <a:gd name="connsiteX4" fmla="*/ 0 w 10482776"/>
              <a:gd name="connsiteY4" fmla="*/ 6886571 h 6886571"/>
              <a:gd name="connsiteX5" fmla="*/ 19050 w 10482776"/>
              <a:gd name="connsiteY5" fmla="*/ 0 h 6886571"/>
              <a:gd name="connsiteX0" fmla="*/ 9525 w 10482776"/>
              <a:gd name="connsiteY0" fmla="*/ 0 h 6877046"/>
              <a:gd name="connsiteX1" fmla="*/ 8768276 w 10482776"/>
              <a:gd name="connsiteY1" fmla="*/ 0 h 6877046"/>
              <a:gd name="connsiteX2" fmla="*/ 10482776 w 10482776"/>
              <a:gd name="connsiteY2" fmla="*/ 3428998 h 6877046"/>
              <a:gd name="connsiteX3" fmla="*/ 8768276 w 10482776"/>
              <a:gd name="connsiteY3" fmla="*/ 6857996 h 6877046"/>
              <a:gd name="connsiteX4" fmla="*/ 0 w 10482776"/>
              <a:gd name="connsiteY4" fmla="*/ 6877046 h 6877046"/>
              <a:gd name="connsiteX5" fmla="*/ 9525 w 10482776"/>
              <a:gd name="connsiteY5" fmla="*/ 0 h 6877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82776" h="6877046">
                <a:moveTo>
                  <a:pt x="9525" y="0"/>
                </a:moveTo>
                <a:lnTo>
                  <a:pt x="8768276" y="0"/>
                </a:lnTo>
                <a:lnTo>
                  <a:pt x="10482776" y="3428998"/>
                </a:lnTo>
                <a:lnTo>
                  <a:pt x="8768276" y="6857996"/>
                </a:lnTo>
                <a:lnTo>
                  <a:pt x="0" y="6877046"/>
                </a:lnTo>
                <a:cubicBezTo>
                  <a:pt x="0" y="4591047"/>
                  <a:pt x="9525" y="2285999"/>
                  <a:pt x="952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Rubrik 1">
            <a:extLst>
              <a:ext uri="{FF2B5EF4-FFF2-40B4-BE49-F238E27FC236}">
                <a16:creationId xmlns:a16="http://schemas.microsoft.com/office/drawing/2014/main" id="{736A817A-6D90-4763-A086-230AEE35D3FB}"/>
              </a:ext>
            </a:extLst>
          </p:cNvPr>
          <p:cNvSpPr>
            <a:spLocks noGrp="1"/>
          </p:cNvSpPr>
          <p:nvPr>
            <p:ph type="title" hasCustomPrompt="1"/>
          </p:nvPr>
        </p:nvSpPr>
        <p:spPr>
          <a:xfrm>
            <a:off x="2019300" y="1768476"/>
            <a:ext cx="7239000" cy="2753620"/>
          </a:xfrm>
        </p:spPr>
        <p:txBody>
          <a:bodyPr anchor="ctr">
            <a:normAutofit/>
          </a:bodyPr>
          <a:lstStyle>
            <a:lvl1pPr algn="l">
              <a:lnSpc>
                <a:spcPct val="100000"/>
              </a:lnSpc>
              <a:defRPr sz="3600">
                <a:solidFill>
                  <a:schemeClr val="bg1"/>
                </a:solidFill>
              </a:defRPr>
            </a:lvl1pPr>
          </a:lstStyle>
          <a:p>
            <a:r>
              <a:rPr lang="sv-SE" dirty="0"/>
              <a:t>Klicka här för att ändra </a:t>
            </a:r>
            <a:br>
              <a:rPr lang="sv-SE" dirty="0"/>
            </a:br>
            <a:r>
              <a:rPr lang="sv-SE" dirty="0"/>
              <a:t>mall för rubrikformat</a:t>
            </a:r>
            <a:endParaRPr lang="en-GB" dirty="0"/>
          </a:p>
        </p:txBody>
      </p:sp>
    </p:spTree>
    <p:extLst>
      <p:ext uri="{BB962C8B-B14F-4D97-AF65-F5344CB8AC3E}">
        <p14:creationId xmlns:p14="http://schemas.microsoft.com/office/powerpoint/2010/main" val="9203173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Längre citat">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04AB23CE-9BB3-9C8D-B811-FEF29A350A2F}"/>
              </a:ext>
            </a:extLst>
          </p:cNvPr>
          <p:cNvSpPr>
            <a:spLocks noGrp="1"/>
          </p:cNvSpPr>
          <p:nvPr>
            <p:ph type="pic" sz="quarter" idx="10"/>
          </p:nvPr>
        </p:nvSpPr>
        <p:spPr>
          <a:xfrm>
            <a:off x="-28575" y="0"/>
            <a:ext cx="12220575" cy="6877050"/>
          </a:xfrm>
        </p:spPr>
        <p:txBody>
          <a:bodyPr/>
          <a:lstStyle/>
          <a:p>
            <a:r>
              <a:rPr lang="sv-SE"/>
              <a:t>Klicka på ikonen för att lägga till en bild</a:t>
            </a:r>
          </a:p>
        </p:txBody>
      </p:sp>
      <p:sp>
        <p:nvSpPr>
          <p:cNvPr id="11" name="Logo">
            <a:extLst>
              <a:ext uri="{FF2B5EF4-FFF2-40B4-BE49-F238E27FC236}">
                <a16:creationId xmlns:a16="http://schemas.microsoft.com/office/drawing/2014/main" id="{171E6A0B-1A4B-D956-063C-9FD31F79DDB9}"/>
              </a:ext>
            </a:extLst>
          </p:cNvPr>
          <p:cNvSpPr>
            <a:spLocks noGrp="1" noChangeAspect="1"/>
          </p:cNvSpPr>
          <p:nvPr>
            <p:ph type="body" sz="quarter" idx="17" hasCustomPrompt="1"/>
          </p:nvPr>
        </p:nvSpPr>
        <p:spPr>
          <a:xfrm flipH="1" flipV="1">
            <a:off x="5049997" y="2571486"/>
            <a:ext cx="7220108" cy="4305564"/>
          </a:xfrm>
          <a:blipFill dpi="0" rotWithShape="1">
            <a:blip r:embed="rId2"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dirty="0"/>
              <a:t>  </a:t>
            </a:r>
          </a:p>
        </p:txBody>
      </p:sp>
      <p:sp>
        <p:nvSpPr>
          <p:cNvPr id="4" name="Rubrik 1">
            <a:extLst>
              <a:ext uri="{FF2B5EF4-FFF2-40B4-BE49-F238E27FC236}">
                <a16:creationId xmlns:a16="http://schemas.microsoft.com/office/drawing/2014/main" id="{736A817A-6D90-4763-A086-230AEE35D3FB}"/>
              </a:ext>
            </a:extLst>
          </p:cNvPr>
          <p:cNvSpPr>
            <a:spLocks noGrp="1"/>
          </p:cNvSpPr>
          <p:nvPr>
            <p:ph type="title" hasCustomPrompt="1"/>
          </p:nvPr>
        </p:nvSpPr>
        <p:spPr>
          <a:xfrm>
            <a:off x="6868319" y="3438525"/>
            <a:ext cx="4849812" cy="2753620"/>
          </a:xfrm>
        </p:spPr>
        <p:txBody>
          <a:bodyPr anchor="ctr">
            <a:normAutofit/>
          </a:bodyPr>
          <a:lstStyle>
            <a:lvl1pPr algn="l">
              <a:lnSpc>
                <a:spcPct val="100000"/>
              </a:lnSpc>
              <a:defRPr sz="3000">
                <a:solidFill>
                  <a:schemeClr val="bg1"/>
                </a:solidFill>
              </a:defRPr>
            </a:lvl1pPr>
          </a:lstStyle>
          <a:p>
            <a:r>
              <a:rPr lang="en-GB" dirty="0" err="1"/>
              <a:t>Längre</a:t>
            </a:r>
            <a:r>
              <a:rPr lang="en-GB" dirty="0"/>
              <a:t> </a:t>
            </a:r>
            <a:r>
              <a:rPr lang="en-GB" dirty="0" err="1"/>
              <a:t>citat</a:t>
            </a:r>
            <a:endParaRPr lang="en-GB" dirty="0"/>
          </a:p>
        </p:txBody>
      </p:sp>
      <p:sp>
        <p:nvSpPr>
          <p:cNvPr id="5" name="Logo">
            <a:extLst>
              <a:ext uri="{FF2B5EF4-FFF2-40B4-BE49-F238E27FC236}">
                <a16:creationId xmlns:a16="http://schemas.microsoft.com/office/drawing/2014/main" id="{90DC5D33-9F71-AE40-5EC1-1BA285D7856C}"/>
              </a:ext>
            </a:extLst>
          </p:cNvPr>
          <p:cNvSpPr>
            <a:spLocks noGrp="1" noChangeAspect="1"/>
          </p:cNvSpPr>
          <p:nvPr>
            <p:ph type="body" sz="quarter" idx="16" hasCustomPrompt="1"/>
          </p:nvPr>
        </p:nvSpPr>
        <p:spPr>
          <a:xfrm>
            <a:off x="11439525" y="221457"/>
            <a:ext cx="557213" cy="483394"/>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6" name="Rektangel 5">
            <a:extLst>
              <a:ext uri="{FF2B5EF4-FFF2-40B4-BE49-F238E27FC236}">
                <a16:creationId xmlns:a16="http://schemas.microsoft.com/office/drawing/2014/main" id="{F7C2562E-3BAF-ED74-3F25-9A0399FE178D}"/>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dirty="0"/>
              <a:t>För att lägga till bild, gå till ”Infoga”, ”bilder och välj önskad bild</a:t>
            </a:r>
          </a:p>
        </p:txBody>
      </p:sp>
    </p:spTree>
    <p:extLst>
      <p:ext uri="{BB962C8B-B14F-4D97-AF65-F5344CB8AC3E}">
        <p14:creationId xmlns:p14="http://schemas.microsoft.com/office/powerpoint/2010/main" val="5942439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ext + bild höger">
    <p:bg>
      <p:bgPr>
        <a:solidFill>
          <a:schemeClr val="bg1">
            <a:lumMod val="95000"/>
          </a:schemeClr>
        </a:solidFill>
        <a:effectLst/>
      </p:bgPr>
    </p:bg>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B198010F-8F9A-4DDE-AE40-C426F11DA43E}"/>
              </a:ext>
            </a:extLst>
          </p:cNvPr>
          <p:cNvSpPr>
            <a:spLocks noGrp="1"/>
          </p:cNvSpPr>
          <p:nvPr>
            <p:ph type="pic" sz="quarter" idx="13"/>
          </p:nvPr>
        </p:nvSpPr>
        <p:spPr>
          <a:xfrm>
            <a:off x="6096000" y="1"/>
            <a:ext cx="6096000" cy="6858000"/>
          </a:xfrm>
        </p:spPr>
        <p:txBody>
          <a:bodyPr/>
          <a:lstStyle/>
          <a:p>
            <a:r>
              <a:rPr lang="sv-SE"/>
              <a:t>Klicka på ikonen för att lägga till en bild</a:t>
            </a:r>
          </a:p>
        </p:txBody>
      </p:sp>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838200" y="365125"/>
            <a:ext cx="4876800" cy="1325563"/>
          </a:xfrm>
        </p:spPr>
        <p:txBody>
          <a:bodyPr/>
          <a:lstStyle/>
          <a:p>
            <a:r>
              <a:rPr lang="sv-SE"/>
              <a:t>Klicka här för att ändra mall för rubrikformat</a:t>
            </a:r>
            <a:endParaRPr lang="en-GB" dirty="0"/>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48768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dirty="0"/>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16/09/2026</a:t>
            </a:fld>
            <a:endParaRPr lang="en-GB"/>
          </a:p>
        </p:txBody>
      </p:sp>
      <p:sp>
        <p:nvSpPr>
          <p:cNvPr id="6" name="Logo">
            <a:extLst>
              <a:ext uri="{FF2B5EF4-FFF2-40B4-BE49-F238E27FC236}">
                <a16:creationId xmlns:a16="http://schemas.microsoft.com/office/drawing/2014/main" id="{77C5ECA8-D09A-D4A0-5CEE-A6E23ED860EF}"/>
              </a:ext>
            </a:extLst>
          </p:cNvPr>
          <p:cNvSpPr>
            <a:spLocks noGrp="1" noChangeAspect="1"/>
          </p:cNvSpPr>
          <p:nvPr>
            <p:ph type="body" sz="quarter" idx="17" hasCustomPrompt="1"/>
          </p:nvPr>
        </p:nvSpPr>
        <p:spPr>
          <a:xfrm>
            <a:off x="8995527" y="0"/>
            <a:ext cx="3196473" cy="6857999"/>
          </a:xfrm>
          <a:blipFill dpi="0" rotWithShape="1">
            <a:blip r:embed="rId2"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4" name="Logo">
            <a:extLst>
              <a:ext uri="{FF2B5EF4-FFF2-40B4-BE49-F238E27FC236}">
                <a16:creationId xmlns:a16="http://schemas.microsoft.com/office/drawing/2014/main" id="{AEB936F0-D54F-1CDD-6DBC-E6BFB526072B}"/>
              </a:ext>
            </a:extLst>
          </p:cNvPr>
          <p:cNvSpPr>
            <a:spLocks noGrp="1" noChangeAspect="1"/>
          </p:cNvSpPr>
          <p:nvPr>
            <p:ph type="body" sz="quarter" idx="16" hasCustomPrompt="1"/>
          </p:nvPr>
        </p:nvSpPr>
        <p:spPr>
          <a:xfrm>
            <a:off x="11439525" y="221457"/>
            <a:ext cx="557213" cy="483394"/>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7" name="Rektangel 6">
            <a:extLst>
              <a:ext uri="{FF2B5EF4-FFF2-40B4-BE49-F238E27FC236}">
                <a16:creationId xmlns:a16="http://schemas.microsoft.com/office/drawing/2014/main" id="{3054A72D-FC6F-8AFD-AC0F-E7CD67843196}"/>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dirty="0"/>
              <a:t>För att lägga till bild, gå till ”Infoga”, ”bilder och välj önskad bild</a:t>
            </a:r>
          </a:p>
        </p:txBody>
      </p:sp>
    </p:spTree>
    <p:extLst>
      <p:ext uri="{BB962C8B-B14F-4D97-AF65-F5344CB8AC3E}">
        <p14:creationId xmlns:p14="http://schemas.microsoft.com/office/powerpoint/2010/main" val="14636483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ext + 1/3 bild höger">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BB0979C0-7088-BC71-A9C3-FD1FCD12D015}"/>
              </a:ext>
            </a:extLst>
          </p:cNvPr>
          <p:cNvGraphicFramePr>
            <a:graphicFrameLocks noChangeAspect="1"/>
          </p:cNvGraphicFramePr>
          <p:nvPr userDrawn="1">
            <p:custDataLst>
              <p:tags r:id="rId1"/>
            </p:custDataLst>
            <p:extLst>
              <p:ext uri="{D42A27DB-BD31-4B8C-83A1-F6EECF244321}">
                <p14:modId xmlns:p14="http://schemas.microsoft.com/office/powerpoint/2010/main" val="4510627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45" imgH="245" progId="TCLayout.ActiveDocument.1">
                  <p:embed/>
                </p:oleObj>
              </mc:Choice>
              <mc:Fallback>
                <p:oleObj name="think-cell Slide" r:id="rId3" imgW="245" imgH="245" progId="TCLayout.ActiveDocument.1">
                  <p:embed/>
                  <p:pic>
                    <p:nvPicPr>
                      <p:cNvPr id="12" name="think-cell data - do not delete" hidden="1">
                        <a:extLst>
                          <a:ext uri="{FF2B5EF4-FFF2-40B4-BE49-F238E27FC236}">
                            <a16:creationId xmlns:a16="http://schemas.microsoft.com/office/drawing/2014/main" id="{BB0979C0-7088-BC71-A9C3-FD1FCD12D01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838200" y="365125"/>
            <a:ext cx="3225800" cy="1325563"/>
          </a:xfrm>
        </p:spPr>
        <p:txBody>
          <a:bodyPr vert="horz"/>
          <a:lstStyle/>
          <a:p>
            <a:r>
              <a:rPr lang="sv-SE"/>
              <a:t>Klicka här för att ändra mall för rubrikformat</a:t>
            </a:r>
            <a:endParaRPr lang="en-GB" dirty="0"/>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32258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dirty="0"/>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16/09/2026</a:t>
            </a:fld>
            <a:endParaRPr lang="en-GB"/>
          </a:p>
        </p:txBody>
      </p:sp>
      <p:sp>
        <p:nvSpPr>
          <p:cNvPr id="9" name="Platshållare för bild 8">
            <a:extLst>
              <a:ext uri="{FF2B5EF4-FFF2-40B4-BE49-F238E27FC236}">
                <a16:creationId xmlns:a16="http://schemas.microsoft.com/office/drawing/2014/main" id="{B198010F-8F9A-4DDE-AE40-C426F11DA43E}"/>
              </a:ext>
            </a:extLst>
          </p:cNvPr>
          <p:cNvSpPr>
            <a:spLocks noGrp="1"/>
          </p:cNvSpPr>
          <p:nvPr>
            <p:ph type="pic" sz="quarter" idx="13"/>
          </p:nvPr>
        </p:nvSpPr>
        <p:spPr>
          <a:xfrm>
            <a:off x="4241800" y="1"/>
            <a:ext cx="7950200" cy="6858000"/>
          </a:xfrm>
        </p:spPr>
        <p:txBody>
          <a:bodyPr/>
          <a:lstStyle/>
          <a:p>
            <a:r>
              <a:rPr lang="sv-SE"/>
              <a:t>Klicka på ikonen för att lägga till en bild</a:t>
            </a:r>
            <a:endParaRPr lang="sv-SE" dirty="0"/>
          </a:p>
        </p:txBody>
      </p:sp>
      <p:sp>
        <p:nvSpPr>
          <p:cNvPr id="7" name="Logo">
            <a:extLst>
              <a:ext uri="{FF2B5EF4-FFF2-40B4-BE49-F238E27FC236}">
                <a16:creationId xmlns:a16="http://schemas.microsoft.com/office/drawing/2014/main" id="{78F7E661-2F72-B632-353C-1519F2665978}"/>
              </a:ext>
            </a:extLst>
          </p:cNvPr>
          <p:cNvSpPr>
            <a:spLocks noGrp="1" noChangeAspect="1"/>
          </p:cNvSpPr>
          <p:nvPr>
            <p:ph type="body" sz="quarter" idx="17" hasCustomPrompt="1"/>
          </p:nvPr>
        </p:nvSpPr>
        <p:spPr>
          <a:xfrm>
            <a:off x="8995527" y="1"/>
            <a:ext cx="3196473" cy="6858000"/>
          </a:xfrm>
          <a:blipFill dpi="0" rotWithShape="1">
            <a:blip r:embed="rId5"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6" name="Logo">
            <a:extLst>
              <a:ext uri="{FF2B5EF4-FFF2-40B4-BE49-F238E27FC236}">
                <a16:creationId xmlns:a16="http://schemas.microsoft.com/office/drawing/2014/main" id="{AB763A90-E76F-34F5-ED33-A413E29F997D}"/>
              </a:ext>
            </a:extLst>
          </p:cNvPr>
          <p:cNvSpPr>
            <a:spLocks noGrp="1" noChangeAspect="1"/>
          </p:cNvSpPr>
          <p:nvPr>
            <p:ph type="body" sz="quarter" idx="16" hasCustomPrompt="1"/>
          </p:nvPr>
        </p:nvSpPr>
        <p:spPr>
          <a:xfrm>
            <a:off x="11439525" y="221457"/>
            <a:ext cx="557213" cy="483394"/>
          </a:xfrm>
          <a:blipFill dpi="0" rotWithShape="1">
            <a:blip r:embed="rId6"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Tree>
    <p:extLst>
      <p:ext uri="{BB962C8B-B14F-4D97-AF65-F5344CB8AC3E}">
        <p14:creationId xmlns:p14="http://schemas.microsoft.com/office/powerpoint/2010/main" val="17508946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 bild vänst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6475413" y="365125"/>
            <a:ext cx="4390707" cy="1325563"/>
          </a:xfrm>
        </p:spPr>
        <p:txBody>
          <a:bodyPr/>
          <a:lstStyle/>
          <a:p>
            <a:r>
              <a:rPr lang="sv-SE"/>
              <a:t>Klicka här för att ändra mall för rubrikformat</a:t>
            </a:r>
            <a:endParaRPr lang="en-GB" dirty="0"/>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6475413" y="1825625"/>
            <a:ext cx="48768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dirty="0"/>
          </a:p>
        </p:txBody>
      </p:sp>
      <p:sp>
        <p:nvSpPr>
          <p:cNvPr id="9" name="Platshållare för bild 8">
            <a:extLst>
              <a:ext uri="{FF2B5EF4-FFF2-40B4-BE49-F238E27FC236}">
                <a16:creationId xmlns:a16="http://schemas.microsoft.com/office/drawing/2014/main" id="{B198010F-8F9A-4DDE-AE40-C426F11DA43E}"/>
              </a:ext>
            </a:extLst>
          </p:cNvPr>
          <p:cNvSpPr>
            <a:spLocks noGrp="1"/>
          </p:cNvSpPr>
          <p:nvPr>
            <p:ph type="pic" sz="quarter" idx="13"/>
          </p:nvPr>
        </p:nvSpPr>
        <p:spPr>
          <a:xfrm>
            <a:off x="0" y="0"/>
            <a:ext cx="6096000" cy="6858000"/>
          </a:xfrm>
        </p:spPr>
        <p:txBody>
          <a:bodyPr/>
          <a:lstStyle/>
          <a:p>
            <a:r>
              <a:rPr lang="sv-SE"/>
              <a:t>Klicka på ikonen för att lägga till en bild</a:t>
            </a:r>
          </a:p>
        </p:txBody>
      </p:sp>
      <p:sp>
        <p:nvSpPr>
          <p:cNvPr id="6" name="Logo">
            <a:extLst>
              <a:ext uri="{FF2B5EF4-FFF2-40B4-BE49-F238E27FC236}">
                <a16:creationId xmlns:a16="http://schemas.microsoft.com/office/drawing/2014/main" id="{1CA92B86-793C-5ED5-732E-74948CFD4444}"/>
              </a:ext>
            </a:extLst>
          </p:cNvPr>
          <p:cNvSpPr>
            <a:spLocks noGrp="1" noChangeAspect="1"/>
          </p:cNvSpPr>
          <p:nvPr>
            <p:ph type="body" sz="quarter" idx="17" hasCustomPrompt="1"/>
          </p:nvPr>
        </p:nvSpPr>
        <p:spPr>
          <a:xfrm flipH="1">
            <a:off x="-1" y="1"/>
            <a:ext cx="3196473" cy="6858000"/>
          </a:xfrm>
          <a:blipFill dpi="0" rotWithShape="1">
            <a:blip r:embed="rId2"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16/09/2026</a:t>
            </a:fld>
            <a:endParaRPr lang="en-GB"/>
          </a:p>
        </p:txBody>
      </p:sp>
      <p:sp>
        <p:nvSpPr>
          <p:cNvPr id="4" name="Rektangel 3">
            <a:extLst>
              <a:ext uri="{FF2B5EF4-FFF2-40B4-BE49-F238E27FC236}">
                <a16:creationId xmlns:a16="http://schemas.microsoft.com/office/drawing/2014/main" id="{671A3A55-7F64-9DFF-23A1-DC550A727615}"/>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dirty="0"/>
              <a:t>För att lägga till bild, gå till ”Infoga”, ”bilder och välj önskad bild</a:t>
            </a:r>
          </a:p>
        </p:txBody>
      </p:sp>
    </p:spTree>
    <p:extLst>
      <p:ext uri="{BB962C8B-B14F-4D97-AF65-F5344CB8AC3E}">
        <p14:creationId xmlns:p14="http://schemas.microsoft.com/office/powerpoint/2010/main" val="23970923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ndast rubrik">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B909792E-A871-10CC-323D-74260B7C2E36}"/>
              </a:ext>
            </a:extLst>
          </p:cNvPr>
          <p:cNvGraphicFramePr>
            <a:graphicFrameLocks noChangeAspect="1"/>
          </p:cNvGraphicFramePr>
          <p:nvPr userDrawn="1">
            <p:custDataLst>
              <p:tags r:id="rId1"/>
            </p:custDataLst>
            <p:extLst>
              <p:ext uri="{D42A27DB-BD31-4B8C-83A1-F6EECF244321}">
                <p14:modId xmlns:p14="http://schemas.microsoft.com/office/powerpoint/2010/main" val="22623796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7" name="think-cell data - do not delete" hidden="1">
                        <a:extLst>
                          <a:ext uri="{FF2B5EF4-FFF2-40B4-BE49-F238E27FC236}">
                            <a16:creationId xmlns:a16="http://schemas.microsoft.com/office/drawing/2014/main" id="{B909792E-A871-10CC-323D-74260B7C2E3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Rubrik 1">
            <a:extLst>
              <a:ext uri="{FF2B5EF4-FFF2-40B4-BE49-F238E27FC236}">
                <a16:creationId xmlns:a16="http://schemas.microsoft.com/office/drawing/2014/main" id="{95DE5F71-E0FB-60E8-E42D-0CA0AE954CBD}"/>
              </a:ext>
            </a:extLst>
          </p:cNvPr>
          <p:cNvSpPr>
            <a:spLocks noGrp="1"/>
          </p:cNvSpPr>
          <p:nvPr>
            <p:ph type="title"/>
          </p:nvPr>
        </p:nvSpPr>
        <p:spPr>
          <a:xfrm>
            <a:off x="838200" y="365125"/>
            <a:ext cx="10515600" cy="1325563"/>
          </a:xfrm>
        </p:spPr>
        <p:txBody>
          <a:bodyPr/>
          <a:lstStyle/>
          <a:p>
            <a:r>
              <a:rPr lang="sv-SE"/>
              <a:t>Klicka här för att ändra mall för rubrikformat</a:t>
            </a:r>
            <a:endParaRPr lang="en-GB" dirty="0"/>
          </a:p>
        </p:txBody>
      </p:sp>
    </p:spTree>
    <p:extLst>
      <p:ext uri="{BB962C8B-B14F-4D97-AF65-F5344CB8AC3E}">
        <p14:creationId xmlns:p14="http://schemas.microsoft.com/office/powerpoint/2010/main" val="17824403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Avslutningssida">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F848955C-00EC-4B47-BC95-A26380F7B6CA}"/>
              </a:ext>
            </a:extLst>
          </p:cNvPr>
          <p:cNvGraphicFramePr>
            <a:graphicFrameLocks noChangeAspect="1"/>
          </p:cNvGraphicFramePr>
          <p:nvPr userDrawn="1">
            <p:custDataLst>
              <p:tags r:id="rId1"/>
            </p:custDataLst>
            <p:extLst>
              <p:ext uri="{D42A27DB-BD31-4B8C-83A1-F6EECF244321}">
                <p14:modId xmlns:p14="http://schemas.microsoft.com/office/powerpoint/2010/main" val="36256539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2" name="Objekt 1" hidden="1">
                        <a:extLst>
                          <a:ext uri="{FF2B5EF4-FFF2-40B4-BE49-F238E27FC236}">
                            <a16:creationId xmlns:a16="http://schemas.microsoft.com/office/drawing/2014/main" id="{F848955C-00EC-4B47-BC95-A26380F7B6C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grpSp>
        <p:nvGrpSpPr>
          <p:cNvPr id="3" name="Grupp 2">
            <a:extLst>
              <a:ext uri="{FF2B5EF4-FFF2-40B4-BE49-F238E27FC236}">
                <a16:creationId xmlns:a16="http://schemas.microsoft.com/office/drawing/2014/main" id="{BA24694D-106D-F3E7-90D3-A179ABA8A4D3}"/>
              </a:ext>
            </a:extLst>
          </p:cNvPr>
          <p:cNvGrpSpPr/>
          <p:nvPr userDrawn="1"/>
        </p:nvGrpSpPr>
        <p:grpSpPr>
          <a:xfrm>
            <a:off x="3292429" y="1286615"/>
            <a:ext cx="5842046" cy="4284770"/>
            <a:chOff x="5085834" y="2419402"/>
            <a:chExt cx="1710845" cy="1254796"/>
          </a:xfrm>
        </p:grpSpPr>
        <p:sp>
          <p:nvSpPr>
            <p:cNvPr id="5" name="Sexhörning 4">
              <a:extLst>
                <a:ext uri="{FF2B5EF4-FFF2-40B4-BE49-F238E27FC236}">
                  <a16:creationId xmlns:a16="http://schemas.microsoft.com/office/drawing/2014/main" id="{F6052BDB-E3F0-541D-BC64-27C2AC08A72A}"/>
                </a:ext>
              </a:extLst>
            </p:cNvPr>
            <p:cNvSpPr/>
            <p:nvPr/>
          </p:nvSpPr>
          <p:spPr>
            <a:xfrm rot="5400000">
              <a:off x="5010171" y="2495065"/>
              <a:ext cx="1254796" cy="1103470"/>
            </a:xfrm>
            <a:prstGeom prst="hexagon">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Sexhörning 7">
              <a:extLst>
                <a:ext uri="{FF2B5EF4-FFF2-40B4-BE49-F238E27FC236}">
                  <a16:creationId xmlns:a16="http://schemas.microsoft.com/office/drawing/2014/main" id="{762EFCB3-B939-203E-C05C-223376C8A892}"/>
                </a:ext>
              </a:extLst>
            </p:cNvPr>
            <p:cNvSpPr/>
            <p:nvPr/>
          </p:nvSpPr>
          <p:spPr>
            <a:xfrm rot="5400000">
              <a:off x="5617546" y="2495065"/>
              <a:ext cx="1254796" cy="1103470"/>
            </a:xfrm>
            <a:prstGeom prst="hexagon">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Sexhörning 11">
              <a:extLst>
                <a:ext uri="{FF2B5EF4-FFF2-40B4-BE49-F238E27FC236}">
                  <a16:creationId xmlns:a16="http://schemas.microsoft.com/office/drawing/2014/main" id="{7ED6D1DD-7223-43C7-1AE8-B7C670481996}"/>
                </a:ext>
              </a:extLst>
            </p:cNvPr>
            <p:cNvSpPr/>
            <p:nvPr/>
          </p:nvSpPr>
          <p:spPr>
            <a:xfrm rot="5400000">
              <a:off x="5464104" y="2628483"/>
              <a:ext cx="950713" cy="836057"/>
            </a:xfrm>
            <a:prstGeom prst="hexagon">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pic>
        <p:nvPicPr>
          <p:cNvPr id="14" name="Bildobjekt 13">
            <a:extLst>
              <a:ext uri="{FF2B5EF4-FFF2-40B4-BE49-F238E27FC236}">
                <a16:creationId xmlns:a16="http://schemas.microsoft.com/office/drawing/2014/main" id="{65CA5509-FF9B-D8E8-4AB8-DFECC285CF17}"/>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131185" y="2702079"/>
            <a:ext cx="2164534" cy="1395938"/>
          </a:xfrm>
          <a:prstGeom prst="rect">
            <a:avLst/>
          </a:prstGeom>
        </p:spPr>
      </p:pic>
      <p:sp>
        <p:nvSpPr>
          <p:cNvPr id="4" name="textruta 3">
            <a:extLst>
              <a:ext uri="{FF2B5EF4-FFF2-40B4-BE49-F238E27FC236}">
                <a16:creationId xmlns:a16="http://schemas.microsoft.com/office/drawing/2014/main" id="{3D0A7A89-DB05-E582-5E77-28F68F3F183D}"/>
              </a:ext>
            </a:extLst>
          </p:cNvPr>
          <p:cNvSpPr txBox="1"/>
          <p:nvPr userDrawn="1"/>
        </p:nvSpPr>
        <p:spPr>
          <a:xfrm>
            <a:off x="839788" y="6419676"/>
            <a:ext cx="10512425" cy="276999"/>
          </a:xfrm>
          <a:prstGeom prst="rect">
            <a:avLst/>
          </a:prstGeom>
          <a:noFill/>
        </p:spPr>
        <p:txBody>
          <a:bodyPr wrap="square" rtlCol="0">
            <a:spAutoFit/>
          </a:bodyPr>
          <a:lstStyle/>
          <a:p>
            <a:pPr algn="ctr"/>
            <a:r>
              <a:rPr lang="sv-SE" sz="1200" cap="all" baseline="0" dirty="0">
                <a:solidFill>
                  <a:schemeClr val="accent1"/>
                </a:solidFill>
              </a:rPr>
              <a:t>Business region göteborg – en del av göteborgs stad i samarbete med regionen</a:t>
            </a:r>
          </a:p>
        </p:txBody>
      </p:sp>
    </p:spTree>
    <p:extLst>
      <p:ext uri="{BB962C8B-B14F-4D97-AF65-F5344CB8AC3E}">
        <p14:creationId xmlns:p14="http://schemas.microsoft.com/office/powerpoint/2010/main" val="18954237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Avslutningssida med kontaktinfo">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F848955C-00EC-4B47-BC95-A26380F7B6CA}"/>
              </a:ext>
            </a:extLst>
          </p:cNvPr>
          <p:cNvGraphicFramePr>
            <a:graphicFrameLocks noChangeAspect="1"/>
          </p:cNvGraphicFramePr>
          <p:nvPr userDrawn="1">
            <p:custDataLst>
              <p:tags r:id="rId1"/>
            </p:custDataLst>
            <p:extLst>
              <p:ext uri="{D42A27DB-BD31-4B8C-83A1-F6EECF244321}">
                <p14:modId xmlns:p14="http://schemas.microsoft.com/office/powerpoint/2010/main" val="36256539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2" name="Objekt 1" hidden="1">
                        <a:extLst>
                          <a:ext uri="{FF2B5EF4-FFF2-40B4-BE49-F238E27FC236}">
                            <a16:creationId xmlns:a16="http://schemas.microsoft.com/office/drawing/2014/main" id="{F848955C-00EC-4B47-BC95-A26380F7B6C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grpSp>
        <p:nvGrpSpPr>
          <p:cNvPr id="3" name="Grupp 2">
            <a:extLst>
              <a:ext uri="{FF2B5EF4-FFF2-40B4-BE49-F238E27FC236}">
                <a16:creationId xmlns:a16="http://schemas.microsoft.com/office/drawing/2014/main" id="{BA24694D-106D-F3E7-90D3-A179ABA8A4D3}"/>
              </a:ext>
            </a:extLst>
          </p:cNvPr>
          <p:cNvGrpSpPr/>
          <p:nvPr userDrawn="1"/>
        </p:nvGrpSpPr>
        <p:grpSpPr>
          <a:xfrm>
            <a:off x="3292429" y="1286615"/>
            <a:ext cx="5842046" cy="4284770"/>
            <a:chOff x="5085834" y="2419402"/>
            <a:chExt cx="1710845" cy="1254796"/>
          </a:xfrm>
        </p:grpSpPr>
        <p:sp>
          <p:nvSpPr>
            <p:cNvPr id="5" name="Sexhörning 4">
              <a:extLst>
                <a:ext uri="{FF2B5EF4-FFF2-40B4-BE49-F238E27FC236}">
                  <a16:creationId xmlns:a16="http://schemas.microsoft.com/office/drawing/2014/main" id="{F6052BDB-E3F0-541D-BC64-27C2AC08A72A}"/>
                </a:ext>
              </a:extLst>
            </p:cNvPr>
            <p:cNvSpPr/>
            <p:nvPr/>
          </p:nvSpPr>
          <p:spPr>
            <a:xfrm rot="5400000">
              <a:off x="5010171" y="2495065"/>
              <a:ext cx="1254796" cy="1103470"/>
            </a:xfrm>
            <a:prstGeom prst="hexagon">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Sexhörning 7">
              <a:extLst>
                <a:ext uri="{FF2B5EF4-FFF2-40B4-BE49-F238E27FC236}">
                  <a16:creationId xmlns:a16="http://schemas.microsoft.com/office/drawing/2014/main" id="{762EFCB3-B939-203E-C05C-223376C8A892}"/>
                </a:ext>
              </a:extLst>
            </p:cNvPr>
            <p:cNvSpPr/>
            <p:nvPr/>
          </p:nvSpPr>
          <p:spPr>
            <a:xfrm rot="5400000">
              <a:off x="5617546" y="2495065"/>
              <a:ext cx="1254796" cy="1103470"/>
            </a:xfrm>
            <a:prstGeom prst="hexagon">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Sexhörning 11">
              <a:extLst>
                <a:ext uri="{FF2B5EF4-FFF2-40B4-BE49-F238E27FC236}">
                  <a16:creationId xmlns:a16="http://schemas.microsoft.com/office/drawing/2014/main" id="{7ED6D1DD-7223-43C7-1AE8-B7C670481996}"/>
                </a:ext>
              </a:extLst>
            </p:cNvPr>
            <p:cNvSpPr/>
            <p:nvPr/>
          </p:nvSpPr>
          <p:spPr>
            <a:xfrm rot="5400000">
              <a:off x="5464104" y="2628483"/>
              <a:ext cx="950713" cy="836057"/>
            </a:xfrm>
            <a:prstGeom prst="hexagon">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pic>
        <p:nvPicPr>
          <p:cNvPr id="14" name="Bildobjekt 13">
            <a:extLst>
              <a:ext uri="{FF2B5EF4-FFF2-40B4-BE49-F238E27FC236}">
                <a16:creationId xmlns:a16="http://schemas.microsoft.com/office/drawing/2014/main" id="{65CA5509-FF9B-D8E8-4AB8-DFECC285CF17}"/>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131185" y="2702079"/>
            <a:ext cx="2164534" cy="1395938"/>
          </a:xfrm>
          <a:prstGeom prst="rect">
            <a:avLst/>
          </a:prstGeom>
        </p:spPr>
      </p:pic>
      <p:sp>
        <p:nvSpPr>
          <p:cNvPr id="4" name="Underrubrik 2">
            <a:extLst>
              <a:ext uri="{FF2B5EF4-FFF2-40B4-BE49-F238E27FC236}">
                <a16:creationId xmlns:a16="http://schemas.microsoft.com/office/drawing/2014/main" id="{7B8E925F-A8B8-C9CB-F631-753209A448A2}"/>
              </a:ext>
            </a:extLst>
          </p:cNvPr>
          <p:cNvSpPr>
            <a:spLocks noGrp="1"/>
          </p:cNvSpPr>
          <p:nvPr>
            <p:ph type="subTitle" idx="1" hasCustomPrompt="1"/>
          </p:nvPr>
        </p:nvSpPr>
        <p:spPr>
          <a:xfrm>
            <a:off x="839788" y="299824"/>
            <a:ext cx="4572000" cy="933254"/>
          </a:xfrm>
        </p:spPr>
        <p:txBody>
          <a:bodyPr anchor="b">
            <a:normAutofit/>
          </a:bodyPr>
          <a:lstStyle>
            <a:lvl1pPr marL="0" indent="0" algn="l">
              <a:spcBef>
                <a:spcPts val="0"/>
              </a:spcBef>
              <a:buNone/>
              <a:defRPr sz="1400" cap="all"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Kontakt: </a:t>
            </a:r>
            <a:br>
              <a:rPr lang="sv-SE" dirty="0"/>
            </a:br>
            <a:r>
              <a:rPr lang="sv-SE" dirty="0"/>
              <a:t>namn</a:t>
            </a:r>
            <a:br>
              <a:rPr lang="sv-SE" dirty="0"/>
            </a:br>
            <a:r>
              <a:rPr lang="sv-SE" dirty="0" err="1"/>
              <a:t>tel</a:t>
            </a:r>
            <a:r>
              <a:rPr lang="sv-SE" dirty="0"/>
              <a:t> och mailadress</a:t>
            </a:r>
            <a:endParaRPr lang="en-GB" dirty="0"/>
          </a:p>
        </p:txBody>
      </p:sp>
      <p:sp>
        <p:nvSpPr>
          <p:cNvPr id="6" name="textruta 5">
            <a:extLst>
              <a:ext uri="{FF2B5EF4-FFF2-40B4-BE49-F238E27FC236}">
                <a16:creationId xmlns:a16="http://schemas.microsoft.com/office/drawing/2014/main" id="{33EA92C8-F617-9CC4-F10D-64208A098DED}"/>
              </a:ext>
            </a:extLst>
          </p:cNvPr>
          <p:cNvSpPr txBox="1"/>
          <p:nvPr userDrawn="1"/>
        </p:nvSpPr>
        <p:spPr>
          <a:xfrm>
            <a:off x="839788" y="6419676"/>
            <a:ext cx="10512425" cy="276999"/>
          </a:xfrm>
          <a:prstGeom prst="rect">
            <a:avLst/>
          </a:prstGeom>
          <a:noFill/>
        </p:spPr>
        <p:txBody>
          <a:bodyPr wrap="square" rtlCol="0">
            <a:spAutoFit/>
          </a:bodyPr>
          <a:lstStyle/>
          <a:p>
            <a:pPr algn="ctr"/>
            <a:r>
              <a:rPr lang="sv-SE" sz="1200" cap="all" baseline="0" dirty="0">
                <a:solidFill>
                  <a:schemeClr val="accent1"/>
                </a:solidFill>
              </a:rPr>
              <a:t>Business region göteborg – en del av göteborgs stad i samarbete med regionen</a:t>
            </a:r>
          </a:p>
        </p:txBody>
      </p:sp>
    </p:spTree>
    <p:extLst>
      <p:ext uri="{BB962C8B-B14F-4D97-AF65-F5344CB8AC3E}">
        <p14:creationId xmlns:p14="http://schemas.microsoft.com/office/powerpoint/2010/main" val="16536666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o not used slides added after this slid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097D998-5772-F48A-F7BA-7A582AB6156C}"/>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C1D3092D-94D7-9404-4A40-A77D358363E0}"/>
              </a:ext>
            </a:extLst>
          </p:cNvPr>
          <p:cNvSpPr>
            <a:spLocks noGrp="1"/>
          </p:cNvSpPr>
          <p:nvPr>
            <p:ph type="dt" sz="half" idx="10"/>
          </p:nvPr>
        </p:nvSpPr>
        <p:spPr/>
        <p:txBody>
          <a:bodyPr/>
          <a:lstStyle/>
          <a:p>
            <a:fld id="{F5AD5718-60B2-496E-9FAD-9B02076132A9}" type="datetimeFigureOut">
              <a:rPr lang="en-GB" smtClean="0"/>
              <a:t>16/09/2026</a:t>
            </a:fld>
            <a:endParaRPr lang="en-GB" dirty="0"/>
          </a:p>
        </p:txBody>
      </p:sp>
      <p:sp>
        <p:nvSpPr>
          <p:cNvPr id="4" name="Platshållare för sidfot 3">
            <a:extLst>
              <a:ext uri="{FF2B5EF4-FFF2-40B4-BE49-F238E27FC236}">
                <a16:creationId xmlns:a16="http://schemas.microsoft.com/office/drawing/2014/main" id="{1BF36466-2F05-E603-8DBB-B6F898FF3CE6}"/>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6DD30648-32FD-D873-CF12-497647853A35}"/>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6" name="Rektangel 5">
            <a:extLst>
              <a:ext uri="{FF2B5EF4-FFF2-40B4-BE49-F238E27FC236}">
                <a16:creationId xmlns:a16="http://schemas.microsoft.com/office/drawing/2014/main" id="{57C68154-B8A1-0A31-BE87-13D5715A10B1}"/>
              </a:ext>
            </a:extLst>
          </p:cNvPr>
          <p:cNvSpPr/>
          <p:nvPr userDrawn="1"/>
        </p:nvSpPr>
        <p:spPr>
          <a:xfrm>
            <a:off x="0" y="0"/>
            <a:ext cx="12192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600" dirty="0"/>
              <a:t>ANVÄND INTE MALLSIDOR EFTER DENNA SIDA</a:t>
            </a:r>
            <a:endParaRPr lang="sv-SE" sz="6600" dirty="0"/>
          </a:p>
        </p:txBody>
      </p:sp>
    </p:spTree>
    <p:extLst>
      <p:ext uri="{BB962C8B-B14F-4D97-AF65-F5344CB8AC3E}">
        <p14:creationId xmlns:p14="http://schemas.microsoft.com/office/powerpoint/2010/main" val="41022945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ramsida ver 1">
    <p:bg>
      <p:bgPr>
        <a:solidFill>
          <a:schemeClr val="accent1"/>
        </a:solidFill>
        <a:effectLst/>
      </p:bgPr>
    </p:bg>
    <p:spTree>
      <p:nvGrpSpPr>
        <p:cNvPr id="1" name=""/>
        <p:cNvGrpSpPr/>
        <p:nvPr/>
      </p:nvGrpSpPr>
      <p:grpSpPr>
        <a:xfrm>
          <a:off x="0" y="0"/>
          <a:ext cx="0" cy="0"/>
          <a:chOff x="0" y="0"/>
          <a:chExt cx="0" cy="0"/>
        </a:xfrm>
      </p:grpSpPr>
      <p:sp>
        <p:nvSpPr>
          <p:cNvPr id="22" name="Platshållare för bild 21">
            <a:extLst>
              <a:ext uri="{FF2B5EF4-FFF2-40B4-BE49-F238E27FC236}">
                <a16:creationId xmlns:a16="http://schemas.microsoft.com/office/drawing/2014/main" id="{599A379F-8177-3518-85A5-30BFA55EF262}"/>
              </a:ext>
            </a:extLst>
          </p:cNvPr>
          <p:cNvSpPr>
            <a:spLocks noGrp="1"/>
          </p:cNvSpPr>
          <p:nvPr>
            <p:ph type="pic" sz="quarter" idx="18"/>
          </p:nvPr>
        </p:nvSpPr>
        <p:spPr>
          <a:xfrm>
            <a:off x="-19050" y="-4763"/>
            <a:ext cx="12211050" cy="6862763"/>
          </a:xfrm>
          <a:custGeom>
            <a:avLst/>
            <a:gdLst>
              <a:gd name="connsiteX0" fmla="*/ 0 w 12211050"/>
              <a:gd name="connsiteY0" fmla="*/ 0 h 6862763"/>
              <a:gd name="connsiteX1" fmla="*/ 12211050 w 12211050"/>
              <a:gd name="connsiteY1" fmla="*/ 0 h 6862763"/>
              <a:gd name="connsiteX2" fmla="*/ 12211050 w 12211050"/>
              <a:gd name="connsiteY2" fmla="*/ 6862763 h 6862763"/>
              <a:gd name="connsiteX3" fmla="*/ 2101088 w 12211050"/>
              <a:gd name="connsiteY3" fmla="*/ 6862763 h 6862763"/>
              <a:gd name="connsiteX4" fmla="*/ 431540 w 12211050"/>
              <a:gd name="connsiteY4" fmla="*/ 4818063 h 6862763"/>
              <a:gd name="connsiteX5" fmla="*/ 2017885 w 12211050"/>
              <a:gd name="connsiteY5" fmla="*/ 2453 h 6862763"/>
              <a:gd name="connsiteX6" fmla="*/ 6668 w 12211050"/>
              <a:gd name="connsiteY6" fmla="*/ 144 h 6862763"/>
              <a:gd name="connsiteX7" fmla="*/ 0 w 12211050"/>
              <a:gd name="connsiteY7" fmla="*/ 6605194 h 686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11050" h="6862763">
                <a:moveTo>
                  <a:pt x="0" y="0"/>
                </a:moveTo>
                <a:lnTo>
                  <a:pt x="12211050" y="0"/>
                </a:lnTo>
                <a:lnTo>
                  <a:pt x="12211050" y="6862763"/>
                </a:lnTo>
                <a:lnTo>
                  <a:pt x="2101088" y="6862763"/>
                </a:lnTo>
                <a:lnTo>
                  <a:pt x="431540" y="4818063"/>
                </a:lnTo>
                <a:lnTo>
                  <a:pt x="2017885" y="2453"/>
                </a:lnTo>
                <a:lnTo>
                  <a:pt x="6668" y="144"/>
                </a:lnTo>
                <a:lnTo>
                  <a:pt x="0" y="6605194"/>
                </a:lnTo>
                <a:close/>
              </a:path>
            </a:pathLst>
          </a:custGeom>
          <a:solidFill>
            <a:schemeClr val="bg1">
              <a:lumMod val="75000"/>
            </a:schemeClr>
          </a:solidFill>
        </p:spPr>
        <p:txBody>
          <a:bodyPr wrap="square">
            <a:noAutofit/>
          </a:bodyPr>
          <a:lstStyle/>
          <a:p>
            <a:endParaRPr lang="sv-SE"/>
          </a:p>
        </p:txBody>
      </p:sp>
      <p:pic>
        <p:nvPicPr>
          <p:cNvPr id="15" name="Bildobjekt 14">
            <a:extLst>
              <a:ext uri="{FF2B5EF4-FFF2-40B4-BE49-F238E27FC236}">
                <a16:creationId xmlns:a16="http://schemas.microsoft.com/office/drawing/2014/main" id="{888FA0F3-0574-1303-9DAB-0EE2433ECE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7261" y="311212"/>
            <a:ext cx="1265053" cy="815850"/>
          </a:xfrm>
          <a:prstGeom prst="rect">
            <a:avLst/>
          </a:prstGeom>
        </p:spPr>
      </p:pic>
      <p:sp>
        <p:nvSpPr>
          <p:cNvPr id="8" name="Platshållare för text 3">
            <a:extLst>
              <a:ext uri="{FF2B5EF4-FFF2-40B4-BE49-F238E27FC236}">
                <a16:creationId xmlns:a16="http://schemas.microsoft.com/office/drawing/2014/main" id="{2B61C74B-A711-4E05-FF8D-B6D73F8B48D0}"/>
              </a:ext>
            </a:extLst>
          </p:cNvPr>
          <p:cNvSpPr>
            <a:spLocks noGrp="1"/>
          </p:cNvSpPr>
          <p:nvPr>
            <p:ph type="body" sz="quarter" idx="17"/>
          </p:nvPr>
        </p:nvSpPr>
        <p:spPr>
          <a:xfrm>
            <a:off x="2086095" y="3288218"/>
            <a:ext cx="7762995" cy="523875"/>
          </a:xfrm>
        </p:spPr>
        <p:txBody>
          <a:bodyPr anchor="b"/>
          <a:lstStyle>
            <a:lvl1pPr marL="0" indent="0">
              <a:buNone/>
              <a:defRPr>
                <a:solidFill>
                  <a:schemeClr val="bg1"/>
                </a:solidFill>
              </a:defRPr>
            </a:lvl1pPr>
          </a:lstStyle>
          <a:p>
            <a:pPr algn="l"/>
            <a:r>
              <a:rPr lang="sv-SE" dirty="0"/>
              <a:t>Datum	</a:t>
            </a:r>
          </a:p>
        </p:txBody>
      </p:sp>
      <p:sp>
        <p:nvSpPr>
          <p:cNvPr id="2" name="Rubrik 1">
            <a:extLst>
              <a:ext uri="{FF2B5EF4-FFF2-40B4-BE49-F238E27FC236}">
                <a16:creationId xmlns:a16="http://schemas.microsoft.com/office/drawing/2014/main" id="{27D2DAA0-E013-6E46-548B-D6A66D9A2369}"/>
              </a:ext>
            </a:extLst>
          </p:cNvPr>
          <p:cNvSpPr>
            <a:spLocks noGrp="1"/>
          </p:cNvSpPr>
          <p:nvPr>
            <p:ph type="ctrTitle"/>
          </p:nvPr>
        </p:nvSpPr>
        <p:spPr>
          <a:xfrm>
            <a:off x="2086096" y="3812093"/>
            <a:ext cx="7762996" cy="1655762"/>
          </a:xfrm>
        </p:spPr>
        <p:txBody>
          <a:bodyPr anchor="ctr">
            <a:noAutofit/>
          </a:bodyPr>
          <a:lstStyle>
            <a:lvl1pPr algn="l">
              <a:lnSpc>
                <a:spcPct val="100000"/>
              </a:lnSpc>
              <a:defRPr sz="4800">
                <a:solidFill>
                  <a:schemeClr val="bg1"/>
                </a:solidFill>
              </a:defRPr>
            </a:lvl1pPr>
          </a:lstStyle>
          <a:p>
            <a:r>
              <a:rPr lang="sv-SE" dirty="0"/>
              <a:t>Klicka här för att ändra mall för rubrikformat</a:t>
            </a:r>
            <a:endParaRPr lang="en-GB" dirty="0"/>
          </a:p>
        </p:txBody>
      </p:sp>
      <p:sp>
        <p:nvSpPr>
          <p:cNvPr id="3" name="Underrubrik 2">
            <a:extLst>
              <a:ext uri="{FF2B5EF4-FFF2-40B4-BE49-F238E27FC236}">
                <a16:creationId xmlns:a16="http://schemas.microsoft.com/office/drawing/2014/main" id="{7553F9B9-CFFD-40C4-8F89-6162B2B7E785}"/>
              </a:ext>
            </a:extLst>
          </p:cNvPr>
          <p:cNvSpPr>
            <a:spLocks noGrp="1"/>
          </p:cNvSpPr>
          <p:nvPr>
            <p:ph type="subTitle" idx="1" hasCustomPrompt="1"/>
          </p:nvPr>
        </p:nvSpPr>
        <p:spPr>
          <a:xfrm>
            <a:off x="2091618" y="5467855"/>
            <a:ext cx="7757472" cy="933254"/>
          </a:xfrm>
        </p:spPr>
        <p:txBody>
          <a:bodyPr anchor="t">
            <a:noAutofit/>
          </a:bodyPr>
          <a:lstStyle>
            <a:lvl1pPr marL="0" indent="0" algn="l">
              <a:buNone/>
              <a:defRPr sz="20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a:t>
            </a:r>
          </a:p>
          <a:p>
            <a:r>
              <a:rPr lang="sv-SE" dirty="0"/>
              <a:t>Titel</a:t>
            </a:r>
            <a:endParaRPr lang="en-GB" dirty="0"/>
          </a:p>
        </p:txBody>
      </p:sp>
      <p:sp>
        <p:nvSpPr>
          <p:cNvPr id="4" name="Rektangel 3">
            <a:extLst>
              <a:ext uri="{FF2B5EF4-FFF2-40B4-BE49-F238E27FC236}">
                <a16:creationId xmlns:a16="http://schemas.microsoft.com/office/drawing/2014/main" id="{BAEEF0FD-A7F3-BC69-3247-202B1C55CB99}"/>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dirty="0"/>
              <a:t>För att lägga till bild, gå till ”Infoga”, ”bilder och välj önskad bild</a:t>
            </a:r>
          </a:p>
        </p:txBody>
      </p:sp>
    </p:spTree>
    <p:extLst>
      <p:ext uri="{BB962C8B-B14F-4D97-AF65-F5344CB8AC3E}">
        <p14:creationId xmlns:p14="http://schemas.microsoft.com/office/powerpoint/2010/main" val="29032158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ramsida ver 2">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7D4F622E-3E03-D02A-3565-D27BDDDB2E93}"/>
              </a:ext>
            </a:extLst>
          </p:cNvPr>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Platshållare för bild 3">
            <a:extLst>
              <a:ext uri="{FF2B5EF4-FFF2-40B4-BE49-F238E27FC236}">
                <a16:creationId xmlns:a16="http://schemas.microsoft.com/office/drawing/2014/main" id="{34B5A43F-9A2C-C3F7-8157-210D31845D60}"/>
              </a:ext>
            </a:extLst>
          </p:cNvPr>
          <p:cNvSpPr>
            <a:spLocks noGrp="1"/>
          </p:cNvSpPr>
          <p:nvPr>
            <p:ph type="pic" sz="quarter" idx="13"/>
          </p:nvPr>
        </p:nvSpPr>
        <p:spPr>
          <a:xfrm>
            <a:off x="0" y="0"/>
            <a:ext cx="12192000" cy="6858000"/>
          </a:xfrm>
          <a:custGeom>
            <a:avLst/>
            <a:gdLst>
              <a:gd name="connsiteX0" fmla="*/ 12192000 w 12192000"/>
              <a:gd name="connsiteY0" fmla="*/ 6857966 h 6858000"/>
              <a:gd name="connsiteX1" fmla="*/ 12192000 w 12192000"/>
              <a:gd name="connsiteY1" fmla="*/ 6858000 h 6858000"/>
              <a:gd name="connsiteX2" fmla="*/ 12189112 w 12192000"/>
              <a:gd name="connsiteY2" fmla="*/ 6858000 h 6858000"/>
              <a:gd name="connsiteX3" fmla="*/ 0 w 12192000"/>
              <a:gd name="connsiteY3" fmla="*/ 0 h 6858000"/>
              <a:gd name="connsiteX4" fmla="*/ 10205882 w 12192000"/>
              <a:gd name="connsiteY4" fmla="*/ 0 h 6858000"/>
              <a:gd name="connsiteX5" fmla="*/ 11772900 w 12192000"/>
              <a:gd name="connsiteY5" fmla="*/ 4798134 h 6858000"/>
              <a:gd name="connsiteX6" fmla="*/ 10091828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192000" y="6857966"/>
                </a:moveTo>
                <a:lnTo>
                  <a:pt x="12192000" y="6858000"/>
                </a:lnTo>
                <a:lnTo>
                  <a:pt x="12189112" y="6858000"/>
                </a:lnTo>
                <a:close/>
                <a:moveTo>
                  <a:pt x="0" y="0"/>
                </a:moveTo>
                <a:lnTo>
                  <a:pt x="10205882" y="0"/>
                </a:lnTo>
                <a:lnTo>
                  <a:pt x="11772900" y="4798134"/>
                </a:lnTo>
                <a:lnTo>
                  <a:pt x="10091828" y="6858000"/>
                </a:lnTo>
                <a:lnTo>
                  <a:pt x="0" y="6858000"/>
                </a:lnTo>
                <a:close/>
              </a:path>
            </a:pathLst>
          </a:custGeom>
          <a:solidFill>
            <a:schemeClr val="bg1">
              <a:lumMod val="75000"/>
            </a:schemeClr>
          </a:solidFill>
        </p:spPr>
        <p:txBody>
          <a:bodyPr wrap="square">
            <a:noAutofit/>
          </a:bodyPr>
          <a:lstStyle/>
          <a:p>
            <a:r>
              <a:rPr lang="sv-SE"/>
              <a:t>Klicka på ikonen för att lägga till en bild</a:t>
            </a:r>
          </a:p>
        </p:txBody>
      </p:sp>
      <p:sp>
        <p:nvSpPr>
          <p:cNvPr id="8" name="Platshållare för text 3">
            <a:extLst>
              <a:ext uri="{FF2B5EF4-FFF2-40B4-BE49-F238E27FC236}">
                <a16:creationId xmlns:a16="http://schemas.microsoft.com/office/drawing/2014/main" id="{2B61C74B-A711-4E05-FF8D-B6D73F8B48D0}"/>
              </a:ext>
            </a:extLst>
          </p:cNvPr>
          <p:cNvSpPr>
            <a:spLocks noGrp="1"/>
          </p:cNvSpPr>
          <p:nvPr>
            <p:ph type="body" sz="quarter" idx="17"/>
          </p:nvPr>
        </p:nvSpPr>
        <p:spPr>
          <a:xfrm>
            <a:off x="2086095" y="3288218"/>
            <a:ext cx="7762995" cy="523875"/>
          </a:xfrm>
        </p:spPr>
        <p:txBody>
          <a:bodyPr anchor="b"/>
          <a:lstStyle>
            <a:lvl1pPr marL="0" indent="0">
              <a:buNone/>
              <a:defRPr>
                <a:solidFill>
                  <a:schemeClr val="bg1"/>
                </a:solidFill>
              </a:defRPr>
            </a:lvl1pPr>
          </a:lstStyle>
          <a:p>
            <a:pPr algn="l"/>
            <a:r>
              <a:rPr lang="sv-SE" dirty="0"/>
              <a:t>Datum	</a:t>
            </a:r>
          </a:p>
        </p:txBody>
      </p:sp>
      <p:pic>
        <p:nvPicPr>
          <p:cNvPr id="2" name="Bildobjekt 1">
            <a:extLst>
              <a:ext uri="{FF2B5EF4-FFF2-40B4-BE49-F238E27FC236}">
                <a16:creationId xmlns:a16="http://schemas.microsoft.com/office/drawing/2014/main" id="{0AB25016-C0D5-110B-22E4-178A0B271B3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10987" y="311212"/>
            <a:ext cx="1265053" cy="815850"/>
          </a:xfrm>
          <a:prstGeom prst="rect">
            <a:avLst/>
          </a:prstGeom>
        </p:spPr>
      </p:pic>
      <p:sp>
        <p:nvSpPr>
          <p:cNvPr id="3" name="Rubrik 1">
            <a:extLst>
              <a:ext uri="{FF2B5EF4-FFF2-40B4-BE49-F238E27FC236}">
                <a16:creationId xmlns:a16="http://schemas.microsoft.com/office/drawing/2014/main" id="{FD389228-4B2D-2434-1FC2-9CDC92BD9C89}"/>
              </a:ext>
            </a:extLst>
          </p:cNvPr>
          <p:cNvSpPr>
            <a:spLocks noGrp="1"/>
          </p:cNvSpPr>
          <p:nvPr>
            <p:ph type="ctrTitle"/>
          </p:nvPr>
        </p:nvSpPr>
        <p:spPr>
          <a:xfrm>
            <a:off x="2086096" y="3812093"/>
            <a:ext cx="7762996" cy="1655762"/>
          </a:xfrm>
        </p:spPr>
        <p:txBody>
          <a:bodyPr anchor="ctr">
            <a:noAutofit/>
          </a:bodyPr>
          <a:lstStyle>
            <a:lvl1pPr algn="l">
              <a:lnSpc>
                <a:spcPct val="100000"/>
              </a:lnSpc>
              <a:defRPr sz="4800">
                <a:solidFill>
                  <a:schemeClr val="bg1"/>
                </a:solidFill>
              </a:defRPr>
            </a:lvl1pPr>
          </a:lstStyle>
          <a:p>
            <a:r>
              <a:rPr lang="sv-SE" dirty="0"/>
              <a:t>Klicka här för att ändra mall för rubrikformat</a:t>
            </a:r>
            <a:endParaRPr lang="en-GB" dirty="0"/>
          </a:p>
        </p:txBody>
      </p:sp>
      <p:sp>
        <p:nvSpPr>
          <p:cNvPr id="5" name="Underrubrik 2">
            <a:extLst>
              <a:ext uri="{FF2B5EF4-FFF2-40B4-BE49-F238E27FC236}">
                <a16:creationId xmlns:a16="http://schemas.microsoft.com/office/drawing/2014/main" id="{C56B5741-53A4-5BE1-291F-A46DFFDA232D}"/>
              </a:ext>
            </a:extLst>
          </p:cNvPr>
          <p:cNvSpPr>
            <a:spLocks noGrp="1"/>
          </p:cNvSpPr>
          <p:nvPr>
            <p:ph type="subTitle" idx="1" hasCustomPrompt="1"/>
          </p:nvPr>
        </p:nvSpPr>
        <p:spPr>
          <a:xfrm>
            <a:off x="2091618" y="5467855"/>
            <a:ext cx="7757472" cy="933254"/>
          </a:xfrm>
        </p:spPr>
        <p:txBody>
          <a:bodyPr anchor="t">
            <a:noAutofit/>
          </a:bodyPr>
          <a:lstStyle>
            <a:lvl1pPr marL="0" indent="0" algn="l">
              <a:buNone/>
              <a:defRPr sz="20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a:t>
            </a:r>
          </a:p>
          <a:p>
            <a:r>
              <a:rPr lang="sv-SE" dirty="0"/>
              <a:t>Titel</a:t>
            </a:r>
            <a:endParaRPr lang="en-GB" dirty="0"/>
          </a:p>
        </p:txBody>
      </p:sp>
      <p:sp>
        <p:nvSpPr>
          <p:cNvPr id="6" name="Rektangel 5">
            <a:extLst>
              <a:ext uri="{FF2B5EF4-FFF2-40B4-BE49-F238E27FC236}">
                <a16:creationId xmlns:a16="http://schemas.microsoft.com/office/drawing/2014/main" id="{F77A0295-B716-A495-7CA7-CAE4F22C5773}"/>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dirty="0"/>
              <a:t>För att lägga till bild, gå till ”Infoga”, ”bilder och välj önskad bild</a:t>
            </a:r>
          </a:p>
        </p:txBody>
      </p:sp>
    </p:spTree>
    <p:extLst>
      <p:ext uri="{BB962C8B-B14F-4D97-AF65-F5344CB8AC3E}">
        <p14:creationId xmlns:p14="http://schemas.microsoft.com/office/powerpoint/2010/main" val="863994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Framsida utan bild">
    <p:bg>
      <p:bgPr>
        <a:solidFill>
          <a:srgbClr val="DAE9F6"/>
        </a:solidFill>
        <a:effectLst/>
      </p:bgPr>
    </p:bg>
    <p:spTree>
      <p:nvGrpSpPr>
        <p:cNvPr id="1" name=""/>
        <p:cNvGrpSpPr/>
        <p:nvPr/>
      </p:nvGrpSpPr>
      <p:grpSpPr>
        <a:xfrm>
          <a:off x="0" y="0"/>
          <a:ext cx="0" cy="0"/>
          <a:chOff x="0" y="0"/>
          <a:chExt cx="0" cy="0"/>
        </a:xfrm>
      </p:grpSpPr>
      <p:sp>
        <p:nvSpPr>
          <p:cNvPr id="24" name="Sexhörning 23">
            <a:extLst>
              <a:ext uri="{FF2B5EF4-FFF2-40B4-BE49-F238E27FC236}">
                <a16:creationId xmlns:a16="http://schemas.microsoft.com/office/drawing/2014/main" id="{45207F4D-1E9C-4D34-E6BF-DC6C40EDB6BA}"/>
              </a:ext>
            </a:extLst>
          </p:cNvPr>
          <p:cNvSpPr/>
          <p:nvPr userDrawn="1"/>
        </p:nvSpPr>
        <p:spPr>
          <a:xfrm>
            <a:off x="551959" y="2032449"/>
            <a:ext cx="1193958" cy="1029274"/>
          </a:xfrm>
          <a:prstGeom prst="hexagon">
            <a:avLst/>
          </a:prstGeom>
          <a:solidFill>
            <a:srgbClr val="1D4F78">
              <a:alpha val="40000"/>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Frihandsfigur: Form 55">
            <a:extLst>
              <a:ext uri="{FF2B5EF4-FFF2-40B4-BE49-F238E27FC236}">
                <a16:creationId xmlns:a16="http://schemas.microsoft.com/office/drawing/2014/main" id="{77191475-B38F-C856-462F-CE98C93F3114}"/>
              </a:ext>
            </a:extLst>
          </p:cNvPr>
          <p:cNvSpPr/>
          <p:nvPr userDrawn="1"/>
        </p:nvSpPr>
        <p:spPr>
          <a:xfrm>
            <a:off x="-15239" y="493176"/>
            <a:ext cx="833595" cy="1029274"/>
          </a:xfrm>
          <a:custGeom>
            <a:avLst/>
            <a:gdLst>
              <a:gd name="csX0" fmla="*/ 0 w 833595"/>
              <a:gd name="csY0" fmla="*/ 0 h 1029274"/>
              <a:gd name="csX1" fmla="*/ 576277 w 833595"/>
              <a:gd name="csY1" fmla="*/ 0 h 1029274"/>
              <a:gd name="csX2" fmla="*/ 833595 w 833595"/>
              <a:gd name="csY2" fmla="*/ 514637 h 1029274"/>
              <a:gd name="csX3" fmla="*/ 576277 w 833595"/>
              <a:gd name="csY3" fmla="*/ 1029274 h 1029274"/>
              <a:gd name="csX4" fmla="*/ 0 w 833595"/>
              <a:gd name="csY4" fmla="*/ 1029274 h 1029274"/>
            </a:gdLst>
            <a:ahLst/>
            <a:cxnLst>
              <a:cxn ang="0">
                <a:pos x="csX0" y="csY0"/>
              </a:cxn>
              <a:cxn ang="0">
                <a:pos x="csX1" y="csY1"/>
              </a:cxn>
              <a:cxn ang="0">
                <a:pos x="csX2" y="csY2"/>
              </a:cxn>
              <a:cxn ang="0">
                <a:pos x="csX3" y="csY3"/>
              </a:cxn>
              <a:cxn ang="0">
                <a:pos x="csX4" y="csY4"/>
              </a:cxn>
            </a:cxnLst>
            <a:rect l="l" t="t" r="r" b="b"/>
            <a:pathLst>
              <a:path w="833595" h="1029274">
                <a:moveTo>
                  <a:pt x="0" y="0"/>
                </a:moveTo>
                <a:lnTo>
                  <a:pt x="576277" y="0"/>
                </a:lnTo>
                <a:lnTo>
                  <a:pt x="833595" y="514637"/>
                </a:lnTo>
                <a:lnTo>
                  <a:pt x="576277" y="1029274"/>
                </a:lnTo>
                <a:lnTo>
                  <a:pt x="0" y="1029274"/>
                </a:lnTo>
                <a:close/>
              </a:path>
            </a:pathLst>
          </a:custGeom>
          <a:solidFill>
            <a:schemeClr val="accent1">
              <a:alpha val="20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58" name="Frihandsfigur: Form 57">
            <a:extLst>
              <a:ext uri="{FF2B5EF4-FFF2-40B4-BE49-F238E27FC236}">
                <a16:creationId xmlns:a16="http://schemas.microsoft.com/office/drawing/2014/main" id="{54C436AA-D8DF-4054-1178-6F181E6312F3}"/>
              </a:ext>
            </a:extLst>
          </p:cNvPr>
          <p:cNvSpPr/>
          <p:nvPr userDrawn="1"/>
        </p:nvSpPr>
        <p:spPr>
          <a:xfrm>
            <a:off x="1495648" y="-6968"/>
            <a:ext cx="1179465" cy="500144"/>
          </a:xfrm>
          <a:custGeom>
            <a:avLst/>
            <a:gdLst>
              <a:gd name="csX0" fmla="*/ 0 w 1179465"/>
              <a:gd name="csY0" fmla="*/ 0 h 500144"/>
              <a:gd name="csX1" fmla="*/ 1179465 w 1179465"/>
              <a:gd name="csY1" fmla="*/ 0 h 500144"/>
              <a:gd name="csX2" fmla="*/ 929393 w 1179465"/>
              <a:gd name="csY2" fmla="*/ 500144 h 500144"/>
              <a:gd name="csX3" fmla="*/ 250072 w 1179465"/>
              <a:gd name="csY3" fmla="*/ 500144 h 500144"/>
            </a:gdLst>
            <a:ahLst/>
            <a:cxnLst>
              <a:cxn ang="0">
                <a:pos x="csX0" y="csY0"/>
              </a:cxn>
              <a:cxn ang="0">
                <a:pos x="csX1" y="csY1"/>
              </a:cxn>
              <a:cxn ang="0">
                <a:pos x="csX2" y="csY2"/>
              </a:cxn>
              <a:cxn ang="0">
                <a:pos x="csX3" y="csY3"/>
              </a:cxn>
            </a:cxnLst>
            <a:rect l="l" t="t" r="r" b="b"/>
            <a:pathLst>
              <a:path w="1179465" h="500144">
                <a:moveTo>
                  <a:pt x="0" y="0"/>
                </a:moveTo>
                <a:lnTo>
                  <a:pt x="1179465" y="0"/>
                </a:lnTo>
                <a:lnTo>
                  <a:pt x="929393" y="500144"/>
                </a:lnTo>
                <a:lnTo>
                  <a:pt x="250072" y="500144"/>
                </a:lnTo>
                <a:close/>
              </a:path>
            </a:pathLst>
          </a:custGeom>
          <a:solidFill>
            <a:srgbClr val="1D4F78">
              <a:alpha val="30196"/>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1" name="Frihandsfigur: Form 60">
            <a:extLst>
              <a:ext uri="{FF2B5EF4-FFF2-40B4-BE49-F238E27FC236}">
                <a16:creationId xmlns:a16="http://schemas.microsoft.com/office/drawing/2014/main" id="{05505741-DBA3-40E9-484D-84EC5EEDF908}"/>
              </a:ext>
            </a:extLst>
          </p:cNvPr>
          <p:cNvSpPr/>
          <p:nvPr userDrawn="1"/>
        </p:nvSpPr>
        <p:spPr>
          <a:xfrm>
            <a:off x="-26669" y="-6968"/>
            <a:ext cx="831747" cy="500144"/>
          </a:xfrm>
          <a:custGeom>
            <a:avLst/>
            <a:gdLst>
              <a:gd name="csX0" fmla="*/ 0 w 831747"/>
              <a:gd name="csY0" fmla="*/ 0 h 500144"/>
              <a:gd name="csX1" fmla="*/ 831747 w 831747"/>
              <a:gd name="csY1" fmla="*/ 0 h 500144"/>
              <a:gd name="csX2" fmla="*/ 581675 w 831747"/>
              <a:gd name="csY2" fmla="*/ 500144 h 500144"/>
              <a:gd name="csX3" fmla="*/ 0 w 831747"/>
              <a:gd name="csY3" fmla="*/ 500144 h 500144"/>
            </a:gdLst>
            <a:ahLst/>
            <a:cxnLst>
              <a:cxn ang="0">
                <a:pos x="csX0" y="csY0"/>
              </a:cxn>
              <a:cxn ang="0">
                <a:pos x="csX1" y="csY1"/>
              </a:cxn>
              <a:cxn ang="0">
                <a:pos x="csX2" y="csY2"/>
              </a:cxn>
              <a:cxn ang="0">
                <a:pos x="csX3" y="csY3"/>
              </a:cxn>
            </a:cxnLst>
            <a:rect l="l" t="t" r="r" b="b"/>
            <a:pathLst>
              <a:path w="831747" h="500144">
                <a:moveTo>
                  <a:pt x="0" y="0"/>
                </a:moveTo>
                <a:lnTo>
                  <a:pt x="831747" y="0"/>
                </a:lnTo>
                <a:lnTo>
                  <a:pt x="581675" y="500144"/>
                </a:lnTo>
                <a:lnTo>
                  <a:pt x="0" y="500144"/>
                </a:lnTo>
                <a:close/>
              </a:path>
            </a:pathLst>
          </a:custGeom>
          <a:solidFill>
            <a:srgbClr val="1D4F78">
              <a:alpha val="30196"/>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9" name="Frihandsfigur: Form 68">
            <a:extLst>
              <a:ext uri="{FF2B5EF4-FFF2-40B4-BE49-F238E27FC236}">
                <a16:creationId xmlns:a16="http://schemas.microsoft.com/office/drawing/2014/main" id="{2345C15D-7152-4A98-E725-D8ECD8A2B91E}"/>
              </a:ext>
            </a:extLst>
          </p:cNvPr>
          <p:cNvSpPr/>
          <p:nvPr userDrawn="1"/>
        </p:nvSpPr>
        <p:spPr>
          <a:xfrm>
            <a:off x="552739" y="-6967"/>
            <a:ext cx="1193958" cy="1014781"/>
          </a:xfrm>
          <a:custGeom>
            <a:avLst/>
            <a:gdLst>
              <a:gd name="csX0" fmla="*/ 250073 w 1193958"/>
              <a:gd name="csY0" fmla="*/ 0 h 1014781"/>
              <a:gd name="csX1" fmla="*/ 943887 w 1193958"/>
              <a:gd name="csY1" fmla="*/ 0 h 1014781"/>
              <a:gd name="csX2" fmla="*/ 1193958 w 1193958"/>
              <a:gd name="csY2" fmla="*/ 500144 h 1014781"/>
              <a:gd name="csX3" fmla="*/ 936640 w 1193958"/>
              <a:gd name="csY3" fmla="*/ 1014781 h 1014781"/>
              <a:gd name="csX4" fmla="*/ 257319 w 1193958"/>
              <a:gd name="csY4" fmla="*/ 1014781 h 1014781"/>
              <a:gd name="csX5" fmla="*/ 0 w 1193958"/>
              <a:gd name="csY5" fmla="*/ 500144 h 1014781"/>
            </a:gdLst>
            <a:ahLst/>
            <a:cxnLst>
              <a:cxn ang="0">
                <a:pos x="csX0" y="csY0"/>
              </a:cxn>
              <a:cxn ang="0">
                <a:pos x="csX1" y="csY1"/>
              </a:cxn>
              <a:cxn ang="0">
                <a:pos x="csX2" y="csY2"/>
              </a:cxn>
              <a:cxn ang="0">
                <a:pos x="csX3" y="csY3"/>
              </a:cxn>
              <a:cxn ang="0">
                <a:pos x="csX4" y="csY4"/>
              </a:cxn>
              <a:cxn ang="0">
                <a:pos x="csX5" y="csY5"/>
              </a:cxn>
            </a:cxnLst>
            <a:rect l="l" t="t" r="r" b="b"/>
            <a:pathLst>
              <a:path w="1193958" h="1014781">
                <a:moveTo>
                  <a:pt x="250073" y="0"/>
                </a:moveTo>
                <a:lnTo>
                  <a:pt x="943887" y="0"/>
                </a:lnTo>
                <a:lnTo>
                  <a:pt x="1193958" y="500144"/>
                </a:lnTo>
                <a:lnTo>
                  <a:pt x="936640" y="1014781"/>
                </a:lnTo>
                <a:lnTo>
                  <a:pt x="257319" y="1014781"/>
                </a:lnTo>
                <a:lnTo>
                  <a:pt x="0" y="500144"/>
                </a:lnTo>
                <a:close/>
              </a:path>
            </a:pathLst>
          </a:custGeom>
          <a:solidFill>
            <a:srgbClr val="1D4F78">
              <a:alpha val="40000"/>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Sexhörning 12">
            <a:extLst>
              <a:ext uri="{FF2B5EF4-FFF2-40B4-BE49-F238E27FC236}">
                <a16:creationId xmlns:a16="http://schemas.microsoft.com/office/drawing/2014/main" id="{0FD45B65-E818-F06A-4CE0-D09C815ACFDF}"/>
              </a:ext>
            </a:extLst>
          </p:cNvPr>
          <p:cNvSpPr/>
          <p:nvPr userDrawn="1"/>
        </p:nvSpPr>
        <p:spPr>
          <a:xfrm>
            <a:off x="1488400" y="493176"/>
            <a:ext cx="1193958" cy="1029274"/>
          </a:xfrm>
          <a:prstGeom prst="hexagon">
            <a:avLst/>
          </a:prstGeom>
          <a:solidFill>
            <a:schemeClr val="accent1">
              <a:alpha val="20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Frihandsfigur: Form 66">
            <a:extLst>
              <a:ext uri="{FF2B5EF4-FFF2-40B4-BE49-F238E27FC236}">
                <a16:creationId xmlns:a16="http://schemas.microsoft.com/office/drawing/2014/main" id="{A442CA05-D519-960F-3F65-9FBFAC29C1BD}"/>
              </a:ext>
            </a:extLst>
          </p:cNvPr>
          <p:cNvSpPr/>
          <p:nvPr userDrawn="1"/>
        </p:nvSpPr>
        <p:spPr>
          <a:xfrm>
            <a:off x="0" y="-6967"/>
            <a:ext cx="1094738" cy="1014781"/>
          </a:xfrm>
          <a:custGeom>
            <a:avLst/>
            <a:gdLst>
              <a:gd name="csX0" fmla="*/ 150853 w 1094738"/>
              <a:gd name="csY0" fmla="*/ 0 h 1014781"/>
              <a:gd name="csX1" fmla="*/ 844667 w 1094738"/>
              <a:gd name="csY1" fmla="*/ 0 h 1014781"/>
              <a:gd name="csX2" fmla="*/ 1094738 w 1094738"/>
              <a:gd name="csY2" fmla="*/ 500144 h 1014781"/>
              <a:gd name="csX3" fmla="*/ 837420 w 1094738"/>
              <a:gd name="csY3" fmla="*/ 1014781 h 1014781"/>
              <a:gd name="csX4" fmla="*/ 158099 w 1094738"/>
              <a:gd name="csY4" fmla="*/ 1014781 h 1014781"/>
              <a:gd name="csX5" fmla="*/ 0 w 1094738"/>
              <a:gd name="csY5" fmla="*/ 698584 h 1014781"/>
              <a:gd name="csX6" fmla="*/ 0 w 1094738"/>
              <a:gd name="csY6" fmla="*/ 301704 h 101478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94738" h="1014781">
                <a:moveTo>
                  <a:pt x="150853" y="0"/>
                </a:moveTo>
                <a:lnTo>
                  <a:pt x="844667" y="0"/>
                </a:lnTo>
                <a:lnTo>
                  <a:pt x="1094738" y="500144"/>
                </a:lnTo>
                <a:lnTo>
                  <a:pt x="837420" y="1014781"/>
                </a:lnTo>
                <a:lnTo>
                  <a:pt x="158099" y="1014781"/>
                </a:lnTo>
                <a:lnTo>
                  <a:pt x="0" y="698584"/>
                </a:lnTo>
                <a:lnTo>
                  <a:pt x="0" y="301704"/>
                </a:lnTo>
                <a:close/>
              </a:path>
            </a:pathLst>
          </a:custGeom>
          <a:solidFill>
            <a:srgbClr val="1D4F78">
              <a:alpha val="69804"/>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9" name="Frihandsfigur: Form 58">
            <a:extLst>
              <a:ext uri="{FF2B5EF4-FFF2-40B4-BE49-F238E27FC236}">
                <a16:creationId xmlns:a16="http://schemas.microsoft.com/office/drawing/2014/main" id="{1E408E18-59DA-8239-F613-0785C2AE0118}"/>
              </a:ext>
            </a:extLst>
          </p:cNvPr>
          <p:cNvSpPr/>
          <p:nvPr userDrawn="1"/>
        </p:nvSpPr>
        <p:spPr>
          <a:xfrm>
            <a:off x="2171169" y="-6968"/>
            <a:ext cx="1179465" cy="500144"/>
          </a:xfrm>
          <a:custGeom>
            <a:avLst/>
            <a:gdLst>
              <a:gd name="csX0" fmla="*/ 0 w 1179465"/>
              <a:gd name="csY0" fmla="*/ 0 h 500144"/>
              <a:gd name="csX1" fmla="*/ 1179465 w 1179465"/>
              <a:gd name="csY1" fmla="*/ 0 h 500144"/>
              <a:gd name="csX2" fmla="*/ 929393 w 1179465"/>
              <a:gd name="csY2" fmla="*/ 500144 h 500144"/>
              <a:gd name="csX3" fmla="*/ 250072 w 1179465"/>
              <a:gd name="csY3" fmla="*/ 500144 h 500144"/>
            </a:gdLst>
            <a:ahLst/>
            <a:cxnLst>
              <a:cxn ang="0">
                <a:pos x="csX0" y="csY0"/>
              </a:cxn>
              <a:cxn ang="0">
                <a:pos x="csX1" y="csY1"/>
              </a:cxn>
              <a:cxn ang="0">
                <a:pos x="csX2" y="csY2"/>
              </a:cxn>
              <a:cxn ang="0">
                <a:pos x="csX3" y="csY3"/>
              </a:cxn>
            </a:cxnLst>
            <a:rect l="l" t="t" r="r" b="b"/>
            <a:pathLst>
              <a:path w="1179465" h="500144">
                <a:moveTo>
                  <a:pt x="0" y="0"/>
                </a:moveTo>
                <a:lnTo>
                  <a:pt x="1179465" y="0"/>
                </a:lnTo>
                <a:lnTo>
                  <a:pt x="929393" y="500144"/>
                </a:lnTo>
                <a:lnTo>
                  <a:pt x="250072" y="500144"/>
                </a:lnTo>
                <a:close/>
              </a:path>
            </a:pathLst>
          </a:custGeom>
          <a:solidFill>
            <a:srgbClr val="1D4F78">
              <a:alpha val="30196"/>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8" name="Frihandsfigur: Form 67">
            <a:extLst>
              <a:ext uri="{FF2B5EF4-FFF2-40B4-BE49-F238E27FC236}">
                <a16:creationId xmlns:a16="http://schemas.microsoft.com/office/drawing/2014/main" id="{BF17F2F0-7DD7-E1FF-F5C4-DEC0F700BF2F}"/>
              </a:ext>
            </a:extLst>
          </p:cNvPr>
          <p:cNvSpPr/>
          <p:nvPr userDrawn="1"/>
        </p:nvSpPr>
        <p:spPr>
          <a:xfrm>
            <a:off x="2419666" y="-6967"/>
            <a:ext cx="1193958" cy="1014781"/>
          </a:xfrm>
          <a:custGeom>
            <a:avLst/>
            <a:gdLst>
              <a:gd name="csX0" fmla="*/ 250073 w 1193958"/>
              <a:gd name="csY0" fmla="*/ 0 h 1014781"/>
              <a:gd name="csX1" fmla="*/ 943887 w 1193958"/>
              <a:gd name="csY1" fmla="*/ 0 h 1014781"/>
              <a:gd name="csX2" fmla="*/ 1193958 w 1193958"/>
              <a:gd name="csY2" fmla="*/ 500144 h 1014781"/>
              <a:gd name="csX3" fmla="*/ 936640 w 1193958"/>
              <a:gd name="csY3" fmla="*/ 1014781 h 1014781"/>
              <a:gd name="csX4" fmla="*/ 257319 w 1193958"/>
              <a:gd name="csY4" fmla="*/ 1014781 h 1014781"/>
              <a:gd name="csX5" fmla="*/ 0 w 1193958"/>
              <a:gd name="csY5" fmla="*/ 500144 h 1014781"/>
            </a:gdLst>
            <a:ahLst/>
            <a:cxnLst>
              <a:cxn ang="0">
                <a:pos x="csX0" y="csY0"/>
              </a:cxn>
              <a:cxn ang="0">
                <a:pos x="csX1" y="csY1"/>
              </a:cxn>
              <a:cxn ang="0">
                <a:pos x="csX2" y="csY2"/>
              </a:cxn>
              <a:cxn ang="0">
                <a:pos x="csX3" y="csY3"/>
              </a:cxn>
              <a:cxn ang="0">
                <a:pos x="csX4" y="csY4"/>
              </a:cxn>
              <a:cxn ang="0">
                <a:pos x="csX5" y="csY5"/>
              </a:cxn>
            </a:cxnLst>
            <a:rect l="l" t="t" r="r" b="b"/>
            <a:pathLst>
              <a:path w="1193958" h="1014781">
                <a:moveTo>
                  <a:pt x="250073" y="0"/>
                </a:moveTo>
                <a:lnTo>
                  <a:pt x="943887" y="0"/>
                </a:lnTo>
                <a:lnTo>
                  <a:pt x="1193958" y="500144"/>
                </a:lnTo>
                <a:lnTo>
                  <a:pt x="936640" y="1014781"/>
                </a:lnTo>
                <a:lnTo>
                  <a:pt x="257319" y="1014781"/>
                </a:lnTo>
                <a:lnTo>
                  <a:pt x="0" y="500144"/>
                </a:lnTo>
                <a:close/>
              </a:path>
            </a:pathLst>
          </a:custGeom>
          <a:solidFill>
            <a:srgbClr val="1D4F78">
              <a:alpha val="69804"/>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9" name="Sexhörning 18">
            <a:extLst>
              <a:ext uri="{FF2B5EF4-FFF2-40B4-BE49-F238E27FC236}">
                <a16:creationId xmlns:a16="http://schemas.microsoft.com/office/drawing/2014/main" id="{2174F6EA-3081-CBA7-3CEC-42CF36276E5E}"/>
              </a:ext>
            </a:extLst>
          </p:cNvPr>
          <p:cNvSpPr/>
          <p:nvPr userDrawn="1"/>
        </p:nvSpPr>
        <p:spPr>
          <a:xfrm>
            <a:off x="3355614" y="493176"/>
            <a:ext cx="1193958" cy="1029274"/>
          </a:xfrm>
          <a:prstGeom prst="hexagon">
            <a:avLst/>
          </a:prstGeom>
          <a:solidFill>
            <a:srgbClr val="1D4F78">
              <a:alpha val="40000"/>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Sexhörning 20">
            <a:extLst>
              <a:ext uri="{FF2B5EF4-FFF2-40B4-BE49-F238E27FC236}">
                <a16:creationId xmlns:a16="http://schemas.microsoft.com/office/drawing/2014/main" id="{5A0B9D5E-2055-7B07-1A32-D83A73A77887}"/>
              </a:ext>
            </a:extLst>
          </p:cNvPr>
          <p:cNvSpPr/>
          <p:nvPr userDrawn="1"/>
        </p:nvSpPr>
        <p:spPr>
          <a:xfrm>
            <a:off x="560545" y="1007813"/>
            <a:ext cx="1193958" cy="1029274"/>
          </a:xfrm>
          <a:prstGeom prst="hexagon">
            <a:avLst/>
          </a:prstGeom>
          <a:solidFill>
            <a:srgbClr val="1D4F78">
              <a:alpha val="30196"/>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Sexhörning 21">
            <a:extLst>
              <a:ext uri="{FF2B5EF4-FFF2-40B4-BE49-F238E27FC236}">
                <a16:creationId xmlns:a16="http://schemas.microsoft.com/office/drawing/2014/main" id="{536AEE03-35BD-898B-C5DE-BE55B2CD5CEB}"/>
              </a:ext>
            </a:extLst>
          </p:cNvPr>
          <p:cNvSpPr/>
          <p:nvPr userDrawn="1"/>
        </p:nvSpPr>
        <p:spPr>
          <a:xfrm>
            <a:off x="1488400" y="1522450"/>
            <a:ext cx="1193958" cy="1029274"/>
          </a:xfrm>
          <a:prstGeom prst="hexagon">
            <a:avLst/>
          </a:prstGeom>
          <a:solidFill>
            <a:srgbClr val="1D4F78">
              <a:alpha val="40000"/>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Sexhörning 22">
            <a:extLst>
              <a:ext uri="{FF2B5EF4-FFF2-40B4-BE49-F238E27FC236}">
                <a16:creationId xmlns:a16="http://schemas.microsoft.com/office/drawing/2014/main" id="{1B91ABF8-A767-21B9-2D83-B86FA7B77365}"/>
              </a:ext>
            </a:extLst>
          </p:cNvPr>
          <p:cNvSpPr/>
          <p:nvPr userDrawn="1"/>
        </p:nvSpPr>
        <p:spPr>
          <a:xfrm>
            <a:off x="806254" y="1532305"/>
            <a:ext cx="1193958" cy="1029274"/>
          </a:xfrm>
          <a:prstGeom prst="hexagon">
            <a:avLst/>
          </a:prstGeom>
          <a:solidFill>
            <a:srgbClr val="1D4F78">
              <a:alpha val="69804"/>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Sexhörning 24">
            <a:extLst>
              <a:ext uri="{FF2B5EF4-FFF2-40B4-BE49-F238E27FC236}">
                <a16:creationId xmlns:a16="http://schemas.microsoft.com/office/drawing/2014/main" id="{4D14F010-80C5-3D72-EEEA-A0203274D868}"/>
              </a:ext>
            </a:extLst>
          </p:cNvPr>
          <p:cNvSpPr/>
          <p:nvPr userDrawn="1"/>
        </p:nvSpPr>
        <p:spPr>
          <a:xfrm>
            <a:off x="3364504" y="2032449"/>
            <a:ext cx="1193958" cy="1029274"/>
          </a:xfrm>
          <a:prstGeom prst="hexagon">
            <a:avLst/>
          </a:prstGeom>
          <a:solidFill>
            <a:srgbClr val="1D4F78">
              <a:alpha val="40000"/>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Platshållare för text 3">
            <a:extLst>
              <a:ext uri="{FF2B5EF4-FFF2-40B4-BE49-F238E27FC236}">
                <a16:creationId xmlns:a16="http://schemas.microsoft.com/office/drawing/2014/main" id="{2B61C74B-A711-4E05-FF8D-B6D73F8B48D0}"/>
              </a:ext>
            </a:extLst>
          </p:cNvPr>
          <p:cNvSpPr>
            <a:spLocks noGrp="1"/>
          </p:cNvSpPr>
          <p:nvPr userDrawn="1">
            <p:ph type="body" sz="quarter" idx="17"/>
          </p:nvPr>
        </p:nvSpPr>
        <p:spPr>
          <a:xfrm>
            <a:off x="927930" y="3288218"/>
            <a:ext cx="7493754" cy="523875"/>
          </a:xfrm>
        </p:spPr>
        <p:txBody>
          <a:bodyPr anchor="b"/>
          <a:lstStyle>
            <a:lvl1pPr marL="0" indent="0">
              <a:buNone/>
              <a:defRPr>
                <a:solidFill>
                  <a:schemeClr val="accent1"/>
                </a:solidFill>
              </a:defRPr>
            </a:lvl1pPr>
          </a:lstStyle>
          <a:p>
            <a:pPr lvl="0" algn="l"/>
            <a:r>
              <a:rPr lang="sv-SE"/>
              <a:t>Klicka här för att ändra format på bakgrundstexten</a:t>
            </a:r>
          </a:p>
        </p:txBody>
      </p:sp>
      <p:sp>
        <p:nvSpPr>
          <p:cNvPr id="2" name="Rubrik 1">
            <a:extLst>
              <a:ext uri="{FF2B5EF4-FFF2-40B4-BE49-F238E27FC236}">
                <a16:creationId xmlns:a16="http://schemas.microsoft.com/office/drawing/2014/main" id="{1DABADD7-0A30-4292-4688-5E6E59E1C646}"/>
              </a:ext>
            </a:extLst>
          </p:cNvPr>
          <p:cNvSpPr>
            <a:spLocks noGrp="1"/>
          </p:cNvSpPr>
          <p:nvPr userDrawn="1">
            <p:ph type="ctrTitle"/>
          </p:nvPr>
        </p:nvSpPr>
        <p:spPr>
          <a:xfrm>
            <a:off x="927930" y="3812093"/>
            <a:ext cx="7493755" cy="1655762"/>
          </a:xfrm>
        </p:spPr>
        <p:txBody>
          <a:bodyPr anchor="ctr">
            <a:noAutofit/>
          </a:bodyPr>
          <a:lstStyle>
            <a:lvl1pPr algn="l">
              <a:lnSpc>
                <a:spcPct val="100000"/>
              </a:lnSpc>
              <a:defRPr sz="4800">
                <a:solidFill>
                  <a:schemeClr val="accent1"/>
                </a:solidFill>
              </a:defRPr>
            </a:lvl1pPr>
          </a:lstStyle>
          <a:p>
            <a:r>
              <a:rPr lang="sv-SE" dirty="0"/>
              <a:t>Klicka här för att ändra mall för rubrikformat</a:t>
            </a:r>
            <a:endParaRPr lang="en-GB" dirty="0"/>
          </a:p>
        </p:txBody>
      </p:sp>
      <p:sp>
        <p:nvSpPr>
          <p:cNvPr id="3" name="Underrubrik 2">
            <a:extLst>
              <a:ext uri="{FF2B5EF4-FFF2-40B4-BE49-F238E27FC236}">
                <a16:creationId xmlns:a16="http://schemas.microsoft.com/office/drawing/2014/main" id="{F55EBEFB-B9CF-F7FB-00F2-B3B83F4D9FAD}"/>
              </a:ext>
            </a:extLst>
          </p:cNvPr>
          <p:cNvSpPr>
            <a:spLocks noGrp="1"/>
          </p:cNvSpPr>
          <p:nvPr userDrawn="1">
            <p:ph type="subTitle" idx="1" hasCustomPrompt="1"/>
          </p:nvPr>
        </p:nvSpPr>
        <p:spPr>
          <a:xfrm>
            <a:off x="933452" y="5467855"/>
            <a:ext cx="7488423" cy="933254"/>
          </a:xfrm>
        </p:spPr>
        <p:txBody>
          <a:bodyPr anchor="t">
            <a:noAutofit/>
          </a:bodyPr>
          <a:lstStyle>
            <a:lvl1pPr marL="0" indent="0" algn="l">
              <a:buNone/>
              <a:defRPr sz="2000" cap="all"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a:t>
            </a:r>
          </a:p>
          <a:p>
            <a:r>
              <a:rPr lang="sv-SE" dirty="0"/>
              <a:t>Titel</a:t>
            </a:r>
            <a:endParaRPr lang="en-GB" dirty="0"/>
          </a:p>
        </p:txBody>
      </p:sp>
      <p:sp>
        <p:nvSpPr>
          <p:cNvPr id="5" name="Frihandsfigur: Form 4">
            <a:extLst>
              <a:ext uri="{FF2B5EF4-FFF2-40B4-BE49-F238E27FC236}">
                <a16:creationId xmlns:a16="http://schemas.microsoft.com/office/drawing/2014/main" id="{9DBDF531-EE1D-FB0E-6957-C00CD458C150}"/>
              </a:ext>
            </a:extLst>
          </p:cNvPr>
          <p:cNvSpPr/>
          <p:nvPr userDrawn="1"/>
        </p:nvSpPr>
        <p:spPr>
          <a:xfrm rot="10800000">
            <a:off x="11495874" y="4301439"/>
            <a:ext cx="691363" cy="1029274"/>
          </a:xfrm>
          <a:custGeom>
            <a:avLst/>
            <a:gdLst>
              <a:gd name="csX0" fmla="*/ 434045 w 691363"/>
              <a:gd name="csY0" fmla="*/ 1029274 h 1029274"/>
              <a:gd name="csX1" fmla="*/ 0 w 691363"/>
              <a:gd name="csY1" fmla="*/ 1029274 h 1029274"/>
              <a:gd name="csX2" fmla="*/ 0 w 691363"/>
              <a:gd name="csY2" fmla="*/ 0 h 1029274"/>
              <a:gd name="csX3" fmla="*/ 434045 w 691363"/>
              <a:gd name="csY3" fmla="*/ 0 h 1029274"/>
              <a:gd name="csX4" fmla="*/ 691363 w 691363"/>
              <a:gd name="csY4" fmla="*/ 514637 h 1029274"/>
            </a:gdLst>
            <a:ahLst/>
            <a:cxnLst>
              <a:cxn ang="0">
                <a:pos x="csX0" y="csY0"/>
              </a:cxn>
              <a:cxn ang="0">
                <a:pos x="csX1" y="csY1"/>
              </a:cxn>
              <a:cxn ang="0">
                <a:pos x="csX2" y="csY2"/>
              </a:cxn>
              <a:cxn ang="0">
                <a:pos x="csX3" y="csY3"/>
              </a:cxn>
              <a:cxn ang="0">
                <a:pos x="csX4" y="csY4"/>
              </a:cxn>
            </a:cxnLst>
            <a:rect l="l" t="t" r="r" b="b"/>
            <a:pathLst>
              <a:path w="691363" h="1029274">
                <a:moveTo>
                  <a:pt x="434045" y="1029274"/>
                </a:moveTo>
                <a:lnTo>
                  <a:pt x="0" y="1029274"/>
                </a:lnTo>
                <a:lnTo>
                  <a:pt x="0" y="0"/>
                </a:lnTo>
                <a:lnTo>
                  <a:pt x="434045" y="0"/>
                </a:lnTo>
                <a:lnTo>
                  <a:pt x="691363" y="514637"/>
                </a:lnTo>
                <a:close/>
              </a:path>
            </a:pathLst>
          </a:custGeom>
          <a:solidFill>
            <a:schemeClr val="accent1">
              <a:alpha val="20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9" name="Frihandsfigur: Form 48">
            <a:extLst>
              <a:ext uri="{FF2B5EF4-FFF2-40B4-BE49-F238E27FC236}">
                <a16:creationId xmlns:a16="http://schemas.microsoft.com/office/drawing/2014/main" id="{9D14AC24-212E-4668-5E18-053B1A14F0AF}"/>
              </a:ext>
            </a:extLst>
          </p:cNvPr>
          <p:cNvSpPr/>
          <p:nvPr userDrawn="1"/>
        </p:nvSpPr>
        <p:spPr>
          <a:xfrm rot="10800000">
            <a:off x="11486388" y="6360316"/>
            <a:ext cx="723309" cy="514636"/>
          </a:xfrm>
          <a:custGeom>
            <a:avLst/>
            <a:gdLst>
              <a:gd name="csX0" fmla="*/ 465992 w 723309"/>
              <a:gd name="csY0" fmla="*/ 514636 h 514636"/>
              <a:gd name="csX1" fmla="*/ 0 w 723309"/>
              <a:gd name="csY1" fmla="*/ 514636 h 514636"/>
              <a:gd name="csX2" fmla="*/ 0 w 723309"/>
              <a:gd name="csY2" fmla="*/ 0 h 514636"/>
              <a:gd name="csX3" fmla="*/ 723309 w 723309"/>
              <a:gd name="csY3" fmla="*/ 0 h 514636"/>
            </a:gdLst>
            <a:ahLst/>
            <a:cxnLst>
              <a:cxn ang="0">
                <a:pos x="csX0" y="csY0"/>
              </a:cxn>
              <a:cxn ang="0">
                <a:pos x="csX1" y="csY1"/>
              </a:cxn>
              <a:cxn ang="0">
                <a:pos x="csX2" y="csY2"/>
              </a:cxn>
              <a:cxn ang="0">
                <a:pos x="csX3" y="csY3"/>
              </a:cxn>
            </a:cxnLst>
            <a:rect l="l" t="t" r="r" b="b"/>
            <a:pathLst>
              <a:path w="723309" h="514636">
                <a:moveTo>
                  <a:pt x="465992" y="514636"/>
                </a:moveTo>
                <a:lnTo>
                  <a:pt x="0" y="514636"/>
                </a:lnTo>
                <a:lnTo>
                  <a:pt x="0" y="0"/>
                </a:lnTo>
                <a:lnTo>
                  <a:pt x="723309" y="0"/>
                </a:lnTo>
                <a:close/>
              </a:path>
            </a:pathLst>
          </a:custGeom>
          <a:solidFill>
            <a:srgbClr val="1D4F78">
              <a:alpha val="40000"/>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4" name="Sexhörning 33">
            <a:extLst>
              <a:ext uri="{FF2B5EF4-FFF2-40B4-BE49-F238E27FC236}">
                <a16:creationId xmlns:a16="http://schemas.microsoft.com/office/drawing/2014/main" id="{E414D660-E3FA-4EB0-B596-C1C7BBE129A1}"/>
              </a:ext>
            </a:extLst>
          </p:cNvPr>
          <p:cNvSpPr/>
          <p:nvPr userDrawn="1"/>
        </p:nvSpPr>
        <p:spPr>
          <a:xfrm rot="10800000">
            <a:off x="10558140" y="5845679"/>
            <a:ext cx="1193958" cy="1029274"/>
          </a:xfrm>
          <a:prstGeom prst="hexagon">
            <a:avLst/>
          </a:prstGeom>
          <a:solidFill>
            <a:schemeClr val="accent1">
              <a:alpha val="20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Frihandsfigur: Form 70">
            <a:extLst>
              <a:ext uri="{FF2B5EF4-FFF2-40B4-BE49-F238E27FC236}">
                <a16:creationId xmlns:a16="http://schemas.microsoft.com/office/drawing/2014/main" id="{C805F467-1DCE-90E5-FCB5-B32A3481D666}"/>
              </a:ext>
            </a:extLst>
          </p:cNvPr>
          <p:cNvSpPr/>
          <p:nvPr userDrawn="1"/>
        </p:nvSpPr>
        <p:spPr>
          <a:xfrm rot="10800000">
            <a:off x="9621850" y="6360315"/>
            <a:ext cx="1193958" cy="516734"/>
          </a:xfrm>
          <a:custGeom>
            <a:avLst/>
            <a:gdLst>
              <a:gd name="csX0" fmla="*/ 936640 w 1193958"/>
              <a:gd name="csY0" fmla="*/ 516734 h 516734"/>
              <a:gd name="csX1" fmla="*/ 257319 w 1193958"/>
              <a:gd name="csY1" fmla="*/ 516734 h 516734"/>
              <a:gd name="csX2" fmla="*/ 0 w 1193958"/>
              <a:gd name="csY2" fmla="*/ 2097 h 516734"/>
              <a:gd name="csX3" fmla="*/ 1049 w 1193958"/>
              <a:gd name="csY3" fmla="*/ 0 h 516734"/>
              <a:gd name="csX4" fmla="*/ 1192909 w 1193958"/>
              <a:gd name="csY4" fmla="*/ 0 h 516734"/>
              <a:gd name="csX5" fmla="*/ 1193958 w 1193958"/>
              <a:gd name="csY5" fmla="*/ 2097 h 516734"/>
            </a:gdLst>
            <a:ahLst/>
            <a:cxnLst>
              <a:cxn ang="0">
                <a:pos x="csX0" y="csY0"/>
              </a:cxn>
              <a:cxn ang="0">
                <a:pos x="csX1" y="csY1"/>
              </a:cxn>
              <a:cxn ang="0">
                <a:pos x="csX2" y="csY2"/>
              </a:cxn>
              <a:cxn ang="0">
                <a:pos x="csX3" y="csY3"/>
              </a:cxn>
              <a:cxn ang="0">
                <a:pos x="csX4" y="csY4"/>
              </a:cxn>
              <a:cxn ang="0">
                <a:pos x="csX5" y="csY5"/>
              </a:cxn>
            </a:cxnLst>
            <a:rect l="l" t="t" r="r" b="b"/>
            <a:pathLst>
              <a:path w="1193958" h="516734">
                <a:moveTo>
                  <a:pt x="936640" y="516734"/>
                </a:moveTo>
                <a:lnTo>
                  <a:pt x="257319" y="516734"/>
                </a:lnTo>
                <a:lnTo>
                  <a:pt x="0" y="2097"/>
                </a:lnTo>
                <a:lnTo>
                  <a:pt x="1049" y="0"/>
                </a:lnTo>
                <a:lnTo>
                  <a:pt x="1192909" y="0"/>
                </a:lnTo>
                <a:lnTo>
                  <a:pt x="1193958" y="2097"/>
                </a:lnTo>
                <a:close/>
              </a:path>
            </a:pathLst>
          </a:custGeom>
          <a:solidFill>
            <a:srgbClr val="1D4F78">
              <a:alpha val="69804"/>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9" name="Sexhörning 38">
            <a:extLst>
              <a:ext uri="{FF2B5EF4-FFF2-40B4-BE49-F238E27FC236}">
                <a16:creationId xmlns:a16="http://schemas.microsoft.com/office/drawing/2014/main" id="{F794561F-F86D-C6AC-3DA5-9618E98B4808}"/>
              </a:ext>
            </a:extLst>
          </p:cNvPr>
          <p:cNvSpPr/>
          <p:nvPr userDrawn="1"/>
        </p:nvSpPr>
        <p:spPr>
          <a:xfrm rot="10800000">
            <a:off x="8690926" y="5845679"/>
            <a:ext cx="1193958" cy="1029274"/>
          </a:xfrm>
          <a:prstGeom prst="hexagon">
            <a:avLst/>
          </a:prstGeom>
          <a:solidFill>
            <a:srgbClr val="1D4F78">
              <a:alpha val="40000"/>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Frihandsfigur: Form 44">
            <a:extLst>
              <a:ext uri="{FF2B5EF4-FFF2-40B4-BE49-F238E27FC236}">
                <a16:creationId xmlns:a16="http://schemas.microsoft.com/office/drawing/2014/main" id="{3B4D9691-CFAA-4924-939D-EEB6BE545773}"/>
              </a:ext>
            </a:extLst>
          </p:cNvPr>
          <p:cNvSpPr/>
          <p:nvPr userDrawn="1"/>
        </p:nvSpPr>
        <p:spPr>
          <a:xfrm rot="10800000">
            <a:off x="11491894" y="5331042"/>
            <a:ext cx="706005" cy="1029274"/>
          </a:xfrm>
          <a:custGeom>
            <a:avLst/>
            <a:gdLst>
              <a:gd name="csX0" fmla="*/ 448687 w 706005"/>
              <a:gd name="csY0" fmla="*/ 1029274 h 1029274"/>
              <a:gd name="csX1" fmla="*/ 0 w 706005"/>
              <a:gd name="csY1" fmla="*/ 1029274 h 1029274"/>
              <a:gd name="csX2" fmla="*/ 0 w 706005"/>
              <a:gd name="csY2" fmla="*/ 0 h 1029274"/>
              <a:gd name="csX3" fmla="*/ 448687 w 706005"/>
              <a:gd name="csY3" fmla="*/ 0 h 1029274"/>
              <a:gd name="csX4" fmla="*/ 706005 w 706005"/>
              <a:gd name="csY4" fmla="*/ 514637 h 1029274"/>
            </a:gdLst>
            <a:ahLst/>
            <a:cxnLst>
              <a:cxn ang="0">
                <a:pos x="csX0" y="csY0"/>
              </a:cxn>
              <a:cxn ang="0">
                <a:pos x="csX1" y="csY1"/>
              </a:cxn>
              <a:cxn ang="0">
                <a:pos x="csX2" y="csY2"/>
              </a:cxn>
              <a:cxn ang="0">
                <a:pos x="csX3" y="csY3"/>
              </a:cxn>
              <a:cxn ang="0">
                <a:pos x="csX4" y="csY4"/>
              </a:cxn>
            </a:cxnLst>
            <a:rect l="l" t="t" r="r" b="b"/>
            <a:pathLst>
              <a:path w="706005" h="1029274">
                <a:moveTo>
                  <a:pt x="448687" y="1029274"/>
                </a:moveTo>
                <a:lnTo>
                  <a:pt x="0" y="1029274"/>
                </a:lnTo>
                <a:lnTo>
                  <a:pt x="0" y="0"/>
                </a:lnTo>
                <a:lnTo>
                  <a:pt x="448687" y="0"/>
                </a:lnTo>
                <a:lnTo>
                  <a:pt x="706005" y="514637"/>
                </a:lnTo>
                <a:close/>
              </a:path>
            </a:pathLst>
          </a:custGeom>
          <a:solidFill>
            <a:schemeClr val="accent1">
              <a:alpha val="20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1" name="Sexhörning 40">
            <a:extLst>
              <a:ext uri="{FF2B5EF4-FFF2-40B4-BE49-F238E27FC236}">
                <a16:creationId xmlns:a16="http://schemas.microsoft.com/office/drawing/2014/main" id="{37B56318-84C9-73B2-8815-894F058FB6EE}"/>
              </a:ext>
            </a:extLst>
          </p:cNvPr>
          <p:cNvSpPr/>
          <p:nvPr userDrawn="1"/>
        </p:nvSpPr>
        <p:spPr>
          <a:xfrm rot="10800000">
            <a:off x="10562903" y="4816405"/>
            <a:ext cx="1193958" cy="1029274"/>
          </a:xfrm>
          <a:prstGeom prst="hexagon">
            <a:avLst/>
          </a:prstGeom>
          <a:solidFill>
            <a:srgbClr val="1D4F78">
              <a:alpha val="30196"/>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Frihandsfigur: Form 43">
            <a:extLst>
              <a:ext uri="{FF2B5EF4-FFF2-40B4-BE49-F238E27FC236}">
                <a16:creationId xmlns:a16="http://schemas.microsoft.com/office/drawing/2014/main" id="{E37B10CB-8D28-AFBF-E268-968E957EAAB1}"/>
              </a:ext>
            </a:extLst>
          </p:cNvPr>
          <p:cNvSpPr/>
          <p:nvPr userDrawn="1"/>
        </p:nvSpPr>
        <p:spPr>
          <a:xfrm rot="10800000">
            <a:off x="11240286" y="4806550"/>
            <a:ext cx="951714" cy="1029274"/>
          </a:xfrm>
          <a:custGeom>
            <a:avLst/>
            <a:gdLst>
              <a:gd name="csX0" fmla="*/ 694396 w 951714"/>
              <a:gd name="csY0" fmla="*/ 1029274 h 1029274"/>
              <a:gd name="csX1" fmla="*/ 15075 w 951714"/>
              <a:gd name="csY1" fmla="*/ 1029274 h 1029274"/>
              <a:gd name="csX2" fmla="*/ 0 w 951714"/>
              <a:gd name="csY2" fmla="*/ 999124 h 1029274"/>
              <a:gd name="csX3" fmla="*/ 0 w 951714"/>
              <a:gd name="csY3" fmla="*/ 30150 h 1029274"/>
              <a:gd name="csX4" fmla="*/ 15075 w 951714"/>
              <a:gd name="csY4" fmla="*/ 0 h 1029274"/>
              <a:gd name="csX5" fmla="*/ 694396 w 951714"/>
              <a:gd name="csY5" fmla="*/ 0 h 1029274"/>
              <a:gd name="csX6" fmla="*/ 951714 w 951714"/>
              <a:gd name="csY6" fmla="*/ 514637 h 102927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51714" h="1029274">
                <a:moveTo>
                  <a:pt x="694396" y="1029274"/>
                </a:moveTo>
                <a:lnTo>
                  <a:pt x="15075" y="1029274"/>
                </a:lnTo>
                <a:lnTo>
                  <a:pt x="0" y="999124"/>
                </a:lnTo>
                <a:lnTo>
                  <a:pt x="0" y="30150"/>
                </a:lnTo>
                <a:lnTo>
                  <a:pt x="15075" y="0"/>
                </a:lnTo>
                <a:lnTo>
                  <a:pt x="694396" y="0"/>
                </a:lnTo>
                <a:lnTo>
                  <a:pt x="951714" y="514637"/>
                </a:lnTo>
                <a:close/>
              </a:path>
            </a:pathLst>
          </a:custGeom>
          <a:solidFill>
            <a:srgbClr val="1D4F78">
              <a:alpha val="69804"/>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3" name="Sexhörning 42">
            <a:extLst>
              <a:ext uri="{FF2B5EF4-FFF2-40B4-BE49-F238E27FC236}">
                <a16:creationId xmlns:a16="http://schemas.microsoft.com/office/drawing/2014/main" id="{021ECE35-5E83-BA85-74E5-DD9A06022FF2}"/>
              </a:ext>
            </a:extLst>
          </p:cNvPr>
          <p:cNvSpPr/>
          <p:nvPr userDrawn="1"/>
        </p:nvSpPr>
        <p:spPr>
          <a:xfrm rot="10800000">
            <a:off x="8682036" y="4291913"/>
            <a:ext cx="1193958" cy="1029274"/>
          </a:xfrm>
          <a:prstGeom prst="hexagon">
            <a:avLst/>
          </a:prstGeom>
          <a:solidFill>
            <a:schemeClr val="accent1">
              <a:alpha val="20000"/>
            </a:scheme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2" descr="Business Region Goeteborg logo, Vector Logo of Business Region ...">
            <a:extLst>
              <a:ext uri="{FF2B5EF4-FFF2-40B4-BE49-F238E27FC236}">
                <a16:creationId xmlns:a16="http://schemas.microsoft.com/office/drawing/2014/main" id="{DFFA457E-21E0-7F27-8756-C48EEFE79F7A}"/>
              </a:ext>
            </a:extLst>
          </p:cNvPr>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635853" y="243105"/>
            <a:ext cx="1423988" cy="9332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825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250"/>
                                        <p:tgtEl>
                                          <p:spTgt spid="23"/>
                                        </p:tgtEl>
                                      </p:cBhvr>
                                    </p:animEffect>
                                    <p:anim calcmode="lin" valueType="num">
                                      <p:cBhvr>
                                        <p:cTn id="8" dur="250" fill="hold"/>
                                        <p:tgtEl>
                                          <p:spTgt spid="23"/>
                                        </p:tgtEl>
                                        <p:attrNameLst>
                                          <p:attrName>ppt_x</p:attrName>
                                        </p:attrNameLst>
                                      </p:cBhvr>
                                      <p:tavLst>
                                        <p:tav tm="0">
                                          <p:val>
                                            <p:strVal val="#ppt_x"/>
                                          </p:val>
                                        </p:tav>
                                        <p:tav tm="100000">
                                          <p:val>
                                            <p:strVal val="#ppt_x"/>
                                          </p:val>
                                        </p:tav>
                                      </p:tavLst>
                                    </p:anim>
                                    <p:anim calcmode="lin" valueType="num">
                                      <p:cBhvr>
                                        <p:cTn id="9" dur="25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47" presetClass="entr" presetSubtype="0"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250"/>
                                        <p:tgtEl>
                                          <p:spTgt spid="44"/>
                                        </p:tgtEl>
                                      </p:cBhvr>
                                    </p:animEffect>
                                    <p:anim calcmode="lin" valueType="num">
                                      <p:cBhvr>
                                        <p:cTn id="14" dur="250" fill="hold"/>
                                        <p:tgtEl>
                                          <p:spTgt spid="44"/>
                                        </p:tgtEl>
                                        <p:attrNameLst>
                                          <p:attrName>ppt_x</p:attrName>
                                        </p:attrNameLst>
                                      </p:cBhvr>
                                      <p:tavLst>
                                        <p:tav tm="0">
                                          <p:val>
                                            <p:strVal val="#ppt_x"/>
                                          </p:val>
                                        </p:tav>
                                        <p:tav tm="100000">
                                          <p:val>
                                            <p:strVal val="#ppt_x"/>
                                          </p:val>
                                        </p:tav>
                                      </p:tavLst>
                                    </p:anim>
                                    <p:anim calcmode="lin" valueType="num">
                                      <p:cBhvr>
                                        <p:cTn id="15" dur="250" fill="hold"/>
                                        <p:tgtEl>
                                          <p:spTgt spid="44"/>
                                        </p:tgtEl>
                                        <p:attrNameLst>
                                          <p:attrName>ppt_y</p:attrName>
                                        </p:attrNameLst>
                                      </p:cBhvr>
                                      <p:tavLst>
                                        <p:tav tm="0">
                                          <p:val>
                                            <p:strVal val="#ppt_y-.1"/>
                                          </p:val>
                                        </p:tav>
                                        <p:tav tm="100000">
                                          <p:val>
                                            <p:strVal val="#ppt_y"/>
                                          </p:val>
                                        </p:tav>
                                      </p:tavLst>
                                    </p:anim>
                                  </p:childTnLst>
                                </p:cTn>
                              </p:par>
                            </p:childTnLst>
                          </p:cTn>
                        </p:par>
                        <p:par>
                          <p:cTn id="16" fill="hold">
                            <p:stCondLst>
                              <p:cond delay="500"/>
                            </p:stCondLst>
                            <p:childTnLst>
                              <p:par>
                                <p:cTn id="17" presetID="47" presetClass="entr" presetSubtype="0" fill="hold" grpId="0" nodeType="after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fade">
                                      <p:cBhvr>
                                        <p:cTn id="19" dur="250"/>
                                        <p:tgtEl>
                                          <p:spTgt spid="68"/>
                                        </p:tgtEl>
                                      </p:cBhvr>
                                    </p:animEffect>
                                    <p:anim calcmode="lin" valueType="num">
                                      <p:cBhvr>
                                        <p:cTn id="20" dur="250" fill="hold"/>
                                        <p:tgtEl>
                                          <p:spTgt spid="68"/>
                                        </p:tgtEl>
                                        <p:attrNameLst>
                                          <p:attrName>ppt_x</p:attrName>
                                        </p:attrNameLst>
                                      </p:cBhvr>
                                      <p:tavLst>
                                        <p:tav tm="0">
                                          <p:val>
                                            <p:strVal val="#ppt_x"/>
                                          </p:val>
                                        </p:tav>
                                        <p:tav tm="100000">
                                          <p:val>
                                            <p:strVal val="#ppt_x"/>
                                          </p:val>
                                        </p:tav>
                                      </p:tavLst>
                                    </p:anim>
                                    <p:anim calcmode="lin" valueType="num">
                                      <p:cBhvr>
                                        <p:cTn id="21" dur="250" fill="hold"/>
                                        <p:tgtEl>
                                          <p:spTgt spid="68"/>
                                        </p:tgtEl>
                                        <p:attrNameLst>
                                          <p:attrName>ppt_y</p:attrName>
                                        </p:attrNameLst>
                                      </p:cBhvr>
                                      <p:tavLst>
                                        <p:tav tm="0">
                                          <p:val>
                                            <p:strVal val="#ppt_y-.1"/>
                                          </p:val>
                                        </p:tav>
                                        <p:tav tm="100000">
                                          <p:val>
                                            <p:strVal val="#ppt_y"/>
                                          </p:val>
                                        </p:tav>
                                      </p:tavLst>
                                    </p:anim>
                                  </p:childTnLst>
                                </p:cTn>
                              </p:par>
                            </p:childTnLst>
                          </p:cTn>
                        </p:par>
                        <p:par>
                          <p:cTn id="22" fill="hold">
                            <p:stCondLst>
                              <p:cond delay="750"/>
                            </p:stCondLst>
                            <p:childTnLst>
                              <p:par>
                                <p:cTn id="23" presetID="47" presetClass="entr" presetSubtype="0" fill="hold" grpId="0" nodeType="afterEffect">
                                  <p:stCondLst>
                                    <p:cond delay="0"/>
                                  </p:stCondLst>
                                  <p:childTnLst>
                                    <p:set>
                                      <p:cBhvr>
                                        <p:cTn id="24" dur="1" fill="hold">
                                          <p:stCondLst>
                                            <p:cond delay="0"/>
                                          </p:stCondLst>
                                        </p:cTn>
                                        <p:tgtEl>
                                          <p:spTgt spid="71"/>
                                        </p:tgtEl>
                                        <p:attrNameLst>
                                          <p:attrName>style.visibility</p:attrName>
                                        </p:attrNameLst>
                                      </p:cBhvr>
                                      <p:to>
                                        <p:strVal val="visible"/>
                                      </p:to>
                                    </p:set>
                                    <p:animEffect transition="in" filter="fade">
                                      <p:cBhvr>
                                        <p:cTn id="25" dur="250"/>
                                        <p:tgtEl>
                                          <p:spTgt spid="71"/>
                                        </p:tgtEl>
                                      </p:cBhvr>
                                    </p:animEffect>
                                    <p:anim calcmode="lin" valueType="num">
                                      <p:cBhvr>
                                        <p:cTn id="26" dur="250" fill="hold"/>
                                        <p:tgtEl>
                                          <p:spTgt spid="71"/>
                                        </p:tgtEl>
                                        <p:attrNameLst>
                                          <p:attrName>ppt_x</p:attrName>
                                        </p:attrNameLst>
                                      </p:cBhvr>
                                      <p:tavLst>
                                        <p:tav tm="0">
                                          <p:val>
                                            <p:strVal val="#ppt_x"/>
                                          </p:val>
                                        </p:tav>
                                        <p:tav tm="100000">
                                          <p:val>
                                            <p:strVal val="#ppt_x"/>
                                          </p:val>
                                        </p:tav>
                                      </p:tavLst>
                                    </p:anim>
                                    <p:anim calcmode="lin" valueType="num">
                                      <p:cBhvr>
                                        <p:cTn id="27" dur="250" fill="hold"/>
                                        <p:tgtEl>
                                          <p:spTgt spid="71"/>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7" presetClass="entr" presetSubtype="0" fill="hold" grpId="0" nodeType="afterEffect">
                                  <p:stCondLst>
                                    <p:cond delay="0"/>
                                  </p:stCondLst>
                                  <p:childTnLst>
                                    <p:set>
                                      <p:cBhvr>
                                        <p:cTn id="30" dur="1" fill="hold">
                                          <p:stCondLst>
                                            <p:cond delay="0"/>
                                          </p:stCondLst>
                                        </p:cTn>
                                        <p:tgtEl>
                                          <p:spTgt spid="67"/>
                                        </p:tgtEl>
                                        <p:attrNameLst>
                                          <p:attrName>style.visibility</p:attrName>
                                        </p:attrNameLst>
                                      </p:cBhvr>
                                      <p:to>
                                        <p:strVal val="visible"/>
                                      </p:to>
                                    </p:set>
                                    <p:animEffect transition="in" filter="fade">
                                      <p:cBhvr>
                                        <p:cTn id="31" dur="250"/>
                                        <p:tgtEl>
                                          <p:spTgt spid="67"/>
                                        </p:tgtEl>
                                      </p:cBhvr>
                                    </p:animEffect>
                                    <p:anim calcmode="lin" valueType="num">
                                      <p:cBhvr>
                                        <p:cTn id="32" dur="250" fill="hold"/>
                                        <p:tgtEl>
                                          <p:spTgt spid="67"/>
                                        </p:tgtEl>
                                        <p:attrNameLst>
                                          <p:attrName>ppt_x</p:attrName>
                                        </p:attrNameLst>
                                      </p:cBhvr>
                                      <p:tavLst>
                                        <p:tav tm="0">
                                          <p:val>
                                            <p:strVal val="#ppt_x"/>
                                          </p:val>
                                        </p:tav>
                                        <p:tav tm="100000">
                                          <p:val>
                                            <p:strVal val="#ppt_x"/>
                                          </p:val>
                                        </p:tav>
                                      </p:tavLst>
                                    </p:anim>
                                    <p:anim calcmode="lin" valueType="num">
                                      <p:cBhvr>
                                        <p:cTn id="33" dur="25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23" grpId="0" animBg="1"/>
      <p:bldP spid="71" grpId="0" animBg="1"/>
      <p:bldP spid="44" grpId="0" animBg="1"/>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 2/3 bild höger">
    <p:bg>
      <p:bgPr>
        <a:solidFill>
          <a:schemeClr val="accent1"/>
        </a:solidFill>
        <a:effectLst/>
      </p:bgPr>
    </p:bg>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BB0979C0-7088-BC71-A9C3-FD1FCD12D015}"/>
              </a:ext>
            </a:extLst>
          </p:cNvPr>
          <p:cNvGraphicFramePr>
            <a:graphicFrameLocks noChangeAspect="1"/>
          </p:cNvGraphicFramePr>
          <p:nvPr userDrawn="1">
            <p:custDataLst>
              <p:tags r:id="rId1"/>
            </p:custDataLst>
            <p:extLst>
              <p:ext uri="{D42A27DB-BD31-4B8C-83A1-F6EECF244321}">
                <p14:modId xmlns:p14="http://schemas.microsoft.com/office/powerpoint/2010/main" val="4510627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45" imgH="245" progId="TCLayout.ActiveDocument.1">
                  <p:embed/>
                </p:oleObj>
              </mc:Choice>
              <mc:Fallback>
                <p:oleObj name="think-cell Slide" r:id="rId3" imgW="245" imgH="245" progId="TCLayout.ActiveDocument.1">
                  <p:embed/>
                  <p:pic>
                    <p:nvPicPr>
                      <p:cNvPr id="12" name="think-cell data - do not delete" hidden="1">
                        <a:extLst>
                          <a:ext uri="{FF2B5EF4-FFF2-40B4-BE49-F238E27FC236}">
                            <a16:creationId xmlns:a16="http://schemas.microsoft.com/office/drawing/2014/main" id="{BB0979C0-7088-BC71-A9C3-FD1FCD12D01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838200" y="365125"/>
            <a:ext cx="4846320" cy="1325563"/>
          </a:xfrm>
        </p:spPr>
        <p:txBody>
          <a:bodyPr vert="horz"/>
          <a:lstStyle>
            <a:lvl1pPr>
              <a:defRPr>
                <a:solidFill>
                  <a:schemeClr val="bg1"/>
                </a:solidFill>
              </a:defRPr>
            </a:lvl1pPr>
          </a:lstStyle>
          <a:p>
            <a:r>
              <a:rPr lang="sv-SE"/>
              <a:t>Klicka här för att ändra mall för rubrikformat</a:t>
            </a:r>
            <a:endParaRPr lang="en-GB" dirty="0"/>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4229100" cy="434022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dirty="0"/>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lvl1pPr>
              <a:defRPr>
                <a:solidFill>
                  <a:schemeClr val="bg1"/>
                </a:solidFill>
              </a:defRPr>
            </a:lvl1pPr>
          </a:lstStyle>
          <a:p>
            <a:fld id="{F5AD5718-60B2-496E-9FAD-9B02076132A9}" type="datetimeFigureOut">
              <a:rPr lang="en-GB" smtClean="0"/>
              <a:pPr/>
              <a:t>16/09/2026</a:t>
            </a:fld>
            <a:endParaRPr lang="en-GB"/>
          </a:p>
        </p:txBody>
      </p:sp>
      <p:sp>
        <p:nvSpPr>
          <p:cNvPr id="6" name="Platshållare för bild 5">
            <a:extLst>
              <a:ext uri="{FF2B5EF4-FFF2-40B4-BE49-F238E27FC236}">
                <a16:creationId xmlns:a16="http://schemas.microsoft.com/office/drawing/2014/main" id="{786435E8-4F97-8F50-FBDE-2705F233358B}"/>
              </a:ext>
            </a:extLst>
          </p:cNvPr>
          <p:cNvSpPr>
            <a:spLocks noGrp="1"/>
          </p:cNvSpPr>
          <p:nvPr>
            <p:ph type="pic" sz="quarter" idx="13"/>
          </p:nvPr>
        </p:nvSpPr>
        <p:spPr>
          <a:xfrm>
            <a:off x="5243946" y="1"/>
            <a:ext cx="6948055" cy="6858000"/>
          </a:xfrm>
          <a:custGeom>
            <a:avLst/>
            <a:gdLst>
              <a:gd name="connsiteX0" fmla="*/ 1584070 w 6948055"/>
              <a:gd name="connsiteY0" fmla="*/ 0 h 6858000"/>
              <a:gd name="connsiteX1" fmla="*/ 6948055 w 6948055"/>
              <a:gd name="connsiteY1" fmla="*/ 0 h 6858000"/>
              <a:gd name="connsiteX2" fmla="*/ 6948055 w 6948055"/>
              <a:gd name="connsiteY2" fmla="*/ 6858000 h 6858000"/>
              <a:gd name="connsiteX3" fmla="*/ 1684527 w 6948055"/>
              <a:gd name="connsiteY3" fmla="*/ 6858000 h 6858000"/>
              <a:gd name="connsiteX4" fmla="*/ 0 w 6948055"/>
              <a:gd name="connsiteY4" fmla="*/ 4821381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48055" h="6858000">
                <a:moveTo>
                  <a:pt x="1584070" y="0"/>
                </a:moveTo>
                <a:lnTo>
                  <a:pt x="6948055" y="0"/>
                </a:lnTo>
                <a:lnTo>
                  <a:pt x="6948055" y="6858000"/>
                </a:lnTo>
                <a:lnTo>
                  <a:pt x="1684527" y="6858000"/>
                </a:lnTo>
                <a:lnTo>
                  <a:pt x="0" y="4821381"/>
                </a:lnTo>
                <a:close/>
              </a:path>
            </a:pathLst>
          </a:custGeom>
        </p:spPr>
        <p:txBody>
          <a:bodyPr wrap="square">
            <a:noAutofit/>
          </a:bodyPr>
          <a:lstStyle>
            <a:lvl1pPr marL="0" indent="0">
              <a:buNone/>
              <a:defRPr/>
            </a:lvl1pPr>
          </a:lstStyle>
          <a:p>
            <a:r>
              <a:rPr lang="sv-SE"/>
              <a:t>Klicka på ikonen för att lägga till en bild</a:t>
            </a:r>
            <a:endParaRPr lang="sv-SE" dirty="0"/>
          </a:p>
        </p:txBody>
      </p:sp>
      <p:sp>
        <p:nvSpPr>
          <p:cNvPr id="7" name="Logo">
            <a:extLst>
              <a:ext uri="{FF2B5EF4-FFF2-40B4-BE49-F238E27FC236}">
                <a16:creationId xmlns:a16="http://schemas.microsoft.com/office/drawing/2014/main" id="{11037AE2-B7C3-FBDB-FC6C-B9F5CB2CE0C5}"/>
              </a:ext>
            </a:extLst>
          </p:cNvPr>
          <p:cNvSpPr>
            <a:spLocks noGrp="1" noChangeAspect="1"/>
          </p:cNvSpPr>
          <p:nvPr>
            <p:ph type="body" sz="quarter" idx="16" hasCustomPrompt="1"/>
          </p:nvPr>
        </p:nvSpPr>
        <p:spPr>
          <a:xfrm>
            <a:off x="11439525" y="221457"/>
            <a:ext cx="557213" cy="483394"/>
          </a:xfrm>
          <a:blipFill dpi="0" rotWithShape="1">
            <a:blip r:embed="rId5"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Tree>
    <p:extLst>
      <p:ext uri="{BB962C8B-B14F-4D97-AF65-F5344CB8AC3E}">
        <p14:creationId xmlns:p14="http://schemas.microsoft.com/office/powerpoint/2010/main" val="40766750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ext + 2/3 bild höger (ljus)">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BB0979C0-7088-BC71-A9C3-FD1FCD12D015}"/>
              </a:ext>
            </a:extLst>
          </p:cNvPr>
          <p:cNvGraphicFramePr>
            <a:graphicFrameLocks noChangeAspect="1"/>
          </p:cNvGraphicFramePr>
          <p:nvPr userDrawn="1">
            <p:custDataLst>
              <p:tags r:id="rId1"/>
            </p:custDataLst>
            <p:extLst>
              <p:ext uri="{D42A27DB-BD31-4B8C-83A1-F6EECF244321}">
                <p14:modId xmlns:p14="http://schemas.microsoft.com/office/powerpoint/2010/main" val="4510627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45" imgH="245" progId="TCLayout.ActiveDocument.1">
                  <p:embed/>
                </p:oleObj>
              </mc:Choice>
              <mc:Fallback>
                <p:oleObj name="think-cell Slide" r:id="rId3" imgW="245" imgH="245" progId="TCLayout.ActiveDocument.1">
                  <p:embed/>
                  <p:pic>
                    <p:nvPicPr>
                      <p:cNvPr id="12" name="think-cell data - do not delete" hidden="1">
                        <a:extLst>
                          <a:ext uri="{FF2B5EF4-FFF2-40B4-BE49-F238E27FC236}">
                            <a16:creationId xmlns:a16="http://schemas.microsoft.com/office/drawing/2014/main" id="{BB0979C0-7088-BC71-A9C3-FD1FCD12D01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838200" y="365125"/>
            <a:ext cx="4846320" cy="1325563"/>
          </a:xfrm>
        </p:spPr>
        <p:txBody>
          <a:bodyPr vert="horz"/>
          <a:lstStyle/>
          <a:p>
            <a:r>
              <a:rPr lang="sv-SE"/>
              <a:t>Klicka här för att ändra mall för rubrikformat</a:t>
            </a:r>
            <a:endParaRPr lang="en-GB" dirty="0"/>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42291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dirty="0"/>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16/09/2026</a:t>
            </a:fld>
            <a:endParaRPr lang="en-GB"/>
          </a:p>
        </p:txBody>
      </p:sp>
      <p:sp>
        <p:nvSpPr>
          <p:cNvPr id="6" name="Platshållare för bild 5">
            <a:extLst>
              <a:ext uri="{FF2B5EF4-FFF2-40B4-BE49-F238E27FC236}">
                <a16:creationId xmlns:a16="http://schemas.microsoft.com/office/drawing/2014/main" id="{786435E8-4F97-8F50-FBDE-2705F233358B}"/>
              </a:ext>
            </a:extLst>
          </p:cNvPr>
          <p:cNvSpPr>
            <a:spLocks noGrp="1"/>
          </p:cNvSpPr>
          <p:nvPr>
            <p:ph type="pic" sz="quarter" idx="13"/>
          </p:nvPr>
        </p:nvSpPr>
        <p:spPr>
          <a:xfrm>
            <a:off x="5243946" y="1"/>
            <a:ext cx="6948055" cy="6858000"/>
          </a:xfrm>
          <a:custGeom>
            <a:avLst/>
            <a:gdLst>
              <a:gd name="connsiteX0" fmla="*/ 1584070 w 6948055"/>
              <a:gd name="connsiteY0" fmla="*/ 0 h 6858000"/>
              <a:gd name="connsiteX1" fmla="*/ 6948055 w 6948055"/>
              <a:gd name="connsiteY1" fmla="*/ 0 h 6858000"/>
              <a:gd name="connsiteX2" fmla="*/ 6948055 w 6948055"/>
              <a:gd name="connsiteY2" fmla="*/ 6858000 h 6858000"/>
              <a:gd name="connsiteX3" fmla="*/ 1684527 w 6948055"/>
              <a:gd name="connsiteY3" fmla="*/ 6858000 h 6858000"/>
              <a:gd name="connsiteX4" fmla="*/ 0 w 6948055"/>
              <a:gd name="connsiteY4" fmla="*/ 4821381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48055" h="6858000">
                <a:moveTo>
                  <a:pt x="1584070" y="0"/>
                </a:moveTo>
                <a:lnTo>
                  <a:pt x="6948055" y="0"/>
                </a:lnTo>
                <a:lnTo>
                  <a:pt x="6948055" y="6858000"/>
                </a:lnTo>
                <a:lnTo>
                  <a:pt x="1684527" y="6858000"/>
                </a:lnTo>
                <a:lnTo>
                  <a:pt x="0" y="4821381"/>
                </a:lnTo>
                <a:close/>
              </a:path>
            </a:pathLst>
          </a:custGeom>
        </p:spPr>
        <p:txBody>
          <a:bodyPr wrap="square">
            <a:noAutofit/>
          </a:bodyPr>
          <a:lstStyle>
            <a:lvl1pPr marL="0" indent="0">
              <a:buNone/>
              <a:defRPr/>
            </a:lvl1pPr>
          </a:lstStyle>
          <a:p>
            <a:r>
              <a:rPr lang="sv-SE"/>
              <a:t>Klicka på ikonen för att lägga till en bild</a:t>
            </a:r>
            <a:endParaRPr lang="sv-SE" dirty="0"/>
          </a:p>
        </p:txBody>
      </p:sp>
      <p:sp>
        <p:nvSpPr>
          <p:cNvPr id="4" name="Logo">
            <a:extLst>
              <a:ext uri="{FF2B5EF4-FFF2-40B4-BE49-F238E27FC236}">
                <a16:creationId xmlns:a16="http://schemas.microsoft.com/office/drawing/2014/main" id="{24B4566D-E21C-891A-64DA-3C7E178221D2}"/>
              </a:ext>
            </a:extLst>
          </p:cNvPr>
          <p:cNvSpPr>
            <a:spLocks noGrp="1" noChangeAspect="1"/>
          </p:cNvSpPr>
          <p:nvPr>
            <p:ph type="body" sz="quarter" idx="16" hasCustomPrompt="1"/>
          </p:nvPr>
        </p:nvSpPr>
        <p:spPr>
          <a:xfrm>
            <a:off x="11439525" y="221457"/>
            <a:ext cx="557213" cy="483394"/>
          </a:xfrm>
          <a:blipFill dpi="0" rotWithShape="1">
            <a:blip r:embed="rId5"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Tree>
    <p:extLst>
      <p:ext uri="{BB962C8B-B14F-4D97-AF65-F5344CB8AC3E}">
        <p14:creationId xmlns:p14="http://schemas.microsoft.com/office/powerpoint/2010/main" val="9868127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ext + dubbelpil höger">
    <p:bg>
      <p:bgPr>
        <a:solidFill>
          <a:srgbClr val="DAE9F6"/>
        </a:solidFill>
        <a:effectLst/>
      </p:bgPr>
    </p:bg>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a:xfrm>
            <a:off x="838200" y="1825625"/>
            <a:ext cx="71247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dirty="0"/>
          </a:p>
        </p:txBody>
      </p:sp>
      <p:sp>
        <p:nvSpPr>
          <p:cNvPr id="2" name="Rubrik 1">
            <a:extLst>
              <a:ext uri="{FF2B5EF4-FFF2-40B4-BE49-F238E27FC236}">
                <a16:creationId xmlns:a16="http://schemas.microsoft.com/office/drawing/2014/main" id="{8E9F8E1C-D67B-B864-85DC-39383FED61B9}"/>
              </a:ext>
            </a:extLst>
          </p:cNvPr>
          <p:cNvSpPr>
            <a:spLocks noGrp="1"/>
          </p:cNvSpPr>
          <p:nvPr>
            <p:ph type="title"/>
          </p:nvPr>
        </p:nvSpPr>
        <p:spPr>
          <a:xfrm>
            <a:off x="838200" y="365125"/>
            <a:ext cx="7124700" cy="1325563"/>
          </a:xfrm>
        </p:spPr>
        <p:txBody>
          <a:bodyPr/>
          <a:lstStyle/>
          <a:p>
            <a:r>
              <a:rPr lang="sv-SE" dirty="0"/>
              <a:t>Klicka här för att ändra mall för rubrikformat</a:t>
            </a:r>
            <a:endParaRPr lang="en-GB" dirty="0"/>
          </a:p>
        </p:txBody>
      </p:sp>
      <p:sp>
        <p:nvSpPr>
          <p:cNvPr id="14" name="Frihandsfigur: Form 13">
            <a:extLst>
              <a:ext uri="{FF2B5EF4-FFF2-40B4-BE49-F238E27FC236}">
                <a16:creationId xmlns:a16="http://schemas.microsoft.com/office/drawing/2014/main" id="{C935C318-8D42-C5D7-811E-9D2E03E8D2B7}"/>
              </a:ext>
            </a:extLst>
          </p:cNvPr>
          <p:cNvSpPr/>
          <p:nvPr userDrawn="1"/>
        </p:nvSpPr>
        <p:spPr>
          <a:xfrm>
            <a:off x="8290560" y="2"/>
            <a:ext cx="3909915" cy="6857996"/>
          </a:xfrm>
          <a:custGeom>
            <a:avLst/>
            <a:gdLst>
              <a:gd name="connsiteX0" fmla="*/ 1714500 w 4450935"/>
              <a:gd name="connsiteY0" fmla="*/ 0 h 6857996"/>
              <a:gd name="connsiteX1" fmla="*/ 4450935 w 4450935"/>
              <a:gd name="connsiteY1" fmla="*/ 0 h 6857996"/>
              <a:gd name="connsiteX2" fmla="*/ 4450935 w 4450935"/>
              <a:gd name="connsiteY2" fmla="*/ 6857996 h 6857996"/>
              <a:gd name="connsiteX3" fmla="*/ 1714500 w 4450935"/>
              <a:gd name="connsiteY3" fmla="*/ 6857996 h 6857996"/>
              <a:gd name="connsiteX4" fmla="*/ 0 w 4450935"/>
              <a:gd name="connsiteY4" fmla="*/ 3428998 h 6857996"/>
              <a:gd name="connsiteX0" fmla="*/ 1714500 w 4450935"/>
              <a:gd name="connsiteY0" fmla="*/ 0 h 6857996"/>
              <a:gd name="connsiteX1" fmla="*/ 4031835 w 4450935"/>
              <a:gd name="connsiteY1" fmla="*/ 0 h 6857996"/>
              <a:gd name="connsiteX2" fmla="*/ 4450935 w 4450935"/>
              <a:gd name="connsiteY2" fmla="*/ 6857996 h 6857996"/>
              <a:gd name="connsiteX3" fmla="*/ 1714500 w 4450935"/>
              <a:gd name="connsiteY3" fmla="*/ 6857996 h 6857996"/>
              <a:gd name="connsiteX4" fmla="*/ 0 w 4450935"/>
              <a:gd name="connsiteY4" fmla="*/ 3428998 h 6857996"/>
              <a:gd name="connsiteX5" fmla="*/ 1714500 w 4450935"/>
              <a:gd name="connsiteY5" fmla="*/ 0 h 6857996"/>
              <a:gd name="connsiteX0" fmla="*/ 1714500 w 4031835"/>
              <a:gd name="connsiteY0" fmla="*/ 0 h 6857996"/>
              <a:gd name="connsiteX1" fmla="*/ 4031835 w 4031835"/>
              <a:gd name="connsiteY1" fmla="*/ 0 h 6857996"/>
              <a:gd name="connsiteX2" fmla="*/ 4024215 w 4031835"/>
              <a:gd name="connsiteY2" fmla="*/ 6850376 h 6857996"/>
              <a:gd name="connsiteX3" fmla="*/ 1714500 w 4031835"/>
              <a:gd name="connsiteY3" fmla="*/ 6857996 h 6857996"/>
              <a:gd name="connsiteX4" fmla="*/ 0 w 4031835"/>
              <a:gd name="connsiteY4" fmla="*/ 3428998 h 6857996"/>
              <a:gd name="connsiteX5" fmla="*/ 1714500 w 4031835"/>
              <a:gd name="connsiteY5" fmla="*/ 0 h 6857996"/>
              <a:gd name="connsiteX0" fmla="*/ 1714500 w 4024215"/>
              <a:gd name="connsiteY0" fmla="*/ 0 h 6857996"/>
              <a:gd name="connsiteX1" fmla="*/ 3909915 w 4024215"/>
              <a:gd name="connsiteY1" fmla="*/ 0 h 6857996"/>
              <a:gd name="connsiteX2" fmla="*/ 4024215 w 4024215"/>
              <a:gd name="connsiteY2" fmla="*/ 6850376 h 6857996"/>
              <a:gd name="connsiteX3" fmla="*/ 1714500 w 4024215"/>
              <a:gd name="connsiteY3" fmla="*/ 6857996 h 6857996"/>
              <a:gd name="connsiteX4" fmla="*/ 0 w 4024215"/>
              <a:gd name="connsiteY4" fmla="*/ 3428998 h 6857996"/>
              <a:gd name="connsiteX5" fmla="*/ 1714500 w 4024215"/>
              <a:gd name="connsiteY5" fmla="*/ 0 h 6857996"/>
              <a:gd name="connsiteX0" fmla="*/ 1714500 w 3909915"/>
              <a:gd name="connsiteY0" fmla="*/ 0 h 6857996"/>
              <a:gd name="connsiteX1" fmla="*/ 3909915 w 3909915"/>
              <a:gd name="connsiteY1" fmla="*/ 0 h 6857996"/>
              <a:gd name="connsiteX2" fmla="*/ 3909915 w 3909915"/>
              <a:gd name="connsiteY2" fmla="*/ 6857996 h 6857996"/>
              <a:gd name="connsiteX3" fmla="*/ 1714500 w 3909915"/>
              <a:gd name="connsiteY3" fmla="*/ 6857996 h 6857996"/>
              <a:gd name="connsiteX4" fmla="*/ 0 w 3909915"/>
              <a:gd name="connsiteY4" fmla="*/ 3428998 h 6857996"/>
              <a:gd name="connsiteX5" fmla="*/ 1714500 w 3909915"/>
              <a:gd name="connsiteY5" fmla="*/ 0 h 685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09915" h="6857996">
                <a:moveTo>
                  <a:pt x="1714500" y="0"/>
                </a:moveTo>
                <a:lnTo>
                  <a:pt x="3909915" y="0"/>
                </a:lnTo>
                <a:lnTo>
                  <a:pt x="3909915" y="6857996"/>
                </a:lnTo>
                <a:lnTo>
                  <a:pt x="1714500" y="6857996"/>
                </a:lnTo>
                <a:lnTo>
                  <a:pt x="0" y="3428998"/>
                </a:lnTo>
                <a:lnTo>
                  <a:pt x="1714500" y="0"/>
                </a:lnTo>
                <a:close/>
              </a:path>
            </a:pathLst>
          </a:custGeom>
          <a:solidFill>
            <a:schemeClr val="accent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ihandsfigur: Form 12">
            <a:extLst>
              <a:ext uri="{FF2B5EF4-FFF2-40B4-BE49-F238E27FC236}">
                <a16:creationId xmlns:a16="http://schemas.microsoft.com/office/drawing/2014/main" id="{B10A0EF0-F6BF-D32A-6722-3F11180E7527}"/>
              </a:ext>
            </a:extLst>
          </p:cNvPr>
          <p:cNvSpPr/>
          <p:nvPr userDrawn="1"/>
        </p:nvSpPr>
        <p:spPr>
          <a:xfrm>
            <a:off x="8795166" y="2"/>
            <a:ext cx="3396835" cy="6857996"/>
          </a:xfrm>
          <a:custGeom>
            <a:avLst/>
            <a:gdLst>
              <a:gd name="connsiteX0" fmla="*/ 1714500 w 3396835"/>
              <a:gd name="connsiteY0" fmla="*/ 0 h 6857996"/>
              <a:gd name="connsiteX1" fmla="*/ 3396835 w 3396835"/>
              <a:gd name="connsiteY1" fmla="*/ 0 h 6857996"/>
              <a:gd name="connsiteX2" fmla="*/ 3396835 w 3396835"/>
              <a:gd name="connsiteY2" fmla="*/ 6857996 h 6857996"/>
              <a:gd name="connsiteX3" fmla="*/ 1714500 w 3396835"/>
              <a:gd name="connsiteY3" fmla="*/ 6857996 h 6857996"/>
              <a:gd name="connsiteX4" fmla="*/ 0 w 3396835"/>
              <a:gd name="connsiteY4" fmla="*/ 3428998 h 6857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6835" h="6857996">
                <a:moveTo>
                  <a:pt x="1714500" y="0"/>
                </a:moveTo>
                <a:lnTo>
                  <a:pt x="3396835" y="0"/>
                </a:lnTo>
                <a:lnTo>
                  <a:pt x="3396835" y="6857996"/>
                </a:lnTo>
                <a:lnTo>
                  <a:pt x="1714500" y="6857996"/>
                </a:lnTo>
                <a:lnTo>
                  <a:pt x="0" y="3428998"/>
                </a:lnTo>
                <a:close/>
              </a:path>
            </a:pathLst>
          </a:custGeom>
          <a:solidFill>
            <a:schemeClr val="accent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16/09/2026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15" name="Platshållare för bildnummer 5">
            <a:extLst>
              <a:ext uri="{FF2B5EF4-FFF2-40B4-BE49-F238E27FC236}">
                <a16:creationId xmlns:a16="http://schemas.microsoft.com/office/drawing/2014/main" id="{ED69E976-927A-BDD8-2818-54CC112BD24B}"/>
              </a:ext>
            </a:extLst>
          </p:cNvPr>
          <p:cNvSpPr>
            <a:spLocks noGrp="1"/>
          </p:cNvSpPr>
          <p:nvPr>
            <p:ph type="sldNum" sz="quarter" idx="12"/>
          </p:nvPr>
        </p:nvSpPr>
        <p:spPr>
          <a:xfrm>
            <a:off x="9456738" y="6356350"/>
            <a:ext cx="1319212" cy="365125"/>
          </a:xfrm>
        </p:spPr>
        <p:txBody>
          <a:bodyPr/>
          <a:lstStyle>
            <a:lvl1pPr>
              <a:defRPr>
                <a:solidFill>
                  <a:schemeClr val="bg1"/>
                </a:solidFill>
              </a:defRPr>
            </a:lvl1pPr>
          </a:lstStyle>
          <a:p>
            <a:fld id="{84C3BD01-E488-4B64-A04E-23BB7B336F1D}" type="slidenum">
              <a:rPr lang="en-GB" smtClean="0"/>
              <a:pPr/>
              <a:t>‹#›</a:t>
            </a:fld>
            <a:endParaRPr lang="en-GB"/>
          </a:p>
        </p:txBody>
      </p:sp>
      <p:pic>
        <p:nvPicPr>
          <p:cNvPr id="7" name="Bildobjekt 6">
            <a:extLst>
              <a:ext uri="{FF2B5EF4-FFF2-40B4-BE49-F238E27FC236}">
                <a16:creationId xmlns:a16="http://schemas.microsoft.com/office/drawing/2014/main" id="{07208BD3-AEFE-33EC-7B9E-5565F2BDC99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422856" y="221456"/>
            <a:ext cx="573882" cy="485775"/>
          </a:xfrm>
          <a:prstGeom prst="rect">
            <a:avLst/>
          </a:prstGeom>
        </p:spPr>
      </p:pic>
    </p:spTree>
    <p:extLst>
      <p:ext uri="{BB962C8B-B14F-4D97-AF65-F5344CB8AC3E}">
        <p14:creationId xmlns:p14="http://schemas.microsoft.com/office/powerpoint/2010/main" val="209299100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60000">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14:bounceEnd="60000">
                                          <p:cBhvr additive="base">
                                            <p:cTn id="7" dur="750" fill="hold"/>
                                            <p:tgtEl>
                                              <p:spTgt spid="13"/>
                                            </p:tgtEl>
                                            <p:attrNameLst>
                                              <p:attrName>ppt_x</p:attrName>
                                            </p:attrNameLst>
                                          </p:cBhvr>
                                          <p:tavLst>
                                            <p:tav tm="0">
                                              <p:val>
                                                <p:strVal val="1+#ppt_w/2"/>
                                              </p:val>
                                            </p:tav>
                                            <p:tav tm="100000">
                                              <p:val>
                                                <p:strVal val="#ppt_x"/>
                                              </p:val>
                                            </p:tav>
                                          </p:tavLst>
                                        </p:anim>
                                        <p:anim calcmode="lin" valueType="num" p14:bounceEnd="60000">
                                          <p:cBhvr additive="base">
                                            <p:cTn id="8" dur="75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60000">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60000">
                                          <p:cBhvr additive="base">
                                            <p:cTn id="11" dur="750" fill="hold"/>
                                            <p:tgtEl>
                                              <p:spTgt spid="14"/>
                                            </p:tgtEl>
                                            <p:attrNameLst>
                                              <p:attrName>ppt_x</p:attrName>
                                            </p:attrNameLst>
                                          </p:cBhvr>
                                          <p:tavLst>
                                            <p:tav tm="0">
                                              <p:val>
                                                <p:strVal val="1+#ppt_w/2"/>
                                              </p:val>
                                            </p:tav>
                                            <p:tav tm="100000">
                                              <p:val>
                                                <p:strVal val="#ppt_x"/>
                                              </p:val>
                                            </p:tav>
                                          </p:tavLst>
                                        </p:anim>
                                        <p:anim calcmode="lin" valueType="num" p14:bounceEnd="60000">
                                          <p:cBhvr additive="base">
                                            <p:cTn id="12" dur="75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750" fill="hold"/>
                                            <p:tgtEl>
                                              <p:spTgt spid="13"/>
                                            </p:tgtEl>
                                            <p:attrNameLst>
                                              <p:attrName>ppt_x</p:attrName>
                                            </p:attrNameLst>
                                          </p:cBhvr>
                                          <p:tavLst>
                                            <p:tav tm="0">
                                              <p:val>
                                                <p:strVal val="1+#ppt_w/2"/>
                                              </p:val>
                                            </p:tav>
                                            <p:tav tm="100000">
                                              <p:val>
                                                <p:strVal val="#ppt_x"/>
                                              </p:val>
                                            </p:tav>
                                          </p:tavLst>
                                        </p:anim>
                                        <p:anim calcmode="lin" valueType="num">
                                          <p:cBhvr additive="base">
                                            <p:cTn id="8" dur="75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750" fill="hold"/>
                                            <p:tgtEl>
                                              <p:spTgt spid="14"/>
                                            </p:tgtEl>
                                            <p:attrNameLst>
                                              <p:attrName>ppt_x</p:attrName>
                                            </p:attrNameLst>
                                          </p:cBhvr>
                                          <p:tavLst>
                                            <p:tav tm="0">
                                              <p:val>
                                                <p:strVal val="1+#ppt_w/2"/>
                                              </p:val>
                                            </p:tav>
                                            <p:tav tm="100000">
                                              <p:val>
                                                <p:strVal val="#ppt_x"/>
                                              </p:val>
                                            </p:tav>
                                          </p:tavLst>
                                        </p:anim>
                                        <p:anim calcmode="lin" valueType="num">
                                          <p:cBhvr additive="base">
                                            <p:cTn id="12" dur="75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animBg="1"/>
        </p:bldLst>
      </p:timing>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Rubrik + två textbox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p:txBody>
          <a:body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5181600" cy="4340225"/>
          </a:xfrm>
        </p:spPr>
        <p:txBody>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4" name="Platshållare för innehåll 3">
            <a:extLst>
              <a:ext uri="{FF2B5EF4-FFF2-40B4-BE49-F238E27FC236}">
                <a16:creationId xmlns:a16="http://schemas.microsoft.com/office/drawing/2014/main" id="{8DECA394-5DCF-4AA1-827C-0B4D291B95A1}"/>
              </a:ext>
            </a:extLst>
          </p:cNvPr>
          <p:cNvSpPr>
            <a:spLocks noGrp="1"/>
          </p:cNvSpPr>
          <p:nvPr>
            <p:ph sz="half" idx="2"/>
          </p:nvPr>
        </p:nvSpPr>
        <p:spPr>
          <a:xfrm>
            <a:off x="6172200" y="1825625"/>
            <a:ext cx="5181600" cy="4340225"/>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16/09/2026</a:t>
            </a:fld>
            <a:endParaRPr lang="en-GB"/>
          </a:p>
        </p:txBody>
      </p:sp>
      <p:sp>
        <p:nvSpPr>
          <p:cNvPr id="6" name="Platshållare för sidfot 5">
            <a:extLst>
              <a:ext uri="{FF2B5EF4-FFF2-40B4-BE49-F238E27FC236}">
                <a16:creationId xmlns:a16="http://schemas.microsoft.com/office/drawing/2014/main" id="{F4AD33AB-FE64-4715-BEC5-3CB0B406810C}"/>
              </a:ext>
            </a:extLst>
          </p:cNvPr>
          <p:cNvSpPr>
            <a:spLocks noGrp="1"/>
          </p:cNvSpPr>
          <p:nvPr>
            <p:ph type="ftr" sz="quarter" idx="11"/>
          </p:nvPr>
        </p:nvSpPr>
        <p:spPr/>
        <p:txBody>
          <a:bodyPr/>
          <a:lstStyle/>
          <a:p>
            <a:endParaRPr lang="en-GB"/>
          </a:p>
        </p:txBody>
      </p:sp>
      <p:sp>
        <p:nvSpPr>
          <p:cNvPr id="8" name="Platshållare för bildnummer 5">
            <a:extLst>
              <a:ext uri="{FF2B5EF4-FFF2-40B4-BE49-F238E27FC236}">
                <a16:creationId xmlns:a16="http://schemas.microsoft.com/office/drawing/2014/main" id="{45260618-5032-4CA5-ADE2-51B4599833B4}"/>
              </a:ext>
            </a:extLst>
          </p:cNvPr>
          <p:cNvSpPr>
            <a:spLocks noGrp="1"/>
          </p:cNvSpPr>
          <p:nvPr>
            <p:ph type="sldNum" sz="quarter" idx="4"/>
          </p:nvPr>
        </p:nvSpPr>
        <p:spPr>
          <a:xfrm>
            <a:off x="8610600" y="6356350"/>
            <a:ext cx="190023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C3BD01-E488-4B64-A04E-23BB7B336F1D}" type="slidenum">
              <a:rPr lang="en-GB" smtClean="0"/>
              <a:t>‹#›</a:t>
            </a:fld>
            <a:endParaRPr lang="en-GB" dirty="0"/>
          </a:p>
        </p:txBody>
      </p:sp>
    </p:spTree>
    <p:extLst>
      <p:ext uri="{BB962C8B-B14F-4D97-AF65-F5344CB8AC3E}">
        <p14:creationId xmlns:p14="http://schemas.microsoft.com/office/powerpoint/2010/main" val="9921009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Rubrik och innehåll 1">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31DDFF5-BCCC-4FB8-A434-37E573C6B297}"/>
              </a:ext>
            </a:extLst>
          </p:cNvPr>
          <p:cNvSpPr>
            <a:spLocks noGrp="1"/>
          </p:cNvSpPr>
          <p:nvPr>
            <p:ph type="title"/>
          </p:nvPr>
        </p:nvSpPr>
        <p:spPr/>
        <p:txBody>
          <a:bodyPr/>
          <a:lstStyle/>
          <a:p>
            <a:r>
              <a:rPr lang="sv-SE" dirty="0"/>
              <a:t>Klicka här för att ändra mall för rubrikformat</a:t>
            </a:r>
            <a:endParaRPr lang="en-GB" dirty="0"/>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16/09/2026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7" name="Platshållare för bildnummer 5">
            <a:extLst>
              <a:ext uri="{FF2B5EF4-FFF2-40B4-BE49-F238E27FC236}">
                <a16:creationId xmlns:a16="http://schemas.microsoft.com/office/drawing/2014/main" id="{EED07C5C-5D6C-4952-8EA0-E8341C74FB8E}"/>
              </a:ext>
            </a:extLst>
          </p:cNvPr>
          <p:cNvSpPr>
            <a:spLocks noGrp="1"/>
          </p:cNvSpPr>
          <p:nvPr>
            <p:ph type="sldNum" sz="quarter" idx="4"/>
          </p:nvPr>
        </p:nvSpPr>
        <p:spPr>
          <a:xfrm>
            <a:off x="8610600" y="6356350"/>
            <a:ext cx="190023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C3BD01-E488-4B64-A04E-23BB7B336F1D}" type="slidenum">
              <a:rPr lang="en-GB" smtClean="0"/>
              <a:t>‹#›</a:t>
            </a:fld>
            <a:endParaRPr lang="en-GB" dirty="0"/>
          </a:p>
        </p:txBody>
      </p:sp>
    </p:spTree>
    <p:extLst>
      <p:ext uri="{BB962C8B-B14F-4D97-AF65-F5344CB8AC3E}">
        <p14:creationId xmlns:p14="http://schemas.microsoft.com/office/powerpoint/2010/main" val="27174849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Rubrik och innehåll 2">
    <p:bg>
      <p:bgPr>
        <a:solidFill>
          <a:schemeClr val="accent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31DDFF5-BCCC-4FB8-A434-37E573C6B297}"/>
              </a:ext>
            </a:extLst>
          </p:cNvPr>
          <p:cNvSpPr>
            <a:spLocks noGrp="1"/>
          </p:cNvSpPr>
          <p:nvPr>
            <p:ph type="title"/>
          </p:nvPr>
        </p:nvSpPr>
        <p:spPr/>
        <p:txBody>
          <a:bodyPr/>
          <a:lstStyle>
            <a:lvl1pPr>
              <a:defRPr>
                <a:solidFill>
                  <a:schemeClr val="bg1"/>
                </a:solidFill>
              </a:defRPr>
            </a:lvl1pPr>
          </a:lstStyle>
          <a:p>
            <a:r>
              <a:rPr lang="sv-SE" dirty="0"/>
              <a:t>Klicka här för att ändra mall för rubrikformat</a:t>
            </a:r>
            <a:endParaRPr lang="en-GB" dirty="0"/>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16/09/2026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7" name="Platshållare för bildnummer 5">
            <a:extLst>
              <a:ext uri="{FF2B5EF4-FFF2-40B4-BE49-F238E27FC236}">
                <a16:creationId xmlns:a16="http://schemas.microsoft.com/office/drawing/2014/main" id="{EED07C5C-5D6C-4952-8EA0-E8341C74FB8E}"/>
              </a:ext>
            </a:extLst>
          </p:cNvPr>
          <p:cNvSpPr>
            <a:spLocks noGrp="1"/>
          </p:cNvSpPr>
          <p:nvPr>
            <p:ph type="sldNum" sz="quarter" idx="4"/>
          </p:nvPr>
        </p:nvSpPr>
        <p:spPr>
          <a:xfrm>
            <a:off x="8610600" y="6356350"/>
            <a:ext cx="190023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C3BD01-E488-4B64-A04E-23BB7B336F1D}" type="slidenum">
              <a:rPr lang="en-GB" smtClean="0"/>
              <a:t>‹#›</a:t>
            </a:fld>
            <a:endParaRPr lang="en-GB" dirty="0"/>
          </a:p>
        </p:txBody>
      </p:sp>
      <p:pic>
        <p:nvPicPr>
          <p:cNvPr id="8" name="Bildobjekt 7">
            <a:extLst>
              <a:ext uri="{FF2B5EF4-FFF2-40B4-BE49-F238E27FC236}">
                <a16:creationId xmlns:a16="http://schemas.microsoft.com/office/drawing/2014/main" id="{D3672FD6-8C71-7DA2-AF72-582538ACA85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422856" y="221456"/>
            <a:ext cx="573882" cy="485775"/>
          </a:xfrm>
          <a:prstGeom prst="rect">
            <a:avLst/>
          </a:prstGeom>
        </p:spPr>
      </p:pic>
    </p:spTree>
    <p:extLst>
      <p:ext uri="{BB962C8B-B14F-4D97-AF65-F5344CB8AC3E}">
        <p14:creationId xmlns:p14="http://schemas.microsoft.com/office/powerpoint/2010/main" val="16318159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Rubrik och innehåll 3">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31DDFF5-BCCC-4FB8-A434-37E573C6B297}"/>
              </a:ext>
            </a:extLst>
          </p:cNvPr>
          <p:cNvSpPr>
            <a:spLocks noGrp="1"/>
          </p:cNvSpPr>
          <p:nvPr>
            <p:ph type="title"/>
          </p:nvPr>
        </p:nvSpPr>
        <p:spPr>
          <a:xfrm>
            <a:off x="836613" y="374650"/>
            <a:ext cx="9327804" cy="1325563"/>
          </a:xfrm>
        </p:spPr>
        <p:txBody>
          <a:bodyPr/>
          <a:lstStyle/>
          <a:p>
            <a:r>
              <a:rPr lang="sv-SE" dirty="0"/>
              <a:t>Klicka här för att ändra mall för rubrikformat</a:t>
            </a:r>
            <a:endParaRPr lang="en-GB" dirty="0"/>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p:txBody>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16/09/2026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6" name="Frihandsfigur: Form 5">
            <a:extLst>
              <a:ext uri="{FF2B5EF4-FFF2-40B4-BE49-F238E27FC236}">
                <a16:creationId xmlns:a16="http://schemas.microsoft.com/office/drawing/2014/main" id="{A3A4FB87-8E00-0259-B62D-D583D2ABFBC8}"/>
              </a:ext>
            </a:extLst>
          </p:cNvPr>
          <p:cNvSpPr/>
          <p:nvPr userDrawn="1"/>
        </p:nvSpPr>
        <p:spPr>
          <a:xfrm>
            <a:off x="10089357" y="-4619"/>
            <a:ext cx="2115803" cy="6864206"/>
          </a:xfrm>
          <a:custGeom>
            <a:avLst/>
            <a:gdLst>
              <a:gd name="connsiteX0" fmla="*/ 101600 w 2133600"/>
              <a:gd name="connsiteY0" fmla="*/ 0 h 6934200"/>
              <a:gd name="connsiteX1" fmla="*/ 1701800 w 2133600"/>
              <a:gd name="connsiteY1" fmla="*/ 4864100 h 6934200"/>
              <a:gd name="connsiteX2" fmla="*/ 0 w 2133600"/>
              <a:gd name="connsiteY2" fmla="*/ 6934200 h 6934200"/>
              <a:gd name="connsiteX3" fmla="*/ 2133600 w 2133600"/>
              <a:gd name="connsiteY3" fmla="*/ 6908800 h 6934200"/>
              <a:gd name="connsiteX4" fmla="*/ 2133600 w 2133600"/>
              <a:gd name="connsiteY4" fmla="*/ 25400 h 6934200"/>
              <a:gd name="connsiteX5" fmla="*/ 101600 w 2133600"/>
              <a:gd name="connsiteY5" fmla="*/ 0 h 6934200"/>
              <a:gd name="connsiteX0" fmla="*/ 115455 w 2133600"/>
              <a:gd name="connsiteY0" fmla="*/ 16163 h 6908800"/>
              <a:gd name="connsiteX1" fmla="*/ 1701800 w 2133600"/>
              <a:gd name="connsiteY1" fmla="*/ 4838700 h 6908800"/>
              <a:gd name="connsiteX2" fmla="*/ 0 w 2133600"/>
              <a:gd name="connsiteY2" fmla="*/ 6908800 h 6908800"/>
              <a:gd name="connsiteX3" fmla="*/ 2133600 w 2133600"/>
              <a:gd name="connsiteY3" fmla="*/ 6883400 h 6908800"/>
              <a:gd name="connsiteX4" fmla="*/ 2133600 w 2133600"/>
              <a:gd name="connsiteY4" fmla="*/ 0 h 6908800"/>
              <a:gd name="connsiteX5" fmla="*/ 115455 w 2133600"/>
              <a:gd name="connsiteY5" fmla="*/ 16163 h 6908800"/>
              <a:gd name="connsiteX0" fmla="*/ 115455 w 2133600"/>
              <a:gd name="connsiteY0" fmla="*/ 0 h 6892637"/>
              <a:gd name="connsiteX1" fmla="*/ 1701800 w 2133600"/>
              <a:gd name="connsiteY1" fmla="*/ 4822537 h 6892637"/>
              <a:gd name="connsiteX2" fmla="*/ 0 w 2133600"/>
              <a:gd name="connsiteY2" fmla="*/ 6892637 h 6892637"/>
              <a:gd name="connsiteX3" fmla="*/ 2133600 w 2133600"/>
              <a:gd name="connsiteY3" fmla="*/ 6867237 h 6892637"/>
              <a:gd name="connsiteX4" fmla="*/ 2126672 w 2133600"/>
              <a:gd name="connsiteY4" fmla="*/ 4618 h 6892637"/>
              <a:gd name="connsiteX5" fmla="*/ 115455 w 2133600"/>
              <a:gd name="connsiteY5" fmla="*/ 0 h 6892637"/>
              <a:gd name="connsiteX0" fmla="*/ 115455 w 2133600"/>
              <a:gd name="connsiteY0" fmla="*/ 2309 h 6888019"/>
              <a:gd name="connsiteX1" fmla="*/ 1701800 w 2133600"/>
              <a:gd name="connsiteY1" fmla="*/ 4817919 h 6888019"/>
              <a:gd name="connsiteX2" fmla="*/ 0 w 2133600"/>
              <a:gd name="connsiteY2" fmla="*/ 6888019 h 6888019"/>
              <a:gd name="connsiteX3" fmla="*/ 2133600 w 2133600"/>
              <a:gd name="connsiteY3" fmla="*/ 6862619 h 6888019"/>
              <a:gd name="connsiteX4" fmla="*/ 2126672 w 2133600"/>
              <a:gd name="connsiteY4" fmla="*/ 0 h 6888019"/>
              <a:gd name="connsiteX5" fmla="*/ 115455 w 2133600"/>
              <a:gd name="connsiteY5" fmla="*/ 2309 h 6888019"/>
              <a:gd name="connsiteX0" fmla="*/ 98786 w 2116931"/>
              <a:gd name="connsiteY0" fmla="*/ 2309 h 6862619"/>
              <a:gd name="connsiteX1" fmla="*/ 1685131 w 2116931"/>
              <a:gd name="connsiteY1" fmla="*/ 4817919 h 6862619"/>
              <a:gd name="connsiteX2" fmla="*/ 0 w 2116931"/>
              <a:gd name="connsiteY2" fmla="*/ 6859444 h 6862619"/>
              <a:gd name="connsiteX3" fmla="*/ 2116931 w 2116931"/>
              <a:gd name="connsiteY3" fmla="*/ 6862619 h 6862619"/>
              <a:gd name="connsiteX4" fmla="*/ 2110003 w 2116931"/>
              <a:gd name="connsiteY4" fmla="*/ 0 h 6862619"/>
              <a:gd name="connsiteX5" fmla="*/ 98786 w 2116931"/>
              <a:gd name="connsiteY5" fmla="*/ 2309 h 6862619"/>
              <a:gd name="connsiteX0" fmla="*/ 98786 w 2116931"/>
              <a:gd name="connsiteY0" fmla="*/ 2309 h 6866587"/>
              <a:gd name="connsiteX1" fmla="*/ 1685131 w 2116931"/>
              <a:gd name="connsiteY1" fmla="*/ 4817919 h 6866587"/>
              <a:gd name="connsiteX2" fmla="*/ 0 w 2116931"/>
              <a:gd name="connsiteY2" fmla="*/ 6866587 h 6866587"/>
              <a:gd name="connsiteX3" fmla="*/ 2116931 w 2116931"/>
              <a:gd name="connsiteY3" fmla="*/ 6862619 h 6866587"/>
              <a:gd name="connsiteX4" fmla="*/ 2110003 w 2116931"/>
              <a:gd name="connsiteY4" fmla="*/ 0 h 6866587"/>
              <a:gd name="connsiteX5" fmla="*/ 98786 w 2116931"/>
              <a:gd name="connsiteY5" fmla="*/ 2309 h 6866587"/>
              <a:gd name="connsiteX0" fmla="*/ 84499 w 2102644"/>
              <a:gd name="connsiteY0" fmla="*/ 2309 h 6864206"/>
              <a:gd name="connsiteX1" fmla="*/ 1670844 w 2102644"/>
              <a:gd name="connsiteY1" fmla="*/ 4817919 h 6864206"/>
              <a:gd name="connsiteX2" fmla="*/ 0 w 2102644"/>
              <a:gd name="connsiteY2" fmla="*/ 6864206 h 6864206"/>
              <a:gd name="connsiteX3" fmla="*/ 2102644 w 2102644"/>
              <a:gd name="connsiteY3" fmla="*/ 6862619 h 6864206"/>
              <a:gd name="connsiteX4" fmla="*/ 2095716 w 2102644"/>
              <a:gd name="connsiteY4" fmla="*/ 0 h 6864206"/>
              <a:gd name="connsiteX5" fmla="*/ 84499 w 2102644"/>
              <a:gd name="connsiteY5" fmla="*/ 2309 h 6864206"/>
              <a:gd name="connsiteX0" fmla="*/ 84499 w 2115803"/>
              <a:gd name="connsiteY0" fmla="*/ 2309 h 6864206"/>
              <a:gd name="connsiteX1" fmla="*/ 1670844 w 2115803"/>
              <a:gd name="connsiteY1" fmla="*/ 4817919 h 6864206"/>
              <a:gd name="connsiteX2" fmla="*/ 0 w 2115803"/>
              <a:gd name="connsiteY2" fmla="*/ 6864206 h 6864206"/>
              <a:gd name="connsiteX3" fmla="*/ 2102644 w 2115803"/>
              <a:gd name="connsiteY3" fmla="*/ 6862619 h 6864206"/>
              <a:gd name="connsiteX4" fmla="*/ 2115594 w 2115803"/>
              <a:gd name="connsiteY4" fmla="*/ 0 h 6864206"/>
              <a:gd name="connsiteX5" fmla="*/ 84499 w 2115803"/>
              <a:gd name="connsiteY5" fmla="*/ 2309 h 6864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5803" h="6864206">
                <a:moveTo>
                  <a:pt x="84499" y="2309"/>
                </a:moveTo>
                <a:lnTo>
                  <a:pt x="1670844" y="4817919"/>
                </a:lnTo>
                <a:lnTo>
                  <a:pt x="0" y="6864206"/>
                </a:lnTo>
                <a:lnTo>
                  <a:pt x="2102644" y="6862619"/>
                </a:lnTo>
                <a:cubicBezTo>
                  <a:pt x="2100335" y="4575079"/>
                  <a:pt x="2117903" y="2287540"/>
                  <a:pt x="2115594" y="0"/>
                </a:cubicBezTo>
                <a:lnTo>
                  <a:pt x="84499" y="2309"/>
                </a:lnTo>
                <a:close/>
              </a:path>
            </a:pathLst>
          </a:custGeom>
          <a:solidFill>
            <a:srgbClr val="1D4F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atshållare för bildnummer 5">
            <a:extLst>
              <a:ext uri="{FF2B5EF4-FFF2-40B4-BE49-F238E27FC236}">
                <a16:creationId xmlns:a16="http://schemas.microsoft.com/office/drawing/2014/main" id="{EED07C5C-5D6C-4952-8EA0-E8341C74FB8E}"/>
              </a:ext>
            </a:extLst>
          </p:cNvPr>
          <p:cNvSpPr>
            <a:spLocks noGrp="1"/>
          </p:cNvSpPr>
          <p:nvPr>
            <p:ph type="sldNum" sz="quarter" idx="4"/>
          </p:nvPr>
        </p:nvSpPr>
        <p:spPr>
          <a:xfrm>
            <a:off x="8816628" y="6356350"/>
            <a:ext cx="1959321" cy="365125"/>
          </a:xfrm>
          <a:prstGeom prst="rect">
            <a:avLst/>
          </a:prstGeom>
        </p:spPr>
        <p:txBody>
          <a:bodyPr vert="horz" lIns="91440" tIns="45720" rIns="91440" bIns="45720" rtlCol="0" anchor="ctr"/>
          <a:lstStyle>
            <a:lvl1pPr algn="r">
              <a:defRPr sz="1200">
                <a:solidFill>
                  <a:schemeClr val="bg1"/>
                </a:solidFill>
              </a:defRPr>
            </a:lvl1pPr>
          </a:lstStyle>
          <a:p>
            <a:fld id="{84C3BD01-E488-4B64-A04E-23BB7B336F1D}" type="slidenum">
              <a:rPr lang="en-GB" smtClean="0"/>
              <a:pPr/>
              <a:t>‹#›</a:t>
            </a:fld>
            <a:endParaRPr lang="en-GB" dirty="0"/>
          </a:p>
        </p:txBody>
      </p:sp>
      <p:pic>
        <p:nvPicPr>
          <p:cNvPr id="9" name="Bildobjekt 8">
            <a:extLst>
              <a:ext uri="{FF2B5EF4-FFF2-40B4-BE49-F238E27FC236}">
                <a16:creationId xmlns:a16="http://schemas.microsoft.com/office/drawing/2014/main" id="{FD68FE4D-1CCA-D7FF-1EFB-82B52E339FE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422856" y="221456"/>
            <a:ext cx="573882" cy="485775"/>
          </a:xfrm>
          <a:prstGeom prst="rect">
            <a:avLst/>
          </a:prstGeom>
        </p:spPr>
      </p:pic>
    </p:spTree>
    <p:extLst>
      <p:ext uri="{BB962C8B-B14F-4D97-AF65-F5344CB8AC3E}">
        <p14:creationId xmlns:p14="http://schemas.microsoft.com/office/powerpoint/2010/main" val="41120748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Rubrik och innehåll 4">
    <p:spTree>
      <p:nvGrpSpPr>
        <p:cNvPr id="1" name=""/>
        <p:cNvGrpSpPr/>
        <p:nvPr/>
      </p:nvGrpSpPr>
      <p:grpSpPr>
        <a:xfrm>
          <a:off x="0" y="0"/>
          <a:ext cx="0" cy="0"/>
          <a:chOff x="0" y="0"/>
          <a:chExt cx="0" cy="0"/>
        </a:xfrm>
      </p:grpSpPr>
      <p:sp>
        <p:nvSpPr>
          <p:cNvPr id="8" name="Frihandsfigur: Form 7">
            <a:extLst>
              <a:ext uri="{FF2B5EF4-FFF2-40B4-BE49-F238E27FC236}">
                <a16:creationId xmlns:a16="http://schemas.microsoft.com/office/drawing/2014/main" id="{642DD6C6-FAB2-F335-D154-9DAA521330D1}"/>
              </a:ext>
            </a:extLst>
          </p:cNvPr>
          <p:cNvSpPr/>
          <p:nvPr userDrawn="1"/>
        </p:nvSpPr>
        <p:spPr>
          <a:xfrm>
            <a:off x="9654405" y="-7793"/>
            <a:ext cx="2102644" cy="6864206"/>
          </a:xfrm>
          <a:custGeom>
            <a:avLst/>
            <a:gdLst>
              <a:gd name="connsiteX0" fmla="*/ 101600 w 2133600"/>
              <a:gd name="connsiteY0" fmla="*/ 0 h 6934200"/>
              <a:gd name="connsiteX1" fmla="*/ 1701800 w 2133600"/>
              <a:gd name="connsiteY1" fmla="*/ 4864100 h 6934200"/>
              <a:gd name="connsiteX2" fmla="*/ 0 w 2133600"/>
              <a:gd name="connsiteY2" fmla="*/ 6934200 h 6934200"/>
              <a:gd name="connsiteX3" fmla="*/ 2133600 w 2133600"/>
              <a:gd name="connsiteY3" fmla="*/ 6908800 h 6934200"/>
              <a:gd name="connsiteX4" fmla="*/ 2133600 w 2133600"/>
              <a:gd name="connsiteY4" fmla="*/ 25400 h 6934200"/>
              <a:gd name="connsiteX5" fmla="*/ 101600 w 2133600"/>
              <a:gd name="connsiteY5" fmla="*/ 0 h 6934200"/>
              <a:gd name="connsiteX0" fmla="*/ 115455 w 2133600"/>
              <a:gd name="connsiteY0" fmla="*/ 16163 h 6908800"/>
              <a:gd name="connsiteX1" fmla="*/ 1701800 w 2133600"/>
              <a:gd name="connsiteY1" fmla="*/ 4838700 h 6908800"/>
              <a:gd name="connsiteX2" fmla="*/ 0 w 2133600"/>
              <a:gd name="connsiteY2" fmla="*/ 6908800 h 6908800"/>
              <a:gd name="connsiteX3" fmla="*/ 2133600 w 2133600"/>
              <a:gd name="connsiteY3" fmla="*/ 6883400 h 6908800"/>
              <a:gd name="connsiteX4" fmla="*/ 2133600 w 2133600"/>
              <a:gd name="connsiteY4" fmla="*/ 0 h 6908800"/>
              <a:gd name="connsiteX5" fmla="*/ 115455 w 2133600"/>
              <a:gd name="connsiteY5" fmla="*/ 16163 h 6908800"/>
              <a:gd name="connsiteX0" fmla="*/ 115455 w 2133600"/>
              <a:gd name="connsiteY0" fmla="*/ 0 h 6892637"/>
              <a:gd name="connsiteX1" fmla="*/ 1701800 w 2133600"/>
              <a:gd name="connsiteY1" fmla="*/ 4822537 h 6892637"/>
              <a:gd name="connsiteX2" fmla="*/ 0 w 2133600"/>
              <a:gd name="connsiteY2" fmla="*/ 6892637 h 6892637"/>
              <a:gd name="connsiteX3" fmla="*/ 2133600 w 2133600"/>
              <a:gd name="connsiteY3" fmla="*/ 6867237 h 6892637"/>
              <a:gd name="connsiteX4" fmla="*/ 2126672 w 2133600"/>
              <a:gd name="connsiteY4" fmla="*/ 4618 h 6892637"/>
              <a:gd name="connsiteX5" fmla="*/ 115455 w 2133600"/>
              <a:gd name="connsiteY5" fmla="*/ 0 h 6892637"/>
              <a:gd name="connsiteX0" fmla="*/ 115455 w 2133600"/>
              <a:gd name="connsiteY0" fmla="*/ 2309 h 6888019"/>
              <a:gd name="connsiteX1" fmla="*/ 1701800 w 2133600"/>
              <a:gd name="connsiteY1" fmla="*/ 4817919 h 6888019"/>
              <a:gd name="connsiteX2" fmla="*/ 0 w 2133600"/>
              <a:gd name="connsiteY2" fmla="*/ 6888019 h 6888019"/>
              <a:gd name="connsiteX3" fmla="*/ 2133600 w 2133600"/>
              <a:gd name="connsiteY3" fmla="*/ 6862619 h 6888019"/>
              <a:gd name="connsiteX4" fmla="*/ 2126672 w 2133600"/>
              <a:gd name="connsiteY4" fmla="*/ 0 h 6888019"/>
              <a:gd name="connsiteX5" fmla="*/ 115455 w 2133600"/>
              <a:gd name="connsiteY5" fmla="*/ 2309 h 6888019"/>
              <a:gd name="connsiteX0" fmla="*/ 98786 w 2116931"/>
              <a:gd name="connsiteY0" fmla="*/ 2309 h 6862619"/>
              <a:gd name="connsiteX1" fmla="*/ 1685131 w 2116931"/>
              <a:gd name="connsiteY1" fmla="*/ 4817919 h 6862619"/>
              <a:gd name="connsiteX2" fmla="*/ 0 w 2116931"/>
              <a:gd name="connsiteY2" fmla="*/ 6859444 h 6862619"/>
              <a:gd name="connsiteX3" fmla="*/ 2116931 w 2116931"/>
              <a:gd name="connsiteY3" fmla="*/ 6862619 h 6862619"/>
              <a:gd name="connsiteX4" fmla="*/ 2110003 w 2116931"/>
              <a:gd name="connsiteY4" fmla="*/ 0 h 6862619"/>
              <a:gd name="connsiteX5" fmla="*/ 98786 w 2116931"/>
              <a:gd name="connsiteY5" fmla="*/ 2309 h 6862619"/>
              <a:gd name="connsiteX0" fmla="*/ 98786 w 2116931"/>
              <a:gd name="connsiteY0" fmla="*/ 2309 h 6866587"/>
              <a:gd name="connsiteX1" fmla="*/ 1685131 w 2116931"/>
              <a:gd name="connsiteY1" fmla="*/ 4817919 h 6866587"/>
              <a:gd name="connsiteX2" fmla="*/ 0 w 2116931"/>
              <a:gd name="connsiteY2" fmla="*/ 6866587 h 6866587"/>
              <a:gd name="connsiteX3" fmla="*/ 2116931 w 2116931"/>
              <a:gd name="connsiteY3" fmla="*/ 6862619 h 6866587"/>
              <a:gd name="connsiteX4" fmla="*/ 2110003 w 2116931"/>
              <a:gd name="connsiteY4" fmla="*/ 0 h 6866587"/>
              <a:gd name="connsiteX5" fmla="*/ 98786 w 2116931"/>
              <a:gd name="connsiteY5" fmla="*/ 2309 h 6866587"/>
              <a:gd name="connsiteX0" fmla="*/ 84499 w 2102644"/>
              <a:gd name="connsiteY0" fmla="*/ 2309 h 6864206"/>
              <a:gd name="connsiteX1" fmla="*/ 1670844 w 2102644"/>
              <a:gd name="connsiteY1" fmla="*/ 4817919 h 6864206"/>
              <a:gd name="connsiteX2" fmla="*/ 0 w 2102644"/>
              <a:gd name="connsiteY2" fmla="*/ 6864206 h 6864206"/>
              <a:gd name="connsiteX3" fmla="*/ 2102644 w 2102644"/>
              <a:gd name="connsiteY3" fmla="*/ 6862619 h 6864206"/>
              <a:gd name="connsiteX4" fmla="*/ 2095716 w 2102644"/>
              <a:gd name="connsiteY4" fmla="*/ 0 h 6864206"/>
              <a:gd name="connsiteX5" fmla="*/ 84499 w 2102644"/>
              <a:gd name="connsiteY5" fmla="*/ 2309 h 6864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2644" h="6864206">
                <a:moveTo>
                  <a:pt x="84499" y="2309"/>
                </a:moveTo>
                <a:lnTo>
                  <a:pt x="1670844" y="4817919"/>
                </a:lnTo>
                <a:lnTo>
                  <a:pt x="0" y="6864206"/>
                </a:lnTo>
                <a:lnTo>
                  <a:pt x="2102644" y="6862619"/>
                </a:lnTo>
                <a:cubicBezTo>
                  <a:pt x="2100335" y="4575079"/>
                  <a:pt x="2098025" y="2287540"/>
                  <a:pt x="2095716" y="0"/>
                </a:cubicBezTo>
                <a:lnTo>
                  <a:pt x="84499" y="2309"/>
                </a:lnTo>
                <a:close/>
              </a:path>
            </a:pathLst>
          </a:custGeom>
          <a:solidFill>
            <a:srgbClr val="5199D5">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Frihandsfigur: Form 8">
            <a:extLst>
              <a:ext uri="{FF2B5EF4-FFF2-40B4-BE49-F238E27FC236}">
                <a16:creationId xmlns:a16="http://schemas.microsoft.com/office/drawing/2014/main" id="{40648620-86A0-A6D3-5BD2-517EEEA2F2D6}"/>
              </a:ext>
            </a:extLst>
          </p:cNvPr>
          <p:cNvSpPr/>
          <p:nvPr userDrawn="1"/>
        </p:nvSpPr>
        <p:spPr>
          <a:xfrm>
            <a:off x="10089357" y="-6206"/>
            <a:ext cx="2115803" cy="6864206"/>
          </a:xfrm>
          <a:custGeom>
            <a:avLst/>
            <a:gdLst>
              <a:gd name="connsiteX0" fmla="*/ 101600 w 2133600"/>
              <a:gd name="connsiteY0" fmla="*/ 0 h 6934200"/>
              <a:gd name="connsiteX1" fmla="*/ 1701800 w 2133600"/>
              <a:gd name="connsiteY1" fmla="*/ 4864100 h 6934200"/>
              <a:gd name="connsiteX2" fmla="*/ 0 w 2133600"/>
              <a:gd name="connsiteY2" fmla="*/ 6934200 h 6934200"/>
              <a:gd name="connsiteX3" fmla="*/ 2133600 w 2133600"/>
              <a:gd name="connsiteY3" fmla="*/ 6908800 h 6934200"/>
              <a:gd name="connsiteX4" fmla="*/ 2133600 w 2133600"/>
              <a:gd name="connsiteY4" fmla="*/ 25400 h 6934200"/>
              <a:gd name="connsiteX5" fmla="*/ 101600 w 2133600"/>
              <a:gd name="connsiteY5" fmla="*/ 0 h 6934200"/>
              <a:gd name="connsiteX0" fmla="*/ 115455 w 2133600"/>
              <a:gd name="connsiteY0" fmla="*/ 16163 h 6908800"/>
              <a:gd name="connsiteX1" fmla="*/ 1701800 w 2133600"/>
              <a:gd name="connsiteY1" fmla="*/ 4838700 h 6908800"/>
              <a:gd name="connsiteX2" fmla="*/ 0 w 2133600"/>
              <a:gd name="connsiteY2" fmla="*/ 6908800 h 6908800"/>
              <a:gd name="connsiteX3" fmla="*/ 2133600 w 2133600"/>
              <a:gd name="connsiteY3" fmla="*/ 6883400 h 6908800"/>
              <a:gd name="connsiteX4" fmla="*/ 2133600 w 2133600"/>
              <a:gd name="connsiteY4" fmla="*/ 0 h 6908800"/>
              <a:gd name="connsiteX5" fmla="*/ 115455 w 2133600"/>
              <a:gd name="connsiteY5" fmla="*/ 16163 h 6908800"/>
              <a:gd name="connsiteX0" fmla="*/ 115455 w 2133600"/>
              <a:gd name="connsiteY0" fmla="*/ 0 h 6892637"/>
              <a:gd name="connsiteX1" fmla="*/ 1701800 w 2133600"/>
              <a:gd name="connsiteY1" fmla="*/ 4822537 h 6892637"/>
              <a:gd name="connsiteX2" fmla="*/ 0 w 2133600"/>
              <a:gd name="connsiteY2" fmla="*/ 6892637 h 6892637"/>
              <a:gd name="connsiteX3" fmla="*/ 2133600 w 2133600"/>
              <a:gd name="connsiteY3" fmla="*/ 6867237 h 6892637"/>
              <a:gd name="connsiteX4" fmla="*/ 2126672 w 2133600"/>
              <a:gd name="connsiteY4" fmla="*/ 4618 h 6892637"/>
              <a:gd name="connsiteX5" fmla="*/ 115455 w 2133600"/>
              <a:gd name="connsiteY5" fmla="*/ 0 h 6892637"/>
              <a:gd name="connsiteX0" fmla="*/ 115455 w 2133600"/>
              <a:gd name="connsiteY0" fmla="*/ 2309 h 6888019"/>
              <a:gd name="connsiteX1" fmla="*/ 1701800 w 2133600"/>
              <a:gd name="connsiteY1" fmla="*/ 4817919 h 6888019"/>
              <a:gd name="connsiteX2" fmla="*/ 0 w 2133600"/>
              <a:gd name="connsiteY2" fmla="*/ 6888019 h 6888019"/>
              <a:gd name="connsiteX3" fmla="*/ 2133600 w 2133600"/>
              <a:gd name="connsiteY3" fmla="*/ 6862619 h 6888019"/>
              <a:gd name="connsiteX4" fmla="*/ 2126672 w 2133600"/>
              <a:gd name="connsiteY4" fmla="*/ 0 h 6888019"/>
              <a:gd name="connsiteX5" fmla="*/ 115455 w 2133600"/>
              <a:gd name="connsiteY5" fmla="*/ 2309 h 6888019"/>
              <a:gd name="connsiteX0" fmla="*/ 98786 w 2116931"/>
              <a:gd name="connsiteY0" fmla="*/ 2309 h 6862619"/>
              <a:gd name="connsiteX1" fmla="*/ 1685131 w 2116931"/>
              <a:gd name="connsiteY1" fmla="*/ 4817919 h 6862619"/>
              <a:gd name="connsiteX2" fmla="*/ 0 w 2116931"/>
              <a:gd name="connsiteY2" fmla="*/ 6859444 h 6862619"/>
              <a:gd name="connsiteX3" fmla="*/ 2116931 w 2116931"/>
              <a:gd name="connsiteY3" fmla="*/ 6862619 h 6862619"/>
              <a:gd name="connsiteX4" fmla="*/ 2110003 w 2116931"/>
              <a:gd name="connsiteY4" fmla="*/ 0 h 6862619"/>
              <a:gd name="connsiteX5" fmla="*/ 98786 w 2116931"/>
              <a:gd name="connsiteY5" fmla="*/ 2309 h 6862619"/>
              <a:gd name="connsiteX0" fmla="*/ 98786 w 2116931"/>
              <a:gd name="connsiteY0" fmla="*/ 2309 h 6866587"/>
              <a:gd name="connsiteX1" fmla="*/ 1685131 w 2116931"/>
              <a:gd name="connsiteY1" fmla="*/ 4817919 h 6866587"/>
              <a:gd name="connsiteX2" fmla="*/ 0 w 2116931"/>
              <a:gd name="connsiteY2" fmla="*/ 6866587 h 6866587"/>
              <a:gd name="connsiteX3" fmla="*/ 2116931 w 2116931"/>
              <a:gd name="connsiteY3" fmla="*/ 6862619 h 6866587"/>
              <a:gd name="connsiteX4" fmla="*/ 2110003 w 2116931"/>
              <a:gd name="connsiteY4" fmla="*/ 0 h 6866587"/>
              <a:gd name="connsiteX5" fmla="*/ 98786 w 2116931"/>
              <a:gd name="connsiteY5" fmla="*/ 2309 h 6866587"/>
              <a:gd name="connsiteX0" fmla="*/ 84499 w 2102644"/>
              <a:gd name="connsiteY0" fmla="*/ 2309 h 6864206"/>
              <a:gd name="connsiteX1" fmla="*/ 1670844 w 2102644"/>
              <a:gd name="connsiteY1" fmla="*/ 4817919 h 6864206"/>
              <a:gd name="connsiteX2" fmla="*/ 0 w 2102644"/>
              <a:gd name="connsiteY2" fmla="*/ 6864206 h 6864206"/>
              <a:gd name="connsiteX3" fmla="*/ 2102644 w 2102644"/>
              <a:gd name="connsiteY3" fmla="*/ 6862619 h 6864206"/>
              <a:gd name="connsiteX4" fmla="*/ 2095716 w 2102644"/>
              <a:gd name="connsiteY4" fmla="*/ 0 h 6864206"/>
              <a:gd name="connsiteX5" fmla="*/ 84499 w 2102644"/>
              <a:gd name="connsiteY5" fmla="*/ 2309 h 6864206"/>
              <a:gd name="connsiteX0" fmla="*/ 84499 w 2115803"/>
              <a:gd name="connsiteY0" fmla="*/ 2309 h 6864206"/>
              <a:gd name="connsiteX1" fmla="*/ 1670844 w 2115803"/>
              <a:gd name="connsiteY1" fmla="*/ 4817919 h 6864206"/>
              <a:gd name="connsiteX2" fmla="*/ 0 w 2115803"/>
              <a:gd name="connsiteY2" fmla="*/ 6864206 h 6864206"/>
              <a:gd name="connsiteX3" fmla="*/ 2102644 w 2115803"/>
              <a:gd name="connsiteY3" fmla="*/ 6862619 h 6864206"/>
              <a:gd name="connsiteX4" fmla="*/ 2115594 w 2115803"/>
              <a:gd name="connsiteY4" fmla="*/ 0 h 6864206"/>
              <a:gd name="connsiteX5" fmla="*/ 84499 w 2115803"/>
              <a:gd name="connsiteY5" fmla="*/ 2309 h 6864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5803" h="6864206">
                <a:moveTo>
                  <a:pt x="84499" y="2309"/>
                </a:moveTo>
                <a:lnTo>
                  <a:pt x="1670844" y="4817919"/>
                </a:lnTo>
                <a:lnTo>
                  <a:pt x="0" y="6864206"/>
                </a:lnTo>
                <a:lnTo>
                  <a:pt x="2102644" y="6862619"/>
                </a:lnTo>
                <a:cubicBezTo>
                  <a:pt x="2100335" y="4575079"/>
                  <a:pt x="2117903" y="2287540"/>
                  <a:pt x="2115594" y="0"/>
                </a:cubicBezTo>
                <a:lnTo>
                  <a:pt x="84499" y="2309"/>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A31DDFF5-BCCC-4FB8-A434-37E573C6B297}"/>
              </a:ext>
            </a:extLst>
          </p:cNvPr>
          <p:cNvSpPr>
            <a:spLocks noGrp="1"/>
          </p:cNvSpPr>
          <p:nvPr>
            <p:ph type="title"/>
          </p:nvPr>
        </p:nvSpPr>
        <p:spPr>
          <a:xfrm>
            <a:off x="836613" y="374650"/>
            <a:ext cx="8817792" cy="1325563"/>
          </a:xfrm>
        </p:spPr>
        <p:txBody>
          <a:bodyPr/>
          <a:lstStyle/>
          <a:p>
            <a:r>
              <a:rPr lang="sv-SE" dirty="0"/>
              <a:t>Klicka här för att ändra mall för rubrikformat</a:t>
            </a:r>
            <a:endParaRPr lang="en-GB" dirty="0"/>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a:xfrm>
            <a:off x="838200" y="1825625"/>
            <a:ext cx="9359348" cy="4340225"/>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16/09/2026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7" name="Platshållare för bildnummer 5">
            <a:extLst>
              <a:ext uri="{FF2B5EF4-FFF2-40B4-BE49-F238E27FC236}">
                <a16:creationId xmlns:a16="http://schemas.microsoft.com/office/drawing/2014/main" id="{EED07C5C-5D6C-4952-8EA0-E8341C74FB8E}"/>
              </a:ext>
            </a:extLst>
          </p:cNvPr>
          <p:cNvSpPr>
            <a:spLocks noGrp="1"/>
          </p:cNvSpPr>
          <p:nvPr>
            <p:ph type="sldNum" sz="quarter" idx="4"/>
          </p:nvPr>
        </p:nvSpPr>
        <p:spPr>
          <a:xfrm>
            <a:off x="8610600" y="6356350"/>
            <a:ext cx="190023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C3BD01-E488-4B64-A04E-23BB7B336F1D}" type="slidenum">
              <a:rPr lang="en-GB" smtClean="0"/>
              <a:t>‹#›</a:t>
            </a:fld>
            <a:endParaRPr lang="en-GB" dirty="0"/>
          </a:p>
        </p:txBody>
      </p:sp>
      <p:pic>
        <p:nvPicPr>
          <p:cNvPr id="6" name="Bildobjekt 5">
            <a:extLst>
              <a:ext uri="{FF2B5EF4-FFF2-40B4-BE49-F238E27FC236}">
                <a16:creationId xmlns:a16="http://schemas.microsoft.com/office/drawing/2014/main" id="{507EF397-A8C5-B0F2-ACE9-FE58761B26F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422856" y="221456"/>
            <a:ext cx="573882" cy="485775"/>
          </a:xfrm>
          <a:prstGeom prst="rect">
            <a:avLst/>
          </a:prstGeom>
        </p:spPr>
      </p:pic>
    </p:spTree>
    <p:extLst>
      <p:ext uri="{BB962C8B-B14F-4D97-AF65-F5344CB8AC3E}">
        <p14:creationId xmlns:p14="http://schemas.microsoft.com/office/powerpoint/2010/main" val="13406998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Logotypsida">
    <p:bg>
      <p:bgPr>
        <a:solidFill>
          <a:srgbClr val="DAE9F6"/>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2BAE6C38-C2EA-316F-AAB8-47D8B78F5069}"/>
              </a:ext>
            </a:extLst>
          </p:cNvPr>
          <p:cNvGraphicFramePr>
            <a:graphicFrameLocks noChangeAspect="1"/>
          </p:cNvGraphicFramePr>
          <p:nvPr userDrawn="1">
            <p:custDataLst>
              <p:tags r:id="rId1"/>
            </p:custDataLst>
            <p:extLst>
              <p:ext uri="{D42A27DB-BD31-4B8C-83A1-F6EECF244321}">
                <p14:modId xmlns:p14="http://schemas.microsoft.com/office/powerpoint/2010/main" val="12911541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8" name="think-cell data - do not delete" hidden="1">
                        <a:extLst>
                          <a:ext uri="{FF2B5EF4-FFF2-40B4-BE49-F238E27FC236}">
                            <a16:creationId xmlns:a16="http://schemas.microsoft.com/office/drawing/2014/main" id="{2BAE6C38-C2EA-316F-AAB8-47D8B78F506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C0C6180E-8AA2-3277-A3FD-4A6BA40792BC}"/>
              </a:ext>
            </a:extLst>
          </p:cNvPr>
          <p:cNvSpPr>
            <a:spLocks noGrp="1"/>
          </p:cNvSpPr>
          <p:nvPr>
            <p:ph type="title"/>
          </p:nvPr>
        </p:nvSpPr>
        <p:spPr/>
        <p:txBody>
          <a:bodyPr vert="horz"/>
          <a:lstStyle/>
          <a:p>
            <a:r>
              <a:rPr lang="sv-SE"/>
              <a:t>Klicka här för att ändra mall för rubrikformat</a:t>
            </a:r>
          </a:p>
        </p:txBody>
      </p:sp>
      <p:sp>
        <p:nvSpPr>
          <p:cNvPr id="3" name="Platshållare för datum 2">
            <a:extLst>
              <a:ext uri="{FF2B5EF4-FFF2-40B4-BE49-F238E27FC236}">
                <a16:creationId xmlns:a16="http://schemas.microsoft.com/office/drawing/2014/main" id="{D931F59B-69AB-F1B0-50AC-534A5C740925}"/>
              </a:ext>
            </a:extLst>
          </p:cNvPr>
          <p:cNvSpPr>
            <a:spLocks noGrp="1"/>
          </p:cNvSpPr>
          <p:nvPr>
            <p:ph type="dt" sz="half" idx="10"/>
          </p:nvPr>
        </p:nvSpPr>
        <p:spPr/>
        <p:txBody>
          <a:bodyPr/>
          <a:lstStyle/>
          <a:p>
            <a:fld id="{F5AD5718-60B2-496E-9FAD-9B02076132A9}" type="datetimeFigureOut">
              <a:rPr lang="en-GB" smtClean="0"/>
              <a:t>16/09/2026</a:t>
            </a:fld>
            <a:endParaRPr lang="en-GB" dirty="0"/>
          </a:p>
        </p:txBody>
      </p:sp>
      <p:sp>
        <p:nvSpPr>
          <p:cNvPr id="4" name="Platshållare för sidfot 3">
            <a:extLst>
              <a:ext uri="{FF2B5EF4-FFF2-40B4-BE49-F238E27FC236}">
                <a16:creationId xmlns:a16="http://schemas.microsoft.com/office/drawing/2014/main" id="{FFC706FC-B74A-7873-C1E2-2FF12B8356C3}"/>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54FB78EA-4B44-1A7E-57D6-0B28CCEA4FB2}"/>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6" name="Rektangel 5">
            <a:extLst>
              <a:ext uri="{FF2B5EF4-FFF2-40B4-BE49-F238E27FC236}">
                <a16:creationId xmlns:a16="http://schemas.microsoft.com/office/drawing/2014/main" id="{E38DADB9-19A8-55AA-664E-3EF6ED455336}"/>
              </a:ext>
            </a:extLst>
          </p:cNvPr>
          <p:cNvSpPr/>
          <p:nvPr userDrawn="1"/>
        </p:nvSpPr>
        <p:spPr>
          <a:xfrm>
            <a:off x="839788" y="1808163"/>
            <a:ext cx="10512425" cy="4068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2286778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Avsnittsrubrik">
    <p:spTree>
      <p:nvGrpSpPr>
        <p:cNvPr id="1" name=""/>
        <p:cNvGrpSpPr/>
        <p:nvPr/>
      </p:nvGrpSpPr>
      <p:grpSpPr>
        <a:xfrm>
          <a:off x="0" y="0"/>
          <a:ext cx="0" cy="0"/>
          <a:chOff x="0" y="0"/>
          <a:chExt cx="0" cy="0"/>
        </a:xfrm>
      </p:grpSpPr>
      <p:sp>
        <p:nvSpPr>
          <p:cNvPr id="12" name="Frihandsfigur: Form 11">
            <a:extLst>
              <a:ext uri="{FF2B5EF4-FFF2-40B4-BE49-F238E27FC236}">
                <a16:creationId xmlns:a16="http://schemas.microsoft.com/office/drawing/2014/main" id="{1B6E0B08-E7B9-C881-1CDC-AAAD3CBB19CB}"/>
              </a:ext>
            </a:extLst>
          </p:cNvPr>
          <p:cNvSpPr/>
          <p:nvPr userDrawn="1"/>
        </p:nvSpPr>
        <p:spPr>
          <a:xfrm>
            <a:off x="0" y="2"/>
            <a:ext cx="11353800" cy="6857996"/>
          </a:xfrm>
          <a:custGeom>
            <a:avLst/>
            <a:gdLst>
              <a:gd name="connsiteX0" fmla="*/ 0 w 11353800"/>
              <a:gd name="connsiteY0" fmla="*/ 0 h 6857996"/>
              <a:gd name="connsiteX1" fmla="*/ 9639300 w 11353800"/>
              <a:gd name="connsiteY1" fmla="*/ 0 h 6857996"/>
              <a:gd name="connsiteX2" fmla="*/ 11353800 w 11353800"/>
              <a:gd name="connsiteY2" fmla="*/ 3428998 h 6857996"/>
              <a:gd name="connsiteX3" fmla="*/ 9639300 w 11353800"/>
              <a:gd name="connsiteY3" fmla="*/ 6857996 h 6857996"/>
              <a:gd name="connsiteX4" fmla="*/ 0 w 11353800"/>
              <a:gd name="connsiteY4" fmla="*/ 6857996 h 6857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3800" h="6857996">
                <a:moveTo>
                  <a:pt x="0" y="0"/>
                </a:moveTo>
                <a:lnTo>
                  <a:pt x="9639300" y="0"/>
                </a:lnTo>
                <a:lnTo>
                  <a:pt x="11353800" y="3428998"/>
                </a:lnTo>
                <a:lnTo>
                  <a:pt x="9639300" y="6857996"/>
                </a:lnTo>
                <a:lnTo>
                  <a:pt x="0" y="6857996"/>
                </a:lnTo>
                <a:close/>
              </a:path>
            </a:pathLst>
          </a:custGeom>
          <a:solidFill>
            <a:schemeClr val="accent1">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8" name="Frihandsfigur: Form 7">
            <a:extLst>
              <a:ext uri="{FF2B5EF4-FFF2-40B4-BE49-F238E27FC236}">
                <a16:creationId xmlns:a16="http://schemas.microsoft.com/office/drawing/2014/main" id="{9405F5B1-8B5A-14D1-B020-A9BF9353F613}"/>
              </a:ext>
            </a:extLst>
          </p:cNvPr>
          <p:cNvSpPr/>
          <p:nvPr userDrawn="1"/>
        </p:nvSpPr>
        <p:spPr>
          <a:xfrm>
            <a:off x="-28575" y="2"/>
            <a:ext cx="10482776" cy="6877046"/>
          </a:xfrm>
          <a:custGeom>
            <a:avLst/>
            <a:gdLst>
              <a:gd name="connsiteX0" fmla="*/ 0 w 10311326"/>
              <a:gd name="connsiteY0" fmla="*/ 0 h 6857996"/>
              <a:gd name="connsiteX1" fmla="*/ 8596826 w 10311326"/>
              <a:gd name="connsiteY1" fmla="*/ 0 h 6857996"/>
              <a:gd name="connsiteX2" fmla="*/ 10311326 w 10311326"/>
              <a:gd name="connsiteY2" fmla="*/ 3428998 h 6857996"/>
              <a:gd name="connsiteX3" fmla="*/ 8596826 w 10311326"/>
              <a:gd name="connsiteY3" fmla="*/ 6857996 h 6857996"/>
              <a:gd name="connsiteX4" fmla="*/ 0 w 10311326"/>
              <a:gd name="connsiteY4" fmla="*/ 6857996 h 6857996"/>
              <a:gd name="connsiteX0" fmla="*/ 0 w 10473251"/>
              <a:gd name="connsiteY0" fmla="*/ 0 h 6867521"/>
              <a:gd name="connsiteX1" fmla="*/ 8758751 w 10473251"/>
              <a:gd name="connsiteY1" fmla="*/ 9525 h 6867521"/>
              <a:gd name="connsiteX2" fmla="*/ 10473251 w 10473251"/>
              <a:gd name="connsiteY2" fmla="*/ 3438523 h 6867521"/>
              <a:gd name="connsiteX3" fmla="*/ 8758751 w 10473251"/>
              <a:gd name="connsiteY3" fmla="*/ 6867521 h 6867521"/>
              <a:gd name="connsiteX4" fmla="*/ 161925 w 10473251"/>
              <a:gd name="connsiteY4" fmla="*/ 6867521 h 6867521"/>
              <a:gd name="connsiteX5" fmla="*/ 0 w 10473251"/>
              <a:gd name="connsiteY5" fmla="*/ 0 h 6867521"/>
              <a:gd name="connsiteX0" fmla="*/ 0 w 10463726"/>
              <a:gd name="connsiteY0" fmla="*/ 9525 h 6857996"/>
              <a:gd name="connsiteX1" fmla="*/ 8749226 w 10463726"/>
              <a:gd name="connsiteY1" fmla="*/ 0 h 6857996"/>
              <a:gd name="connsiteX2" fmla="*/ 10463726 w 10463726"/>
              <a:gd name="connsiteY2" fmla="*/ 3428998 h 6857996"/>
              <a:gd name="connsiteX3" fmla="*/ 8749226 w 10463726"/>
              <a:gd name="connsiteY3" fmla="*/ 6857996 h 6857996"/>
              <a:gd name="connsiteX4" fmla="*/ 152400 w 10463726"/>
              <a:gd name="connsiteY4" fmla="*/ 6857996 h 6857996"/>
              <a:gd name="connsiteX5" fmla="*/ 0 w 10463726"/>
              <a:gd name="connsiteY5" fmla="*/ 9525 h 6857996"/>
              <a:gd name="connsiteX0" fmla="*/ 28575 w 10492301"/>
              <a:gd name="connsiteY0" fmla="*/ 9525 h 6886571"/>
              <a:gd name="connsiteX1" fmla="*/ 8777801 w 10492301"/>
              <a:gd name="connsiteY1" fmla="*/ 0 h 6886571"/>
              <a:gd name="connsiteX2" fmla="*/ 10492301 w 10492301"/>
              <a:gd name="connsiteY2" fmla="*/ 3428998 h 6886571"/>
              <a:gd name="connsiteX3" fmla="*/ 8777801 w 10492301"/>
              <a:gd name="connsiteY3" fmla="*/ 6857996 h 6886571"/>
              <a:gd name="connsiteX4" fmla="*/ 0 w 10492301"/>
              <a:gd name="connsiteY4" fmla="*/ 6886571 h 6886571"/>
              <a:gd name="connsiteX5" fmla="*/ 28575 w 10492301"/>
              <a:gd name="connsiteY5" fmla="*/ 9525 h 6886571"/>
              <a:gd name="connsiteX0" fmla="*/ 19050 w 10482776"/>
              <a:gd name="connsiteY0" fmla="*/ 9525 h 6877046"/>
              <a:gd name="connsiteX1" fmla="*/ 8768276 w 10482776"/>
              <a:gd name="connsiteY1" fmla="*/ 0 h 6877046"/>
              <a:gd name="connsiteX2" fmla="*/ 10482776 w 10482776"/>
              <a:gd name="connsiteY2" fmla="*/ 3428998 h 6877046"/>
              <a:gd name="connsiteX3" fmla="*/ 8768276 w 10482776"/>
              <a:gd name="connsiteY3" fmla="*/ 6857996 h 6877046"/>
              <a:gd name="connsiteX4" fmla="*/ 0 w 10482776"/>
              <a:gd name="connsiteY4" fmla="*/ 6877046 h 6877046"/>
              <a:gd name="connsiteX5" fmla="*/ 19050 w 10482776"/>
              <a:gd name="connsiteY5" fmla="*/ 9525 h 6877046"/>
              <a:gd name="connsiteX0" fmla="*/ 19050 w 10482776"/>
              <a:gd name="connsiteY0" fmla="*/ 0 h 6886571"/>
              <a:gd name="connsiteX1" fmla="*/ 8768276 w 10482776"/>
              <a:gd name="connsiteY1" fmla="*/ 9525 h 6886571"/>
              <a:gd name="connsiteX2" fmla="*/ 10482776 w 10482776"/>
              <a:gd name="connsiteY2" fmla="*/ 3438523 h 6886571"/>
              <a:gd name="connsiteX3" fmla="*/ 8768276 w 10482776"/>
              <a:gd name="connsiteY3" fmla="*/ 6867521 h 6886571"/>
              <a:gd name="connsiteX4" fmla="*/ 0 w 10482776"/>
              <a:gd name="connsiteY4" fmla="*/ 6886571 h 6886571"/>
              <a:gd name="connsiteX5" fmla="*/ 19050 w 10482776"/>
              <a:gd name="connsiteY5" fmla="*/ 0 h 6886571"/>
              <a:gd name="connsiteX0" fmla="*/ 9525 w 10482776"/>
              <a:gd name="connsiteY0" fmla="*/ 0 h 6877046"/>
              <a:gd name="connsiteX1" fmla="*/ 8768276 w 10482776"/>
              <a:gd name="connsiteY1" fmla="*/ 0 h 6877046"/>
              <a:gd name="connsiteX2" fmla="*/ 10482776 w 10482776"/>
              <a:gd name="connsiteY2" fmla="*/ 3428998 h 6877046"/>
              <a:gd name="connsiteX3" fmla="*/ 8768276 w 10482776"/>
              <a:gd name="connsiteY3" fmla="*/ 6857996 h 6877046"/>
              <a:gd name="connsiteX4" fmla="*/ 0 w 10482776"/>
              <a:gd name="connsiteY4" fmla="*/ 6877046 h 6877046"/>
              <a:gd name="connsiteX5" fmla="*/ 9525 w 10482776"/>
              <a:gd name="connsiteY5" fmla="*/ 0 h 6877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82776" h="6877046">
                <a:moveTo>
                  <a:pt x="9525" y="0"/>
                </a:moveTo>
                <a:lnTo>
                  <a:pt x="8768276" y="0"/>
                </a:lnTo>
                <a:lnTo>
                  <a:pt x="10482776" y="3428998"/>
                </a:lnTo>
                <a:lnTo>
                  <a:pt x="8768276" y="6857996"/>
                </a:lnTo>
                <a:lnTo>
                  <a:pt x="0" y="6877046"/>
                </a:lnTo>
                <a:cubicBezTo>
                  <a:pt x="0" y="4591047"/>
                  <a:pt x="9525" y="2285999"/>
                  <a:pt x="952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Rubrik 1">
            <a:extLst>
              <a:ext uri="{FF2B5EF4-FFF2-40B4-BE49-F238E27FC236}">
                <a16:creationId xmlns:a16="http://schemas.microsoft.com/office/drawing/2014/main" id="{736A817A-6D90-4763-A086-230AEE35D3FB}"/>
              </a:ext>
            </a:extLst>
          </p:cNvPr>
          <p:cNvSpPr>
            <a:spLocks noGrp="1"/>
          </p:cNvSpPr>
          <p:nvPr>
            <p:ph type="title" hasCustomPrompt="1"/>
          </p:nvPr>
        </p:nvSpPr>
        <p:spPr>
          <a:xfrm>
            <a:off x="2019300" y="1768476"/>
            <a:ext cx="7239000" cy="2753620"/>
          </a:xfrm>
        </p:spPr>
        <p:txBody>
          <a:bodyPr anchor="ctr">
            <a:normAutofit/>
          </a:bodyPr>
          <a:lstStyle>
            <a:lvl1pPr algn="l">
              <a:lnSpc>
                <a:spcPct val="100000"/>
              </a:lnSpc>
              <a:defRPr sz="3600">
                <a:solidFill>
                  <a:schemeClr val="bg1"/>
                </a:solidFill>
              </a:defRPr>
            </a:lvl1pPr>
          </a:lstStyle>
          <a:p>
            <a:r>
              <a:rPr lang="sv-SE" dirty="0"/>
              <a:t>Klicka här för att ändra </a:t>
            </a:r>
            <a:br>
              <a:rPr lang="sv-SE" dirty="0"/>
            </a:br>
            <a:r>
              <a:rPr lang="sv-SE" dirty="0"/>
              <a:t>mall för rubrikformat</a:t>
            </a:r>
            <a:endParaRPr lang="en-GB" dirty="0"/>
          </a:p>
        </p:txBody>
      </p:sp>
    </p:spTree>
    <p:extLst>
      <p:ext uri="{BB962C8B-B14F-4D97-AF65-F5344CB8AC3E}">
        <p14:creationId xmlns:p14="http://schemas.microsoft.com/office/powerpoint/2010/main" val="11059186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Kort info">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04AB23CE-9BB3-9C8D-B811-FEF29A350A2F}"/>
              </a:ext>
            </a:extLst>
          </p:cNvPr>
          <p:cNvSpPr>
            <a:spLocks noGrp="1"/>
          </p:cNvSpPr>
          <p:nvPr>
            <p:ph type="pic" sz="quarter" idx="10"/>
          </p:nvPr>
        </p:nvSpPr>
        <p:spPr>
          <a:xfrm>
            <a:off x="-28575" y="0"/>
            <a:ext cx="12220575" cy="6877050"/>
          </a:xfrm>
        </p:spPr>
        <p:txBody>
          <a:bodyPr/>
          <a:lstStyle/>
          <a:p>
            <a:endParaRPr lang="sv-SE"/>
          </a:p>
        </p:txBody>
      </p:sp>
      <p:sp>
        <p:nvSpPr>
          <p:cNvPr id="11" name="Logo">
            <a:extLst>
              <a:ext uri="{FF2B5EF4-FFF2-40B4-BE49-F238E27FC236}">
                <a16:creationId xmlns:a16="http://schemas.microsoft.com/office/drawing/2014/main" id="{171E6A0B-1A4B-D956-063C-9FD31F79DDB9}"/>
              </a:ext>
            </a:extLst>
          </p:cNvPr>
          <p:cNvSpPr>
            <a:spLocks noGrp="1" noChangeAspect="1"/>
          </p:cNvSpPr>
          <p:nvPr>
            <p:ph type="body" sz="quarter" idx="17" hasCustomPrompt="1"/>
          </p:nvPr>
        </p:nvSpPr>
        <p:spPr>
          <a:xfrm>
            <a:off x="-28575" y="0"/>
            <a:ext cx="7220108" cy="4305564"/>
          </a:xfrm>
          <a:blipFill dpi="0" rotWithShape="1">
            <a:blip r:embed="rId2"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dirty="0"/>
              <a:t>  </a:t>
            </a:r>
          </a:p>
        </p:txBody>
      </p:sp>
      <p:sp>
        <p:nvSpPr>
          <p:cNvPr id="4" name="Rubrik 1">
            <a:extLst>
              <a:ext uri="{FF2B5EF4-FFF2-40B4-BE49-F238E27FC236}">
                <a16:creationId xmlns:a16="http://schemas.microsoft.com/office/drawing/2014/main" id="{736A817A-6D90-4763-A086-230AEE35D3FB}"/>
              </a:ext>
            </a:extLst>
          </p:cNvPr>
          <p:cNvSpPr>
            <a:spLocks noGrp="1"/>
          </p:cNvSpPr>
          <p:nvPr>
            <p:ph type="title"/>
          </p:nvPr>
        </p:nvSpPr>
        <p:spPr>
          <a:xfrm>
            <a:off x="839788" y="830952"/>
            <a:ext cx="4849812" cy="2753620"/>
          </a:xfrm>
        </p:spPr>
        <p:txBody>
          <a:bodyPr anchor="ctr">
            <a:normAutofit/>
          </a:bodyPr>
          <a:lstStyle>
            <a:lvl1pPr algn="l">
              <a:lnSpc>
                <a:spcPct val="100000"/>
              </a:lnSpc>
              <a:defRPr sz="4800">
                <a:solidFill>
                  <a:schemeClr val="bg1"/>
                </a:solidFill>
              </a:defRPr>
            </a:lvl1pPr>
          </a:lstStyle>
          <a:p>
            <a:endParaRPr lang="en-GB" dirty="0"/>
          </a:p>
        </p:txBody>
      </p:sp>
      <p:sp>
        <p:nvSpPr>
          <p:cNvPr id="2" name="Logo">
            <a:extLst>
              <a:ext uri="{FF2B5EF4-FFF2-40B4-BE49-F238E27FC236}">
                <a16:creationId xmlns:a16="http://schemas.microsoft.com/office/drawing/2014/main" id="{545C77E1-3BB4-FB11-9CAA-4139086248AD}"/>
              </a:ext>
            </a:extLst>
          </p:cNvPr>
          <p:cNvSpPr>
            <a:spLocks noGrp="1" noChangeAspect="1"/>
          </p:cNvSpPr>
          <p:nvPr>
            <p:ph type="body" sz="quarter" idx="16" hasCustomPrompt="1"/>
          </p:nvPr>
        </p:nvSpPr>
        <p:spPr>
          <a:xfrm>
            <a:off x="11439525" y="221457"/>
            <a:ext cx="557213" cy="483394"/>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5" name="Rektangel 4">
            <a:extLst>
              <a:ext uri="{FF2B5EF4-FFF2-40B4-BE49-F238E27FC236}">
                <a16:creationId xmlns:a16="http://schemas.microsoft.com/office/drawing/2014/main" id="{6F071939-403C-79B7-C872-1999D6134703}"/>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dirty="0"/>
              <a:t>För att lägga till bild, gå till ”Infoga”, ”bilder och välj önskad bild</a:t>
            </a:r>
          </a:p>
        </p:txBody>
      </p:sp>
    </p:spTree>
    <p:extLst>
      <p:ext uri="{BB962C8B-B14F-4D97-AF65-F5344CB8AC3E}">
        <p14:creationId xmlns:p14="http://schemas.microsoft.com/office/powerpoint/2010/main" val="38070613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Längre citat">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04AB23CE-9BB3-9C8D-B811-FEF29A350A2F}"/>
              </a:ext>
            </a:extLst>
          </p:cNvPr>
          <p:cNvSpPr>
            <a:spLocks noGrp="1"/>
          </p:cNvSpPr>
          <p:nvPr>
            <p:ph type="pic" sz="quarter" idx="10"/>
          </p:nvPr>
        </p:nvSpPr>
        <p:spPr>
          <a:xfrm>
            <a:off x="-28575" y="0"/>
            <a:ext cx="12220575" cy="6877050"/>
          </a:xfrm>
        </p:spPr>
        <p:txBody>
          <a:bodyPr/>
          <a:lstStyle/>
          <a:p>
            <a:endParaRPr lang="sv-SE"/>
          </a:p>
        </p:txBody>
      </p:sp>
      <p:sp>
        <p:nvSpPr>
          <p:cNvPr id="11" name="Logo">
            <a:extLst>
              <a:ext uri="{FF2B5EF4-FFF2-40B4-BE49-F238E27FC236}">
                <a16:creationId xmlns:a16="http://schemas.microsoft.com/office/drawing/2014/main" id="{171E6A0B-1A4B-D956-063C-9FD31F79DDB9}"/>
              </a:ext>
            </a:extLst>
          </p:cNvPr>
          <p:cNvSpPr>
            <a:spLocks noGrp="1" noChangeAspect="1"/>
          </p:cNvSpPr>
          <p:nvPr>
            <p:ph type="body" sz="quarter" idx="17" hasCustomPrompt="1"/>
          </p:nvPr>
        </p:nvSpPr>
        <p:spPr>
          <a:xfrm flipH="1" flipV="1">
            <a:off x="5049997" y="2571486"/>
            <a:ext cx="7220108" cy="4305564"/>
          </a:xfrm>
          <a:blipFill dpi="0" rotWithShape="1">
            <a:blip r:embed="rId2"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dirty="0"/>
              <a:t>  </a:t>
            </a:r>
          </a:p>
        </p:txBody>
      </p:sp>
      <p:sp>
        <p:nvSpPr>
          <p:cNvPr id="4" name="Rubrik 1">
            <a:extLst>
              <a:ext uri="{FF2B5EF4-FFF2-40B4-BE49-F238E27FC236}">
                <a16:creationId xmlns:a16="http://schemas.microsoft.com/office/drawing/2014/main" id="{736A817A-6D90-4763-A086-230AEE35D3FB}"/>
              </a:ext>
            </a:extLst>
          </p:cNvPr>
          <p:cNvSpPr>
            <a:spLocks noGrp="1"/>
          </p:cNvSpPr>
          <p:nvPr>
            <p:ph type="title" hasCustomPrompt="1"/>
          </p:nvPr>
        </p:nvSpPr>
        <p:spPr>
          <a:xfrm>
            <a:off x="6868319" y="3438525"/>
            <a:ext cx="4849812" cy="2753620"/>
          </a:xfrm>
        </p:spPr>
        <p:txBody>
          <a:bodyPr anchor="ctr">
            <a:normAutofit/>
          </a:bodyPr>
          <a:lstStyle>
            <a:lvl1pPr algn="l">
              <a:lnSpc>
                <a:spcPct val="100000"/>
              </a:lnSpc>
              <a:defRPr sz="3000">
                <a:solidFill>
                  <a:schemeClr val="bg1"/>
                </a:solidFill>
              </a:defRPr>
            </a:lvl1pPr>
          </a:lstStyle>
          <a:p>
            <a:r>
              <a:rPr lang="en-GB" dirty="0" err="1"/>
              <a:t>Längre</a:t>
            </a:r>
            <a:r>
              <a:rPr lang="en-GB" dirty="0"/>
              <a:t> </a:t>
            </a:r>
            <a:r>
              <a:rPr lang="en-GB" dirty="0" err="1"/>
              <a:t>citat</a:t>
            </a:r>
            <a:endParaRPr lang="en-GB" dirty="0"/>
          </a:p>
        </p:txBody>
      </p:sp>
      <p:sp>
        <p:nvSpPr>
          <p:cNvPr id="5" name="Logo">
            <a:extLst>
              <a:ext uri="{FF2B5EF4-FFF2-40B4-BE49-F238E27FC236}">
                <a16:creationId xmlns:a16="http://schemas.microsoft.com/office/drawing/2014/main" id="{90DC5D33-9F71-AE40-5EC1-1BA285D7856C}"/>
              </a:ext>
            </a:extLst>
          </p:cNvPr>
          <p:cNvSpPr>
            <a:spLocks noGrp="1" noChangeAspect="1"/>
          </p:cNvSpPr>
          <p:nvPr>
            <p:ph type="body" sz="quarter" idx="16" hasCustomPrompt="1"/>
          </p:nvPr>
        </p:nvSpPr>
        <p:spPr>
          <a:xfrm>
            <a:off x="11439525" y="221457"/>
            <a:ext cx="557213" cy="483394"/>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6" name="Rektangel 5">
            <a:extLst>
              <a:ext uri="{FF2B5EF4-FFF2-40B4-BE49-F238E27FC236}">
                <a16:creationId xmlns:a16="http://schemas.microsoft.com/office/drawing/2014/main" id="{F7C2562E-3BAF-ED74-3F25-9A0399FE178D}"/>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dirty="0"/>
              <a:t>För att lägga till bild, gå till ”Infoga”, ”bilder och välj önskad bild</a:t>
            </a:r>
          </a:p>
        </p:txBody>
      </p:sp>
    </p:spTree>
    <p:extLst>
      <p:ext uri="{BB962C8B-B14F-4D97-AF65-F5344CB8AC3E}">
        <p14:creationId xmlns:p14="http://schemas.microsoft.com/office/powerpoint/2010/main" val="30132520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ext + bild höger">
    <p:bg>
      <p:bgPr>
        <a:solidFill>
          <a:srgbClr val="DAE9F6"/>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838200" y="365125"/>
            <a:ext cx="4876800" cy="1325563"/>
          </a:xfrm>
        </p:spPr>
        <p:txBody>
          <a:bodyPr/>
          <a:lstStyle/>
          <a:p>
            <a:r>
              <a:rPr lang="sv-SE" dirty="0"/>
              <a:t>Klicka här för att ändra mall för rubrikformat</a:t>
            </a:r>
            <a:endParaRPr lang="en-GB" dirty="0"/>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4876800" cy="4340225"/>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16/09/2026</a:t>
            </a:fld>
            <a:endParaRPr lang="en-GB"/>
          </a:p>
        </p:txBody>
      </p:sp>
      <p:sp>
        <p:nvSpPr>
          <p:cNvPr id="9" name="Platshållare för bild 8">
            <a:extLst>
              <a:ext uri="{FF2B5EF4-FFF2-40B4-BE49-F238E27FC236}">
                <a16:creationId xmlns:a16="http://schemas.microsoft.com/office/drawing/2014/main" id="{B198010F-8F9A-4DDE-AE40-C426F11DA43E}"/>
              </a:ext>
            </a:extLst>
          </p:cNvPr>
          <p:cNvSpPr>
            <a:spLocks noGrp="1"/>
          </p:cNvSpPr>
          <p:nvPr>
            <p:ph type="pic" sz="quarter" idx="13"/>
          </p:nvPr>
        </p:nvSpPr>
        <p:spPr>
          <a:xfrm>
            <a:off x="6096000" y="1"/>
            <a:ext cx="6096000" cy="6858000"/>
          </a:xfrm>
        </p:spPr>
        <p:txBody>
          <a:bodyPr/>
          <a:lstStyle/>
          <a:p>
            <a:endParaRPr lang="sv-SE"/>
          </a:p>
        </p:txBody>
      </p:sp>
      <p:sp>
        <p:nvSpPr>
          <p:cNvPr id="6" name="Logo">
            <a:extLst>
              <a:ext uri="{FF2B5EF4-FFF2-40B4-BE49-F238E27FC236}">
                <a16:creationId xmlns:a16="http://schemas.microsoft.com/office/drawing/2014/main" id="{AD69F1B6-076F-ED53-592F-7CADDEAC0606}"/>
              </a:ext>
            </a:extLst>
          </p:cNvPr>
          <p:cNvSpPr>
            <a:spLocks noGrp="1" noChangeAspect="1"/>
          </p:cNvSpPr>
          <p:nvPr>
            <p:ph type="body" sz="quarter" idx="17" hasCustomPrompt="1"/>
          </p:nvPr>
        </p:nvSpPr>
        <p:spPr>
          <a:xfrm>
            <a:off x="8995527" y="0"/>
            <a:ext cx="3196473" cy="6939887"/>
          </a:xfrm>
          <a:blipFill dpi="0" rotWithShape="1">
            <a:blip r:embed="rId2"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4" name="Logo">
            <a:extLst>
              <a:ext uri="{FF2B5EF4-FFF2-40B4-BE49-F238E27FC236}">
                <a16:creationId xmlns:a16="http://schemas.microsoft.com/office/drawing/2014/main" id="{92B38912-8154-727B-00BA-D8D951BD9BF5}"/>
              </a:ext>
            </a:extLst>
          </p:cNvPr>
          <p:cNvSpPr>
            <a:spLocks noGrp="1" noChangeAspect="1"/>
          </p:cNvSpPr>
          <p:nvPr>
            <p:ph type="body" sz="quarter" idx="16" hasCustomPrompt="1"/>
          </p:nvPr>
        </p:nvSpPr>
        <p:spPr>
          <a:xfrm>
            <a:off x="11439525" y="221457"/>
            <a:ext cx="557213" cy="483394"/>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7" name="Rektangel 6">
            <a:extLst>
              <a:ext uri="{FF2B5EF4-FFF2-40B4-BE49-F238E27FC236}">
                <a16:creationId xmlns:a16="http://schemas.microsoft.com/office/drawing/2014/main" id="{4CF9F72F-52D7-2BEE-0338-8BDD6FD08993}"/>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dirty="0"/>
              <a:t>För att lägga till bild, gå till ”Infoga”, ”bilder och välj önskad bild</a:t>
            </a:r>
          </a:p>
        </p:txBody>
      </p:sp>
    </p:spTree>
    <p:extLst>
      <p:ext uri="{BB962C8B-B14F-4D97-AF65-F5344CB8AC3E}">
        <p14:creationId xmlns:p14="http://schemas.microsoft.com/office/powerpoint/2010/main" val="8333040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ext + 1/3 bild höger">
    <p:bg>
      <p:bgPr>
        <a:solidFill>
          <a:srgbClr val="DAE9F6"/>
        </a:solidFill>
        <a:effectLst/>
      </p:bgPr>
    </p:bg>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BB0979C0-7088-BC71-A9C3-FD1FCD12D015}"/>
              </a:ext>
            </a:extLst>
          </p:cNvPr>
          <p:cNvGraphicFramePr>
            <a:graphicFrameLocks noChangeAspect="1"/>
          </p:cNvGraphicFramePr>
          <p:nvPr userDrawn="1">
            <p:custDataLst>
              <p:tags r:id="rId1"/>
            </p:custDataLst>
            <p:extLst>
              <p:ext uri="{D42A27DB-BD31-4B8C-83A1-F6EECF244321}">
                <p14:modId xmlns:p14="http://schemas.microsoft.com/office/powerpoint/2010/main" val="4510627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45" imgH="245" progId="TCLayout.ActiveDocument.1">
                  <p:embed/>
                </p:oleObj>
              </mc:Choice>
              <mc:Fallback>
                <p:oleObj name="think-cell Slide" r:id="rId3" imgW="245" imgH="245" progId="TCLayout.ActiveDocument.1">
                  <p:embed/>
                  <p:pic>
                    <p:nvPicPr>
                      <p:cNvPr id="12" name="think-cell data - do not delete" hidden="1">
                        <a:extLst>
                          <a:ext uri="{FF2B5EF4-FFF2-40B4-BE49-F238E27FC236}">
                            <a16:creationId xmlns:a16="http://schemas.microsoft.com/office/drawing/2014/main" id="{BB0979C0-7088-BC71-A9C3-FD1FCD12D01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838200" y="365125"/>
            <a:ext cx="3225800" cy="1325563"/>
          </a:xfrm>
        </p:spPr>
        <p:txBody>
          <a:bodyPr vert="horz"/>
          <a:lstStyle/>
          <a:p>
            <a:r>
              <a:rPr lang="sv-SE" dirty="0"/>
              <a:t>Klicka här för att ändra mall för rubrikformat</a:t>
            </a:r>
            <a:endParaRPr lang="en-GB" dirty="0"/>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3225800" cy="4340225"/>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16/09/2026</a:t>
            </a:fld>
            <a:endParaRPr lang="en-GB"/>
          </a:p>
        </p:txBody>
      </p:sp>
      <p:sp>
        <p:nvSpPr>
          <p:cNvPr id="9" name="Platshållare för bild 8">
            <a:extLst>
              <a:ext uri="{FF2B5EF4-FFF2-40B4-BE49-F238E27FC236}">
                <a16:creationId xmlns:a16="http://schemas.microsoft.com/office/drawing/2014/main" id="{B198010F-8F9A-4DDE-AE40-C426F11DA43E}"/>
              </a:ext>
            </a:extLst>
          </p:cNvPr>
          <p:cNvSpPr>
            <a:spLocks noGrp="1"/>
          </p:cNvSpPr>
          <p:nvPr>
            <p:ph type="pic" sz="quarter" idx="13"/>
          </p:nvPr>
        </p:nvSpPr>
        <p:spPr>
          <a:xfrm>
            <a:off x="4241800" y="1"/>
            <a:ext cx="7950200" cy="6858000"/>
          </a:xfrm>
        </p:spPr>
        <p:txBody>
          <a:bodyPr/>
          <a:lstStyle/>
          <a:p>
            <a:endParaRPr lang="sv-SE" dirty="0"/>
          </a:p>
        </p:txBody>
      </p:sp>
      <p:sp>
        <p:nvSpPr>
          <p:cNvPr id="8" name="Logo">
            <a:extLst>
              <a:ext uri="{FF2B5EF4-FFF2-40B4-BE49-F238E27FC236}">
                <a16:creationId xmlns:a16="http://schemas.microsoft.com/office/drawing/2014/main" id="{2DAACBFD-9C7A-14AA-3731-EE42F4064F5D}"/>
              </a:ext>
            </a:extLst>
          </p:cNvPr>
          <p:cNvSpPr>
            <a:spLocks noGrp="1" noChangeAspect="1"/>
          </p:cNvSpPr>
          <p:nvPr>
            <p:ph type="body" sz="quarter" idx="17" hasCustomPrompt="1"/>
          </p:nvPr>
        </p:nvSpPr>
        <p:spPr>
          <a:xfrm>
            <a:off x="8995527" y="0"/>
            <a:ext cx="3196473" cy="6857999"/>
          </a:xfrm>
          <a:blipFill dpi="0" rotWithShape="1">
            <a:blip r:embed="rId5"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6" name="Logo">
            <a:extLst>
              <a:ext uri="{FF2B5EF4-FFF2-40B4-BE49-F238E27FC236}">
                <a16:creationId xmlns:a16="http://schemas.microsoft.com/office/drawing/2014/main" id="{50401E1D-A905-04B6-FCB8-A2369ED0CCCF}"/>
              </a:ext>
            </a:extLst>
          </p:cNvPr>
          <p:cNvSpPr>
            <a:spLocks noGrp="1" noChangeAspect="1"/>
          </p:cNvSpPr>
          <p:nvPr>
            <p:ph type="body" sz="quarter" idx="16" hasCustomPrompt="1"/>
          </p:nvPr>
        </p:nvSpPr>
        <p:spPr>
          <a:xfrm>
            <a:off x="11439525" y="221457"/>
            <a:ext cx="557213" cy="483394"/>
          </a:xfrm>
          <a:blipFill dpi="0" rotWithShape="1">
            <a:blip r:embed="rId6"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Tree>
    <p:extLst>
      <p:ext uri="{BB962C8B-B14F-4D97-AF65-F5344CB8AC3E}">
        <p14:creationId xmlns:p14="http://schemas.microsoft.com/office/powerpoint/2010/main" val="33499755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 bild vänster">
    <p:bg>
      <p:bgPr>
        <a:solidFill>
          <a:srgbClr val="DAE9F6"/>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6475413" y="365125"/>
            <a:ext cx="4876800" cy="1325563"/>
          </a:xfrm>
        </p:spPr>
        <p:txBody>
          <a:bodyPr/>
          <a:lstStyle/>
          <a:p>
            <a:r>
              <a:rPr lang="sv-SE" dirty="0"/>
              <a:t>Klicka här för att ändra mall för rubrikformat</a:t>
            </a:r>
            <a:endParaRPr lang="en-GB" dirty="0"/>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6475413" y="1825625"/>
            <a:ext cx="4876800" cy="3979863"/>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9" name="Platshållare för bild 8">
            <a:extLst>
              <a:ext uri="{FF2B5EF4-FFF2-40B4-BE49-F238E27FC236}">
                <a16:creationId xmlns:a16="http://schemas.microsoft.com/office/drawing/2014/main" id="{B198010F-8F9A-4DDE-AE40-C426F11DA43E}"/>
              </a:ext>
            </a:extLst>
          </p:cNvPr>
          <p:cNvSpPr>
            <a:spLocks noGrp="1"/>
          </p:cNvSpPr>
          <p:nvPr>
            <p:ph type="pic" sz="quarter" idx="13"/>
          </p:nvPr>
        </p:nvSpPr>
        <p:spPr>
          <a:xfrm>
            <a:off x="0" y="0"/>
            <a:ext cx="6096000" cy="6858000"/>
          </a:xfrm>
        </p:spPr>
        <p:txBody>
          <a:bodyPr/>
          <a:lstStyle/>
          <a:p>
            <a:endParaRPr lang="sv-SE"/>
          </a:p>
        </p:txBody>
      </p:sp>
      <p:sp>
        <p:nvSpPr>
          <p:cNvPr id="7" name="Logo">
            <a:extLst>
              <a:ext uri="{FF2B5EF4-FFF2-40B4-BE49-F238E27FC236}">
                <a16:creationId xmlns:a16="http://schemas.microsoft.com/office/drawing/2014/main" id="{ACB0E7D2-3F03-BC2C-BC8D-98F39BF4C019}"/>
              </a:ext>
            </a:extLst>
          </p:cNvPr>
          <p:cNvSpPr>
            <a:spLocks noGrp="1" noChangeAspect="1"/>
          </p:cNvSpPr>
          <p:nvPr>
            <p:ph type="body" sz="quarter" idx="17" hasCustomPrompt="1"/>
          </p:nvPr>
        </p:nvSpPr>
        <p:spPr>
          <a:xfrm flipH="1">
            <a:off x="-1" y="0"/>
            <a:ext cx="3196473" cy="6946710"/>
          </a:xfrm>
          <a:blipFill dpi="0" rotWithShape="1">
            <a:blip r:embed="rId2"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16/09/2026</a:t>
            </a:fld>
            <a:endParaRPr lang="en-GB"/>
          </a:p>
        </p:txBody>
      </p:sp>
      <p:sp>
        <p:nvSpPr>
          <p:cNvPr id="4" name="Rektangel 3">
            <a:extLst>
              <a:ext uri="{FF2B5EF4-FFF2-40B4-BE49-F238E27FC236}">
                <a16:creationId xmlns:a16="http://schemas.microsoft.com/office/drawing/2014/main" id="{6EBD4CBF-98F8-184B-97B3-98825ECB3CCF}"/>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dirty="0"/>
              <a:t>För att lägga till bild, gå till ”Infoga”, ”bilder och välj önskad bild</a:t>
            </a:r>
          </a:p>
        </p:txBody>
      </p:sp>
    </p:spTree>
    <p:extLst>
      <p:ext uri="{BB962C8B-B14F-4D97-AF65-F5344CB8AC3E}">
        <p14:creationId xmlns:p14="http://schemas.microsoft.com/office/powerpoint/2010/main" val="42044806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8AA1812-C957-4535-81C1-C0BD3611C0BF}"/>
              </a:ext>
            </a:extLst>
          </p:cNvPr>
          <p:cNvSpPr>
            <a:spLocks noGrp="1"/>
          </p:cNvSpPr>
          <p:nvPr>
            <p:ph type="title"/>
          </p:nvPr>
        </p:nvSpPr>
        <p:spPr/>
        <p:txBody>
          <a:bodyPr/>
          <a:lstStyle/>
          <a:p>
            <a:r>
              <a:rPr lang="sv-SE" dirty="0"/>
              <a:t>Klicka här för att ändra mall för rubrikformat</a:t>
            </a:r>
            <a:endParaRPr lang="en-GB" dirty="0"/>
          </a:p>
        </p:txBody>
      </p:sp>
      <p:sp>
        <p:nvSpPr>
          <p:cNvPr id="3" name="Platshållare för datum 2">
            <a:extLst>
              <a:ext uri="{FF2B5EF4-FFF2-40B4-BE49-F238E27FC236}">
                <a16:creationId xmlns:a16="http://schemas.microsoft.com/office/drawing/2014/main" id="{8E082B23-3E9D-477C-B446-8644CBBF4C16}"/>
              </a:ext>
            </a:extLst>
          </p:cNvPr>
          <p:cNvSpPr>
            <a:spLocks noGrp="1"/>
          </p:cNvSpPr>
          <p:nvPr>
            <p:ph type="dt" sz="half" idx="10"/>
          </p:nvPr>
        </p:nvSpPr>
        <p:spPr/>
        <p:txBody>
          <a:bodyPr/>
          <a:lstStyle/>
          <a:p>
            <a:fld id="{F5AD5718-60B2-496E-9FAD-9B02076132A9}" type="datetimeFigureOut">
              <a:rPr lang="en-GB" smtClean="0"/>
              <a:t>16/09/2026</a:t>
            </a:fld>
            <a:endParaRPr lang="en-GB"/>
          </a:p>
        </p:txBody>
      </p:sp>
      <p:sp>
        <p:nvSpPr>
          <p:cNvPr id="4" name="Platshållare för sidfot 3">
            <a:extLst>
              <a:ext uri="{FF2B5EF4-FFF2-40B4-BE49-F238E27FC236}">
                <a16:creationId xmlns:a16="http://schemas.microsoft.com/office/drawing/2014/main" id="{2E07ACFF-E6F6-4FF0-AA9D-3FEF1E3182FB}"/>
              </a:ext>
            </a:extLst>
          </p:cNvPr>
          <p:cNvSpPr>
            <a:spLocks noGrp="1"/>
          </p:cNvSpPr>
          <p:nvPr>
            <p:ph type="ftr" sz="quarter" idx="11"/>
          </p:nvPr>
        </p:nvSpPr>
        <p:spPr/>
        <p:txBody>
          <a:bodyPr/>
          <a:lstStyle/>
          <a:p>
            <a:endParaRPr lang="en-GB"/>
          </a:p>
        </p:txBody>
      </p:sp>
      <p:sp>
        <p:nvSpPr>
          <p:cNvPr id="6" name="Platshållare för bildnummer 5">
            <a:extLst>
              <a:ext uri="{FF2B5EF4-FFF2-40B4-BE49-F238E27FC236}">
                <a16:creationId xmlns:a16="http://schemas.microsoft.com/office/drawing/2014/main" id="{DF14EFC7-DD15-450C-9679-EC5B2ABD38AE}"/>
              </a:ext>
            </a:extLst>
          </p:cNvPr>
          <p:cNvSpPr>
            <a:spLocks noGrp="1"/>
          </p:cNvSpPr>
          <p:nvPr>
            <p:ph type="sldNum" sz="quarter" idx="4"/>
          </p:nvPr>
        </p:nvSpPr>
        <p:spPr>
          <a:xfrm>
            <a:off x="8610600" y="6356350"/>
            <a:ext cx="190023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C3BD01-E488-4B64-A04E-23BB7B336F1D}" type="slidenum">
              <a:rPr lang="en-GB" smtClean="0"/>
              <a:t>‹#›</a:t>
            </a:fld>
            <a:endParaRPr lang="en-GB" dirty="0"/>
          </a:p>
        </p:txBody>
      </p:sp>
    </p:spTree>
    <p:extLst>
      <p:ext uri="{BB962C8B-B14F-4D97-AF65-F5344CB8AC3E}">
        <p14:creationId xmlns:p14="http://schemas.microsoft.com/office/powerpoint/2010/main" val="9078890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yra fält">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63023D55-5347-A7FD-44CC-23B643565DFD}"/>
              </a:ext>
            </a:extLst>
          </p:cNvPr>
          <p:cNvSpPr>
            <a:spLocks noGrp="1"/>
          </p:cNvSpPr>
          <p:nvPr>
            <p:ph type="dt" sz="half" idx="10"/>
          </p:nvPr>
        </p:nvSpPr>
        <p:spPr/>
        <p:txBody>
          <a:bodyPr/>
          <a:lstStyle/>
          <a:p>
            <a:fld id="{F5AD5718-60B2-496E-9FAD-9B02076132A9}" type="datetimeFigureOut">
              <a:rPr lang="en-GB" smtClean="0"/>
              <a:t>16/09/2026</a:t>
            </a:fld>
            <a:endParaRPr lang="en-GB"/>
          </a:p>
        </p:txBody>
      </p:sp>
      <p:sp>
        <p:nvSpPr>
          <p:cNvPr id="4" name="Platshållare för sidfot 3">
            <a:extLst>
              <a:ext uri="{FF2B5EF4-FFF2-40B4-BE49-F238E27FC236}">
                <a16:creationId xmlns:a16="http://schemas.microsoft.com/office/drawing/2014/main" id="{A9423AD6-F71A-940D-9019-FF4878AC7179}"/>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75BCE0ED-3A43-D621-1B18-953B47FC18A0}"/>
              </a:ext>
            </a:extLst>
          </p:cNvPr>
          <p:cNvSpPr>
            <a:spLocks noGrp="1"/>
          </p:cNvSpPr>
          <p:nvPr>
            <p:ph type="sldNum" sz="quarter" idx="12"/>
          </p:nvPr>
        </p:nvSpPr>
        <p:spPr/>
        <p:txBody>
          <a:bodyPr/>
          <a:lstStyle/>
          <a:p>
            <a:fld id="{84C3BD01-E488-4B64-A04E-23BB7B336F1D}" type="slidenum">
              <a:rPr lang="en-GB" smtClean="0"/>
              <a:t>‹#›</a:t>
            </a:fld>
            <a:endParaRPr lang="en-GB" dirty="0"/>
          </a:p>
        </p:txBody>
      </p:sp>
      <p:sp>
        <p:nvSpPr>
          <p:cNvPr id="11" name="Rektangel 10">
            <a:extLst>
              <a:ext uri="{FF2B5EF4-FFF2-40B4-BE49-F238E27FC236}">
                <a16:creationId xmlns:a16="http://schemas.microsoft.com/office/drawing/2014/main" id="{ED9EDD96-C560-C3B5-64B4-93787E4BC0E6}"/>
              </a:ext>
            </a:extLst>
          </p:cNvPr>
          <p:cNvSpPr/>
          <p:nvPr userDrawn="1"/>
        </p:nvSpPr>
        <p:spPr>
          <a:xfrm>
            <a:off x="0" y="-1"/>
            <a:ext cx="3048000" cy="685799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ktangel 11">
            <a:extLst>
              <a:ext uri="{FF2B5EF4-FFF2-40B4-BE49-F238E27FC236}">
                <a16:creationId xmlns:a16="http://schemas.microsoft.com/office/drawing/2014/main" id="{E19D4930-DE70-E1BE-A153-C070719B4623}"/>
              </a:ext>
            </a:extLst>
          </p:cNvPr>
          <p:cNvSpPr/>
          <p:nvPr userDrawn="1"/>
        </p:nvSpPr>
        <p:spPr>
          <a:xfrm>
            <a:off x="3048000" y="-1"/>
            <a:ext cx="3048000" cy="685799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ktangel 12">
            <a:extLst>
              <a:ext uri="{FF2B5EF4-FFF2-40B4-BE49-F238E27FC236}">
                <a16:creationId xmlns:a16="http://schemas.microsoft.com/office/drawing/2014/main" id="{50ACF916-23DB-613D-0ADB-90AA0E3E1746}"/>
              </a:ext>
            </a:extLst>
          </p:cNvPr>
          <p:cNvSpPr/>
          <p:nvPr userDrawn="1"/>
        </p:nvSpPr>
        <p:spPr>
          <a:xfrm>
            <a:off x="6096000" y="-1"/>
            <a:ext cx="3048000" cy="6857999"/>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ktangel 13">
            <a:extLst>
              <a:ext uri="{FF2B5EF4-FFF2-40B4-BE49-F238E27FC236}">
                <a16:creationId xmlns:a16="http://schemas.microsoft.com/office/drawing/2014/main" id="{FE56AFBD-94E0-B7C9-9171-B9C1C76852CA}"/>
              </a:ext>
            </a:extLst>
          </p:cNvPr>
          <p:cNvSpPr/>
          <p:nvPr userDrawn="1"/>
        </p:nvSpPr>
        <p:spPr>
          <a:xfrm>
            <a:off x="9144000" y="-1"/>
            <a:ext cx="3048000" cy="6857999"/>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Bild 14">
            <a:extLst>
              <a:ext uri="{FF2B5EF4-FFF2-40B4-BE49-F238E27FC236}">
                <a16:creationId xmlns:a16="http://schemas.microsoft.com/office/drawing/2014/main" id="{CBE0FFAA-839C-743D-D73E-BDD3F5117A1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438863" y="223821"/>
            <a:ext cx="560382" cy="479968"/>
          </a:xfrm>
          <a:prstGeom prst="rect">
            <a:avLst/>
          </a:prstGeom>
        </p:spPr>
      </p:pic>
      <p:sp>
        <p:nvSpPr>
          <p:cNvPr id="19" name="Platshållare för text 18">
            <a:extLst>
              <a:ext uri="{FF2B5EF4-FFF2-40B4-BE49-F238E27FC236}">
                <a16:creationId xmlns:a16="http://schemas.microsoft.com/office/drawing/2014/main" id="{AC78640C-8C04-CF7E-B4D2-68003A5E8EEB}"/>
              </a:ext>
            </a:extLst>
          </p:cNvPr>
          <p:cNvSpPr>
            <a:spLocks noGrp="1"/>
          </p:cNvSpPr>
          <p:nvPr>
            <p:ph type="body" sz="quarter" idx="13"/>
          </p:nvPr>
        </p:nvSpPr>
        <p:spPr>
          <a:xfrm>
            <a:off x="3257550" y="2752725"/>
            <a:ext cx="2571750" cy="3413125"/>
          </a:xfrm>
        </p:spPr>
        <p:txBody>
          <a:bodyPr>
            <a:normAutofit/>
          </a:bodyPr>
          <a:lstStyle>
            <a:lvl1pPr>
              <a:defRPr sz="1800">
                <a:solidFill>
                  <a:schemeClr val="bg1"/>
                </a:solidFill>
              </a:defRPr>
            </a:lvl1pPr>
            <a:lvl2pPr>
              <a:defRPr sz="1800">
                <a:solidFill>
                  <a:schemeClr val="bg1"/>
                </a:solidFill>
              </a:defRPr>
            </a:lvl2pPr>
            <a:lvl3pPr>
              <a:defRPr sz="1800">
                <a:solidFill>
                  <a:schemeClr val="bg1"/>
                </a:solidFill>
              </a:defRPr>
            </a:lvl3pPr>
          </a:lstStyle>
          <a:p>
            <a:pPr lvl="0"/>
            <a:r>
              <a:rPr lang="sv-SE" dirty="0"/>
              <a:t>Klicka här för att ändra format på bakgrundstexten</a:t>
            </a:r>
          </a:p>
          <a:p>
            <a:pPr lvl="1"/>
            <a:r>
              <a:rPr lang="sv-SE" dirty="0"/>
              <a:t>Nivå två</a:t>
            </a:r>
          </a:p>
          <a:p>
            <a:pPr lvl="2"/>
            <a:endParaRPr lang="en-GB" dirty="0"/>
          </a:p>
        </p:txBody>
      </p:sp>
      <p:sp>
        <p:nvSpPr>
          <p:cNvPr id="20" name="Rubrik 19">
            <a:extLst>
              <a:ext uri="{FF2B5EF4-FFF2-40B4-BE49-F238E27FC236}">
                <a16:creationId xmlns:a16="http://schemas.microsoft.com/office/drawing/2014/main" id="{67864A58-3E27-AF67-1151-AAE7642C40C7}"/>
              </a:ext>
            </a:extLst>
          </p:cNvPr>
          <p:cNvSpPr>
            <a:spLocks noGrp="1"/>
          </p:cNvSpPr>
          <p:nvPr>
            <p:ph type="title"/>
          </p:nvPr>
        </p:nvSpPr>
        <p:spPr>
          <a:xfrm>
            <a:off x="836613" y="374650"/>
            <a:ext cx="8082358" cy="1325563"/>
          </a:xfrm>
        </p:spPr>
        <p:txBody>
          <a:bodyPr/>
          <a:lstStyle>
            <a:lvl1pPr>
              <a:defRPr>
                <a:solidFill>
                  <a:schemeClr val="bg1"/>
                </a:solidFill>
              </a:defRPr>
            </a:lvl1pPr>
          </a:lstStyle>
          <a:p>
            <a:r>
              <a:rPr lang="sv-SE" dirty="0"/>
              <a:t>Klicka här för att ändra mall för rubrikformat</a:t>
            </a:r>
            <a:endParaRPr lang="en-GB" dirty="0"/>
          </a:p>
        </p:txBody>
      </p:sp>
      <p:sp>
        <p:nvSpPr>
          <p:cNvPr id="22" name="Platshållare för text 18">
            <a:extLst>
              <a:ext uri="{FF2B5EF4-FFF2-40B4-BE49-F238E27FC236}">
                <a16:creationId xmlns:a16="http://schemas.microsoft.com/office/drawing/2014/main" id="{EB8AAA63-C6FA-971E-94AD-E8CFA21E1084}"/>
              </a:ext>
            </a:extLst>
          </p:cNvPr>
          <p:cNvSpPr>
            <a:spLocks noGrp="1"/>
          </p:cNvSpPr>
          <p:nvPr>
            <p:ph type="body" sz="quarter" idx="14"/>
          </p:nvPr>
        </p:nvSpPr>
        <p:spPr>
          <a:xfrm>
            <a:off x="836613" y="2752725"/>
            <a:ext cx="2011362" cy="3413125"/>
          </a:xfrm>
        </p:spPr>
        <p:txBody>
          <a:bodyPr>
            <a:normAutofit/>
          </a:bodyPr>
          <a:lstStyle>
            <a:lvl1pPr>
              <a:defRPr sz="1800">
                <a:solidFill>
                  <a:schemeClr val="bg1"/>
                </a:solidFill>
              </a:defRPr>
            </a:lvl1pPr>
            <a:lvl2pPr>
              <a:defRPr sz="1800">
                <a:solidFill>
                  <a:schemeClr val="bg1"/>
                </a:solidFill>
              </a:defRPr>
            </a:lvl2pPr>
            <a:lvl3pPr>
              <a:defRPr sz="1800">
                <a:solidFill>
                  <a:schemeClr val="bg1"/>
                </a:solidFill>
              </a:defRPr>
            </a:lvl3pPr>
          </a:lstStyle>
          <a:p>
            <a:pPr lvl="0"/>
            <a:r>
              <a:rPr lang="sv-SE" dirty="0"/>
              <a:t>Klicka här för att ändra format på bakgrundstexten</a:t>
            </a:r>
          </a:p>
          <a:p>
            <a:pPr lvl="1"/>
            <a:r>
              <a:rPr lang="sv-SE" dirty="0"/>
              <a:t>Nivå två</a:t>
            </a:r>
          </a:p>
          <a:p>
            <a:pPr lvl="2"/>
            <a:endParaRPr lang="en-GB" dirty="0"/>
          </a:p>
        </p:txBody>
      </p:sp>
      <p:sp>
        <p:nvSpPr>
          <p:cNvPr id="23" name="Platshållare för text 18">
            <a:extLst>
              <a:ext uri="{FF2B5EF4-FFF2-40B4-BE49-F238E27FC236}">
                <a16:creationId xmlns:a16="http://schemas.microsoft.com/office/drawing/2014/main" id="{DC4E5866-3382-E4B6-3F34-24AAE0191EA4}"/>
              </a:ext>
            </a:extLst>
          </p:cNvPr>
          <p:cNvSpPr>
            <a:spLocks noGrp="1"/>
          </p:cNvSpPr>
          <p:nvPr>
            <p:ph type="body" sz="quarter" idx="15" hasCustomPrompt="1"/>
          </p:nvPr>
        </p:nvSpPr>
        <p:spPr>
          <a:xfrm>
            <a:off x="836613" y="2118519"/>
            <a:ext cx="2011362" cy="497683"/>
          </a:xfrm>
        </p:spPr>
        <p:txBody>
          <a:bodyPr anchor="b">
            <a:normAutofit/>
          </a:bodyPr>
          <a:lstStyle>
            <a:lvl1pPr>
              <a:buNone/>
              <a:defRPr sz="1800" b="1">
                <a:solidFill>
                  <a:schemeClr val="bg1"/>
                </a:solidFill>
              </a:defRPr>
            </a:lvl1pPr>
            <a:lvl2pPr>
              <a:defRPr sz="1800"/>
            </a:lvl2pPr>
            <a:lvl3pPr>
              <a:defRPr sz="1800"/>
            </a:lvl3pPr>
          </a:lstStyle>
          <a:p>
            <a:pPr lvl="0"/>
            <a:r>
              <a:rPr lang="sv-SE" dirty="0"/>
              <a:t>Rubrik</a:t>
            </a:r>
            <a:endParaRPr lang="en-GB" dirty="0"/>
          </a:p>
        </p:txBody>
      </p:sp>
      <p:sp>
        <p:nvSpPr>
          <p:cNvPr id="24" name="Platshållare för text 18">
            <a:extLst>
              <a:ext uri="{FF2B5EF4-FFF2-40B4-BE49-F238E27FC236}">
                <a16:creationId xmlns:a16="http://schemas.microsoft.com/office/drawing/2014/main" id="{72256EE5-CF23-0259-7A72-CB9996BBE318}"/>
              </a:ext>
            </a:extLst>
          </p:cNvPr>
          <p:cNvSpPr>
            <a:spLocks noGrp="1"/>
          </p:cNvSpPr>
          <p:nvPr>
            <p:ph type="body" sz="quarter" idx="16" hasCustomPrompt="1"/>
          </p:nvPr>
        </p:nvSpPr>
        <p:spPr>
          <a:xfrm>
            <a:off x="3231356" y="2118519"/>
            <a:ext cx="2597943" cy="497683"/>
          </a:xfrm>
        </p:spPr>
        <p:txBody>
          <a:bodyPr anchor="b">
            <a:normAutofit/>
          </a:bodyPr>
          <a:lstStyle>
            <a:lvl1pPr>
              <a:buNone/>
              <a:defRPr sz="1800" b="1">
                <a:solidFill>
                  <a:schemeClr val="bg1"/>
                </a:solidFill>
              </a:defRPr>
            </a:lvl1pPr>
            <a:lvl2pPr>
              <a:defRPr sz="1800"/>
            </a:lvl2pPr>
            <a:lvl3pPr>
              <a:defRPr sz="1800"/>
            </a:lvl3pPr>
          </a:lstStyle>
          <a:p>
            <a:pPr lvl="0"/>
            <a:r>
              <a:rPr lang="sv-SE" dirty="0"/>
              <a:t>Rubrik</a:t>
            </a:r>
            <a:endParaRPr lang="en-GB" dirty="0"/>
          </a:p>
        </p:txBody>
      </p:sp>
      <p:sp>
        <p:nvSpPr>
          <p:cNvPr id="25" name="Platshållare för text 18">
            <a:extLst>
              <a:ext uri="{FF2B5EF4-FFF2-40B4-BE49-F238E27FC236}">
                <a16:creationId xmlns:a16="http://schemas.microsoft.com/office/drawing/2014/main" id="{026178F9-0293-7257-8F24-528C56146712}"/>
              </a:ext>
            </a:extLst>
          </p:cNvPr>
          <p:cNvSpPr>
            <a:spLocks noGrp="1"/>
          </p:cNvSpPr>
          <p:nvPr>
            <p:ph type="body" sz="quarter" idx="17"/>
          </p:nvPr>
        </p:nvSpPr>
        <p:spPr>
          <a:xfrm>
            <a:off x="6347222" y="2752725"/>
            <a:ext cx="2571750" cy="3413125"/>
          </a:xfrm>
        </p:spPr>
        <p:txBody>
          <a:bodyPr>
            <a:normAutofit/>
          </a:bodyPr>
          <a:lstStyle>
            <a:lvl1pPr>
              <a:defRPr sz="1800"/>
            </a:lvl1pPr>
            <a:lvl2pPr>
              <a:defRPr sz="1800"/>
            </a:lvl2pPr>
            <a:lvl3pPr>
              <a:defRPr sz="1800"/>
            </a:lvl3pPr>
          </a:lstStyle>
          <a:p>
            <a:pPr lvl="0"/>
            <a:r>
              <a:rPr lang="sv-SE" dirty="0"/>
              <a:t>Klicka här för att ändra format på bakgrundstexten</a:t>
            </a:r>
          </a:p>
          <a:p>
            <a:pPr lvl="1"/>
            <a:r>
              <a:rPr lang="sv-SE" dirty="0"/>
              <a:t>Nivå två</a:t>
            </a:r>
          </a:p>
          <a:p>
            <a:pPr lvl="2"/>
            <a:endParaRPr lang="en-GB" dirty="0"/>
          </a:p>
        </p:txBody>
      </p:sp>
      <p:sp>
        <p:nvSpPr>
          <p:cNvPr id="26" name="Platshållare för text 18">
            <a:extLst>
              <a:ext uri="{FF2B5EF4-FFF2-40B4-BE49-F238E27FC236}">
                <a16:creationId xmlns:a16="http://schemas.microsoft.com/office/drawing/2014/main" id="{FF9217EC-2B0E-79AF-334D-912C209A9ABD}"/>
              </a:ext>
            </a:extLst>
          </p:cNvPr>
          <p:cNvSpPr>
            <a:spLocks noGrp="1"/>
          </p:cNvSpPr>
          <p:nvPr>
            <p:ph type="body" sz="quarter" idx="18" hasCustomPrompt="1"/>
          </p:nvPr>
        </p:nvSpPr>
        <p:spPr>
          <a:xfrm>
            <a:off x="6321028" y="2118519"/>
            <a:ext cx="2597943" cy="497683"/>
          </a:xfrm>
        </p:spPr>
        <p:txBody>
          <a:bodyPr anchor="b">
            <a:normAutofit/>
          </a:bodyPr>
          <a:lstStyle>
            <a:lvl1pPr>
              <a:buNone/>
              <a:defRPr sz="1800" b="1"/>
            </a:lvl1pPr>
            <a:lvl2pPr>
              <a:defRPr sz="1800"/>
            </a:lvl2pPr>
            <a:lvl3pPr>
              <a:defRPr sz="1800"/>
            </a:lvl3pPr>
          </a:lstStyle>
          <a:p>
            <a:pPr lvl="0"/>
            <a:r>
              <a:rPr lang="sv-SE" dirty="0"/>
              <a:t>Rubrik</a:t>
            </a:r>
            <a:endParaRPr lang="en-GB" dirty="0"/>
          </a:p>
        </p:txBody>
      </p:sp>
      <p:sp>
        <p:nvSpPr>
          <p:cNvPr id="27" name="Platshållare för text 18">
            <a:extLst>
              <a:ext uri="{FF2B5EF4-FFF2-40B4-BE49-F238E27FC236}">
                <a16:creationId xmlns:a16="http://schemas.microsoft.com/office/drawing/2014/main" id="{B241AFA2-7375-A657-1C2F-CE84FE6A2964}"/>
              </a:ext>
            </a:extLst>
          </p:cNvPr>
          <p:cNvSpPr>
            <a:spLocks noGrp="1"/>
          </p:cNvSpPr>
          <p:nvPr>
            <p:ph type="body" sz="quarter" idx="19"/>
          </p:nvPr>
        </p:nvSpPr>
        <p:spPr>
          <a:xfrm>
            <a:off x="9344025" y="2752725"/>
            <a:ext cx="2011362" cy="3413125"/>
          </a:xfrm>
        </p:spPr>
        <p:txBody>
          <a:bodyPr>
            <a:normAutofit/>
          </a:bodyPr>
          <a:lstStyle>
            <a:lvl1pPr>
              <a:defRPr sz="1800"/>
            </a:lvl1pPr>
            <a:lvl2pPr>
              <a:defRPr sz="1800"/>
            </a:lvl2pPr>
            <a:lvl3pPr>
              <a:defRPr sz="1800"/>
            </a:lvl3pPr>
          </a:lstStyle>
          <a:p>
            <a:pPr lvl="0"/>
            <a:r>
              <a:rPr lang="sv-SE" dirty="0"/>
              <a:t>Klicka här för att ändra format på bakgrundstexten</a:t>
            </a:r>
          </a:p>
          <a:p>
            <a:pPr lvl="1"/>
            <a:r>
              <a:rPr lang="sv-SE" dirty="0"/>
              <a:t>Nivå två</a:t>
            </a:r>
          </a:p>
          <a:p>
            <a:pPr lvl="2"/>
            <a:endParaRPr lang="en-GB" dirty="0"/>
          </a:p>
        </p:txBody>
      </p:sp>
      <p:sp>
        <p:nvSpPr>
          <p:cNvPr id="28" name="Platshållare för text 18">
            <a:extLst>
              <a:ext uri="{FF2B5EF4-FFF2-40B4-BE49-F238E27FC236}">
                <a16:creationId xmlns:a16="http://schemas.microsoft.com/office/drawing/2014/main" id="{745B188B-604D-72A1-4613-7A7C173D1D50}"/>
              </a:ext>
            </a:extLst>
          </p:cNvPr>
          <p:cNvSpPr>
            <a:spLocks noGrp="1"/>
          </p:cNvSpPr>
          <p:nvPr>
            <p:ph type="body" sz="quarter" idx="20" hasCustomPrompt="1"/>
          </p:nvPr>
        </p:nvSpPr>
        <p:spPr>
          <a:xfrm>
            <a:off x="9344025" y="2118519"/>
            <a:ext cx="2011362" cy="497683"/>
          </a:xfrm>
        </p:spPr>
        <p:txBody>
          <a:bodyPr anchor="b">
            <a:normAutofit/>
          </a:bodyPr>
          <a:lstStyle>
            <a:lvl1pPr>
              <a:buNone/>
              <a:defRPr sz="1800" b="1"/>
            </a:lvl1pPr>
            <a:lvl2pPr>
              <a:defRPr sz="1800"/>
            </a:lvl2pPr>
            <a:lvl3pPr>
              <a:defRPr sz="1800"/>
            </a:lvl3pPr>
          </a:lstStyle>
          <a:p>
            <a:pPr lvl="0"/>
            <a:r>
              <a:rPr lang="sv-SE" dirty="0"/>
              <a:t>Rubrik</a:t>
            </a:r>
            <a:endParaRPr lang="en-GB" dirty="0"/>
          </a:p>
        </p:txBody>
      </p:sp>
    </p:spTree>
    <p:extLst>
      <p:ext uri="{BB962C8B-B14F-4D97-AF65-F5344CB8AC3E}">
        <p14:creationId xmlns:p14="http://schemas.microsoft.com/office/powerpoint/2010/main" val="38214806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re fält">
    <p:spTree>
      <p:nvGrpSpPr>
        <p:cNvPr id="1" name=""/>
        <p:cNvGrpSpPr/>
        <p:nvPr/>
      </p:nvGrpSpPr>
      <p:grpSpPr>
        <a:xfrm>
          <a:off x="0" y="0"/>
          <a:ext cx="0" cy="0"/>
          <a:chOff x="0" y="0"/>
          <a:chExt cx="0" cy="0"/>
        </a:xfrm>
      </p:grpSpPr>
      <p:grpSp>
        <p:nvGrpSpPr>
          <p:cNvPr id="2" name="Grupp 1">
            <a:extLst>
              <a:ext uri="{FF2B5EF4-FFF2-40B4-BE49-F238E27FC236}">
                <a16:creationId xmlns:a16="http://schemas.microsoft.com/office/drawing/2014/main" id="{98AC5BAD-5923-E1EA-81B2-947D40278053}"/>
              </a:ext>
            </a:extLst>
          </p:cNvPr>
          <p:cNvGrpSpPr/>
          <p:nvPr userDrawn="1"/>
        </p:nvGrpSpPr>
        <p:grpSpPr>
          <a:xfrm>
            <a:off x="0" y="-1"/>
            <a:ext cx="12192000" cy="6857999"/>
            <a:chOff x="3048000" y="-1"/>
            <a:chExt cx="9144000" cy="6857999"/>
          </a:xfrm>
        </p:grpSpPr>
        <p:sp>
          <p:nvSpPr>
            <p:cNvPr id="12" name="Rektangel 11">
              <a:extLst>
                <a:ext uri="{FF2B5EF4-FFF2-40B4-BE49-F238E27FC236}">
                  <a16:creationId xmlns:a16="http://schemas.microsoft.com/office/drawing/2014/main" id="{E19D4930-DE70-E1BE-A153-C070719B4623}"/>
                </a:ext>
              </a:extLst>
            </p:cNvPr>
            <p:cNvSpPr/>
            <p:nvPr userDrawn="1"/>
          </p:nvSpPr>
          <p:spPr>
            <a:xfrm>
              <a:off x="3048000" y="-1"/>
              <a:ext cx="3048000" cy="6857999"/>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ktangel 12">
              <a:extLst>
                <a:ext uri="{FF2B5EF4-FFF2-40B4-BE49-F238E27FC236}">
                  <a16:creationId xmlns:a16="http://schemas.microsoft.com/office/drawing/2014/main" id="{50ACF916-23DB-613D-0ADB-90AA0E3E1746}"/>
                </a:ext>
              </a:extLst>
            </p:cNvPr>
            <p:cNvSpPr/>
            <p:nvPr userDrawn="1"/>
          </p:nvSpPr>
          <p:spPr>
            <a:xfrm>
              <a:off x="6096000" y="-1"/>
              <a:ext cx="3048000" cy="6857999"/>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ktangel 13">
              <a:extLst>
                <a:ext uri="{FF2B5EF4-FFF2-40B4-BE49-F238E27FC236}">
                  <a16:creationId xmlns:a16="http://schemas.microsoft.com/office/drawing/2014/main" id="{FE56AFBD-94E0-B7C9-9171-B9C1C76852CA}"/>
                </a:ext>
              </a:extLst>
            </p:cNvPr>
            <p:cNvSpPr/>
            <p:nvPr userDrawn="1"/>
          </p:nvSpPr>
          <p:spPr>
            <a:xfrm>
              <a:off x="9144000" y="-1"/>
              <a:ext cx="3048000" cy="6857999"/>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 name="Platshållare för datum 2">
            <a:extLst>
              <a:ext uri="{FF2B5EF4-FFF2-40B4-BE49-F238E27FC236}">
                <a16:creationId xmlns:a16="http://schemas.microsoft.com/office/drawing/2014/main" id="{63023D55-5347-A7FD-44CC-23B643565DFD}"/>
              </a:ext>
            </a:extLst>
          </p:cNvPr>
          <p:cNvSpPr>
            <a:spLocks noGrp="1"/>
          </p:cNvSpPr>
          <p:nvPr>
            <p:ph type="dt" sz="half" idx="10"/>
          </p:nvPr>
        </p:nvSpPr>
        <p:spPr/>
        <p:txBody>
          <a:bodyPr/>
          <a:lstStyle/>
          <a:p>
            <a:fld id="{F5AD5718-60B2-496E-9FAD-9B02076132A9}" type="datetimeFigureOut">
              <a:rPr lang="en-GB" smtClean="0"/>
              <a:t>16/09/2026</a:t>
            </a:fld>
            <a:endParaRPr lang="en-GB"/>
          </a:p>
        </p:txBody>
      </p:sp>
      <p:sp>
        <p:nvSpPr>
          <p:cNvPr id="4" name="Platshållare för sidfot 3">
            <a:extLst>
              <a:ext uri="{FF2B5EF4-FFF2-40B4-BE49-F238E27FC236}">
                <a16:creationId xmlns:a16="http://schemas.microsoft.com/office/drawing/2014/main" id="{A9423AD6-F71A-940D-9019-FF4878AC7179}"/>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75BCE0ED-3A43-D621-1B18-953B47FC18A0}"/>
              </a:ext>
            </a:extLst>
          </p:cNvPr>
          <p:cNvSpPr>
            <a:spLocks noGrp="1"/>
          </p:cNvSpPr>
          <p:nvPr>
            <p:ph type="sldNum" sz="quarter" idx="12"/>
          </p:nvPr>
        </p:nvSpPr>
        <p:spPr/>
        <p:txBody>
          <a:bodyPr/>
          <a:lstStyle/>
          <a:p>
            <a:fld id="{84C3BD01-E488-4B64-A04E-23BB7B336F1D}" type="slidenum">
              <a:rPr lang="en-GB" smtClean="0"/>
              <a:t>‹#›</a:t>
            </a:fld>
            <a:endParaRPr lang="en-GB" dirty="0"/>
          </a:p>
        </p:txBody>
      </p:sp>
      <p:pic>
        <p:nvPicPr>
          <p:cNvPr id="15" name="Bild 14">
            <a:extLst>
              <a:ext uri="{FF2B5EF4-FFF2-40B4-BE49-F238E27FC236}">
                <a16:creationId xmlns:a16="http://schemas.microsoft.com/office/drawing/2014/main" id="{CBE0FFAA-839C-743D-D73E-BDD3F5117A1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438863" y="223821"/>
            <a:ext cx="560382" cy="479968"/>
          </a:xfrm>
          <a:prstGeom prst="rect">
            <a:avLst/>
          </a:prstGeom>
        </p:spPr>
      </p:pic>
      <p:sp>
        <p:nvSpPr>
          <p:cNvPr id="20" name="Rubrik 19">
            <a:extLst>
              <a:ext uri="{FF2B5EF4-FFF2-40B4-BE49-F238E27FC236}">
                <a16:creationId xmlns:a16="http://schemas.microsoft.com/office/drawing/2014/main" id="{67864A58-3E27-AF67-1151-AAE7642C40C7}"/>
              </a:ext>
            </a:extLst>
          </p:cNvPr>
          <p:cNvSpPr>
            <a:spLocks noGrp="1"/>
          </p:cNvSpPr>
          <p:nvPr>
            <p:ph type="title"/>
          </p:nvPr>
        </p:nvSpPr>
        <p:spPr>
          <a:xfrm>
            <a:off x="836613" y="374650"/>
            <a:ext cx="8082358" cy="1325563"/>
          </a:xfrm>
        </p:spPr>
        <p:txBody>
          <a:bodyPr vert="horz" lIns="91440" tIns="45720" rIns="91440" bIns="45720" rtlCol="0" anchor="b">
            <a:normAutofit/>
          </a:bodyPr>
          <a:lstStyle>
            <a:lvl1pPr>
              <a:defRPr lang="en-GB" dirty="0"/>
            </a:lvl1pPr>
          </a:lstStyle>
          <a:p>
            <a:pPr lvl="0"/>
            <a:r>
              <a:rPr lang="sv-SE" dirty="0"/>
              <a:t>Klicka här för att ändra mall för rubrikformat</a:t>
            </a:r>
            <a:endParaRPr lang="en-GB" dirty="0"/>
          </a:p>
        </p:txBody>
      </p:sp>
      <p:sp>
        <p:nvSpPr>
          <p:cNvPr id="22" name="Platshållare för text 18">
            <a:extLst>
              <a:ext uri="{FF2B5EF4-FFF2-40B4-BE49-F238E27FC236}">
                <a16:creationId xmlns:a16="http://schemas.microsoft.com/office/drawing/2014/main" id="{EB8AAA63-C6FA-971E-94AD-E8CFA21E1084}"/>
              </a:ext>
            </a:extLst>
          </p:cNvPr>
          <p:cNvSpPr>
            <a:spLocks noGrp="1"/>
          </p:cNvSpPr>
          <p:nvPr>
            <p:ph type="body" sz="quarter" idx="14"/>
          </p:nvPr>
        </p:nvSpPr>
        <p:spPr>
          <a:xfrm>
            <a:off x="836613" y="2752725"/>
            <a:ext cx="2966130" cy="3413125"/>
          </a:xfrm>
        </p:spPr>
        <p:txBody>
          <a:bodyPr>
            <a:normAutofit/>
          </a:bodyPr>
          <a:lstStyle>
            <a:lvl1pPr>
              <a:defRPr sz="1800"/>
            </a:lvl1pPr>
            <a:lvl2pPr>
              <a:defRPr sz="1800"/>
            </a:lvl2pPr>
            <a:lvl3pPr>
              <a:defRPr sz="1800"/>
            </a:lvl3pPr>
          </a:lstStyle>
          <a:p>
            <a:pPr lvl="0"/>
            <a:r>
              <a:rPr lang="sv-SE" dirty="0"/>
              <a:t>Klicka här för att ändra format på bakgrundstexten</a:t>
            </a:r>
          </a:p>
          <a:p>
            <a:pPr lvl="1"/>
            <a:r>
              <a:rPr lang="sv-SE" dirty="0"/>
              <a:t>Nivå två</a:t>
            </a:r>
          </a:p>
          <a:p>
            <a:pPr lvl="2"/>
            <a:endParaRPr lang="en-GB" dirty="0"/>
          </a:p>
        </p:txBody>
      </p:sp>
      <p:sp>
        <p:nvSpPr>
          <p:cNvPr id="23" name="Platshållare för text 18">
            <a:extLst>
              <a:ext uri="{FF2B5EF4-FFF2-40B4-BE49-F238E27FC236}">
                <a16:creationId xmlns:a16="http://schemas.microsoft.com/office/drawing/2014/main" id="{DC4E5866-3382-E4B6-3F34-24AAE0191EA4}"/>
              </a:ext>
            </a:extLst>
          </p:cNvPr>
          <p:cNvSpPr>
            <a:spLocks noGrp="1"/>
          </p:cNvSpPr>
          <p:nvPr>
            <p:ph type="body" sz="quarter" idx="15" hasCustomPrompt="1"/>
          </p:nvPr>
        </p:nvSpPr>
        <p:spPr>
          <a:xfrm>
            <a:off x="836613" y="2118519"/>
            <a:ext cx="2966130" cy="497683"/>
          </a:xfrm>
        </p:spPr>
        <p:txBody>
          <a:bodyPr anchor="b">
            <a:normAutofit/>
          </a:bodyPr>
          <a:lstStyle>
            <a:lvl1pPr>
              <a:buNone/>
              <a:defRPr sz="1800" b="1"/>
            </a:lvl1pPr>
            <a:lvl2pPr>
              <a:defRPr sz="1800"/>
            </a:lvl2pPr>
            <a:lvl3pPr>
              <a:defRPr sz="1800"/>
            </a:lvl3pPr>
          </a:lstStyle>
          <a:p>
            <a:pPr lvl="0"/>
            <a:r>
              <a:rPr lang="sv-SE" dirty="0"/>
              <a:t>Rubrik</a:t>
            </a:r>
            <a:endParaRPr lang="en-GB" dirty="0"/>
          </a:p>
        </p:txBody>
      </p:sp>
      <p:sp>
        <p:nvSpPr>
          <p:cNvPr id="6" name="Platshållare för text 18">
            <a:extLst>
              <a:ext uri="{FF2B5EF4-FFF2-40B4-BE49-F238E27FC236}">
                <a16:creationId xmlns:a16="http://schemas.microsoft.com/office/drawing/2014/main" id="{0863A45B-59AF-798F-C2D7-89BC69ADFA97}"/>
              </a:ext>
            </a:extLst>
          </p:cNvPr>
          <p:cNvSpPr>
            <a:spLocks noGrp="1"/>
          </p:cNvSpPr>
          <p:nvPr>
            <p:ph type="body" sz="quarter" idx="16"/>
          </p:nvPr>
        </p:nvSpPr>
        <p:spPr>
          <a:xfrm>
            <a:off x="4351677" y="2752725"/>
            <a:ext cx="3594893" cy="3413125"/>
          </a:xfrm>
        </p:spPr>
        <p:txBody>
          <a:bodyPr>
            <a:normAutofit/>
          </a:bodyPr>
          <a:lstStyle>
            <a:lvl1pPr>
              <a:defRPr sz="1800"/>
            </a:lvl1pPr>
            <a:lvl2pPr>
              <a:defRPr sz="1800"/>
            </a:lvl2pPr>
            <a:lvl3pPr>
              <a:defRPr sz="1800"/>
            </a:lvl3pPr>
          </a:lstStyle>
          <a:p>
            <a:pPr lvl="0"/>
            <a:r>
              <a:rPr lang="sv-SE" dirty="0"/>
              <a:t>Klicka här för att ändra format på bakgrundstexten</a:t>
            </a:r>
          </a:p>
          <a:p>
            <a:pPr lvl="1"/>
            <a:r>
              <a:rPr lang="sv-SE" dirty="0"/>
              <a:t>Nivå två</a:t>
            </a:r>
          </a:p>
          <a:p>
            <a:pPr lvl="2"/>
            <a:endParaRPr lang="en-GB" dirty="0"/>
          </a:p>
        </p:txBody>
      </p:sp>
      <p:sp>
        <p:nvSpPr>
          <p:cNvPr id="7" name="Platshållare för text 18">
            <a:extLst>
              <a:ext uri="{FF2B5EF4-FFF2-40B4-BE49-F238E27FC236}">
                <a16:creationId xmlns:a16="http://schemas.microsoft.com/office/drawing/2014/main" id="{8B6957E5-BFF7-6844-F81B-ADD3946D15CF}"/>
              </a:ext>
            </a:extLst>
          </p:cNvPr>
          <p:cNvSpPr>
            <a:spLocks noGrp="1"/>
          </p:cNvSpPr>
          <p:nvPr>
            <p:ph type="body" sz="quarter" idx="17" hasCustomPrompt="1"/>
          </p:nvPr>
        </p:nvSpPr>
        <p:spPr>
          <a:xfrm>
            <a:off x="4351677" y="2118519"/>
            <a:ext cx="3594893" cy="497683"/>
          </a:xfrm>
        </p:spPr>
        <p:txBody>
          <a:bodyPr anchor="b">
            <a:normAutofit/>
          </a:bodyPr>
          <a:lstStyle>
            <a:lvl1pPr>
              <a:buNone/>
              <a:defRPr sz="1800" b="1"/>
            </a:lvl1pPr>
            <a:lvl2pPr>
              <a:defRPr sz="1800"/>
            </a:lvl2pPr>
            <a:lvl3pPr>
              <a:defRPr sz="1800"/>
            </a:lvl3pPr>
          </a:lstStyle>
          <a:p>
            <a:pPr lvl="0"/>
            <a:r>
              <a:rPr lang="sv-SE" dirty="0"/>
              <a:t>Rubrik</a:t>
            </a:r>
            <a:endParaRPr lang="en-GB" dirty="0"/>
          </a:p>
        </p:txBody>
      </p:sp>
      <p:sp>
        <p:nvSpPr>
          <p:cNvPr id="8" name="Platshållare för text 18">
            <a:extLst>
              <a:ext uri="{FF2B5EF4-FFF2-40B4-BE49-F238E27FC236}">
                <a16:creationId xmlns:a16="http://schemas.microsoft.com/office/drawing/2014/main" id="{BB9A4855-5C2B-163B-8376-AB0180060A88}"/>
              </a:ext>
            </a:extLst>
          </p:cNvPr>
          <p:cNvSpPr>
            <a:spLocks noGrp="1"/>
          </p:cNvSpPr>
          <p:nvPr>
            <p:ph type="body" sz="quarter" idx="18"/>
          </p:nvPr>
        </p:nvSpPr>
        <p:spPr>
          <a:xfrm>
            <a:off x="8389257" y="2752725"/>
            <a:ext cx="2966130" cy="3413125"/>
          </a:xfrm>
        </p:spPr>
        <p:txBody>
          <a:bodyPr>
            <a:normAutofit/>
          </a:bodyPr>
          <a:lstStyle>
            <a:lvl1pPr>
              <a:defRPr sz="1800"/>
            </a:lvl1pPr>
            <a:lvl2pPr>
              <a:defRPr sz="1800"/>
            </a:lvl2pPr>
            <a:lvl3pPr>
              <a:defRPr sz="1800"/>
            </a:lvl3pPr>
          </a:lstStyle>
          <a:p>
            <a:pPr lvl="0"/>
            <a:r>
              <a:rPr lang="sv-SE" dirty="0"/>
              <a:t>Klicka här för att ändra format på bakgrundstexten</a:t>
            </a:r>
          </a:p>
          <a:p>
            <a:pPr lvl="1"/>
            <a:r>
              <a:rPr lang="sv-SE" dirty="0"/>
              <a:t>Nivå två</a:t>
            </a:r>
          </a:p>
          <a:p>
            <a:pPr lvl="2"/>
            <a:endParaRPr lang="en-GB" dirty="0"/>
          </a:p>
        </p:txBody>
      </p:sp>
      <p:sp>
        <p:nvSpPr>
          <p:cNvPr id="9" name="Platshållare för text 18">
            <a:extLst>
              <a:ext uri="{FF2B5EF4-FFF2-40B4-BE49-F238E27FC236}">
                <a16:creationId xmlns:a16="http://schemas.microsoft.com/office/drawing/2014/main" id="{BE0D3694-4312-CA1A-DFC8-AB70B3142944}"/>
              </a:ext>
            </a:extLst>
          </p:cNvPr>
          <p:cNvSpPr>
            <a:spLocks noGrp="1"/>
          </p:cNvSpPr>
          <p:nvPr>
            <p:ph type="body" sz="quarter" idx="19" hasCustomPrompt="1"/>
          </p:nvPr>
        </p:nvSpPr>
        <p:spPr>
          <a:xfrm>
            <a:off x="8389257" y="2118519"/>
            <a:ext cx="2966130" cy="497683"/>
          </a:xfrm>
        </p:spPr>
        <p:txBody>
          <a:bodyPr anchor="b">
            <a:normAutofit/>
          </a:bodyPr>
          <a:lstStyle>
            <a:lvl1pPr>
              <a:buNone/>
              <a:defRPr sz="1800" b="1"/>
            </a:lvl1pPr>
            <a:lvl2pPr>
              <a:defRPr sz="1800"/>
            </a:lvl2pPr>
            <a:lvl3pPr>
              <a:defRPr sz="1800"/>
            </a:lvl3pPr>
          </a:lstStyle>
          <a:p>
            <a:pPr lvl="0"/>
            <a:r>
              <a:rPr lang="sv-SE" dirty="0"/>
              <a:t>Rubrik</a:t>
            </a:r>
            <a:endParaRPr lang="en-GB" dirty="0"/>
          </a:p>
        </p:txBody>
      </p:sp>
    </p:spTree>
    <p:extLst>
      <p:ext uri="{BB962C8B-B14F-4D97-AF65-F5344CB8AC3E}">
        <p14:creationId xmlns:p14="http://schemas.microsoft.com/office/powerpoint/2010/main" val="39775395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Info stor">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5A093140-AFB2-1132-95BC-481E17E0B630}"/>
              </a:ext>
            </a:extLst>
          </p:cNvPr>
          <p:cNvSpPr>
            <a:spLocks noGrp="1"/>
          </p:cNvSpPr>
          <p:nvPr>
            <p:ph type="dt" sz="half" idx="10"/>
          </p:nvPr>
        </p:nvSpPr>
        <p:spPr/>
        <p:txBody>
          <a:bodyPr/>
          <a:lstStyle/>
          <a:p>
            <a:fld id="{F5AD5718-60B2-496E-9FAD-9B02076132A9}" type="datetimeFigureOut">
              <a:rPr lang="en-GB" smtClean="0"/>
              <a:t>16/09/2026</a:t>
            </a:fld>
            <a:endParaRPr lang="en-GB" dirty="0"/>
          </a:p>
        </p:txBody>
      </p:sp>
      <p:sp>
        <p:nvSpPr>
          <p:cNvPr id="4" name="Platshållare för sidfot 3">
            <a:extLst>
              <a:ext uri="{FF2B5EF4-FFF2-40B4-BE49-F238E27FC236}">
                <a16:creationId xmlns:a16="http://schemas.microsoft.com/office/drawing/2014/main" id="{438F042F-B160-EE71-1159-1C8D84B2FEA8}"/>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5DBDCC8C-9FCA-3515-E945-D079CA9EBE1C}"/>
              </a:ext>
            </a:extLst>
          </p:cNvPr>
          <p:cNvSpPr>
            <a:spLocks noGrp="1"/>
          </p:cNvSpPr>
          <p:nvPr>
            <p:ph type="sldNum" sz="quarter" idx="12"/>
          </p:nvPr>
        </p:nvSpPr>
        <p:spPr/>
        <p:txBody>
          <a:bodyPr/>
          <a:lstStyle/>
          <a:p>
            <a:fld id="{84C3BD01-E488-4B64-A04E-23BB7B336F1D}" type="slidenum">
              <a:rPr lang="en-GB" smtClean="0"/>
              <a:t>‹#›</a:t>
            </a:fld>
            <a:endParaRPr lang="en-GB" dirty="0"/>
          </a:p>
        </p:txBody>
      </p:sp>
      <p:sp>
        <p:nvSpPr>
          <p:cNvPr id="6" name="Sexhörning 5">
            <a:extLst>
              <a:ext uri="{FF2B5EF4-FFF2-40B4-BE49-F238E27FC236}">
                <a16:creationId xmlns:a16="http://schemas.microsoft.com/office/drawing/2014/main" id="{81CB694E-F379-AC13-87F2-3065C78B777B}"/>
              </a:ext>
            </a:extLst>
          </p:cNvPr>
          <p:cNvSpPr/>
          <p:nvPr userDrawn="1"/>
        </p:nvSpPr>
        <p:spPr>
          <a:xfrm>
            <a:off x="2815181" y="904082"/>
            <a:ext cx="5849394" cy="5049836"/>
          </a:xfrm>
          <a:prstGeom prst="hexagon">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Sexhörning 6">
            <a:extLst>
              <a:ext uri="{FF2B5EF4-FFF2-40B4-BE49-F238E27FC236}">
                <a16:creationId xmlns:a16="http://schemas.microsoft.com/office/drawing/2014/main" id="{955D6167-510C-772B-9841-11B90B50815D}"/>
              </a:ext>
            </a:extLst>
          </p:cNvPr>
          <p:cNvSpPr/>
          <p:nvPr userDrawn="1"/>
        </p:nvSpPr>
        <p:spPr>
          <a:xfrm rot="20535069">
            <a:off x="3457386" y="1413353"/>
            <a:ext cx="4669583" cy="4031294"/>
          </a:xfrm>
          <a:prstGeom prst="hexagon">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Sexhörning 8">
            <a:extLst>
              <a:ext uri="{FF2B5EF4-FFF2-40B4-BE49-F238E27FC236}">
                <a16:creationId xmlns:a16="http://schemas.microsoft.com/office/drawing/2014/main" id="{23464855-4BDD-D503-6B2E-A6DF2E50AE9F}"/>
              </a:ext>
            </a:extLst>
          </p:cNvPr>
          <p:cNvSpPr/>
          <p:nvPr userDrawn="1"/>
        </p:nvSpPr>
        <p:spPr>
          <a:xfrm>
            <a:off x="4344927" y="2219244"/>
            <a:ext cx="2802602" cy="2419512"/>
          </a:xfrm>
          <a:prstGeom prst="hexagon">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Platshållare för text 10">
            <a:extLst>
              <a:ext uri="{FF2B5EF4-FFF2-40B4-BE49-F238E27FC236}">
                <a16:creationId xmlns:a16="http://schemas.microsoft.com/office/drawing/2014/main" id="{605FABC9-8A40-0CC7-6DDE-7B10EB33B04C}"/>
              </a:ext>
            </a:extLst>
          </p:cNvPr>
          <p:cNvSpPr>
            <a:spLocks noGrp="1"/>
          </p:cNvSpPr>
          <p:nvPr>
            <p:ph type="body" sz="quarter" idx="13" hasCustomPrompt="1"/>
          </p:nvPr>
        </p:nvSpPr>
        <p:spPr>
          <a:xfrm>
            <a:off x="3523495" y="1992055"/>
            <a:ext cx="4537363" cy="2498725"/>
          </a:xfrm>
        </p:spPr>
        <p:txBody>
          <a:bodyPr anchor="ctr">
            <a:noAutofit/>
          </a:bodyPr>
          <a:lstStyle>
            <a:lvl1pPr marL="0" indent="0" algn="ctr">
              <a:buNone/>
              <a:defRPr sz="11500">
                <a:solidFill>
                  <a:schemeClr val="bg1"/>
                </a:solidFill>
              </a:defRPr>
            </a:lvl1pPr>
          </a:lstStyle>
          <a:p>
            <a:pPr lvl="0"/>
            <a:r>
              <a:rPr lang="sv-SE" dirty="0"/>
              <a:t>xx</a:t>
            </a:r>
          </a:p>
        </p:txBody>
      </p:sp>
    </p:spTree>
    <p:extLst>
      <p:ext uri="{BB962C8B-B14F-4D97-AF65-F5344CB8AC3E}">
        <p14:creationId xmlns:p14="http://schemas.microsoft.com/office/powerpoint/2010/main" val="270612314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itat eller påstående">
    <p:bg>
      <p:bgPr>
        <a:solidFill>
          <a:schemeClr val="accent1"/>
        </a:solidFill>
        <a:effectLst/>
      </p:bgPr>
    </p:bg>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68B88FDA-B539-4B2D-9411-ED872D30DAC0}"/>
              </a:ext>
            </a:extLst>
          </p:cNvPr>
          <p:cNvSpPr>
            <a:spLocks noGrp="1"/>
          </p:cNvSpPr>
          <p:nvPr>
            <p:ph type="dt" sz="half" idx="10"/>
          </p:nvPr>
        </p:nvSpPr>
        <p:spPr/>
        <p:txBody>
          <a:bodyPr/>
          <a:lstStyle>
            <a:lvl1pPr>
              <a:defRPr>
                <a:solidFill>
                  <a:schemeClr val="bg1"/>
                </a:solidFill>
              </a:defRPr>
            </a:lvl1pPr>
          </a:lstStyle>
          <a:p>
            <a:fld id="{F5AD5718-60B2-496E-9FAD-9B02076132A9}" type="datetimeFigureOut">
              <a:rPr lang="en-GB" smtClean="0"/>
              <a:pPr/>
              <a:t>16/09/2026</a:t>
            </a:fld>
            <a:endParaRPr lang="en-GB" dirty="0"/>
          </a:p>
        </p:txBody>
      </p:sp>
      <p:sp>
        <p:nvSpPr>
          <p:cNvPr id="4" name="Platshållare för sidfot 3">
            <a:extLst>
              <a:ext uri="{FF2B5EF4-FFF2-40B4-BE49-F238E27FC236}">
                <a16:creationId xmlns:a16="http://schemas.microsoft.com/office/drawing/2014/main" id="{D31E560B-B256-C9A0-B99B-29D51178B55B}"/>
              </a:ext>
            </a:extLst>
          </p:cNvPr>
          <p:cNvSpPr>
            <a:spLocks noGrp="1"/>
          </p:cNvSpPr>
          <p:nvPr>
            <p:ph type="ftr" sz="quarter" idx="11"/>
          </p:nvPr>
        </p:nvSpPr>
        <p:spPr/>
        <p:txBody>
          <a:bodyPr/>
          <a:lstStyle>
            <a:lvl1pPr>
              <a:defRPr>
                <a:solidFill>
                  <a:schemeClr val="bg1"/>
                </a:solidFill>
              </a:defRPr>
            </a:lvl1pPr>
          </a:lstStyle>
          <a:p>
            <a:endParaRPr lang="en-GB"/>
          </a:p>
        </p:txBody>
      </p:sp>
      <p:sp>
        <p:nvSpPr>
          <p:cNvPr id="5" name="Platshållare för bildnummer 4">
            <a:extLst>
              <a:ext uri="{FF2B5EF4-FFF2-40B4-BE49-F238E27FC236}">
                <a16:creationId xmlns:a16="http://schemas.microsoft.com/office/drawing/2014/main" id="{522443A5-E0CD-B126-4AFE-A485D58E0B73}"/>
              </a:ext>
            </a:extLst>
          </p:cNvPr>
          <p:cNvSpPr>
            <a:spLocks noGrp="1"/>
          </p:cNvSpPr>
          <p:nvPr>
            <p:ph type="sldNum" sz="quarter" idx="12"/>
          </p:nvPr>
        </p:nvSpPr>
        <p:spPr/>
        <p:txBody>
          <a:bodyPr/>
          <a:lstStyle>
            <a:lvl1pPr>
              <a:defRPr>
                <a:solidFill>
                  <a:schemeClr val="bg1"/>
                </a:solidFill>
              </a:defRPr>
            </a:lvl1pPr>
          </a:lstStyle>
          <a:p>
            <a:fld id="{84C3BD01-E488-4B64-A04E-23BB7B336F1D}" type="slidenum">
              <a:rPr lang="en-GB" smtClean="0"/>
              <a:pPr/>
              <a:t>‹#›</a:t>
            </a:fld>
            <a:endParaRPr lang="en-GB"/>
          </a:p>
        </p:txBody>
      </p:sp>
      <p:sp>
        <p:nvSpPr>
          <p:cNvPr id="6" name="Sexhörning 5">
            <a:extLst>
              <a:ext uri="{FF2B5EF4-FFF2-40B4-BE49-F238E27FC236}">
                <a16:creationId xmlns:a16="http://schemas.microsoft.com/office/drawing/2014/main" id="{A36A8435-F4FA-6DBA-A886-7A305C2C467A}"/>
              </a:ext>
            </a:extLst>
          </p:cNvPr>
          <p:cNvSpPr/>
          <p:nvPr userDrawn="1"/>
        </p:nvSpPr>
        <p:spPr>
          <a:xfrm>
            <a:off x="771183" y="1700213"/>
            <a:ext cx="3149487" cy="2718981"/>
          </a:xfrm>
          <a:prstGeom prst="hexagon">
            <a:avLst/>
          </a:prstGeom>
          <a:solidFill>
            <a:srgbClr val="0092D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Sexhörning 6">
            <a:extLst>
              <a:ext uri="{FF2B5EF4-FFF2-40B4-BE49-F238E27FC236}">
                <a16:creationId xmlns:a16="http://schemas.microsoft.com/office/drawing/2014/main" id="{07809150-5BD0-A40F-8EE5-E36680B52BA2}"/>
              </a:ext>
            </a:extLst>
          </p:cNvPr>
          <p:cNvSpPr/>
          <p:nvPr userDrawn="1"/>
        </p:nvSpPr>
        <p:spPr>
          <a:xfrm rot="20535069">
            <a:off x="1116965" y="1974420"/>
            <a:ext cx="2514242" cy="2170568"/>
          </a:xfrm>
          <a:prstGeom prst="hexagon">
            <a:avLst/>
          </a:prstGeom>
          <a:solidFill>
            <a:srgbClr val="1B4D7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exhörning 7">
            <a:extLst>
              <a:ext uri="{FF2B5EF4-FFF2-40B4-BE49-F238E27FC236}">
                <a16:creationId xmlns:a16="http://schemas.microsoft.com/office/drawing/2014/main" id="{E2F786B3-AA9F-7C71-B7A5-BA970C515E0F}"/>
              </a:ext>
            </a:extLst>
          </p:cNvPr>
          <p:cNvSpPr/>
          <p:nvPr userDrawn="1"/>
        </p:nvSpPr>
        <p:spPr>
          <a:xfrm>
            <a:off x="1591425" y="2408335"/>
            <a:ext cx="1509004" cy="1302737"/>
          </a:xfrm>
          <a:prstGeom prst="hexagon">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ubrik 1">
            <a:extLst>
              <a:ext uri="{FF2B5EF4-FFF2-40B4-BE49-F238E27FC236}">
                <a16:creationId xmlns:a16="http://schemas.microsoft.com/office/drawing/2014/main" id="{48E93867-9A2B-7BD3-CA32-F8447407E08B}"/>
              </a:ext>
            </a:extLst>
          </p:cNvPr>
          <p:cNvSpPr>
            <a:spLocks noGrp="1"/>
          </p:cNvSpPr>
          <p:nvPr>
            <p:ph type="title"/>
          </p:nvPr>
        </p:nvSpPr>
        <p:spPr>
          <a:xfrm>
            <a:off x="4220119" y="1722938"/>
            <a:ext cx="6554244" cy="2753620"/>
          </a:xfrm>
        </p:spPr>
        <p:txBody>
          <a:bodyPr anchor="ctr">
            <a:normAutofit/>
          </a:bodyPr>
          <a:lstStyle>
            <a:lvl1pPr algn="l">
              <a:lnSpc>
                <a:spcPct val="100000"/>
              </a:lnSpc>
              <a:defRPr sz="4800">
                <a:solidFill>
                  <a:schemeClr val="bg1"/>
                </a:solidFill>
              </a:defRPr>
            </a:lvl1pPr>
          </a:lstStyle>
          <a:p>
            <a:endParaRPr lang="en-GB" dirty="0"/>
          </a:p>
        </p:txBody>
      </p:sp>
      <p:sp>
        <p:nvSpPr>
          <p:cNvPr id="2" name="Rektangel 1">
            <a:extLst>
              <a:ext uri="{FF2B5EF4-FFF2-40B4-BE49-F238E27FC236}">
                <a16:creationId xmlns:a16="http://schemas.microsoft.com/office/drawing/2014/main" id="{B9C3BACF-B269-9D28-334B-204793130C2C}"/>
              </a:ext>
            </a:extLst>
          </p:cNvPr>
          <p:cNvSpPr/>
          <p:nvPr userDrawn="1"/>
        </p:nvSpPr>
        <p:spPr>
          <a:xfrm>
            <a:off x="-2714625" y="-1"/>
            <a:ext cx="2607945" cy="40290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dirty="0"/>
              <a:t>Fyll själv t.ex. citattecken, utropstecken eller fråge-tecken i rutan med gul text (annars syns inte detta i presentationsläge/ utskrift).</a:t>
            </a:r>
          </a:p>
          <a:p>
            <a:pPr algn="l"/>
            <a:endParaRPr lang="sv-SE" sz="1600" dirty="0"/>
          </a:p>
          <a:p>
            <a:pPr algn="l"/>
            <a:r>
              <a:rPr lang="sv-SE" sz="1600" dirty="0"/>
              <a:t>Vid val av citattecken gå upp till fontstorlek 200 och lägg centrerad.</a:t>
            </a:r>
          </a:p>
          <a:p>
            <a:pPr algn="l"/>
            <a:endParaRPr lang="sv-SE" sz="160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600" dirty="0"/>
              <a:t>Vid citat: Citerad person nedanför i den mindre textrutan</a:t>
            </a:r>
          </a:p>
          <a:p>
            <a:pPr algn="l"/>
            <a:endParaRPr lang="sv-SE" sz="1600" dirty="0"/>
          </a:p>
        </p:txBody>
      </p:sp>
      <p:sp>
        <p:nvSpPr>
          <p:cNvPr id="12" name="Platshållare för text 11">
            <a:extLst>
              <a:ext uri="{FF2B5EF4-FFF2-40B4-BE49-F238E27FC236}">
                <a16:creationId xmlns:a16="http://schemas.microsoft.com/office/drawing/2014/main" id="{B3F80318-DC3E-35BF-9B0C-21137D84DF51}"/>
              </a:ext>
            </a:extLst>
          </p:cNvPr>
          <p:cNvSpPr>
            <a:spLocks noGrp="1"/>
          </p:cNvSpPr>
          <p:nvPr>
            <p:ph type="body" sz="quarter" idx="14" hasCustomPrompt="1"/>
          </p:nvPr>
        </p:nvSpPr>
        <p:spPr>
          <a:xfrm>
            <a:off x="4219575" y="4586288"/>
            <a:ext cx="6556375" cy="558800"/>
          </a:xfrm>
        </p:spPr>
        <p:txBody>
          <a:bodyPr/>
          <a:lstStyle>
            <a:lvl1pPr marL="0" indent="0">
              <a:buNone/>
              <a:defRPr>
                <a:solidFill>
                  <a:schemeClr val="bg1"/>
                </a:solidFill>
              </a:defRPr>
            </a:lvl1pPr>
            <a:lvl2pPr marL="271462" indent="0">
              <a:buNone/>
              <a:defRPr/>
            </a:lvl2pPr>
          </a:lstStyle>
          <a:p>
            <a:pPr lvl="0"/>
            <a:r>
              <a:rPr lang="sv-SE" dirty="0"/>
              <a:t>Skriv namn på citerad person eller ta bort textrutan</a:t>
            </a:r>
          </a:p>
        </p:txBody>
      </p:sp>
      <p:sp>
        <p:nvSpPr>
          <p:cNvPr id="11" name="Platshållare för text 9">
            <a:extLst>
              <a:ext uri="{FF2B5EF4-FFF2-40B4-BE49-F238E27FC236}">
                <a16:creationId xmlns:a16="http://schemas.microsoft.com/office/drawing/2014/main" id="{493572EE-6FD7-E75E-0986-BDB143EAE0B0}"/>
              </a:ext>
            </a:extLst>
          </p:cNvPr>
          <p:cNvSpPr>
            <a:spLocks noGrp="1"/>
          </p:cNvSpPr>
          <p:nvPr>
            <p:ph type="body" sz="quarter" idx="13" hasCustomPrompt="1"/>
          </p:nvPr>
        </p:nvSpPr>
        <p:spPr>
          <a:xfrm>
            <a:off x="1696223" y="2408335"/>
            <a:ext cx="1355725" cy="1302738"/>
          </a:xfrm>
        </p:spPr>
        <p:txBody>
          <a:bodyPr anchor="ctr">
            <a:normAutofit/>
          </a:bodyPr>
          <a:lstStyle>
            <a:lvl1pPr marL="0" indent="0" algn="ctr">
              <a:buFontTx/>
              <a:buNone/>
              <a:defRPr sz="7200">
                <a:solidFill>
                  <a:srgbClr val="FFFF00"/>
                </a:solidFill>
              </a:defRPr>
            </a:lvl1pPr>
          </a:lstStyle>
          <a:p>
            <a:pPr lvl="0"/>
            <a:r>
              <a:rPr lang="sv-SE" dirty="0"/>
              <a:t>!</a:t>
            </a:r>
          </a:p>
        </p:txBody>
      </p:sp>
    </p:spTree>
    <p:extLst>
      <p:ext uri="{BB962C8B-B14F-4D97-AF65-F5344CB8AC3E}">
        <p14:creationId xmlns:p14="http://schemas.microsoft.com/office/powerpoint/2010/main" val="2267160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accel="51000" decel="49000" fill="hold" grpId="0" nodeType="afterEffect">
                                  <p:stCondLst>
                                    <p:cond delay="0"/>
                                  </p:stCondLst>
                                  <p:childTnLst>
                                    <p:animRot by="5400000">
                                      <p:cBhvr>
                                        <p:cTn id="6" dur="2000" fill="hold"/>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o not used slides added after this slid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097D998-5772-F48A-F7BA-7A582AB6156C}"/>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C1D3092D-94D7-9404-4A40-A77D358363E0}"/>
              </a:ext>
            </a:extLst>
          </p:cNvPr>
          <p:cNvSpPr>
            <a:spLocks noGrp="1"/>
          </p:cNvSpPr>
          <p:nvPr>
            <p:ph type="dt" sz="half" idx="10"/>
          </p:nvPr>
        </p:nvSpPr>
        <p:spPr/>
        <p:txBody>
          <a:bodyPr/>
          <a:lstStyle/>
          <a:p>
            <a:fld id="{F5AD5718-60B2-496E-9FAD-9B02076132A9}" type="datetimeFigureOut">
              <a:rPr lang="en-GB" smtClean="0"/>
              <a:t>16/09/2026</a:t>
            </a:fld>
            <a:endParaRPr lang="en-GB" dirty="0"/>
          </a:p>
        </p:txBody>
      </p:sp>
      <p:sp>
        <p:nvSpPr>
          <p:cNvPr id="4" name="Platshållare för sidfot 3">
            <a:extLst>
              <a:ext uri="{FF2B5EF4-FFF2-40B4-BE49-F238E27FC236}">
                <a16:creationId xmlns:a16="http://schemas.microsoft.com/office/drawing/2014/main" id="{1BF36466-2F05-E603-8DBB-B6F898FF3CE6}"/>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6DD30648-32FD-D873-CF12-497647853A35}"/>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6" name="Rektangel 5">
            <a:extLst>
              <a:ext uri="{FF2B5EF4-FFF2-40B4-BE49-F238E27FC236}">
                <a16:creationId xmlns:a16="http://schemas.microsoft.com/office/drawing/2014/main" id="{57C68154-B8A1-0A31-BE87-13D5715A10B1}"/>
              </a:ext>
            </a:extLst>
          </p:cNvPr>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600" dirty="0"/>
              <a:t>ANVÄND INTE MALLSIDOR EFTER DENNA SIDA</a:t>
            </a:r>
            <a:endParaRPr lang="sv-SE" sz="6600" dirty="0"/>
          </a:p>
        </p:txBody>
      </p:sp>
    </p:spTree>
    <p:extLst>
      <p:ext uri="{BB962C8B-B14F-4D97-AF65-F5344CB8AC3E}">
        <p14:creationId xmlns:p14="http://schemas.microsoft.com/office/powerpoint/2010/main" val="279583067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Framsida ver 2">
    <p:bg>
      <p:bgPr>
        <a:solidFill>
          <a:schemeClr val="accent1"/>
        </a:solidFill>
        <a:effectLst/>
      </p:bgPr>
    </p:bg>
    <p:spTree>
      <p:nvGrpSpPr>
        <p:cNvPr id="1" name=""/>
        <p:cNvGrpSpPr/>
        <p:nvPr/>
      </p:nvGrpSpPr>
      <p:grpSpPr>
        <a:xfrm>
          <a:off x="0" y="0"/>
          <a:ext cx="0" cy="0"/>
          <a:chOff x="0" y="0"/>
          <a:chExt cx="0" cy="0"/>
        </a:xfrm>
      </p:grpSpPr>
      <p:sp>
        <p:nvSpPr>
          <p:cNvPr id="22" name="Platshållare för bild 21">
            <a:extLst>
              <a:ext uri="{FF2B5EF4-FFF2-40B4-BE49-F238E27FC236}">
                <a16:creationId xmlns:a16="http://schemas.microsoft.com/office/drawing/2014/main" id="{599A379F-8177-3518-85A5-30BFA55EF262}"/>
              </a:ext>
            </a:extLst>
          </p:cNvPr>
          <p:cNvSpPr>
            <a:spLocks noGrp="1"/>
          </p:cNvSpPr>
          <p:nvPr>
            <p:ph type="pic" sz="quarter" idx="18"/>
          </p:nvPr>
        </p:nvSpPr>
        <p:spPr>
          <a:xfrm>
            <a:off x="-19050" y="-4763"/>
            <a:ext cx="12211050" cy="6862763"/>
          </a:xfrm>
          <a:custGeom>
            <a:avLst/>
            <a:gdLst>
              <a:gd name="connsiteX0" fmla="*/ 0 w 12211050"/>
              <a:gd name="connsiteY0" fmla="*/ 0 h 6862763"/>
              <a:gd name="connsiteX1" fmla="*/ 12211050 w 12211050"/>
              <a:gd name="connsiteY1" fmla="*/ 0 h 6862763"/>
              <a:gd name="connsiteX2" fmla="*/ 12211050 w 12211050"/>
              <a:gd name="connsiteY2" fmla="*/ 6862763 h 6862763"/>
              <a:gd name="connsiteX3" fmla="*/ 2101088 w 12211050"/>
              <a:gd name="connsiteY3" fmla="*/ 6862763 h 6862763"/>
              <a:gd name="connsiteX4" fmla="*/ 431540 w 12211050"/>
              <a:gd name="connsiteY4" fmla="*/ 4818063 h 6862763"/>
              <a:gd name="connsiteX5" fmla="*/ 2017885 w 12211050"/>
              <a:gd name="connsiteY5" fmla="*/ 2453 h 6862763"/>
              <a:gd name="connsiteX6" fmla="*/ 6668 w 12211050"/>
              <a:gd name="connsiteY6" fmla="*/ 144 h 6862763"/>
              <a:gd name="connsiteX7" fmla="*/ 0 w 12211050"/>
              <a:gd name="connsiteY7" fmla="*/ 6605194 h 686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11050" h="6862763">
                <a:moveTo>
                  <a:pt x="0" y="0"/>
                </a:moveTo>
                <a:lnTo>
                  <a:pt x="12211050" y="0"/>
                </a:lnTo>
                <a:lnTo>
                  <a:pt x="12211050" y="6862763"/>
                </a:lnTo>
                <a:lnTo>
                  <a:pt x="2101088" y="6862763"/>
                </a:lnTo>
                <a:lnTo>
                  <a:pt x="431540" y="4818063"/>
                </a:lnTo>
                <a:lnTo>
                  <a:pt x="2017885" y="2453"/>
                </a:lnTo>
                <a:lnTo>
                  <a:pt x="6668" y="144"/>
                </a:lnTo>
                <a:lnTo>
                  <a:pt x="0" y="6605194"/>
                </a:lnTo>
                <a:close/>
              </a:path>
            </a:pathLst>
          </a:custGeom>
          <a:solidFill>
            <a:schemeClr val="bg1">
              <a:lumMod val="75000"/>
            </a:schemeClr>
          </a:solidFill>
        </p:spPr>
        <p:txBody>
          <a:bodyPr wrap="square">
            <a:noAutofit/>
          </a:bodyPr>
          <a:lstStyle/>
          <a:p>
            <a:endParaRPr lang="sv-SE"/>
          </a:p>
        </p:txBody>
      </p:sp>
      <p:pic>
        <p:nvPicPr>
          <p:cNvPr id="15" name="Bildobjekt 14">
            <a:extLst>
              <a:ext uri="{FF2B5EF4-FFF2-40B4-BE49-F238E27FC236}">
                <a16:creationId xmlns:a16="http://schemas.microsoft.com/office/drawing/2014/main" id="{888FA0F3-0574-1303-9DAB-0EE2433ECE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7261" y="311212"/>
            <a:ext cx="1265053" cy="815850"/>
          </a:xfrm>
          <a:prstGeom prst="rect">
            <a:avLst/>
          </a:prstGeom>
        </p:spPr>
      </p:pic>
      <p:sp>
        <p:nvSpPr>
          <p:cNvPr id="8" name="Platshållare för text 3">
            <a:extLst>
              <a:ext uri="{FF2B5EF4-FFF2-40B4-BE49-F238E27FC236}">
                <a16:creationId xmlns:a16="http://schemas.microsoft.com/office/drawing/2014/main" id="{2B61C74B-A711-4E05-FF8D-B6D73F8B48D0}"/>
              </a:ext>
            </a:extLst>
          </p:cNvPr>
          <p:cNvSpPr>
            <a:spLocks noGrp="1"/>
          </p:cNvSpPr>
          <p:nvPr>
            <p:ph type="body" sz="quarter" idx="17"/>
          </p:nvPr>
        </p:nvSpPr>
        <p:spPr>
          <a:xfrm>
            <a:off x="2086095" y="3288218"/>
            <a:ext cx="7762995" cy="523875"/>
          </a:xfrm>
        </p:spPr>
        <p:txBody>
          <a:bodyPr anchor="b"/>
          <a:lstStyle>
            <a:lvl1pPr marL="0" indent="0">
              <a:buNone/>
              <a:defRPr>
                <a:solidFill>
                  <a:schemeClr val="bg1"/>
                </a:solidFill>
              </a:defRPr>
            </a:lvl1pPr>
          </a:lstStyle>
          <a:p>
            <a:pPr algn="l"/>
            <a:r>
              <a:rPr lang="sv-SE" dirty="0"/>
              <a:t>Datum	</a:t>
            </a:r>
          </a:p>
        </p:txBody>
      </p:sp>
      <p:sp>
        <p:nvSpPr>
          <p:cNvPr id="2" name="Rubrik 1">
            <a:extLst>
              <a:ext uri="{FF2B5EF4-FFF2-40B4-BE49-F238E27FC236}">
                <a16:creationId xmlns:a16="http://schemas.microsoft.com/office/drawing/2014/main" id="{23842601-7FEE-AC64-D372-9D58390B5B08}"/>
              </a:ext>
            </a:extLst>
          </p:cNvPr>
          <p:cNvSpPr>
            <a:spLocks noGrp="1"/>
          </p:cNvSpPr>
          <p:nvPr>
            <p:ph type="ctrTitle"/>
          </p:nvPr>
        </p:nvSpPr>
        <p:spPr>
          <a:xfrm>
            <a:off x="2086096" y="3812093"/>
            <a:ext cx="7762996" cy="1655762"/>
          </a:xfrm>
        </p:spPr>
        <p:txBody>
          <a:bodyPr anchor="ctr">
            <a:noAutofit/>
          </a:bodyPr>
          <a:lstStyle>
            <a:lvl1pPr algn="l">
              <a:lnSpc>
                <a:spcPct val="100000"/>
              </a:lnSpc>
              <a:defRPr sz="4800">
                <a:solidFill>
                  <a:schemeClr val="bg1"/>
                </a:solidFill>
              </a:defRPr>
            </a:lvl1pPr>
          </a:lstStyle>
          <a:p>
            <a:r>
              <a:rPr lang="sv-SE" dirty="0"/>
              <a:t>Klicka här för att ändra mall för rubrikformat</a:t>
            </a:r>
            <a:endParaRPr lang="en-GB" dirty="0"/>
          </a:p>
        </p:txBody>
      </p:sp>
      <p:sp>
        <p:nvSpPr>
          <p:cNvPr id="3" name="Underrubrik 2">
            <a:extLst>
              <a:ext uri="{FF2B5EF4-FFF2-40B4-BE49-F238E27FC236}">
                <a16:creationId xmlns:a16="http://schemas.microsoft.com/office/drawing/2014/main" id="{212E2823-0A00-0672-BB42-E7BC3B9541FA}"/>
              </a:ext>
            </a:extLst>
          </p:cNvPr>
          <p:cNvSpPr>
            <a:spLocks noGrp="1"/>
          </p:cNvSpPr>
          <p:nvPr>
            <p:ph type="subTitle" idx="1" hasCustomPrompt="1"/>
          </p:nvPr>
        </p:nvSpPr>
        <p:spPr>
          <a:xfrm>
            <a:off x="2091618" y="5467855"/>
            <a:ext cx="7757472" cy="933254"/>
          </a:xfrm>
        </p:spPr>
        <p:txBody>
          <a:bodyPr anchor="t">
            <a:noAutofit/>
          </a:bodyPr>
          <a:lstStyle>
            <a:lvl1pPr marL="0" indent="0" algn="l">
              <a:buNone/>
              <a:defRPr sz="20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a:t>
            </a:r>
          </a:p>
          <a:p>
            <a:r>
              <a:rPr lang="sv-SE" dirty="0"/>
              <a:t>Titel</a:t>
            </a:r>
            <a:endParaRPr lang="en-GB" dirty="0"/>
          </a:p>
        </p:txBody>
      </p:sp>
      <p:sp>
        <p:nvSpPr>
          <p:cNvPr id="4" name="Rektangel 3">
            <a:extLst>
              <a:ext uri="{FF2B5EF4-FFF2-40B4-BE49-F238E27FC236}">
                <a16:creationId xmlns:a16="http://schemas.microsoft.com/office/drawing/2014/main" id="{7DA8A751-FB6D-7B1C-017F-F1BA35C844CC}"/>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dirty="0"/>
              <a:t>För att lägga till bild, gå till ”Infoga”, ”bilder och välj önskad bild</a:t>
            </a:r>
          </a:p>
        </p:txBody>
      </p:sp>
    </p:spTree>
    <p:extLst>
      <p:ext uri="{BB962C8B-B14F-4D97-AF65-F5344CB8AC3E}">
        <p14:creationId xmlns:p14="http://schemas.microsoft.com/office/powerpoint/2010/main" val="89178415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Framsida ver 2">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7D4F622E-3E03-D02A-3565-D27BDDDB2E93}"/>
              </a:ext>
            </a:extLst>
          </p:cNvPr>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Platshållare för bild 3">
            <a:extLst>
              <a:ext uri="{FF2B5EF4-FFF2-40B4-BE49-F238E27FC236}">
                <a16:creationId xmlns:a16="http://schemas.microsoft.com/office/drawing/2014/main" id="{34B5A43F-9A2C-C3F7-8157-210D31845D60}"/>
              </a:ext>
            </a:extLst>
          </p:cNvPr>
          <p:cNvSpPr>
            <a:spLocks noGrp="1"/>
          </p:cNvSpPr>
          <p:nvPr>
            <p:ph type="pic" sz="quarter" idx="13"/>
          </p:nvPr>
        </p:nvSpPr>
        <p:spPr>
          <a:xfrm>
            <a:off x="0" y="0"/>
            <a:ext cx="12192000" cy="6858000"/>
          </a:xfrm>
          <a:custGeom>
            <a:avLst/>
            <a:gdLst>
              <a:gd name="connsiteX0" fmla="*/ 12192000 w 12192000"/>
              <a:gd name="connsiteY0" fmla="*/ 6857966 h 6858000"/>
              <a:gd name="connsiteX1" fmla="*/ 12192000 w 12192000"/>
              <a:gd name="connsiteY1" fmla="*/ 6858000 h 6858000"/>
              <a:gd name="connsiteX2" fmla="*/ 12189112 w 12192000"/>
              <a:gd name="connsiteY2" fmla="*/ 6858000 h 6858000"/>
              <a:gd name="connsiteX3" fmla="*/ 0 w 12192000"/>
              <a:gd name="connsiteY3" fmla="*/ 0 h 6858000"/>
              <a:gd name="connsiteX4" fmla="*/ 10205882 w 12192000"/>
              <a:gd name="connsiteY4" fmla="*/ 0 h 6858000"/>
              <a:gd name="connsiteX5" fmla="*/ 11772900 w 12192000"/>
              <a:gd name="connsiteY5" fmla="*/ 4798134 h 6858000"/>
              <a:gd name="connsiteX6" fmla="*/ 10091828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192000" y="6857966"/>
                </a:moveTo>
                <a:lnTo>
                  <a:pt x="12192000" y="6858000"/>
                </a:lnTo>
                <a:lnTo>
                  <a:pt x="12189112" y="6858000"/>
                </a:lnTo>
                <a:close/>
                <a:moveTo>
                  <a:pt x="0" y="0"/>
                </a:moveTo>
                <a:lnTo>
                  <a:pt x="10205882" y="0"/>
                </a:lnTo>
                <a:lnTo>
                  <a:pt x="11772900" y="4798134"/>
                </a:lnTo>
                <a:lnTo>
                  <a:pt x="10091828" y="6858000"/>
                </a:lnTo>
                <a:lnTo>
                  <a:pt x="0" y="6858000"/>
                </a:lnTo>
                <a:close/>
              </a:path>
            </a:pathLst>
          </a:custGeom>
          <a:solidFill>
            <a:schemeClr val="bg1">
              <a:lumMod val="75000"/>
            </a:schemeClr>
          </a:solidFill>
        </p:spPr>
        <p:txBody>
          <a:bodyPr wrap="square">
            <a:noAutofit/>
          </a:bodyPr>
          <a:lstStyle/>
          <a:p>
            <a:r>
              <a:rPr lang="sv-SE"/>
              <a:t>Klicka på ikonen för att lägga till en bild</a:t>
            </a:r>
          </a:p>
        </p:txBody>
      </p:sp>
      <p:sp>
        <p:nvSpPr>
          <p:cNvPr id="8" name="Platshållare för text 3">
            <a:extLst>
              <a:ext uri="{FF2B5EF4-FFF2-40B4-BE49-F238E27FC236}">
                <a16:creationId xmlns:a16="http://schemas.microsoft.com/office/drawing/2014/main" id="{2B61C74B-A711-4E05-FF8D-B6D73F8B48D0}"/>
              </a:ext>
            </a:extLst>
          </p:cNvPr>
          <p:cNvSpPr>
            <a:spLocks noGrp="1"/>
          </p:cNvSpPr>
          <p:nvPr>
            <p:ph type="body" sz="quarter" idx="17"/>
          </p:nvPr>
        </p:nvSpPr>
        <p:spPr>
          <a:xfrm>
            <a:off x="2086095" y="3288218"/>
            <a:ext cx="7762995" cy="523875"/>
          </a:xfrm>
        </p:spPr>
        <p:txBody>
          <a:bodyPr anchor="b"/>
          <a:lstStyle>
            <a:lvl1pPr marL="0" indent="0">
              <a:buNone/>
              <a:defRPr>
                <a:solidFill>
                  <a:schemeClr val="bg1"/>
                </a:solidFill>
              </a:defRPr>
            </a:lvl1pPr>
          </a:lstStyle>
          <a:p>
            <a:pPr algn="l"/>
            <a:r>
              <a:rPr lang="sv-SE" dirty="0"/>
              <a:t>Datum	</a:t>
            </a:r>
          </a:p>
        </p:txBody>
      </p:sp>
      <p:pic>
        <p:nvPicPr>
          <p:cNvPr id="2" name="Bildobjekt 1">
            <a:extLst>
              <a:ext uri="{FF2B5EF4-FFF2-40B4-BE49-F238E27FC236}">
                <a16:creationId xmlns:a16="http://schemas.microsoft.com/office/drawing/2014/main" id="{77A9E7CF-D5A4-018D-8A48-C5A4F380470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10987" y="311212"/>
            <a:ext cx="1265053" cy="815850"/>
          </a:xfrm>
          <a:prstGeom prst="rect">
            <a:avLst/>
          </a:prstGeom>
        </p:spPr>
      </p:pic>
      <p:sp>
        <p:nvSpPr>
          <p:cNvPr id="3" name="Rubrik 1">
            <a:extLst>
              <a:ext uri="{FF2B5EF4-FFF2-40B4-BE49-F238E27FC236}">
                <a16:creationId xmlns:a16="http://schemas.microsoft.com/office/drawing/2014/main" id="{A1EE32D7-1C8E-9FF6-75E3-16F13F10E9C2}"/>
              </a:ext>
            </a:extLst>
          </p:cNvPr>
          <p:cNvSpPr>
            <a:spLocks noGrp="1"/>
          </p:cNvSpPr>
          <p:nvPr>
            <p:ph type="ctrTitle"/>
          </p:nvPr>
        </p:nvSpPr>
        <p:spPr>
          <a:xfrm>
            <a:off x="2086096" y="3812093"/>
            <a:ext cx="7762996" cy="1655762"/>
          </a:xfrm>
        </p:spPr>
        <p:txBody>
          <a:bodyPr anchor="ctr">
            <a:noAutofit/>
          </a:bodyPr>
          <a:lstStyle>
            <a:lvl1pPr algn="l">
              <a:lnSpc>
                <a:spcPct val="100000"/>
              </a:lnSpc>
              <a:defRPr sz="4800">
                <a:solidFill>
                  <a:schemeClr val="bg1"/>
                </a:solidFill>
              </a:defRPr>
            </a:lvl1pPr>
          </a:lstStyle>
          <a:p>
            <a:r>
              <a:rPr lang="sv-SE" dirty="0"/>
              <a:t>Klicka här för att ändra mall för rubrikformat</a:t>
            </a:r>
            <a:endParaRPr lang="en-GB" dirty="0"/>
          </a:p>
        </p:txBody>
      </p:sp>
      <p:sp>
        <p:nvSpPr>
          <p:cNvPr id="5" name="Underrubrik 2">
            <a:extLst>
              <a:ext uri="{FF2B5EF4-FFF2-40B4-BE49-F238E27FC236}">
                <a16:creationId xmlns:a16="http://schemas.microsoft.com/office/drawing/2014/main" id="{C69D9D88-9411-A180-83CC-362E3B7ACB80}"/>
              </a:ext>
            </a:extLst>
          </p:cNvPr>
          <p:cNvSpPr>
            <a:spLocks noGrp="1"/>
          </p:cNvSpPr>
          <p:nvPr>
            <p:ph type="subTitle" idx="1" hasCustomPrompt="1"/>
          </p:nvPr>
        </p:nvSpPr>
        <p:spPr>
          <a:xfrm>
            <a:off x="2091618" y="5467855"/>
            <a:ext cx="7757472" cy="933254"/>
          </a:xfrm>
        </p:spPr>
        <p:txBody>
          <a:bodyPr anchor="t">
            <a:noAutofit/>
          </a:bodyPr>
          <a:lstStyle>
            <a:lvl1pPr marL="0" indent="0" algn="l">
              <a:buNone/>
              <a:defRPr sz="20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a:t>
            </a:r>
          </a:p>
          <a:p>
            <a:r>
              <a:rPr lang="sv-SE" dirty="0"/>
              <a:t>Titel</a:t>
            </a:r>
            <a:endParaRPr lang="en-GB" dirty="0"/>
          </a:p>
        </p:txBody>
      </p:sp>
      <p:sp>
        <p:nvSpPr>
          <p:cNvPr id="6" name="Rektangel 5">
            <a:extLst>
              <a:ext uri="{FF2B5EF4-FFF2-40B4-BE49-F238E27FC236}">
                <a16:creationId xmlns:a16="http://schemas.microsoft.com/office/drawing/2014/main" id="{D1E4F77C-0195-FE6D-AD68-22640DA8D85A}"/>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dirty="0"/>
              <a:t>För att lägga till bild, gå till ”Infoga”, ”bilder och välj önskad bild</a:t>
            </a:r>
          </a:p>
        </p:txBody>
      </p:sp>
    </p:spTree>
    <p:extLst>
      <p:ext uri="{BB962C8B-B14F-4D97-AF65-F5344CB8AC3E}">
        <p14:creationId xmlns:p14="http://schemas.microsoft.com/office/powerpoint/2010/main" val="378942455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Framsida utan bild">
    <p:bg>
      <p:bgPr>
        <a:solidFill>
          <a:srgbClr val="D4D0FA"/>
        </a:solidFill>
        <a:effectLst/>
      </p:bgPr>
    </p:bg>
    <p:spTree>
      <p:nvGrpSpPr>
        <p:cNvPr id="1" name=""/>
        <p:cNvGrpSpPr/>
        <p:nvPr/>
      </p:nvGrpSpPr>
      <p:grpSpPr>
        <a:xfrm>
          <a:off x="0" y="0"/>
          <a:ext cx="0" cy="0"/>
          <a:chOff x="0" y="0"/>
          <a:chExt cx="0" cy="0"/>
        </a:xfrm>
      </p:grpSpPr>
      <p:sp>
        <p:nvSpPr>
          <p:cNvPr id="24" name="Sexhörning 23">
            <a:extLst>
              <a:ext uri="{FF2B5EF4-FFF2-40B4-BE49-F238E27FC236}">
                <a16:creationId xmlns:a16="http://schemas.microsoft.com/office/drawing/2014/main" id="{45207F4D-1E9C-4D34-E6BF-DC6C40EDB6BA}"/>
              </a:ext>
            </a:extLst>
          </p:cNvPr>
          <p:cNvSpPr/>
          <p:nvPr userDrawn="1"/>
        </p:nvSpPr>
        <p:spPr>
          <a:xfrm>
            <a:off x="551959" y="2032449"/>
            <a:ext cx="1193958" cy="1029274"/>
          </a:xfrm>
          <a:prstGeom prst="hexagon">
            <a:avLst/>
          </a:prstGeom>
          <a:solidFill>
            <a:srgbClr val="AEA6F5"/>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Frihandsfigur: Form 55">
            <a:extLst>
              <a:ext uri="{FF2B5EF4-FFF2-40B4-BE49-F238E27FC236}">
                <a16:creationId xmlns:a16="http://schemas.microsoft.com/office/drawing/2014/main" id="{77191475-B38F-C856-462F-CE98C93F3114}"/>
              </a:ext>
            </a:extLst>
          </p:cNvPr>
          <p:cNvSpPr/>
          <p:nvPr userDrawn="1"/>
        </p:nvSpPr>
        <p:spPr>
          <a:xfrm>
            <a:off x="1" y="493176"/>
            <a:ext cx="833595" cy="1029274"/>
          </a:xfrm>
          <a:custGeom>
            <a:avLst/>
            <a:gdLst>
              <a:gd name="csX0" fmla="*/ 0 w 833595"/>
              <a:gd name="csY0" fmla="*/ 0 h 1029274"/>
              <a:gd name="csX1" fmla="*/ 576277 w 833595"/>
              <a:gd name="csY1" fmla="*/ 0 h 1029274"/>
              <a:gd name="csX2" fmla="*/ 833595 w 833595"/>
              <a:gd name="csY2" fmla="*/ 514637 h 1029274"/>
              <a:gd name="csX3" fmla="*/ 576277 w 833595"/>
              <a:gd name="csY3" fmla="*/ 1029274 h 1029274"/>
              <a:gd name="csX4" fmla="*/ 0 w 833595"/>
              <a:gd name="csY4" fmla="*/ 1029274 h 1029274"/>
            </a:gdLst>
            <a:ahLst/>
            <a:cxnLst>
              <a:cxn ang="0">
                <a:pos x="csX0" y="csY0"/>
              </a:cxn>
              <a:cxn ang="0">
                <a:pos x="csX1" y="csY1"/>
              </a:cxn>
              <a:cxn ang="0">
                <a:pos x="csX2" y="csY2"/>
              </a:cxn>
              <a:cxn ang="0">
                <a:pos x="csX3" y="csY3"/>
              </a:cxn>
              <a:cxn ang="0">
                <a:pos x="csX4" y="csY4"/>
              </a:cxn>
            </a:cxnLst>
            <a:rect l="l" t="t" r="r" b="b"/>
            <a:pathLst>
              <a:path w="833595" h="1029274">
                <a:moveTo>
                  <a:pt x="0" y="0"/>
                </a:moveTo>
                <a:lnTo>
                  <a:pt x="576277" y="0"/>
                </a:lnTo>
                <a:lnTo>
                  <a:pt x="833595" y="514637"/>
                </a:lnTo>
                <a:lnTo>
                  <a:pt x="576277" y="1029274"/>
                </a:lnTo>
                <a:lnTo>
                  <a:pt x="0" y="1029274"/>
                </a:lnTo>
                <a:close/>
              </a:path>
            </a:pathLst>
          </a:custGeom>
          <a:solidFill>
            <a:srgbClr val="B7B0F6"/>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58" name="Frihandsfigur: Form 57">
            <a:extLst>
              <a:ext uri="{FF2B5EF4-FFF2-40B4-BE49-F238E27FC236}">
                <a16:creationId xmlns:a16="http://schemas.microsoft.com/office/drawing/2014/main" id="{54C436AA-D8DF-4054-1178-6F181E6312F3}"/>
              </a:ext>
            </a:extLst>
          </p:cNvPr>
          <p:cNvSpPr/>
          <p:nvPr userDrawn="1"/>
        </p:nvSpPr>
        <p:spPr>
          <a:xfrm>
            <a:off x="1495648" y="-6968"/>
            <a:ext cx="1179465" cy="500144"/>
          </a:xfrm>
          <a:custGeom>
            <a:avLst/>
            <a:gdLst>
              <a:gd name="csX0" fmla="*/ 0 w 1179465"/>
              <a:gd name="csY0" fmla="*/ 0 h 500144"/>
              <a:gd name="csX1" fmla="*/ 1179465 w 1179465"/>
              <a:gd name="csY1" fmla="*/ 0 h 500144"/>
              <a:gd name="csX2" fmla="*/ 929393 w 1179465"/>
              <a:gd name="csY2" fmla="*/ 500144 h 500144"/>
              <a:gd name="csX3" fmla="*/ 250072 w 1179465"/>
              <a:gd name="csY3" fmla="*/ 500144 h 500144"/>
            </a:gdLst>
            <a:ahLst/>
            <a:cxnLst>
              <a:cxn ang="0">
                <a:pos x="csX0" y="csY0"/>
              </a:cxn>
              <a:cxn ang="0">
                <a:pos x="csX1" y="csY1"/>
              </a:cxn>
              <a:cxn ang="0">
                <a:pos x="csX2" y="csY2"/>
              </a:cxn>
              <a:cxn ang="0">
                <a:pos x="csX3" y="csY3"/>
              </a:cxn>
            </a:cxnLst>
            <a:rect l="l" t="t" r="r" b="b"/>
            <a:pathLst>
              <a:path w="1179465" h="500144">
                <a:moveTo>
                  <a:pt x="0" y="0"/>
                </a:moveTo>
                <a:lnTo>
                  <a:pt x="1179465" y="0"/>
                </a:lnTo>
                <a:lnTo>
                  <a:pt x="929393" y="500144"/>
                </a:lnTo>
                <a:lnTo>
                  <a:pt x="250072" y="500144"/>
                </a:lnTo>
                <a:close/>
              </a:path>
            </a:pathLst>
          </a:custGeom>
          <a:solidFill>
            <a:srgbClr val="A59DF4"/>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1" name="Frihandsfigur: Form 60">
            <a:extLst>
              <a:ext uri="{FF2B5EF4-FFF2-40B4-BE49-F238E27FC236}">
                <a16:creationId xmlns:a16="http://schemas.microsoft.com/office/drawing/2014/main" id="{05505741-DBA3-40E9-484D-84EC5EEDF908}"/>
              </a:ext>
            </a:extLst>
          </p:cNvPr>
          <p:cNvSpPr/>
          <p:nvPr userDrawn="1"/>
        </p:nvSpPr>
        <p:spPr>
          <a:xfrm>
            <a:off x="1" y="-6968"/>
            <a:ext cx="831747" cy="500144"/>
          </a:xfrm>
          <a:custGeom>
            <a:avLst/>
            <a:gdLst>
              <a:gd name="csX0" fmla="*/ 0 w 831747"/>
              <a:gd name="csY0" fmla="*/ 0 h 500144"/>
              <a:gd name="csX1" fmla="*/ 831747 w 831747"/>
              <a:gd name="csY1" fmla="*/ 0 h 500144"/>
              <a:gd name="csX2" fmla="*/ 581675 w 831747"/>
              <a:gd name="csY2" fmla="*/ 500144 h 500144"/>
              <a:gd name="csX3" fmla="*/ 0 w 831747"/>
              <a:gd name="csY3" fmla="*/ 500144 h 500144"/>
            </a:gdLst>
            <a:ahLst/>
            <a:cxnLst>
              <a:cxn ang="0">
                <a:pos x="csX0" y="csY0"/>
              </a:cxn>
              <a:cxn ang="0">
                <a:pos x="csX1" y="csY1"/>
              </a:cxn>
              <a:cxn ang="0">
                <a:pos x="csX2" y="csY2"/>
              </a:cxn>
              <a:cxn ang="0">
                <a:pos x="csX3" y="csY3"/>
              </a:cxn>
            </a:cxnLst>
            <a:rect l="l" t="t" r="r" b="b"/>
            <a:pathLst>
              <a:path w="831747" h="500144">
                <a:moveTo>
                  <a:pt x="0" y="0"/>
                </a:moveTo>
                <a:lnTo>
                  <a:pt x="831747" y="0"/>
                </a:lnTo>
                <a:lnTo>
                  <a:pt x="581675" y="500144"/>
                </a:lnTo>
                <a:lnTo>
                  <a:pt x="0" y="500144"/>
                </a:lnTo>
                <a:close/>
              </a:path>
            </a:pathLst>
          </a:custGeom>
          <a:solidFill>
            <a:srgbClr val="877CEC">
              <a:alpha val="89804"/>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9" name="Frihandsfigur: Form 68">
            <a:extLst>
              <a:ext uri="{FF2B5EF4-FFF2-40B4-BE49-F238E27FC236}">
                <a16:creationId xmlns:a16="http://schemas.microsoft.com/office/drawing/2014/main" id="{2345C15D-7152-4A98-E725-D8ECD8A2B91E}"/>
              </a:ext>
            </a:extLst>
          </p:cNvPr>
          <p:cNvSpPr/>
          <p:nvPr userDrawn="1"/>
        </p:nvSpPr>
        <p:spPr>
          <a:xfrm>
            <a:off x="577850" y="-6967"/>
            <a:ext cx="1193958" cy="1014781"/>
          </a:xfrm>
          <a:custGeom>
            <a:avLst/>
            <a:gdLst>
              <a:gd name="csX0" fmla="*/ 250073 w 1193958"/>
              <a:gd name="csY0" fmla="*/ 0 h 1014781"/>
              <a:gd name="csX1" fmla="*/ 943887 w 1193958"/>
              <a:gd name="csY1" fmla="*/ 0 h 1014781"/>
              <a:gd name="csX2" fmla="*/ 1193958 w 1193958"/>
              <a:gd name="csY2" fmla="*/ 500144 h 1014781"/>
              <a:gd name="csX3" fmla="*/ 936640 w 1193958"/>
              <a:gd name="csY3" fmla="*/ 1014781 h 1014781"/>
              <a:gd name="csX4" fmla="*/ 257319 w 1193958"/>
              <a:gd name="csY4" fmla="*/ 1014781 h 1014781"/>
              <a:gd name="csX5" fmla="*/ 0 w 1193958"/>
              <a:gd name="csY5" fmla="*/ 500144 h 1014781"/>
            </a:gdLst>
            <a:ahLst/>
            <a:cxnLst>
              <a:cxn ang="0">
                <a:pos x="csX0" y="csY0"/>
              </a:cxn>
              <a:cxn ang="0">
                <a:pos x="csX1" y="csY1"/>
              </a:cxn>
              <a:cxn ang="0">
                <a:pos x="csX2" y="csY2"/>
              </a:cxn>
              <a:cxn ang="0">
                <a:pos x="csX3" y="csY3"/>
              </a:cxn>
              <a:cxn ang="0">
                <a:pos x="csX4" y="csY4"/>
              </a:cxn>
              <a:cxn ang="0">
                <a:pos x="csX5" y="csY5"/>
              </a:cxn>
            </a:cxnLst>
            <a:rect l="l" t="t" r="r" b="b"/>
            <a:pathLst>
              <a:path w="1193958" h="1014781">
                <a:moveTo>
                  <a:pt x="250073" y="0"/>
                </a:moveTo>
                <a:lnTo>
                  <a:pt x="943887" y="0"/>
                </a:lnTo>
                <a:lnTo>
                  <a:pt x="1193958" y="500144"/>
                </a:lnTo>
                <a:lnTo>
                  <a:pt x="936640" y="1014781"/>
                </a:lnTo>
                <a:lnTo>
                  <a:pt x="257319" y="1014781"/>
                </a:lnTo>
                <a:lnTo>
                  <a:pt x="0" y="500144"/>
                </a:lnTo>
                <a:close/>
              </a:path>
            </a:pathLst>
          </a:custGeom>
          <a:solidFill>
            <a:srgbClr val="A59DF4"/>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Sexhörning 12">
            <a:extLst>
              <a:ext uri="{FF2B5EF4-FFF2-40B4-BE49-F238E27FC236}">
                <a16:creationId xmlns:a16="http://schemas.microsoft.com/office/drawing/2014/main" id="{0FD45B65-E818-F06A-4CE0-D09C815ACFDF}"/>
              </a:ext>
            </a:extLst>
          </p:cNvPr>
          <p:cNvSpPr/>
          <p:nvPr userDrawn="1"/>
        </p:nvSpPr>
        <p:spPr>
          <a:xfrm>
            <a:off x="1488400" y="493176"/>
            <a:ext cx="1193958" cy="1029274"/>
          </a:xfrm>
          <a:prstGeom prst="hexagon">
            <a:avLst/>
          </a:prstGeom>
          <a:solidFill>
            <a:srgbClr val="B7B0F6"/>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Frihandsfigur: Form 66">
            <a:extLst>
              <a:ext uri="{FF2B5EF4-FFF2-40B4-BE49-F238E27FC236}">
                <a16:creationId xmlns:a16="http://schemas.microsoft.com/office/drawing/2014/main" id="{A442CA05-D519-960F-3F65-9FBFAC29C1BD}"/>
              </a:ext>
            </a:extLst>
          </p:cNvPr>
          <p:cNvSpPr/>
          <p:nvPr userDrawn="1"/>
        </p:nvSpPr>
        <p:spPr>
          <a:xfrm>
            <a:off x="0" y="-6967"/>
            <a:ext cx="1094738" cy="1014781"/>
          </a:xfrm>
          <a:custGeom>
            <a:avLst/>
            <a:gdLst>
              <a:gd name="csX0" fmla="*/ 150853 w 1094738"/>
              <a:gd name="csY0" fmla="*/ 0 h 1014781"/>
              <a:gd name="csX1" fmla="*/ 844667 w 1094738"/>
              <a:gd name="csY1" fmla="*/ 0 h 1014781"/>
              <a:gd name="csX2" fmla="*/ 1094738 w 1094738"/>
              <a:gd name="csY2" fmla="*/ 500144 h 1014781"/>
              <a:gd name="csX3" fmla="*/ 837420 w 1094738"/>
              <a:gd name="csY3" fmla="*/ 1014781 h 1014781"/>
              <a:gd name="csX4" fmla="*/ 158099 w 1094738"/>
              <a:gd name="csY4" fmla="*/ 1014781 h 1014781"/>
              <a:gd name="csX5" fmla="*/ 0 w 1094738"/>
              <a:gd name="csY5" fmla="*/ 698584 h 1014781"/>
              <a:gd name="csX6" fmla="*/ 0 w 1094738"/>
              <a:gd name="csY6" fmla="*/ 301704 h 101478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94738" h="1014781">
                <a:moveTo>
                  <a:pt x="150853" y="0"/>
                </a:moveTo>
                <a:lnTo>
                  <a:pt x="844667" y="0"/>
                </a:lnTo>
                <a:lnTo>
                  <a:pt x="1094738" y="500144"/>
                </a:lnTo>
                <a:lnTo>
                  <a:pt x="837420" y="1014781"/>
                </a:lnTo>
                <a:lnTo>
                  <a:pt x="158099" y="1014781"/>
                </a:lnTo>
                <a:lnTo>
                  <a:pt x="0" y="698584"/>
                </a:lnTo>
                <a:lnTo>
                  <a:pt x="0" y="301704"/>
                </a:lnTo>
                <a:close/>
              </a:path>
            </a:pathLst>
          </a:custGeom>
          <a:solidFill>
            <a:srgbClr val="877CEC">
              <a:alpha val="89804"/>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9" name="Frihandsfigur: Form 58">
            <a:extLst>
              <a:ext uri="{FF2B5EF4-FFF2-40B4-BE49-F238E27FC236}">
                <a16:creationId xmlns:a16="http://schemas.microsoft.com/office/drawing/2014/main" id="{1E408E18-59DA-8239-F613-0785C2AE0118}"/>
              </a:ext>
            </a:extLst>
          </p:cNvPr>
          <p:cNvSpPr/>
          <p:nvPr userDrawn="1"/>
        </p:nvSpPr>
        <p:spPr>
          <a:xfrm>
            <a:off x="2171169" y="-6968"/>
            <a:ext cx="1179465" cy="500144"/>
          </a:xfrm>
          <a:custGeom>
            <a:avLst/>
            <a:gdLst>
              <a:gd name="csX0" fmla="*/ 0 w 1179465"/>
              <a:gd name="csY0" fmla="*/ 0 h 500144"/>
              <a:gd name="csX1" fmla="*/ 1179465 w 1179465"/>
              <a:gd name="csY1" fmla="*/ 0 h 500144"/>
              <a:gd name="csX2" fmla="*/ 929393 w 1179465"/>
              <a:gd name="csY2" fmla="*/ 500144 h 500144"/>
              <a:gd name="csX3" fmla="*/ 250072 w 1179465"/>
              <a:gd name="csY3" fmla="*/ 500144 h 500144"/>
            </a:gdLst>
            <a:ahLst/>
            <a:cxnLst>
              <a:cxn ang="0">
                <a:pos x="csX0" y="csY0"/>
              </a:cxn>
              <a:cxn ang="0">
                <a:pos x="csX1" y="csY1"/>
              </a:cxn>
              <a:cxn ang="0">
                <a:pos x="csX2" y="csY2"/>
              </a:cxn>
              <a:cxn ang="0">
                <a:pos x="csX3" y="csY3"/>
              </a:cxn>
            </a:cxnLst>
            <a:rect l="l" t="t" r="r" b="b"/>
            <a:pathLst>
              <a:path w="1179465" h="500144">
                <a:moveTo>
                  <a:pt x="0" y="0"/>
                </a:moveTo>
                <a:lnTo>
                  <a:pt x="1179465" y="0"/>
                </a:lnTo>
                <a:lnTo>
                  <a:pt x="929393" y="500144"/>
                </a:lnTo>
                <a:lnTo>
                  <a:pt x="250072" y="500144"/>
                </a:lnTo>
                <a:close/>
              </a:path>
            </a:pathLst>
          </a:custGeom>
          <a:solidFill>
            <a:srgbClr val="877CEC">
              <a:alpha val="89804"/>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8" name="Frihandsfigur: Form 67">
            <a:extLst>
              <a:ext uri="{FF2B5EF4-FFF2-40B4-BE49-F238E27FC236}">
                <a16:creationId xmlns:a16="http://schemas.microsoft.com/office/drawing/2014/main" id="{BF17F2F0-7DD7-E1FF-F5C4-DEC0F700BF2F}"/>
              </a:ext>
            </a:extLst>
          </p:cNvPr>
          <p:cNvSpPr/>
          <p:nvPr userDrawn="1"/>
        </p:nvSpPr>
        <p:spPr>
          <a:xfrm>
            <a:off x="2419666" y="-6967"/>
            <a:ext cx="1193958" cy="1014781"/>
          </a:xfrm>
          <a:custGeom>
            <a:avLst/>
            <a:gdLst>
              <a:gd name="csX0" fmla="*/ 250073 w 1193958"/>
              <a:gd name="csY0" fmla="*/ 0 h 1014781"/>
              <a:gd name="csX1" fmla="*/ 943887 w 1193958"/>
              <a:gd name="csY1" fmla="*/ 0 h 1014781"/>
              <a:gd name="csX2" fmla="*/ 1193958 w 1193958"/>
              <a:gd name="csY2" fmla="*/ 500144 h 1014781"/>
              <a:gd name="csX3" fmla="*/ 936640 w 1193958"/>
              <a:gd name="csY3" fmla="*/ 1014781 h 1014781"/>
              <a:gd name="csX4" fmla="*/ 257319 w 1193958"/>
              <a:gd name="csY4" fmla="*/ 1014781 h 1014781"/>
              <a:gd name="csX5" fmla="*/ 0 w 1193958"/>
              <a:gd name="csY5" fmla="*/ 500144 h 1014781"/>
            </a:gdLst>
            <a:ahLst/>
            <a:cxnLst>
              <a:cxn ang="0">
                <a:pos x="csX0" y="csY0"/>
              </a:cxn>
              <a:cxn ang="0">
                <a:pos x="csX1" y="csY1"/>
              </a:cxn>
              <a:cxn ang="0">
                <a:pos x="csX2" y="csY2"/>
              </a:cxn>
              <a:cxn ang="0">
                <a:pos x="csX3" y="csY3"/>
              </a:cxn>
              <a:cxn ang="0">
                <a:pos x="csX4" y="csY4"/>
              </a:cxn>
              <a:cxn ang="0">
                <a:pos x="csX5" y="csY5"/>
              </a:cxn>
            </a:cxnLst>
            <a:rect l="l" t="t" r="r" b="b"/>
            <a:pathLst>
              <a:path w="1193958" h="1014781">
                <a:moveTo>
                  <a:pt x="250073" y="0"/>
                </a:moveTo>
                <a:lnTo>
                  <a:pt x="943887" y="0"/>
                </a:lnTo>
                <a:lnTo>
                  <a:pt x="1193958" y="500144"/>
                </a:lnTo>
                <a:lnTo>
                  <a:pt x="936640" y="1014781"/>
                </a:lnTo>
                <a:lnTo>
                  <a:pt x="257319" y="1014781"/>
                </a:lnTo>
                <a:lnTo>
                  <a:pt x="0" y="500144"/>
                </a:lnTo>
                <a:close/>
              </a:path>
            </a:pathLst>
          </a:custGeom>
          <a:solidFill>
            <a:srgbClr val="877CEC">
              <a:alpha val="89804"/>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9" name="Sexhörning 18">
            <a:extLst>
              <a:ext uri="{FF2B5EF4-FFF2-40B4-BE49-F238E27FC236}">
                <a16:creationId xmlns:a16="http://schemas.microsoft.com/office/drawing/2014/main" id="{2174F6EA-3081-CBA7-3CEC-42CF36276E5E}"/>
              </a:ext>
            </a:extLst>
          </p:cNvPr>
          <p:cNvSpPr/>
          <p:nvPr userDrawn="1"/>
        </p:nvSpPr>
        <p:spPr>
          <a:xfrm>
            <a:off x="3355614" y="493176"/>
            <a:ext cx="1193958" cy="1029274"/>
          </a:xfrm>
          <a:prstGeom prst="hexagon">
            <a:avLst/>
          </a:prstGeom>
          <a:solidFill>
            <a:srgbClr val="A59DF4"/>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Sexhörning 20">
            <a:extLst>
              <a:ext uri="{FF2B5EF4-FFF2-40B4-BE49-F238E27FC236}">
                <a16:creationId xmlns:a16="http://schemas.microsoft.com/office/drawing/2014/main" id="{5A0B9D5E-2055-7B07-1A32-D83A73A77887}"/>
              </a:ext>
            </a:extLst>
          </p:cNvPr>
          <p:cNvSpPr/>
          <p:nvPr userDrawn="1"/>
        </p:nvSpPr>
        <p:spPr>
          <a:xfrm>
            <a:off x="560545" y="1007813"/>
            <a:ext cx="1193958" cy="1029274"/>
          </a:xfrm>
          <a:prstGeom prst="hexagon">
            <a:avLst/>
          </a:prstGeom>
          <a:solidFill>
            <a:srgbClr val="AEA6F5"/>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Sexhörning 21">
            <a:extLst>
              <a:ext uri="{FF2B5EF4-FFF2-40B4-BE49-F238E27FC236}">
                <a16:creationId xmlns:a16="http://schemas.microsoft.com/office/drawing/2014/main" id="{536AEE03-35BD-898B-C5DE-BE55B2CD5CEB}"/>
              </a:ext>
            </a:extLst>
          </p:cNvPr>
          <p:cNvSpPr/>
          <p:nvPr userDrawn="1"/>
        </p:nvSpPr>
        <p:spPr>
          <a:xfrm>
            <a:off x="1488400" y="1522450"/>
            <a:ext cx="1193958" cy="1029274"/>
          </a:xfrm>
          <a:prstGeom prst="hexagon">
            <a:avLst/>
          </a:prstGeom>
          <a:solidFill>
            <a:srgbClr val="AEA6F5"/>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Sexhörning 22">
            <a:extLst>
              <a:ext uri="{FF2B5EF4-FFF2-40B4-BE49-F238E27FC236}">
                <a16:creationId xmlns:a16="http://schemas.microsoft.com/office/drawing/2014/main" id="{1B91ABF8-A767-21B9-2D83-B86FA7B77365}"/>
              </a:ext>
            </a:extLst>
          </p:cNvPr>
          <p:cNvSpPr/>
          <p:nvPr userDrawn="1"/>
        </p:nvSpPr>
        <p:spPr>
          <a:xfrm>
            <a:off x="806254" y="1532305"/>
            <a:ext cx="1193958" cy="1029274"/>
          </a:xfrm>
          <a:prstGeom prst="hexagon">
            <a:avLst/>
          </a:prstGeom>
          <a:solidFill>
            <a:srgbClr val="877CEC">
              <a:alpha val="89804"/>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Sexhörning 24">
            <a:extLst>
              <a:ext uri="{FF2B5EF4-FFF2-40B4-BE49-F238E27FC236}">
                <a16:creationId xmlns:a16="http://schemas.microsoft.com/office/drawing/2014/main" id="{4D14F010-80C5-3D72-EEEA-A0203274D868}"/>
              </a:ext>
            </a:extLst>
          </p:cNvPr>
          <p:cNvSpPr/>
          <p:nvPr userDrawn="1"/>
        </p:nvSpPr>
        <p:spPr>
          <a:xfrm>
            <a:off x="3364504" y="2032449"/>
            <a:ext cx="1193958" cy="1029274"/>
          </a:xfrm>
          <a:prstGeom prst="hexagon">
            <a:avLst/>
          </a:prstGeom>
          <a:solidFill>
            <a:srgbClr val="AEA6F5"/>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Platshållare för text 3">
            <a:extLst>
              <a:ext uri="{FF2B5EF4-FFF2-40B4-BE49-F238E27FC236}">
                <a16:creationId xmlns:a16="http://schemas.microsoft.com/office/drawing/2014/main" id="{2B61C74B-A711-4E05-FF8D-B6D73F8B48D0}"/>
              </a:ext>
            </a:extLst>
          </p:cNvPr>
          <p:cNvSpPr>
            <a:spLocks noGrp="1"/>
          </p:cNvSpPr>
          <p:nvPr userDrawn="1">
            <p:ph type="body" sz="quarter" idx="17"/>
          </p:nvPr>
        </p:nvSpPr>
        <p:spPr>
          <a:xfrm>
            <a:off x="927930" y="3288218"/>
            <a:ext cx="7493754" cy="523875"/>
          </a:xfrm>
        </p:spPr>
        <p:txBody>
          <a:bodyPr anchor="b"/>
          <a:lstStyle>
            <a:lvl1pPr marL="0" indent="0">
              <a:buNone/>
              <a:defRPr>
                <a:solidFill>
                  <a:schemeClr val="accent1"/>
                </a:solidFill>
              </a:defRPr>
            </a:lvl1pPr>
          </a:lstStyle>
          <a:p>
            <a:pPr lvl="0" algn="l"/>
            <a:r>
              <a:rPr lang="sv-SE"/>
              <a:t>Klicka här för att ändra format på bakgrundstexten</a:t>
            </a:r>
          </a:p>
        </p:txBody>
      </p:sp>
      <p:sp>
        <p:nvSpPr>
          <p:cNvPr id="2" name="Rubrik 1">
            <a:extLst>
              <a:ext uri="{FF2B5EF4-FFF2-40B4-BE49-F238E27FC236}">
                <a16:creationId xmlns:a16="http://schemas.microsoft.com/office/drawing/2014/main" id="{1DABADD7-0A30-4292-4688-5E6E59E1C646}"/>
              </a:ext>
            </a:extLst>
          </p:cNvPr>
          <p:cNvSpPr>
            <a:spLocks noGrp="1"/>
          </p:cNvSpPr>
          <p:nvPr userDrawn="1">
            <p:ph type="ctrTitle"/>
          </p:nvPr>
        </p:nvSpPr>
        <p:spPr>
          <a:xfrm>
            <a:off x="927930" y="3812093"/>
            <a:ext cx="7493755" cy="1655762"/>
          </a:xfrm>
        </p:spPr>
        <p:txBody>
          <a:bodyPr anchor="ctr">
            <a:noAutofit/>
          </a:bodyPr>
          <a:lstStyle>
            <a:lvl1pPr algn="l">
              <a:lnSpc>
                <a:spcPct val="100000"/>
              </a:lnSpc>
              <a:defRPr sz="4800">
                <a:solidFill>
                  <a:schemeClr val="accent3">
                    <a:lumMod val="75000"/>
                  </a:schemeClr>
                </a:solidFill>
              </a:defRPr>
            </a:lvl1pPr>
          </a:lstStyle>
          <a:p>
            <a:r>
              <a:rPr lang="sv-SE" dirty="0"/>
              <a:t>Klicka här för att ändra mall för rubrikformat</a:t>
            </a:r>
            <a:endParaRPr lang="en-GB" dirty="0"/>
          </a:p>
        </p:txBody>
      </p:sp>
      <p:sp>
        <p:nvSpPr>
          <p:cNvPr id="3" name="Underrubrik 2">
            <a:extLst>
              <a:ext uri="{FF2B5EF4-FFF2-40B4-BE49-F238E27FC236}">
                <a16:creationId xmlns:a16="http://schemas.microsoft.com/office/drawing/2014/main" id="{F55EBEFB-B9CF-F7FB-00F2-B3B83F4D9FAD}"/>
              </a:ext>
            </a:extLst>
          </p:cNvPr>
          <p:cNvSpPr>
            <a:spLocks noGrp="1"/>
          </p:cNvSpPr>
          <p:nvPr userDrawn="1">
            <p:ph type="subTitle" idx="1" hasCustomPrompt="1"/>
          </p:nvPr>
        </p:nvSpPr>
        <p:spPr>
          <a:xfrm>
            <a:off x="933452" y="5467855"/>
            <a:ext cx="7488423" cy="933254"/>
          </a:xfrm>
        </p:spPr>
        <p:txBody>
          <a:bodyPr anchor="t">
            <a:noAutofit/>
          </a:bodyPr>
          <a:lstStyle>
            <a:lvl1pPr marL="0" indent="0" algn="l">
              <a:buNone/>
              <a:defRPr sz="2000" cap="all"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a:t>
            </a:r>
          </a:p>
          <a:p>
            <a:r>
              <a:rPr lang="sv-SE" dirty="0"/>
              <a:t>Titel</a:t>
            </a:r>
            <a:endParaRPr lang="en-GB" dirty="0"/>
          </a:p>
        </p:txBody>
      </p:sp>
      <p:sp>
        <p:nvSpPr>
          <p:cNvPr id="5" name="Frihandsfigur: Form 4">
            <a:extLst>
              <a:ext uri="{FF2B5EF4-FFF2-40B4-BE49-F238E27FC236}">
                <a16:creationId xmlns:a16="http://schemas.microsoft.com/office/drawing/2014/main" id="{9DBDF531-EE1D-FB0E-6957-C00CD458C150}"/>
              </a:ext>
            </a:extLst>
          </p:cNvPr>
          <p:cNvSpPr/>
          <p:nvPr userDrawn="1"/>
        </p:nvSpPr>
        <p:spPr>
          <a:xfrm rot="10800000">
            <a:off x="11495874" y="4301439"/>
            <a:ext cx="691363" cy="1029274"/>
          </a:xfrm>
          <a:custGeom>
            <a:avLst/>
            <a:gdLst>
              <a:gd name="csX0" fmla="*/ 434045 w 691363"/>
              <a:gd name="csY0" fmla="*/ 1029274 h 1029274"/>
              <a:gd name="csX1" fmla="*/ 0 w 691363"/>
              <a:gd name="csY1" fmla="*/ 1029274 h 1029274"/>
              <a:gd name="csX2" fmla="*/ 0 w 691363"/>
              <a:gd name="csY2" fmla="*/ 0 h 1029274"/>
              <a:gd name="csX3" fmla="*/ 434045 w 691363"/>
              <a:gd name="csY3" fmla="*/ 0 h 1029274"/>
              <a:gd name="csX4" fmla="*/ 691363 w 691363"/>
              <a:gd name="csY4" fmla="*/ 514637 h 1029274"/>
            </a:gdLst>
            <a:ahLst/>
            <a:cxnLst>
              <a:cxn ang="0">
                <a:pos x="csX0" y="csY0"/>
              </a:cxn>
              <a:cxn ang="0">
                <a:pos x="csX1" y="csY1"/>
              </a:cxn>
              <a:cxn ang="0">
                <a:pos x="csX2" y="csY2"/>
              </a:cxn>
              <a:cxn ang="0">
                <a:pos x="csX3" y="csY3"/>
              </a:cxn>
              <a:cxn ang="0">
                <a:pos x="csX4" y="csY4"/>
              </a:cxn>
            </a:cxnLst>
            <a:rect l="l" t="t" r="r" b="b"/>
            <a:pathLst>
              <a:path w="691363" h="1029274">
                <a:moveTo>
                  <a:pt x="434045" y="1029274"/>
                </a:moveTo>
                <a:lnTo>
                  <a:pt x="0" y="1029274"/>
                </a:lnTo>
                <a:lnTo>
                  <a:pt x="0" y="0"/>
                </a:lnTo>
                <a:lnTo>
                  <a:pt x="434045" y="0"/>
                </a:lnTo>
                <a:lnTo>
                  <a:pt x="691363" y="514637"/>
                </a:lnTo>
                <a:close/>
              </a:path>
            </a:pathLst>
          </a:custGeom>
          <a:solidFill>
            <a:srgbClr val="AEA6F5"/>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9" name="Frihandsfigur: Form 48">
            <a:extLst>
              <a:ext uri="{FF2B5EF4-FFF2-40B4-BE49-F238E27FC236}">
                <a16:creationId xmlns:a16="http://schemas.microsoft.com/office/drawing/2014/main" id="{9D14AC24-212E-4668-5E18-053B1A14F0AF}"/>
              </a:ext>
            </a:extLst>
          </p:cNvPr>
          <p:cNvSpPr/>
          <p:nvPr userDrawn="1"/>
        </p:nvSpPr>
        <p:spPr>
          <a:xfrm rot="10800000">
            <a:off x="11468691" y="6360316"/>
            <a:ext cx="723309" cy="514636"/>
          </a:xfrm>
          <a:custGeom>
            <a:avLst/>
            <a:gdLst>
              <a:gd name="csX0" fmla="*/ 465992 w 723309"/>
              <a:gd name="csY0" fmla="*/ 514636 h 514636"/>
              <a:gd name="csX1" fmla="*/ 0 w 723309"/>
              <a:gd name="csY1" fmla="*/ 514636 h 514636"/>
              <a:gd name="csX2" fmla="*/ 0 w 723309"/>
              <a:gd name="csY2" fmla="*/ 0 h 514636"/>
              <a:gd name="csX3" fmla="*/ 723309 w 723309"/>
              <a:gd name="csY3" fmla="*/ 0 h 514636"/>
            </a:gdLst>
            <a:ahLst/>
            <a:cxnLst>
              <a:cxn ang="0">
                <a:pos x="csX0" y="csY0"/>
              </a:cxn>
              <a:cxn ang="0">
                <a:pos x="csX1" y="csY1"/>
              </a:cxn>
              <a:cxn ang="0">
                <a:pos x="csX2" y="csY2"/>
              </a:cxn>
              <a:cxn ang="0">
                <a:pos x="csX3" y="csY3"/>
              </a:cxn>
            </a:cxnLst>
            <a:rect l="l" t="t" r="r" b="b"/>
            <a:pathLst>
              <a:path w="723309" h="514636">
                <a:moveTo>
                  <a:pt x="465992" y="514636"/>
                </a:moveTo>
                <a:lnTo>
                  <a:pt x="0" y="514636"/>
                </a:lnTo>
                <a:lnTo>
                  <a:pt x="0" y="0"/>
                </a:lnTo>
                <a:lnTo>
                  <a:pt x="723309" y="0"/>
                </a:lnTo>
                <a:close/>
              </a:path>
            </a:pathLst>
          </a:custGeom>
          <a:solidFill>
            <a:srgbClr val="A59DF4"/>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4" name="Sexhörning 33">
            <a:extLst>
              <a:ext uri="{FF2B5EF4-FFF2-40B4-BE49-F238E27FC236}">
                <a16:creationId xmlns:a16="http://schemas.microsoft.com/office/drawing/2014/main" id="{E414D660-E3FA-4EB0-B596-C1C7BBE129A1}"/>
              </a:ext>
            </a:extLst>
          </p:cNvPr>
          <p:cNvSpPr/>
          <p:nvPr userDrawn="1"/>
        </p:nvSpPr>
        <p:spPr>
          <a:xfrm rot="10800000">
            <a:off x="10558140" y="5845679"/>
            <a:ext cx="1193958" cy="1029274"/>
          </a:xfrm>
          <a:prstGeom prst="hexagon">
            <a:avLst/>
          </a:prstGeom>
          <a:solidFill>
            <a:srgbClr val="B7B0F6"/>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Frihandsfigur: Form 70">
            <a:extLst>
              <a:ext uri="{FF2B5EF4-FFF2-40B4-BE49-F238E27FC236}">
                <a16:creationId xmlns:a16="http://schemas.microsoft.com/office/drawing/2014/main" id="{C805F467-1DCE-90E5-FCB5-B32A3481D666}"/>
              </a:ext>
            </a:extLst>
          </p:cNvPr>
          <p:cNvSpPr/>
          <p:nvPr userDrawn="1"/>
        </p:nvSpPr>
        <p:spPr>
          <a:xfrm rot="10800000">
            <a:off x="9621850" y="6360315"/>
            <a:ext cx="1193958" cy="516734"/>
          </a:xfrm>
          <a:custGeom>
            <a:avLst/>
            <a:gdLst>
              <a:gd name="csX0" fmla="*/ 936640 w 1193958"/>
              <a:gd name="csY0" fmla="*/ 516734 h 516734"/>
              <a:gd name="csX1" fmla="*/ 257319 w 1193958"/>
              <a:gd name="csY1" fmla="*/ 516734 h 516734"/>
              <a:gd name="csX2" fmla="*/ 0 w 1193958"/>
              <a:gd name="csY2" fmla="*/ 2097 h 516734"/>
              <a:gd name="csX3" fmla="*/ 1049 w 1193958"/>
              <a:gd name="csY3" fmla="*/ 0 h 516734"/>
              <a:gd name="csX4" fmla="*/ 1192909 w 1193958"/>
              <a:gd name="csY4" fmla="*/ 0 h 516734"/>
              <a:gd name="csX5" fmla="*/ 1193958 w 1193958"/>
              <a:gd name="csY5" fmla="*/ 2097 h 516734"/>
            </a:gdLst>
            <a:ahLst/>
            <a:cxnLst>
              <a:cxn ang="0">
                <a:pos x="csX0" y="csY0"/>
              </a:cxn>
              <a:cxn ang="0">
                <a:pos x="csX1" y="csY1"/>
              </a:cxn>
              <a:cxn ang="0">
                <a:pos x="csX2" y="csY2"/>
              </a:cxn>
              <a:cxn ang="0">
                <a:pos x="csX3" y="csY3"/>
              </a:cxn>
              <a:cxn ang="0">
                <a:pos x="csX4" y="csY4"/>
              </a:cxn>
              <a:cxn ang="0">
                <a:pos x="csX5" y="csY5"/>
              </a:cxn>
            </a:cxnLst>
            <a:rect l="l" t="t" r="r" b="b"/>
            <a:pathLst>
              <a:path w="1193958" h="516734">
                <a:moveTo>
                  <a:pt x="936640" y="516734"/>
                </a:moveTo>
                <a:lnTo>
                  <a:pt x="257319" y="516734"/>
                </a:lnTo>
                <a:lnTo>
                  <a:pt x="0" y="2097"/>
                </a:lnTo>
                <a:lnTo>
                  <a:pt x="1049" y="0"/>
                </a:lnTo>
                <a:lnTo>
                  <a:pt x="1192909" y="0"/>
                </a:lnTo>
                <a:lnTo>
                  <a:pt x="1193958" y="2097"/>
                </a:lnTo>
                <a:close/>
              </a:path>
            </a:pathLst>
          </a:custGeom>
          <a:solidFill>
            <a:srgbClr val="877CEC">
              <a:alpha val="89804"/>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9" name="Sexhörning 38">
            <a:extLst>
              <a:ext uri="{FF2B5EF4-FFF2-40B4-BE49-F238E27FC236}">
                <a16:creationId xmlns:a16="http://schemas.microsoft.com/office/drawing/2014/main" id="{F794561F-F86D-C6AC-3DA5-9618E98B4808}"/>
              </a:ext>
            </a:extLst>
          </p:cNvPr>
          <p:cNvSpPr/>
          <p:nvPr userDrawn="1"/>
        </p:nvSpPr>
        <p:spPr>
          <a:xfrm rot="10800000">
            <a:off x="8690926" y="5845679"/>
            <a:ext cx="1193958" cy="1029274"/>
          </a:xfrm>
          <a:prstGeom prst="hexagon">
            <a:avLst/>
          </a:prstGeom>
          <a:solidFill>
            <a:srgbClr val="A59DF4"/>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Frihandsfigur: Form 44">
            <a:extLst>
              <a:ext uri="{FF2B5EF4-FFF2-40B4-BE49-F238E27FC236}">
                <a16:creationId xmlns:a16="http://schemas.microsoft.com/office/drawing/2014/main" id="{3B4D9691-CFAA-4924-939D-EEB6BE545773}"/>
              </a:ext>
            </a:extLst>
          </p:cNvPr>
          <p:cNvSpPr/>
          <p:nvPr userDrawn="1"/>
        </p:nvSpPr>
        <p:spPr>
          <a:xfrm rot="10800000">
            <a:off x="11485995" y="5331042"/>
            <a:ext cx="706005" cy="1029274"/>
          </a:xfrm>
          <a:custGeom>
            <a:avLst/>
            <a:gdLst>
              <a:gd name="csX0" fmla="*/ 448687 w 706005"/>
              <a:gd name="csY0" fmla="*/ 1029274 h 1029274"/>
              <a:gd name="csX1" fmla="*/ 0 w 706005"/>
              <a:gd name="csY1" fmla="*/ 1029274 h 1029274"/>
              <a:gd name="csX2" fmla="*/ 0 w 706005"/>
              <a:gd name="csY2" fmla="*/ 0 h 1029274"/>
              <a:gd name="csX3" fmla="*/ 448687 w 706005"/>
              <a:gd name="csY3" fmla="*/ 0 h 1029274"/>
              <a:gd name="csX4" fmla="*/ 706005 w 706005"/>
              <a:gd name="csY4" fmla="*/ 514637 h 1029274"/>
            </a:gdLst>
            <a:ahLst/>
            <a:cxnLst>
              <a:cxn ang="0">
                <a:pos x="csX0" y="csY0"/>
              </a:cxn>
              <a:cxn ang="0">
                <a:pos x="csX1" y="csY1"/>
              </a:cxn>
              <a:cxn ang="0">
                <a:pos x="csX2" y="csY2"/>
              </a:cxn>
              <a:cxn ang="0">
                <a:pos x="csX3" y="csY3"/>
              </a:cxn>
              <a:cxn ang="0">
                <a:pos x="csX4" y="csY4"/>
              </a:cxn>
            </a:cxnLst>
            <a:rect l="l" t="t" r="r" b="b"/>
            <a:pathLst>
              <a:path w="706005" h="1029274">
                <a:moveTo>
                  <a:pt x="448687" y="1029274"/>
                </a:moveTo>
                <a:lnTo>
                  <a:pt x="0" y="1029274"/>
                </a:lnTo>
                <a:lnTo>
                  <a:pt x="0" y="0"/>
                </a:lnTo>
                <a:lnTo>
                  <a:pt x="448687" y="0"/>
                </a:lnTo>
                <a:lnTo>
                  <a:pt x="706005" y="514637"/>
                </a:lnTo>
                <a:close/>
              </a:path>
            </a:pathLst>
          </a:custGeom>
          <a:solidFill>
            <a:srgbClr val="AEA6F5"/>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1" name="Sexhörning 40">
            <a:extLst>
              <a:ext uri="{FF2B5EF4-FFF2-40B4-BE49-F238E27FC236}">
                <a16:creationId xmlns:a16="http://schemas.microsoft.com/office/drawing/2014/main" id="{37B56318-84C9-73B2-8815-894F058FB6EE}"/>
              </a:ext>
            </a:extLst>
          </p:cNvPr>
          <p:cNvSpPr/>
          <p:nvPr userDrawn="1"/>
        </p:nvSpPr>
        <p:spPr>
          <a:xfrm rot="10800000">
            <a:off x="10562903" y="4816405"/>
            <a:ext cx="1193958" cy="1029274"/>
          </a:xfrm>
          <a:prstGeom prst="hexagon">
            <a:avLst/>
          </a:prstGeom>
          <a:solidFill>
            <a:srgbClr val="AEA6F5"/>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Frihandsfigur: Form 43">
            <a:extLst>
              <a:ext uri="{FF2B5EF4-FFF2-40B4-BE49-F238E27FC236}">
                <a16:creationId xmlns:a16="http://schemas.microsoft.com/office/drawing/2014/main" id="{E37B10CB-8D28-AFBF-E268-968E957EAAB1}"/>
              </a:ext>
            </a:extLst>
          </p:cNvPr>
          <p:cNvSpPr/>
          <p:nvPr userDrawn="1"/>
        </p:nvSpPr>
        <p:spPr>
          <a:xfrm rot="10800000">
            <a:off x="11240286" y="4806550"/>
            <a:ext cx="951714" cy="1029274"/>
          </a:xfrm>
          <a:custGeom>
            <a:avLst/>
            <a:gdLst>
              <a:gd name="csX0" fmla="*/ 694396 w 951714"/>
              <a:gd name="csY0" fmla="*/ 1029274 h 1029274"/>
              <a:gd name="csX1" fmla="*/ 15075 w 951714"/>
              <a:gd name="csY1" fmla="*/ 1029274 h 1029274"/>
              <a:gd name="csX2" fmla="*/ 0 w 951714"/>
              <a:gd name="csY2" fmla="*/ 999124 h 1029274"/>
              <a:gd name="csX3" fmla="*/ 0 w 951714"/>
              <a:gd name="csY3" fmla="*/ 30150 h 1029274"/>
              <a:gd name="csX4" fmla="*/ 15075 w 951714"/>
              <a:gd name="csY4" fmla="*/ 0 h 1029274"/>
              <a:gd name="csX5" fmla="*/ 694396 w 951714"/>
              <a:gd name="csY5" fmla="*/ 0 h 1029274"/>
              <a:gd name="csX6" fmla="*/ 951714 w 951714"/>
              <a:gd name="csY6" fmla="*/ 514637 h 102927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51714" h="1029274">
                <a:moveTo>
                  <a:pt x="694396" y="1029274"/>
                </a:moveTo>
                <a:lnTo>
                  <a:pt x="15075" y="1029274"/>
                </a:lnTo>
                <a:lnTo>
                  <a:pt x="0" y="999124"/>
                </a:lnTo>
                <a:lnTo>
                  <a:pt x="0" y="30150"/>
                </a:lnTo>
                <a:lnTo>
                  <a:pt x="15075" y="0"/>
                </a:lnTo>
                <a:lnTo>
                  <a:pt x="694396" y="0"/>
                </a:lnTo>
                <a:lnTo>
                  <a:pt x="951714" y="514637"/>
                </a:lnTo>
                <a:close/>
              </a:path>
            </a:pathLst>
          </a:custGeom>
          <a:solidFill>
            <a:srgbClr val="877CEC">
              <a:alpha val="89804"/>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3" name="Sexhörning 42">
            <a:extLst>
              <a:ext uri="{FF2B5EF4-FFF2-40B4-BE49-F238E27FC236}">
                <a16:creationId xmlns:a16="http://schemas.microsoft.com/office/drawing/2014/main" id="{021ECE35-5E83-BA85-74E5-DD9A06022FF2}"/>
              </a:ext>
            </a:extLst>
          </p:cNvPr>
          <p:cNvSpPr/>
          <p:nvPr userDrawn="1"/>
        </p:nvSpPr>
        <p:spPr>
          <a:xfrm rot="10800000">
            <a:off x="8682036" y="4291913"/>
            <a:ext cx="1193958" cy="1029274"/>
          </a:xfrm>
          <a:prstGeom prst="hexagon">
            <a:avLst/>
          </a:prstGeom>
          <a:solidFill>
            <a:srgbClr val="AEA6F5"/>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2" descr="Business Region Goeteborg logo, Vector Logo of Business Region ...">
            <a:extLst>
              <a:ext uri="{FF2B5EF4-FFF2-40B4-BE49-F238E27FC236}">
                <a16:creationId xmlns:a16="http://schemas.microsoft.com/office/drawing/2014/main" id="{EAD9FE8C-E288-3531-9A74-BFE5D61CB8CA}"/>
              </a:ext>
            </a:extLst>
          </p:cNvPr>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635853" y="243105"/>
            <a:ext cx="1423988" cy="9332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2682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250"/>
                                        <p:tgtEl>
                                          <p:spTgt spid="23"/>
                                        </p:tgtEl>
                                      </p:cBhvr>
                                    </p:animEffect>
                                    <p:anim calcmode="lin" valueType="num">
                                      <p:cBhvr>
                                        <p:cTn id="8" dur="250" fill="hold"/>
                                        <p:tgtEl>
                                          <p:spTgt spid="23"/>
                                        </p:tgtEl>
                                        <p:attrNameLst>
                                          <p:attrName>ppt_x</p:attrName>
                                        </p:attrNameLst>
                                      </p:cBhvr>
                                      <p:tavLst>
                                        <p:tav tm="0">
                                          <p:val>
                                            <p:strVal val="#ppt_x"/>
                                          </p:val>
                                        </p:tav>
                                        <p:tav tm="100000">
                                          <p:val>
                                            <p:strVal val="#ppt_x"/>
                                          </p:val>
                                        </p:tav>
                                      </p:tavLst>
                                    </p:anim>
                                    <p:anim calcmode="lin" valueType="num">
                                      <p:cBhvr>
                                        <p:cTn id="9" dur="25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47" presetClass="entr" presetSubtype="0"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250"/>
                                        <p:tgtEl>
                                          <p:spTgt spid="44"/>
                                        </p:tgtEl>
                                      </p:cBhvr>
                                    </p:animEffect>
                                    <p:anim calcmode="lin" valueType="num">
                                      <p:cBhvr>
                                        <p:cTn id="14" dur="250" fill="hold"/>
                                        <p:tgtEl>
                                          <p:spTgt spid="44"/>
                                        </p:tgtEl>
                                        <p:attrNameLst>
                                          <p:attrName>ppt_x</p:attrName>
                                        </p:attrNameLst>
                                      </p:cBhvr>
                                      <p:tavLst>
                                        <p:tav tm="0">
                                          <p:val>
                                            <p:strVal val="#ppt_x"/>
                                          </p:val>
                                        </p:tav>
                                        <p:tav tm="100000">
                                          <p:val>
                                            <p:strVal val="#ppt_x"/>
                                          </p:val>
                                        </p:tav>
                                      </p:tavLst>
                                    </p:anim>
                                    <p:anim calcmode="lin" valueType="num">
                                      <p:cBhvr>
                                        <p:cTn id="15" dur="250" fill="hold"/>
                                        <p:tgtEl>
                                          <p:spTgt spid="44"/>
                                        </p:tgtEl>
                                        <p:attrNameLst>
                                          <p:attrName>ppt_y</p:attrName>
                                        </p:attrNameLst>
                                      </p:cBhvr>
                                      <p:tavLst>
                                        <p:tav tm="0">
                                          <p:val>
                                            <p:strVal val="#ppt_y-.1"/>
                                          </p:val>
                                        </p:tav>
                                        <p:tav tm="100000">
                                          <p:val>
                                            <p:strVal val="#ppt_y"/>
                                          </p:val>
                                        </p:tav>
                                      </p:tavLst>
                                    </p:anim>
                                  </p:childTnLst>
                                </p:cTn>
                              </p:par>
                            </p:childTnLst>
                          </p:cTn>
                        </p:par>
                        <p:par>
                          <p:cTn id="16" fill="hold">
                            <p:stCondLst>
                              <p:cond delay="500"/>
                            </p:stCondLst>
                            <p:childTnLst>
                              <p:par>
                                <p:cTn id="17" presetID="47" presetClass="entr" presetSubtype="0" fill="hold" grpId="0" nodeType="after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fade">
                                      <p:cBhvr>
                                        <p:cTn id="19" dur="250"/>
                                        <p:tgtEl>
                                          <p:spTgt spid="68"/>
                                        </p:tgtEl>
                                      </p:cBhvr>
                                    </p:animEffect>
                                    <p:anim calcmode="lin" valueType="num">
                                      <p:cBhvr>
                                        <p:cTn id="20" dur="250" fill="hold"/>
                                        <p:tgtEl>
                                          <p:spTgt spid="68"/>
                                        </p:tgtEl>
                                        <p:attrNameLst>
                                          <p:attrName>ppt_x</p:attrName>
                                        </p:attrNameLst>
                                      </p:cBhvr>
                                      <p:tavLst>
                                        <p:tav tm="0">
                                          <p:val>
                                            <p:strVal val="#ppt_x"/>
                                          </p:val>
                                        </p:tav>
                                        <p:tav tm="100000">
                                          <p:val>
                                            <p:strVal val="#ppt_x"/>
                                          </p:val>
                                        </p:tav>
                                      </p:tavLst>
                                    </p:anim>
                                    <p:anim calcmode="lin" valueType="num">
                                      <p:cBhvr>
                                        <p:cTn id="21" dur="250" fill="hold"/>
                                        <p:tgtEl>
                                          <p:spTgt spid="68"/>
                                        </p:tgtEl>
                                        <p:attrNameLst>
                                          <p:attrName>ppt_y</p:attrName>
                                        </p:attrNameLst>
                                      </p:cBhvr>
                                      <p:tavLst>
                                        <p:tav tm="0">
                                          <p:val>
                                            <p:strVal val="#ppt_y-.1"/>
                                          </p:val>
                                        </p:tav>
                                        <p:tav tm="100000">
                                          <p:val>
                                            <p:strVal val="#ppt_y"/>
                                          </p:val>
                                        </p:tav>
                                      </p:tavLst>
                                    </p:anim>
                                  </p:childTnLst>
                                </p:cTn>
                              </p:par>
                            </p:childTnLst>
                          </p:cTn>
                        </p:par>
                        <p:par>
                          <p:cTn id="22" fill="hold">
                            <p:stCondLst>
                              <p:cond delay="750"/>
                            </p:stCondLst>
                            <p:childTnLst>
                              <p:par>
                                <p:cTn id="23" presetID="47" presetClass="entr" presetSubtype="0" fill="hold" grpId="0" nodeType="afterEffect">
                                  <p:stCondLst>
                                    <p:cond delay="0"/>
                                  </p:stCondLst>
                                  <p:childTnLst>
                                    <p:set>
                                      <p:cBhvr>
                                        <p:cTn id="24" dur="1" fill="hold">
                                          <p:stCondLst>
                                            <p:cond delay="0"/>
                                          </p:stCondLst>
                                        </p:cTn>
                                        <p:tgtEl>
                                          <p:spTgt spid="71"/>
                                        </p:tgtEl>
                                        <p:attrNameLst>
                                          <p:attrName>style.visibility</p:attrName>
                                        </p:attrNameLst>
                                      </p:cBhvr>
                                      <p:to>
                                        <p:strVal val="visible"/>
                                      </p:to>
                                    </p:set>
                                    <p:animEffect transition="in" filter="fade">
                                      <p:cBhvr>
                                        <p:cTn id="25" dur="250"/>
                                        <p:tgtEl>
                                          <p:spTgt spid="71"/>
                                        </p:tgtEl>
                                      </p:cBhvr>
                                    </p:animEffect>
                                    <p:anim calcmode="lin" valueType="num">
                                      <p:cBhvr>
                                        <p:cTn id="26" dur="250" fill="hold"/>
                                        <p:tgtEl>
                                          <p:spTgt spid="71"/>
                                        </p:tgtEl>
                                        <p:attrNameLst>
                                          <p:attrName>ppt_x</p:attrName>
                                        </p:attrNameLst>
                                      </p:cBhvr>
                                      <p:tavLst>
                                        <p:tav tm="0">
                                          <p:val>
                                            <p:strVal val="#ppt_x"/>
                                          </p:val>
                                        </p:tav>
                                        <p:tav tm="100000">
                                          <p:val>
                                            <p:strVal val="#ppt_x"/>
                                          </p:val>
                                        </p:tav>
                                      </p:tavLst>
                                    </p:anim>
                                    <p:anim calcmode="lin" valueType="num">
                                      <p:cBhvr>
                                        <p:cTn id="27" dur="250" fill="hold"/>
                                        <p:tgtEl>
                                          <p:spTgt spid="71"/>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7" presetClass="entr" presetSubtype="0" fill="hold" grpId="0" nodeType="afterEffect">
                                  <p:stCondLst>
                                    <p:cond delay="0"/>
                                  </p:stCondLst>
                                  <p:childTnLst>
                                    <p:set>
                                      <p:cBhvr>
                                        <p:cTn id="30" dur="1" fill="hold">
                                          <p:stCondLst>
                                            <p:cond delay="0"/>
                                          </p:stCondLst>
                                        </p:cTn>
                                        <p:tgtEl>
                                          <p:spTgt spid="67"/>
                                        </p:tgtEl>
                                        <p:attrNameLst>
                                          <p:attrName>style.visibility</p:attrName>
                                        </p:attrNameLst>
                                      </p:cBhvr>
                                      <p:to>
                                        <p:strVal val="visible"/>
                                      </p:to>
                                    </p:set>
                                    <p:animEffect transition="in" filter="fade">
                                      <p:cBhvr>
                                        <p:cTn id="31" dur="250"/>
                                        <p:tgtEl>
                                          <p:spTgt spid="67"/>
                                        </p:tgtEl>
                                      </p:cBhvr>
                                    </p:animEffect>
                                    <p:anim calcmode="lin" valueType="num">
                                      <p:cBhvr>
                                        <p:cTn id="32" dur="250" fill="hold"/>
                                        <p:tgtEl>
                                          <p:spTgt spid="67"/>
                                        </p:tgtEl>
                                        <p:attrNameLst>
                                          <p:attrName>ppt_x</p:attrName>
                                        </p:attrNameLst>
                                      </p:cBhvr>
                                      <p:tavLst>
                                        <p:tav tm="0">
                                          <p:val>
                                            <p:strVal val="#ppt_x"/>
                                          </p:val>
                                        </p:tav>
                                        <p:tav tm="100000">
                                          <p:val>
                                            <p:strVal val="#ppt_x"/>
                                          </p:val>
                                        </p:tav>
                                      </p:tavLst>
                                    </p:anim>
                                    <p:anim calcmode="lin" valueType="num">
                                      <p:cBhvr>
                                        <p:cTn id="33" dur="25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23" grpId="0" animBg="1"/>
      <p:bldP spid="71" grpId="0" animBg="1"/>
      <p:bldP spid="44" grpId="0" animBg="1"/>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Text + 2/3 bild höger">
    <p:bg>
      <p:bgPr>
        <a:solidFill>
          <a:schemeClr val="accent1"/>
        </a:solidFill>
        <a:effectLst/>
      </p:bgPr>
    </p:bg>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BB0979C0-7088-BC71-A9C3-FD1FCD12D015}"/>
              </a:ext>
            </a:extLst>
          </p:cNvPr>
          <p:cNvGraphicFramePr>
            <a:graphicFrameLocks noChangeAspect="1"/>
          </p:cNvGraphicFramePr>
          <p:nvPr userDrawn="1">
            <p:custDataLst>
              <p:tags r:id="rId1"/>
            </p:custDataLst>
            <p:extLst>
              <p:ext uri="{D42A27DB-BD31-4B8C-83A1-F6EECF244321}">
                <p14:modId xmlns:p14="http://schemas.microsoft.com/office/powerpoint/2010/main" val="4510627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45" imgH="245" progId="TCLayout.ActiveDocument.1">
                  <p:embed/>
                </p:oleObj>
              </mc:Choice>
              <mc:Fallback>
                <p:oleObj name="think-cell Slide" r:id="rId3" imgW="245" imgH="245" progId="TCLayout.ActiveDocument.1">
                  <p:embed/>
                  <p:pic>
                    <p:nvPicPr>
                      <p:cNvPr id="12" name="think-cell data - do not delete" hidden="1">
                        <a:extLst>
                          <a:ext uri="{FF2B5EF4-FFF2-40B4-BE49-F238E27FC236}">
                            <a16:creationId xmlns:a16="http://schemas.microsoft.com/office/drawing/2014/main" id="{BB0979C0-7088-BC71-A9C3-FD1FCD12D01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838200" y="365125"/>
            <a:ext cx="4846320" cy="1325563"/>
          </a:xfrm>
        </p:spPr>
        <p:txBody>
          <a:bodyPr vert="horz"/>
          <a:lstStyle>
            <a:lvl1pPr>
              <a:defRPr>
                <a:solidFill>
                  <a:schemeClr val="bg1"/>
                </a:solidFill>
              </a:defRPr>
            </a:lvl1pPr>
          </a:lstStyle>
          <a:p>
            <a:r>
              <a:rPr lang="sv-SE"/>
              <a:t>Klicka här för att ändra mall för rubrikformat</a:t>
            </a:r>
            <a:endParaRPr lang="en-GB" dirty="0"/>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4229100" cy="434022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dirty="0"/>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lvl1pPr>
              <a:defRPr>
                <a:solidFill>
                  <a:schemeClr val="bg1"/>
                </a:solidFill>
              </a:defRPr>
            </a:lvl1pPr>
          </a:lstStyle>
          <a:p>
            <a:fld id="{F5AD5718-60B2-496E-9FAD-9B02076132A9}" type="datetimeFigureOut">
              <a:rPr lang="en-GB" smtClean="0"/>
              <a:pPr/>
              <a:t>16/09/2026</a:t>
            </a:fld>
            <a:endParaRPr lang="en-GB"/>
          </a:p>
        </p:txBody>
      </p:sp>
      <p:sp>
        <p:nvSpPr>
          <p:cNvPr id="6" name="Platshållare för bild 5">
            <a:extLst>
              <a:ext uri="{FF2B5EF4-FFF2-40B4-BE49-F238E27FC236}">
                <a16:creationId xmlns:a16="http://schemas.microsoft.com/office/drawing/2014/main" id="{786435E8-4F97-8F50-FBDE-2705F233358B}"/>
              </a:ext>
            </a:extLst>
          </p:cNvPr>
          <p:cNvSpPr>
            <a:spLocks noGrp="1"/>
          </p:cNvSpPr>
          <p:nvPr>
            <p:ph type="pic" sz="quarter" idx="13"/>
          </p:nvPr>
        </p:nvSpPr>
        <p:spPr>
          <a:xfrm>
            <a:off x="5243946" y="1"/>
            <a:ext cx="6948055" cy="6858000"/>
          </a:xfrm>
          <a:custGeom>
            <a:avLst/>
            <a:gdLst>
              <a:gd name="connsiteX0" fmla="*/ 1584070 w 6948055"/>
              <a:gd name="connsiteY0" fmla="*/ 0 h 6858000"/>
              <a:gd name="connsiteX1" fmla="*/ 6948055 w 6948055"/>
              <a:gd name="connsiteY1" fmla="*/ 0 h 6858000"/>
              <a:gd name="connsiteX2" fmla="*/ 6948055 w 6948055"/>
              <a:gd name="connsiteY2" fmla="*/ 6858000 h 6858000"/>
              <a:gd name="connsiteX3" fmla="*/ 1684527 w 6948055"/>
              <a:gd name="connsiteY3" fmla="*/ 6858000 h 6858000"/>
              <a:gd name="connsiteX4" fmla="*/ 0 w 6948055"/>
              <a:gd name="connsiteY4" fmla="*/ 4821381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48055" h="6858000">
                <a:moveTo>
                  <a:pt x="1584070" y="0"/>
                </a:moveTo>
                <a:lnTo>
                  <a:pt x="6948055" y="0"/>
                </a:lnTo>
                <a:lnTo>
                  <a:pt x="6948055" y="6858000"/>
                </a:lnTo>
                <a:lnTo>
                  <a:pt x="1684527" y="6858000"/>
                </a:lnTo>
                <a:lnTo>
                  <a:pt x="0" y="4821381"/>
                </a:lnTo>
                <a:close/>
              </a:path>
            </a:pathLst>
          </a:custGeom>
        </p:spPr>
        <p:txBody>
          <a:bodyPr wrap="square">
            <a:noAutofit/>
          </a:bodyPr>
          <a:lstStyle>
            <a:lvl1pPr marL="0" indent="0">
              <a:buNone/>
              <a:defRPr/>
            </a:lvl1pPr>
          </a:lstStyle>
          <a:p>
            <a:r>
              <a:rPr lang="sv-SE"/>
              <a:t>Klicka på ikonen för att lägga till en bild</a:t>
            </a:r>
            <a:endParaRPr lang="sv-SE" dirty="0"/>
          </a:p>
        </p:txBody>
      </p:sp>
      <p:sp>
        <p:nvSpPr>
          <p:cNvPr id="4" name="Logo">
            <a:extLst>
              <a:ext uri="{FF2B5EF4-FFF2-40B4-BE49-F238E27FC236}">
                <a16:creationId xmlns:a16="http://schemas.microsoft.com/office/drawing/2014/main" id="{DAA9C6B5-538C-92E0-64E9-AED80328F14E}"/>
              </a:ext>
            </a:extLst>
          </p:cNvPr>
          <p:cNvSpPr>
            <a:spLocks noGrp="1" noChangeAspect="1"/>
          </p:cNvSpPr>
          <p:nvPr>
            <p:ph type="body" sz="quarter" idx="16" hasCustomPrompt="1"/>
          </p:nvPr>
        </p:nvSpPr>
        <p:spPr>
          <a:xfrm>
            <a:off x="11439525" y="221457"/>
            <a:ext cx="557213" cy="483394"/>
          </a:xfrm>
          <a:blipFill dpi="0" rotWithShape="1">
            <a:blip r:embed="rId5"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Tree>
    <p:extLst>
      <p:ext uri="{BB962C8B-B14F-4D97-AF65-F5344CB8AC3E}">
        <p14:creationId xmlns:p14="http://schemas.microsoft.com/office/powerpoint/2010/main" val="289813968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Text + 2/3 bild höger (ljus)">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BB0979C0-7088-BC71-A9C3-FD1FCD12D015}"/>
              </a:ext>
            </a:extLst>
          </p:cNvPr>
          <p:cNvGraphicFramePr>
            <a:graphicFrameLocks noChangeAspect="1"/>
          </p:cNvGraphicFramePr>
          <p:nvPr userDrawn="1">
            <p:custDataLst>
              <p:tags r:id="rId1"/>
            </p:custDataLst>
            <p:extLst>
              <p:ext uri="{D42A27DB-BD31-4B8C-83A1-F6EECF244321}">
                <p14:modId xmlns:p14="http://schemas.microsoft.com/office/powerpoint/2010/main" val="4510627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45" imgH="245" progId="TCLayout.ActiveDocument.1">
                  <p:embed/>
                </p:oleObj>
              </mc:Choice>
              <mc:Fallback>
                <p:oleObj name="think-cell Slide" r:id="rId3" imgW="245" imgH="245" progId="TCLayout.ActiveDocument.1">
                  <p:embed/>
                  <p:pic>
                    <p:nvPicPr>
                      <p:cNvPr id="12" name="think-cell data - do not delete" hidden="1">
                        <a:extLst>
                          <a:ext uri="{FF2B5EF4-FFF2-40B4-BE49-F238E27FC236}">
                            <a16:creationId xmlns:a16="http://schemas.microsoft.com/office/drawing/2014/main" id="{BB0979C0-7088-BC71-A9C3-FD1FCD12D01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838200" y="365125"/>
            <a:ext cx="4846320" cy="1325563"/>
          </a:xfrm>
        </p:spPr>
        <p:txBody>
          <a:bodyPr vert="horz"/>
          <a:lstStyle/>
          <a:p>
            <a:r>
              <a:rPr lang="sv-SE"/>
              <a:t>Klicka här för att ändra mall för rubrikformat</a:t>
            </a:r>
            <a:endParaRPr lang="en-GB" dirty="0"/>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4229100" cy="438467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dirty="0"/>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16/09/2026</a:t>
            </a:fld>
            <a:endParaRPr lang="en-GB"/>
          </a:p>
        </p:txBody>
      </p:sp>
      <p:sp>
        <p:nvSpPr>
          <p:cNvPr id="6" name="Platshållare för bild 5">
            <a:extLst>
              <a:ext uri="{FF2B5EF4-FFF2-40B4-BE49-F238E27FC236}">
                <a16:creationId xmlns:a16="http://schemas.microsoft.com/office/drawing/2014/main" id="{786435E8-4F97-8F50-FBDE-2705F233358B}"/>
              </a:ext>
            </a:extLst>
          </p:cNvPr>
          <p:cNvSpPr>
            <a:spLocks noGrp="1"/>
          </p:cNvSpPr>
          <p:nvPr>
            <p:ph type="pic" sz="quarter" idx="13"/>
          </p:nvPr>
        </p:nvSpPr>
        <p:spPr>
          <a:xfrm>
            <a:off x="5243946" y="1"/>
            <a:ext cx="6948055" cy="6858000"/>
          </a:xfrm>
          <a:custGeom>
            <a:avLst/>
            <a:gdLst>
              <a:gd name="connsiteX0" fmla="*/ 1584070 w 6948055"/>
              <a:gd name="connsiteY0" fmla="*/ 0 h 6858000"/>
              <a:gd name="connsiteX1" fmla="*/ 6948055 w 6948055"/>
              <a:gd name="connsiteY1" fmla="*/ 0 h 6858000"/>
              <a:gd name="connsiteX2" fmla="*/ 6948055 w 6948055"/>
              <a:gd name="connsiteY2" fmla="*/ 6858000 h 6858000"/>
              <a:gd name="connsiteX3" fmla="*/ 1684527 w 6948055"/>
              <a:gd name="connsiteY3" fmla="*/ 6858000 h 6858000"/>
              <a:gd name="connsiteX4" fmla="*/ 0 w 6948055"/>
              <a:gd name="connsiteY4" fmla="*/ 4821381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48055" h="6858000">
                <a:moveTo>
                  <a:pt x="1584070" y="0"/>
                </a:moveTo>
                <a:lnTo>
                  <a:pt x="6948055" y="0"/>
                </a:lnTo>
                <a:lnTo>
                  <a:pt x="6948055" y="6858000"/>
                </a:lnTo>
                <a:lnTo>
                  <a:pt x="1684527" y="6858000"/>
                </a:lnTo>
                <a:lnTo>
                  <a:pt x="0" y="4821381"/>
                </a:lnTo>
                <a:close/>
              </a:path>
            </a:pathLst>
          </a:custGeom>
        </p:spPr>
        <p:txBody>
          <a:bodyPr wrap="square">
            <a:noAutofit/>
          </a:bodyPr>
          <a:lstStyle>
            <a:lvl1pPr marL="0" indent="0">
              <a:buNone/>
              <a:defRPr/>
            </a:lvl1pPr>
          </a:lstStyle>
          <a:p>
            <a:r>
              <a:rPr lang="sv-SE"/>
              <a:t>Klicka på ikonen för att lägga till en bild</a:t>
            </a:r>
            <a:endParaRPr lang="sv-SE" dirty="0"/>
          </a:p>
        </p:txBody>
      </p:sp>
      <p:sp>
        <p:nvSpPr>
          <p:cNvPr id="4" name="Logo">
            <a:extLst>
              <a:ext uri="{FF2B5EF4-FFF2-40B4-BE49-F238E27FC236}">
                <a16:creationId xmlns:a16="http://schemas.microsoft.com/office/drawing/2014/main" id="{6C5F64C8-4455-70B2-9BB0-D5EF376113E1}"/>
              </a:ext>
            </a:extLst>
          </p:cNvPr>
          <p:cNvSpPr>
            <a:spLocks noGrp="1" noChangeAspect="1"/>
          </p:cNvSpPr>
          <p:nvPr>
            <p:ph type="body" sz="quarter" idx="16" hasCustomPrompt="1"/>
          </p:nvPr>
        </p:nvSpPr>
        <p:spPr>
          <a:xfrm>
            <a:off x="11439525" y="221457"/>
            <a:ext cx="557213" cy="483394"/>
          </a:xfrm>
          <a:blipFill dpi="0" rotWithShape="1">
            <a:blip r:embed="rId5"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Tree>
    <p:extLst>
      <p:ext uri="{BB962C8B-B14F-4D97-AF65-F5344CB8AC3E}">
        <p14:creationId xmlns:p14="http://schemas.microsoft.com/office/powerpoint/2010/main" val="276034553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Text + dubbelpil höger">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6" name="Platshållare för innehåll 2">
            <a:extLst>
              <a:ext uri="{FF2B5EF4-FFF2-40B4-BE49-F238E27FC236}">
                <a16:creationId xmlns:a16="http://schemas.microsoft.com/office/drawing/2014/main" id="{1817C005-084A-4B00-F3AB-0ACBACB44291}"/>
              </a:ext>
            </a:extLst>
          </p:cNvPr>
          <p:cNvSpPr>
            <a:spLocks noGrp="1"/>
          </p:cNvSpPr>
          <p:nvPr>
            <p:ph idx="1"/>
          </p:nvPr>
        </p:nvSpPr>
        <p:spPr>
          <a:xfrm>
            <a:off x="838200" y="1825625"/>
            <a:ext cx="71247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dirty="0"/>
          </a:p>
        </p:txBody>
      </p:sp>
      <p:sp>
        <p:nvSpPr>
          <p:cNvPr id="7" name="Rubrik 1">
            <a:extLst>
              <a:ext uri="{FF2B5EF4-FFF2-40B4-BE49-F238E27FC236}">
                <a16:creationId xmlns:a16="http://schemas.microsoft.com/office/drawing/2014/main" id="{DEBDEB36-C0E0-C60E-E6AC-80484EE12E1B}"/>
              </a:ext>
            </a:extLst>
          </p:cNvPr>
          <p:cNvSpPr>
            <a:spLocks noGrp="1"/>
          </p:cNvSpPr>
          <p:nvPr>
            <p:ph type="title"/>
          </p:nvPr>
        </p:nvSpPr>
        <p:spPr>
          <a:xfrm>
            <a:off x="838200" y="365125"/>
            <a:ext cx="7124700" cy="1325563"/>
          </a:xfrm>
        </p:spPr>
        <p:txBody>
          <a:bodyPr/>
          <a:lstStyle/>
          <a:p>
            <a:r>
              <a:rPr lang="sv-SE" dirty="0"/>
              <a:t>Klicka här för att ändra mall för rubrikformat</a:t>
            </a:r>
            <a:endParaRPr lang="en-GB" dirty="0"/>
          </a:p>
        </p:txBody>
      </p:sp>
      <p:sp>
        <p:nvSpPr>
          <p:cNvPr id="8" name="Frihandsfigur: Form 7">
            <a:extLst>
              <a:ext uri="{FF2B5EF4-FFF2-40B4-BE49-F238E27FC236}">
                <a16:creationId xmlns:a16="http://schemas.microsoft.com/office/drawing/2014/main" id="{F2FB0E06-2469-2C6C-7C10-FD56C46CB4DB}"/>
              </a:ext>
            </a:extLst>
          </p:cNvPr>
          <p:cNvSpPr/>
          <p:nvPr userDrawn="1"/>
        </p:nvSpPr>
        <p:spPr>
          <a:xfrm>
            <a:off x="8290560" y="2"/>
            <a:ext cx="3909915" cy="6857996"/>
          </a:xfrm>
          <a:custGeom>
            <a:avLst/>
            <a:gdLst>
              <a:gd name="connsiteX0" fmla="*/ 1714500 w 4450935"/>
              <a:gd name="connsiteY0" fmla="*/ 0 h 6857996"/>
              <a:gd name="connsiteX1" fmla="*/ 4450935 w 4450935"/>
              <a:gd name="connsiteY1" fmla="*/ 0 h 6857996"/>
              <a:gd name="connsiteX2" fmla="*/ 4450935 w 4450935"/>
              <a:gd name="connsiteY2" fmla="*/ 6857996 h 6857996"/>
              <a:gd name="connsiteX3" fmla="*/ 1714500 w 4450935"/>
              <a:gd name="connsiteY3" fmla="*/ 6857996 h 6857996"/>
              <a:gd name="connsiteX4" fmla="*/ 0 w 4450935"/>
              <a:gd name="connsiteY4" fmla="*/ 3428998 h 6857996"/>
              <a:gd name="connsiteX0" fmla="*/ 1714500 w 4450935"/>
              <a:gd name="connsiteY0" fmla="*/ 0 h 6857996"/>
              <a:gd name="connsiteX1" fmla="*/ 4031835 w 4450935"/>
              <a:gd name="connsiteY1" fmla="*/ 0 h 6857996"/>
              <a:gd name="connsiteX2" fmla="*/ 4450935 w 4450935"/>
              <a:gd name="connsiteY2" fmla="*/ 6857996 h 6857996"/>
              <a:gd name="connsiteX3" fmla="*/ 1714500 w 4450935"/>
              <a:gd name="connsiteY3" fmla="*/ 6857996 h 6857996"/>
              <a:gd name="connsiteX4" fmla="*/ 0 w 4450935"/>
              <a:gd name="connsiteY4" fmla="*/ 3428998 h 6857996"/>
              <a:gd name="connsiteX5" fmla="*/ 1714500 w 4450935"/>
              <a:gd name="connsiteY5" fmla="*/ 0 h 6857996"/>
              <a:gd name="connsiteX0" fmla="*/ 1714500 w 4031835"/>
              <a:gd name="connsiteY0" fmla="*/ 0 h 6857996"/>
              <a:gd name="connsiteX1" fmla="*/ 4031835 w 4031835"/>
              <a:gd name="connsiteY1" fmla="*/ 0 h 6857996"/>
              <a:gd name="connsiteX2" fmla="*/ 4024215 w 4031835"/>
              <a:gd name="connsiteY2" fmla="*/ 6850376 h 6857996"/>
              <a:gd name="connsiteX3" fmla="*/ 1714500 w 4031835"/>
              <a:gd name="connsiteY3" fmla="*/ 6857996 h 6857996"/>
              <a:gd name="connsiteX4" fmla="*/ 0 w 4031835"/>
              <a:gd name="connsiteY4" fmla="*/ 3428998 h 6857996"/>
              <a:gd name="connsiteX5" fmla="*/ 1714500 w 4031835"/>
              <a:gd name="connsiteY5" fmla="*/ 0 h 6857996"/>
              <a:gd name="connsiteX0" fmla="*/ 1714500 w 4024215"/>
              <a:gd name="connsiteY0" fmla="*/ 0 h 6857996"/>
              <a:gd name="connsiteX1" fmla="*/ 3909915 w 4024215"/>
              <a:gd name="connsiteY1" fmla="*/ 0 h 6857996"/>
              <a:gd name="connsiteX2" fmla="*/ 4024215 w 4024215"/>
              <a:gd name="connsiteY2" fmla="*/ 6850376 h 6857996"/>
              <a:gd name="connsiteX3" fmla="*/ 1714500 w 4024215"/>
              <a:gd name="connsiteY3" fmla="*/ 6857996 h 6857996"/>
              <a:gd name="connsiteX4" fmla="*/ 0 w 4024215"/>
              <a:gd name="connsiteY4" fmla="*/ 3428998 h 6857996"/>
              <a:gd name="connsiteX5" fmla="*/ 1714500 w 4024215"/>
              <a:gd name="connsiteY5" fmla="*/ 0 h 6857996"/>
              <a:gd name="connsiteX0" fmla="*/ 1714500 w 3909915"/>
              <a:gd name="connsiteY0" fmla="*/ 0 h 6857996"/>
              <a:gd name="connsiteX1" fmla="*/ 3909915 w 3909915"/>
              <a:gd name="connsiteY1" fmla="*/ 0 h 6857996"/>
              <a:gd name="connsiteX2" fmla="*/ 3909915 w 3909915"/>
              <a:gd name="connsiteY2" fmla="*/ 6857996 h 6857996"/>
              <a:gd name="connsiteX3" fmla="*/ 1714500 w 3909915"/>
              <a:gd name="connsiteY3" fmla="*/ 6857996 h 6857996"/>
              <a:gd name="connsiteX4" fmla="*/ 0 w 3909915"/>
              <a:gd name="connsiteY4" fmla="*/ 3428998 h 6857996"/>
              <a:gd name="connsiteX5" fmla="*/ 1714500 w 3909915"/>
              <a:gd name="connsiteY5" fmla="*/ 0 h 685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09915" h="6857996">
                <a:moveTo>
                  <a:pt x="1714500" y="0"/>
                </a:moveTo>
                <a:lnTo>
                  <a:pt x="3909915" y="0"/>
                </a:lnTo>
                <a:lnTo>
                  <a:pt x="3909915" y="6857996"/>
                </a:lnTo>
                <a:lnTo>
                  <a:pt x="1714500" y="6857996"/>
                </a:lnTo>
                <a:lnTo>
                  <a:pt x="0" y="3428998"/>
                </a:lnTo>
                <a:lnTo>
                  <a:pt x="1714500" y="0"/>
                </a:lnTo>
                <a:close/>
              </a:path>
            </a:pathLst>
          </a:custGeom>
          <a:solidFill>
            <a:schemeClr val="accent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ihandsfigur: Form 12">
            <a:extLst>
              <a:ext uri="{FF2B5EF4-FFF2-40B4-BE49-F238E27FC236}">
                <a16:creationId xmlns:a16="http://schemas.microsoft.com/office/drawing/2014/main" id="{B10A0EF0-F6BF-D32A-6722-3F11180E7527}"/>
              </a:ext>
            </a:extLst>
          </p:cNvPr>
          <p:cNvSpPr/>
          <p:nvPr userDrawn="1"/>
        </p:nvSpPr>
        <p:spPr>
          <a:xfrm>
            <a:off x="8795166" y="2"/>
            <a:ext cx="3396835" cy="6857996"/>
          </a:xfrm>
          <a:custGeom>
            <a:avLst/>
            <a:gdLst>
              <a:gd name="connsiteX0" fmla="*/ 1714500 w 3396835"/>
              <a:gd name="connsiteY0" fmla="*/ 0 h 6857996"/>
              <a:gd name="connsiteX1" fmla="*/ 3396835 w 3396835"/>
              <a:gd name="connsiteY1" fmla="*/ 0 h 6857996"/>
              <a:gd name="connsiteX2" fmla="*/ 3396835 w 3396835"/>
              <a:gd name="connsiteY2" fmla="*/ 6857996 h 6857996"/>
              <a:gd name="connsiteX3" fmla="*/ 1714500 w 3396835"/>
              <a:gd name="connsiteY3" fmla="*/ 6857996 h 6857996"/>
              <a:gd name="connsiteX4" fmla="*/ 0 w 3396835"/>
              <a:gd name="connsiteY4" fmla="*/ 3428998 h 6857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6835" h="6857996">
                <a:moveTo>
                  <a:pt x="1714500" y="0"/>
                </a:moveTo>
                <a:lnTo>
                  <a:pt x="3396835" y="0"/>
                </a:lnTo>
                <a:lnTo>
                  <a:pt x="3396835" y="6857996"/>
                </a:lnTo>
                <a:lnTo>
                  <a:pt x="1714500" y="6857996"/>
                </a:lnTo>
                <a:lnTo>
                  <a:pt x="0" y="3428998"/>
                </a:lnTo>
                <a:close/>
              </a:path>
            </a:pathLst>
          </a:custGeom>
          <a:solidFill>
            <a:schemeClr val="accent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16/09/2026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15" name="Platshållare för bildnummer 5">
            <a:extLst>
              <a:ext uri="{FF2B5EF4-FFF2-40B4-BE49-F238E27FC236}">
                <a16:creationId xmlns:a16="http://schemas.microsoft.com/office/drawing/2014/main" id="{ED69E976-927A-BDD8-2818-54CC112BD24B}"/>
              </a:ext>
            </a:extLst>
          </p:cNvPr>
          <p:cNvSpPr>
            <a:spLocks noGrp="1"/>
          </p:cNvSpPr>
          <p:nvPr>
            <p:ph type="sldNum" sz="quarter" idx="12"/>
          </p:nvPr>
        </p:nvSpPr>
        <p:spPr>
          <a:xfrm>
            <a:off x="9456738" y="6356350"/>
            <a:ext cx="1319212" cy="365125"/>
          </a:xfrm>
        </p:spPr>
        <p:txBody>
          <a:bodyPr/>
          <a:lstStyle>
            <a:lvl1pPr>
              <a:defRPr>
                <a:solidFill>
                  <a:schemeClr val="bg1"/>
                </a:solidFill>
              </a:defRPr>
            </a:lvl1pPr>
          </a:lstStyle>
          <a:p>
            <a:fld id="{84C3BD01-E488-4B64-A04E-23BB7B336F1D}" type="slidenum">
              <a:rPr lang="en-GB" smtClean="0"/>
              <a:pPr/>
              <a:t>‹#›</a:t>
            </a:fld>
            <a:endParaRPr lang="en-GB"/>
          </a:p>
        </p:txBody>
      </p:sp>
      <p:pic>
        <p:nvPicPr>
          <p:cNvPr id="9" name="Bild 8">
            <a:extLst>
              <a:ext uri="{FF2B5EF4-FFF2-40B4-BE49-F238E27FC236}">
                <a16:creationId xmlns:a16="http://schemas.microsoft.com/office/drawing/2014/main" id="{09C6CBE0-1FB1-3CF3-7411-3641433C940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438863" y="223821"/>
            <a:ext cx="560382" cy="479968"/>
          </a:xfrm>
          <a:prstGeom prst="rect">
            <a:avLst/>
          </a:prstGeom>
        </p:spPr>
      </p:pic>
    </p:spTree>
    <p:extLst>
      <p:ext uri="{BB962C8B-B14F-4D97-AF65-F5344CB8AC3E}">
        <p14:creationId xmlns:p14="http://schemas.microsoft.com/office/powerpoint/2010/main" val="85863508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54667">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14:bounceEnd="54667">
                                          <p:cBhvr additive="base">
                                            <p:cTn id="7" dur="750" fill="hold"/>
                                            <p:tgtEl>
                                              <p:spTgt spid="13"/>
                                            </p:tgtEl>
                                            <p:attrNameLst>
                                              <p:attrName>ppt_x</p:attrName>
                                            </p:attrNameLst>
                                          </p:cBhvr>
                                          <p:tavLst>
                                            <p:tav tm="0">
                                              <p:val>
                                                <p:strVal val="1+#ppt_w/2"/>
                                              </p:val>
                                            </p:tav>
                                            <p:tav tm="100000">
                                              <p:val>
                                                <p:strVal val="#ppt_x"/>
                                              </p:val>
                                            </p:tav>
                                          </p:tavLst>
                                        </p:anim>
                                        <p:anim calcmode="lin" valueType="num" p14:bounceEnd="54667">
                                          <p:cBhvr additive="base">
                                            <p:cTn id="8" dur="75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4667">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14:bounceEnd="54667">
                                          <p:cBhvr additive="base">
                                            <p:cTn id="11" dur="750" fill="hold"/>
                                            <p:tgtEl>
                                              <p:spTgt spid="8"/>
                                            </p:tgtEl>
                                            <p:attrNameLst>
                                              <p:attrName>ppt_x</p:attrName>
                                            </p:attrNameLst>
                                          </p:cBhvr>
                                          <p:tavLst>
                                            <p:tav tm="0">
                                              <p:val>
                                                <p:strVal val="1+#ppt_w/2"/>
                                              </p:val>
                                            </p:tav>
                                            <p:tav tm="100000">
                                              <p:val>
                                                <p:strVal val="#ppt_x"/>
                                              </p:val>
                                            </p:tav>
                                          </p:tavLst>
                                        </p:anim>
                                        <p:anim calcmode="lin" valueType="num" p14:bounceEnd="54667">
                                          <p:cBhvr additive="base">
                                            <p:cTn id="12" dur="75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750" fill="hold"/>
                                            <p:tgtEl>
                                              <p:spTgt spid="13"/>
                                            </p:tgtEl>
                                            <p:attrNameLst>
                                              <p:attrName>ppt_x</p:attrName>
                                            </p:attrNameLst>
                                          </p:cBhvr>
                                          <p:tavLst>
                                            <p:tav tm="0">
                                              <p:val>
                                                <p:strVal val="1+#ppt_w/2"/>
                                              </p:val>
                                            </p:tav>
                                            <p:tav tm="100000">
                                              <p:val>
                                                <p:strVal val="#ppt_x"/>
                                              </p:val>
                                            </p:tav>
                                          </p:tavLst>
                                        </p:anim>
                                        <p:anim calcmode="lin" valueType="num">
                                          <p:cBhvr additive="base">
                                            <p:cTn id="8" dur="75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750" fill="hold"/>
                                            <p:tgtEl>
                                              <p:spTgt spid="8"/>
                                            </p:tgtEl>
                                            <p:attrNameLst>
                                              <p:attrName>ppt_x</p:attrName>
                                            </p:attrNameLst>
                                          </p:cBhvr>
                                          <p:tavLst>
                                            <p:tav tm="0">
                                              <p:val>
                                                <p:strVal val="1+#ppt_w/2"/>
                                              </p:val>
                                            </p:tav>
                                            <p:tav tm="100000">
                                              <p:val>
                                                <p:strVal val="#ppt_x"/>
                                              </p:val>
                                            </p:tav>
                                          </p:tavLst>
                                        </p:anim>
                                        <p:anim calcmode="lin" valueType="num">
                                          <p:cBhvr additive="base">
                                            <p:cTn id="12" dur="75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Lst>
      </p:timing>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Rubrik + två textbox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p:txBody>
          <a:body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5181600" cy="4340225"/>
          </a:xfrm>
        </p:spPr>
        <p:txBody>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4" name="Platshållare för innehåll 3">
            <a:extLst>
              <a:ext uri="{FF2B5EF4-FFF2-40B4-BE49-F238E27FC236}">
                <a16:creationId xmlns:a16="http://schemas.microsoft.com/office/drawing/2014/main" id="{8DECA394-5DCF-4AA1-827C-0B4D291B95A1}"/>
              </a:ext>
            </a:extLst>
          </p:cNvPr>
          <p:cNvSpPr>
            <a:spLocks noGrp="1"/>
          </p:cNvSpPr>
          <p:nvPr>
            <p:ph sz="half" idx="2"/>
          </p:nvPr>
        </p:nvSpPr>
        <p:spPr>
          <a:xfrm>
            <a:off x="6172200" y="1825625"/>
            <a:ext cx="5181600" cy="4340225"/>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16/09/2026</a:t>
            </a:fld>
            <a:endParaRPr lang="en-GB"/>
          </a:p>
        </p:txBody>
      </p:sp>
      <p:sp>
        <p:nvSpPr>
          <p:cNvPr id="6" name="Platshållare för sidfot 5">
            <a:extLst>
              <a:ext uri="{FF2B5EF4-FFF2-40B4-BE49-F238E27FC236}">
                <a16:creationId xmlns:a16="http://schemas.microsoft.com/office/drawing/2014/main" id="{F4AD33AB-FE64-4715-BEC5-3CB0B406810C}"/>
              </a:ext>
            </a:extLst>
          </p:cNvPr>
          <p:cNvSpPr>
            <a:spLocks noGrp="1"/>
          </p:cNvSpPr>
          <p:nvPr>
            <p:ph type="ftr" sz="quarter" idx="11"/>
          </p:nvPr>
        </p:nvSpPr>
        <p:spPr/>
        <p:txBody>
          <a:bodyPr/>
          <a:lstStyle/>
          <a:p>
            <a:endParaRPr lang="en-GB"/>
          </a:p>
        </p:txBody>
      </p:sp>
      <p:sp>
        <p:nvSpPr>
          <p:cNvPr id="8" name="Platshållare för bildnummer 5">
            <a:extLst>
              <a:ext uri="{FF2B5EF4-FFF2-40B4-BE49-F238E27FC236}">
                <a16:creationId xmlns:a16="http://schemas.microsoft.com/office/drawing/2014/main" id="{45260618-5032-4CA5-ADE2-51B4599833B4}"/>
              </a:ext>
            </a:extLst>
          </p:cNvPr>
          <p:cNvSpPr>
            <a:spLocks noGrp="1"/>
          </p:cNvSpPr>
          <p:nvPr>
            <p:ph type="sldNum" sz="quarter" idx="4"/>
          </p:nvPr>
        </p:nvSpPr>
        <p:spPr>
          <a:xfrm>
            <a:off x="8610600" y="6356350"/>
            <a:ext cx="190023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C3BD01-E488-4B64-A04E-23BB7B336F1D}" type="slidenum">
              <a:rPr lang="en-GB" smtClean="0"/>
              <a:t>‹#›</a:t>
            </a:fld>
            <a:endParaRPr lang="en-GB" dirty="0"/>
          </a:p>
        </p:txBody>
      </p:sp>
    </p:spTree>
    <p:extLst>
      <p:ext uri="{BB962C8B-B14F-4D97-AF65-F5344CB8AC3E}">
        <p14:creationId xmlns:p14="http://schemas.microsoft.com/office/powerpoint/2010/main" val="99440271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Rubrik och innehåll 1">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31DDFF5-BCCC-4FB8-A434-37E573C6B297}"/>
              </a:ext>
            </a:extLst>
          </p:cNvPr>
          <p:cNvSpPr>
            <a:spLocks noGrp="1"/>
          </p:cNvSpPr>
          <p:nvPr>
            <p:ph type="title"/>
          </p:nvPr>
        </p:nvSpPr>
        <p:spPr/>
        <p:txBody>
          <a:bodyPr/>
          <a:lstStyle/>
          <a:p>
            <a:r>
              <a:rPr lang="sv-SE" dirty="0"/>
              <a:t>Klicka här för att ändra mall för rubrikformat</a:t>
            </a:r>
            <a:endParaRPr lang="en-GB" dirty="0"/>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16/09/2026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7" name="Platshållare för bildnummer 5">
            <a:extLst>
              <a:ext uri="{FF2B5EF4-FFF2-40B4-BE49-F238E27FC236}">
                <a16:creationId xmlns:a16="http://schemas.microsoft.com/office/drawing/2014/main" id="{EED07C5C-5D6C-4952-8EA0-E8341C74FB8E}"/>
              </a:ext>
            </a:extLst>
          </p:cNvPr>
          <p:cNvSpPr>
            <a:spLocks noGrp="1"/>
          </p:cNvSpPr>
          <p:nvPr>
            <p:ph type="sldNum" sz="quarter" idx="4"/>
          </p:nvPr>
        </p:nvSpPr>
        <p:spPr>
          <a:xfrm>
            <a:off x="8610600" y="6356350"/>
            <a:ext cx="190023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C3BD01-E488-4B64-A04E-23BB7B336F1D}" type="slidenum">
              <a:rPr lang="en-GB" smtClean="0"/>
              <a:t>‹#›</a:t>
            </a:fld>
            <a:endParaRPr lang="en-GB" dirty="0"/>
          </a:p>
        </p:txBody>
      </p:sp>
    </p:spTree>
    <p:extLst>
      <p:ext uri="{BB962C8B-B14F-4D97-AF65-F5344CB8AC3E}">
        <p14:creationId xmlns:p14="http://schemas.microsoft.com/office/powerpoint/2010/main" val="6493060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Rubrik och innehåll 2">
    <p:bg>
      <p:bgPr>
        <a:solidFill>
          <a:schemeClr val="accent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31DDFF5-BCCC-4FB8-A434-37E573C6B297}"/>
              </a:ext>
            </a:extLst>
          </p:cNvPr>
          <p:cNvSpPr>
            <a:spLocks noGrp="1"/>
          </p:cNvSpPr>
          <p:nvPr>
            <p:ph type="title"/>
          </p:nvPr>
        </p:nvSpPr>
        <p:spPr/>
        <p:txBody>
          <a:bodyPr/>
          <a:lstStyle>
            <a:lvl1pPr>
              <a:defRPr>
                <a:solidFill>
                  <a:schemeClr val="tx1"/>
                </a:solidFill>
              </a:defRPr>
            </a:lvl1pPr>
          </a:lstStyle>
          <a:p>
            <a:r>
              <a:rPr lang="sv-SE" dirty="0"/>
              <a:t>Klicka här för att ändra mall för rubrikformat</a:t>
            </a:r>
            <a:endParaRPr lang="en-GB" dirty="0"/>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16/09/2026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7" name="Platshållare för bildnummer 5">
            <a:extLst>
              <a:ext uri="{FF2B5EF4-FFF2-40B4-BE49-F238E27FC236}">
                <a16:creationId xmlns:a16="http://schemas.microsoft.com/office/drawing/2014/main" id="{EED07C5C-5D6C-4952-8EA0-E8341C74FB8E}"/>
              </a:ext>
            </a:extLst>
          </p:cNvPr>
          <p:cNvSpPr>
            <a:spLocks noGrp="1"/>
          </p:cNvSpPr>
          <p:nvPr>
            <p:ph type="sldNum" sz="quarter" idx="4"/>
          </p:nvPr>
        </p:nvSpPr>
        <p:spPr>
          <a:xfrm>
            <a:off x="8610600" y="6356350"/>
            <a:ext cx="190023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C3BD01-E488-4B64-A04E-23BB7B336F1D}" type="slidenum">
              <a:rPr lang="en-GB" smtClean="0"/>
              <a:t>‹#›</a:t>
            </a:fld>
            <a:endParaRPr lang="en-GB" dirty="0"/>
          </a:p>
        </p:txBody>
      </p:sp>
      <p:sp>
        <p:nvSpPr>
          <p:cNvPr id="6" name="Frihandsfigur: Form 5">
            <a:extLst>
              <a:ext uri="{FF2B5EF4-FFF2-40B4-BE49-F238E27FC236}">
                <a16:creationId xmlns:a16="http://schemas.microsoft.com/office/drawing/2014/main" id="{A3A4FB87-8E00-0259-B62D-D583D2ABFBC8}"/>
              </a:ext>
            </a:extLst>
          </p:cNvPr>
          <p:cNvSpPr/>
          <p:nvPr userDrawn="1"/>
        </p:nvSpPr>
        <p:spPr>
          <a:xfrm>
            <a:off x="10089357" y="-4619"/>
            <a:ext cx="2102644" cy="6864206"/>
          </a:xfrm>
          <a:custGeom>
            <a:avLst/>
            <a:gdLst>
              <a:gd name="connsiteX0" fmla="*/ 101600 w 2133600"/>
              <a:gd name="connsiteY0" fmla="*/ 0 h 6934200"/>
              <a:gd name="connsiteX1" fmla="*/ 1701800 w 2133600"/>
              <a:gd name="connsiteY1" fmla="*/ 4864100 h 6934200"/>
              <a:gd name="connsiteX2" fmla="*/ 0 w 2133600"/>
              <a:gd name="connsiteY2" fmla="*/ 6934200 h 6934200"/>
              <a:gd name="connsiteX3" fmla="*/ 2133600 w 2133600"/>
              <a:gd name="connsiteY3" fmla="*/ 6908800 h 6934200"/>
              <a:gd name="connsiteX4" fmla="*/ 2133600 w 2133600"/>
              <a:gd name="connsiteY4" fmla="*/ 25400 h 6934200"/>
              <a:gd name="connsiteX5" fmla="*/ 101600 w 2133600"/>
              <a:gd name="connsiteY5" fmla="*/ 0 h 6934200"/>
              <a:gd name="connsiteX0" fmla="*/ 115455 w 2133600"/>
              <a:gd name="connsiteY0" fmla="*/ 16163 h 6908800"/>
              <a:gd name="connsiteX1" fmla="*/ 1701800 w 2133600"/>
              <a:gd name="connsiteY1" fmla="*/ 4838700 h 6908800"/>
              <a:gd name="connsiteX2" fmla="*/ 0 w 2133600"/>
              <a:gd name="connsiteY2" fmla="*/ 6908800 h 6908800"/>
              <a:gd name="connsiteX3" fmla="*/ 2133600 w 2133600"/>
              <a:gd name="connsiteY3" fmla="*/ 6883400 h 6908800"/>
              <a:gd name="connsiteX4" fmla="*/ 2133600 w 2133600"/>
              <a:gd name="connsiteY4" fmla="*/ 0 h 6908800"/>
              <a:gd name="connsiteX5" fmla="*/ 115455 w 2133600"/>
              <a:gd name="connsiteY5" fmla="*/ 16163 h 6908800"/>
              <a:gd name="connsiteX0" fmla="*/ 115455 w 2133600"/>
              <a:gd name="connsiteY0" fmla="*/ 0 h 6892637"/>
              <a:gd name="connsiteX1" fmla="*/ 1701800 w 2133600"/>
              <a:gd name="connsiteY1" fmla="*/ 4822537 h 6892637"/>
              <a:gd name="connsiteX2" fmla="*/ 0 w 2133600"/>
              <a:gd name="connsiteY2" fmla="*/ 6892637 h 6892637"/>
              <a:gd name="connsiteX3" fmla="*/ 2133600 w 2133600"/>
              <a:gd name="connsiteY3" fmla="*/ 6867237 h 6892637"/>
              <a:gd name="connsiteX4" fmla="*/ 2126672 w 2133600"/>
              <a:gd name="connsiteY4" fmla="*/ 4618 h 6892637"/>
              <a:gd name="connsiteX5" fmla="*/ 115455 w 2133600"/>
              <a:gd name="connsiteY5" fmla="*/ 0 h 6892637"/>
              <a:gd name="connsiteX0" fmla="*/ 115455 w 2133600"/>
              <a:gd name="connsiteY0" fmla="*/ 2309 h 6888019"/>
              <a:gd name="connsiteX1" fmla="*/ 1701800 w 2133600"/>
              <a:gd name="connsiteY1" fmla="*/ 4817919 h 6888019"/>
              <a:gd name="connsiteX2" fmla="*/ 0 w 2133600"/>
              <a:gd name="connsiteY2" fmla="*/ 6888019 h 6888019"/>
              <a:gd name="connsiteX3" fmla="*/ 2133600 w 2133600"/>
              <a:gd name="connsiteY3" fmla="*/ 6862619 h 6888019"/>
              <a:gd name="connsiteX4" fmla="*/ 2126672 w 2133600"/>
              <a:gd name="connsiteY4" fmla="*/ 0 h 6888019"/>
              <a:gd name="connsiteX5" fmla="*/ 115455 w 2133600"/>
              <a:gd name="connsiteY5" fmla="*/ 2309 h 6888019"/>
              <a:gd name="connsiteX0" fmla="*/ 98786 w 2116931"/>
              <a:gd name="connsiteY0" fmla="*/ 2309 h 6862619"/>
              <a:gd name="connsiteX1" fmla="*/ 1685131 w 2116931"/>
              <a:gd name="connsiteY1" fmla="*/ 4817919 h 6862619"/>
              <a:gd name="connsiteX2" fmla="*/ 0 w 2116931"/>
              <a:gd name="connsiteY2" fmla="*/ 6859444 h 6862619"/>
              <a:gd name="connsiteX3" fmla="*/ 2116931 w 2116931"/>
              <a:gd name="connsiteY3" fmla="*/ 6862619 h 6862619"/>
              <a:gd name="connsiteX4" fmla="*/ 2110003 w 2116931"/>
              <a:gd name="connsiteY4" fmla="*/ 0 h 6862619"/>
              <a:gd name="connsiteX5" fmla="*/ 98786 w 2116931"/>
              <a:gd name="connsiteY5" fmla="*/ 2309 h 6862619"/>
              <a:gd name="connsiteX0" fmla="*/ 98786 w 2116931"/>
              <a:gd name="connsiteY0" fmla="*/ 2309 h 6866587"/>
              <a:gd name="connsiteX1" fmla="*/ 1685131 w 2116931"/>
              <a:gd name="connsiteY1" fmla="*/ 4817919 h 6866587"/>
              <a:gd name="connsiteX2" fmla="*/ 0 w 2116931"/>
              <a:gd name="connsiteY2" fmla="*/ 6866587 h 6866587"/>
              <a:gd name="connsiteX3" fmla="*/ 2116931 w 2116931"/>
              <a:gd name="connsiteY3" fmla="*/ 6862619 h 6866587"/>
              <a:gd name="connsiteX4" fmla="*/ 2110003 w 2116931"/>
              <a:gd name="connsiteY4" fmla="*/ 0 h 6866587"/>
              <a:gd name="connsiteX5" fmla="*/ 98786 w 2116931"/>
              <a:gd name="connsiteY5" fmla="*/ 2309 h 6866587"/>
              <a:gd name="connsiteX0" fmla="*/ 84499 w 2102644"/>
              <a:gd name="connsiteY0" fmla="*/ 2309 h 6864206"/>
              <a:gd name="connsiteX1" fmla="*/ 1670844 w 2102644"/>
              <a:gd name="connsiteY1" fmla="*/ 4817919 h 6864206"/>
              <a:gd name="connsiteX2" fmla="*/ 0 w 2102644"/>
              <a:gd name="connsiteY2" fmla="*/ 6864206 h 6864206"/>
              <a:gd name="connsiteX3" fmla="*/ 2102644 w 2102644"/>
              <a:gd name="connsiteY3" fmla="*/ 6862619 h 6864206"/>
              <a:gd name="connsiteX4" fmla="*/ 2095716 w 2102644"/>
              <a:gd name="connsiteY4" fmla="*/ 0 h 6864206"/>
              <a:gd name="connsiteX5" fmla="*/ 84499 w 2102644"/>
              <a:gd name="connsiteY5" fmla="*/ 2309 h 6864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2644" h="6864206">
                <a:moveTo>
                  <a:pt x="84499" y="2309"/>
                </a:moveTo>
                <a:lnTo>
                  <a:pt x="1670844" y="4817919"/>
                </a:lnTo>
                <a:lnTo>
                  <a:pt x="0" y="6864206"/>
                </a:lnTo>
                <a:lnTo>
                  <a:pt x="2102644" y="6862619"/>
                </a:lnTo>
                <a:cubicBezTo>
                  <a:pt x="2100335" y="4575079"/>
                  <a:pt x="2098025" y="2287540"/>
                  <a:pt x="2095716" y="0"/>
                </a:cubicBezTo>
                <a:lnTo>
                  <a:pt x="84499" y="2309"/>
                </a:lnTo>
                <a:close/>
              </a:path>
            </a:pathLst>
          </a:cu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27294793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Rubrik och innehåll 3">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31DDFF5-BCCC-4FB8-A434-37E573C6B297}"/>
              </a:ext>
            </a:extLst>
          </p:cNvPr>
          <p:cNvSpPr>
            <a:spLocks noGrp="1"/>
          </p:cNvSpPr>
          <p:nvPr>
            <p:ph type="title"/>
          </p:nvPr>
        </p:nvSpPr>
        <p:spPr>
          <a:xfrm>
            <a:off x="836613" y="374650"/>
            <a:ext cx="9347683" cy="1325563"/>
          </a:xfrm>
        </p:spPr>
        <p:txBody>
          <a:bodyPr/>
          <a:lstStyle/>
          <a:p>
            <a:r>
              <a:rPr lang="sv-SE" dirty="0"/>
              <a:t>Klicka här för att ändra mall för rubrikformat</a:t>
            </a:r>
            <a:endParaRPr lang="en-GB" dirty="0"/>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a:xfrm>
            <a:off x="838200" y="1825625"/>
            <a:ext cx="9723783" cy="4340225"/>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16/09/2026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6" name="Frihandsfigur: Form 5">
            <a:extLst>
              <a:ext uri="{FF2B5EF4-FFF2-40B4-BE49-F238E27FC236}">
                <a16:creationId xmlns:a16="http://schemas.microsoft.com/office/drawing/2014/main" id="{A3A4FB87-8E00-0259-B62D-D583D2ABFBC8}"/>
              </a:ext>
            </a:extLst>
          </p:cNvPr>
          <p:cNvSpPr/>
          <p:nvPr userDrawn="1"/>
        </p:nvSpPr>
        <p:spPr>
          <a:xfrm>
            <a:off x="10089357" y="-4619"/>
            <a:ext cx="2114985" cy="6864206"/>
          </a:xfrm>
          <a:custGeom>
            <a:avLst/>
            <a:gdLst>
              <a:gd name="connsiteX0" fmla="*/ 101600 w 2133600"/>
              <a:gd name="connsiteY0" fmla="*/ 0 h 6934200"/>
              <a:gd name="connsiteX1" fmla="*/ 1701800 w 2133600"/>
              <a:gd name="connsiteY1" fmla="*/ 4864100 h 6934200"/>
              <a:gd name="connsiteX2" fmla="*/ 0 w 2133600"/>
              <a:gd name="connsiteY2" fmla="*/ 6934200 h 6934200"/>
              <a:gd name="connsiteX3" fmla="*/ 2133600 w 2133600"/>
              <a:gd name="connsiteY3" fmla="*/ 6908800 h 6934200"/>
              <a:gd name="connsiteX4" fmla="*/ 2133600 w 2133600"/>
              <a:gd name="connsiteY4" fmla="*/ 25400 h 6934200"/>
              <a:gd name="connsiteX5" fmla="*/ 101600 w 2133600"/>
              <a:gd name="connsiteY5" fmla="*/ 0 h 6934200"/>
              <a:gd name="connsiteX0" fmla="*/ 115455 w 2133600"/>
              <a:gd name="connsiteY0" fmla="*/ 16163 h 6908800"/>
              <a:gd name="connsiteX1" fmla="*/ 1701800 w 2133600"/>
              <a:gd name="connsiteY1" fmla="*/ 4838700 h 6908800"/>
              <a:gd name="connsiteX2" fmla="*/ 0 w 2133600"/>
              <a:gd name="connsiteY2" fmla="*/ 6908800 h 6908800"/>
              <a:gd name="connsiteX3" fmla="*/ 2133600 w 2133600"/>
              <a:gd name="connsiteY3" fmla="*/ 6883400 h 6908800"/>
              <a:gd name="connsiteX4" fmla="*/ 2133600 w 2133600"/>
              <a:gd name="connsiteY4" fmla="*/ 0 h 6908800"/>
              <a:gd name="connsiteX5" fmla="*/ 115455 w 2133600"/>
              <a:gd name="connsiteY5" fmla="*/ 16163 h 6908800"/>
              <a:gd name="connsiteX0" fmla="*/ 115455 w 2133600"/>
              <a:gd name="connsiteY0" fmla="*/ 0 h 6892637"/>
              <a:gd name="connsiteX1" fmla="*/ 1701800 w 2133600"/>
              <a:gd name="connsiteY1" fmla="*/ 4822537 h 6892637"/>
              <a:gd name="connsiteX2" fmla="*/ 0 w 2133600"/>
              <a:gd name="connsiteY2" fmla="*/ 6892637 h 6892637"/>
              <a:gd name="connsiteX3" fmla="*/ 2133600 w 2133600"/>
              <a:gd name="connsiteY3" fmla="*/ 6867237 h 6892637"/>
              <a:gd name="connsiteX4" fmla="*/ 2126672 w 2133600"/>
              <a:gd name="connsiteY4" fmla="*/ 4618 h 6892637"/>
              <a:gd name="connsiteX5" fmla="*/ 115455 w 2133600"/>
              <a:gd name="connsiteY5" fmla="*/ 0 h 6892637"/>
              <a:gd name="connsiteX0" fmla="*/ 115455 w 2133600"/>
              <a:gd name="connsiteY0" fmla="*/ 2309 h 6888019"/>
              <a:gd name="connsiteX1" fmla="*/ 1701800 w 2133600"/>
              <a:gd name="connsiteY1" fmla="*/ 4817919 h 6888019"/>
              <a:gd name="connsiteX2" fmla="*/ 0 w 2133600"/>
              <a:gd name="connsiteY2" fmla="*/ 6888019 h 6888019"/>
              <a:gd name="connsiteX3" fmla="*/ 2133600 w 2133600"/>
              <a:gd name="connsiteY3" fmla="*/ 6862619 h 6888019"/>
              <a:gd name="connsiteX4" fmla="*/ 2126672 w 2133600"/>
              <a:gd name="connsiteY4" fmla="*/ 0 h 6888019"/>
              <a:gd name="connsiteX5" fmla="*/ 115455 w 2133600"/>
              <a:gd name="connsiteY5" fmla="*/ 2309 h 6888019"/>
              <a:gd name="connsiteX0" fmla="*/ 98786 w 2116931"/>
              <a:gd name="connsiteY0" fmla="*/ 2309 h 6862619"/>
              <a:gd name="connsiteX1" fmla="*/ 1685131 w 2116931"/>
              <a:gd name="connsiteY1" fmla="*/ 4817919 h 6862619"/>
              <a:gd name="connsiteX2" fmla="*/ 0 w 2116931"/>
              <a:gd name="connsiteY2" fmla="*/ 6859444 h 6862619"/>
              <a:gd name="connsiteX3" fmla="*/ 2116931 w 2116931"/>
              <a:gd name="connsiteY3" fmla="*/ 6862619 h 6862619"/>
              <a:gd name="connsiteX4" fmla="*/ 2110003 w 2116931"/>
              <a:gd name="connsiteY4" fmla="*/ 0 h 6862619"/>
              <a:gd name="connsiteX5" fmla="*/ 98786 w 2116931"/>
              <a:gd name="connsiteY5" fmla="*/ 2309 h 6862619"/>
              <a:gd name="connsiteX0" fmla="*/ 98786 w 2116931"/>
              <a:gd name="connsiteY0" fmla="*/ 2309 h 6866587"/>
              <a:gd name="connsiteX1" fmla="*/ 1685131 w 2116931"/>
              <a:gd name="connsiteY1" fmla="*/ 4817919 h 6866587"/>
              <a:gd name="connsiteX2" fmla="*/ 0 w 2116931"/>
              <a:gd name="connsiteY2" fmla="*/ 6866587 h 6866587"/>
              <a:gd name="connsiteX3" fmla="*/ 2116931 w 2116931"/>
              <a:gd name="connsiteY3" fmla="*/ 6862619 h 6866587"/>
              <a:gd name="connsiteX4" fmla="*/ 2110003 w 2116931"/>
              <a:gd name="connsiteY4" fmla="*/ 0 h 6866587"/>
              <a:gd name="connsiteX5" fmla="*/ 98786 w 2116931"/>
              <a:gd name="connsiteY5" fmla="*/ 2309 h 6866587"/>
              <a:gd name="connsiteX0" fmla="*/ 84499 w 2102644"/>
              <a:gd name="connsiteY0" fmla="*/ 2309 h 6864206"/>
              <a:gd name="connsiteX1" fmla="*/ 1670844 w 2102644"/>
              <a:gd name="connsiteY1" fmla="*/ 4817919 h 6864206"/>
              <a:gd name="connsiteX2" fmla="*/ 0 w 2102644"/>
              <a:gd name="connsiteY2" fmla="*/ 6864206 h 6864206"/>
              <a:gd name="connsiteX3" fmla="*/ 2102644 w 2102644"/>
              <a:gd name="connsiteY3" fmla="*/ 6862619 h 6864206"/>
              <a:gd name="connsiteX4" fmla="*/ 2095716 w 2102644"/>
              <a:gd name="connsiteY4" fmla="*/ 0 h 6864206"/>
              <a:gd name="connsiteX5" fmla="*/ 84499 w 2102644"/>
              <a:gd name="connsiteY5" fmla="*/ 2309 h 6864206"/>
              <a:gd name="connsiteX0" fmla="*/ 84499 w 2102806"/>
              <a:gd name="connsiteY0" fmla="*/ 0 h 6861897"/>
              <a:gd name="connsiteX1" fmla="*/ 1670844 w 2102806"/>
              <a:gd name="connsiteY1" fmla="*/ 4815610 h 6861897"/>
              <a:gd name="connsiteX2" fmla="*/ 0 w 2102806"/>
              <a:gd name="connsiteY2" fmla="*/ 6861897 h 6861897"/>
              <a:gd name="connsiteX3" fmla="*/ 2102644 w 2102806"/>
              <a:gd name="connsiteY3" fmla="*/ 6860310 h 6861897"/>
              <a:gd name="connsiteX4" fmla="*/ 2102066 w 2102806"/>
              <a:gd name="connsiteY4" fmla="*/ 4041 h 6861897"/>
              <a:gd name="connsiteX5" fmla="*/ 84499 w 2102806"/>
              <a:gd name="connsiteY5" fmla="*/ 0 h 6861897"/>
              <a:gd name="connsiteX0" fmla="*/ 84499 w 2102806"/>
              <a:gd name="connsiteY0" fmla="*/ 0 h 6861897"/>
              <a:gd name="connsiteX1" fmla="*/ 1670844 w 2102806"/>
              <a:gd name="connsiteY1" fmla="*/ 4815610 h 6861897"/>
              <a:gd name="connsiteX2" fmla="*/ 0 w 2102806"/>
              <a:gd name="connsiteY2" fmla="*/ 6861897 h 6861897"/>
              <a:gd name="connsiteX3" fmla="*/ 2102644 w 2102806"/>
              <a:gd name="connsiteY3" fmla="*/ 6860310 h 6861897"/>
              <a:gd name="connsiteX4" fmla="*/ 2102066 w 2102806"/>
              <a:gd name="connsiteY4" fmla="*/ 4041 h 6861897"/>
              <a:gd name="connsiteX5" fmla="*/ 84499 w 2102806"/>
              <a:gd name="connsiteY5" fmla="*/ 0 h 6861897"/>
              <a:gd name="connsiteX0" fmla="*/ 84499 w 2114985"/>
              <a:gd name="connsiteY0" fmla="*/ 2309 h 6864206"/>
              <a:gd name="connsiteX1" fmla="*/ 1670844 w 2114985"/>
              <a:gd name="connsiteY1" fmla="*/ 4817919 h 6864206"/>
              <a:gd name="connsiteX2" fmla="*/ 0 w 2114985"/>
              <a:gd name="connsiteY2" fmla="*/ 6864206 h 6864206"/>
              <a:gd name="connsiteX3" fmla="*/ 2102644 w 2114985"/>
              <a:gd name="connsiteY3" fmla="*/ 6862619 h 6864206"/>
              <a:gd name="connsiteX4" fmla="*/ 2114766 w 2114985"/>
              <a:gd name="connsiteY4" fmla="*/ 0 h 6864206"/>
              <a:gd name="connsiteX5" fmla="*/ 84499 w 2114985"/>
              <a:gd name="connsiteY5" fmla="*/ 2309 h 6864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4985" h="6864206">
                <a:moveTo>
                  <a:pt x="84499" y="2309"/>
                </a:moveTo>
                <a:lnTo>
                  <a:pt x="1670844" y="4817919"/>
                </a:lnTo>
                <a:lnTo>
                  <a:pt x="0" y="6864206"/>
                </a:lnTo>
                <a:lnTo>
                  <a:pt x="2102644" y="6862619"/>
                </a:lnTo>
                <a:cubicBezTo>
                  <a:pt x="2100335" y="4575079"/>
                  <a:pt x="2117075" y="2287540"/>
                  <a:pt x="2114766" y="0"/>
                </a:cubicBezTo>
                <a:lnTo>
                  <a:pt x="84499" y="2309"/>
                </a:lnTo>
                <a:close/>
              </a:path>
            </a:pathLst>
          </a:custGeom>
          <a:solidFill>
            <a:srgbClr val="786C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atshållare för bildnummer 5">
            <a:extLst>
              <a:ext uri="{FF2B5EF4-FFF2-40B4-BE49-F238E27FC236}">
                <a16:creationId xmlns:a16="http://schemas.microsoft.com/office/drawing/2014/main" id="{EED07C5C-5D6C-4952-8EA0-E8341C74FB8E}"/>
              </a:ext>
            </a:extLst>
          </p:cNvPr>
          <p:cNvSpPr>
            <a:spLocks noGrp="1"/>
          </p:cNvSpPr>
          <p:nvPr>
            <p:ph type="sldNum" sz="quarter" idx="4"/>
          </p:nvPr>
        </p:nvSpPr>
        <p:spPr>
          <a:xfrm>
            <a:off x="8610600" y="6356350"/>
            <a:ext cx="2165350" cy="365125"/>
          </a:xfrm>
          <a:prstGeom prst="rect">
            <a:avLst/>
          </a:prstGeom>
        </p:spPr>
        <p:txBody>
          <a:bodyPr vert="horz" lIns="91440" tIns="45720" rIns="91440" bIns="45720" rtlCol="0" anchor="ctr"/>
          <a:lstStyle>
            <a:lvl1pPr algn="r">
              <a:defRPr sz="1200">
                <a:solidFill>
                  <a:schemeClr val="bg1"/>
                </a:solidFill>
              </a:defRPr>
            </a:lvl1pPr>
          </a:lstStyle>
          <a:p>
            <a:fld id="{84C3BD01-E488-4B64-A04E-23BB7B336F1D}" type="slidenum">
              <a:rPr lang="en-GB" smtClean="0"/>
              <a:pPr/>
              <a:t>‹#›</a:t>
            </a:fld>
            <a:endParaRPr lang="en-GB" dirty="0"/>
          </a:p>
        </p:txBody>
      </p:sp>
      <p:pic>
        <p:nvPicPr>
          <p:cNvPr id="11" name="Bildobjekt 10">
            <a:extLst>
              <a:ext uri="{FF2B5EF4-FFF2-40B4-BE49-F238E27FC236}">
                <a16:creationId xmlns:a16="http://schemas.microsoft.com/office/drawing/2014/main" id="{1ABDEEAE-1740-B216-A875-D10E81EC64C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422856" y="221456"/>
            <a:ext cx="573882" cy="485775"/>
          </a:xfrm>
          <a:prstGeom prst="rect">
            <a:avLst/>
          </a:prstGeom>
        </p:spPr>
      </p:pic>
    </p:spTree>
    <p:extLst>
      <p:ext uri="{BB962C8B-B14F-4D97-AF65-F5344CB8AC3E}">
        <p14:creationId xmlns:p14="http://schemas.microsoft.com/office/powerpoint/2010/main" val="164696789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Rubrik och innehåll 4">
    <p:spTree>
      <p:nvGrpSpPr>
        <p:cNvPr id="1" name=""/>
        <p:cNvGrpSpPr/>
        <p:nvPr/>
      </p:nvGrpSpPr>
      <p:grpSpPr>
        <a:xfrm>
          <a:off x="0" y="0"/>
          <a:ext cx="0" cy="0"/>
          <a:chOff x="0" y="0"/>
          <a:chExt cx="0" cy="0"/>
        </a:xfrm>
      </p:grpSpPr>
      <p:sp>
        <p:nvSpPr>
          <p:cNvPr id="8" name="Frihandsfigur: Form 7">
            <a:extLst>
              <a:ext uri="{FF2B5EF4-FFF2-40B4-BE49-F238E27FC236}">
                <a16:creationId xmlns:a16="http://schemas.microsoft.com/office/drawing/2014/main" id="{642DD6C6-FAB2-F335-D154-9DAA521330D1}"/>
              </a:ext>
            </a:extLst>
          </p:cNvPr>
          <p:cNvSpPr/>
          <p:nvPr userDrawn="1"/>
        </p:nvSpPr>
        <p:spPr>
          <a:xfrm>
            <a:off x="9654405" y="-7793"/>
            <a:ext cx="2102644" cy="6864206"/>
          </a:xfrm>
          <a:custGeom>
            <a:avLst/>
            <a:gdLst>
              <a:gd name="connsiteX0" fmla="*/ 101600 w 2133600"/>
              <a:gd name="connsiteY0" fmla="*/ 0 h 6934200"/>
              <a:gd name="connsiteX1" fmla="*/ 1701800 w 2133600"/>
              <a:gd name="connsiteY1" fmla="*/ 4864100 h 6934200"/>
              <a:gd name="connsiteX2" fmla="*/ 0 w 2133600"/>
              <a:gd name="connsiteY2" fmla="*/ 6934200 h 6934200"/>
              <a:gd name="connsiteX3" fmla="*/ 2133600 w 2133600"/>
              <a:gd name="connsiteY3" fmla="*/ 6908800 h 6934200"/>
              <a:gd name="connsiteX4" fmla="*/ 2133600 w 2133600"/>
              <a:gd name="connsiteY4" fmla="*/ 25400 h 6934200"/>
              <a:gd name="connsiteX5" fmla="*/ 101600 w 2133600"/>
              <a:gd name="connsiteY5" fmla="*/ 0 h 6934200"/>
              <a:gd name="connsiteX0" fmla="*/ 115455 w 2133600"/>
              <a:gd name="connsiteY0" fmla="*/ 16163 h 6908800"/>
              <a:gd name="connsiteX1" fmla="*/ 1701800 w 2133600"/>
              <a:gd name="connsiteY1" fmla="*/ 4838700 h 6908800"/>
              <a:gd name="connsiteX2" fmla="*/ 0 w 2133600"/>
              <a:gd name="connsiteY2" fmla="*/ 6908800 h 6908800"/>
              <a:gd name="connsiteX3" fmla="*/ 2133600 w 2133600"/>
              <a:gd name="connsiteY3" fmla="*/ 6883400 h 6908800"/>
              <a:gd name="connsiteX4" fmla="*/ 2133600 w 2133600"/>
              <a:gd name="connsiteY4" fmla="*/ 0 h 6908800"/>
              <a:gd name="connsiteX5" fmla="*/ 115455 w 2133600"/>
              <a:gd name="connsiteY5" fmla="*/ 16163 h 6908800"/>
              <a:gd name="connsiteX0" fmla="*/ 115455 w 2133600"/>
              <a:gd name="connsiteY0" fmla="*/ 0 h 6892637"/>
              <a:gd name="connsiteX1" fmla="*/ 1701800 w 2133600"/>
              <a:gd name="connsiteY1" fmla="*/ 4822537 h 6892637"/>
              <a:gd name="connsiteX2" fmla="*/ 0 w 2133600"/>
              <a:gd name="connsiteY2" fmla="*/ 6892637 h 6892637"/>
              <a:gd name="connsiteX3" fmla="*/ 2133600 w 2133600"/>
              <a:gd name="connsiteY3" fmla="*/ 6867237 h 6892637"/>
              <a:gd name="connsiteX4" fmla="*/ 2126672 w 2133600"/>
              <a:gd name="connsiteY4" fmla="*/ 4618 h 6892637"/>
              <a:gd name="connsiteX5" fmla="*/ 115455 w 2133600"/>
              <a:gd name="connsiteY5" fmla="*/ 0 h 6892637"/>
              <a:gd name="connsiteX0" fmla="*/ 115455 w 2133600"/>
              <a:gd name="connsiteY0" fmla="*/ 2309 h 6888019"/>
              <a:gd name="connsiteX1" fmla="*/ 1701800 w 2133600"/>
              <a:gd name="connsiteY1" fmla="*/ 4817919 h 6888019"/>
              <a:gd name="connsiteX2" fmla="*/ 0 w 2133600"/>
              <a:gd name="connsiteY2" fmla="*/ 6888019 h 6888019"/>
              <a:gd name="connsiteX3" fmla="*/ 2133600 w 2133600"/>
              <a:gd name="connsiteY3" fmla="*/ 6862619 h 6888019"/>
              <a:gd name="connsiteX4" fmla="*/ 2126672 w 2133600"/>
              <a:gd name="connsiteY4" fmla="*/ 0 h 6888019"/>
              <a:gd name="connsiteX5" fmla="*/ 115455 w 2133600"/>
              <a:gd name="connsiteY5" fmla="*/ 2309 h 6888019"/>
              <a:gd name="connsiteX0" fmla="*/ 98786 w 2116931"/>
              <a:gd name="connsiteY0" fmla="*/ 2309 h 6862619"/>
              <a:gd name="connsiteX1" fmla="*/ 1685131 w 2116931"/>
              <a:gd name="connsiteY1" fmla="*/ 4817919 h 6862619"/>
              <a:gd name="connsiteX2" fmla="*/ 0 w 2116931"/>
              <a:gd name="connsiteY2" fmla="*/ 6859444 h 6862619"/>
              <a:gd name="connsiteX3" fmla="*/ 2116931 w 2116931"/>
              <a:gd name="connsiteY3" fmla="*/ 6862619 h 6862619"/>
              <a:gd name="connsiteX4" fmla="*/ 2110003 w 2116931"/>
              <a:gd name="connsiteY4" fmla="*/ 0 h 6862619"/>
              <a:gd name="connsiteX5" fmla="*/ 98786 w 2116931"/>
              <a:gd name="connsiteY5" fmla="*/ 2309 h 6862619"/>
              <a:gd name="connsiteX0" fmla="*/ 98786 w 2116931"/>
              <a:gd name="connsiteY0" fmla="*/ 2309 h 6866587"/>
              <a:gd name="connsiteX1" fmla="*/ 1685131 w 2116931"/>
              <a:gd name="connsiteY1" fmla="*/ 4817919 h 6866587"/>
              <a:gd name="connsiteX2" fmla="*/ 0 w 2116931"/>
              <a:gd name="connsiteY2" fmla="*/ 6866587 h 6866587"/>
              <a:gd name="connsiteX3" fmla="*/ 2116931 w 2116931"/>
              <a:gd name="connsiteY3" fmla="*/ 6862619 h 6866587"/>
              <a:gd name="connsiteX4" fmla="*/ 2110003 w 2116931"/>
              <a:gd name="connsiteY4" fmla="*/ 0 h 6866587"/>
              <a:gd name="connsiteX5" fmla="*/ 98786 w 2116931"/>
              <a:gd name="connsiteY5" fmla="*/ 2309 h 6866587"/>
              <a:gd name="connsiteX0" fmla="*/ 84499 w 2102644"/>
              <a:gd name="connsiteY0" fmla="*/ 2309 h 6864206"/>
              <a:gd name="connsiteX1" fmla="*/ 1670844 w 2102644"/>
              <a:gd name="connsiteY1" fmla="*/ 4817919 h 6864206"/>
              <a:gd name="connsiteX2" fmla="*/ 0 w 2102644"/>
              <a:gd name="connsiteY2" fmla="*/ 6864206 h 6864206"/>
              <a:gd name="connsiteX3" fmla="*/ 2102644 w 2102644"/>
              <a:gd name="connsiteY3" fmla="*/ 6862619 h 6864206"/>
              <a:gd name="connsiteX4" fmla="*/ 2095716 w 2102644"/>
              <a:gd name="connsiteY4" fmla="*/ 0 h 6864206"/>
              <a:gd name="connsiteX5" fmla="*/ 84499 w 2102644"/>
              <a:gd name="connsiteY5" fmla="*/ 2309 h 6864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2644" h="6864206">
                <a:moveTo>
                  <a:pt x="84499" y="2309"/>
                </a:moveTo>
                <a:lnTo>
                  <a:pt x="1670844" y="4817919"/>
                </a:lnTo>
                <a:lnTo>
                  <a:pt x="0" y="6864206"/>
                </a:lnTo>
                <a:lnTo>
                  <a:pt x="2102644" y="6862619"/>
                </a:lnTo>
                <a:cubicBezTo>
                  <a:pt x="2100335" y="4575079"/>
                  <a:pt x="2098025" y="2287540"/>
                  <a:pt x="2095716" y="0"/>
                </a:cubicBezTo>
                <a:lnTo>
                  <a:pt x="84499" y="2309"/>
                </a:lnTo>
                <a:close/>
              </a:path>
            </a:pathLst>
          </a:custGeom>
          <a:solidFill>
            <a:srgbClr val="C3BE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Frihandsfigur: Form 8">
            <a:extLst>
              <a:ext uri="{FF2B5EF4-FFF2-40B4-BE49-F238E27FC236}">
                <a16:creationId xmlns:a16="http://schemas.microsoft.com/office/drawing/2014/main" id="{40648620-86A0-A6D3-5BD2-517EEEA2F2D6}"/>
              </a:ext>
            </a:extLst>
          </p:cNvPr>
          <p:cNvSpPr/>
          <p:nvPr userDrawn="1"/>
        </p:nvSpPr>
        <p:spPr>
          <a:xfrm>
            <a:off x="10089357" y="-3897"/>
            <a:ext cx="2109290" cy="6861897"/>
          </a:xfrm>
          <a:custGeom>
            <a:avLst/>
            <a:gdLst>
              <a:gd name="connsiteX0" fmla="*/ 101600 w 2133600"/>
              <a:gd name="connsiteY0" fmla="*/ 0 h 6934200"/>
              <a:gd name="connsiteX1" fmla="*/ 1701800 w 2133600"/>
              <a:gd name="connsiteY1" fmla="*/ 4864100 h 6934200"/>
              <a:gd name="connsiteX2" fmla="*/ 0 w 2133600"/>
              <a:gd name="connsiteY2" fmla="*/ 6934200 h 6934200"/>
              <a:gd name="connsiteX3" fmla="*/ 2133600 w 2133600"/>
              <a:gd name="connsiteY3" fmla="*/ 6908800 h 6934200"/>
              <a:gd name="connsiteX4" fmla="*/ 2133600 w 2133600"/>
              <a:gd name="connsiteY4" fmla="*/ 25400 h 6934200"/>
              <a:gd name="connsiteX5" fmla="*/ 101600 w 2133600"/>
              <a:gd name="connsiteY5" fmla="*/ 0 h 6934200"/>
              <a:gd name="connsiteX0" fmla="*/ 115455 w 2133600"/>
              <a:gd name="connsiteY0" fmla="*/ 16163 h 6908800"/>
              <a:gd name="connsiteX1" fmla="*/ 1701800 w 2133600"/>
              <a:gd name="connsiteY1" fmla="*/ 4838700 h 6908800"/>
              <a:gd name="connsiteX2" fmla="*/ 0 w 2133600"/>
              <a:gd name="connsiteY2" fmla="*/ 6908800 h 6908800"/>
              <a:gd name="connsiteX3" fmla="*/ 2133600 w 2133600"/>
              <a:gd name="connsiteY3" fmla="*/ 6883400 h 6908800"/>
              <a:gd name="connsiteX4" fmla="*/ 2133600 w 2133600"/>
              <a:gd name="connsiteY4" fmla="*/ 0 h 6908800"/>
              <a:gd name="connsiteX5" fmla="*/ 115455 w 2133600"/>
              <a:gd name="connsiteY5" fmla="*/ 16163 h 6908800"/>
              <a:gd name="connsiteX0" fmla="*/ 115455 w 2133600"/>
              <a:gd name="connsiteY0" fmla="*/ 0 h 6892637"/>
              <a:gd name="connsiteX1" fmla="*/ 1701800 w 2133600"/>
              <a:gd name="connsiteY1" fmla="*/ 4822537 h 6892637"/>
              <a:gd name="connsiteX2" fmla="*/ 0 w 2133600"/>
              <a:gd name="connsiteY2" fmla="*/ 6892637 h 6892637"/>
              <a:gd name="connsiteX3" fmla="*/ 2133600 w 2133600"/>
              <a:gd name="connsiteY3" fmla="*/ 6867237 h 6892637"/>
              <a:gd name="connsiteX4" fmla="*/ 2126672 w 2133600"/>
              <a:gd name="connsiteY4" fmla="*/ 4618 h 6892637"/>
              <a:gd name="connsiteX5" fmla="*/ 115455 w 2133600"/>
              <a:gd name="connsiteY5" fmla="*/ 0 h 6892637"/>
              <a:gd name="connsiteX0" fmla="*/ 115455 w 2133600"/>
              <a:gd name="connsiteY0" fmla="*/ 2309 h 6888019"/>
              <a:gd name="connsiteX1" fmla="*/ 1701800 w 2133600"/>
              <a:gd name="connsiteY1" fmla="*/ 4817919 h 6888019"/>
              <a:gd name="connsiteX2" fmla="*/ 0 w 2133600"/>
              <a:gd name="connsiteY2" fmla="*/ 6888019 h 6888019"/>
              <a:gd name="connsiteX3" fmla="*/ 2133600 w 2133600"/>
              <a:gd name="connsiteY3" fmla="*/ 6862619 h 6888019"/>
              <a:gd name="connsiteX4" fmla="*/ 2126672 w 2133600"/>
              <a:gd name="connsiteY4" fmla="*/ 0 h 6888019"/>
              <a:gd name="connsiteX5" fmla="*/ 115455 w 2133600"/>
              <a:gd name="connsiteY5" fmla="*/ 2309 h 6888019"/>
              <a:gd name="connsiteX0" fmla="*/ 98786 w 2116931"/>
              <a:gd name="connsiteY0" fmla="*/ 2309 h 6862619"/>
              <a:gd name="connsiteX1" fmla="*/ 1685131 w 2116931"/>
              <a:gd name="connsiteY1" fmla="*/ 4817919 h 6862619"/>
              <a:gd name="connsiteX2" fmla="*/ 0 w 2116931"/>
              <a:gd name="connsiteY2" fmla="*/ 6859444 h 6862619"/>
              <a:gd name="connsiteX3" fmla="*/ 2116931 w 2116931"/>
              <a:gd name="connsiteY3" fmla="*/ 6862619 h 6862619"/>
              <a:gd name="connsiteX4" fmla="*/ 2110003 w 2116931"/>
              <a:gd name="connsiteY4" fmla="*/ 0 h 6862619"/>
              <a:gd name="connsiteX5" fmla="*/ 98786 w 2116931"/>
              <a:gd name="connsiteY5" fmla="*/ 2309 h 6862619"/>
              <a:gd name="connsiteX0" fmla="*/ 98786 w 2116931"/>
              <a:gd name="connsiteY0" fmla="*/ 2309 h 6866587"/>
              <a:gd name="connsiteX1" fmla="*/ 1685131 w 2116931"/>
              <a:gd name="connsiteY1" fmla="*/ 4817919 h 6866587"/>
              <a:gd name="connsiteX2" fmla="*/ 0 w 2116931"/>
              <a:gd name="connsiteY2" fmla="*/ 6866587 h 6866587"/>
              <a:gd name="connsiteX3" fmla="*/ 2116931 w 2116931"/>
              <a:gd name="connsiteY3" fmla="*/ 6862619 h 6866587"/>
              <a:gd name="connsiteX4" fmla="*/ 2110003 w 2116931"/>
              <a:gd name="connsiteY4" fmla="*/ 0 h 6866587"/>
              <a:gd name="connsiteX5" fmla="*/ 98786 w 2116931"/>
              <a:gd name="connsiteY5" fmla="*/ 2309 h 6866587"/>
              <a:gd name="connsiteX0" fmla="*/ 84499 w 2102644"/>
              <a:gd name="connsiteY0" fmla="*/ 2309 h 6864206"/>
              <a:gd name="connsiteX1" fmla="*/ 1670844 w 2102644"/>
              <a:gd name="connsiteY1" fmla="*/ 4817919 h 6864206"/>
              <a:gd name="connsiteX2" fmla="*/ 0 w 2102644"/>
              <a:gd name="connsiteY2" fmla="*/ 6864206 h 6864206"/>
              <a:gd name="connsiteX3" fmla="*/ 2102644 w 2102644"/>
              <a:gd name="connsiteY3" fmla="*/ 6862619 h 6864206"/>
              <a:gd name="connsiteX4" fmla="*/ 2095716 w 2102644"/>
              <a:gd name="connsiteY4" fmla="*/ 0 h 6864206"/>
              <a:gd name="connsiteX5" fmla="*/ 84499 w 2102644"/>
              <a:gd name="connsiteY5" fmla="*/ 2309 h 6864206"/>
              <a:gd name="connsiteX0" fmla="*/ 84499 w 2109290"/>
              <a:gd name="connsiteY0" fmla="*/ 0 h 6861897"/>
              <a:gd name="connsiteX1" fmla="*/ 1670844 w 2109290"/>
              <a:gd name="connsiteY1" fmla="*/ 4815610 h 6861897"/>
              <a:gd name="connsiteX2" fmla="*/ 0 w 2109290"/>
              <a:gd name="connsiteY2" fmla="*/ 6861897 h 6861897"/>
              <a:gd name="connsiteX3" fmla="*/ 2102644 w 2109290"/>
              <a:gd name="connsiteY3" fmla="*/ 6860310 h 6861897"/>
              <a:gd name="connsiteX4" fmla="*/ 2108968 w 2109290"/>
              <a:gd name="connsiteY4" fmla="*/ 4317 h 6861897"/>
              <a:gd name="connsiteX5" fmla="*/ 84499 w 2109290"/>
              <a:gd name="connsiteY5" fmla="*/ 0 h 6861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290" h="6861897">
                <a:moveTo>
                  <a:pt x="84499" y="0"/>
                </a:moveTo>
                <a:lnTo>
                  <a:pt x="1670844" y="4815610"/>
                </a:lnTo>
                <a:lnTo>
                  <a:pt x="0" y="6861897"/>
                </a:lnTo>
                <a:lnTo>
                  <a:pt x="2102644" y="6860310"/>
                </a:lnTo>
                <a:cubicBezTo>
                  <a:pt x="2100335" y="4572770"/>
                  <a:pt x="2111277" y="2291857"/>
                  <a:pt x="2108968" y="4317"/>
                </a:cubicBezTo>
                <a:lnTo>
                  <a:pt x="84499"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A31DDFF5-BCCC-4FB8-A434-37E573C6B297}"/>
              </a:ext>
            </a:extLst>
          </p:cNvPr>
          <p:cNvSpPr>
            <a:spLocks noGrp="1"/>
          </p:cNvSpPr>
          <p:nvPr>
            <p:ph type="title"/>
          </p:nvPr>
        </p:nvSpPr>
        <p:spPr>
          <a:xfrm>
            <a:off x="836613" y="374650"/>
            <a:ext cx="8950117" cy="1325563"/>
          </a:xfrm>
        </p:spPr>
        <p:txBody>
          <a:bodyPr/>
          <a:lstStyle/>
          <a:p>
            <a:r>
              <a:rPr lang="sv-SE" dirty="0"/>
              <a:t>Klicka här för att ändra mall för rubrikformat</a:t>
            </a:r>
            <a:endParaRPr lang="en-GB" dirty="0"/>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a:xfrm>
            <a:off x="838200" y="1825625"/>
            <a:ext cx="8950117" cy="4340225"/>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16/09/2026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7" name="Platshållare för bildnummer 5">
            <a:extLst>
              <a:ext uri="{FF2B5EF4-FFF2-40B4-BE49-F238E27FC236}">
                <a16:creationId xmlns:a16="http://schemas.microsoft.com/office/drawing/2014/main" id="{EED07C5C-5D6C-4952-8EA0-E8341C74FB8E}"/>
              </a:ext>
            </a:extLst>
          </p:cNvPr>
          <p:cNvSpPr>
            <a:spLocks noGrp="1"/>
          </p:cNvSpPr>
          <p:nvPr>
            <p:ph type="sldNum" sz="quarter" idx="4"/>
          </p:nvPr>
        </p:nvSpPr>
        <p:spPr>
          <a:xfrm>
            <a:off x="8875712" y="6363970"/>
            <a:ext cx="1900238" cy="365125"/>
          </a:xfrm>
          <a:prstGeom prst="rect">
            <a:avLst/>
          </a:prstGeom>
        </p:spPr>
        <p:txBody>
          <a:bodyPr vert="horz" lIns="91440" tIns="45720" rIns="91440" bIns="45720" rtlCol="0" anchor="ctr"/>
          <a:lstStyle>
            <a:lvl1pPr algn="r">
              <a:defRPr sz="1200">
                <a:solidFill>
                  <a:schemeClr val="bg1"/>
                </a:solidFill>
              </a:defRPr>
            </a:lvl1pPr>
          </a:lstStyle>
          <a:p>
            <a:fld id="{84C3BD01-E488-4B64-A04E-23BB7B336F1D}" type="slidenum">
              <a:rPr lang="en-GB" smtClean="0"/>
              <a:pPr/>
              <a:t>‹#›</a:t>
            </a:fld>
            <a:endParaRPr lang="en-GB" dirty="0"/>
          </a:p>
        </p:txBody>
      </p:sp>
      <p:pic>
        <p:nvPicPr>
          <p:cNvPr id="6" name="Bildobjekt 5">
            <a:extLst>
              <a:ext uri="{FF2B5EF4-FFF2-40B4-BE49-F238E27FC236}">
                <a16:creationId xmlns:a16="http://schemas.microsoft.com/office/drawing/2014/main" id="{B7E06283-2C29-907F-B3A6-B1EC84F7518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422856" y="221456"/>
            <a:ext cx="573882" cy="485775"/>
          </a:xfrm>
          <a:prstGeom prst="rect">
            <a:avLst/>
          </a:prstGeom>
        </p:spPr>
      </p:pic>
    </p:spTree>
    <p:extLst>
      <p:ext uri="{BB962C8B-B14F-4D97-AF65-F5344CB8AC3E}">
        <p14:creationId xmlns:p14="http://schemas.microsoft.com/office/powerpoint/2010/main" val="2392084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Logotypsida">
    <p:bg>
      <p:bgPr>
        <a:solidFill>
          <a:schemeClr val="accent1">
            <a:lumMod val="20000"/>
            <a:lumOff val="80000"/>
          </a:schemeClr>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2BAE6C38-C2EA-316F-AAB8-47D8B78F5069}"/>
              </a:ext>
            </a:extLst>
          </p:cNvPr>
          <p:cNvGraphicFramePr>
            <a:graphicFrameLocks noChangeAspect="1"/>
          </p:cNvGraphicFramePr>
          <p:nvPr userDrawn="1">
            <p:custDataLst>
              <p:tags r:id="rId1"/>
            </p:custDataLst>
            <p:extLst>
              <p:ext uri="{D42A27DB-BD31-4B8C-83A1-F6EECF244321}">
                <p14:modId xmlns:p14="http://schemas.microsoft.com/office/powerpoint/2010/main" val="12911541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8" name="think-cell data - do not delete" hidden="1">
                        <a:extLst>
                          <a:ext uri="{FF2B5EF4-FFF2-40B4-BE49-F238E27FC236}">
                            <a16:creationId xmlns:a16="http://schemas.microsoft.com/office/drawing/2014/main" id="{2BAE6C38-C2EA-316F-AAB8-47D8B78F506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C0C6180E-8AA2-3277-A3FD-4A6BA40792BC}"/>
              </a:ext>
            </a:extLst>
          </p:cNvPr>
          <p:cNvSpPr>
            <a:spLocks noGrp="1"/>
          </p:cNvSpPr>
          <p:nvPr>
            <p:ph type="title"/>
          </p:nvPr>
        </p:nvSpPr>
        <p:spPr/>
        <p:txBody>
          <a:bodyPr vert="horz"/>
          <a:lstStyle/>
          <a:p>
            <a:r>
              <a:rPr lang="sv-SE"/>
              <a:t>Klicka här för att ändra mall för rubrikformat</a:t>
            </a:r>
          </a:p>
        </p:txBody>
      </p:sp>
      <p:sp>
        <p:nvSpPr>
          <p:cNvPr id="3" name="Platshållare för datum 2">
            <a:extLst>
              <a:ext uri="{FF2B5EF4-FFF2-40B4-BE49-F238E27FC236}">
                <a16:creationId xmlns:a16="http://schemas.microsoft.com/office/drawing/2014/main" id="{D931F59B-69AB-F1B0-50AC-534A5C740925}"/>
              </a:ext>
            </a:extLst>
          </p:cNvPr>
          <p:cNvSpPr>
            <a:spLocks noGrp="1"/>
          </p:cNvSpPr>
          <p:nvPr>
            <p:ph type="dt" sz="half" idx="10"/>
          </p:nvPr>
        </p:nvSpPr>
        <p:spPr/>
        <p:txBody>
          <a:bodyPr/>
          <a:lstStyle/>
          <a:p>
            <a:fld id="{F5AD5718-60B2-496E-9FAD-9B02076132A9}" type="datetimeFigureOut">
              <a:rPr lang="en-GB" smtClean="0"/>
              <a:t>16/09/2026</a:t>
            </a:fld>
            <a:endParaRPr lang="en-GB" dirty="0"/>
          </a:p>
        </p:txBody>
      </p:sp>
      <p:sp>
        <p:nvSpPr>
          <p:cNvPr id="4" name="Platshållare för sidfot 3">
            <a:extLst>
              <a:ext uri="{FF2B5EF4-FFF2-40B4-BE49-F238E27FC236}">
                <a16:creationId xmlns:a16="http://schemas.microsoft.com/office/drawing/2014/main" id="{FFC706FC-B74A-7873-C1E2-2FF12B8356C3}"/>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54FB78EA-4B44-1A7E-57D6-0B28CCEA4FB2}"/>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6" name="Rektangel 5">
            <a:extLst>
              <a:ext uri="{FF2B5EF4-FFF2-40B4-BE49-F238E27FC236}">
                <a16:creationId xmlns:a16="http://schemas.microsoft.com/office/drawing/2014/main" id="{E38DADB9-19A8-55AA-664E-3EF6ED455336}"/>
              </a:ext>
            </a:extLst>
          </p:cNvPr>
          <p:cNvSpPr/>
          <p:nvPr userDrawn="1"/>
        </p:nvSpPr>
        <p:spPr>
          <a:xfrm>
            <a:off x="839788" y="1808163"/>
            <a:ext cx="10512425" cy="4068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76663004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Avsnittsrubrik">
    <p:spTree>
      <p:nvGrpSpPr>
        <p:cNvPr id="1" name=""/>
        <p:cNvGrpSpPr/>
        <p:nvPr/>
      </p:nvGrpSpPr>
      <p:grpSpPr>
        <a:xfrm>
          <a:off x="0" y="0"/>
          <a:ext cx="0" cy="0"/>
          <a:chOff x="0" y="0"/>
          <a:chExt cx="0" cy="0"/>
        </a:xfrm>
      </p:grpSpPr>
      <p:sp>
        <p:nvSpPr>
          <p:cNvPr id="12" name="Frihandsfigur: Form 11">
            <a:extLst>
              <a:ext uri="{FF2B5EF4-FFF2-40B4-BE49-F238E27FC236}">
                <a16:creationId xmlns:a16="http://schemas.microsoft.com/office/drawing/2014/main" id="{1B6E0B08-E7B9-C881-1CDC-AAAD3CBB19CB}"/>
              </a:ext>
            </a:extLst>
          </p:cNvPr>
          <p:cNvSpPr/>
          <p:nvPr userDrawn="1"/>
        </p:nvSpPr>
        <p:spPr>
          <a:xfrm>
            <a:off x="0" y="2"/>
            <a:ext cx="11353800" cy="6857996"/>
          </a:xfrm>
          <a:custGeom>
            <a:avLst/>
            <a:gdLst>
              <a:gd name="connsiteX0" fmla="*/ 0 w 11353800"/>
              <a:gd name="connsiteY0" fmla="*/ 0 h 6857996"/>
              <a:gd name="connsiteX1" fmla="*/ 9639300 w 11353800"/>
              <a:gd name="connsiteY1" fmla="*/ 0 h 6857996"/>
              <a:gd name="connsiteX2" fmla="*/ 11353800 w 11353800"/>
              <a:gd name="connsiteY2" fmla="*/ 3428998 h 6857996"/>
              <a:gd name="connsiteX3" fmla="*/ 9639300 w 11353800"/>
              <a:gd name="connsiteY3" fmla="*/ 6857996 h 6857996"/>
              <a:gd name="connsiteX4" fmla="*/ 0 w 11353800"/>
              <a:gd name="connsiteY4" fmla="*/ 6857996 h 6857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3800" h="6857996">
                <a:moveTo>
                  <a:pt x="0" y="0"/>
                </a:moveTo>
                <a:lnTo>
                  <a:pt x="9639300" y="0"/>
                </a:lnTo>
                <a:lnTo>
                  <a:pt x="11353800" y="3428998"/>
                </a:lnTo>
                <a:lnTo>
                  <a:pt x="9639300" y="6857996"/>
                </a:lnTo>
                <a:lnTo>
                  <a:pt x="0" y="6857996"/>
                </a:lnTo>
                <a:close/>
              </a:path>
            </a:pathLst>
          </a:custGeom>
          <a:solidFill>
            <a:srgbClr val="E3E1F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8" name="Frihandsfigur: Form 7">
            <a:extLst>
              <a:ext uri="{FF2B5EF4-FFF2-40B4-BE49-F238E27FC236}">
                <a16:creationId xmlns:a16="http://schemas.microsoft.com/office/drawing/2014/main" id="{9405F5B1-8B5A-14D1-B020-A9BF9353F613}"/>
              </a:ext>
            </a:extLst>
          </p:cNvPr>
          <p:cNvSpPr/>
          <p:nvPr userDrawn="1"/>
        </p:nvSpPr>
        <p:spPr>
          <a:xfrm>
            <a:off x="-28575" y="2"/>
            <a:ext cx="10482776" cy="6877046"/>
          </a:xfrm>
          <a:custGeom>
            <a:avLst/>
            <a:gdLst>
              <a:gd name="connsiteX0" fmla="*/ 0 w 10311326"/>
              <a:gd name="connsiteY0" fmla="*/ 0 h 6857996"/>
              <a:gd name="connsiteX1" fmla="*/ 8596826 w 10311326"/>
              <a:gd name="connsiteY1" fmla="*/ 0 h 6857996"/>
              <a:gd name="connsiteX2" fmla="*/ 10311326 w 10311326"/>
              <a:gd name="connsiteY2" fmla="*/ 3428998 h 6857996"/>
              <a:gd name="connsiteX3" fmla="*/ 8596826 w 10311326"/>
              <a:gd name="connsiteY3" fmla="*/ 6857996 h 6857996"/>
              <a:gd name="connsiteX4" fmla="*/ 0 w 10311326"/>
              <a:gd name="connsiteY4" fmla="*/ 6857996 h 6857996"/>
              <a:gd name="connsiteX0" fmla="*/ 0 w 10473251"/>
              <a:gd name="connsiteY0" fmla="*/ 0 h 6867521"/>
              <a:gd name="connsiteX1" fmla="*/ 8758751 w 10473251"/>
              <a:gd name="connsiteY1" fmla="*/ 9525 h 6867521"/>
              <a:gd name="connsiteX2" fmla="*/ 10473251 w 10473251"/>
              <a:gd name="connsiteY2" fmla="*/ 3438523 h 6867521"/>
              <a:gd name="connsiteX3" fmla="*/ 8758751 w 10473251"/>
              <a:gd name="connsiteY3" fmla="*/ 6867521 h 6867521"/>
              <a:gd name="connsiteX4" fmla="*/ 161925 w 10473251"/>
              <a:gd name="connsiteY4" fmla="*/ 6867521 h 6867521"/>
              <a:gd name="connsiteX5" fmla="*/ 0 w 10473251"/>
              <a:gd name="connsiteY5" fmla="*/ 0 h 6867521"/>
              <a:gd name="connsiteX0" fmla="*/ 0 w 10463726"/>
              <a:gd name="connsiteY0" fmla="*/ 9525 h 6857996"/>
              <a:gd name="connsiteX1" fmla="*/ 8749226 w 10463726"/>
              <a:gd name="connsiteY1" fmla="*/ 0 h 6857996"/>
              <a:gd name="connsiteX2" fmla="*/ 10463726 w 10463726"/>
              <a:gd name="connsiteY2" fmla="*/ 3428998 h 6857996"/>
              <a:gd name="connsiteX3" fmla="*/ 8749226 w 10463726"/>
              <a:gd name="connsiteY3" fmla="*/ 6857996 h 6857996"/>
              <a:gd name="connsiteX4" fmla="*/ 152400 w 10463726"/>
              <a:gd name="connsiteY4" fmla="*/ 6857996 h 6857996"/>
              <a:gd name="connsiteX5" fmla="*/ 0 w 10463726"/>
              <a:gd name="connsiteY5" fmla="*/ 9525 h 6857996"/>
              <a:gd name="connsiteX0" fmla="*/ 28575 w 10492301"/>
              <a:gd name="connsiteY0" fmla="*/ 9525 h 6886571"/>
              <a:gd name="connsiteX1" fmla="*/ 8777801 w 10492301"/>
              <a:gd name="connsiteY1" fmla="*/ 0 h 6886571"/>
              <a:gd name="connsiteX2" fmla="*/ 10492301 w 10492301"/>
              <a:gd name="connsiteY2" fmla="*/ 3428998 h 6886571"/>
              <a:gd name="connsiteX3" fmla="*/ 8777801 w 10492301"/>
              <a:gd name="connsiteY3" fmla="*/ 6857996 h 6886571"/>
              <a:gd name="connsiteX4" fmla="*/ 0 w 10492301"/>
              <a:gd name="connsiteY4" fmla="*/ 6886571 h 6886571"/>
              <a:gd name="connsiteX5" fmla="*/ 28575 w 10492301"/>
              <a:gd name="connsiteY5" fmla="*/ 9525 h 6886571"/>
              <a:gd name="connsiteX0" fmla="*/ 19050 w 10482776"/>
              <a:gd name="connsiteY0" fmla="*/ 9525 h 6877046"/>
              <a:gd name="connsiteX1" fmla="*/ 8768276 w 10482776"/>
              <a:gd name="connsiteY1" fmla="*/ 0 h 6877046"/>
              <a:gd name="connsiteX2" fmla="*/ 10482776 w 10482776"/>
              <a:gd name="connsiteY2" fmla="*/ 3428998 h 6877046"/>
              <a:gd name="connsiteX3" fmla="*/ 8768276 w 10482776"/>
              <a:gd name="connsiteY3" fmla="*/ 6857996 h 6877046"/>
              <a:gd name="connsiteX4" fmla="*/ 0 w 10482776"/>
              <a:gd name="connsiteY4" fmla="*/ 6877046 h 6877046"/>
              <a:gd name="connsiteX5" fmla="*/ 19050 w 10482776"/>
              <a:gd name="connsiteY5" fmla="*/ 9525 h 6877046"/>
              <a:gd name="connsiteX0" fmla="*/ 19050 w 10482776"/>
              <a:gd name="connsiteY0" fmla="*/ 0 h 6886571"/>
              <a:gd name="connsiteX1" fmla="*/ 8768276 w 10482776"/>
              <a:gd name="connsiteY1" fmla="*/ 9525 h 6886571"/>
              <a:gd name="connsiteX2" fmla="*/ 10482776 w 10482776"/>
              <a:gd name="connsiteY2" fmla="*/ 3438523 h 6886571"/>
              <a:gd name="connsiteX3" fmla="*/ 8768276 w 10482776"/>
              <a:gd name="connsiteY3" fmla="*/ 6867521 h 6886571"/>
              <a:gd name="connsiteX4" fmla="*/ 0 w 10482776"/>
              <a:gd name="connsiteY4" fmla="*/ 6886571 h 6886571"/>
              <a:gd name="connsiteX5" fmla="*/ 19050 w 10482776"/>
              <a:gd name="connsiteY5" fmla="*/ 0 h 6886571"/>
              <a:gd name="connsiteX0" fmla="*/ 9525 w 10482776"/>
              <a:gd name="connsiteY0" fmla="*/ 0 h 6877046"/>
              <a:gd name="connsiteX1" fmla="*/ 8768276 w 10482776"/>
              <a:gd name="connsiteY1" fmla="*/ 0 h 6877046"/>
              <a:gd name="connsiteX2" fmla="*/ 10482776 w 10482776"/>
              <a:gd name="connsiteY2" fmla="*/ 3428998 h 6877046"/>
              <a:gd name="connsiteX3" fmla="*/ 8768276 w 10482776"/>
              <a:gd name="connsiteY3" fmla="*/ 6857996 h 6877046"/>
              <a:gd name="connsiteX4" fmla="*/ 0 w 10482776"/>
              <a:gd name="connsiteY4" fmla="*/ 6877046 h 6877046"/>
              <a:gd name="connsiteX5" fmla="*/ 9525 w 10482776"/>
              <a:gd name="connsiteY5" fmla="*/ 0 h 6877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82776" h="6877046">
                <a:moveTo>
                  <a:pt x="9525" y="0"/>
                </a:moveTo>
                <a:lnTo>
                  <a:pt x="8768276" y="0"/>
                </a:lnTo>
                <a:lnTo>
                  <a:pt x="10482776" y="3428998"/>
                </a:lnTo>
                <a:lnTo>
                  <a:pt x="8768276" y="6857996"/>
                </a:lnTo>
                <a:lnTo>
                  <a:pt x="0" y="6877046"/>
                </a:lnTo>
                <a:cubicBezTo>
                  <a:pt x="0" y="4591047"/>
                  <a:pt x="9525" y="2285999"/>
                  <a:pt x="9525" y="0"/>
                </a:cubicBezTo>
                <a:close/>
              </a:path>
            </a:pathLst>
          </a:custGeom>
          <a:solidFill>
            <a:srgbClr val="BBB5F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Rubrik 1">
            <a:extLst>
              <a:ext uri="{FF2B5EF4-FFF2-40B4-BE49-F238E27FC236}">
                <a16:creationId xmlns:a16="http://schemas.microsoft.com/office/drawing/2014/main" id="{736A817A-6D90-4763-A086-230AEE35D3FB}"/>
              </a:ext>
            </a:extLst>
          </p:cNvPr>
          <p:cNvSpPr>
            <a:spLocks noGrp="1"/>
          </p:cNvSpPr>
          <p:nvPr>
            <p:ph type="title" hasCustomPrompt="1"/>
          </p:nvPr>
        </p:nvSpPr>
        <p:spPr>
          <a:xfrm>
            <a:off x="2019300" y="1768476"/>
            <a:ext cx="7239000" cy="2753620"/>
          </a:xfrm>
        </p:spPr>
        <p:txBody>
          <a:bodyPr anchor="ctr">
            <a:normAutofit/>
          </a:bodyPr>
          <a:lstStyle>
            <a:lvl1pPr algn="l">
              <a:lnSpc>
                <a:spcPct val="100000"/>
              </a:lnSpc>
              <a:defRPr sz="3600" b="1">
                <a:solidFill>
                  <a:schemeClr val="bg1"/>
                </a:solidFill>
              </a:defRPr>
            </a:lvl1pPr>
          </a:lstStyle>
          <a:p>
            <a:r>
              <a:rPr lang="sv-SE" dirty="0"/>
              <a:t>Klicka här för att ändra </a:t>
            </a:r>
            <a:br>
              <a:rPr lang="sv-SE" dirty="0"/>
            </a:br>
            <a:r>
              <a:rPr lang="sv-SE" dirty="0"/>
              <a:t>mall för rubrikformat</a:t>
            </a:r>
            <a:endParaRPr lang="en-GB" dirty="0"/>
          </a:p>
        </p:txBody>
      </p:sp>
    </p:spTree>
    <p:extLst>
      <p:ext uri="{BB962C8B-B14F-4D97-AF65-F5344CB8AC3E}">
        <p14:creationId xmlns:p14="http://schemas.microsoft.com/office/powerpoint/2010/main" val="58220791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Kort info">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04AB23CE-9BB3-9C8D-B811-FEF29A350A2F}"/>
              </a:ext>
            </a:extLst>
          </p:cNvPr>
          <p:cNvSpPr>
            <a:spLocks noGrp="1"/>
          </p:cNvSpPr>
          <p:nvPr>
            <p:ph type="pic" sz="quarter" idx="10"/>
          </p:nvPr>
        </p:nvSpPr>
        <p:spPr>
          <a:xfrm>
            <a:off x="-28575" y="0"/>
            <a:ext cx="12220575" cy="6877050"/>
          </a:xfrm>
        </p:spPr>
        <p:txBody>
          <a:bodyPr/>
          <a:lstStyle/>
          <a:p>
            <a:endParaRPr lang="sv-SE"/>
          </a:p>
        </p:txBody>
      </p:sp>
      <p:sp>
        <p:nvSpPr>
          <p:cNvPr id="11" name="Logo">
            <a:extLst>
              <a:ext uri="{FF2B5EF4-FFF2-40B4-BE49-F238E27FC236}">
                <a16:creationId xmlns:a16="http://schemas.microsoft.com/office/drawing/2014/main" id="{171E6A0B-1A4B-D956-063C-9FD31F79DDB9}"/>
              </a:ext>
            </a:extLst>
          </p:cNvPr>
          <p:cNvSpPr>
            <a:spLocks noGrp="1" noChangeAspect="1"/>
          </p:cNvSpPr>
          <p:nvPr>
            <p:ph type="body" sz="quarter" idx="17" hasCustomPrompt="1"/>
          </p:nvPr>
        </p:nvSpPr>
        <p:spPr>
          <a:xfrm>
            <a:off x="-28575" y="0"/>
            <a:ext cx="7220108" cy="4305564"/>
          </a:xfrm>
          <a:blipFill dpi="0" rotWithShape="1">
            <a:blip r:embed="rId2"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4" name="Rubrik 1">
            <a:extLst>
              <a:ext uri="{FF2B5EF4-FFF2-40B4-BE49-F238E27FC236}">
                <a16:creationId xmlns:a16="http://schemas.microsoft.com/office/drawing/2014/main" id="{736A817A-6D90-4763-A086-230AEE35D3FB}"/>
              </a:ext>
            </a:extLst>
          </p:cNvPr>
          <p:cNvSpPr>
            <a:spLocks noGrp="1"/>
          </p:cNvSpPr>
          <p:nvPr>
            <p:ph type="title"/>
          </p:nvPr>
        </p:nvSpPr>
        <p:spPr>
          <a:xfrm>
            <a:off x="839788" y="830952"/>
            <a:ext cx="4849812" cy="2753620"/>
          </a:xfrm>
        </p:spPr>
        <p:txBody>
          <a:bodyPr anchor="ctr">
            <a:normAutofit/>
          </a:bodyPr>
          <a:lstStyle>
            <a:lvl1pPr algn="l">
              <a:lnSpc>
                <a:spcPct val="100000"/>
              </a:lnSpc>
              <a:defRPr sz="4800">
                <a:solidFill>
                  <a:schemeClr val="bg1"/>
                </a:solidFill>
              </a:defRPr>
            </a:lvl1pPr>
          </a:lstStyle>
          <a:p>
            <a:endParaRPr lang="en-GB" dirty="0"/>
          </a:p>
        </p:txBody>
      </p:sp>
      <p:sp>
        <p:nvSpPr>
          <p:cNvPr id="5" name="Logo">
            <a:extLst>
              <a:ext uri="{FF2B5EF4-FFF2-40B4-BE49-F238E27FC236}">
                <a16:creationId xmlns:a16="http://schemas.microsoft.com/office/drawing/2014/main" id="{84C8AFF2-7CB6-9A59-73FE-5ABB0F1A9FA3}"/>
              </a:ext>
            </a:extLst>
          </p:cNvPr>
          <p:cNvSpPr>
            <a:spLocks noGrp="1" noChangeAspect="1"/>
          </p:cNvSpPr>
          <p:nvPr>
            <p:ph type="body" sz="quarter" idx="16" hasCustomPrompt="1"/>
          </p:nvPr>
        </p:nvSpPr>
        <p:spPr>
          <a:xfrm>
            <a:off x="11439525" y="221457"/>
            <a:ext cx="557213" cy="483394"/>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6" name="Rektangel 5">
            <a:extLst>
              <a:ext uri="{FF2B5EF4-FFF2-40B4-BE49-F238E27FC236}">
                <a16:creationId xmlns:a16="http://schemas.microsoft.com/office/drawing/2014/main" id="{A26D824F-E069-895E-2678-373FFCE55815}"/>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dirty="0"/>
              <a:t>För att lägga till bild, gå till ”Infoga”, ”bilder och välj önskad bild</a:t>
            </a:r>
          </a:p>
        </p:txBody>
      </p:sp>
    </p:spTree>
    <p:extLst>
      <p:ext uri="{BB962C8B-B14F-4D97-AF65-F5344CB8AC3E}">
        <p14:creationId xmlns:p14="http://schemas.microsoft.com/office/powerpoint/2010/main" val="188957043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Längre citat">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04AB23CE-9BB3-9C8D-B811-FEF29A350A2F}"/>
              </a:ext>
            </a:extLst>
          </p:cNvPr>
          <p:cNvSpPr>
            <a:spLocks noGrp="1"/>
          </p:cNvSpPr>
          <p:nvPr>
            <p:ph type="pic" sz="quarter" idx="10"/>
          </p:nvPr>
        </p:nvSpPr>
        <p:spPr>
          <a:xfrm>
            <a:off x="-28575" y="0"/>
            <a:ext cx="12220575" cy="6877050"/>
          </a:xfrm>
        </p:spPr>
        <p:txBody>
          <a:bodyPr/>
          <a:lstStyle/>
          <a:p>
            <a:endParaRPr lang="sv-SE"/>
          </a:p>
        </p:txBody>
      </p:sp>
      <p:sp>
        <p:nvSpPr>
          <p:cNvPr id="11" name="Logo">
            <a:extLst>
              <a:ext uri="{FF2B5EF4-FFF2-40B4-BE49-F238E27FC236}">
                <a16:creationId xmlns:a16="http://schemas.microsoft.com/office/drawing/2014/main" id="{171E6A0B-1A4B-D956-063C-9FD31F79DDB9}"/>
              </a:ext>
            </a:extLst>
          </p:cNvPr>
          <p:cNvSpPr>
            <a:spLocks noGrp="1" noChangeAspect="1"/>
          </p:cNvSpPr>
          <p:nvPr>
            <p:ph type="body" sz="quarter" idx="17" hasCustomPrompt="1"/>
          </p:nvPr>
        </p:nvSpPr>
        <p:spPr>
          <a:xfrm flipH="1" flipV="1">
            <a:off x="5049997" y="2571486"/>
            <a:ext cx="7220108" cy="4305564"/>
          </a:xfrm>
          <a:blipFill dpi="0" rotWithShape="1">
            <a:blip r:embed="rId2" cstate="screen">
              <a:extLst>
                <a:ext uri="{28A0092B-C50C-407E-A947-70E740481C1C}">
                  <a14:useLocalDpi xmlns:a14="http://schemas.microsoft.com/office/drawing/2010/main"/>
                </a:ext>
              </a:extLst>
            </a:blip>
            <a:srcRect/>
            <a:stretch>
              <a:fillRect/>
            </a:stretch>
          </a:blipFill>
        </p:spPr>
        <p:txBody>
          <a:bodyPr vert="horz" lIns="91440" tIns="720000" rIns="91440" bIns="45720" rtlCol="0">
            <a:normAutofit/>
          </a:bodyPr>
          <a:lstStyle>
            <a:lvl1pPr>
              <a:defRPr lang="en-GB" sz="100" dirty="0"/>
            </a:lvl1pPr>
          </a:lstStyle>
          <a:p>
            <a:pPr lvl="0"/>
            <a:r>
              <a:rPr lang="en-GB" dirty="0"/>
              <a:t>  </a:t>
            </a:r>
          </a:p>
        </p:txBody>
      </p:sp>
      <p:sp>
        <p:nvSpPr>
          <p:cNvPr id="4" name="Rubrik 1">
            <a:extLst>
              <a:ext uri="{FF2B5EF4-FFF2-40B4-BE49-F238E27FC236}">
                <a16:creationId xmlns:a16="http://schemas.microsoft.com/office/drawing/2014/main" id="{736A817A-6D90-4763-A086-230AEE35D3FB}"/>
              </a:ext>
            </a:extLst>
          </p:cNvPr>
          <p:cNvSpPr>
            <a:spLocks noGrp="1"/>
          </p:cNvSpPr>
          <p:nvPr>
            <p:ph type="title" hasCustomPrompt="1"/>
          </p:nvPr>
        </p:nvSpPr>
        <p:spPr>
          <a:xfrm>
            <a:off x="6868319" y="3438525"/>
            <a:ext cx="4849812" cy="2753620"/>
          </a:xfrm>
        </p:spPr>
        <p:txBody>
          <a:bodyPr anchor="ctr">
            <a:normAutofit/>
          </a:bodyPr>
          <a:lstStyle>
            <a:lvl1pPr algn="l">
              <a:lnSpc>
                <a:spcPct val="100000"/>
              </a:lnSpc>
              <a:defRPr sz="3000">
                <a:solidFill>
                  <a:schemeClr val="bg1"/>
                </a:solidFill>
              </a:defRPr>
            </a:lvl1pPr>
          </a:lstStyle>
          <a:p>
            <a:r>
              <a:rPr lang="en-GB" dirty="0" err="1"/>
              <a:t>Längre</a:t>
            </a:r>
            <a:r>
              <a:rPr lang="en-GB" dirty="0"/>
              <a:t> </a:t>
            </a:r>
            <a:r>
              <a:rPr lang="en-GB" dirty="0" err="1"/>
              <a:t>citat</a:t>
            </a:r>
            <a:endParaRPr lang="en-GB" dirty="0"/>
          </a:p>
        </p:txBody>
      </p:sp>
      <p:sp>
        <p:nvSpPr>
          <p:cNvPr id="5" name="Logo">
            <a:extLst>
              <a:ext uri="{FF2B5EF4-FFF2-40B4-BE49-F238E27FC236}">
                <a16:creationId xmlns:a16="http://schemas.microsoft.com/office/drawing/2014/main" id="{90DC5D33-9F71-AE40-5EC1-1BA285D7856C}"/>
              </a:ext>
            </a:extLst>
          </p:cNvPr>
          <p:cNvSpPr>
            <a:spLocks noGrp="1" noChangeAspect="1"/>
          </p:cNvSpPr>
          <p:nvPr>
            <p:ph type="body" sz="quarter" idx="16" hasCustomPrompt="1"/>
          </p:nvPr>
        </p:nvSpPr>
        <p:spPr>
          <a:xfrm>
            <a:off x="11439525" y="221457"/>
            <a:ext cx="557213" cy="483394"/>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6" name="Rektangel 5">
            <a:extLst>
              <a:ext uri="{FF2B5EF4-FFF2-40B4-BE49-F238E27FC236}">
                <a16:creationId xmlns:a16="http://schemas.microsoft.com/office/drawing/2014/main" id="{F7C2562E-3BAF-ED74-3F25-9A0399FE178D}"/>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dirty="0"/>
              <a:t>För att lägga till bild, gå till ”Infoga”, ”bilder och välj önskad bild</a:t>
            </a:r>
          </a:p>
        </p:txBody>
      </p:sp>
    </p:spTree>
    <p:extLst>
      <p:ext uri="{BB962C8B-B14F-4D97-AF65-F5344CB8AC3E}">
        <p14:creationId xmlns:p14="http://schemas.microsoft.com/office/powerpoint/2010/main" val="288641344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Text + bild höger">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B198010F-8F9A-4DDE-AE40-C426F11DA43E}"/>
              </a:ext>
            </a:extLst>
          </p:cNvPr>
          <p:cNvSpPr>
            <a:spLocks noGrp="1"/>
          </p:cNvSpPr>
          <p:nvPr>
            <p:ph type="pic" sz="quarter" idx="13"/>
          </p:nvPr>
        </p:nvSpPr>
        <p:spPr>
          <a:xfrm>
            <a:off x="6096000" y="1"/>
            <a:ext cx="6096000" cy="6858000"/>
          </a:xfrm>
        </p:spPr>
        <p:txBody>
          <a:bodyPr/>
          <a:lstStyle/>
          <a:p>
            <a:r>
              <a:rPr lang="sv-SE"/>
              <a:t>Klicka på ikonen för att lägga till en bild</a:t>
            </a:r>
          </a:p>
        </p:txBody>
      </p:sp>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838200" y="365125"/>
            <a:ext cx="4876800" cy="1325563"/>
          </a:xfrm>
        </p:spPr>
        <p:txBody>
          <a:bodyPr/>
          <a:lstStyle/>
          <a:p>
            <a:r>
              <a:rPr lang="sv-SE"/>
              <a:t>Klicka här för att ändra mall för rubrikformat</a:t>
            </a:r>
            <a:endParaRPr lang="en-GB" dirty="0"/>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48768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dirty="0"/>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16/09/2026</a:t>
            </a:fld>
            <a:endParaRPr lang="en-GB"/>
          </a:p>
        </p:txBody>
      </p:sp>
      <p:sp>
        <p:nvSpPr>
          <p:cNvPr id="4" name="Logo">
            <a:extLst>
              <a:ext uri="{FF2B5EF4-FFF2-40B4-BE49-F238E27FC236}">
                <a16:creationId xmlns:a16="http://schemas.microsoft.com/office/drawing/2014/main" id="{A30E5F86-8E51-B078-7496-C649C918B6B5}"/>
              </a:ext>
            </a:extLst>
          </p:cNvPr>
          <p:cNvSpPr>
            <a:spLocks noGrp="1" noChangeAspect="1"/>
          </p:cNvSpPr>
          <p:nvPr>
            <p:ph type="body" sz="quarter" idx="17" hasCustomPrompt="1"/>
          </p:nvPr>
        </p:nvSpPr>
        <p:spPr>
          <a:xfrm>
            <a:off x="8995527" y="0"/>
            <a:ext cx="3196473" cy="6858000"/>
          </a:xfrm>
          <a:blipFill dpi="0" rotWithShape="1">
            <a:blip r:embed="rId2"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7" name="Logo">
            <a:extLst>
              <a:ext uri="{FF2B5EF4-FFF2-40B4-BE49-F238E27FC236}">
                <a16:creationId xmlns:a16="http://schemas.microsoft.com/office/drawing/2014/main" id="{E8AE2AFD-1A55-6019-A68A-438D6B64DEBA}"/>
              </a:ext>
            </a:extLst>
          </p:cNvPr>
          <p:cNvSpPr>
            <a:spLocks noGrp="1" noChangeAspect="1"/>
          </p:cNvSpPr>
          <p:nvPr>
            <p:ph type="body" sz="quarter" idx="16" hasCustomPrompt="1"/>
          </p:nvPr>
        </p:nvSpPr>
        <p:spPr>
          <a:xfrm>
            <a:off x="11439525" y="221457"/>
            <a:ext cx="557213" cy="483394"/>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6" name="Rektangel 5">
            <a:extLst>
              <a:ext uri="{FF2B5EF4-FFF2-40B4-BE49-F238E27FC236}">
                <a16:creationId xmlns:a16="http://schemas.microsoft.com/office/drawing/2014/main" id="{AEC39AA6-C808-C37A-9523-7167956A6643}"/>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dirty="0"/>
              <a:t>För att lägga till bild, gå till ”Infoga”, ”bilder och välj önskad bild</a:t>
            </a:r>
          </a:p>
        </p:txBody>
      </p:sp>
    </p:spTree>
    <p:extLst>
      <p:ext uri="{BB962C8B-B14F-4D97-AF65-F5344CB8AC3E}">
        <p14:creationId xmlns:p14="http://schemas.microsoft.com/office/powerpoint/2010/main" val="381163647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Text + 1/3 bild höger">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B198010F-8F9A-4DDE-AE40-C426F11DA43E}"/>
              </a:ext>
            </a:extLst>
          </p:cNvPr>
          <p:cNvSpPr>
            <a:spLocks noGrp="1"/>
          </p:cNvSpPr>
          <p:nvPr>
            <p:ph type="pic" sz="quarter" idx="13"/>
          </p:nvPr>
        </p:nvSpPr>
        <p:spPr>
          <a:xfrm>
            <a:off x="4241800" y="1"/>
            <a:ext cx="7950200" cy="6858000"/>
          </a:xfrm>
        </p:spPr>
        <p:txBody>
          <a:bodyPr/>
          <a:lstStyle/>
          <a:p>
            <a:endParaRPr lang="sv-SE" dirty="0"/>
          </a:p>
        </p:txBody>
      </p:sp>
      <p:sp>
        <p:nvSpPr>
          <p:cNvPr id="7" name="Logo">
            <a:extLst>
              <a:ext uri="{FF2B5EF4-FFF2-40B4-BE49-F238E27FC236}">
                <a16:creationId xmlns:a16="http://schemas.microsoft.com/office/drawing/2014/main" id="{B9953A50-2857-58A4-6608-E79B4F1563DC}"/>
              </a:ext>
            </a:extLst>
          </p:cNvPr>
          <p:cNvSpPr>
            <a:spLocks noGrp="1" noChangeAspect="1"/>
          </p:cNvSpPr>
          <p:nvPr>
            <p:ph type="body" sz="quarter" idx="17" hasCustomPrompt="1"/>
          </p:nvPr>
        </p:nvSpPr>
        <p:spPr>
          <a:xfrm>
            <a:off x="8995527" y="0"/>
            <a:ext cx="3196473" cy="6858000"/>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graphicFrame>
        <p:nvGraphicFramePr>
          <p:cNvPr id="12" name="think-cell data - do not delete" hidden="1">
            <a:extLst>
              <a:ext uri="{FF2B5EF4-FFF2-40B4-BE49-F238E27FC236}">
                <a16:creationId xmlns:a16="http://schemas.microsoft.com/office/drawing/2014/main" id="{BB0979C0-7088-BC71-A9C3-FD1FCD12D015}"/>
              </a:ext>
            </a:extLst>
          </p:cNvPr>
          <p:cNvGraphicFramePr>
            <a:graphicFrameLocks noChangeAspect="1"/>
          </p:cNvGraphicFramePr>
          <p:nvPr userDrawn="1">
            <p:custDataLst>
              <p:tags r:id="rId1"/>
            </p:custDataLst>
            <p:extLst>
              <p:ext uri="{D42A27DB-BD31-4B8C-83A1-F6EECF244321}">
                <p14:modId xmlns:p14="http://schemas.microsoft.com/office/powerpoint/2010/main" val="4510627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45" imgH="245" progId="TCLayout.ActiveDocument.1">
                  <p:embed/>
                </p:oleObj>
              </mc:Choice>
              <mc:Fallback>
                <p:oleObj name="think-cell Slide" r:id="rId4" imgW="245" imgH="245" progId="TCLayout.ActiveDocument.1">
                  <p:embed/>
                  <p:pic>
                    <p:nvPicPr>
                      <p:cNvPr id="12" name="think-cell data - do not delete" hidden="1">
                        <a:extLst>
                          <a:ext uri="{FF2B5EF4-FFF2-40B4-BE49-F238E27FC236}">
                            <a16:creationId xmlns:a16="http://schemas.microsoft.com/office/drawing/2014/main" id="{BB0979C0-7088-BC71-A9C3-FD1FCD12D0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838200" y="365125"/>
            <a:ext cx="3225800" cy="1325563"/>
          </a:xfrm>
        </p:spPr>
        <p:txBody>
          <a:bodyPr vert="horz"/>
          <a:lstStyle/>
          <a:p>
            <a:r>
              <a:rPr lang="sv-SE" dirty="0"/>
              <a:t>Klicka här för att ändra mall för rubrikformat</a:t>
            </a:r>
            <a:endParaRPr lang="en-GB" dirty="0"/>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3225800" cy="4340225"/>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16/09/2026</a:t>
            </a:fld>
            <a:endParaRPr lang="en-GB"/>
          </a:p>
        </p:txBody>
      </p:sp>
      <p:sp>
        <p:nvSpPr>
          <p:cNvPr id="6" name="Logo">
            <a:extLst>
              <a:ext uri="{FF2B5EF4-FFF2-40B4-BE49-F238E27FC236}">
                <a16:creationId xmlns:a16="http://schemas.microsoft.com/office/drawing/2014/main" id="{736B8C58-2EDC-7B04-6356-D8E4783AD543}"/>
              </a:ext>
            </a:extLst>
          </p:cNvPr>
          <p:cNvSpPr>
            <a:spLocks noGrp="1" noChangeAspect="1"/>
          </p:cNvSpPr>
          <p:nvPr>
            <p:ph type="body" sz="quarter" idx="16" hasCustomPrompt="1"/>
          </p:nvPr>
        </p:nvSpPr>
        <p:spPr>
          <a:xfrm>
            <a:off x="11439525" y="221457"/>
            <a:ext cx="557213" cy="483394"/>
          </a:xfrm>
          <a:blipFill dpi="0" rotWithShape="1">
            <a:blip r:embed="rId6"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Tree>
    <p:extLst>
      <p:ext uri="{BB962C8B-B14F-4D97-AF65-F5344CB8AC3E}">
        <p14:creationId xmlns:p14="http://schemas.microsoft.com/office/powerpoint/2010/main" val="68708489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 bild vänst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6475413" y="365125"/>
            <a:ext cx="4390707" cy="1325563"/>
          </a:xfrm>
        </p:spPr>
        <p:txBody>
          <a:bodyPr/>
          <a:lstStyle/>
          <a:p>
            <a:r>
              <a:rPr lang="sv-SE"/>
              <a:t>Klicka här för att ändra mall för rubrikformat</a:t>
            </a:r>
            <a:endParaRPr lang="en-GB" dirty="0"/>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6475413" y="1825625"/>
            <a:ext cx="48768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dirty="0"/>
          </a:p>
        </p:txBody>
      </p:sp>
      <p:sp>
        <p:nvSpPr>
          <p:cNvPr id="9" name="Platshållare för bild 8">
            <a:extLst>
              <a:ext uri="{FF2B5EF4-FFF2-40B4-BE49-F238E27FC236}">
                <a16:creationId xmlns:a16="http://schemas.microsoft.com/office/drawing/2014/main" id="{B198010F-8F9A-4DDE-AE40-C426F11DA43E}"/>
              </a:ext>
            </a:extLst>
          </p:cNvPr>
          <p:cNvSpPr>
            <a:spLocks noGrp="1"/>
          </p:cNvSpPr>
          <p:nvPr>
            <p:ph type="pic" sz="quarter" idx="13"/>
          </p:nvPr>
        </p:nvSpPr>
        <p:spPr>
          <a:xfrm>
            <a:off x="0" y="0"/>
            <a:ext cx="6096000" cy="6858000"/>
          </a:xfrm>
        </p:spPr>
        <p:txBody>
          <a:bodyPr/>
          <a:lstStyle/>
          <a:p>
            <a:r>
              <a:rPr lang="sv-SE"/>
              <a:t>Klicka på ikonen för att lägga till en bild</a:t>
            </a:r>
          </a:p>
        </p:txBody>
      </p:sp>
      <p:sp>
        <p:nvSpPr>
          <p:cNvPr id="6" name="Logo">
            <a:extLst>
              <a:ext uri="{FF2B5EF4-FFF2-40B4-BE49-F238E27FC236}">
                <a16:creationId xmlns:a16="http://schemas.microsoft.com/office/drawing/2014/main" id="{E748D465-4FDB-AC08-8A3E-981DC5E2A4D3}"/>
              </a:ext>
            </a:extLst>
          </p:cNvPr>
          <p:cNvSpPr>
            <a:spLocks noGrp="1" noChangeAspect="1"/>
          </p:cNvSpPr>
          <p:nvPr>
            <p:ph type="body" sz="quarter" idx="17" hasCustomPrompt="1"/>
          </p:nvPr>
        </p:nvSpPr>
        <p:spPr>
          <a:xfrm flipH="1">
            <a:off x="0" y="0"/>
            <a:ext cx="3196473" cy="6858000"/>
          </a:xfrm>
          <a:blipFill dpi="0" rotWithShape="1">
            <a:blip r:embed="rId2"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16/09/2026</a:t>
            </a:fld>
            <a:endParaRPr lang="en-GB"/>
          </a:p>
        </p:txBody>
      </p:sp>
      <p:sp>
        <p:nvSpPr>
          <p:cNvPr id="4" name="Rektangel 3">
            <a:extLst>
              <a:ext uri="{FF2B5EF4-FFF2-40B4-BE49-F238E27FC236}">
                <a16:creationId xmlns:a16="http://schemas.microsoft.com/office/drawing/2014/main" id="{66D917C9-1274-AD8A-8208-FD8F6C46B22B}"/>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dirty="0"/>
              <a:t>För att lägga till bild, gå till ”Infoga”, ”bilder och välj önskad bild</a:t>
            </a:r>
          </a:p>
        </p:txBody>
      </p:sp>
    </p:spTree>
    <p:extLst>
      <p:ext uri="{BB962C8B-B14F-4D97-AF65-F5344CB8AC3E}">
        <p14:creationId xmlns:p14="http://schemas.microsoft.com/office/powerpoint/2010/main" val="116977141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Endast rubrik">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B909792E-A871-10CC-323D-74260B7C2E36}"/>
              </a:ext>
            </a:extLst>
          </p:cNvPr>
          <p:cNvGraphicFramePr>
            <a:graphicFrameLocks noChangeAspect="1"/>
          </p:cNvGraphicFramePr>
          <p:nvPr userDrawn="1">
            <p:custDataLst>
              <p:tags r:id="rId1"/>
            </p:custDataLst>
            <p:extLst>
              <p:ext uri="{D42A27DB-BD31-4B8C-83A1-F6EECF244321}">
                <p14:modId xmlns:p14="http://schemas.microsoft.com/office/powerpoint/2010/main" val="22623796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7" name="think-cell data - do not delete" hidden="1">
                        <a:extLst>
                          <a:ext uri="{FF2B5EF4-FFF2-40B4-BE49-F238E27FC236}">
                            <a16:creationId xmlns:a16="http://schemas.microsoft.com/office/drawing/2014/main" id="{B909792E-A871-10CC-323D-74260B7C2E3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Rubrik 1">
            <a:extLst>
              <a:ext uri="{FF2B5EF4-FFF2-40B4-BE49-F238E27FC236}">
                <a16:creationId xmlns:a16="http://schemas.microsoft.com/office/drawing/2014/main" id="{95DE5F71-E0FB-60E8-E42D-0CA0AE954CBD}"/>
              </a:ext>
            </a:extLst>
          </p:cNvPr>
          <p:cNvSpPr>
            <a:spLocks noGrp="1"/>
          </p:cNvSpPr>
          <p:nvPr>
            <p:ph type="title"/>
          </p:nvPr>
        </p:nvSpPr>
        <p:spPr>
          <a:xfrm>
            <a:off x="838200" y="365125"/>
            <a:ext cx="10515600" cy="1325563"/>
          </a:xfrm>
        </p:spPr>
        <p:txBody>
          <a:bodyPr/>
          <a:lstStyle/>
          <a:p>
            <a:r>
              <a:rPr lang="sv-SE" dirty="0"/>
              <a:t>Klicka här för att ändra mall för rubrikformat</a:t>
            </a:r>
            <a:endParaRPr lang="en-GB" dirty="0"/>
          </a:p>
        </p:txBody>
      </p:sp>
    </p:spTree>
    <p:extLst>
      <p:ext uri="{BB962C8B-B14F-4D97-AF65-F5344CB8AC3E}">
        <p14:creationId xmlns:p14="http://schemas.microsoft.com/office/powerpoint/2010/main" val="169219824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Fyra fält">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63023D55-5347-A7FD-44CC-23B643565DFD}"/>
              </a:ext>
            </a:extLst>
          </p:cNvPr>
          <p:cNvSpPr>
            <a:spLocks noGrp="1"/>
          </p:cNvSpPr>
          <p:nvPr>
            <p:ph type="dt" sz="half" idx="10"/>
          </p:nvPr>
        </p:nvSpPr>
        <p:spPr/>
        <p:txBody>
          <a:bodyPr/>
          <a:lstStyle/>
          <a:p>
            <a:fld id="{F5AD5718-60B2-496E-9FAD-9B02076132A9}" type="datetimeFigureOut">
              <a:rPr lang="en-GB" smtClean="0"/>
              <a:t>16/09/2026</a:t>
            </a:fld>
            <a:endParaRPr lang="en-GB"/>
          </a:p>
        </p:txBody>
      </p:sp>
      <p:sp>
        <p:nvSpPr>
          <p:cNvPr id="4" name="Platshållare för sidfot 3">
            <a:extLst>
              <a:ext uri="{FF2B5EF4-FFF2-40B4-BE49-F238E27FC236}">
                <a16:creationId xmlns:a16="http://schemas.microsoft.com/office/drawing/2014/main" id="{A9423AD6-F71A-940D-9019-FF4878AC7179}"/>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75BCE0ED-3A43-D621-1B18-953B47FC18A0}"/>
              </a:ext>
            </a:extLst>
          </p:cNvPr>
          <p:cNvSpPr>
            <a:spLocks noGrp="1"/>
          </p:cNvSpPr>
          <p:nvPr>
            <p:ph type="sldNum" sz="quarter" idx="12"/>
          </p:nvPr>
        </p:nvSpPr>
        <p:spPr/>
        <p:txBody>
          <a:bodyPr/>
          <a:lstStyle/>
          <a:p>
            <a:fld id="{84C3BD01-E488-4B64-A04E-23BB7B336F1D}" type="slidenum">
              <a:rPr lang="en-GB" smtClean="0"/>
              <a:t>‹#›</a:t>
            </a:fld>
            <a:endParaRPr lang="en-GB" dirty="0"/>
          </a:p>
        </p:txBody>
      </p:sp>
      <p:sp>
        <p:nvSpPr>
          <p:cNvPr id="11" name="Rektangel 10">
            <a:extLst>
              <a:ext uri="{FF2B5EF4-FFF2-40B4-BE49-F238E27FC236}">
                <a16:creationId xmlns:a16="http://schemas.microsoft.com/office/drawing/2014/main" id="{ED9EDD96-C560-C3B5-64B4-93787E4BC0E6}"/>
              </a:ext>
            </a:extLst>
          </p:cNvPr>
          <p:cNvSpPr/>
          <p:nvPr userDrawn="1"/>
        </p:nvSpPr>
        <p:spPr>
          <a:xfrm>
            <a:off x="0" y="-1"/>
            <a:ext cx="3048000" cy="685799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ktangel 11">
            <a:extLst>
              <a:ext uri="{FF2B5EF4-FFF2-40B4-BE49-F238E27FC236}">
                <a16:creationId xmlns:a16="http://schemas.microsoft.com/office/drawing/2014/main" id="{E19D4930-DE70-E1BE-A153-C070719B4623}"/>
              </a:ext>
            </a:extLst>
          </p:cNvPr>
          <p:cNvSpPr/>
          <p:nvPr userDrawn="1"/>
        </p:nvSpPr>
        <p:spPr>
          <a:xfrm>
            <a:off x="3048000" y="-1"/>
            <a:ext cx="3048000" cy="6857999"/>
          </a:xfrm>
          <a:prstGeom prst="rect">
            <a:avLst/>
          </a:prstGeom>
          <a:solidFill>
            <a:srgbClr val="C9C4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ktangel 12">
            <a:extLst>
              <a:ext uri="{FF2B5EF4-FFF2-40B4-BE49-F238E27FC236}">
                <a16:creationId xmlns:a16="http://schemas.microsoft.com/office/drawing/2014/main" id="{50ACF916-23DB-613D-0ADB-90AA0E3E1746}"/>
              </a:ext>
            </a:extLst>
          </p:cNvPr>
          <p:cNvSpPr/>
          <p:nvPr userDrawn="1"/>
        </p:nvSpPr>
        <p:spPr>
          <a:xfrm>
            <a:off x="6096000" y="-1"/>
            <a:ext cx="3048000" cy="6857999"/>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ktangel 13">
            <a:extLst>
              <a:ext uri="{FF2B5EF4-FFF2-40B4-BE49-F238E27FC236}">
                <a16:creationId xmlns:a16="http://schemas.microsoft.com/office/drawing/2014/main" id="{FE56AFBD-94E0-B7C9-9171-B9C1C76852CA}"/>
              </a:ext>
            </a:extLst>
          </p:cNvPr>
          <p:cNvSpPr/>
          <p:nvPr userDrawn="1"/>
        </p:nvSpPr>
        <p:spPr>
          <a:xfrm>
            <a:off x="9144000" y="-1"/>
            <a:ext cx="3048000" cy="6857999"/>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Bild 14">
            <a:extLst>
              <a:ext uri="{FF2B5EF4-FFF2-40B4-BE49-F238E27FC236}">
                <a16:creationId xmlns:a16="http://schemas.microsoft.com/office/drawing/2014/main" id="{CBE0FFAA-839C-743D-D73E-BDD3F5117A1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438863" y="223821"/>
            <a:ext cx="560382" cy="479968"/>
          </a:xfrm>
          <a:prstGeom prst="rect">
            <a:avLst/>
          </a:prstGeom>
        </p:spPr>
      </p:pic>
      <p:sp>
        <p:nvSpPr>
          <p:cNvPr id="19" name="Platshållare för text 18">
            <a:extLst>
              <a:ext uri="{FF2B5EF4-FFF2-40B4-BE49-F238E27FC236}">
                <a16:creationId xmlns:a16="http://schemas.microsoft.com/office/drawing/2014/main" id="{AC78640C-8C04-CF7E-B4D2-68003A5E8EEB}"/>
              </a:ext>
            </a:extLst>
          </p:cNvPr>
          <p:cNvSpPr>
            <a:spLocks noGrp="1"/>
          </p:cNvSpPr>
          <p:nvPr>
            <p:ph type="body" sz="quarter" idx="13"/>
          </p:nvPr>
        </p:nvSpPr>
        <p:spPr>
          <a:xfrm>
            <a:off x="3257550" y="2752725"/>
            <a:ext cx="2571750" cy="3413125"/>
          </a:xfrm>
        </p:spPr>
        <p:txBody>
          <a:bodyPr>
            <a:normAutofit/>
          </a:bodyPr>
          <a:lstStyle>
            <a:lvl1pPr>
              <a:defRPr sz="1800"/>
            </a:lvl1pPr>
            <a:lvl2pPr>
              <a:defRPr sz="1800"/>
            </a:lvl2pPr>
            <a:lvl3pPr>
              <a:defRPr sz="1800"/>
            </a:lvl3pPr>
          </a:lstStyle>
          <a:p>
            <a:pPr lvl="0"/>
            <a:r>
              <a:rPr lang="sv-SE" dirty="0"/>
              <a:t>Klicka här för att ändra format på bakgrundstexten</a:t>
            </a:r>
          </a:p>
          <a:p>
            <a:pPr lvl="1"/>
            <a:r>
              <a:rPr lang="sv-SE" dirty="0"/>
              <a:t>Nivå två</a:t>
            </a:r>
          </a:p>
          <a:p>
            <a:pPr lvl="2"/>
            <a:endParaRPr lang="en-GB" dirty="0"/>
          </a:p>
        </p:txBody>
      </p:sp>
      <p:sp>
        <p:nvSpPr>
          <p:cNvPr id="20" name="Rubrik 19">
            <a:extLst>
              <a:ext uri="{FF2B5EF4-FFF2-40B4-BE49-F238E27FC236}">
                <a16:creationId xmlns:a16="http://schemas.microsoft.com/office/drawing/2014/main" id="{67864A58-3E27-AF67-1151-AAE7642C40C7}"/>
              </a:ext>
            </a:extLst>
          </p:cNvPr>
          <p:cNvSpPr>
            <a:spLocks noGrp="1"/>
          </p:cNvSpPr>
          <p:nvPr>
            <p:ph type="title"/>
          </p:nvPr>
        </p:nvSpPr>
        <p:spPr>
          <a:xfrm>
            <a:off x="836613" y="374650"/>
            <a:ext cx="8082358" cy="1325563"/>
          </a:xfrm>
        </p:spPr>
        <p:txBody>
          <a:bodyPr/>
          <a:lstStyle>
            <a:lvl1pPr>
              <a:defRPr>
                <a:solidFill>
                  <a:schemeClr val="bg1"/>
                </a:solidFill>
              </a:defRPr>
            </a:lvl1pPr>
          </a:lstStyle>
          <a:p>
            <a:r>
              <a:rPr lang="sv-SE" dirty="0"/>
              <a:t>Klicka här för att ändra mall för rubrikformat</a:t>
            </a:r>
            <a:endParaRPr lang="en-GB" dirty="0"/>
          </a:p>
        </p:txBody>
      </p:sp>
      <p:sp>
        <p:nvSpPr>
          <p:cNvPr id="22" name="Platshållare för text 18">
            <a:extLst>
              <a:ext uri="{FF2B5EF4-FFF2-40B4-BE49-F238E27FC236}">
                <a16:creationId xmlns:a16="http://schemas.microsoft.com/office/drawing/2014/main" id="{EB8AAA63-C6FA-971E-94AD-E8CFA21E1084}"/>
              </a:ext>
            </a:extLst>
          </p:cNvPr>
          <p:cNvSpPr>
            <a:spLocks noGrp="1"/>
          </p:cNvSpPr>
          <p:nvPr>
            <p:ph type="body" sz="quarter" idx="14"/>
          </p:nvPr>
        </p:nvSpPr>
        <p:spPr>
          <a:xfrm>
            <a:off x="836613" y="2752725"/>
            <a:ext cx="2011362" cy="3413125"/>
          </a:xfrm>
        </p:spPr>
        <p:txBody>
          <a:bodyPr>
            <a:normAutofit/>
          </a:bodyPr>
          <a:lstStyle>
            <a:lvl1pPr>
              <a:defRPr sz="1800"/>
            </a:lvl1pPr>
            <a:lvl2pPr>
              <a:defRPr sz="1800"/>
            </a:lvl2pPr>
            <a:lvl3pPr>
              <a:defRPr sz="1800"/>
            </a:lvl3pPr>
          </a:lstStyle>
          <a:p>
            <a:pPr lvl="0"/>
            <a:r>
              <a:rPr lang="sv-SE" dirty="0"/>
              <a:t>Klicka här för att ändra format på bakgrundstexten</a:t>
            </a:r>
          </a:p>
          <a:p>
            <a:pPr lvl="1"/>
            <a:r>
              <a:rPr lang="sv-SE" dirty="0"/>
              <a:t>Nivå två</a:t>
            </a:r>
          </a:p>
          <a:p>
            <a:pPr lvl="2"/>
            <a:endParaRPr lang="en-GB" dirty="0"/>
          </a:p>
        </p:txBody>
      </p:sp>
      <p:sp>
        <p:nvSpPr>
          <p:cNvPr id="23" name="Platshållare för text 18">
            <a:extLst>
              <a:ext uri="{FF2B5EF4-FFF2-40B4-BE49-F238E27FC236}">
                <a16:creationId xmlns:a16="http://schemas.microsoft.com/office/drawing/2014/main" id="{DC4E5866-3382-E4B6-3F34-24AAE0191EA4}"/>
              </a:ext>
            </a:extLst>
          </p:cNvPr>
          <p:cNvSpPr>
            <a:spLocks noGrp="1"/>
          </p:cNvSpPr>
          <p:nvPr>
            <p:ph type="body" sz="quarter" idx="15" hasCustomPrompt="1"/>
          </p:nvPr>
        </p:nvSpPr>
        <p:spPr>
          <a:xfrm>
            <a:off x="836613" y="2118519"/>
            <a:ext cx="2011362" cy="497683"/>
          </a:xfrm>
        </p:spPr>
        <p:txBody>
          <a:bodyPr anchor="b">
            <a:normAutofit/>
          </a:bodyPr>
          <a:lstStyle>
            <a:lvl1pPr>
              <a:buNone/>
              <a:defRPr sz="1800" b="1"/>
            </a:lvl1pPr>
            <a:lvl2pPr>
              <a:defRPr sz="1800"/>
            </a:lvl2pPr>
            <a:lvl3pPr>
              <a:defRPr sz="1800"/>
            </a:lvl3pPr>
          </a:lstStyle>
          <a:p>
            <a:pPr lvl="0"/>
            <a:r>
              <a:rPr lang="sv-SE" dirty="0"/>
              <a:t>Rubrik</a:t>
            </a:r>
            <a:endParaRPr lang="en-GB" dirty="0"/>
          </a:p>
        </p:txBody>
      </p:sp>
      <p:sp>
        <p:nvSpPr>
          <p:cNvPr id="24" name="Platshållare för text 18">
            <a:extLst>
              <a:ext uri="{FF2B5EF4-FFF2-40B4-BE49-F238E27FC236}">
                <a16:creationId xmlns:a16="http://schemas.microsoft.com/office/drawing/2014/main" id="{72256EE5-CF23-0259-7A72-CB9996BBE318}"/>
              </a:ext>
            </a:extLst>
          </p:cNvPr>
          <p:cNvSpPr>
            <a:spLocks noGrp="1"/>
          </p:cNvSpPr>
          <p:nvPr>
            <p:ph type="body" sz="quarter" idx="16" hasCustomPrompt="1"/>
          </p:nvPr>
        </p:nvSpPr>
        <p:spPr>
          <a:xfrm>
            <a:off x="3231356" y="2118519"/>
            <a:ext cx="2597943" cy="497683"/>
          </a:xfrm>
        </p:spPr>
        <p:txBody>
          <a:bodyPr anchor="b">
            <a:normAutofit/>
          </a:bodyPr>
          <a:lstStyle>
            <a:lvl1pPr>
              <a:buNone/>
              <a:defRPr sz="1800" b="1"/>
            </a:lvl1pPr>
            <a:lvl2pPr>
              <a:defRPr sz="1800"/>
            </a:lvl2pPr>
            <a:lvl3pPr>
              <a:defRPr sz="1800"/>
            </a:lvl3pPr>
          </a:lstStyle>
          <a:p>
            <a:pPr lvl="0"/>
            <a:r>
              <a:rPr lang="sv-SE" dirty="0"/>
              <a:t>Rubrik</a:t>
            </a:r>
            <a:endParaRPr lang="en-GB" dirty="0"/>
          </a:p>
        </p:txBody>
      </p:sp>
      <p:sp>
        <p:nvSpPr>
          <p:cNvPr id="25" name="Platshållare för text 18">
            <a:extLst>
              <a:ext uri="{FF2B5EF4-FFF2-40B4-BE49-F238E27FC236}">
                <a16:creationId xmlns:a16="http://schemas.microsoft.com/office/drawing/2014/main" id="{026178F9-0293-7257-8F24-528C56146712}"/>
              </a:ext>
            </a:extLst>
          </p:cNvPr>
          <p:cNvSpPr>
            <a:spLocks noGrp="1"/>
          </p:cNvSpPr>
          <p:nvPr>
            <p:ph type="body" sz="quarter" idx="17"/>
          </p:nvPr>
        </p:nvSpPr>
        <p:spPr>
          <a:xfrm>
            <a:off x="6347222" y="2752725"/>
            <a:ext cx="2571750" cy="3413125"/>
          </a:xfrm>
        </p:spPr>
        <p:txBody>
          <a:bodyPr>
            <a:normAutofit/>
          </a:bodyPr>
          <a:lstStyle>
            <a:lvl1pPr>
              <a:defRPr sz="1800"/>
            </a:lvl1pPr>
            <a:lvl2pPr>
              <a:defRPr sz="1800"/>
            </a:lvl2pPr>
            <a:lvl3pPr>
              <a:defRPr sz="1800"/>
            </a:lvl3pPr>
          </a:lstStyle>
          <a:p>
            <a:pPr lvl="0"/>
            <a:r>
              <a:rPr lang="sv-SE" dirty="0"/>
              <a:t>Klicka här för att ändra format på bakgrundstexten</a:t>
            </a:r>
          </a:p>
          <a:p>
            <a:pPr lvl="1"/>
            <a:r>
              <a:rPr lang="sv-SE" dirty="0"/>
              <a:t>Nivå två</a:t>
            </a:r>
          </a:p>
          <a:p>
            <a:pPr lvl="2"/>
            <a:endParaRPr lang="en-GB" dirty="0"/>
          </a:p>
        </p:txBody>
      </p:sp>
      <p:sp>
        <p:nvSpPr>
          <p:cNvPr id="26" name="Platshållare för text 18">
            <a:extLst>
              <a:ext uri="{FF2B5EF4-FFF2-40B4-BE49-F238E27FC236}">
                <a16:creationId xmlns:a16="http://schemas.microsoft.com/office/drawing/2014/main" id="{FF9217EC-2B0E-79AF-334D-912C209A9ABD}"/>
              </a:ext>
            </a:extLst>
          </p:cNvPr>
          <p:cNvSpPr>
            <a:spLocks noGrp="1"/>
          </p:cNvSpPr>
          <p:nvPr>
            <p:ph type="body" sz="quarter" idx="18" hasCustomPrompt="1"/>
          </p:nvPr>
        </p:nvSpPr>
        <p:spPr>
          <a:xfrm>
            <a:off x="6321028" y="2118519"/>
            <a:ext cx="2597943" cy="497683"/>
          </a:xfrm>
        </p:spPr>
        <p:txBody>
          <a:bodyPr anchor="b">
            <a:normAutofit/>
          </a:bodyPr>
          <a:lstStyle>
            <a:lvl1pPr>
              <a:buNone/>
              <a:defRPr sz="1800" b="1"/>
            </a:lvl1pPr>
            <a:lvl2pPr>
              <a:defRPr sz="1800"/>
            </a:lvl2pPr>
            <a:lvl3pPr>
              <a:defRPr sz="1800"/>
            </a:lvl3pPr>
          </a:lstStyle>
          <a:p>
            <a:pPr lvl="0"/>
            <a:r>
              <a:rPr lang="sv-SE" dirty="0"/>
              <a:t>Rubrik</a:t>
            </a:r>
            <a:endParaRPr lang="en-GB" dirty="0"/>
          </a:p>
        </p:txBody>
      </p:sp>
      <p:sp>
        <p:nvSpPr>
          <p:cNvPr id="27" name="Platshållare för text 18">
            <a:extLst>
              <a:ext uri="{FF2B5EF4-FFF2-40B4-BE49-F238E27FC236}">
                <a16:creationId xmlns:a16="http://schemas.microsoft.com/office/drawing/2014/main" id="{B241AFA2-7375-A657-1C2F-CE84FE6A2964}"/>
              </a:ext>
            </a:extLst>
          </p:cNvPr>
          <p:cNvSpPr>
            <a:spLocks noGrp="1"/>
          </p:cNvSpPr>
          <p:nvPr>
            <p:ph type="body" sz="quarter" idx="19"/>
          </p:nvPr>
        </p:nvSpPr>
        <p:spPr>
          <a:xfrm>
            <a:off x="9344025" y="2752725"/>
            <a:ext cx="2011362" cy="3413125"/>
          </a:xfrm>
        </p:spPr>
        <p:txBody>
          <a:bodyPr>
            <a:normAutofit/>
          </a:bodyPr>
          <a:lstStyle>
            <a:lvl1pPr>
              <a:defRPr sz="1800"/>
            </a:lvl1pPr>
            <a:lvl2pPr>
              <a:defRPr sz="1800"/>
            </a:lvl2pPr>
            <a:lvl3pPr>
              <a:defRPr sz="1800"/>
            </a:lvl3pPr>
          </a:lstStyle>
          <a:p>
            <a:pPr lvl="0"/>
            <a:r>
              <a:rPr lang="sv-SE" dirty="0"/>
              <a:t>Klicka här för att ändra format på bakgrundstexten</a:t>
            </a:r>
          </a:p>
          <a:p>
            <a:pPr lvl="1"/>
            <a:r>
              <a:rPr lang="sv-SE" dirty="0"/>
              <a:t>Nivå två</a:t>
            </a:r>
          </a:p>
          <a:p>
            <a:pPr lvl="2"/>
            <a:endParaRPr lang="en-GB" dirty="0"/>
          </a:p>
        </p:txBody>
      </p:sp>
      <p:sp>
        <p:nvSpPr>
          <p:cNvPr id="28" name="Platshållare för text 18">
            <a:extLst>
              <a:ext uri="{FF2B5EF4-FFF2-40B4-BE49-F238E27FC236}">
                <a16:creationId xmlns:a16="http://schemas.microsoft.com/office/drawing/2014/main" id="{745B188B-604D-72A1-4613-7A7C173D1D50}"/>
              </a:ext>
            </a:extLst>
          </p:cNvPr>
          <p:cNvSpPr>
            <a:spLocks noGrp="1"/>
          </p:cNvSpPr>
          <p:nvPr>
            <p:ph type="body" sz="quarter" idx="20" hasCustomPrompt="1"/>
          </p:nvPr>
        </p:nvSpPr>
        <p:spPr>
          <a:xfrm>
            <a:off x="9344025" y="2118519"/>
            <a:ext cx="2011362" cy="497683"/>
          </a:xfrm>
        </p:spPr>
        <p:txBody>
          <a:bodyPr anchor="b">
            <a:normAutofit/>
          </a:bodyPr>
          <a:lstStyle>
            <a:lvl1pPr>
              <a:buNone/>
              <a:defRPr sz="1800" b="1"/>
            </a:lvl1pPr>
            <a:lvl2pPr>
              <a:defRPr sz="1800"/>
            </a:lvl2pPr>
            <a:lvl3pPr>
              <a:defRPr sz="1800"/>
            </a:lvl3pPr>
          </a:lstStyle>
          <a:p>
            <a:pPr lvl="0"/>
            <a:r>
              <a:rPr lang="sv-SE" dirty="0"/>
              <a:t>Rubrik</a:t>
            </a:r>
            <a:endParaRPr lang="en-GB" dirty="0"/>
          </a:p>
        </p:txBody>
      </p:sp>
    </p:spTree>
    <p:extLst>
      <p:ext uri="{BB962C8B-B14F-4D97-AF65-F5344CB8AC3E}">
        <p14:creationId xmlns:p14="http://schemas.microsoft.com/office/powerpoint/2010/main" val="31637417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re fält">
    <p:spTree>
      <p:nvGrpSpPr>
        <p:cNvPr id="1" name=""/>
        <p:cNvGrpSpPr/>
        <p:nvPr/>
      </p:nvGrpSpPr>
      <p:grpSpPr>
        <a:xfrm>
          <a:off x="0" y="0"/>
          <a:ext cx="0" cy="0"/>
          <a:chOff x="0" y="0"/>
          <a:chExt cx="0" cy="0"/>
        </a:xfrm>
      </p:grpSpPr>
      <p:grpSp>
        <p:nvGrpSpPr>
          <p:cNvPr id="2" name="Grupp 1">
            <a:extLst>
              <a:ext uri="{FF2B5EF4-FFF2-40B4-BE49-F238E27FC236}">
                <a16:creationId xmlns:a16="http://schemas.microsoft.com/office/drawing/2014/main" id="{98AC5BAD-5923-E1EA-81B2-947D40278053}"/>
              </a:ext>
            </a:extLst>
          </p:cNvPr>
          <p:cNvGrpSpPr/>
          <p:nvPr userDrawn="1"/>
        </p:nvGrpSpPr>
        <p:grpSpPr>
          <a:xfrm>
            <a:off x="0" y="-1"/>
            <a:ext cx="12192000" cy="6857999"/>
            <a:chOff x="3048000" y="-1"/>
            <a:chExt cx="9144000" cy="6857999"/>
          </a:xfrm>
        </p:grpSpPr>
        <p:sp>
          <p:nvSpPr>
            <p:cNvPr id="12" name="Rektangel 11">
              <a:extLst>
                <a:ext uri="{FF2B5EF4-FFF2-40B4-BE49-F238E27FC236}">
                  <a16:creationId xmlns:a16="http://schemas.microsoft.com/office/drawing/2014/main" id="{E19D4930-DE70-E1BE-A153-C070719B4623}"/>
                </a:ext>
              </a:extLst>
            </p:cNvPr>
            <p:cNvSpPr/>
            <p:nvPr userDrawn="1"/>
          </p:nvSpPr>
          <p:spPr>
            <a:xfrm>
              <a:off x="3048000" y="-1"/>
              <a:ext cx="3048000" cy="6857999"/>
            </a:xfrm>
            <a:prstGeom prst="rect">
              <a:avLst/>
            </a:prstGeom>
            <a:solidFill>
              <a:srgbClr val="C9C4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ktangel 12">
              <a:extLst>
                <a:ext uri="{FF2B5EF4-FFF2-40B4-BE49-F238E27FC236}">
                  <a16:creationId xmlns:a16="http://schemas.microsoft.com/office/drawing/2014/main" id="{50ACF916-23DB-613D-0ADB-90AA0E3E1746}"/>
                </a:ext>
              </a:extLst>
            </p:cNvPr>
            <p:cNvSpPr/>
            <p:nvPr userDrawn="1"/>
          </p:nvSpPr>
          <p:spPr>
            <a:xfrm>
              <a:off x="6096000" y="-1"/>
              <a:ext cx="3048000" cy="6857999"/>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ktangel 13">
              <a:extLst>
                <a:ext uri="{FF2B5EF4-FFF2-40B4-BE49-F238E27FC236}">
                  <a16:creationId xmlns:a16="http://schemas.microsoft.com/office/drawing/2014/main" id="{FE56AFBD-94E0-B7C9-9171-B9C1C76852CA}"/>
                </a:ext>
              </a:extLst>
            </p:cNvPr>
            <p:cNvSpPr/>
            <p:nvPr userDrawn="1"/>
          </p:nvSpPr>
          <p:spPr>
            <a:xfrm>
              <a:off x="9144000" y="-1"/>
              <a:ext cx="3048000" cy="6857999"/>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 name="Platshållare för datum 2">
            <a:extLst>
              <a:ext uri="{FF2B5EF4-FFF2-40B4-BE49-F238E27FC236}">
                <a16:creationId xmlns:a16="http://schemas.microsoft.com/office/drawing/2014/main" id="{63023D55-5347-A7FD-44CC-23B643565DFD}"/>
              </a:ext>
            </a:extLst>
          </p:cNvPr>
          <p:cNvSpPr>
            <a:spLocks noGrp="1"/>
          </p:cNvSpPr>
          <p:nvPr>
            <p:ph type="dt" sz="half" idx="10"/>
          </p:nvPr>
        </p:nvSpPr>
        <p:spPr/>
        <p:txBody>
          <a:bodyPr/>
          <a:lstStyle/>
          <a:p>
            <a:fld id="{F5AD5718-60B2-496E-9FAD-9B02076132A9}" type="datetimeFigureOut">
              <a:rPr lang="en-GB" smtClean="0"/>
              <a:t>16/09/2026</a:t>
            </a:fld>
            <a:endParaRPr lang="en-GB"/>
          </a:p>
        </p:txBody>
      </p:sp>
      <p:sp>
        <p:nvSpPr>
          <p:cNvPr id="4" name="Platshållare för sidfot 3">
            <a:extLst>
              <a:ext uri="{FF2B5EF4-FFF2-40B4-BE49-F238E27FC236}">
                <a16:creationId xmlns:a16="http://schemas.microsoft.com/office/drawing/2014/main" id="{A9423AD6-F71A-940D-9019-FF4878AC7179}"/>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75BCE0ED-3A43-D621-1B18-953B47FC18A0}"/>
              </a:ext>
            </a:extLst>
          </p:cNvPr>
          <p:cNvSpPr>
            <a:spLocks noGrp="1"/>
          </p:cNvSpPr>
          <p:nvPr>
            <p:ph type="sldNum" sz="quarter" idx="12"/>
          </p:nvPr>
        </p:nvSpPr>
        <p:spPr/>
        <p:txBody>
          <a:bodyPr/>
          <a:lstStyle/>
          <a:p>
            <a:fld id="{84C3BD01-E488-4B64-A04E-23BB7B336F1D}" type="slidenum">
              <a:rPr lang="en-GB" smtClean="0"/>
              <a:t>‹#›</a:t>
            </a:fld>
            <a:endParaRPr lang="en-GB" dirty="0"/>
          </a:p>
        </p:txBody>
      </p:sp>
      <p:pic>
        <p:nvPicPr>
          <p:cNvPr id="15" name="Bild 14">
            <a:extLst>
              <a:ext uri="{FF2B5EF4-FFF2-40B4-BE49-F238E27FC236}">
                <a16:creationId xmlns:a16="http://schemas.microsoft.com/office/drawing/2014/main" id="{CBE0FFAA-839C-743D-D73E-BDD3F5117A1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438863" y="223821"/>
            <a:ext cx="560382" cy="479968"/>
          </a:xfrm>
          <a:prstGeom prst="rect">
            <a:avLst/>
          </a:prstGeom>
        </p:spPr>
      </p:pic>
      <p:sp>
        <p:nvSpPr>
          <p:cNvPr id="20" name="Rubrik 19">
            <a:extLst>
              <a:ext uri="{FF2B5EF4-FFF2-40B4-BE49-F238E27FC236}">
                <a16:creationId xmlns:a16="http://schemas.microsoft.com/office/drawing/2014/main" id="{67864A58-3E27-AF67-1151-AAE7642C40C7}"/>
              </a:ext>
            </a:extLst>
          </p:cNvPr>
          <p:cNvSpPr>
            <a:spLocks noGrp="1"/>
          </p:cNvSpPr>
          <p:nvPr>
            <p:ph type="title"/>
          </p:nvPr>
        </p:nvSpPr>
        <p:spPr>
          <a:xfrm>
            <a:off x="836613" y="374650"/>
            <a:ext cx="8082358" cy="1325563"/>
          </a:xfrm>
        </p:spPr>
        <p:txBody>
          <a:bodyPr vert="horz" lIns="91440" tIns="45720" rIns="91440" bIns="45720" rtlCol="0" anchor="b">
            <a:normAutofit/>
          </a:bodyPr>
          <a:lstStyle>
            <a:lvl1pPr>
              <a:defRPr lang="en-GB" dirty="0"/>
            </a:lvl1pPr>
          </a:lstStyle>
          <a:p>
            <a:pPr lvl="0"/>
            <a:r>
              <a:rPr lang="sv-SE" dirty="0"/>
              <a:t>Klicka här för att ändra mall för rubrikformat</a:t>
            </a:r>
            <a:endParaRPr lang="en-GB" dirty="0"/>
          </a:p>
        </p:txBody>
      </p:sp>
      <p:sp>
        <p:nvSpPr>
          <p:cNvPr id="22" name="Platshållare för text 18">
            <a:extLst>
              <a:ext uri="{FF2B5EF4-FFF2-40B4-BE49-F238E27FC236}">
                <a16:creationId xmlns:a16="http://schemas.microsoft.com/office/drawing/2014/main" id="{EB8AAA63-C6FA-971E-94AD-E8CFA21E1084}"/>
              </a:ext>
            </a:extLst>
          </p:cNvPr>
          <p:cNvSpPr>
            <a:spLocks noGrp="1"/>
          </p:cNvSpPr>
          <p:nvPr>
            <p:ph type="body" sz="quarter" idx="14"/>
          </p:nvPr>
        </p:nvSpPr>
        <p:spPr>
          <a:xfrm>
            <a:off x="836613" y="2752725"/>
            <a:ext cx="2966130" cy="3413125"/>
          </a:xfrm>
        </p:spPr>
        <p:txBody>
          <a:bodyPr>
            <a:normAutofit/>
          </a:bodyPr>
          <a:lstStyle>
            <a:lvl1pPr>
              <a:defRPr sz="1800"/>
            </a:lvl1pPr>
            <a:lvl2pPr>
              <a:defRPr sz="1800"/>
            </a:lvl2pPr>
            <a:lvl3pPr>
              <a:defRPr sz="1800"/>
            </a:lvl3pPr>
          </a:lstStyle>
          <a:p>
            <a:pPr lvl="0"/>
            <a:r>
              <a:rPr lang="sv-SE" dirty="0"/>
              <a:t>Klicka här för att ändra format på bakgrundstexten</a:t>
            </a:r>
          </a:p>
          <a:p>
            <a:pPr lvl="1"/>
            <a:r>
              <a:rPr lang="sv-SE" dirty="0"/>
              <a:t>Nivå två</a:t>
            </a:r>
          </a:p>
          <a:p>
            <a:pPr lvl="2"/>
            <a:endParaRPr lang="en-GB" dirty="0"/>
          </a:p>
        </p:txBody>
      </p:sp>
      <p:sp>
        <p:nvSpPr>
          <p:cNvPr id="23" name="Platshållare för text 18">
            <a:extLst>
              <a:ext uri="{FF2B5EF4-FFF2-40B4-BE49-F238E27FC236}">
                <a16:creationId xmlns:a16="http://schemas.microsoft.com/office/drawing/2014/main" id="{DC4E5866-3382-E4B6-3F34-24AAE0191EA4}"/>
              </a:ext>
            </a:extLst>
          </p:cNvPr>
          <p:cNvSpPr>
            <a:spLocks noGrp="1"/>
          </p:cNvSpPr>
          <p:nvPr>
            <p:ph type="body" sz="quarter" idx="15" hasCustomPrompt="1"/>
          </p:nvPr>
        </p:nvSpPr>
        <p:spPr>
          <a:xfrm>
            <a:off x="836613" y="2118519"/>
            <a:ext cx="2966130" cy="497683"/>
          </a:xfrm>
        </p:spPr>
        <p:txBody>
          <a:bodyPr anchor="b">
            <a:normAutofit/>
          </a:bodyPr>
          <a:lstStyle>
            <a:lvl1pPr>
              <a:buNone/>
              <a:defRPr sz="1800" b="1"/>
            </a:lvl1pPr>
            <a:lvl2pPr>
              <a:defRPr sz="1800"/>
            </a:lvl2pPr>
            <a:lvl3pPr>
              <a:defRPr sz="1800"/>
            </a:lvl3pPr>
          </a:lstStyle>
          <a:p>
            <a:pPr lvl="0"/>
            <a:r>
              <a:rPr lang="sv-SE" dirty="0"/>
              <a:t>Rubrik</a:t>
            </a:r>
            <a:endParaRPr lang="en-GB" dirty="0"/>
          </a:p>
        </p:txBody>
      </p:sp>
      <p:sp>
        <p:nvSpPr>
          <p:cNvPr id="6" name="Platshållare för text 18">
            <a:extLst>
              <a:ext uri="{FF2B5EF4-FFF2-40B4-BE49-F238E27FC236}">
                <a16:creationId xmlns:a16="http://schemas.microsoft.com/office/drawing/2014/main" id="{0863A45B-59AF-798F-C2D7-89BC69ADFA97}"/>
              </a:ext>
            </a:extLst>
          </p:cNvPr>
          <p:cNvSpPr>
            <a:spLocks noGrp="1"/>
          </p:cNvSpPr>
          <p:nvPr>
            <p:ph type="body" sz="quarter" idx="16"/>
          </p:nvPr>
        </p:nvSpPr>
        <p:spPr>
          <a:xfrm>
            <a:off x="4351677" y="2752725"/>
            <a:ext cx="3594893" cy="3413125"/>
          </a:xfrm>
        </p:spPr>
        <p:txBody>
          <a:bodyPr>
            <a:normAutofit/>
          </a:bodyPr>
          <a:lstStyle>
            <a:lvl1pPr>
              <a:defRPr sz="1800"/>
            </a:lvl1pPr>
            <a:lvl2pPr>
              <a:defRPr sz="1800"/>
            </a:lvl2pPr>
            <a:lvl3pPr>
              <a:defRPr sz="1800"/>
            </a:lvl3pPr>
          </a:lstStyle>
          <a:p>
            <a:pPr lvl="0"/>
            <a:r>
              <a:rPr lang="sv-SE" dirty="0"/>
              <a:t>Klicka här för att ändra format på bakgrundstexten</a:t>
            </a:r>
          </a:p>
          <a:p>
            <a:pPr lvl="1"/>
            <a:r>
              <a:rPr lang="sv-SE" dirty="0"/>
              <a:t>Nivå två</a:t>
            </a:r>
          </a:p>
          <a:p>
            <a:pPr lvl="2"/>
            <a:endParaRPr lang="en-GB" dirty="0"/>
          </a:p>
        </p:txBody>
      </p:sp>
      <p:sp>
        <p:nvSpPr>
          <p:cNvPr id="7" name="Platshållare för text 18">
            <a:extLst>
              <a:ext uri="{FF2B5EF4-FFF2-40B4-BE49-F238E27FC236}">
                <a16:creationId xmlns:a16="http://schemas.microsoft.com/office/drawing/2014/main" id="{8B6957E5-BFF7-6844-F81B-ADD3946D15CF}"/>
              </a:ext>
            </a:extLst>
          </p:cNvPr>
          <p:cNvSpPr>
            <a:spLocks noGrp="1"/>
          </p:cNvSpPr>
          <p:nvPr>
            <p:ph type="body" sz="quarter" idx="17" hasCustomPrompt="1"/>
          </p:nvPr>
        </p:nvSpPr>
        <p:spPr>
          <a:xfrm>
            <a:off x="4351677" y="2118519"/>
            <a:ext cx="3594893" cy="497683"/>
          </a:xfrm>
        </p:spPr>
        <p:txBody>
          <a:bodyPr anchor="b">
            <a:normAutofit/>
          </a:bodyPr>
          <a:lstStyle>
            <a:lvl1pPr>
              <a:buNone/>
              <a:defRPr sz="1800" b="1"/>
            </a:lvl1pPr>
            <a:lvl2pPr>
              <a:defRPr sz="1800"/>
            </a:lvl2pPr>
            <a:lvl3pPr>
              <a:defRPr sz="1800"/>
            </a:lvl3pPr>
          </a:lstStyle>
          <a:p>
            <a:pPr lvl="0"/>
            <a:r>
              <a:rPr lang="sv-SE" dirty="0"/>
              <a:t>Rubrik</a:t>
            </a:r>
            <a:endParaRPr lang="en-GB" dirty="0"/>
          </a:p>
        </p:txBody>
      </p:sp>
      <p:sp>
        <p:nvSpPr>
          <p:cNvPr id="8" name="Platshållare för text 18">
            <a:extLst>
              <a:ext uri="{FF2B5EF4-FFF2-40B4-BE49-F238E27FC236}">
                <a16:creationId xmlns:a16="http://schemas.microsoft.com/office/drawing/2014/main" id="{BB9A4855-5C2B-163B-8376-AB0180060A88}"/>
              </a:ext>
            </a:extLst>
          </p:cNvPr>
          <p:cNvSpPr>
            <a:spLocks noGrp="1"/>
          </p:cNvSpPr>
          <p:nvPr>
            <p:ph type="body" sz="quarter" idx="18"/>
          </p:nvPr>
        </p:nvSpPr>
        <p:spPr>
          <a:xfrm>
            <a:off x="8389257" y="2752725"/>
            <a:ext cx="2966130" cy="3413125"/>
          </a:xfrm>
        </p:spPr>
        <p:txBody>
          <a:bodyPr>
            <a:normAutofit/>
          </a:bodyPr>
          <a:lstStyle>
            <a:lvl1pPr>
              <a:defRPr sz="1800"/>
            </a:lvl1pPr>
            <a:lvl2pPr>
              <a:defRPr sz="1800"/>
            </a:lvl2pPr>
            <a:lvl3pPr>
              <a:defRPr sz="1800"/>
            </a:lvl3pPr>
          </a:lstStyle>
          <a:p>
            <a:pPr lvl="0"/>
            <a:r>
              <a:rPr lang="sv-SE" dirty="0"/>
              <a:t>Klicka här för att ändra format på bakgrundstexten</a:t>
            </a:r>
          </a:p>
          <a:p>
            <a:pPr lvl="1"/>
            <a:r>
              <a:rPr lang="sv-SE" dirty="0"/>
              <a:t>Nivå två</a:t>
            </a:r>
          </a:p>
          <a:p>
            <a:pPr lvl="2"/>
            <a:endParaRPr lang="en-GB" dirty="0"/>
          </a:p>
        </p:txBody>
      </p:sp>
      <p:sp>
        <p:nvSpPr>
          <p:cNvPr id="9" name="Platshållare för text 18">
            <a:extLst>
              <a:ext uri="{FF2B5EF4-FFF2-40B4-BE49-F238E27FC236}">
                <a16:creationId xmlns:a16="http://schemas.microsoft.com/office/drawing/2014/main" id="{BE0D3694-4312-CA1A-DFC8-AB70B3142944}"/>
              </a:ext>
            </a:extLst>
          </p:cNvPr>
          <p:cNvSpPr>
            <a:spLocks noGrp="1"/>
          </p:cNvSpPr>
          <p:nvPr>
            <p:ph type="body" sz="quarter" idx="19" hasCustomPrompt="1"/>
          </p:nvPr>
        </p:nvSpPr>
        <p:spPr>
          <a:xfrm>
            <a:off x="8389257" y="2118519"/>
            <a:ext cx="2966130" cy="497683"/>
          </a:xfrm>
        </p:spPr>
        <p:txBody>
          <a:bodyPr anchor="b">
            <a:normAutofit/>
          </a:bodyPr>
          <a:lstStyle>
            <a:lvl1pPr>
              <a:buNone/>
              <a:defRPr sz="1800" b="1"/>
            </a:lvl1pPr>
            <a:lvl2pPr>
              <a:defRPr sz="1800"/>
            </a:lvl2pPr>
            <a:lvl3pPr>
              <a:defRPr sz="1800"/>
            </a:lvl3pPr>
          </a:lstStyle>
          <a:p>
            <a:pPr lvl="0"/>
            <a:r>
              <a:rPr lang="sv-SE" dirty="0"/>
              <a:t>Rubrik</a:t>
            </a:r>
            <a:endParaRPr lang="en-GB" dirty="0"/>
          </a:p>
        </p:txBody>
      </p:sp>
    </p:spTree>
    <p:extLst>
      <p:ext uri="{BB962C8B-B14F-4D97-AF65-F5344CB8AC3E}">
        <p14:creationId xmlns:p14="http://schemas.microsoft.com/office/powerpoint/2010/main" val="263784541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Info stor">
    <p:spTree>
      <p:nvGrpSpPr>
        <p:cNvPr id="1" name=""/>
        <p:cNvGrpSpPr/>
        <p:nvPr/>
      </p:nvGrpSpPr>
      <p:grpSpPr>
        <a:xfrm>
          <a:off x="0" y="0"/>
          <a:ext cx="0" cy="0"/>
          <a:chOff x="0" y="0"/>
          <a:chExt cx="0" cy="0"/>
        </a:xfrm>
      </p:grpSpPr>
      <p:sp>
        <p:nvSpPr>
          <p:cNvPr id="6" name="Sexhörning 5">
            <a:extLst>
              <a:ext uri="{FF2B5EF4-FFF2-40B4-BE49-F238E27FC236}">
                <a16:creationId xmlns:a16="http://schemas.microsoft.com/office/drawing/2014/main" id="{81CB694E-F379-AC13-87F2-3065C78B777B}"/>
              </a:ext>
            </a:extLst>
          </p:cNvPr>
          <p:cNvSpPr/>
          <p:nvPr userDrawn="1"/>
        </p:nvSpPr>
        <p:spPr>
          <a:xfrm>
            <a:off x="2795483" y="904082"/>
            <a:ext cx="5849394" cy="5049836"/>
          </a:xfrm>
          <a:prstGeom prst="hexagon">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Sexhörning 6">
            <a:extLst>
              <a:ext uri="{FF2B5EF4-FFF2-40B4-BE49-F238E27FC236}">
                <a16:creationId xmlns:a16="http://schemas.microsoft.com/office/drawing/2014/main" id="{955D6167-510C-772B-9841-11B90B50815D}"/>
              </a:ext>
            </a:extLst>
          </p:cNvPr>
          <p:cNvSpPr/>
          <p:nvPr userDrawn="1"/>
        </p:nvSpPr>
        <p:spPr>
          <a:xfrm rot="20535069">
            <a:off x="3437688" y="1413353"/>
            <a:ext cx="4669583" cy="4031294"/>
          </a:xfrm>
          <a:prstGeom prst="hexagon">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Sexhörning 8">
            <a:extLst>
              <a:ext uri="{FF2B5EF4-FFF2-40B4-BE49-F238E27FC236}">
                <a16:creationId xmlns:a16="http://schemas.microsoft.com/office/drawing/2014/main" id="{23464855-4BDD-D503-6B2E-A6DF2E50AE9F}"/>
              </a:ext>
            </a:extLst>
          </p:cNvPr>
          <p:cNvSpPr/>
          <p:nvPr userDrawn="1"/>
        </p:nvSpPr>
        <p:spPr>
          <a:xfrm>
            <a:off x="4318879" y="2219244"/>
            <a:ext cx="2802602" cy="2419512"/>
          </a:xfrm>
          <a:prstGeom prst="hexagon">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Platshållare för datum 2">
            <a:extLst>
              <a:ext uri="{FF2B5EF4-FFF2-40B4-BE49-F238E27FC236}">
                <a16:creationId xmlns:a16="http://schemas.microsoft.com/office/drawing/2014/main" id="{5A093140-AFB2-1132-95BC-481E17E0B630}"/>
              </a:ext>
            </a:extLst>
          </p:cNvPr>
          <p:cNvSpPr>
            <a:spLocks noGrp="1"/>
          </p:cNvSpPr>
          <p:nvPr>
            <p:ph type="dt" sz="half" idx="10"/>
          </p:nvPr>
        </p:nvSpPr>
        <p:spPr/>
        <p:txBody>
          <a:bodyPr/>
          <a:lstStyle/>
          <a:p>
            <a:fld id="{F5AD5718-60B2-496E-9FAD-9B02076132A9}" type="datetimeFigureOut">
              <a:rPr lang="en-GB" smtClean="0"/>
              <a:t>16/09/2026</a:t>
            </a:fld>
            <a:endParaRPr lang="en-GB" dirty="0"/>
          </a:p>
        </p:txBody>
      </p:sp>
      <p:sp>
        <p:nvSpPr>
          <p:cNvPr id="4" name="Platshållare för sidfot 3">
            <a:extLst>
              <a:ext uri="{FF2B5EF4-FFF2-40B4-BE49-F238E27FC236}">
                <a16:creationId xmlns:a16="http://schemas.microsoft.com/office/drawing/2014/main" id="{438F042F-B160-EE71-1159-1C8D84B2FEA8}"/>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5DBDCC8C-9FCA-3515-E945-D079CA9EBE1C}"/>
              </a:ext>
            </a:extLst>
          </p:cNvPr>
          <p:cNvSpPr>
            <a:spLocks noGrp="1"/>
          </p:cNvSpPr>
          <p:nvPr>
            <p:ph type="sldNum" sz="quarter" idx="12"/>
          </p:nvPr>
        </p:nvSpPr>
        <p:spPr/>
        <p:txBody>
          <a:bodyPr/>
          <a:lstStyle/>
          <a:p>
            <a:fld id="{84C3BD01-E488-4B64-A04E-23BB7B336F1D}" type="slidenum">
              <a:rPr lang="en-GB" smtClean="0"/>
              <a:t>‹#›</a:t>
            </a:fld>
            <a:endParaRPr lang="en-GB" dirty="0"/>
          </a:p>
        </p:txBody>
      </p:sp>
      <p:sp>
        <p:nvSpPr>
          <p:cNvPr id="11" name="Platshållare för text 10">
            <a:extLst>
              <a:ext uri="{FF2B5EF4-FFF2-40B4-BE49-F238E27FC236}">
                <a16:creationId xmlns:a16="http://schemas.microsoft.com/office/drawing/2014/main" id="{C26BBDAE-E3A4-7608-2D58-DA99A79CAE0E}"/>
              </a:ext>
            </a:extLst>
          </p:cNvPr>
          <p:cNvSpPr>
            <a:spLocks noGrp="1"/>
          </p:cNvSpPr>
          <p:nvPr>
            <p:ph type="body" sz="quarter" idx="13" hasCustomPrompt="1"/>
          </p:nvPr>
        </p:nvSpPr>
        <p:spPr>
          <a:xfrm>
            <a:off x="3451498" y="2011047"/>
            <a:ext cx="4537363" cy="2498725"/>
          </a:xfrm>
        </p:spPr>
        <p:txBody>
          <a:bodyPr anchor="ctr">
            <a:noAutofit/>
          </a:bodyPr>
          <a:lstStyle>
            <a:lvl1pPr marL="0" indent="0" algn="ctr">
              <a:buNone/>
              <a:defRPr sz="11500">
                <a:solidFill>
                  <a:schemeClr val="bg1"/>
                </a:solidFill>
              </a:defRPr>
            </a:lvl1pPr>
          </a:lstStyle>
          <a:p>
            <a:pPr lvl="0"/>
            <a:r>
              <a:rPr lang="sv-SE" dirty="0"/>
              <a:t>xx</a:t>
            </a:r>
          </a:p>
        </p:txBody>
      </p:sp>
    </p:spTree>
    <p:extLst>
      <p:ext uri="{BB962C8B-B14F-4D97-AF65-F5344CB8AC3E}">
        <p14:creationId xmlns:p14="http://schemas.microsoft.com/office/powerpoint/2010/main" val="41644740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itat eller påstående">
    <p:bg>
      <p:bgPr>
        <a:solidFill>
          <a:schemeClr val="accent1"/>
        </a:solidFill>
        <a:effectLst/>
      </p:bgPr>
    </p:bg>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68B88FDA-B539-4B2D-9411-ED872D30DAC0}"/>
              </a:ext>
            </a:extLst>
          </p:cNvPr>
          <p:cNvSpPr>
            <a:spLocks noGrp="1"/>
          </p:cNvSpPr>
          <p:nvPr>
            <p:ph type="dt" sz="half" idx="10"/>
          </p:nvPr>
        </p:nvSpPr>
        <p:spPr/>
        <p:txBody>
          <a:bodyPr/>
          <a:lstStyle>
            <a:lvl1pPr>
              <a:defRPr>
                <a:solidFill>
                  <a:schemeClr val="bg1"/>
                </a:solidFill>
              </a:defRPr>
            </a:lvl1pPr>
          </a:lstStyle>
          <a:p>
            <a:fld id="{F5AD5718-60B2-496E-9FAD-9B02076132A9}" type="datetimeFigureOut">
              <a:rPr lang="en-GB" smtClean="0"/>
              <a:pPr/>
              <a:t>16/09/2026</a:t>
            </a:fld>
            <a:endParaRPr lang="en-GB" dirty="0"/>
          </a:p>
        </p:txBody>
      </p:sp>
      <p:sp>
        <p:nvSpPr>
          <p:cNvPr id="4" name="Platshållare för sidfot 3">
            <a:extLst>
              <a:ext uri="{FF2B5EF4-FFF2-40B4-BE49-F238E27FC236}">
                <a16:creationId xmlns:a16="http://schemas.microsoft.com/office/drawing/2014/main" id="{D31E560B-B256-C9A0-B99B-29D51178B55B}"/>
              </a:ext>
            </a:extLst>
          </p:cNvPr>
          <p:cNvSpPr>
            <a:spLocks noGrp="1"/>
          </p:cNvSpPr>
          <p:nvPr>
            <p:ph type="ftr" sz="quarter" idx="11"/>
          </p:nvPr>
        </p:nvSpPr>
        <p:spPr/>
        <p:txBody>
          <a:bodyPr/>
          <a:lstStyle>
            <a:lvl1pPr>
              <a:defRPr>
                <a:solidFill>
                  <a:schemeClr val="bg1"/>
                </a:solidFill>
              </a:defRPr>
            </a:lvl1pPr>
          </a:lstStyle>
          <a:p>
            <a:endParaRPr lang="en-GB"/>
          </a:p>
        </p:txBody>
      </p:sp>
      <p:sp>
        <p:nvSpPr>
          <p:cNvPr id="5" name="Platshållare för bildnummer 4">
            <a:extLst>
              <a:ext uri="{FF2B5EF4-FFF2-40B4-BE49-F238E27FC236}">
                <a16:creationId xmlns:a16="http://schemas.microsoft.com/office/drawing/2014/main" id="{522443A5-E0CD-B126-4AFE-A485D58E0B73}"/>
              </a:ext>
            </a:extLst>
          </p:cNvPr>
          <p:cNvSpPr>
            <a:spLocks noGrp="1"/>
          </p:cNvSpPr>
          <p:nvPr>
            <p:ph type="sldNum" sz="quarter" idx="12"/>
          </p:nvPr>
        </p:nvSpPr>
        <p:spPr/>
        <p:txBody>
          <a:bodyPr/>
          <a:lstStyle>
            <a:lvl1pPr>
              <a:defRPr>
                <a:solidFill>
                  <a:schemeClr val="bg1"/>
                </a:solidFill>
              </a:defRPr>
            </a:lvl1pPr>
          </a:lstStyle>
          <a:p>
            <a:fld id="{84C3BD01-E488-4B64-A04E-23BB7B336F1D}" type="slidenum">
              <a:rPr lang="en-GB" smtClean="0"/>
              <a:pPr/>
              <a:t>‹#›</a:t>
            </a:fld>
            <a:endParaRPr lang="en-GB"/>
          </a:p>
        </p:txBody>
      </p:sp>
      <p:sp>
        <p:nvSpPr>
          <p:cNvPr id="6" name="Sexhörning 5">
            <a:extLst>
              <a:ext uri="{FF2B5EF4-FFF2-40B4-BE49-F238E27FC236}">
                <a16:creationId xmlns:a16="http://schemas.microsoft.com/office/drawing/2014/main" id="{A36A8435-F4FA-6DBA-A886-7A305C2C467A}"/>
              </a:ext>
            </a:extLst>
          </p:cNvPr>
          <p:cNvSpPr/>
          <p:nvPr userDrawn="1"/>
        </p:nvSpPr>
        <p:spPr>
          <a:xfrm>
            <a:off x="771183" y="1700213"/>
            <a:ext cx="3149487" cy="2718981"/>
          </a:xfrm>
          <a:prstGeom prst="hexagon">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Sexhörning 6">
            <a:extLst>
              <a:ext uri="{FF2B5EF4-FFF2-40B4-BE49-F238E27FC236}">
                <a16:creationId xmlns:a16="http://schemas.microsoft.com/office/drawing/2014/main" id="{07809150-5BD0-A40F-8EE5-E36680B52BA2}"/>
              </a:ext>
            </a:extLst>
          </p:cNvPr>
          <p:cNvSpPr/>
          <p:nvPr userDrawn="1"/>
        </p:nvSpPr>
        <p:spPr>
          <a:xfrm rot="20535069">
            <a:off x="1116965" y="1974420"/>
            <a:ext cx="2514242" cy="2170568"/>
          </a:xfrm>
          <a:prstGeom prst="hexagon">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exhörning 7">
            <a:extLst>
              <a:ext uri="{FF2B5EF4-FFF2-40B4-BE49-F238E27FC236}">
                <a16:creationId xmlns:a16="http://schemas.microsoft.com/office/drawing/2014/main" id="{E2F786B3-AA9F-7C71-B7A5-BA970C515E0F}"/>
              </a:ext>
            </a:extLst>
          </p:cNvPr>
          <p:cNvSpPr/>
          <p:nvPr userDrawn="1"/>
        </p:nvSpPr>
        <p:spPr>
          <a:xfrm>
            <a:off x="1591425" y="2408335"/>
            <a:ext cx="1509004" cy="1302737"/>
          </a:xfrm>
          <a:prstGeom prst="hexagon">
            <a:avLst/>
          </a:prstGeom>
          <a:solidFill>
            <a:srgbClr val="786BE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Platshållare för text 9">
            <a:extLst>
              <a:ext uri="{FF2B5EF4-FFF2-40B4-BE49-F238E27FC236}">
                <a16:creationId xmlns:a16="http://schemas.microsoft.com/office/drawing/2014/main" id="{0DC0269D-B816-3F2F-41B6-629E07D40F75}"/>
              </a:ext>
            </a:extLst>
          </p:cNvPr>
          <p:cNvSpPr>
            <a:spLocks noGrp="1"/>
          </p:cNvSpPr>
          <p:nvPr>
            <p:ph type="body" sz="quarter" idx="13" hasCustomPrompt="1"/>
          </p:nvPr>
        </p:nvSpPr>
        <p:spPr>
          <a:xfrm>
            <a:off x="1696223" y="2408335"/>
            <a:ext cx="1355725" cy="1302738"/>
          </a:xfrm>
        </p:spPr>
        <p:txBody>
          <a:bodyPr anchor="ctr">
            <a:normAutofit/>
          </a:bodyPr>
          <a:lstStyle>
            <a:lvl1pPr marL="0" indent="0" algn="ctr">
              <a:buFontTx/>
              <a:buNone/>
              <a:defRPr sz="7200">
                <a:solidFill>
                  <a:srgbClr val="FFFF00"/>
                </a:solidFill>
              </a:defRPr>
            </a:lvl1pPr>
          </a:lstStyle>
          <a:p>
            <a:pPr lvl="0"/>
            <a:r>
              <a:rPr lang="sv-SE" dirty="0"/>
              <a:t>!</a:t>
            </a:r>
          </a:p>
        </p:txBody>
      </p:sp>
      <p:sp>
        <p:nvSpPr>
          <p:cNvPr id="2" name="Rubrik 1">
            <a:extLst>
              <a:ext uri="{FF2B5EF4-FFF2-40B4-BE49-F238E27FC236}">
                <a16:creationId xmlns:a16="http://schemas.microsoft.com/office/drawing/2014/main" id="{ED209914-C4B9-96C6-9AF6-2EEDFDE46565}"/>
              </a:ext>
            </a:extLst>
          </p:cNvPr>
          <p:cNvSpPr>
            <a:spLocks noGrp="1"/>
          </p:cNvSpPr>
          <p:nvPr>
            <p:ph type="title"/>
          </p:nvPr>
        </p:nvSpPr>
        <p:spPr>
          <a:xfrm>
            <a:off x="4220119" y="1722938"/>
            <a:ext cx="6554244" cy="2753620"/>
          </a:xfrm>
        </p:spPr>
        <p:txBody>
          <a:bodyPr anchor="ctr">
            <a:normAutofit/>
          </a:bodyPr>
          <a:lstStyle>
            <a:lvl1pPr algn="l">
              <a:lnSpc>
                <a:spcPct val="100000"/>
              </a:lnSpc>
              <a:defRPr sz="4800">
                <a:solidFill>
                  <a:schemeClr val="bg1"/>
                </a:solidFill>
              </a:defRPr>
            </a:lvl1pPr>
          </a:lstStyle>
          <a:p>
            <a:endParaRPr lang="en-GB" dirty="0"/>
          </a:p>
        </p:txBody>
      </p:sp>
      <p:sp>
        <p:nvSpPr>
          <p:cNvPr id="9" name="Rektangel 8">
            <a:extLst>
              <a:ext uri="{FF2B5EF4-FFF2-40B4-BE49-F238E27FC236}">
                <a16:creationId xmlns:a16="http://schemas.microsoft.com/office/drawing/2014/main" id="{47CB5206-A561-7DAF-CEEA-E99E05D8AFBA}"/>
              </a:ext>
            </a:extLst>
          </p:cNvPr>
          <p:cNvSpPr/>
          <p:nvPr userDrawn="1"/>
        </p:nvSpPr>
        <p:spPr>
          <a:xfrm>
            <a:off x="-2714625" y="-1"/>
            <a:ext cx="2607945" cy="40290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dirty="0"/>
              <a:t>Fyll själv t.ex. citattecken, utropstecken eller fråge-tecken i rutan med gul text (annars syns inte detta i presentationsläge/ utskrift).</a:t>
            </a:r>
          </a:p>
          <a:p>
            <a:pPr algn="l"/>
            <a:endParaRPr lang="sv-SE" sz="1600" dirty="0"/>
          </a:p>
          <a:p>
            <a:pPr algn="l"/>
            <a:r>
              <a:rPr lang="sv-SE" sz="1600" dirty="0"/>
              <a:t>Vid val av citattecken gå upp till fontstorlek 200 och lägg centrerad.</a:t>
            </a:r>
          </a:p>
          <a:p>
            <a:pPr algn="l"/>
            <a:endParaRPr lang="sv-SE" sz="160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600" dirty="0"/>
              <a:t>Vid citat: Citerad person nedanför i den mindre textrutan</a:t>
            </a:r>
          </a:p>
          <a:p>
            <a:pPr algn="l"/>
            <a:endParaRPr lang="sv-SE" sz="1600" dirty="0"/>
          </a:p>
        </p:txBody>
      </p:sp>
      <p:sp>
        <p:nvSpPr>
          <p:cNvPr id="11" name="Platshållare för text 2">
            <a:extLst>
              <a:ext uri="{FF2B5EF4-FFF2-40B4-BE49-F238E27FC236}">
                <a16:creationId xmlns:a16="http://schemas.microsoft.com/office/drawing/2014/main" id="{6176B65F-9D69-7583-832E-FFF82DD2C222}"/>
              </a:ext>
            </a:extLst>
          </p:cNvPr>
          <p:cNvSpPr>
            <a:spLocks noGrp="1"/>
          </p:cNvSpPr>
          <p:nvPr>
            <p:ph type="body" sz="quarter" idx="14" hasCustomPrompt="1"/>
          </p:nvPr>
        </p:nvSpPr>
        <p:spPr>
          <a:xfrm>
            <a:off x="4219575" y="4586288"/>
            <a:ext cx="6556375" cy="558800"/>
          </a:xfr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solidFill>
                  <a:schemeClr val="bg1"/>
                </a:solidFill>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sv-SE" dirty="0"/>
              <a:t>Skriv namn på citerad person eller ta bort textrutan</a:t>
            </a:r>
          </a:p>
        </p:txBody>
      </p:sp>
    </p:spTree>
    <p:extLst>
      <p:ext uri="{BB962C8B-B14F-4D97-AF65-F5344CB8AC3E}">
        <p14:creationId xmlns:p14="http://schemas.microsoft.com/office/powerpoint/2010/main" val="3238895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accel="51000" decel="49000" fill="hold" grpId="0" nodeType="afterEffect">
                                  <p:stCondLst>
                                    <p:cond delay="0"/>
                                  </p:stCondLst>
                                  <p:childTnLst>
                                    <p:animRot by="5400000">
                                      <p:cBhvr>
                                        <p:cTn id="6" dur="2000" fill="hold"/>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o not used slides added after this slid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097D998-5772-F48A-F7BA-7A582AB6156C}"/>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C1D3092D-94D7-9404-4A40-A77D358363E0}"/>
              </a:ext>
            </a:extLst>
          </p:cNvPr>
          <p:cNvSpPr>
            <a:spLocks noGrp="1"/>
          </p:cNvSpPr>
          <p:nvPr>
            <p:ph type="dt" sz="half" idx="10"/>
          </p:nvPr>
        </p:nvSpPr>
        <p:spPr/>
        <p:txBody>
          <a:bodyPr/>
          <a:lstStyle/>
          <a:p>
            <a:fld id="{F5AD5718-60B2-496E-9FAD-9B02076132A9}" type="datetimeFigureOut">
              <a:rPr lang="en-GB" smtClean="0"/>
              <a:t>16/09/2026</a:t>
            </a:fld>
            <a:endParaRPr lang="en-GB" dirty="0"/>
          </a:p>
        </p:txBody>
      </p:sp>
      <p:sp>
        <p:nvSpPr>
          <p:cNvPr id="4" name="Platshållare för sidfot 3">
            <a:extLst>
              <a:ext uri="{FF2B5EF4-FFF2-40B4-BE49-F238E27FC236}">
                <a16:creationId xmlns:a16="http://schemas.microsoft.com/office/drawing/2014/main" id="{1BF36466-2F05-E603-8DBB-B6F898FF3CE6}"/>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6DD30648-32FD-D873-CF12-497647853A35}"/>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6" name="Rektangel 5">
            <a:extLst>
              <a:ext uri="{FF2B5EF4-FFF2-40B4-BE49-F238E27FC236}">
                <a16:creationId xmlns:a16="http://schemas.microsoft.com/office/drawing/2014/main" id="{57C68154-B8A1-0A31-BE87-13D5715A10B1}"/>
              </a:ext>
            </a:extLst>
          </p:cNvPr>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600" dirty="0"/>
              <a:t>ANVÄND INTE MALLSIDOR EFTER DENNA SIDA</a:t>
            </a:r>
            <a:endParaRPr lang="sv-SE" sz="6600" dirty="0"/>
          </a:p>
        </p:txBody>
      </p:sp>
    </p:spTree>
    <p:extLst>
      <p:ext uri="{BB962C8B-B14F-4D97-AF65-F5344CB8AC3E}">
        <p14:creationId xmlns:p14="http://schemas.microsoft.com/office/powerpoint/2010/main" val="124515327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userDrawn="1">
  <p:cSld name="Utfallande bild - blå logga">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C03F0252-6F7A-41F6-932A-2ABA40F0BDA0}"/>
              </a:ext>
            </a:extLst>
          </p:cNvPr>
          <p:cNvSpPr>
            <a:spLocks noGrp="1"/>
          </p:cNvSpPr>
          <p:nvPr>
            <p:ph type="dt" sz="half" idx="10"/>
          </p:nvPr>
        </p:nvSpPr>
        <p:spPr/>
        <p:txBody>
          <a:bodyPr/>
          <a:lstStyle/>
          <a:p>
            <a:fld id="{F5AD5718-60B2-496E-9FAD-9B02076132A9}" type="datetimeFigureOut">
              <a:rPr lang="en-GB" smtClean="0"/>
              <a:t>16/09/2026</a:t>
            </a:fld>
            <a:endParaRPr lang="en-GB"/>
          </a:p>
        </p:txBody>
      </p:sp>
      <p:sp>
        <p:nvSpPr>
          <p:cNvPr id="4" name="Platshållare för sidfot 3">
            <a:extLst>
              <a:ext uri="{FF2B5EF4-FFF2-40B4-BE49-F238E27FC236}">
                <a16:creationId xmlns:a16="http://schemas.microsoft.com/office/drawing/2014/main" id="{511473DD-8586-45C2-81AF-CC1245C543BD}"/>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671027AC-FA49-4616-8B9D-A5A6AC576A9C}"/>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7" name="Platshållare för bild 6">
            <a:extLst>
              <a:ext uri="{FF2B5EF4-FFF2-40B4-BE49-F238E27FC236}">
                <a16:creationId xmlns:a16="http://schemas.microsoft.com/office/drawing/2014/main" id="{845BF8B0-27B3-4FA2-8988-01F8DFEC72C1}"/>
              </a:ext>
            </a:extLst>
          </p:cNvPr>
          <p:cNvSpPr>
            <a:spLocks noGrp="1"/>
          </p:cNvSpPr>
          <p:nvPr>
            <p:ph type="pic" sz="quarter" idx="13"/>
          </p:nvPr>
        </p:nvSpPr>
        <p:spPr>
          <a:xfrm>
            <a:off x="0" y="0"/>
            <a:ext cx="12192000" cy="6858000"/>
          </a:xfrm>
        </p:spPr>
        <p:txBody>
          <a:bodyPr/>
          <a:lstStyle/>
          <a:p>
            <a:endParaRPr lang="en-GB"/>
          </a:p>
        </p:txBody>
      </p:sp>
      <p:sp>
        <p:nvSpPr>
          <p:cNvPr id="8" name="Platshållare för bild 10">
            <a:extLst>
              <a:ext uri="{FF2B5EF4-FFF2-40B4-BE49-F238E27FC236}">
                <a16:creationId xmlns:a16="http://schemas.microsoft.com/office/drawing/2014/main" id="{59277E7C-C3DD-4BC0-B95A-ECABF576D53D}"/>
              </a:ext>
            </a:extLst>
          </p:cNvPr>
          <p:cNvSpPr>
            <a:spLocks noGrp="1"/>
          </p:cNvSpPr>
          <p:nvPr>
            <p:ph type="pic" sz="quarter" idx="14" hasCustomPrompt="1"/>
          </p:nvPr>
        </p:nvSpPr>
        <p:spPr>
          <a:xfrm>
            <a:off x="10693400" y="5961063"/>
            <a:ext cx="1055688" cy="682625"/>
          </a:xfrm>
          <a:blipFill dpi="0" rotWithShape="1">
            <a:blip r:embed="rId2">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en-GB"/>
              <a:t> </a:t>
            </a:r>
          </a:p>
        </p:txBody>
      </p:sp>
      <p:sp>
        <p:nvSpPr>
          <p:cNvPr id="9" name="Rektangel: rundade hörn 8">
            <a:extLst>
              <a:ext uri="{FF2B5EF4-FFF2-40B4-BE49-F238E27FC236}">
                <a16:creationId xmlns:a16="http://schemas.microsoft.com/office/drawing/2014/main" id="{730C5BC1-BC93-4CC9-BDC9-D55B21E3D245}"/>
              </a:ext>
            </a:extLst>
          </p:cNvPr>
          <p:cNvSpPr/>
          <p:nvPr userDrawn="1"/>
        </p:nvSpPr>
        <p:spPr>
          <a:xfrm>
            <a:off x="-2632363" y="0"/>
            <a:ext cx="2492278" cy="1831271"/>
          </a:xfrm>
          <a:prstGeom prst="roundRect">
            <a:avLst>
              <a:gd name="adj" fmla="val 0"/>
            </a:avLst>
          </a:prstGeom>
          <a:solidFill>
            <a:schemeClr val="accent2"/>
          </a:solidFill>
        </p:spPr>
        <p:txBody>
          <a:bodyPr wrap="square" rtlCol="0" anchor="ctr">
            <a:spAutoFit/>
          </a:bodyPr>
          <a:lstStyle/>
          <a:p>
            <a:pPr lvl="0">
              <a:spcAft>
                <a:spcPts val="600"/>
              </a:spcAft>
            </a:pPr>
            <a:r>
              <a:rPr lang="sv-SE">
                <a:solidFill>
                  <a:schemeClr val="bg1"/>
                </a:solidFill>
              </a:rPr>
              <a:t>Ifall du tar bort en bild och ersätter med ny kommer bilden hamna ovanpå loggan. </a:t>
            </a:r>
          </a:p>
          <a:p>
            <a:pPr lvl="0">
              <a:spcAft>
                <a:spcPts val="600"/>
              </a:spcAft>
            </a:pPr>
            <a:r>
              <a:rPr lang="sv-SE">
                <a:solidFill>
                  <a:schemeClr val="bg1"/>
                </a:solidFill>
              </a:rPr>
              <a:t>Tryck på Start/Återställ för att rätta till detta</a:t>
            </a:r>
          </a:p>
        </p:txBody>
      </p:sp>
    </p:spTree>
    <p:extLst>
      <p:ext uri="{BB962C8B-B14F-4D97-AF65-F5344CB8AC3E}">
        <p14:creationId xmlns:p14="http://schemas.microsoft.com/office/powerpoint/2010/main" val="418805140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Rubrik och innehåll">
    <p:bg>
      <p:bgPr>
        <a:solidFill>
          <a:schemeClr val="bg1"/>
        </a:solidFill>
        <a:effectLst/>
      </p:bgPr>
    </p:bg>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dirty="0"/>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16/09/2026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6" name="Platshållare för bildnummer 5">
            <a:extLst>
              <a:ext uri="{FF2B5EF4-FFF2-40B4-BE49-F238E27FC236}">
                <a16:creationId xmlns:a16="http://schemas.microsoft.com/office/drawing/2014/main" id="{E824655E-3710-4A12-876D-2F2D28CDFC4C}"/>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2" name="Rubrik 1">
            <a:extLst>
              <a:ext uri="{FF2B5EF4-FFF2-40B4-BE49-F238E27FC236}">
                <a16:creationId xmlns:a16="http://schemas.microsoft.com/office/drawing/2014/main" id="{8E9F8E1C-D67B-B864-85DC-39383FED61B9}"/>
              </a:ext>
            </a:extLst>
          </p:cNvPr>
          <p:cNvSpPr>
            <a:spLocks noGrp="1"/>
          </p:cNvSpPr>
          <p:nvPr>
            <p:ph type="title"/>
          </p:nvPr>
        </p:nvSpPr>
        <p:spPr>
          <a:xfrm>
            <a:off x="838200" y="365125"/>
            <a:ext cx="9937750" cy="1325563"/>
          </a:xfrm>
        </p:spPr>
        <p:txBody>
          <a:bodyPr/>
          <a:lstStyle/>
          <a:p>
            <a:r>
              <a:rPr lang="sv-SE"/>
              <a:t>Klicka här för att ändra mall för rubrikformat</a:t>
            </a:r>
            <a:endParaRPr lang="en-GB" dirty="0"/>
          </a:p>
        </p:txBody>
      </p:sp>
    </p:spTree>
    <p:extLst>
      <p:ext uri="{BB962C8B-B14F-4D97-AF65-F5344CB8AC3E}">
        <p14:creationId xmlns:p14="http://schemas.microsoft.com/office/powerpoint/2010/main" val="2568507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oleObject" Target="../embeddings/oleObject1.bin"/><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3.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 Id="rId27"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26" Type="http://schemas.openxmlformats.org/officeDocument/2006/relationships/tags" Target="../tags/tag11.xml"/><Relationship Id="rId3" Type="http://schemas.openxmlformats.org/officeDocument/2006/relationships/slideLayout" Target="../slideLayouts/slideLayout24.xml"/><Relationship Id="rId21" Type="http://schemas.openxmlformats.org/officeDocument/2006/relationships/slideLayout" Target="../slideLayouts/slideLayout4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5" Type="http://schemas.openxmlformats.org/officeDocument/2006/relationships/theme" Target="../theme/theme2.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29" Type="http://schemas.openxmlformats.org/officeDocument/2006/relationships/image" Target="../media/image2.emf"/><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24" Type="http://schemas.openxmlformats.org/officeDocument/2006/relationships/slideLayout" Target="../slideLayouts/slideLayout45.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slideLayout" Target="../slideLayouts/slideLayout44.xml"/><Relationship Id="rId28" Type="http://schemas.openxmlformats.org/officeDocument/2006/relationships/oleObject" Target="../embeddings/oleObject6.bin"/><Relationship Id="rId10" Type="http://schemas.openxmlformats.org/officeDocument/2006/relationships/slideLayout" Target="../slideLayouts/slideLayout31.xml"/><Relationship Id="rId19" Type="http://schemas.openxmlformats.org/officeDocument/2006/relationships/slideLayout" Target="../slideLayouts/slideLayout40.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slideLayout" Target="../slideLayouts/slideLayout43.xml"/><Relationship Id="rId27" Type="http://schemas.openxmlformats.org/officeDocument/2006/relationships/tags" Target="../tags/tag12.xml"/><Relationship Id="rId30" Type="http://schemas.openxmlformats.org/officeDocument/2006/relationships/image" Target="../media/image1.sv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slideLayout" Target="../slideLayouts/slideLayout63.xml"/><Relationship Id="rId26" Type="http://schemas.openxmlformats.org/officeDocument/2006/relationships/slideLayout" Target="../slideLayouts/slideLayout71.xml"/><Relationship Id="rId3" Type="http://schemas.openxmlformats.org/officeDocument/2006/relationships/slideLayout" Target="../slideLayouts/slideLayout48.xml"/><Relationship Id="rId21" Type="http://schemas.openxmlformats.org/officeDocument/2006/relationships/slideLayout" Target="../slideLayouts/slideLayout66.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5" Type="http://schemas.openxmlformats.org/officeDocument/2006/relationships/slideLayout" Target="../slideLayouts/slideLayout70.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29" Type="http://schemas.openxmlformats.org/officeDocument/2006/relationships/tags" Target="../tags/tag18.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slideLayout" Target="../slideLayouts/slideLayout69.xml"/><Relationship Id="rId32" Type="http://schemas.openxmlformats.org/officeDocument/2006/relationships/image" Target="../media/image1.svg"/><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28" Type="http://schemas.openxmlformats.org/officeDocument/2006/relationships/tags" Target="../tags/tag17.xml"/><Relationship Id="rId10" Type="http://schemas.openxmlformats.org/officeDocument/2006/relationships/slideLayout" Target="../slideLayouts/slideLayout55.xml"/><Relationship Id="rId19" Type="http://schemas.openxmlformats.org/officeDocument/2006/relationships/slideLayout" Target="../slideLayouts/slideLayout64.xml"/><Relationship Id="rId31" Type="http://schemas.openxmlformats.org/officeDocument/2006/relationships/image" Target="../media/image2.emf"/><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 Id="rId27" Type="http://schemas.openxmlformats.org/officeDocument/2006/relationships/theme" Target="../theme/theme3.xml"/><Relationship Id="rId30" Type="http://schemas.openxmlformats.org/officeDocument/2006/relationships/oleObject" Target="../embeddings/oleObject6.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pic>
        <p:nvPicPr>
          <p:cNvPr id="11" name="Bild 10">
            <a:extLst>
              <a:ext uri="{FF2B5EF4-FFF2-40B4-BE49-F238E27FC236}">
                <a16:creationId xmlns:a16="http://schemas.microsoft.com/office/drawing/2014/main" id="{3AC1C003-6F59-6F9E-D37F-C266E5B561E9}"/>
              </a:ext>
            </a:extLst>
          </p:cNvPr>
          <p:cNvPicPr>
            <a:picLocks noChangeAspect="1"/>
          </p:cNvPicPr>
          <p:nvPr userDrawn="1"/>
        </p:nvPicPr>
        <p:blipFill>
          <a:blip>
            <a:extLst>
              <a:ext uri="{96DAC541-7B7A-43D3-8B79-37D633B846F1}">
                <asvg:svgBlip xmlns:asvg="http://schemas.microsoft.com/office/drawing/2016/SVG/main" r:embed="rId25"/>
              </a:ext>
            </a:extLst>
          </a:blip>
          <a:stretch>
            <a:fillRect/>
          </a:stretch>
        </p:blipFill>
        <p:spPr>
          <a:xfrm>
            <a:off x="11438863" y="223821"/>
            <a:ext cx="560382" cy="479968"/>
          </a:xfrm>
          <a:prstGeom prst="rect">
            <a:avLst/>
          </a:prstGeom>
        </p:spPr>
      </p:pic>
      <p:graphicFrame>
        <p:nvGraphicFramePr>
          <p:cNvPr id="8" name="Objekt 7" hidden="1">
            <a:extLst>
              <a:ext uri="{FF2B5EF4-FFF2-40B4-BE49-F238E27FC236}">
                <a16:creationId xmlns:a16="http://schemas.microsoft.com/office/drawing/2014/main" id="{F1262A14-C18A-43AD-8174-EA6D5AC8AE8A}"/>
              </a:ext>
            </a:extLst>
          </p:cNvPr>
          <p:cNvGraphicFramePr>
            <a:graphicFrameLocks noChangeAspect="1"/>
          </p:cNvGraphicFramePr>
          <p:nvPr userDrawn="1">
            <p:custDataLst>
              <p:tags r:id="rId23"/>
            </p:custDataLst>
            <p:extLst>
              <p:ext uri="{D42A27DB-BD31-4B8C-83A1-F6EECF244321}">
                <p14:modId xmlns:p14="http://schemas.microsoft.com/office/powerpoint/2010/main" val="260557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6" imgW="498" imgH="499" progId="TCLayout.ActiveDocument.1">
                  <p:embed/>
                </p:oleObj>
              </mc:Choice>
              <mc:Fallback>
                <p:oleObj name="think-cell Slide" r:id="rId26" imgW="498" imgH="499" progId="TCLayout.ActiveDocument.1">
                  <p:embed/>
                  <p:pic>
                    <p:nvPicPr>
                      <p:cNvPr id="8" name="Objekt 7" hidden="1">
                        <a:extLst>
                          <a:ext uri="{FF2B5EF4-FFF2-40B4-BE49-F238E27FC236}">
                            <a16:creationId xmlns:a16="http://schemas.microsoft.com/office/drawing/2014/main" id="{F1262A14-C18A-43AD-8174-EA6D5AC8AE8A}"/>
                          </a:ext>
                        </a:extLst>
                      </p:cNvPr>
                      <p:cNvPicPr/>
                      <p:nvPr/>
                    </p:nvPicPr>
                    <p:blipFill>
                      <a:blip r:embed="rId27"/>
                      <a:stretch>
                        <a:fillRect/>
                      </a:stretch>
                    </p:blipFill>
                    <p:spPr>
                      <a:xfrm>
                        <a:off x="1588" y="1588"/>
                        <a:ext cx="1588" cy="1588"/>
                      </a:xfrm>
                      <a:prstGeom prst="rect">
                        <a:avLst/>
                      </a:prstGeom>
                    </p:spPr>
                  </p:pic>
                </p:oleObj>
              </mc:Fallback>
            </mc:AlternateContent>
          </a:graphicData>
        </a:graphic>
      </p:graphicFrame>
      <p:sp>
        <p:nvSpPr>
          <p:cNvPr id="7" name="Rektangel 6" hidden="1">
            <a:extLst>
              <a:ext uri="{FF2B5EF4-FFF2-40B4-BE49-F238E27FC236}">
                <a16:creationId xmlns:a16="http://schemas.microsoft.com/office/drawing/2014/main" id="{19D2BCF4-8713-4980-86F1-4C71D0C542E6}"/>
              </a:ext>
            </a:extLst>
          </p:cNvPr>
          <p:cNvSpPr/>
          <p:nvPr userDrawn="1">
            <p:custDataLst>
              <p:tags r:id="rId2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sv-SE" sz="2800" b="1" i="0" baseline="0" dirty="0">
              <a:latin typeface="Arial" panose="020B0604020202020204" pitchFamily="34" charset="0"/>
              <a:ea typeface="+mj-ea"/>
              <a:cs typeface="+mj-cs"/>
              <a:sym typeface="Arial" panose="020B0604020202020204" pitchFamily="34" charset="0"/>
            </a:endParaRPr>
          </a:p>
        </p:txBody>
      </p:sp>
      <p:sp>
        <p:nvSpPr>
          <p:cNvPr id="2" name="Platshållare för rubrik 1">
            <a:extLst>
              <a:ext uri="{FF2B5EF4-FFF2-40B4-BE49-F238E27FC236}">
                <a16:creationId xmlns:a16="http://schemas.microsoft.com/office/drawing/2014/main" id="{097E94E6-E056-44DB-88F4-99A19E9B3E7E}"/>
              </a:ext>
            </a:extLst>
          </p:cNvPr>
          <p:cNvSpPr>
            <a:spLocks noGrp="1"/>
          </p:cNvSpPr>
          <p:nvPr>
            <p:ph type="title"/>
          </p:nvPr>
        </p:nvSpPr>
        <p:spPr>
          <a:xfrm>
            <a:off x="838200" y="365125"/>
            <a:ext cx="9937750" cy="1325563"/>
          </a:xfrm>
          <a:prstGeom prst="rect">
            <a:avLst/>
          </a:prstGeom>
        </p:spPr>
        <p:txBody>
          <a:bodyPr vert="horz" lIns="91440" tIns="45720" rIns="91440" bIns="45720" rtlCol="0" anchor="b">
            <a:normAutofit/>
          </a:bodyPr>
          <a:lstStyle/>
          <a:p>
            <a:r>
              <a:rPr lang="sv-SE" dirty="0"/>
              <a:t>Klicka här för att ändra mall för rubrikformat</a:t>
            </a:r>
            <a:endParaRPr lang="en-GB" dirty="0"/>
          </a:p>
        </p:txBody>
      </p:sp>
      <p:sp>
        <p:nvSpPr>
          <p:cNvPr id="3" name="Platshållare för text 2">
            <a:extLst>
              <a:ext uri="{FF2B5EF4-FFF2-40B4-BE49-F238E27FC236}">
                <a16:creationId xmlns:a16="http://schemas.microsoft.com/office/drawing/2014/main" id="{63B8ED10-F4B2-4FA1-8E88-70AFDC69C2BF}"/>
              </a:ext>
            </a:extLst>
          </p:cNvPr>
          <p:cNvSpPr>
            <a:spLocks noGrp="1"/>
          </p:cNvSpPr>
          <p:nvPr>
            <p:ph type="body" idx="1"/>
          </p:nvPr>
        </p:nvSpPr>
        <p:spPr>
          <a:xfrm>
            <a:off x="838200" y="1825625"/>
            <a:ext cx="9937750" cy="4340225"/>
          </a:xfrm>
          <a:prstGeom prst="rect">
            <a:avLst/>
          </a:prstGeom>
        </p:spPr>
        <p:txBody>
          <a:bodyPr vert="horz" lIns="91440" tIns="45720" rIns="91440" bIns="45720" rtlCol="0">
            <a:norm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4" name="Platshållare för datum 3">
            <a:extLst>
              <a:ext uri="{FF2B5EF4-FFF2-40B4-BE49-F238E27FC236}">
                <a16:creationId xmlns:a16="http://schemas.microsoft.com/office/drawing/2014/main" id="{2263B157-AAB9-40E3-9103-92766FFC2F88}"/>
              </a:ext>
            </a:extLst>
          </p:cNvPr>
          <p:cNvSpPr>
            <a:spLocks noGrp="1"/>
          </p:cNvSpPr>
          <p:nvPr>
            <p:ph type="dt" sz="half" idx="2"/>
          </p:nvPr>
        </p:nvSpPr>
        <p:spPr>
          <a:xfrm>
            <a:off x="838200" y="6356350"/>
            <a:ext cx="10287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AD5718-60B2-496E-9FAD-9B02076132A9}" type="datetimeFigureOut">
              <a:rPr lang="en-GB" smtClean="0"/>
              <a:t>16/09/2026</a:t>
            </a:fld>
            <a:endParaRPr lang="en-GB" dirty="0"/>
          </a:p>
        </p:txBody>
      </p:sp>
      <p:sp>
        <p:nvSpPr>
          <p:cNvPr id="5" name="Platshållare för sidfot 4">
            <a:extLst>
              <a:ext uri="{FF2B5EF4-FFF2-40B4-BE49-F238E27FC236}">
                <a16:creationId xmlns:a16="http://schemas.microsoft.com/office/drawing/2014/main" id="{AA5C12CA-C4C9-478F-B06C-6D1D166FF1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Platshållare för bildnummer 5">
            <a:extLst>
              <a:ext uri="{FF2B5EF4-FFF2-40B4-BE49-F238E27FC236}">
                <a16:creationId xmlns:a16="http://schemas.microsoft.com/office/drawing/2014/main" id="{9B9600E1-62B8-4BC8-B329-4E58952036B0}"/>
              </a:ext>
            </a:extLst>
          </p:cNvPr>
          <p:cNvSpPr>
            <a:spLocks noGrp="1"/>
          </p:cNvSpPr>
          <p:nvPr>
            <p:ph type="sldNum" sz="quarter" idx="4"/>
          </p:nvPr>
        </p:nvSpPr>
        <p:spPr>
          <a:xfrm>
            <a:off x="9456738" y="6356350"/>
            <a:ext cx="131921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C3BD01-E488-4B64-A04E-23BB7B336F1D}" type="slidenum">
              <a:rPr lang="en-GB" smtClean="0"/>
              <a:t>‹#›</a:t>
            </a:fld>
            <a:endParaRPr lang="en-GB" dirty="0"/>
          </a:p>
        </p:txBody>
      </p:sp>
    </p:spTree>
    <p:extLst>
      <p:ext uri="{BB962C8B-B14F-4D97-AF65-F5344CB8AC3E}">
        <p14:creationId xmlns:p14="http://schemas.microsoft.com/office/powerpoint/2010/main" val="1397355194"/>
      </p:ext>
    </p:extLst>
  </p:cSld>
  <p:clrMap bg1="lt1" tx1="dk1" bg2="lt2" tx2="dk2" accent1="accent1" accent2="accent2" accent3="accent3" accent4="accent4" accent5="accent5" accent6="accent6" hlink="hlink" folHlink="folHlink"/>
  <p:sldLayoutIdLst>
    <p:sldLayoutId id="2147483883" r:id="rId1"/>
    <p:sldLayoutId id="2147483891" r:id="rId2"/>
    <p:sldLayoutId id="2147484026" r:id="rId3"/>
    <p:sldLayoutId id="2147483853" r:id="rId4"/>
    <p:sldLayoutId id="2147483852" r:id="rId5"/>
    <p:sldLayoutId id="2147483855" r:id="rId6"/>
    <p:sldLayoutId id="2147483652" r:id="rId7"/>
    <p:sldLayoutId id="2147483650" r:id="rId8"/>
    <p:sldLayoutId id="2147483661" r:id="rId9"/>
    <p:sldLayoutId id="2147483851" r:id="rId10"/>
    <p:sldLayoutId id="2147483856" r:id="rId11"/>
    <p:sldLayoutId id="2147483947" r:id="rId12"/>
    <p:sldLayoutId id="2147483935" r:id="rId13"/>
    <p:sldLayoutId id="2147483948" r:id="rId14"/>
    <p:sldLayoutId id="2147483763" r:id="rId15"/>
    <p:sldLayoutId id="2147483909" r:id="rId16"/>
    <p:sldLayoutId id="2147483764" r:id="rId17"/>
    <p:sldLayoutId id="2147483812" r:id="rId18"/>
    <p:sldLayoutId id="2147483750" r:id="rId19"/>
    <p:sldLayoutId id="2147483938" r:id="rId20"/>
    <p:sldLayoutId id="2147483843" r:id="rId21"/>
  </p:sldLayoutIdLst>
  <p:txStyles>
    <p:titleStyle>
      <a:lvl1pPr algn="l" defTabSz="914400" rtl="0" eaLnBrk="1" latinLnBrk="0" hangingPunct="1">
        <a:lnSpc>
          <a:spcPts val="3100"/>
        </a:lnSpc>
        <a:spcBef>
          <a:spcPct val="0"/>
        </a:spcBef>
        <a:buNone/>
        <a:defRPr sz="2800" b="1" kern="1200">
          <a:solidFill>
            <a:schemeClr val="accent1"/>
          </a:solidFill>
          <a:latin typeface="+mj-lt"/>
          <a:ea typeface="+mj-ea"/>
          <a:cs typeface="+mj-cs"/>
        </a:defRPr>
      </a:lvl1pPr>
    </p:titleStyle>
    <p:bodyStyle>
      <a:lvl1pPr marL="271463" indent="-271463" algn="l" defTabSz="914400" rtl="0" eaLnBrk="1" latinLnBrk="0" hangingPunct="1">
        <a:lnSpc>
          <a:spcPct val="100000"/>
        </a:lnSpc>
        <a:spcBef>
          <a:spcPts val="1000"/>
        </a:spcBef>
        <a:buClrTx/>
        <a:buFont typeface="Arial" panose="020B0604020202020204" pitchFamily="34" charset="0"/>
        <a:buChar char="•"/>
        <a:defRPr sz="2000" kern="1200">
          <a:solidFill>
            <a:schemeClr val="tx1"/>
          </a:solidFill>
          <a:latin typeface="+mn-lt"/>
          <a:ea typeface="+mn-ea"/>
          <a:cs typeface="+mn-cs"/>
        </a:defRPr>
      </a:lvl1pPr>
      <a:lvl2pPr marL="533400" indent="-261938"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2pPr>
      <a:lvl3pPr marL="806450" indent="-273050"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3pPr>
      <a:lvl4pPr marL="1077913" indent="-271463"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4pPr>
      <a:lvl5pPr marL="1349375" indent="-271463"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71" userDrawn="1">
          <p15:clr>
            <a:srgbClr val="F26B43"/>
          </p15:clr>
        </p15:guide>
        <p15:guide id="2" pos="529" userDrawn="1">
          <p15:clr>
            <a:srgbClr val="F26B43"/>
          </p15:clr>
        </p15:guide>
        <p15:guide id="3" pos="6788" userDrawn="1">
          <p15:clr>
            <a:srgbClr val="F26B43"/>
          </p15:clr>
        </p15:guide>
        <p15:guide id="4" orient="horz" pos="1139" userDrawn="1">
          <p15:clr>
            <a:srgbClr val="F26B43"/>
          </p15:clr>
        </p15:guide>
        <p15:guide id="5" orient="horz" pos="388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DAE9F6"/>
        </a:solidFill>
        <a:effectLst/>
      </p:bgPr>
    </p:bg>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958B59F1-F599-42EA-B0AF-D694CD5566E0}"/>
              </a:ext>
            </a:extLst>
          </p:cNvPr>
          <p:cNvGraphicFramePr>
            <a:graphicFrameLocks noChangeAspect="1"/>
          </p:cNvGraphicFramePr>
          <p:nvPr userDrawn="1">
            <p:custDataLst>
              <p:tags r:id="rId26"/>
            </p:custDataLst>
            <p:extLst>
              <p:ext uri="{D42A27DB-BD31-4B8C-83A1-F6EECF244321}">
                <p14:modId xmlns:p14="http://schemas.microsoft.com/office/powerpoint/2010/main" val="2206489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8" imgW="498" imgH="499" progId="TCLayout.ActiveDocument.1">
                  <p:embed/>
                </p:oleObj>
              </mc:Choice>
              <mc:Fallback>
                <p:oleObj name="think-cell Slide" r:id="rId28" imgW="498" imgH="499" progId="TCLayout.ActiveDocument.1">
                  <p:embed/>
                  <p:pic>
                    <p:nvPicPr>
                      <p:cNvPr id="9" name="Objekt 8" hidden="1">
                        <a:extLst>
                          <a:ext uri="{FF2B5EF4-FFF2-40B4-BE49-F238E27FC236}">
                            <a16:creationId xmlns:a16="http://schemas.microsoft.com/office/drawing/2014/main" id="{958B59F1-F599-42EA-B0AF-D694CD5566E0}"/>
                          </a:ext>
                        </a:extLst>
                      </p:cNvPr>
                      <p:cNvPicPr/>
                      <p:nvPr/>
                    </p:nvPicPr>
                    <p:blipFill>
                      <a:blip r:embed="rId29"/>
                      <a:stretch>
                        <a:fillRect/>
                      </a:stretch>
                    </p:blipFill>
                    <p:spPr>
                      <a:xfrm>
                        <a:off x="1588" y="1588"/>
                        <a:ext cx="1588" cy="1588"/>
                      </a:xfrm>
                      <a:prstGeom prst="rect">
                        <a:avLst/>
                      </a:prstGeom>
                    </p:spPr>
                  </p:pic>
                </p:oleObj>
              </mc:Fallback>
            </mc:AlternateContent>
          </a:graphicData>
        </a:graphic>
      </p:graphicFrame>
      <p:sp>
        <p:nvSpPr>
          <p:cNvPr id="7" name="Rektangel 6" hidden="1">
            <a:extLst>
              <a:ext uri="{FF2B5EF4-FFF2-40B4-BE49-F238E27FC236}">
                <a16:creationId xmlns:a16="http://schemas.microsoft.com/office/drawing/2014/main" id="{B61D218C-849D-494C-AA25-56222077AB86}"/>
              </a:ext>
            </a:extLst>
          </p:cNvPr>
          <p:cNvSpPr/>
          <p:nvPr userDrawn="1">
            <p:custDataLst>
              <p:tags r:id="rId2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sv-SE" sz="2800" b="1" i="0" baseline="0" dirty="0">
              <a:latin typeface="Arial" panose="020B0604020202020204" pitchFamily="34" charset="0"/>
              <a:ea typeface="+mj-ea"/>
              <a:cs typeface="+mj-cs"/>
              <a:sym typeface="Arial" panose="020B0604020202020204" pitchFamily="34" charset="0"/>
            </a:endParaRPr>
          </a:p>
        </p:txBody>
      </p:sp>
      <p:sp>
        <p:nvSpPr>
          <p:cNvPr id="2" name="Platshållare för rubrik 1">
            <a:extLst>
              <a:ext uri="{FF2B5EF4-FFF2-40B4-BE49-F238E27FC236}">
                <a16:creationId xmlns:a16="http://schemas.microsoft.com/office/drawing/2014/main" id="{097E94E6-E056-44DB-88F4-99A19E9B3E7E}"/>
              </a:ext>
            </a:extLst>
          </p:cNvPr>
          <p:cNvSpPr>
            <a:spLocks noGrp="1"/>
          </p:cNvSpPr>
          <p:nvPr>
            <p:ph type="title"/>
          </p:nvPr>
        </p:nvSpPr>
        <p:spPr>
          <a:xfrm>
            <a:off x="836613" y="374650"/>
            <a:ext cx="9937750" cy="1325563"/>
          </a:xfrm>
          <a:prstGeom prst="rect">
            <a:avLst/>
          </a:prstGeom>
        </p:spPr>
        <p:txBody>
          <a:bodyPr vert="horz" lIns="91440" tIns="45720" rIns="91440" bIns="45720" rtlCol="0" anchor="b">
            <a:normAutofit/>
          </a:bodyPr>
          <a:lstStyle/>
          <a:p>
            <a:r>
              <a:rPr lang="sv-SE" dirty="0"/>
              <a:t>Klicka här för att ändra mall för rubrikformat</a:t>
            </a:r>
            <a:endParaRPr lang="en-GB" dirty="0"/>
          </a:p>
        </p:txBody>
      </p:sp>
      <p:sp>
        <p:nvSpPr>
          <p:cNvPr id="3" name="Platshållare för text 2">
            <a:extLst>
              <a:ext uri="{FF2B5EF4-FFF2-40B4-BE49-F238E27FC236}">
                <a16:creationId xmlns:a16="http://schemas.microsoft.com/office/drawing/2014/main" id="{63B8ED10-F4B2-4FA1-8E88-70AFDC69C2BF}"/>
              </a:ext>
            </a:extLst>
          </p:cNvPr>
          <p:cNvSpPr>
            <a:spLocks noGrp="1"/>
          </p:cNvSpPr>
          <p:nvPr>
            <p:ph type="body" idx="1"/>
          </p:nvPr>
        </p:nvSpPr>
        <p:spPr>
          <a:xfrm>
            <a:off x="838200" y="1825625"/>
            <a:ext cx="9937750" cy="4340225"/>
          </a:xfrm>
          <a:prstGeom prst="rect">
            <a:avLst/>
          </a:prstGeom>
        </p:spPr>
        <p:txBody>
          <a:bodyPr vert="horz" lIns="91440" tIns="45720" rIns="91440" bIns="45720" rtlCol="0">
            <a:norm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4" name="Platshållare för datum 3">
            <a:extLst>
              <a:ext uri="{FF2B5EF4-FFF2-40B4-BE49-F238E27FC236}">
                <a16:creationId xmlns:a16="http://schemas.microsoft.com/office/drawing/2014/main" id="{2263B157-AAB9-40E3-9103-92766FFC2F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AD5718-60B2-496E-9FAD-9B02076132A9}" type="datetimeFigureOut">
              <a:rPr lang="en-GB" smtClean="0"/>
              <a:t>16/09/2026</a:t>
            </a:fld>
            <a:endParaRPr lang="en-GB"/>
          </a:p>
        </p:txBody>
      </p:sp>
      <p:sp>
        <p:nvSpPr>
          <p:cNvPr id="5" name="Platshållare för sidfot 4">
            <a:extLst>
              <a:ext uri="{FF2B5EF4-FFF2-40B4-BE49-F238E27FC236}">
                <a16:creationId xmlns:a16="http://schemas.microsoft.com/office/drawing/2014/main" id="{AA5C12CA-C4C9-478F-B06C-6D1D166FF1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Platshållare för bildnummer 5">
            <a:extLst>
              <a:ext uri="{FF2B5EF4-FFF2-40B4-BE49-F238E27FC236}">
                <a16:creationId xmlns:a16="http://schemas.microsoft.com/office/drawing/2014/main" id="{9B9600E1-62B8-4BC8-B329-4E58952036B0}"/>
              </a:ext>
            </a:extLst>
          </p:cNvPr>
          <p:cNvSpPr>
            <a:spLocks noGrp="1"/>
          </p:cNvSpPr>
          <p:nvPr>
            <p:ph type="sldNum" sz="quarter" idx="4"/>
          </p:nvPr>
        </p:nvSpPr>
        <p:spPr>
          <a:xfrm>
            <a:off x="8874125" y="6356350"/>
            <a:ext cx="190023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C3BD01-E488-4B64-A04E-23BB7B336F1D}" type="slidenum">
              <a:rPr lang="en-GB" smtClean="0"/>
              <a:t>‹#›</a:t>
            </a:fld>
            <a:endParaRPr lang="en-GB" dirty="0"/>
          </a:p>
        </p:txBody>
      </p:sp>
      <p:pic>
        <p:nvPicPr>
          <p:cNvPr id="10" name="Bild 9">
            <a:extLst>
              <a:ext uri="{FF2B5EF4-FFF2-40B4-BE49-F238E27FC236}">
                <a16:creationId xmlns:a16="http://schemas.microsoft.com/office/drawing/2014/main" id="{F4E5F144-FBB5-3BF4-612F-E956FC2AAD8F}"/>
              </a:ext>
            </a:extLst>
          </p:cNvPr>
          <p:cNvPicPr>
            <a:picLocks noChangeAspect="1"/>
          </p:cNvPicPr>
          <p:nvPr userDrawn="1"/>
        </p:nvPicPr>
        <p:blipFill>
          <a:blip>
            <a:extLst>
              <a:ext uri="{96DAC541-7B7A-43D3-8B79-37D633B846F1}">
                <asvg:svgBlip xmlns:asvg="http://schemas.microsoft.com/office/drawing/2016/SVG/main" r:embed="rId30"/>
              </a:ext>
            </a:extLst>
          </a:blip>
          <a:stretch>
            <a:fillRect/>
          </a:stretch>
        </p:blipFill>
        <p:spPr>
          <a:xfrm>
            <a:off x="11438863" y="223821"/>
            <a:ext cx="560382" cy="479968"/>
          </a:xfrm>
          <a:prstGeom prst="rect">
            <a:avLst/>
          </a:prstGeom>
        </p:spPr>
      </p:pic>
    </p:spTree>
    <p:extLst>
      <p:ext uri="{BB962C8B-B14F-4D97-AF65-F5344CB8AC3E}">
        <p14:creationId xmlns:p14="http://schemas.microsoft.com/office/powerpoint/2010/main" val="2236886871"/>
      </p:ext>
    </p:extLst>
  </p:cSld>
  <p:clrMap bg1="lt1" tx1="dk1" bg2="lt2" tx2="dk2" accent1="accent1" accent2="accent2" accent3="accent3" accent4="accent4" accent5="accent5" accent6="accent6" hlink="hlink" folHlink="folHlink"/>
  <p:sldLayoutIdLst>
    <p:sldLayoutId id="2147483892" r:id="rId1"/>
    <p:sldLayoutId id="2147483884" r:id="rId2"/>
    <p:sldLayoutId id="2147484023" r:id="rId3"/>
    <p:sldLayoutId id="2147483896" r:id="rId4"/>
    <p:sldLayoutId id="2147483922" r:id="rId5"/>
    <p:sldLayoutId id="2147483931" r:id="rId6"/>
    <p:sldLayoutId id="2147483665" r:id="rId7"/>
    <p:sldLayoutId id="2147483664" r:id="rId8"/>
    <p:sldLayoutId id="2147483863" r:id="rId9"/>
    <p:sldLayoutId id="2147483859" r:id="rId10"/>
    <p:sldLayoutId id="2147483903" r:id="rId11"/>
    <p:sldLayoutId id="2147483955" r:id="rId12"/>
    <p:sldLayoutId id="2147483680" r:id="rId13"/>
    <p:sldLayoutId id="2147483876" r:id="rId14"/>
    <p:sldLayoutId id="2147483949" r:id="rId15"/>
    <p:sldLayoutId id="2147483765" r:id="rId16"/>
    <p:sldLayoutId id="2147483818" r:id="rId17"/>
    <p:sldLayoutId id="2147483766" r:id="rId18"/>
    <p:sldLayoutId id="2147483667" r:id="rId19"/>
    <p:sldLayoutId id="2147484032" r:id="rId20"/>
    <p:sldLayoutId id="2147484040" r:id="rId21"/>
    <p:sldLayoutId id="2147483872" r:id="rId22"/>
    <p:sldLayoutId id="2147483940" r:id="rId23"/>
    <p:sldLayoutId id="2147483844" r:id="rId24"/>
  </p:sldLayoutIdLst>
  <p:txStyles>
    <p:titleStyle>
      <a:lvl1pPr algn="l" defTabSz="914400" rtl="0" eaLnBrk="1" latinLnBrk="0" hangingPunct="1">
        <a:lnSpc>
          <a:spcPts val="3100"/>
        </a:lnSpc>
        <a:spcBef>
          <a:spcPct val="0"/>
        </a:spcBef>
        <a:buNone/>
        <a:defRPr sz="2800" b="1" kern="1200">
          <a:solidFill>
            <a:schemeClr val="accent1"/>
          </a:solidFill>
          <a:latin typeface="+mj-lt"/>
          <a:ea typeface="+mj-ea"/>
          <a:cs typeface="+mj-cs"/>
        </a:defRPr>
      </a:lvl1pPr>
    </p:titleStyle>
    <p:bodyStyle>
      <a:lvl1pPr marL="271463" indent="-271463" algn="l" defTabSz="914400" rtl="0" eaLnBrk="1" latinLnBrk="0" hangingPunct="1">
        <a:lnSpc>
          <a:spcPct val="100000"/>
        </a:lnSpc>
        <a:spcBef>
          <a:spcPts val="1000"/>
        </a:spcBef>
        <a:buClrTx/>
        <a:buFont typeface="Arial" panose="020B0604020202020204" pitchFamily="34" charset="0"/>
        <a:buChar char="•"/>
        <a:defRPr sz="2000" kern="1200">
          <a:solidFill>
            <a:schemeClr val="tx1"/>
          </a:solidFill>
          <a:latin typeface="+mn-lt"/>
          <a:ea typeface="+mn-ea"/>
          <a:cs typeface="+mn-cs"/>
        </a:defRPr>
      </a:lvl1pPr>
      <a:lvl2pPr marL="533400" indent="-261938"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2pPr>
      <a:lvl3pPr marL="806450" indent="-273050"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3pPr>
      <a:lvl4pPr marL="1077913" indent="-271463"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4pPr>
      <a:lvl5pPr marL="1349375" indent="-271463"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71">
          <p15:clr>
            <a:srgbClr val="F26B43"/>
          </p15:clr>
        </p15:guide>
        <p15:guide id="2" pos="529">
          <p15:clr>
            <a:srgbClr val="F26B43"/>
          </p15:clr>
        </p15:guide>
        <p15:guide id="3" pos="6788" userDrawn="1">
          <p15:clr>
            <a:srgbClr val="F26B43"/>
          </p15:clr>
        </p15:guide>
        <p15:guide id="4" orient="horz" pos="1139">
          <p15:clr>
            <a:srgbClr val="F26B43"/>
          </p15:clr>
        </p15:guide>
        <p15:guide id="5" orient="horz" pos="3884"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20000"/>
            <a:lumOff val="80000"/>
          </a:schemeClr>
        </a:solidFill>
        <a:effectLst/>
      </p:bgPr>
    </p:bg>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958B59F1-F599-42EA-B0AF-D694CD5566E0}"/>
              </a:ext>
            </a:extLst>
          </p:cNvPr>
          <p:cNvGraphicFramePr>
            <a:graphicFrameLocks noChangeAspect="1"/>
          </p:cNvGraphicFramePr>
          <p:nvPr userDrawn="1">
            <p:custDataLst>
              <p:tags r:id="rId28"/>
            </p:custDataLst>
            <p:extLst>
              <p:ext uri="{D42A27DB-BD31-4B8C-83A1-F6EECF244321}">
                <p14:modId xmlns:p14="http://schemas.microsoft.com/office/powerpoint/2010/main" val="2206489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0" imgW="498" imgH="499" progId="TCLayout.ActiveDocument.1">
                  <p:embed/>
                </p:oleObj>
              </mc:Choice>
              <mc:Fallback>
                <p:oleObj name="think-cell Slide" r:id="rId30" imgW="498" imgH="499" progId="TCLayout.ActiveDocument.1">
                  <p:embed/>
                  <p:pic>
                    <p:nvPicPr>
                      <p:cNvPr id="9" name="Objekt 8" hidden="1">
                        <a:extLst>
                          <a:ext uri="{FF2B5EF4-FFF2-40B4-BE49-F238E27FC236}">
                            <a16:creationId xmlns:a16="http://schemas.microsoft.com/office/drawing/2014/main" id="{958B59F1-F599-42EA-B0AF-D694CD5566E0}"/>
                          </a:ext>
                        </a:extLst>
                      </p:cNvPr>
                      <p:cNvPicPr/>
                      <p:nvPr/>
                    </p:nvPicPr>
                    <p:blipFill>
                      <a:blip r:embed="rId31"/>
                      <a:stretch>
                        <a:fillRect/>
                      </a:stretch>
                    </p:blipFill>
                    <p:spPr>
                      <a:xfrm>
                        <a:off x="1588" y="1588"/>
                        <a:ext cx="1588" cy="1588"/>
                      </a:xfrm>
                      <a:prstGeom prst="rect">
                        <a:avLst/>
                      </a:prstGeom>
                    </p:spPr>
                  </p:pic>
                </p:oleObj>
              </mc:Fallback>
            </mc:AlternateContent>
          </a:graphicData>
        </a:graphic>
      </p:graphicFrame>
      <p:sp>
        <p:nvSpPr>
          <p:cNvPr id="7" name="Rektangel 6" hidden="1">
            <a:extLst>
              <a:ext uri="{FF2B5EF4-FFF2-40B4-BE49-F238E27FC236}">
                <a16:creationId xmlns:a16="http://schemas.microsoft.com/office/drawing/2014/main" id="{B61D218C-849D-494C-AA25-56222077AB86}"/>
              </a:ext>
            </a:extLst>
          </p:cNvPr>
          <p:cNvSpPr/>
          <p:nvPr userDrawn="1">
            <p:custDataLst>
              <p:tags r:id="rId29"/>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sv-SE" sz="2800" b="1" i="0" baseline="0" dirty="0">
              <a:latin typeface="Arial" panose="020B0604020202020204" pitchFamily="34" charset="0"/>
              <a:ea typeface="+mj-ea"/>
              <a:cs typeface="+mj-cs"/>
              <a:sym typeface="Arial" panose="020B0604020202020204" pitchFamily="34" charset="0"/>
            </a:endParaRPr>
          </a:p>
        </p:txBody>
      </p:sp>
      <p:sp>
        <p:nvSpPr>
          <p:cNvPr id="2" name="Platshållare för rubrik 1">
            <a:extLst>
              <a:ext uri="{FF2B5EF4-FFF2-40B4-BE49-F238E27FC236}">
                <a16:creationId xmlns:a16="http://schemas.microsoft.com/office/drawing/2014/main" id="{097E94E6-E056-44DB-88F4-99A19E9B3E7E}"/>
              </a:ext>
            </a:extLst>
          </p:cNvPr>
          <p:cNvSpPr>
            <a:spLocks noGrp="1"/>
          </p:cNvSpPr>
          <p:nvPr>
            <p:ph type="title"/>
          </p:nvPr>
        </p:nvSpPr>
        <p:spPr>
          <a:xfrm>
            <a:off x="836613" y="374650"/>
            <a:ext cx="9937750" cy="1325563"/>
          </a:xfrm>
          <a:prstGeom prst="rect">
            <a:avLst/>
          </a:prstGeom>
        </p:spPr>
        <p:txBody>
          <a:bodyPr vert="horz" lIns="91440" tIns="45720" rIns="91440" bIns="45720" rtlCol="0" anchor="b">
            <a:normAutofit/>
          </a:bodyPr>
          <a:lstStyle/>
          <a:p>
            <a:r>
              <a:rPr lang="sv-SE" dirty="0"/>
              <a:t>Klicka här för att ändra mall för rubrikformat</a:t>
            </a:r>
            <a:endParaRPr lang="en-GB" dirty="0"/>
          </a:p>
        </p:txBody>
      </p:sp>
      <p:sp>
        <p:nvSpPr>
          <p:cNvPr id="3" name="Platshållare för text 2">
            <a:extLst>
              <a:ext uri="{FF2B5EF4-FFF2-40B4-BE49-F238E27FC236}">
                <a16:creationId xmlns:a16="http://schemas.microsoft.com/office/drawing/2014/main" id="{63B8ED10-F4B2-4FA1-8E88-70AFDC69C2BF}"/>
              </a:ext>
            </a:extLst>
          </p:cNvPr>
          <p:cNvSpPr>
            <a:spLocks noGrp="1"/>
          </p:cNvSpPr>
          <p:nvPr>
            <p:ph type="body" idx="1"/>
          </p:nvPr>
        </p:nvSpPr>
        <p:spPr>
          <a:xfrm>
            <a:off x="838200" y="1825625"/>
            <a:ext cx="9937750" cy="4340225"/>
          </a:xfrm>
          <a:prstGeom prst="rect">
            <a:avLst/>
          </a:prstGeom>
        </p:spPr>
        <p:txBody>
          <a:bodyPr vert="horz" lIns="91440" tIns="45720" rIns="91440" bIns="45720" rtlCol="0">
            <a:norm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4" name="Platshållare för datum 3">
            <a:extLst>
              <a:ext uri="{FF2B5EF4-FFF2-40B4-BE49-F238E27FC236}">
                <a16:creationId xmlns:a16="http://schemas.microsoft.com/office/drawing/2014/main" id="{2263B157-AAB9-40E3-9103-92766FFC2F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AD5718-60B2-496E-9FAD-9B02076132A9}" type="datetimeFigureOut">
              <a:rPr lang="en-GB" smtClean="0"/>
              <a:t>16/09/2026</a:t>
            </a:fld>
            <a:endParaRPr lang="en-GB"/>
          </a:p>
        </p:txBody>
      </p:sp>
      <p:sp>
        <p:nvSpPr>
          <p:cNvPr id="5" name="Platshållare för sidfot 4">
            <a:extLst>
              <a:ext uri="{FF2B5EF4-FFF2-40B4-BE49-F238E27FC236}">
                <a16:creationId xmlns:a16="http://schemas.microsoft.com/office/drawing/2014/main" id="{AA5C12CA-C4C9-478F-B06C-6D1D166FF1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Platshållare för bildnummer 5">
            <a:extLst>
              <a:ext uri="{FF2B5EF4-FFF2-40B4-BE49-F238E27FC236}">
                <a16:creationId xmlns:a16="http://schemas.microsoft.com/office/drawing/2014/main" id="{9B9600E1-62B8-4BC8-B329-4E58952036B0}"/>
              </a:ext>
            </a:extLst>
          </p:cNvPr>
          <p:cNvSpPr>
            <a:spLocks noGrp="1"/>
          </p:cNvSpPr>
          <p:nvPr>
            <p:ph type="sldNum" sz="quarter" idx="4"/>
          </p:nvPr>
        </p:nvSpPr>
        <p:spPr>
          <a:xfrm>
            <a:off x="8610600" y="6356350"/>
            <a:ext cx="190023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C3BD01-E488-4B64-A04E-23BB7B336F1D}" type="slidenum">
              <a:rPr lang="en-GB" smtClean="0"/>
              <a:t>‹#›</a:t>
            </a:fld>
            <a:endParaRPr lang="en-GB" dirty="0"/>
          </a:p>
        </p:txBody>
      </p:sp>
      <p:pic>
        <p:nvPicPr>
          <p:cNvPr id="10" name="Bild 9">
            <a:extLst>
              <a:ext uri="{FF2B5EF4-FFF2-40B4-BE49-F238E27FC236}">
                <a16:creationId xmlns:a16="http://schemas.microsoft.com/office/drawing/2014/main" id="{EA1B7142-EF6F-D62B-03AE-8E8AC4E3BCC2}"/>
              </a:ext>
            </a:extLst>
          </p:cNvPr>
          <p:cNvPicPr>
            <a:picLocks noChangeAspect="1"/>
          </p:cNvPicPr>
          <p:nvPr userDrawn="1"/>
        </p:nvPicPr>
        <p:blipFill>
          <a:blip>
            <a:extLst>
              <a:ext uri="{96DAC541-7B7A-43D3-8B79-37D633B846F1}">
                <asvg:svgBlip xmlns:asvg="http://schemas.microsoft.com/office/drawing/2016/SVG/main" r:embed="rId32"/>
              </a:ext>
            </a:extLst>
          </a:blip>
          <a:stretch>
            <a:fillRect/>
          </a:stretch>
        </p:blipFill>
        <p:spPr>
          <a:xfrm>
            <a:off x="11438863" y="223821"/>
            <a:ext cx="560382" cy="479968"/>
          </a:xfrm>
          <a:prstGeom prst="rect">
            <a:avLst/>
          </a:prstGeom>
        </p:spPr>
      </p:pic>
    </p:spTree>
    <p:extLst>
      <p:ext uri="{BB962C8B-B14F-4D97-AF65-F5344CB8AC3E}">
        <p14:creationId xmlns:p14="http://schemas.microsoft.com/office/powerpoint/2010/main" val="4033021330"/>
      </p:ext>
    </p:extLst>
  </p:cSld>
  <p:clrMap bg1="lt1" tx1="dk1" bg2="lt2" tx2="dk2" accent1="accent1" accent2="accent2" accent3="accent3" accent4="accent4" accent5="accent5" accent6="accent6" hlink="hlink" folHlink="folHlink"/>
  <p:sldLayoutIdLst>
    <p:sldLayoutId id="2147483893" r:id="rId1"/>
    <p:sldLayoutId id="2147483888" r:id="rId2"/>
    <p:sldLayoutId id="2147484022" r:id="rId3"/>
    <p:sldLayoutId id="2147483897" r:id="rId4"/>
    <p:sldLayoutId id="2147483923" r:id="rId5"/>
    <p:sldLayoutId id="2147483932" r:id="rId6"/>
    <p:sldLayoutId id="2147483908" r:id="rId7"/>
    <p:sldLayoutId id="2147483865" r:id="rId8"/>
    <p:sldLayoutId id="2147483867" r:id="rId9"/>
    <p:sldLayoutId id="2147483866" r:id="rId10"/>
    <p:sldLayoutId id="2147483905" r:id="rId11"/>
    <p:sldLayoutId id="2147483956" r:id="rId12"/>
    <p:sldLayoutId id="2147483869" r:id="rId13"/>
    <p:sldLayoutId id="2147483877" r:id="rId14"/>
    <p:sldLayoutId id="2147483950" r:id="rId15"/>
    <p:sldLayoutId id="2147483910" r:id="rId16"/>
    <p:sldLayoutId id="2147483911" r:id="rId17"/>
    <p:sldLayoutId id="2147483912" r:id="rId18"/>
    <p:sldLayoutId id="2147483928" r:id="rId19"/>
    <p:sldLayoutId id="2147484031" r:id="rId20"/>
    <p:sldLayoutId id="2147484036" r:id="rId21"/>
    <p:sldLayoutId id="2147483873" r:id="rId22"/>
    <p:sldLayoutId id="2147483941" r:id="rId23"/>
    <p:sldLayoutId id="2147483868" r:id="rId24"/>
    <p:sldLayoutId id="2147484042" r:id="rId25"/>
    <p:sldLayoutId id="2147484043" r:id="rId26"/>
  </p:sldLayoutIdLst>
  <p:txStyles>
    <p:titleStyle>
      <a:lvl1pPr algn="l" defTabSz="914400" rtl="0" eaLnBrk="1" latinLnBrk="0" hangingPunct="1">
        <a:lnSpc>
          <a:spcPts val="3100"/>
        </a:lnSpc>
        <a:spcBef>
          <a:spcPct val="0"/>
        </a:spcBef>
        <a:buNone/>
        <a:defRPr sz="2800" b="1" kern="1200">
          <a:solidFill>
            <a:schemeClr val="accent1"/>
          </a:solidFill>
          <a:latin typeface="+mj-lt"/>
          <a:ea typeface="+mj-ea"/>
          <a:cs typeface="+mj-cs"/>
        </a:defRPr>
      </a:lvl1pPr>
    </p:titleStyle>
    <p:bodyStyle>
      <a:lvl1pPr marL="271463" indent="-271463" algn="l" defTabSz="914400" rtl="0" eaLnBrk="1" latinLnBrk="0" hangingPunct="1">
        <a:lnSpc>
          <a:spcPct val="100000"/>
        </a:lnSpc>
        <a:spcBef>
          <a:spcPts val="1000"/>
        </a:spcBef>
        <a:buClrTx/>
        <a:buFont typeface="Arial" panose="020B0604020202020204" pitchFamily="34" charset="0"/>
        <a:buChar char="•"/>
        <a:defRPr sz="2000" kern="1200">
          <a:solidFill>
            <a:schemeClr val="tx1"/>
          </a:solidFill>
          <a:latin typeface="+mn-lt"/>
          <a:ea typeface="+mn-ea"/>
          <a:cs typeface="+mn-cs"/>
        </a:defRPr>
      </a:lvl1pPr>
      <a:lvl2pPr marL="533400" indent="-261938"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2pPr>
      <a:lvl3pPr marL="806450" indent="-273050"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3pPr>
      <a:lvl4pPr marL="1077913" indent="-271463"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4pPr>
      <a:lvl5pPr marL="1349375" indent="-271463"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71">
          <p15:clr>
            <a:srgbClr val="F26B43"/>
          </p15:clr>
        </p15:guide>
        <p15:guide id="2" pos="529">
          <p15:clr>
            <a:srgbClr val="F26B43"/>
          </p15:clr>
        </p15:guide>
        <p15:guide id="3" pos="6788">
          <p15:clr>
            <a:srgbClr val="F26B43"/>
          </p15:clr>
        </p15:guide>
        <p15:guide id="4" orient="horz" pos="1139">
          <p15:clr>
            <a:srgbClr val="F26B43"/>
          </p15:clr>
        </p15:guide>
        <p15:guide id="5" orient="horz" pos="388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47.xml"/></Relationships>
</file>

<file path=ppt/slides/_rels/slide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9.xml"/></Relationships>
</file>

<file path=ppt/slides/_rels/slide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1.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padlet.com/natverkstan/g-teborgs-kulturn-tverk-kelrjsd0aunmwava" TargetMode="External"/><Relationship Id="rId1" Type="http://schemas.openxmlformats.org/officeDocument/2006/relationships/slideLayout" Target="../slideLayouts/slideLayout70.xml"/></Relationships>
</file>

<file path=ppt/slides/_rels/slide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1.xml"/></Relationships>
</file>

<file path=ppt/slides/_rels/slide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4.xml"/></Relationships>
</file>

<file path=ppt/slides/_rels/slide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xml"/><Relationship Id="rId1" Type="http://schemas.openxmlformats.org/officeDocument/2006/relationships/slideLayout" Target="../slideLayouts/slideLayout49.xml"/></Relationships>
</file>

<file path=ppt/slides/_rels/slide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50.xml"/></Relationships>
</file>

<file path=ppt/slides/_rels/slide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49.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66.xml"/><Relationship Id="rId5" Type="http://schemas.openxmlformats.org/officeDocument/2006/relationships/image" Target="../media/image2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66.xml"/><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66.xml"/><Relationship Id="rId5" Type="http://schemas.openxmlformats.org/officeDocument/2006/relationships/image" Target="../media/image27.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66.xml"/><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9.xml"/><Relationship Id="rId1" Type="http://schemas.openxmlformats.org/officeDocument/2006/relationships/slideLayout" Target="../slideLayouts/slideLayout63.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5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tshållare för bild 6" descr="En bild som visar rök, mörkt&#10;&#10;AI-genererat innehåll kan vara felaktigt.">
            <a:extLst>
              <a:ext uri="{FF2B5EF4-FFF2-40B4-BE49-F238E27FC236}">
                <a16:creationId xmlns:a16="http://schemas.microsoft.com/office/drawing/2014/main" id="{B3F1F816-C98D-7B6F-9CC7-050B388EFBEE}"/>
              </a:ext>
            </a:extLst>
          </p:cNvPr>
          <p:cNvPicPr>
            <a:picLocks noGrp="1" noChangeAspect="1"/>
          </p:cNvPicPr>
          <p:nvPr>
            <p:ph type="pic" sz="quarter" idx="13"/>
          </p:nvPr>
        </p:nvPicPr>
        <p:blipFill>
          <a:blip r:embed="rId3"/>
          <a:srcRect t="7813" b="7813"/>
          <a:stretch>
            <a:fillRect/>
          </a:stretch>
        </p:blipFill>
        <p:spPr/>
      </p:pic>
      <p:sp>
        <p:nvSpPr>
          <p:cNvPr id="3" name="Platshållare för text 2">
            <a:extLst>
              <a:ext uri="{FF2B5EF4-FFF2-40B4-BE49-F238E27FC236}">
                <a16:creationId xmlns:a16="http://schemas.microsoft.com/office/drawing/2014/main" id="{99C41BF0-0731-5AFB-170B-77A191437C74}"/>
              </a:ext>
            </a:extLst>
          </p:cNvPr>
          <p:cNvSpPr>
            <a:spLocks noGrp="1"/>
          </p:cNvSpPr>
          <p:nvPr>
            <p:ph type="body" sz="quarter" idx="17"/>
          </p:nvPr>
        </p:nvSpPr>
        <p:spPr>
          <a:xfrm>
            <a:off x="2105972" y="3285606"/>
            <a:ext cx="7762995" cy="523875"/>
          </a:xfrm>
        </p:spPr>
        <p:txBody>
          <a:bodyPr/>
          <a:lstStyle/>
          <a:p>
            <a:r>
              <a:rPr lang="sv-SE" dirty="0"/>
              <a:t>260925</a:t>
            </a:r>
          </a:p>
        </p:txBody>
      </p:sp>
      <p:sp>
        <p:nvSpPr>
          <p:cNvPr id="4" name="Rubrik 3">
            <a:extLst>
              <a:ext uri="{FF2B5EF4-FFF2-40B4-BE49-F238E27FC236}">
                <a16:creationId xmlns:a16="http://schemas.microsoft.com/office/drawing/2014/main" id="{4F4B117B-9826-E3E6-509E-85FEA815FE21}"/>
              </a:ext>
            </a:extLst>
          </p:cNvPr>
          <p:cNvSpPr>
            <a:spLocks noGrp="1"/>
          </p:cNvSpPr>
          <p:nvPr>
            <p:ph type="ctrTitle"/>
          </p:nvPr>
        </p:nvSpPr>
        <p:spPr>
          <a:xfrm>
            <a:off x="1688529" y="3701447"/>
            <a:ext cx="10924228" cy="1785871"/>
          </a:xfrm>
        </p:spPr>
        <p:txBody>
          <a:bodyPr/>
          <a:lstStyle/>
          <a:p>
            <a:r>
              <a:rPr lang="sv-SE" dirty="0">
                <a:solidFill>
                  <a:schemeClr val="accent1"/>
                </a:solidFill>
              </a:rPr>
              <a:t>Satsning på KKB </a:t>
            </a:r>
            <a:br>
              <a:rPr lang="sv-SE" dirty="0">
                <a:solidFill>
                  <a:schemeClr val="accent1"/>
                </a:solidFill>
              </a:rPr>
            </a:br>
            <a:r>
              <a:rPr lang="sv-SE" dirty="0">
                <a:solidFill>
                  <a:schemeClr val="accent1"/>
                </a:solidFill>
              </a:rPr>
              <a:t>- Kultur och Dataspel</a:t>
            </a:r>
          </a:p>
        </p:txBody>
      </p:sp>
      <p:sp>
        <p:nvSpPr>
          <p:cNvPr id="5" name="Underrubrik 4">
            <a:extLst>
              <a:ext uri="{FF2B5EF4-FFF2-40B4-BE49-F238E27FC236}">
                <a16:creationId xmlns:a16="http://schemas.microsoft.com/office/drawing/2014/main" id="{3B24512A-6944-705E-FA87-497B1C707871}"/>
              </a:ext>
            </a:extLst>
          </p:cNvPr>
          <p:cNvSpPr>
            <a:spLocks noGrp="1"/>
          </p:cNvSpPr>
          <p:nvPr>
            <p:ph type="subTitle" idx="1"/>
          </p:nvPr>
        </p:nvSpPr>
        <p:spPr>
          <a:xfrm>
            <a:off x="2026459" y="5487318"/>
            <a:ext cx="7762995" cy="1024437"/>
          </a:xfrm>
        </p:spPr>
        <p:txBody>
          <a:bodyPr/>
          <a:lstStyle/>
          <a:p>
            <a:r>
              <a:rPr lang="sv-SE" dirty="0"/>
              <a:t>Rasmus Heyman</a:t>
            </a:r>
          </a:p>
        </p:txBody>
      </p:sp>
    </p:spTree>
    <p:extLst>
      <p:ext uri="{BB962C8B-B14F-4D97-AF65-F5344CB8AC3E}">
        <p14:creationId xmlns:p14="http://schemas.microsoft.com/office/powerpoint/2010/main" val="2090078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5C17B40-716B-0F12-0B78-A4B7AF6311F1}"/>
              </a:ext>
            </a:extLst>
          </p:cNvPr>
          <p:cNvSpPr>
            <a:spLocks noGrp="1"/>
          </p:cNvSpPr>
          <p:nvPr>
            <p:ph type="title"/>
          </p:nvPr>
        </p:nvSpPr>
        <p:spPr>
          <a:xfrm>
            <a:off x="639086" y="463154"/>
            <a:ext cx="4846320" cy="1325563"/>
          </a:xfrm>
        </p:spPr>
        <p:txBody>
          <a:bodyPr/>
          <a:lstStyle/>
          <a:p>
            <a:r>
              <a:rPr lang="sv-SE" dirty="0">
                <a:cs typeface="Times New Roman" panose="02020603050405020304" pitchFamily="18" charset="0"/>
              </a:rPr>
              <a:t>Uppdraget som ligger till grund för vår satsning </a:t>
            </a:r>
            <a:endParaRPr lang="sv-SE" dirty="0"/>
          </a:p>
        </p:txBody>
      </p:sp>
      <p:sp>
        <p:nvSpPr>
          <p:cNvPr id="3" name="Platshållare för innehåll 2">
            <a:extLst>
              <a:ext uri="{FF2B5EF4-FFF2-40B4-BE49-F238E27FC236}">
                <a16:creationId xmlns:a16="http://schemas.microsoft.com/office/drawing/2014/main" id="{18076C91-F4E2-9CE2-46E6-7932B8D221C0}"/>
              </a:ext>
            </a:extLst>
          </p:cNvPr>
          <p:cNvSpPr>
            <a:spLocks noGrp="1"/>
          </p:cNvSpPr>
          <p:nvPr>
            <p:ph sz="half" idx="1"/>
          </p:nvPr>
        </p:nvSpPr>
        <p:spPr>
          <a:xfrm>
            <a:off x="639086" y="1815686"/>
            <a:ext cx="4528930" cy="4306818"/>
          </a:xfrm>
        </p:spPr>
        <p:txBody>
          <a:bodyPr>
            <a:normAutofit/>
          </a:bodyPr>
          <a:lstStyle/>
          <a:p>
            <a:pPr marL="0" indent="0">
              <a:lnSpc>
                <a:spcPct val="107000"/>
              </a:lnSpc>
              <a:spcAft>
                <a:spcPts val="800"/>
              </a:spcAft>
              <a:buNone/>
            </a:pPr>
            <a:endParaRPr lang="sv-SE" i="1" dirty="0">
              <a:ea typeface="Palatino Linotype" panose="02040502050505030304" pitchFamily="18" charset="0"/>
              <a:cs typeface="Times New Roman" panose="02020603050405020304" pitchFamily="18" charset="0"/>
            </a:endParaRPr>
          </a:p>
          <a:p>
            <a:pPr marL="0" indent="0">
              <a:buNone/>
            </a:pPr>
            <a:r>
              <a:rPr lang="sv-SE" i="1" dirty="0"/>
              <a:t>Business Region Göteborg AB får i uppdrag att föreslå åtgärder för att stärka småföretagare inom kulturella och kreativa branscher, med särskilt fokus på spelutvecklingsbranschen. </a:t>
            </a:r>
          </a:p>
          <a:p>
            <a:endParaRPr lang="sv-SE" b="1" dirty="0"/>
          </a:p>
          <a:p>
            <a:endParaRPr lang="sv-SE" dirty="0"/>
          </a:p>
        </p:txBody>
      </p:sp>
      <p:sp>
        <p:nvSpPr>
          <p:cNvPr id="5" name="Platshållare för text 4">
            <a:extLst>
              <a:ext uri="{FF2B5EF4-FFF2-40B4-BE49-F238E27FC236}">
                <a16:creationId xmlns:a16="http://schemas.microsoft.com/office/drawing/2014/main" id="{03116748-79BB-15EA-E5C4-6A17B1D3B78A}"/>
              </a:ext>
            </a:extLst>
          </p:cNvPr>
          <p:cNvSpPr>
            <a:spLocks noGrp="1"/>
          </p:cNvSpPr>
          <p:nvPr>
            <p:ph type="body" sz="quarter" idx="16"/>
          </p:nvPr>
        </p:nvSpPr>
        <p:spPr/>
        <p:txBody>
          <a:bodyPr>
            <a:normAutofit fontScale="25000" lnSpcReduction="20000"/>
          </a:bodyPr>
          <a:lstStyle/>
          <a:p>
            <a:endParaRPr lang="sv-SE"/>
          </a:p>
        </p:txBody>
      </p:sp>
      <p:pic>
        <p:nvPicPr>
          <p:cNvPr id="6" name="Platshållare för bild 9">
            <a:extLst>
              <a:ext uri="{FF2B5EF4-FFF2-40B4-BE49-F238E27FC236}">
                <a16:creationId xmlns:a16="http://schemas.microsoft.com/office/drawing/2014/main" id="{DF5C67B1-68FA-72D1-80AF-9F7763F99E7D}"/>
              </a:ext>
            </a:extLst>
          </p:cNvPr>
          <p:cNvPicPr>
            <a:picLocks noGrp="1" noChangeAspect="1"/>
          </p:cNvPicPr>
          <p:nvPr>
            <p:ph type="pic" sz="quarter" idx="13"/>
          </p:nvPr>
        </p:nvPicPr>
        <p:blipFill>
          <a:blip r:embed="rId2"/>
          <a:srcRect t="14050" b="14050"/>
          <a:stretch/>
        </p:blipFill>
        <p:spPr>
          <a:xfrm>
            <a:off x="5243513" y="0"/>
            <a:ext cx="6948487" cy="6858000"/>
          </a:xfrm>
        </p:spPr>
      </p:pic>
    </p:spTree>
    <p:extLst>
      <p:ext uri="{BB962C8B-B14F-4D97-AF65-F5344CB8AC3E}">
        <p14:creationId xmlns:p14="http://schemas.microsoft.com/office/powerpoint/2010/main" val="18429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innehåll 3">
            <a:extLst>
              <a:ext uri="{FF2B5EF4-FFF2-40B4-BE49-F238E27FC236}">
                <a16:creationId xmlns:a16="http://schemas.microsoft.com/office/drawing/2014/main" id="{F1C2BF70-CF90-4B23-D1EE-BA4064EDA6AA}"/>
              </a:ext>
            </a:extLst>
          </p:cNvPr>
          <p:cNvPicPr>
            <a:picLocks noGrp="1" noChangeAspect="1"/>
          </p:cNvPicPr>
          <p:nvPr>
            <p:ph idx="1"/>
          </p:nvPr>
        </p:nvPicPr>
        <p:blipFill>
          <a:blip r:embed="rId2"/>
          <a:stretch>
            <a:fillRect/>
          </a:stretch>
        </p:blipFill>
        <p:spPr>
          <a:xfrm>
            <a:off x="4048539" y="0"/>
            <a:ext cx="6858000" cy="6858000"/>
          </a:xfrm>
          <a:prstGeom prst="rect">
            <a:avLst/>
          </a:prstGeom>
        </p:spPr>
      </p:pic>
      <p:sp>
        <p:nvSpPr>
          <p:cNvPr id="3" name="Rubrik 2">
            <a:extLst>
              <a:ext uri="{FF2B5EF4-FFF2-40B4-BE49-F238E27FC236}">
                <a16:creationId xmlns:a16="http://schemas.microsoft.com/office/drawing/2014/main" id="{FBAFD189-6CC2-664D-D3D7-2D46327864C9}"/>
              </a:ext>
            </a:extLst>
          </p:cNvPr>
          <p:cNvSpPr>
            <a:spLocks noGrp="1"/>
          </p:cNvSpPr>
          <p:nvPr>
            <p:ph type="title"/>
          </p:nvPr>
        </p:nvSpPr>
        <p:spPr/>
        <p:txBody>
          <a:bodyPr/>
          <a:lstStyle/>
          <a:p>
            <a:r>
              <a:rPr lang="sv-SE" dirty="0"/>
              <a:t>Klustermodellen</a:t>
            </a:r>
          </a:p>
        </p:txBody>
      </p:sp>
    </p:spTree>
    <p:extLst>
      <p:ext uri="{BB962C8B-B14F-4D97-AF65-F5344CB8AC3E}">
        <p14:creationId xmlns:p14="http://schemas.microsoft.com/office/powerpoint/2010/main" val="22441868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 1">
            <a:extLst>
              <a:ext uri="{FF2B5EF4-FFF2-40B4-BE49-F238E27FC236}">
                <a16:creationId xmlns:a16="http://schemas.microsoft.com/office/drawing/2014/main" id="{2A6F3BAC-0C0D-6672-BC72-C3ED265D24B6}"/>
              </a:ext>
            </a:extLst>
          </p:cNvPr>
          <p:cNvSpPr>
            <a:spLocks noGrp="1"/>
          </p:cNvSpPr>
          <p:nvPr>
            <p:ph type="pic" sz="quarter" idx="13"/>
          </p:nvPr>
        </p:nvSpPr>
        <p:spPr/>
        <p:txBody>
          <a:bodyPr/>
          <a:lstStyle/>
          <a:p>
            <a:endParaRPr lang="sv-SE"/>
          </a:p>
        </p:txBody>
      </p:sp>
      <p:sp>
        <p:nvSpPr>
          <p:cNvPr id="3" name="Platshållare för bild 2">
            <a:extLst>
              <a:ext uri="{FF2B5EF4-FFF2-40B4-BE49-F238E27FC236}">
                <a16:creationId xmlns:a16="http://schemas.microsoft.com/office/drawing/2014/main" id="{941BC0F6-4F45-029E-D635-E5D262BA15CA}"/>
              </a:ext>
            </a:extLst>
          </p:cNvPr>
          <p:cNvSpPr>
            <a:spLocks noGrp="1"/>
          </p:cNvSpPr>
          <p:nvPr>
            <p:ph type="pic" sz="quarter" idx="14"/>
          </p:nvPr>
        </p:nvSpPr>
        <p:spPr/>
        <p:txBody>
          <a:bodyPr/>
          <a:lstStyle/>
          <a:p>
            <a:endParaRPr lang="sv-SE"/>
          </a:p>
        </p:txBody>
      </p:sp>
      <p:pic>
        <p:nvPicPr>
          <p:cNvPr id="7" name="Bildobjekt 6">
            <a:hlinkClick r:id="rId2"/>
            <a:extLst>
              <a:ext uri="{FF2B5EF4-FFF2-40B4-BE49-F238E27FC236}">
                <a16:creationId xmlns:a16="http://schemas.microsoft.com/office/drawing/2014/main" id="{A1B52815-6ABC-21BF-EC36-BBA239FD4694}"/>
              </a:ext>
            </a:extLst>
          </p:cNvPr>
          <p:cNvPicPr>
            <a:picLocks noChangeAspect="1"/>
          </p:cNvPicPr>
          <p:nvPr/>
        </p:nvPicPr>
        <p:blipFill>
          <a:blip r:embed="rId3"/>
          <a:stretch>
            <a:fillRect/>
          </a:stretch>
        </p:blipFill>
        <p:spPr>
          <a:xfrm>
            <a:off x="-524068" y="0"/>
            <a:ext cx="13029074" cy="6858000"/>
          </a:xfrm>
          <a:prstGeom prst="rect">
            <a:avLst/>
          </a:prstGeom>
        </p:spPr>
      </p:pic>
    </p:spTree>
    <p:extLst>
      <p:ext uri="{BB962C8B-B14F-4D97-AF65-F5344CB8AC3E}">
        <p14:creationId xmlns:p14="http://schemas.microsoft.com/office/powerpoint/2010/main" val="2144215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E4E0CA2A-A7BE-BDBA-8A0B-7FB343D76FB6}"/>
              </a:ext>
            </a:extLst>
          </p:cNvPr>
          <p:cNvSpPr>
            <a:spLocks noGrp="1"/>
          </p:cNvSpPr>
          <p:nvPr>
            <p:ph idx="1"/>
          </p:nvPr>
        </p:nvSpPr>
        <p:spPr/>
        <p:txBody>
          <a:bodyPr/>
          <a:lstStyle/>
          <a:p>
            <a:endParaRPr lang="sv-SE" dirty="0"/>
          </a:p>
        </p:txBody>
      </p:sp>
      <p:sp>
        <p:nvSpPr>
          <p:cNvPr id="3" name="Rubrik 2">
            <a:extLst>
              <a:ext uri="{FF2B5EF4-FFF2-40B4-BE49-F238E27FC236}">
                <a16:creationId xmlns:a16="http://schemas.microsoft.com/office/drawing/2014/main" id="{22054EC4-2DB8-3427-6A02-ED0C1925FDF2}"/>
              </a:ext>
            </a:extLst>
          </p:cNvPr>
          <p:cNvSpPr>
            <a:spLocks noGrp="1"/>
          </p:cNvSpPr>
          <p:nvPr>
            <p:ph type="title"/>
          </p:nvPr>
        </p:nvSpPr>
        <p:spPr/>
        <p:txBody>
          <a:bodyPr/>
          <a:lstStyle/>
          <a:p>
            <a:r>
              <a:rPr lang="sv-SE" dirty="0">
                <a:solidFill>
                  <a:schemeClr val="accent2">
                    <a:lumMod val="90000"/>
                  </a:schemeClr>
                </a:solidFill>
              </a:rPr>
              <a:t>Förtroendetrappan</a:t>
            </a:r>
          </a:p>
        </p:txBody>
      </p:sp>
      <p:pic>
        <p:nvPicPr>
          <p:cNvPr id="6" name="Picture 2108225982">
            <a:extLst>
              <a:ext uri="{FF2B5EF4-FFF2-40B4-BE49-F238E27FC236}">
                <a16:creationId xmlns:a16="http://schemas.microsoft.com/office/drawing/2014/main" id="{48462466-0320-032F-AC09-829B01C584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9643" y="1560978"/>
            <a:ext cx="9016307" cy="4822166"/>
          </a:xfrm>
          <a:prstGeom prst="rect">
            <a:avLst/>
          </a:prstGeom>
        </p:spPr>
      </p:pic>
      <p:sp>
        <p:nvSpPr>
          <p:cNvPr id="9" name="Ellips 8">
            <a:extLst>
              <a:ext uri="{FF2B5EF4-FFF2-40B4-BE49-F238E27FC236}">
                <a16:creationId xmlns:a16="http://schemas.microsoft.com/office/drawing/2014/main" id="{F9B7287B-A7FF-34E5-2205-67ABD4976A10}"/>
              </a:ext>
            </a:extLst>
          </p:cNvPr>
          <p:cNvSpPr/>
          <p:nvPr/>
        </p:nvSpPr>
        <p:spPr>
          <a:xfrm>
            <a:off x="3802827" y="2886541"/>
            <a:ext cx="695739" cy="655983"/>
          </a:xfrm>
          <a:prstGeom prst="ellipse">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3" name="Rak pilkoppling 12">
            <a:extLst>
              <a:ext uri="{FF2B5EF4-FFF2-40B4-BE49-F238E27FC236}">
                <a16:creationId xmlns:a16="http://schemas.microsoft.com/office/drawing/2014/main" id="{EBBB96F6-A155-3AFD-8344-0715F8579F58}"/>
              </a:ext>
            </a:extLst>
          </p:cNvPr>
          <p:cNvCxnSpPr/>
          <p:nvPr/>
        </p:nvCxnSpPr>
        <p:spPr>
          <a:xfrm flipV="1">
            <a:off x="4571999" y="2320010"/>
            <a:ext cx="685800" cy="56653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559675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B7D1976-162D-88C4-9436-1CF9007CC5BA}"/>
              </a:ext>
            </a:extLst>
          </p:cNvPr>
          <p:cNvSpPr>
            <a:spLocks noGrp="1"/>
          </p:cNvSpPr>
          <p:nvPr>
            <p:ph type="title"/>
          </p:nvPr>
        </p:nvSpPr>
        <p:spPr/>
        <p:txBody>
          <a:bodyPr/>
          <a:lstStyle/>
          <a:p>
            <a:endParaRPr lang="sv-SE"/>
          </a:p>
        </p:txBody>
      </p:sp>
      <p:pic>
        <p:nvPicPr>
          <p:cNvPr id="4" name="Bildobjekt 3">
            <a:extLst>
              <a:ext uri="{FF2B5EF4-FFF2-40B4-BE49-F238E27FC236}">
                <a16:creationId xmlns:a16="http://schemas.microsoft.com/office/drawing/2014/main" id="{A843A41E-EE7E-2CF3-4348-38A01C21A134}"/>
              </a:ext>
            </a:extLst>
          </p:cNvPr>
          <p:cNvPicPr>
            <a:picLocks noChangeAspect="1"/>
          </p:cNvPicPr>
          <p:nvPr/>
        </p:nvPicPr>
        <p:blipFill>
          <a:blip r:embed="rId2"/>
          <a:stretch>
            <a:fillRect/>
          </a:stretch>
        </p:blipFill>
        <p:spPr>
          <a:xfrm>
            <a:off x="-62753" y="-17930"/>
            <a:ext cx="13051193" cy="6858000"/>
          </a:xfrm>
          <a:prstGeom prst="rect">
            <a:avLst/>
          </a:prstGeom>
        </p:spPr>
      </p:pic>
    </p:spTree>
    <p:extLst>
      <p:ext uri="{BB962C8B-B14F-4D97-AF65-F5344CB8AC3E}">
        <p14:creationId xmlns:p14="http://schemas.microsoft.com/office/powerpoint/2010/main" val="2142141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79D318D-4C85-64AB-5C78-AA788EA602B4}"/>
              </a:ext>
            </a:extLst>
          </p:cNvPr>
          <p:cNvSpPr>
            <a:spLocks noGrp="1"/>
          </p:cNvSpPr>
          <p:nvPr>
            <p:ph type="title"/>
          </p:nvPr>
        </p:nvSpPr>
        <p:spPr/>
        <p:txBody>
          <a:bodyPr/>
          <a:lstStyle/>
          <a:p>
            <a:r>
              <a:rPr lang="sv-SE" dirty="0"/>
              <a:t>Ekonomisk hållbarhet</a:t>
            </a:r>
          </a:p>
        </p:txBody>
      </p:sp>
      <p:sp>
        <p:nvSpPr>
          <p:cNvPr id="3" name="Platshållare för innehåll 2">
            <a:extLst>
              <a:ext uri="{FF2B5EF4-FFF2-40B4-BE49-F238E27FC236}">
                <a16:creationId xmlns:a16="http://schemas.microsoft.com/office/drawing/2014/main" id="{979A8D90-899A-A4D4-1856-1F2BB5043B93}"/>
              </a:ext>
            </a:extLst>
          </p:cNvPr>
          <p:cNvSpPr>
            <a:spLocks noGrp="1"/>
          </p:cNvSpPr>
          <p:nvPr>
            <p:ph sz="half" idx="1"/>
          </p:nvPr>
        </p:nvSpPr>
        <p:spPr>
          <a:xfrm>
            <a:off x="838200" y="1825625"/>
            <a:ext cx="4229100" cy="4340225"/>
          </a:xfrm>
        </p:spPr>
        <p:txBody>
          <a:bodyPr>
            <a:normAutofit lnSpcReduction="10000"/>
          </a:bodyPr>
          <a:lstStyle/>
          <a:p>
            <a:pPr marL="0" indent="0">
              <a:buNone/>
            </a:pPr>
            <a:r>
              <a:rPr lang="sv-SE" dirty="0"/>
              <a:t>Ekonomisk hållbarhet handlar om att integrera kultur i ekonomin genom starkare samverkan mellan kultur, näringsliv, offentlig sektor och privata aktörer. Det kräver både ökad efterfrågan, bättre tillgång till finansiering och en stärkt förmåga hos kulturaktörer att nå marknader och målgrupper.</a:t>
            </a:r>
          </a:p>
          <a:p>
            <a:pPr marL="0" indent="0">
              <a:buNone/>
            </a:pPr>
            <a:r>
              <a:rPr lang="sv-SE" dirty="0"/>
              <a:t>Genom fler partnerskap, ökad betalningsvilja och utvecklad affärsförståelse kan kulturens värde omsättas i långsiktigt hållbara verksamheter. </a:t>
            </a:r>
            <a:br>
              <a:rPr lang="sv-SE" dirty="0"/>
            </a:br>
            <a:endParaRPr lang="sv-SE" dirty="0"/>
          </a:p>
          <a:p>
            <a:pPr marL="0" indent="0">
              <a:buNone/>
            </a:pPr>
            <a:endParaRPr lang="sv-SE" dirty="0"/>
          </a:p>
          <a:p>
            <a:endParaRPr lang="sv-SE" dirty="0"/>
          </a:p>
          <a:p>
            <a:endParaRPr lang="sv-SE" dirty="0"/>
          </a:p>
          <a:p>
            <a:endParaRPr lang="sv-SE" dirty="0"/>
          </a:p>
        </p:txBody>
      </p:sp>
      <p:sp>
        <p:nvSpPr>
          <p:cNvPr id="5" name="Platshållare för text 4">
            <a:extLst>
              <a:ext uri="{FF2B5EF4-FFF2-40B4-BE49-F238E27FC236}">
                <a16:creationId xmlns:a16="http://schemas.microsoft.com/office/drawing/2014/main" id="{7D43C84C-4425-FCE0-8285-A480D2E57720}"/>
              </a:ext>
            </a:extLst>
          </p:cNvPr>
          <p:cNvSpPr>
            <a:spLocks noGrp="1"/>
          </p:cNvSpPr>
          <p:nvPr>
            <p:ph type="body" sz="quarter" idx="16"/>
          </p:nvPr>
        </p:nvSpPr>
        <p:spPr/>
        <p:txBody>
          <a:bodyPr>
            <a:normAutofit fontScale="25000" lnSpcReduction="20000"/>
          </a:bodyPr>
          <a:lstStyle/>
          <a:p>
            <a:endParaRPr lang="sv-SE"/>
          </a:p>
        </p:txBody>
      </p:sp>
      <p:pic>
        <p:nvPicPr>
          <p:cNvPr id="6" name="Platshållare för bild 6" descr="En bild som visar inomhus, leksak, vas, golv&#10;&#10;AI-genererat innehåll kan vara felaktigt.">
            <a:extLst>
              <a:ext uri="{FF2B5EF4-FFF2-40B4-BE49-F238E27FC236}">
                <a16:creationId xmlns:a16="http://schemas.microsoft.com/office/drawing/2014/main" id="{D627E8CF-1B37-765B-4D97-559D0E30FF80}"/>
              </a:ext>
            </a:extLst>
          </p:cNvPr>
          <p:cNvPicPr>
            <a:picLocks noGrp="1" noChangeAspect="1"/>
          </p:cNvPicPr>
          <p:nvPr>
            <p:ph type="pic" sz="quarter" idx="13"/>
          </p:nvPr>
        </p:nvPicPr>
        <p:blipFill>
          <a:blip r:embed="rId3"/>
          <a:srcRect l="16210" r="16210"/>
          <a:stretch>
            <a:fillRect/>
          </a:stretch>
        </p:blipFill>
        <p:spPr>
          <a:xfrm>
            <a:off x="5243513" y="0"/>
            <a:ext cx="6948487" cy="6858000"/>
          </a:xfrm>
        </p:spPr>
      </p:pic>
      <p:sp>
        <p:nvSpPr>
          <p:cNvPr id="13" name="textruta 12">
            <a:extLst>
              <a:ext uri="{FF2B5EF4-FFF2-40B4-BE49-F238E27FC236}">
                <a16:creationId xmlns:a16="http://schemas.microsoft.com/office/drawing/2014/main" id="{D917967A-197D-8651-07A1-F78B4D3557DF}"/>
              </a:ext>
            </a:extLst>
          </p:cNvPr>
          <p:cNvSpPr txBox="1"/>
          <p:nvPr/>
        </p:nvSpPr>
        <p:spPr>
          <a:xfrm>
            <a:off x="838200" y="6300787"/>
            <a:ext cx="3801041" cy="369332"/>
          </a:xfrm>
          <a:prstGeom prst="rect">
            <a:avLst/>
          </a:prstGeom>
          <a:noFill/>
        </p:spPr>
        <p:txBody>
          <a:bodyPr wrap="none" rtlCol="0">
            <a:spAutoFit/>
          </a:bodyPr>
          <a:lstStyle/>
          <a:p>
            <a:r>
              <a:rPr lang="sv-SE" dirty="0">
                <a:solidFill>
                  <a:srgbClr val="FFFFFF"/>
                </a:solidFill>
              </a:rPr>
              <a:t>Ankare: Business Region Göteborg</a:t>
            </a:r>
          </a:p>
        </p:txBody>
      </p:sp>
    </p:spTree>
    <p:extLst>
      <p:ext uri="{BB962C8B-B14F-4D97-AF65-F5344CB8AC3E}">
        <p14:creationId xmlns:p14="http://schemas.microsoft.com/office/powerpoint/2010/main" val="383385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061367-0808-2456-F6F1-1614D556E100}"/>
              </a:ext>
            </a:extLst>
          </p:cNvPr>
          <p:cNvSpPr>
            <a:spLocks noGrp="1"/>
          </p:cNvSpPr>
          <p:nvPr>
            <p:ph type="title"/>
          </p:nvPr>
        </p:nvSpPr>
        <p:spPr/>
        <p:txBody>
          <a:bodyPr/>
          <a:lstStyle/>
          <a:p>
            <a:r>
              <a:rPr lang="sv-SE" dirty="0"/>
              <a:t>Plats för kultur</a:t>
            </a:r>
          </a:p>
        </p:txBody>
      </p:sp>
      <p:sp>
        <p:nvSpPr>
          <p:cNvPr id="3" name="Platshållare för innehåll 2">
            <a:extLst>
              <a:ext uri="{FF2B5EF4-FFF2-40B4-BE49-F238E27FC236}">
                <a16:creationId xmlns:a16="http://schemas.microsoft.com/office/drawing/2014/main" id="{786D6396-31F2-8849-A981-4F16C857F6F2}"/>
              </a:ext>
            </a:extLst>
          </p:cNvPr>
          <p:cNvSpPr>
            <a:spLocks noGrp="1"/>
          </p:cNvSpPr>
          <p:nvPr>
            <p:ph sz="half" idx="1"/>
          </p:nvPr>
        </p:nvSpPr>
        <p:spPr>
          <a:xfrm>
            <a:off x="838199" y="1825625"/>
            <a:ext cx="4405313" cy="4863410"/>
          </a:xfrm>
        </p:spPr>
        <p:txBody>
          <a:bodyPr>
            <a:normAutofit lnSpcReduction="10000"/>
          </a:bodyPr>
          <a:lstStyle/>
          <a:p>
            <a:pPr marL="0" indent="0">
              <a:buNone/>
            </a:pPr>
            <a:r>
              <a:rPr lang="sv-SE" dirty="0">
                <a:solidFill>
                  <a:schemeClr val="accent1"/>
                </a:solidFill>
              </a:rPr>
              <a:t>Platsens betydelse för kulturen är central. För att säkra tillgången till ändamålsenliga lokaler och kreativa miljöer behöver vi utveckla nya modeller för platsutveckling, integrera kultur i stadsplaneringen och skapa kreativa kluster och hubbar i hela staden. </a:t>
            </a:r>
          </a:p>
          <a:p>
            <a:pPr marL="0" indent="0">
              <a:buNone/>
            </a:pPr>
            <a:r>
              <a:rPr lang="sv-SE" dirty="0">
                <a:solidFill>
                  <a:schemeClr val="accent1"/>
                </a:solidFill>
              </a:rPr>
              <a:t>Här spelar fastighetsägare, kommunala bolag och stadsutvecklare en nyckelroll.</a:t>
            </a:r>
          </a:p>
          <a:p>
            <a:pPr marL="0" indent="0">
              <a:buNone/>
            </a:pPr>
            <a:endParaRPr lang="sv-SE" dirty="0">
              <a:solidFill>
                <a:schemeClr val="accent1"/>
              </a:solidFill>
            </a:endParaRPr>
          </a:p>
          <a:p>
            <a:pPr marL="0" indent="0">
              <a:buNone/>
            </a:pPr>
            <a:endParaRPr lang="sv-SE" dirty="0">
              <a:solidFill>
                <a:schemeClr val="accent1"/>
              </a:solidFill>
            </a:endParaRPr>
          </a:p>
          <a:p>
            <a:pPr marL="0" indent="0">
              <a:buNone/>
            </a:pPr>
            <a:r>
              <a:rPr lang="sv-SE" dirty="0">
                <a:solidFill>
                  <a:schemeClr val="accent1"/>
                </a:solidFill>
              </a:rPr>
              <a:t>Ankare: Kulturförvaltningen</a:t>
            </a:r>
          </a:p>
          <a:p>
            <a:endParaRPr lang="sv-SE" dirty="0">
              <a:solidFill>
                <a:schemeClr val="accent1"/>
              </a:solidFill>
            </a:endParaRPr>
          </a:p>
          <a:p>
            <a:endParaRPr lang="sv-SE" dirty="0">
              <a:solidFill>
                <a:schemeClr val="accent1"/>
              </a:solidFill>
            </a:endParaRPr>
          </a:p>
          <a:p>
            <a:endParaRPr lang="sv-SE" dirty="0">
              <a:solidFill>
                <a:schemeClr val="accent1"/>
              </a:solidFill>
            </a:endParaRPr>
          </a:p>
        </p:txBody>
      </p:sp>
      <p:sp>
        <p:nvSpPr>
          <p:cNvPr id="5" name="Platshållare för text 4">
            <a:extLst>
              <a:ext uri="{FF2B5EF4-FFF2-40B4-BE49-F238E27FC236}">
                <a16:creationId xmlns:a16="http://schemas.microsoft.com/office/drawing/2014/main" id="{2D6AEDAC-ABB9-59CA-5DBA-5101CE382F1B}"/>
              </a:ext>
            </a:extLst>
          </p:cNvPr>
          <p:cNvSpPr>
            <a:spLocks noGrp="1"/>
          </p:cNvSpPr>
          <p:nvPr>
            <p:ph type="body" sz="quarter" idx="16"/>
          </p:nvPr>
        </p:nvSpPr>
        <p:spPr/>
        <p:txBody>
          <a:bodyPr>
            <a:normAutofit fontScale="25000" lnSpcReduction="20000"/>
          </a:bodyPr>
          <a:lstStyle/>
          <a:p>
            <a:endParaRPr lang="sv-SE"/>
          </a:p>
        </p:txBody>
      </p:sp>
      <p:pic>
        <p:nvPicPr>
          <p:cNvPr id="6" name="Platshållare för bild 5" descr="En bild som visar utomhus, byggnad, blomkruka, marknad&#10;&#10;AI-genererat innehåll kan vara felaktigt.">
            <a:extLst>
              <a:ext uri="{FF2B5EF4-FFF2-40B4-BE49-F238E27FC236}">
                <a16:creationId xmlns:a16="http://schemas.microsoft.com/office/drawing/2014/main" id="{46327B00-DE81-D15F-1CEE-451A7E927A08}"/>
              </a:ext>
            </a:extLst>
          </p:cNvPr>
          <p:cNvPicPr>
            <a:picLocks noGrp="1" noChangeAspect="1"/>
          </p:cNvPicPr>
          <p:nvPr>
            <p:ph type="pic" sz="quarter" idx="13"/>
          </p:nvPr>
        </p:nvPicPr>
        <p:blipFill>
          <a:blip r:embed="rId2"/>
          <a:srcRect t="13012" b="13012"/>
          <a:stretch>
            <a:fillRect/>
          </a:stretch>
        </p:blipFill>
        <p:spPr>
          <a:xfrm>
            <a:off x="5243513" y="0"/>
            <a:ext cx="6948487" cy="6858000"/>
          </a:xfrm>
        </p:spPr>
      </p:pic>
    </p:spTree>
    <p:extLst>
      <p:ext uri="{BB962C8B-B14F-4D97-AF65-F5344CB8AC3E}">
        <p14:creationId xmlns:p14="http://schemas.microsoft.com/office/powerpoint/2010/main" val="16997927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47E8663-B80F-BEAF-4C5E-35B3A2F9F3D0}"/>
              </a:ext>
            </a:extLst>
          </p:cNvPr>
          <p:cNvSpPr>
            <a:spLocks noGrp="1"/>
          </p:cNvSpPr>
          <p:nvPr>
            <p:ph type="title"/>
          </p:nvPr>
        </p:nvSpPr>
        <p:spPr/>
        <p:txBody>
          <a:bodyPr/>
          <a:lstStyle/>
          <a:p>
            <a:r>
              <a:rPr lang="sv-SE" dirty="0"/>
              <a:t>Identitet &amp; profil</a:t>
            </a:r>
          </a:p>
        </p:txBody>
      </p:sp>
      <p:sp>
        <p:nvSpPr>
          <p:cNvPr id="3" name="Platshållare för innehåll 2">
            <a:extLst>
              <a:ext uri="{FF2B5EF4-FFF2-40B4-BE49-F238E27FC236}">
                <a16:creationId xmlns:a16="http://schemas.microsoft.com/office/drawing/2014/main" id="{0BF0E476-46BC-1003-B3EF-DEED86680107}"/>
              </a:ext>
            </a:extLst>
          </p:cNvPr>
          <p:cNvSpPr>
            <a:spLocks noGrp="1"/>
          </p:cNvSpPr>
          <p:nvPr>
            <p:ph sz="half" idx="1"/>
          </p:nvPr>
        </p:nvSpPr>
        <p:spPr>
          <a:xfrm>
            <a:off x="838200" y="1825625"/>
            <a:ext cx="4229100" cy="4773958"/>
          </a:xfrm>
        </p:spPr>
        <p:txBody>
          <a:bodyPr>
            <a:normAutofit/>
          </a:bodyPr>
          <a:lstStyle/>
          <a:p>
            <a:pPr marL="0" indent="0">
              <a:buNone/>
            </a:pPr>
            <a:r>
              <a:rPr lang="sv-SE" dirty="0"/>
              <a:t>Kulturens kraft att forma stadens identitet är stor. Genom att använda kultur som motor för att profilera Göteborg som en attraktiv, levande och innovativ stad kan vi stärka stadens varumärke. </a:t>
            </a:r>
          </a:p>
          <a:p>
            <a:pPr marL="0" indent="0">
              <a:buNone/>
            </a:pPr>
            <a:r>
              <a:rPr lang="sv-SE" dirty="0" err="1"/>
              <a:t>Storytelling</a:t>
            </a:r>
            <a:r>
              <a:rPr lang="sv-SE" dirty="0"/>
              <a:t>, strategisk kommunikation och marknadsföring av kulturutbudet blir viktiga verktyg i detta arbete.</a:t>
            </a:r>
          </a:p>
          <a:p>
            <a:endParaRPr lang="sv-SE" dirty="0"/>
          </a:p>
          <a:p>
            <a:pPr marL="0" indent="0">
              <a:buNone/>
            </a:pPr>
            <a:endParaRPr lang="sv-SE" dirty="0"/>
          </a:p>
          <a:p>
            <a:pPr marL="0" indent="0">
              <a:buNone/>
            </a:pPr>
            <a:r>
              <a:rPr lang="sv-SE" dirty="0">
                <a:solidFill>
                  <a:srgbClr val="FFFFFF"/>
                </a:solidFill>
              </a:rPr>
              <a:t>Ankare</a:t>
            </a:r>
            <a:r>
              <a:rPr lang="sv-SE">
                <a:solidFill>
                  <a:srgbClr val="FFFFFF"/>
                </a:solidFill>
              </a:rPr>
              <a:t>: Göteborg </a:t>
            </a:r>
            <a:r>
              <a:rPr lang="sv-SE" dirty="0">
                <a:solidFill>
                  <a:srgbClr val="FFFFFF"/>
                </a:solidFill>
              </a:rPr>
              <a:t>&amp; Co</a:t>
            </a:r>
          </a:p>
          <a:p>
            <a:endParaRPr lang="sv-SE" dirty="0"/>
          </a:p>
        </p:txBody>
      </p:sp>
      <p:sp>
        <p:nvSpPr>
          <p:cNvPr id="5" name="Platshållare för text 4">
            <a:extLst>
              <a:ext uri="{FF2B5EF4-FFF2-40B4-BE49-F238E27FC236}">
                <a16:creationId xmlns:a16="http://schemas.microsoft.com/office/drawing/2014/main" id="{ABF8BF00-33AA-A0F8-08A8-C34A9C1AA93C}"/>
              </a:ext>
            </a:extLst>
          </p:cNvPr>
          <p:cNvSpPr>
            <a:spLocks noGrp="1"/>
          </p:cNvSpPr>
          <p:nvPr>
            <p:ph type="body" sz="quarter" idx="16"/>
          </p:nvPr>
        </p:nvSpPr>
        <p:spPr/>
        <p:txBody>
          <a:bodyPr>
            <a:normAutofit fontScale="25000" lnSpcReduction="20000"/>
          </a:bodyPr>
          <a:lstStyle/>
          <a:p>
            <a:endParaRPr lang="sv-SE"/>
          </a:p>
        </p:txBody>
      </p:sp>
      <p:pic>
        <p:nvPicPr>
          <p:cNvPr id="6" name="Platshållare för bild 6" descr="En bild som visar inomhus, bord, möbler, vägg&#10;&#10;AI-genererat innehåll kan vara felaktigt.">
            <a:extLst>
              <a:ext uri="{FF2B5EF4-FFF2-40B4-BE49-F238E27FC236}">
                <a16:creationId xmlns:a16="http://schemas.microsoft.com/office/drawing/2014/main" id="{95489A61-C98D-A009-4532-1614E13BED1F}"/>
              </a:ext>
            </a:extLst>
          </p:cNvPr>
          <p:cNvPicPr>
            <a:picLocks noGrp="1" noChangeAspect="1"/>
          </p:cNvPicPr>
          <p:nvPr>
            <p:ph type="pic" sz="quarter" idx="13"/>
          </p:nvPr>
        </p:nvPicPr>
        <p:blipFill>
          <a:blip r:embed="rId2"/>
          <a:srcRect t="34" b="34"/>
          <a:stretch>
            <a:fillRect/>
          </a:stretch>
        </p:blipFill>
        <p:spPr>
          <a:xfrm>
            <a:off x="5243513" y="0"/>
            <a:ext cx="6948487" cy="6858000"/>
          </a:xfrm>
        </p:spPr>
      </p:pic>
    </p:spTree>
    <p:extLst>
      <p:ext uri="{BB962C8B-B14F-4D97-AF65-F5344CB8AC3E}">
        <p14:creationId xmlns:p14="http://schemas.microsoft.com/office/powerpoint/2010/main" val="11599457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C423C-7BA5-E8AD-626F-D1A51D7A35A4}"/>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55598679-A448-BBB6-7EEB-19FC7F4F5A9E}"/>
              </a:ext>
            </a:extLst>
          </p:cNvPr>
          <p:cNvSpPr>
            <a:spLocks noGrp="1"/>
          </p:cNvSpPr>
          <p:nvPr>
            <p:ph type="title"/>
          </p:nvPr>
        </p:nvSpPr>
        <p:spPr>
          <a:xfrm>
            <a:off x="300672" y="53135"/>
            <a:ext cx="13305599" cy="1325563"/>
          </a:xfrm>
        </p:spPr>
        <p:txBody>
          <a:bodyPr/>
          <a:lstStyle/>
          <a:p>
            <a:r>
              <a:rPr lang="sv-SE" b="0" dirty="0"/>
              <a:t>KRAFTSAMLING FÖR KULTUR </a:t>
            </a:r>
            <a:r>
              <a:rPr lang="sv-SE" sz="3200" b="0" dirty="0"/>
              <a:t>l</a:t>
            </a:r>
            <a:r>
              <a:rPr lang="sv-SE" b="0" dirty="0"/>
              <a:t> </a:t>
            </a:r>
            <a:r>
              <a:rPr lang="sv-SE" dirty="0"/>
              <a:t>STRATEGISKA</a:t>
            </a:r>
            <a:r>
              <a:rPr lang="sv-SE" b="0" dirty="0"/>
              <a:t> </a:t>
            </a:r>
            <a:r>
              <a:rPr lang="sv-SE" dirty="0"/>
              <a:t>OMRÅDEN</a:t>
            </a:r>
          </a:p>
        </p:txBody>
      </p:sp>
      <p:pic>
        <p:nvPicPr>
          <p:cNvPr id="9" name="Bildobjekt 8" descr="En bild som visar Färggrann, Grafik, design&#10;&#10;AI-genererat innehåll kan vara felaktigt.">
            <a:extLst>
              <a:ext uri="{FF2B5EF4-FFF2-40B4-BE49-F238E27FC236}">
                <a16:creationId xmlns:a16="http://schemas.microsoft.com/office/drawing/2014/main" id="{FBD0992E-5389-4898-42C9-9502464F3F99}"/>
              </a:ext>
            </a:extLst>
          </p:cNvPr>
          <p:cNvPicPr>
            <a:picLocks noChangeAspect="1"/>
          </p:cNvPicPr>
          <p:nvPr/>
        </p:nvPicPr>
        <p:blipFill>
          <a:blip r:embed="rId3"/>
          <a:srcRect l="3846" t="16220" r="11886" b="12514"/>
          <a:stretch>
            <a:fillRect/>
          </a:stretch>
        </p:blipFill>
        <p:spPr>
          <a:xfrm>
            <a:off x="80684" y="1940122"/>
            <a:ext cx="3710898" cy="3138323"/>
          </a:xfrm>
          <a:prstGeom prst="rect">
            <a:avLst/>
          </a:prstGeom>
        </p:spPr>
      </p:pic>
      <p:sp>
        <p:nvSpPr>
          <p:cNvPr id="10" name="textruta 9">
            <a:extLst>
              <a:ext uri="{FF2B5EF4-FFF2-40B4-BE49-F238E27FC236}">
                <a16:creationId xmlns:a16="http://schemas.microsoft.com/office/drawing/2014/main" id="{A7E0939A-E089-2758-9B8E-C3EFF0973A63}"/>
              </a:ext>
            </a:extLst>
          </p:cNvPr>
          <p:cNvSpPr txBox="1"/>
          <p:nvPr/>
        </p:nvSpPr>
        <p:spPr>
          <a:xfrm>
            <a:off x="1187408" y="2733230"/>
            <a:ext cx="1828800" cy="830997"/>
          </a:xfrm>
          <a:prstGeom prst="rect">
            <a:avLst/>
          </a:prstGeom>
          <a:noFill/>
        </p:spPr>
        <p:txBody>
          <a:bodyPr wrap="square" rtlCol="0">
            <a:spAutoFit/>
          </a:bodyPr>
          <a:lstStyle/>
          <a:p>
            <a:r>
              <a:rPr lang="sv-SE" sz="2400" dirty="0">
                <a:solidFill>
                  <a:schemeClr val="bg1"/>
                </a:solidFill>
              </a:rPr>
              <a:t>Ekonomisk </a:t>
            </a:r>
          </a:p>
          <a:p>
            <a:r>
              <a:rPr lang="sv-SE" sz="2400" b="1" dirty="0">
                <a:solidFill>
                  <a:schemeClr val="bg1"/>
                </a:solidFill>
              </a:rPr>
              <a:t>hållbarhet</a:t>
            </a:r>
          </a:p>
        </p:txBody>
      </p:sp>
      <p:pic>
        <p:nvPicPr>
          <p:cNvPr id="11" name="Bildobjekt 10" descr="En bild som visar skärmbild, Grafik, design&#10;&#10;AI-genererat innehåll kan vara felaktigt.">
            <a:extLst>
              <a:ext uri="{FF2B5EF4-FFF2-40B4-BE49-F238E27FC236}">
                <a16:creationId xmlns:a16="http://schemas.microsoft.com/office/drawing/2014/main" id="{A99B32BE-76F3-E11C-7FA5-FFADE371C789}"/>
              </a:ext>
            </a:extLst>
          </p:cNvPr>
          <p:cNvPicPr>
            <a:picLocks noChangeAspect="1"/>
          </p:cNvPicPr>
          <p:nvPr/>
        </p:nvPicPr>
        <p:blipFill>
          <a:blip r:embed="rId4"/>
          <a:srcRect t="16062" r="10792" b="24733"/>
          <a:stretch>
            <a:fillRect/>
          </a:stretch>
        </p:blipFill>
        <p:spPr>
          <a:xfrm>
            <a:off x="3949349" y="1887859"/>
            <a:ext cx="4115581" cy="2731379"/>
          </a:xfrm>
          <a:prstGeom prst="rect">
            <a:avLst/>
          </a:prstGeom>
        </p:spPr>
      </p:pic>
      <p:sp>
        <p:nvSpPr>
          <p:cNvPr id="12" name="textruta 11">
            <a:extLst>
              <a:ext uri="{FF2B5EF4-FFF2-40B4-BE49-F238E27FC236}">
                <a16:creationId xmlns:a16="http://schemas.microsoft.com/office/drawing/2014/main" id="{DF8FA789-9393-7419-382C-158CCE4528C5}"/>
              </a:ext>
            </a:extLst>
          </p:cNvPr>
          <p:cNvSpPr txBox="1"/>
          <p:nvPr/>
        </p:nvSpPr>
        <p:spPr>
          <a:xfrm>
            <a:off x="5013454" y="2946146"/>
            <a:ext cx="2271338" cy="461665"/>
          </a:xfrm>
          <a:prstGeom prst="rect">
            <a:avLst/>
          </a:prstGeom>
          <a:noFill/>
        </p:spPr>
        <p:txBody>
          <a:bodyPr wrap="square">
            <a:spAutoFit/>
          </a:bodyPr>
          <a:lstStyle/>
          <a:p>
            <a:r>
              <a:rPr lang="sv-SE" sz="2400" dirty="0">
                <a:solidFill>
                  <a:schemeClr val="bg1"/>
                </a:solidFill>
              </a:rPr>
              <a:t>Plats för </a:t>
            </a:r>
            <a:r>
              <a:rPr lang="sv-SE" sz="2400" b="1" dirty="0">
                <a:solidFill>
                  <a:schemeClr val="bg1"/>
                </a:solidFill>
              </a:rPr>
              <a:t>kultur</a:t>
            </a:r>
          </a:p>
        </p:txBody>
      </p:sp>
      <p:pic>
        <p:nvPicPr>
          <p:cNvPr id="13" name="Bildobjekt 12" descr="En bild som visar skärmbild, Grafik, Färggrann, design&#10;&#10;AI-genererat innehåll kan vara felaktigt.">
            <a:extLst>
              <a:ext uri="{FF2B5EF4-FFF2-40B4-BE49-F238E27FC236}">
                <a16:creationId xmlns:a16="http://schemas.microsoft.com/office/drawing/2014/main" id="{CCEC8F6E-E5BC-6ADD-EE08-9C189100ED7A}"/>
              </a:ext>
            </a:extLst>
          </p:cNvPr>
          <p:cNvPicPr>
            <a:picLocks noChangeAspect="1"/>
          </p:cNvPicPr>
          <p:nvPr/>
        </p:nvPicPr>
        <p:blipFill>
          <a:blip r:embed="rId5"/>
          <a:srcRect t="13120" r="11179" b="21624"/>
          <a:stretch>
            <a:fillRect/>
          </a:stretch>
        </p:blipFill>
        <p:spPr>
          <a:xfrm>
            <a:off x="8110528" y="1567353"/>
            <a:ext cx="4000788" cy="2939312"/>
          </a:xfrm>
          <a:prstGeom prst="rect">
            <a:avLst/>
          </a:prstGeom>
        </p:spPr>
      </p:pic>
      <p:sp>
        <p:nvSpPr>
          <p:cNvPr id="14" name="textruta 13">
            <a:extLst>
              <a:ext uri="{FF2B5EF4-FFF2-40B4-BE49-F238E27FC236}">
                <a16:creationId xmlns:a16="http://schemas.microsoft.com/office/drawing/2014/main" id="{D1577C31-2482-F849-2A04-19D2F1F68666}"/>
              </a:ext>
            </a:extLst>
          </p:cNvPr>
          <p:cNvSpPr txBox="1"/>
          <p:nvPr/>
        </p:nvSpPr>
        <p:spPr>
          <a:xfrm>
            <a:off x="8924503" y="2950560"/>
            <a:ext cx="2440575" cy="461665"/>
          </a:xfrm>
          <a:prstGeom prst="rect">
            <a:avLst/>
          </a:prstGeom>
          <a:noFill/>
        </p:spPr>
        <p:txBody>
          <a:bodyPr wrap="square">
            <a:spAutoFit/>
          </a:bodyPr>
          <a:lstStyle/>
          <a:p>
            <a:r>
              <a:rPr lang="sv-SE" sz="2400" b="1" dirty="0">
                <a:solidFill>
                  <a:schemeClr val="bg1"/>
                </a:solidFill>
              </a:rPr>
              <a:t>Identitet </a:t>
            </a:r>
            <a:r>
              <a:rPr lang="sv-SE" sz="2400" dirty="0">
                <a:solidFill>
                  <a:schemeClr val="bg1"/>
                </a:solidFill>
              </a:rPr>
              <a:t>&amp; profil </a:t>
            </a:r>
          </a:p>
        </p:txBody>
      </p:sp>
    </p:spTree>
    <p:extLst>
      <p:ext uri="{BB962C8B-B14F-4D97-AF65-F5344CB8AC3E}">
        <p14:creationId xmlns:p14="http://schemas.microsoft.com/office/powerpoint/2010/main" val="18062176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423C3-3224-3D17-F2FD-9B70A8863DF3}"/>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1BF020C1-7BA4-3FC5-EFE9-31B7F1E11B25}"/>
              </a:ext>
            </a:extLst>
          </p:cNvPr>
          <p:cNvSpPr>
            <a:spLocks noGrp="1"/>
          </p:cNvSpPr>
          <p:nvPr>
            <p:ph type="title"/>
          </p:nvPr>
        </p:nvSpPr>
        <p:spPr>
          <a:xfrm>
            <a:off x="300673" y="53135"/>
            <a:ext cx="10483284" cy="1325563"/>
          </a:xfrm>
        </p:spPr>
        <p:txBody>
          <a:bodyPr/>
          <a:lstStyle/>
          <a:p>
            <a:r>
              <a:rPr lang="sv-SE" b="0" dirty="0"/>
              <a:t>KRAFTSAMLING FÖR KULTUR </a:t>
            </a:r>
            <a:r>
              <a:rPr lang="sv-SE" sz="3200" b="0" dirty="0"/>
              <a:t>l</a:t>
            </a:r>
            <a:r>
              <a:rPr lang="sv-SE" b="0" dirty="0"/>
              <a:t> </a:t>
            </a:r>
            <a:r>
              <a:rPr lang="sv-SE" dirty="0"/>
              <a:t>STRATEGISKA</a:t>
            </a:r>
            <a:r>
              <a:rPr lang="sv-SE" b="0" dirty="0"/>
              <a:t> </a:t>
            </a:r>
            <a:r>
              <a:rPr lang="sv-SE" dirty="0"/>
              <a:t>OMRÅDEN</a:t>
            </a:r>
            <a:endParaRPr lang="sv-SE" dirty="0">
              <a:solidFill>
                <a:schemeClr val="bg2"/>
              </a:solidFill>
            </a:endParaRPr>
          </a:p>
        </p:txBody>
      </p:sp>
      <p:pic>
        <p:nvPicPr>
          <p:cNvPr id="9" name="Bildobjekt 8" descr="En bild som visar Färggrann, Grafik, design&#10;&#10;AI-genererat innehåll kan vara felaktigt.">
            <a:extLst>
              <a:ext uri="{FF2B5EF4-FFF2-40B4-BE49-F238E27FC236}">
                <a16:creationId xmlns:a16="http://schemas.microsoft.com/office/drawing/2014/main" id="{E5278F0E-0605-DF05-279F-50A05B3D4B36}"/>
              </a:ext>
            </a:extLst>
          </p:cNvPr>
          <p:cNvPicPr>
            <a:picLocks noChangeAspect="1"/>
          </p:cNvPicPr>
          <p:nvPr/>
        </p:nvPicPr>
        <p:blipFill>
          <a:blip r:embed="rId3"/>
          <a:srcRect l="3846" t="16220" r="11886" b="12514"/>
          <a:stretch>
            <a:fillRect/>
          </a:stretch>
        </p:blipFill>
        <p:spPr>
          <a:xfrm>
            <a:off x="80684" y="1940122"/>
            <a:ext cx="3710898" cy="3138323"/>
          </a:xfrm>
          <a:prstGeom prst="rect">
            <a:avLst/>
          </a:prstGeom>
        </p:spPr>
      </p:pic>
      <p:sp>
        <p:nvSpPr>
          <p:cNvPr id="10" name="textruta 9">
            <a:extLst>
              <a:ext uri="{FF2B5EF4-FFF2-40B4-BE49-F238E27FC236}">
                <a16:creationId xmlns:a16="http://schemas.microsoft.com/office/drawing/2014/main" id="{471D8AF0-3BE6-0045-F277-582EE28A722A}"/>
              </a:ext>
            </a:extLst>
          </p:cNvPr>
          <p:cNvSpPr txBox="1"/>
          <p:nvPr/>
        </p:nvSpPr>
        <p:spPr>
          <a:xfrm>
            <a:off x="1187408" y="2733230"/>
            <a:ext cx="1828800" cy="830997"/>
          </a:xfrm>
          <a:prstGeom prst="rect">
            <a:avLst/>
          </a:prstGeom>
          <a:noFill/>
        </p:spPr>
        <p:txBody>
          <a:bodyPr wrap="square" rtlCol="0">
            <a:spAutoFit/>
          </a:bodyPr>
          <a:lstStyle/>
          <a:p>
            <a:r>
              <a:rPr lang="sv-SE" sz="2400" dirty="0">
                <a:solidFill>
                  <a:schemeClr val="bg1"/>
                </a:solidFill>
              </a:rPr>
              <a:t>Ekonomisk </a:t>
            </a:r>
          </a:p>
          <a:p>
            <a:r>
              <a:rPr lang="sv-SE" sz="2400" b="1" dirty="0">
                <a:solidFill>
                  <a:schemeClr val="bg1"/>
                </a:solidFill>
              </a:rPr>
              <a:t>hållbarhet</a:t>
            </a:r>
          </a:p>
        </p:txBody>
      </p:sp>
      <p:pic>
        <p:nvPicPr>
          <p:cNvPr id="11" name="Bildobjekt 10" descr="En bild som visar skärmbild, Grafik, design&#10;&#10;AI-genererat innehåll kan vara felaktigt.">
            <a:extLst>
              <a:ext uri="{FF2B5EF4-FFF2-40B4-BE49-F238E27FC236}">
                <a16:creationId xmlns:a16="http://schemas.microsoft.com/office/drawing/2014/main" id="{DF807F7C-5A09-CEEC-B7FD-71E9C4113CB7}"/>
              </a:ext>
            </a:extLst>
          </p:cNvPr>
          <p:cNvPicPr>
            <a:picLocks noChangeAspect="1"/>
          </p:cNvPicPr>
          <p:nvPr/>
        </p:nvPicPr>
        <p:blipFill>
          <a:blip r:embed="rId4"/>
          <a:srcRect t="16062" r="10792" b="24733"/>
          <a:stretch>
            <a:fillRect/>
          </a:stretch>
        </p:blipFill>
        <p:spPr>
          <a:xfrm>
            <a:off x="3949349" y="1887859"/>
            <a:ext cx="4115581" cy="2731379"/>
          </a:xfrm>
          <a:prstGeom prst="rect">
            <a:avLst/>
          </a:prstGeom>
        </p:spPr>
      </p:pic>
      <p:sp>
        <p:nvSpPr>
          <p:cNvPr id="12" name="textruta 11">
            <a:extLst>
              <a:ext uri="{FF2B5EF4-FFF2-40B4-BE49-F238E27FC236}">
                <a16:creationId xmlns:a16="http://schemas.microsoft.com/office/drawing/2014/main" id="{3FB4600B-D8A0-6158-A4B8-F1E4EB9EFF57}"/>
              </a:ext>
            </a:extLst>
          </p:cNvPr>
          <p:cNvSpPr txBox="1"/>
          <p:nvPr/>
        </p:nvSpPr>
        <p:spPr>
          <a:xfrm>
            <a:off x="5013454" y="2946146"/>
            <a:ext cx="2271338" cy="461665"/>
          </a:xfrm>
          <a:prstGeom prst="rect">
            <a:avLst/>
          </a:prstGeom>
          <a:noFill/>
        </p:spPr>
        <p:txBody>
          <a:bodyPr wrap="square">
            <a:spAutoFit/>
          </a:bodyPr>
          <a:lstStyle/>
          <a:p>
            <a:r>
              <a:rPr lang="sv-SE" sz="2400" dirty="0">
                <a:solidFill>
                  <a:schemeClr val="bg1"/>
                </a:solidFill>
              </a:rPr>
              <a:t>Plats för </a:t>
            </a:r>
            <a:r>
              <a:rPr lang="sv-SE" sz="2400" b="1" dirty="0">
                <a:solidFill>
                  <a:schemeClr val="bg1"/>
                </a:solidFill>
              </a:rPr>
              <a:t>kultur</a:t>
            </a:r>
          </a:p>
        </p:txBody>
      </p:sp>
      <p:pic>
        <p:nvPicPr>
          <p:cNvPr id="13" name="Bildobjekt 12" descr="En bild som visar skärmbild, Grafik, Färggrann, design&#10;&#10;AI-genererat innehåll kan vara felaktigt.">
            <a:extLst>
              <a:ext uri="{FF2B5EF4-FFF2-40B4-BE49-F238E27FC236}">
                <a16:creationId xmlns:a16="http://schemas.microsoft.com/office/drawing/2014/main" id="{1A3A7445-952F-4F12-ACB1-ADDCB441AF74}"/>
              </a:ext>
            </a:extLst>
          </p:cNvPr>
          <p:cNvPicPr>
            <a:picLocks noChangeAspect="1"/>
          </p:cNvPicPr>
          <p:nvPr/>
        </p:nvPicPr>
        <p:blipFill>
          <a:blip r:embed="rId5"/>
          <a:srcRect t="13120" r="11179" b="21624"/>
          <a:stretch>
            <a:fillRect/>
          </a:stretch>
        </p:blipFill>
        <p:spPr>
          <a:xfrm>
            <a:off x="8110528" y="1567353"/>
            <a:ext cx="4000788" cy="2939312"/>
          </a:xfrm>
          <a:prstGeom prst="rect">
            <a:avLst/>
          </a:prstGeom>
        </p:spPr>
      </p:pic>
      <p:sp>
        <p:nvSpPr>
          <p:cNvPr id="14" name="textruta 13">
            <a:extLst>
              <a:ext uri="{FF2B5EF4-FFF2-40B4-BE49-F238E27FC236}">
                <a16:creationId xmlns:a16="http://schemas.microsoft.com/office/drawing/2014/main" id="{1B530980-786D-50D9-AED8-0818FFC5996D}"/>
              </a:ext>
            </a:extLst>
          </p:cNvPr>
          <p:cNvSpPr txBox="1"/>
          <p:nvPr/>
        </p:nvSpPr>
        <p:spPr>
          <a:xfrm>
            <a:off x="8924503" y="2950560"/>
            <a:ext cx="2440575" cy="461665"/>
          </a:xfrm>
          <a:prstGeom prst="rect">
            <a:avLst/>
          </a:prstGeom>
          <a:noFill/>
        </p:spPr>
        <p:txBody>
          <a:bodyPr wrap="square">
            <a:spAutoFit/>
          </a:bodyPr>
          <a:lstStyle/>
          <a:p>
            <a:r>
              <a:rPr lang="sv-SE" sz="2400" b="1" dirty="0">
                <a:solidFill>
                  <a:schemeClr val="bg1"/>
                </a:solidFill>
              </a:rPr>
              <a:t>Identitet </a:t>
            </a:r>
            <a:r>
              <a:rPr lang="sv-SE" sz="2400" dirty="0">
                <a:solidFill>
                  <a:schemeClr val="bg1"/>
                </a:solidFill>
              </a:rPr>
              <a:t>&amp; profil </a:t>
            </a:r>
          </a:p>
        </p:txBody>
      </p:sp>
      <p:sp>
        <p:nvSpPr>
          <p:cNvPr id="15" name="Rektangel 14">
            <a:extLst>
              <a:ext uri="{FF2B5EF4-FFF2-40B4-BE49-F238E27FC236}">
                <a16:creationId xmlns:a16="http://schemas.microsoft.com/office/drawing/2014/main" id="{6764802D-18C1-02CE-90A2-F6501E975969}"/>
              </a:ext>
            </a:extLst>
          </p:cNvPr>
          <p:cNvSpPr/>
          <p:nvPr/>
        </p:nvSpPr>
        <p:spPr>
          <a:xfrm>
            <a:off x="0" y="6442969"/>
            <a:ext cx="12192000" cy="42433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b="1" dirty="0">
                <a:solidFill>
                  <a:schemeClr val="bg1"/>
                </a:solidFill>
              </a:rPr>
              <a:t>SAMVERKAN - </a:t>
            </a:r>
            <a:r>
              <a:rPr lang="sv-SE" dirty="0">
                <a:solidFill>
                  <a:schemeClr val="bg1"/>
                </a:solidFill>
              </a:rPr>
              <a:t>GEMENSAMMA AKTIVITER</a:t>
            </a:r>
          </a:p>
        </p:txBody>
      </p:sp>
    </p:spTree>
    <p:extLst>
      <p:ext uri="{BB962C8B-B14F-4D97-AF65-F5344CB8AC3E}">
        <p14:creationId xmlns:p14="http://schemas.microsoft.com/office/powerpoint/2010/main" val="695087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B91F2-C082-233B-36F6-22091B87AA3E}"/>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C1EF51E6-EF90-200E-E4B1-1C5E5755F98B}"/>
              </a:ext>
            </a:extLst>
          </p:cNvPr>
          <p:cNvSpPr>
            <a:spLocks noGrp="1"/>
          </p:cNvSpPr>
          <p:nvPr>
            <p:ph type="title"/>
          </p:nvPr>
        </p:nvSpPr>
        <p:spPr>
          <a:xfrm>
            <a:off x="300673" y="53135"/>
            <a:ext cx="10612492" cy="1325563"/>
          </a:xfrm>
        </p:spPr>
        <p:txBody>
          <a:bodyPr/>
          <a:lstStyle/>
          <a:p>
            <a:r>
              <a:rPr lang="sv-SE" b="0" dirty="0"/>
              <a:t>KRAFTSAMLING FÖR KULTUR </a:t>
            </a:r>
            <a:r>
              <a:rPr lang="sv-SE" sz="3200" b="0" dirty="0"/>
              <a:t>l</a:t>
            </a:r>
            <a:r>
              <a:rPr lang="sv-SE" b="0" dirty="0"/>
              <a:t> </a:t>
            </a:r>
            <a:r>
              <a:rPr lang="sv-SE" dirty="0"/>
              <a:t>STRATEGISKA</a:t>
            </a:r>
            <a:r>
              <a:rPr lang="sv-SE" b="0" dirty="0"/>
              <a:t> </a:t>
            </a:r>
            <a:r>
              <a:rPr lang="sv-SE" dirty="0"/>
              <a:t>OMRÅDEN</a:t>
            </a:r>
            <a:endParaRPr lang="sv-SE" dirty="0">
              <a:solidFill>
                <a:schemeClr val="bg2"/>
              </a:solidFill>
            </a:endParaRPr>
          </a:p>
        </p:txBody>
      </p:sp>
      <p:pic>
        <p:nvPicPr>
          <p:cNvPr id="9" name="Bildobjekt 8" descr="En bild som visar Färggrann, Grafik, design&#10;&#10;AI-genererat innehåll kan vara felaktigt.">
            <a:extLst>
              <a:ext uri="{FF2B5EF4-FFF2-40B4-BE49-F238E27FC236}">
                <a16:creationId xmlns:a16="http://schemas.microsoft.com/office/drawing/2014/main" id="{511B42C7-D878-9C7B-5A1C-207F1BC0EE5D}"/>
              </a:ext>
            </a:extLst>
          </p:cNvPr>
          <p:cNvPicPr>
            <a:picLocks noChangeAspect="1"/>
          </p:cNvPicPr>
          <p:nvPr/>
        </p:nvPicPr>
        <p:blipFill>
          <a:blip r:embed="rId3"/>
          <a:srcRect l="3846" t="16220" r="11886" b="12514"/>
          <a:stretch>
            <a:fillRect/>
          </a:stretch>
        </p:blipFill>
        <p:spPr>
          <a:xfrm>
            <a:off x="80684" y="1940122"/>
            <a:ext cx="3710898" cy="3138323"/>
          </a:xfrm>
          <a:prstGeom prst="rect">
            <a:avLst/>
          </a:prstGeom>
        </p:spPr>
      </p:pic>
      <p:sp>
        <p:nvSpPr>
          <p:cNvPr id="10" name="textruta 9">
            <a:extLst>
              <a:ext uri="{FF2B5EF4-FFF2-40B4-BE49-F238E27FC236}">
                <a16:creationId xmlns:a16="http://schemas.microsoft.com/office/drawing/2014/main" id="{F683BBA2-CEB6-A2B1-9B5C-E6C37EAC9C51}"/>
              </a:ext>
            </a:extLst>
          </p:cNvPr>
          <p:cNvSpPr txBox="1"/>
          <p:nvPr/>
        </p:nvSpPr>
        <p:spPr>
          <a:xfrm>
            <a:off x="1187408" y="2733230"/>
            <a:ext cx="1828800" cy="830997"/>
          </a:xfrm>
          <a:prstGeom prst="rect">
            <a:avLst/>
          </a:prstGeom>
          <a:noFill/>
        </p:spPr>
        <p:txBody>
          <a:bodyPr wrap="square" rtlCol="0">
            <a:spAutoFit/>
          </a:bodyPr>
          <a:lstStyle/>
          <a:p>
            <a:r>
              <a:rPr lang="sv-SE" sz="2400" dirty="0">
                <a:solidFill>
                  <a:schemeClr val="bg1"/>
                </a:solidFill>
              </a:rPr>
              <a:t>Ekonomisk </a:t>
            </a:r>
          </a:p>
          <a:p>
            <a:r>
              <a:rPr lang="sv-SE" sz="2400" b="1" dirty="0">
                <a:solidFill>
                  <a:schemeClr val="bg1"/>
                </a:solidFill>
              </a:rPr>
              <a:t>hållbarhet</a:t>
            </a:r>
          </a:p>
        </p:txBody>
      </p:sp>
      <p:pic>
        <p:nvPicPr>
          <p:cNvPr id="11" name="Bildobjekt 10" descr="En bild som visar skärmbild, Grafik, design&#10;&#10;AI-genererat innehåll kan vara felaktigt.">
            <a:extLst>
              <a:ext uri="{FF2B5EF4-FFF2-40B4-BE49-F238E27FC236}">
                <a16:creationId xmlns:a16="http://schemas.microsoft.com/office/drawing/2014/main" id="{7ED8A2FF-F30A-5051-F9CC-2B2BE391BCCB}"/>
              </a:ext>
            </a:extLst>
          </p:cNvPr>
          <p:cNvPicPr>
            <a:picLocks noChangeAspect="1"/>
          </p:cNvPicPr>
          <p:nvPr/>
        </p:nvPicPr>
        <p:blipFill>
          <a:blip r:embed="rId4"/>
          <a:srcRect t="16062" r="10792" b="24733"/>
          <a:stretch>
            <a:fillRect/>
          </a:stretch>
        </p:blipFill>
        <p:spPr>
          <a:xfrm>
            <a:off x="3949349" y="1887859"/>
            <a:ext cx="4115581" cy="2731379"/>
          </a:xfrm>
          <a:prstGeom prst="rect">
            <a:avLst/>
          </a:prstGeom>
        </p:spPr>
      </p:pic>
      <p:sp>
        <p:nvSpPr>
          <p:cNvPr id="12" name="textruta 11">
            <a:extLst>
              <a:ext uri="{FF2B5EF4-FFF2-40B4-BE49-F238E27FC236}">
                <a16:creationId xmlns:a16="http://schemas.microsoft.com/office/drawing/2014/main" id="{380AFC00-A137-4E45-E7FB-88F44173AD78}"/>
              </a:ext>
            </a:extLst>
          </p:cNvPr>
          <p:cNvSpPr txBox="1"/>
          <p:nvPr/>
        </p:nvSpPr>
        <p:spPr>
          <a:xfrm>
            <a:off x="5013454" y="2946146"/>
            <a:ext cx="2271338" cy="461665"/>
          </a:xfrm>
          <a:prstGeom prst="rect">
            <a:avLst/>
          </a:prstGeom>
          <a:noFill/>
        </p:spPr>
        <p:txBody>
          <a:bodyPr wrap="square">
            <a:spAutoFit/>
          </a:bodyPr>
          <a:lstStyle/>
          <a:p>
            <a:r>
              <a:rPr lang="sv-SE" sz="2400" dirty="0">
                <a:solidFill>
                  <a:schemeClr val="bg1"/>
                </a:solidFill>
              </a:rPr>
              <a:t>Plats för </a:t>
            </a:r>
            <a:r>
              <a:rPr lang="sv-SE" sz="2400" b="1" dirty="0">
                <a:solidFill>
                  <a:schemeClr val="bg1"/>
                </a:solidFill>
              </a:rPr>
              <a:t>kultur</a:t>
            </a:r>
          </a:p>
        </p:txBody>
      </p:sp>
      <p:pic>
        <p:nvPicPr>
          <p:cNvPr id="13" name="Bildobjekt 12" descr="En bild som visar skärmbild, Grafik, Färggrann, design&#10;&#10;AI-genererat innehåll kan vara felaktigt.">
            <a:extLst>
              <a:ext uri="{FF2B5EF4-FFF2-40B4-BE49-F238E27FC236}">
                <a16:creationId xmlns:a16="http://schemas.microsoft.com/office/drawing/2014/main" id="{96E24A8E-38CD-B688-3561-9E4D4544C26D}"/>
              </a:ext>
            </a:extLst>
          </p:cNvPr>
          <p:cNvPicPr>
            <a:picLocks noChangeAspect="1"/>
          </p:cNvPicPr>
          <p:nvPr/>
        </p:nvPicPr>
        <p:blipFill>
          <a:blip r:embed="rId5"/>
          <a:srcRect t="13120" r="11179" b="21624"/>
          <a:stretch>
            <a:fillRect/>
          </a:stretch>
        </p:blipFill>
        <p:spPr>
          <a:xfrm>
            <a:off x="8110528" y="1567353"/>
            <a:ext cx="4000788" cy="2939312"/>
          </a:xfrm>
          <a:prstGeom prst="rect">
            <a:avLst/>
          </a:prstGeom>
        </p:spPr>
      </p:pic>
      <p:sp>
        <p:nvSpPr>
          <p:cNvPr id="14" name="textruta 13">
            <a:extLst>
              <a:ext uri="{FF2B5EF4-FFF2-40B4-BE49-F238E27FC236}">
                <a16:creationId xmlns:a16="http://schemas.microsoft.com/office/drawing/2014/main" id="{C1447DDF-CA9D-1AEB-470D-508923A2AE3D}"/>
              </a:ext>
            </a:extLst>
          </p:cNvPr>
          <p:cNvSpPr txBox="1"/>
          <p:nvPr/>
        </p:nvSpPr>
        <p:spPr>
          <a:xfrm>
            <a:off x="8924503" y="2950560"/>
            <a:ext cx="2440575" cy="461665"/>
          </a:xfrm>
          <a:prstGeom prst="rect">
            <a:avLst/>
          </a:prstGeom>
          <a:noFill/>
        </p:spPr>
        <p:txBody>
          <a:bodyPr wrap="square">
            <a:spAutoFit/>
          </a:bodyPr>
          <a:lstStyle/>
          <a:p>
            <a:r>
              <a:rPr lang="sv-SE" sz="2400" b="1" dirty="0">
                <a:solidFill>
                  <a:schemeClr val="bg1"/>
                </a:solidFill>
              </a:rPr>
              <a:t>Identitet </a:t>
            </a:r>
            <a:r>
              <a:rPr lang="sv-SE" sz="2400" dirty="0">
                <a:solidFill>
                  <a:schemeClr val="bg1"/>
                </a:solidFill>
              </a:rPr>
              <a:t>&amp; profil </a:t>
            </a:r>
          </a:p>
        </p:txBody>
      </p:sp>
      <p:sp>
        <p:nvSpPr>
          <p:cNvPr id="15" name="Rektangel 14">
            <a:extLst>
              <a:ext uri="{FF2B5EF4-FFF2-40B4-BE49-F238E27FC236}">
                <a16:creationId xmlns:a16="http://schemas.microsoft.com/office/drawing/2014/main" id="{AFEEC286-2F00-376B-69DA-CB02D459584D}"/>
              </a:ext>
            </a:extLst>
          </p:cNvPr>
          <p:cNvSpPr/>
          <p:nvPr/>
        </p:nvSpPr>
        <p:spPr>
          <a:xfrm>
            <a:off x="0" y="6442969"/>
            <a:ext cx="12192000" cy="42433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b="1" dirty="0">
                <a:solidFill>
                  <a:schemeClr val="bg1"/>
                </a:solidFill>
              </a:rPr>
              <a:t>SAMVERKAN - </a:t>
            </a:r>
            <a:r>
              <a:rPr lang="sv-SE" dirty="0">
                <a:solidFill>
                  <a:schemeClr val="bg1"/>
                </a:solidFill>
              </a:rPr>
              <a:t>GEMENSAMMA AKTIVITER</a:t>
            </a:r>
          </a:p>
        </p:txBody>
      </p:sp>
      <p:sp>
        <p:nvSpPr>
          <p:cNvPr id="16" name="Rektangel 15">
            <a:extLst>
              <a:ext uri="{FF2B5EF4-FFF2-40B4-BE49-F238E27FC236}">
                <a16:creationId xmlns:a16="http://schemas.microsoft.com/office/drawing/2014/main" id="{AA27437C-EFEA-1C6C-8528-FC3C2AB7EC53}"/>
              </a:ext>
            </a:extLst>
          </p:cNvPr>
          <p:cNvSpPr/>
          <p:nvPr/>
        </p:nvSpPr>
        <p:spPr>
          <a:xfrm>
            <a:off x="0" y="6020135"/>
            <a:ext cx="12192000" cy="424330"/>
          </a:xfrm>
          <a:prstGeom prst="rect">
            <a:avLst/>
          </a:prstGeom>
          <a:solidFill>
            <a:schemeClr val="tx1">
              <a:lumMod val="65000"/>
              <a:lumOff val="3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solidFill>
                <a:schemeClr val="bg1"/>
              </a:solidFill>
              <a:highlight>
                <a:srgbClr val="C0C0C0"/>
              </a:highlight>
            </a:endParaRPr>
          </a:p>
        </p:txBody>
      </p:sp>
      <p:sp>
        <p:nvSpPr>
          <p:cNvPr id="18" name="textruta 17">
            <a:extLst>
              <a:ext uri="{FF2B5EF4-FFF2-40B4-BE49-F238E27FC236}">
                <a16:creationId xmlns:a16="http://schemas.microsoft.com/office/drawing/2014/main" id="{1AE7E6ED-8027-1D1F-C2F6-F2AC6561892A}"/>
              </a:ext>
            </a:extLst>
          </p:cNvPr>
          <p:cNvSpPr txBox="1"/>
          <p:nvPr/>
        </p:nvSpPr>
        <p:spPr>
          <a:xfrm>
            <a:off x="1588768" y="6044789"/>
            <a:ext cx="9014464" cy="369332"/>
          </a:xfrm>
          <a:prstGeom prst="rect">
            <a:avLst/>
          </a:prstGeom>
          <a:noFill/>
        </p:spPr>
        <p:txBody>
          <a:bodyPr wrap="square">
            <a:spAutoFit/>
          </a:bodyPr>
          <a:lstStyle/>
          <a:p>
            <a:pPr algn="ctr"/>
            <a:r>
              <a:rPr lang="sv-SE" b="1" dirty="0">
                <a:solidFill>
                  <a:schemeClr val="bg1"/>
                </a:solidFill>
              </a:rPr>
              <a:t>GEMENSAMT LÄRANDE - </a:t>
            </a:r>
            <a:r>
              <a:rPr lang="sv-SE" dirty="0">
                <a:solidFill>
                  <a:schemeClr val="bg1"/>
                </a:solidFill>
              </a:rPr>
              <a:t>INSPIRATION OCH ERFARENHETSDELNING</a:t>
            </a:r>
          </a:p>
        </p:txBody>
      </p:sp>
    </p:spTree>
    <p:extLst>
      <p:ext uri="{BB962C8B-B14F-4D97-AF65-F5344CB8AC3E}">
        <p14:creationId xmlns:p14="http://schemas.microsoft.com/office/powerpoint/2010/main" val="10593115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4504B-A780-985A-C61F-025647B940A4}"/>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C4914FA3-2A49-8E04-5CD9-F1FD26957338}"/>
              </a:ext>
            </a:extLst>
          </p:cNvPr>
          <p:cNvSpPr>
            <a:spLocks noGrp="1"/>
          </p:cNvSpPr>
          <p:nvPr>
            <p:ph type="title"/>
          </p:nvPr>
        </p:nvSpPr>
        <p:spPr>
          <a:xfrm>
            <a:off x="300672" y="53135"/>
            <a:ext cx="10622431" cy="1325563"/>
          </a:xfrm>
        </p:spPr>
        <p:txBody>
          <a:bodyPr/>
          <a:lstStyle/>
          <a:p>
            <a:r>
              <a:rPr lang="sv-SE" b="0" dirty="0"/>
              <a:t>KRAFTSAMLING FÖR KULTUR </a:t>
            </a:r>
            <a:r>
              <a:rPr lang="sv-SE" sz="3200" b="0" dirty="0"/>
              <a:t>l</a:t>
            </a:r>
            <a:r>
              <a:rPr lang="sv-SE" b="0" dirty="0"/>
              <a:t> </a:t>
            </a:r>
            <a:r>
              <a:rPr lang="sv-SE" dirty="0"/>
              <a:t>STRATEGISKA</a:t>
            </a:r>
            <a:r>
              <a:rPr lang="sv-SE" b="0" dirty="0"/>
              <a:t> </a:t>
            </a:r>
            <a:r>
              <a:rPr lang="sv-SE" dirty="0"/>
              <a:t>OMRÅDEN</a:t>
            </a:r>
            <a:endParaRPr lang="sv-SE" dirty="0">
              <a:solidFill>
                <a:schemeClr val="bg2"/>
              </a:solidFill>
            </a:endParaRPr>
          </a:p>
        </p:txBody>
      </p:sp>
      <p:pic>
        <p:nvPicPr>
          <p:cNvPr id="9" name="Bildobjekt 8" descr="En bild som visar Färggrann, Grafik, design&#10;&#10;AI-genererat innehåll kan vara felaktigt.">
            <a:extLst>
              <a:ext uri="{FF2B5EF4-FFF2-40B4-BE49-F238E27FC236}">
                <a16:creationId xmlns:a16="http://schemas.microsoft.com/office/drawing/2014/main" id="{661C7008-DCDF-9D27-6680-60D8A809EFB7}"/>
              </a:ext>
            </a:extLst>
          </p:cNvPr>
          <p:cNvPicPr>
            <a:picLocks noChangeAspect="1"/>
          </p:cNvPicPr>
          <p:nvPr/>
        </p:nvPicPr>
        <p:blipFill>
          <a:blip r:embed="rId3"/>
          <a:srcRect l="3846" t="16220" r="11886" b="12514"/>
          <a:stretch>
            <a:fillRect/>
          </a:stretch>
        </p:blipFill>
        <p:spPr>
          <a:xfrm>
            <a:off x="80684" y="1940122"/>
            <a:ext cx="3710898" cy="3138323"/>
          </a:xfrm>
          <a:prstGeom prst="rect">
            <a:avLst/>
          </a:prstGeom>
        </p:spPr>
      </p:pic>
      <p:sp>
        <p:nvSpPr>
          <p:cNvPr id="10" name="textruta 9">
            <a:extLst>
              <a:ext uri="{FF2B5EF4-FFF2-40B4-BE49-F238E27FC236}">
                <a16:creationId xmlns:a16="http://schemas.microsoft.com/office/drawing/2014/main" id="{64555B76-D5EC-3917-CEEC-89C5AB73FA15}"/>
              </a:ext>
            </a:extLst>
          </p:cNvPr>
          <p:cNvSpPr txBox="1"/>
          <p:nvPr/>
        </p:nvSpPr>
        <p:spPr>
          <a:xfrm>
            <a:off x="1187408" y="2733230"/>
            <a:ext cx="1828800" cy="830997"/>
          </a:xfrm>
          <a:prstGeom prst="rect">
            <a:avLst/>
          </a:prstGeom>
          <a:noFill/>
        </p:spPr>
        <p:txBody>
          <a:bodyPr wrap="square" rtlCol="0">
            <a:spAutoFit/>
          </a:bodyPr>
          <a:lstStyle/>
          <a:p>
            <a:r>
              <a:rPr lang="sv-SE" sz="2400" dirty="0">
                <a:solidFill>
                  <a:schemeClr val="bg1"/>
                </a:solidFill>
              </a:rPr>
              <a:t>Ekonomisk </a:t>
            </a:r>
          </a:p>
          <a:p>
            <a:r>
              <a:rPr lang="sv-SE" sz="2400" b="1" dirty="0">
                <a:solidFill>
                  <a:schemeClr val="bg1"/>
                </a:solidFill>
              </a:rPr>
              <a:t>hållbarhet</a:t>
            </a:r>
          </a:p>
        </p:txBody>
      </p:sp>
      <p:pic>
        <p:nvPicPr>
          <p:cNvPr id="11" name="Bildobjekt 10" descr="En bild som visar skärmbild, Grafik, design&#10;&#10;AI-genererat innehåll kan vara felaktigt.">
            <a:extLst>
              <a:ext uri="{FF2B5EF4-FFF2-40B4-BE49-F238E27FC236}">
                <a16:creationId xmlns:a16="http://schemas.microsoft.com/office/drawing/2014/main" id="{7F2F319D-5222-D3E0-4828-3E378293A7AF}"/>
              </a:ext>
            </a:extLst>
          </p:cNvPr>
          <p:cNvPicPr>
            <a:picLocks noChangeAspect="1"/>
          </p:cNvPicPr>
          <p:nvPr/>
        </p:nvPicPr>
        <p:blipFill>
          <a:blip r:embed="rId4"/>
          <a:srcRect t="16062" r="10792" b="24733"/>
          <a:stretch>
            <a:fillRect/>
          </a:stretch>
        </p:blipFill>
        <p:spPr>
          <a:xfrm>
            <a:off x="3949349" y="1887859"/>
            <a:ext cx="4115581" cy="2731379"/>
          </a:xfrm>
          <a:prstGeom prst="rect">
            <a:avLst/>
          </a:prstGeom>
        </p:spPr>
      </p:pic>
      <p:sp>
        <p:nvSpPr>
          <p:cNvPr id="12" name="textruta 11">
            <a:extLst>
              <a:ext uri="{FF2B5EF4-FFF2-40B4-BE49-F238E27FC236}">
                <a16:creationId xmlns:a16="http://schemas.microsoft.com/office/drawing/2014/main" id="{76C05617-87AB-D6AB-E736-97421537BB3D}"/>
              </a:ext>
            </a:extLst>
          </p:cNvPr>
          <p:cNvSpPr txBox="1"/>
          <p:nvPr/>
        </p:nvSpPr>
        <p:spPr>
          <a:xfrm>
            <a:off x="5013454" y="2946146"/>
            <a:ext cx="2271338" cy="461665"/>
          </a:xfrm>
          <a:prstGeom prst="rect">
            <a:avLst/>
          </a:prstGeom>
          <a:noFill/>
        </p:spPr>
        <p:txBody>
          <a:bodyPr wrap="square">
            <a:spAutoFit/>
          </a:bodyPr>
          <a:lstStyle/>
          <a:p>
            <a:r>
              <a:rPr lang="sv-SE" sz="2400" dirty="0">
                <a:solidFill>
                  <a:schemeClr val="bg1"/>
                </a:solidFill>
              </a:rPr>
              <a:t>Plats för </a:t>
            </a:r>
            <a:r>
              <a:rPr lang="sv-SE" sz="2400" b="1" dirty="0">
                <a:solidFill>
                  <a:schemeClr val="bg1"/>
                </a:solidFill>
              </a:rPr>
              <a:t>kultur</a:t>
            </a:r>
          </a:p>
        </p:txBody>
      </p:sp>
      <p:pic>
        <p:nvPicPr>
          <p:cNvPr id="13" name="Bildobjekt 12" descr="En bild som visar skärmbild, Grafik, Färggrann, design&#10;&#10;AI-genererat innehåll kan vara felaktigt.">
            <a:extLst>
              <a:ext uri="{FF2B5EF4-FFF2-40B4-BE49-F238E27FC236}">
                <a16:creationId xmlns:a16="http://schemas.microsoft.com/office/drawing/2014/main" id="{CAECACFF-1CF5-83AF-0F99-483B8E3F011A}"/>
              </a:ext>
            </a:extLst>
          </p:cNvPr>
          <p:cNvPicPr>
            <a:picLocks noChangeAspect="1"/>
          </p:cNvPicPr>
          <p:nvPr/>
        </p:nvPicPr>
        <p:blipFill>
          <a:blip r:embed="rId5"/>
          <a:srcRect t="13120" r="11179" b="21624"/>
          <a:stretch>
            <a:fillRect/>
          </a:stretch>
        </p:blipFill>
        <p:spPr>
          <a:xfrm>
            <a:off x="8110528" y="1567353"/>
            <a:ext cx="4000788" cy="2939312"/>
          </a:xfrm>
          <a:prstGeom prst="rect">
            <a:avLst/>
          </a:prstGeom>
        </p:spPr>
      </p:pic>
      <p:sp>
        <p:nvSpPr>
          <p:cNvPr id="14" name="textruta 13">
            <a:extLst>
              <a:ext uri="{FF2B5EF4-FFF2-40B4-BE49-F238E27FC236}">
                <a16:creationId xmlns:a16="http://schemas.microsoft.com/office/drawing/2014/main" id="{E9013B54-60D0-228B-86F2-5A090389FE41}"/>
              </a:ext>
            </a:extLst>
          </p:cNvPr>
          <p:cNvSpPr txBox="1"/>
          <p:nvPr/>
        </p:nvSpPr>
        <p:spPr>
          <a:xfrm>
            <a:off x="8924503" y="2950560"/>
            <a:ext cx="2440575" cy="461665"/>
          </a:xfrm>
          <a:prstGeom prst="rect">
            <a:avLst/>
          </a:prstGeom>
          <a:noFill/>
        </p:spPr>
        <p:txBody>
          <a:bodyPr wrap="square">
            <a:spAutoFit/>
          </a:bodyPr>
          <a:lstStyle/>
          <a:p>
            <a:r>
              <a:rPr lang="sv-SE" sz="2400" b="1" dirty="0">
                <a:solidFill>
                  <a:schemeClr val="bg1"/>
                </a:solidFill>
              </a:rPr>
              <a:t>Identitet </a:t>
            </a:r>
            <a:r>
              <a:rPr lang="sv-SE" sz="2400" dirty="0">
                <a:solidFill>
                  <a:schemeClr val="bg1"/>
                </a:solidFill>
              </a:rPr>
              <a:t>&amp; profil </a:t>
            </a:r>
          </a:p>
        </p:txBody>
      </p:sp>
      <p:sp>
        <p:nvSpPr>
          <p:cNvPr id="15" name="Rektangel 14">
            <a:extLst>
              <a:ext uri="{FF2B5EF4-FFF2-40B4-BE49-F238E27FC236}">
                <a16:creationId xmlns:a16="http://schemas.microsoft.com/office/drawing/2014/main" id="{AB3BB9DD-5700-6BA8-CC22-2D626A0AE3C4}"/>
              </a:ext>
            </a:extLst>
          </p:cNvPr>
          <p:cNvSpPr/>
          <p:nvPr/>
        </p:nvSpPr>
        <p:spPr>
          <a:xfrm>
            <a:off x="0" y="6442969"/>
            <a:ext cx="12192000" cy="42433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b="1" dirty="0">
                <a:solidFill>
                  <a:schemeClr val="bg1"/>
                </a:solidFill>
              </a:rPr>
              <a:t>SAMVERKAN - </a:t>
            </a:r>
            <a:r>
              <a:rPr lang="sv-SE" dirty="0">
                <a:solidFill>
                  <a:schemeClr val="bg1"/>
                </a:solidFill>
              </a:rPr>
              <a:t>GEMENSAMMA AKTIVITER</a:t>
            </a:r>
          </a:p>
        </p:txBody>
      </p:sp>
      <p:sp>
        <p:nvSpPr>
          <p:cNvPr id="16" name="Rektangel 15">
            <a:extLst>
              <a:ext uri="{FF2B5EF4-FFF2-40B4-BE49-F238E27FC236}">
                <a16:creationId xmlns:a16="http://schemas.microsoft.com/office/drawing/2014/main" id="{8DFEB4EB-A226-BFCA-F0E7-37CADB166397}"/>
              </a:ext>
            </a:extLst>
          </p:cNvPr>
          <p:cNvSpPr/>
          <p:nvPr/>
        </p:nvSpPr>
        <p:spPr>
          <a:xfrm>
            <a:off x="0" y="6020135"/>
            <a:ext cx="12192000" cy="424330"/>
          </a:xfrm>
          <a:prstGeom prst="rect">
            <a:avLst/>
          </a:prstGeom>
          <a:solidFill>
            <a:schemeClr val="tx1">
              <a:lumMod val="65000"/>
              <a:lumOff val="3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solidFill>
                <a:schemeClr val="bg1"/>
              </a:solidFill>
              <a:highlight>
                <a:srgbClr val="C0C0C0"/>
              </a:highlight>
            </a:endParaRPr>
          </a:p>
        </p:txBody>
      </p:sp>
      <p:sp>
        <p:nvSpPr>
          <p:cNvPr id="18" name="textruta 17">
            <a:extLst>
              <a:ext uri="{FF2B5EF4-FFF2-40B4-BE49-F238E27FC236}">
                <a16:creationId xmlns:a16="http://schemas.microsoft.com/office/drawing/2014/main" id="{1256AEDD-3576-7171-E2D0-50643BF9246D}"/>
              </a:ext>
            </a:extLst>
          </p:cNvPr>
          <p:cNvSpPr txBox="1"/>
          <p:nvPr/>
        </p:nvSpPr>
        <p:spPr>
          <a:xfrm>
            <a:off x="1588768" y="6044789"/>
            <a:ext cx="9014464" cy="369332"/>
          </a:xfrm>
          <a:prstGeom prst="rect">
            <a:avLst/>
          </a:prstGeom>
          <a:noFill/>
        </p:spPr>
        <p:txBody>
          <a:bodyPr wrap="square">
            <a:spAutoFit/>
          </a:bodyPr>
          <a:lstStyle/>
          <a:p>
            <a:pPr algn="ctr"/>
            <a:r>
              <a:rPr lang="sv-SE" b="1" dirty="0">
                <a:solidFill>
                  <a:schemeClr val="bg1"/>
                </a:solidFill>
              </a:rPr>
              <a:t>GEMENSAMT LÄRANDE - </a:t>
            </a:r>
            <a:r>
              <a:rPr lang="sv-SE" dirty="0">
                <a:solidFill>
                  <a:schemeClr val="bg1"/>
                </a:solidFill>
              </a:rPr>
              <a:t>INSPIRATION OCH ERFARENHETSDELNING</a:t>
            </a:r>
          </a:p>
        </p:txBody>
      </p:sp>
      <p:sp>
        <p:nvSpPr>
          <p:cNvPr id="3" name="Rektangel 2">
            <a:extLst>
              <a:ext uri="{FF2B5EF4-FFF2-40B4-BE49-F238E27FC236}">
                <a16:creationId xmlns:a16="http://schemas.microsoft.com/office/drawing/2014/main" id="{79EF4E0E-617E-8074-2FC1-3C0FA47B1733}"/>
              </a:ext>
            </a:extLst>
          </p:cNvPr>
          <p:cNvSpPr/>
          <p:nvPr/>
        </p:nvSpPr>
        <p:spPr>
          <a:xfrm>
            <a:off x="0" y="5593708"/>
            <a:ext cx="12192000" cy="424330"/>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b="1" dirty="0">
                <a:solidFill>
                  <a:schemeClr val="bg1"/>
                </a:solidFill>
              </a:rPr>
              <a:t>KOMMUNIKATION -  </a:t>
            </a:r>
            <a:r>
              <a:rPr lang="sv-SE" dirty="0">
                <a:solidFill>
                  <a:schemeClr val="bg1"/>
                </a:solidFill>
              </a:rPr>
              <a:t>ATT VI BERÄTTAR OM UTVECKLINGEN   </a:t>
            </a:r>
          </a:p>
        </p:txBody>
      </p:sp>
      <p:sp>
        <p:nvSpPr>
          <p:cNvPr id="4" name="Rubrik 1">
            <a:extLst>
              <a:ext uri="{FF2B5EF4-FFF2-40B4-BE49-F238E27FC236}">
                <a16:creationId xmlns:a16="http://schemas.microsoft.com/office/drawing/2014/main" id="{F525C9AD-623B-8507-E8CA-2FE40E65DF74}"/>
              </a:ext>
            </a:extLst>
          </p:cNvPr>
          <p:cNvSpPr txBox="1">
            <a:spLocks/>
          </p:cNvSpPr>
          <p:nvPr/>
        </p:nvSpPr>
        <p:spPr>
          <a:xfrm>
            <a:off x="300673" y="53135"/>
            <a:ext cx="10612492" cy="1325563"/>
          </a:xfrm>
          <a:prstGeom prst="rect">
            <a:avLst/>
          </a:prstGeom>
        </p:spPr>
        <p:txBody>
          <a:bodyPr vert="horz" lIns="91440" tIns="45720" rIns="91440" bIns="45720" rtlCol="0" anchor="b">
            <a:normAutofit/>
          </a:bodyPr>
          <a:lstStyle>
            <a:lvl1pPr algn="l" defTabSz="914400" rtl="0" eaLnBrk="1" latinLnBrk="0" hangingPunct="1">
              <a:lnSpc>
                <a:spcPts val="3100"/>
              </a:lnSpc>
              <a:spcBef>
                <a:spcPct val="0"/>
              </a:spcBef>
              <a:buNone/>
              <a:defRPr lang="en-GB" sz="2800" b="1" kern="1200" dirty="0">
                <a:solidFill>
                  <a:schemeClr val="accent1"/>
                </a:solidFill>
                <a:latin typeface="+mj-lt"/>
                <a:ea typeface="+mj-ea"/>
                <a:cs typeface="+mj-cs"/>
              </a:defRPr>
            </a:lvl1pPr>
          </a:lstStyle>
          <a:p>
            <a:endParaRPr lang="sv-SE" dirty="0">
              <a:solidFill>
                <a:schemeClr val="bg2"/>
              </a:solidFill>
            </a:endParaRPr>
          </a:p>
        </p:txBody>
      </p:sp>
    </p:spTree>
    <p:extLst>
      <p:ext uri="{BB962C8B-B14F-4D97-AF65-F5344CB8AC3E}">
        <p14:creationId xmlns:p14="http://schemas.microsoft.com/office/powerpoint/2010/main" val="7055384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0845DA-7E40-1C95-D265-6F8D21143432}"/>
              </a:ext>
            </a:extLst>
          </p:cNvPr>
          <p:cNvSpPr>
            <a:spLocks noGrp="1"/>
          </p:cNvSpPr>
          <p:nvPr>
            <p:ph type="title"/>
          </p:nvPr>
        </p:nvSpPr>
        <p:spPr/>
        <p:txBody>
          <a:bodyPr>
            <a:normAutofit/>
          </a:bodyPr>
          <a:lstStyle/>
          <a:p>
            <a:r>
              <a:rPr lang="sv-SE" sz="4000" dirty="0"/>
              <a:t>Effektlogik</a:t>
            </a:r>
          </a:p>
        </p:txBody>
      </p:sp>
      <p:sp>
        <p:nvSpPr>
          <p:cNvPr id="6" name="textruta 5">
            <a:extLst>
              <a:ext uri="{FF2B5EF4-FFF2-40B4-BE49-F238E27FC236}">
                <a16:creationId xmlns:a16="http://schemas.microsoft.com/office/drawing/2014/main" id="{7E6CBB16-69C8-5C3E-6561-39CD97788828}"/>
              </a:ext>
            </a:extLst>
          </p:cNvPr>
          <p:cNvSpPr txBox="1"/>
          <p:nvPr/>
        </p:nvSpPr>
        <p:spPr>
          <a:xfrm>
            <a:off x="836612" y="1700213"/>
            <a:ext cx="10721404" cy="5016758"/>
          </a:xfrm>
          <a:prstGeom prst="rect">
            <a:avLst/>
          </a:prstGeom>
          <a:noFill/>
        </p:spPr>
        <p:txBody>
          <a:bodyPr wrap="square">
            <a:spAutoFit/>
          </a:bodyPr>
          <a:lstStyle/>
          <a:p>
            <a:r>
              <a:rPr lang="sv-SE" sz="2000" b="1" dirty="0"/>
              <a:t>KRAFTSAMLING FÖR KULTUR</a:t>
            </a:r>
          </a:p>
          <a:p>
            <a:r>
              <a:rPr lang="sv-SE" sz="2000" dirty="0"/>
              <a:t>Plattform för mobilisering med syfte att stärka kultursektorn</a:t>
            </a:r>
          </a:p>
          <a:p>
            <a:r>
              <a:rPr lang="sv-SE" sz="2000" dirty="0"/>
              <a:t>	↓</a:t>
            </a:r>
          </a:p>
          <a:p>
            <a:r>
              <a:rPr lang="sv-SE" sz="2000" b="1" dirty="0"/>
              <a:t>STRATEGISKA OMRÅDEN</a:t>
            </a:r>
            <a:endParaRPr lang="sv-SE" sz="2000" dirty="0"/>
          </a:p>
          <a:p>
            <a:pPr marL="342900" indent="-342900">
              <a:buFont typeface="+mj-lt"/>
              <a:buAutoNum type="arabicPeriod"/>
            </a:pPr>
            <a:r>
              <a:rPr lang="sv-SE" sz="2000" dirty="0"/>
              <a:t>Ekonomisk hållbarhet</a:t>
            </a:r>
          </a:p>
          <a:p>
            <a:pPr marL="342900" indent="-342900">
              <a:buAutoNum type="arabicPeriod"/>
            </a:pPr>
            <a:r>
              <a:rPr lang="sv-SE" sz="2000" dirty="0"/>
              <a:t>Plats för kultur</a:t>
            </a:r>
          </a:p>
          <a:p>
            <a:pPr marL="342900" indent="-342900">
              <a:buAutoNum type="arabicPeriod"/>
            </a:pPr>
            <a:r>
              <a:rPr lang="sv-SE" sz="2000" dirty="0"/>
              <a:t>Identitet och profil</a:t>
            </a:r>
          </a:p>
          <a:p>
            <a:r>
              <a:rPr lang="sv-SE" sz="2000" dirty="0"/>
              <a:t>	↓</a:t>
            </a:r>
          </a:p>
          <a:p>
            <a:r>
              <a:rPr lang="sv-SE" sz="2000" b="1" dirty="0"/>
              <a:t>INSATSER </a:t>
            </a:r>
          </a:p>
          <a:p>
            <a:r>
              <a:rPr lang="sv-SE" sz="2000" dirty="0"/>
              <a:t>Riktningar inom våra strategiska områden</a:t>
            </a:r>
          </a:p>
          <a:p>
            <a:r>
              <a:rPr lang="sv-SE" sz="2000" dirty="0"/>
              <a:t>	↓</a:t>
            </a:r>
            <a:endParaRPr lang="sv-SE" sz="2000" b="1" dirty="0"/>
          </a:p>
          <a:p>
            <a:r>
              <a:rPr lang="sv-SE" sz="2000" b="1" dirty="0"/>
              <a:t>AKTIVITETER</a:t>
            </a:r>
          </a:p>
          <a:p>
            <a:r>
              <a:rPr lang="sv-SE" sz="2000" dirty="0"/>
              <a:t>Gemensamt genomförande</a:t>
            </a:r>
          </a:p>
          <a:p>
            <a:r>
              <a:rPr lang="sv-SE" sz="2000" dirty="0"/>
              <a:t>	↓</a:t>
            </a:r>
          </a:p>
          <a:p>
            <a:r>
              <a:rPr lang="sv-SE" sz="2000" b="1" dirty="0"/>
              <a:t>EFFEKTER</a:t>
            </a:r>
          </a:p>
          <a:p>
            <a:r>
              <a:rPr lang="sv-SE" sz="2000" dirty="0"/>
              <a:t>Målsatta förändringar för kulturens förutsättningar</a:t>
            </a:r>
          </a:p>
        </p:txBody>
      </p:sp>
    </p:spTree>
    <p:extLst>
      <p:ext uri="{BB962C8B-B14F-4D97-AF65-F5344CB8AC3E}">
        <p14:creationId xmlns:p14="http://schemas.microsoft.com/office/powerpoint/2010/main" val="7155713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32BC089-A8FB-6E73-B38B-2D7A181C2091}"/>
              </a:ext>
            </a:extLst>
          </p:cNvPr>
          <p:cNvSpPr>
            <a:spLocks noGrp="1"/>
          </p:cNvSpPr>
          <p:nvPr>
            <p:ph type="title"/>
          </p:nvPr>
        </p:nvSpPr>
        <p:spPr/>
        <p:txBody>
          <a:bodyPr/>
          <a:lstStyle/>
          <a:p>
            <a:r>
              <a:rPr lang="sv-SE" dirty="0"/>
              <a:t>Samverkan mellan 20 aktörer från offentlighet, akademi, näringsliv och kulturliv.</a:t>
            </a:r>
          </a:p>
        </p:txBody>
      </p:sp>
      <p:sp>
        <p:nvSpPr>
          <p:cNvPr id="11" name="textruta 10">
            <a:extLst>
              <a:ext uri="{FF2B5EF4-FFF2-40B4-BE49-F238E27FC236}">
                <a16:creationId xmlns:a16="http://schemas.microsoft.com/office/drawing/2014/main" id="{E2056258-025E-93FE-E486-A78238184A2D}"/>
              </a:ext>
            </a:extLst>
          </p:cNvPr>
          <p:cNvSpPr txBox="1"/>
          <p:nvPr/>
        </p:nvSpPr>
        <p:spPr>
          <a:xfrm>
            <a:off x="1253366" y="2146851"/>
            <a:ext cx="9104244" cy="3539430"/>
          </a:xfrm>
          <a:prstGeom prst="rect">
            <a:avLst/>
          </a:prstGeom>
          <a:noFill/>
        </p:spPr>
        <p:txBody>
          <a:bodyPr wrap="square">
            <a:spAutoFit/>
          </a:bodyPr>
          <a:lstStyle/>
          <a:p>
            <a:pPr algn="ctr"/>
            <a:r>
              <a:rPr lang="sv-SE" sz="2800" dirty="0"/>
              <a:t>Näringslivsgruppen </a:t>
            </a:r>
            <a:r>
              <a:rPr lang="sv-SE" sz="2800" b="1" dirty="0"/>
              <a:t>I</a:t>
            </a:r>
            <a:r>
              <a:rPr lang="sv-SE" sz="2800" dirty="0"/>
              <a:t> Länsstyrelsen </a:t>
            </a:r>
            <a:r>
              <a:rPr lang="sv-SE" sz="2800" b="1" dirty="0"/>
              <a:t>I</a:t>
            </a:r>
            <a:r>
              <a:rPr lang="sv-SE" sz="2800" dirty="0"/>
              <a:t> </a:t>
            </a:r>
            <a:r>
              <a:rPr lang="sv-SE" sz="2800" dirty="0" err="1"/>
              <a:t>Wexsus</a:t>
            </a:r>
            <a:br>
              <a:rPr lang="sv-SE" sz="2800" dirty="0"/>
            </a:br>
            <a:r>
              <a:rPr lang="sv-SE" sz="2800" dirty="0"/>
              <a:t>Business &amp; Design Lab </a:t>
            </a:r>
            <a:r>
              <a:rPr lang="sv-SE" sz="2800" b="1" dirty="0"/>
              <a:t>I</a:t>
            </a:r>
            <a:r>
              <a:rPr lang="sv-SE" sz="2800" dirty="0"/>
              <a:t> Urban Futures</a:t>
            </a:r>
          </a:p>
          <a:p>
            <a:pPr algn="ctr"/>
            <a:r>
              <a:rPr lang="sv-SE" sz="2800" dirty="0"/>
              <a:t>Västsvenska Handelskammaren </a:t>
            </a:r>
            <a:r>
              <a:rPr lang="sv-SE" sz="2800" b="1" dirty="0"/>
              <a:t>I</a:t>
            </a:r>
            <a:r>
              <a:rPr lang="sv-SE" sz="2800" dirty="0"/>
              <a:t> Handelshögskolan Kulturförvaltningen </a:t>
            </a:r>
            <a:r>
              <a:rPr lang="sv-SE" sz="2800" b="1" dirty="0"/>
              <a:t>I</a:t>
            </a:r>
            <a:r>
              <a:rPr lang="sv-SE" sz="2800" dirty="0"/>
              <a:t> Vasakronan </a:t>
            </a:r>
            <a:r>
              <a:rPr lang="sv-SE" sz="2800" b="1" dirty="0"/>
              <a:t>I</a:t>
            </a:r>
            <a:r>
              <a:rPr lang="sv-SE" sz="2800" dirty="0"/>
              <a:t> Kultur &amp; Näringsliv </a:t>
            </a:r>
            <a:br>
              <a:rPr lang="sv-SE" sz="2800" b="1" dirty="0"/>
            </a:br>
            <a:r>
              <a:rPr lang="sv-SE" sz="2800" dirty="0" err="1"/>
              <a:t>GöteborgsOperan</a:t>
            </a:r>
            <a:r>
              <a:rPr lang="sv-SE" sz="2800" dirty="0"/>
              <a:t> </a:t>
            </a:r>
            <a:r>
              <a:rPr lang="sv-SE" sz="2800" b="1" dirty="0"/>
              <a:t>I </a:t>
            </a:r>
            <a:r>
              <a:rPr lang="sv-SE" sz="2800" dirty="0"/>
              <a:t>Västra Götalandsregionen</a:t>
            </a:r>
            <a:br>
              <a:rPr lang="sv-SE" sz="2800" dirty="0"/>
            </a:br>
            <a:r>
              <a:rPr lang="sv-SE" sz="2800" dirty="0"/>
              <a:t>Chalmers </a:t>
            </a:r>
            <a:r>
              <a:rPr lang="sv-SE" sz="2800" b="1" dirty="0"/>
              <a:t>I</a:t>
            </a:r>
            <a:r>
              <a:rPr lang="sv-SE" sz="2800" dirty="0"/>
              <a:t> Business Region Göteborg </a:t>
            </a:r>
            <a:r>
              <a:rPr lang="sv-SE" sz="2800" b="1" dirty="0"/>
              <a:t>I</a:t>
            </a:r>
            <a:r>
              <a:rPr lang="sv-SE" sz="2800" dirty="0"/>
              <a:t> Chalmers</a:t>
            </a:r>
          </a:p>
          <a:p>
            <a:pPr algn="ctr"/>
            <a:r>
              <a:rPr lang="sv-SE" sz="2800" dirty="0"/>
              <a:t> Kulturakademin </a:t>
            </a:r>
            <a:r>
              <a:rPr lang="sv-SE" sz="2800" b="1" dirty="0"/>
              <a:t>I</a:t>
            </a:r>
            <a:r>
              <a:rPr lang="sv-SE" sz="2800" dirty="0"/>
              <a:t> </a:t>
            </a:r>
            <a:r>
              <a:rPr lang="sv-SE" sz="2800" dirty="0" err="1"/>
              <a:t>Konserhuset</a:t>
            </a:r>
            <a:r>
              <a:rPr lang="sv-SE" sz="2800" dirty="0"/>
              <a:t> </a:t>
            </a:r>
            <a:r>
              <a:rPr lang="sv-SE" sz="2800" b="1" dirty="0"/>
              <a:t>I </a:t>
            </a:r>
            <a:r>
              <a:rPr lang="sv-SE" sz="2800" dirty="0" err="1"/>
              <a:t>Tickster</a:t>
            </a:r>
            <a:r>
              <a:rPr lang="sv-SE" sz="2800" dirty="0"/>
              <a:t> </a:t>
            </a:r>
            <a:br>
              <a:rPr lang="sv-SE" sz="2800" dirty="0"/>
            </a:br>
            <a:r>
              <a:rPr lang="sv-SE" sz="2800" dirty="0"/>
              <a:t> </a:t>
            </a:r>
          </a:p>
        </p:txBody>
      </p:sp>
    </p:spTree>
    <p:extLst>
      <p:ext uri="{BB962C8B-B14F-4D97-AF65-F5344CB8AC3E}">
        <p14:creationId xmlns:p14="http://schemas.microsoft.com/office/powerpoint/2010/main" val="3782178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2638FE0-BC8D-0EAB-21EA-E4942A701021}"/>
              </a:ext>
            </a:extLst>
          </p:cNvPr>
          <p:cNvSpPr>
            <a:spLocks noGrp="1"/>
          </p:cNvSpPr>
          <p:nvPr>
            <p:ph type="title"/>
          </p:nvPr>
        </p:nvSpPr>
        <p:spPr/>
        <p:txBody>
          <a:bodyPr>
            <a:normAutofit/>
          </a:bodyPr>
          <a:lstStyle/>
          <a:p>
            <a:r>
              <a:rPr lang="sv-SE" sz="4000" dirty="0"/>
              <a:t>Insatser: Ekonomisk hållbarhet</a:t>
            </a:r>
          </a:p>
        </p:txBody>
      </p:sp>
      <p:sp>
        <p:nvSpPr>
          <p:cNvPr id="3" name="Platshållare för innehåll 2">
            <a:extLst>
              <a:ext uri="{FF2B5EF4-FFF2-40B4-BE49-F238E27FC236}">
                <a16:creationId xmlns:a16="http://schemas.microsoft.com/office/drawing/2014/main" id="{FAFF4EF2-EE5A-270B-4861-AEC706BABB6D}"/>
              </a:ext>
            </a:extLst>
          </p:cNvPr>
          <p:cNvSpPr>
            <a:spLocks noGrp="1"/>
          </p:cNvSpPr>
          <p:nvPr>
            <p:ph idx="1"/>
          </p:nvPr>
        </p:nvSpPr>
        <p:spPr>
          <a:xfrm>
            <a:off x="836613" y="2021807"/>
            <a:ext cx="11239773" cy="4357972"/>
          </a:xfrm>
        </p:spPr>
        <p:txBody>
          <a:bodyPr>
            <a:noAutofit/>
          </a:bodyPr>
          <a:lstStyle/>
          <a:p>
            <a:pPr marL="0" indent="0">
              <a:spcBef>
                <a:spcPct val="0"/>
              </a:spcBef>
              <a:buNone/>
            </a:pPr>
            <a:r>
              <a:rPr lang="sv-SE" sz="2400" b="1" dirty="0">
                <a:latin typeface="+mj-lt"/>
                <a:ea typeface="+mj-ea"/>
                <a:cs typeface="+mj-cs"/>
              </a:rPr>
              <a:t>1. Öka integrationen kultur–näringsliv</a:t>
            </a:r>
            <a:br>
              <a:rPr lang="sv-SE" sz="2400" dirty="0">
                <a:latin typeface="+mj-lt"/>
                <a:ea typeface="+mj-ea"/>
                <a:cs typeface="+mj-cs"/>
              </a:rPr>
            </a:br>
            <a:r>
              <a:rPr lang="sv-SE" sz="2400" dirty="0">
                <a:latin typeface="+mj-lt"/>
                <a:ea typeface="+mj-ea"/>
                <a:cs typeface="+mj-cs"/>
              </a:rPr>
              <a:t>- från parallella system till strukturerad samverkan</a:t>
            </a:r>
            <a:br>
              <a:rPr lang="sv-SE" sz="2400" dirty="0">
                <a:latin typeface="+mj-lt"/>
                <a:ea typeface="+mj-ea"/>
                <a:cs typeface="+mj-cs"/>
              </a:rPr>
            </a:br>
            <a:endParaRPr lang="sv-SE" sz="2400" dirty="0">
              <a:latin typeface="+mj-lt"/>
              <a:ea typeface="+mj-ea"/>
              <a:cs typeface="+mj-cs"/>
            </a:endParaRPr>
          </a:p>
          <a:p>
            <a:pPr marL="0" indent="0">
              <a:spcBef>
                <a:spcPct val="0"/>
              </a:spcBef>
              <a:buNone/>
            </a:pPr>
            <a:r>
              <a:rPr lang="sv-SE" sz="2400" b="1" dirty="0">
                <a:latin typeface="+mj-lt"/>
                <a:ea typeface="+mj-ea"/>
                <a:cs typeface="+mj-cs"/>
              </a:rPr>
              <a:t>2. Stärka efterfrågan, finansiering och marknad för kultur</a:t>
            </a:r>
            <a:br>
              <a:rPr lang="sv-SE" sz="2400" b="1" dirty="0">
                <a:latin typeface="+mj-lt"/>
                <a:ea typeface="+mj-ea"/>
                <a:cs typeface="+mj-cs"/>
              </a:rPr>
            </a:br>
            <a:r>
              <a:rPr lang="sv-SE" sz="2400" b="1" dirty="0">
                <a:latin typeface="+mj-lt"/>
                <a:ea typeface="+mj-ea"/>
                <a:cs typeface="+mj-cs"/>
              </a:rPr>
              <a:t>- </a:t>
            </a:r>
            <a:r>
              <a:rPr lang="sv-SE" sz="2400" dirty="0">
                <a:latin typeface="+mj-lt"/>
                <a:ea typeface="+mj-ea"/>
                <a:cs typeface="+mj-cs"/>
              </a:rPr>
              <a:t>starkare marknad genom ökad efterfrågan och nya finansieringsflöden </a:t>
            </a:r>
            <a:br>
              <a:rPr lang="sv-SE" sz="2400" dirty="0">
                <a:latin typeface="+mj-lt"/>
                <a:ea typeface="+mj-ea"/>
                <a:cs typeface="+mj-cs"/>
              </a:rPr>
            </a:br>
            <a:endParaRPr lang="sv-SE" sz="2400" dirty="0">
              <a:latin typeface="+mj-lt"/>
              <a:ea typeface="+mj-ea"/>
              <a:cs typeface="+mj-cs"/>
            </a:endParaRPr>
          </a:p>
          <a:p>
            <a:pPr marL="0" indent="0">
              <a:spcBef>
                <a:spcPct val="0"/>
              </a:spcBef>
              <a:buNone/>
            </a:pPr>
            <a:r>
              <a:rPr lang="sv-SE" sz="2400" b="1" dirty="0">
                <a:latin typeface="+mj-lt"/>
                <a:ea typeface="+mj-ea"/>
                <a:cs typeface="+mj-cs"/>
              </a:rPr>
              <a:t>3. Utveckla kulturens utbud och leveranskapacitet</a:t>
            </a:r>
            <a:br>
              <a:rPr lang="sv-SE" sz="2400" dirty="0">
                <a:latin typeface="+mj-lt"/>
                <a:ea typeface="+mj-ea"/>
                <a:cs typeface="+mj-cs"/>
              </a:rPr>
            </a:br>
            <a:r>
              <a:rPr lang="sv-SE" sz="2400" dirty="0">
                <a:latin typeface="+mj-lt"/>
                <a:ea typeface="+mj-ea"/>
                <a:cs typeface="+mj-cs"/>
              </a:rPr>
              <a:t>-  genom affärsutveckling, talangmiljöer och </a:t>
            </a:r>
            <a:r>
              <a:rPr lang="sv-SE" sz="2400" dirty="0"/>
              <a:t>förutsättningar</a:t>
            </a:r>
            <a:br>
              <a:rPr lang="sv-SE" sz="2400" dirty="0">
                <a:latin typeface="+mj-lt"/>
                <a:ea typeface="+mj-ea"/>
                <a:cs typeface="+mj-cs"/>
              </a:rPr>
            </a:br>
            <a:endParaRPr lang="sv-SE" sz="2400" dirty="0">
              <a:latin typeface="+mj-lt"/>
              <a:ea typeface="+mj-ea"/>
              <a:cs typeface="+mj-cs"/>
            </a:endParaRPr>
          </a:p>
          <a:p>
            <a:pPr marL="0" indent="0">
              <a:buNone/>
            </a:pPr>
            <a:endParaRPr lang="sv-SE" sz="2400" dirty="0"/>
          </a:p>
        </p:txBody>
      </p:sp>
    </p:spTree>
    <p:extLst>
      <p:ext uri="{BB962C8B-B14F-4D97-AF65-F5344CB8AC3E}">
        <p14:creationId xmlns:p14="http://schemas.microsoft.com/office/powerpoint/2010/main" val="37792928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8F907-2F2C-9CCC-02F3-E5A0F61030D0}"/>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93B0E031-FB01-648A-86DC-69E118FDFA22}"/>
              </a:ext>
            </a:extLst>
          </p:cNvPr>
          <p:cNvSpPr>
            <a:spLocks noGrp="1"/>
          </p:cNvSpPr>
          <p:nvPr>
            <p:ph type="title"/>
          </p:nvPr>
        </p:nvSpPr>
        <p:spPr/>
        <p:txBody>
          <a:bodyPr/>
          <a:lstStyle/>
          <a:p>
            <a:r>
              <a:rPr lang="sv-SE" dirty="0"/>
              <a:t>Jacob Sahlqvist, White Arkitekter</a:t>
            </a:r>
          </a:p>
        </p:txBody>
      </p:sp>
      <p:sp>
        <p:nvSpPr>
          <p:cNvPr id="4" name="textruta 3">
            <a:extLst>
              <a:ext uri="{FF2B5EF4-FFF2-40B4-BE49-F238E27FC236}">
                <a16:creationId xmlns:a16="http://schemas.microsoft.com/office/drawing/2014/main" id="{AEDD97A2-F567-91C1-6BC7-65013327D707}"/>
              </a:ext>
            </a:extLst>
          </p:cNvPr>
          <p:cNvSpPr txBox="1"/>
          <p:nvPr/>
        </p:nvSpPr>
        <p:spPr>
          <a:xfrm>
            <a:off x="703193" y="6007412"/>
            <a:ext cx="6097656" cy="369332"/>
          </a:xfrm>
          <a:prstGeom prst="rect">
            <a:avLst/>
          </a:prstGeom>
          <a:noFill/>
        </p:spPr>
        <p:txBody>
          <a:bodyPr wrap="square">
            <a:spAutoFit/>
          </a:bodyPr>
          <a:lstStyle/>
          <a:p>
            <a:r>
              <a:rPr lang="sv-SE" dirty="0"/>
              <a:t>jacob.sahlqvist@white.se</a:t>
            </a:r>
          </a:p>
        </p:txBody>
      </p:sp>
    </p:spTree>
    <p:extLst>
      <p:ext uri="{BB962C8B-B14F-4D97-AF65-F5344CB8AC3E}">
        <p14:creationId xmlns:p14="http://schemas.microsoft.com/office/powerpoint/2010/main" val="42659105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F9CA774-ABF2-01DB-B4F5-0723FF3F86FE}"/>
              </a:ext>
            </a:extLst>
          </p:cNvPr>
          <p:cNvSpPr>
            <a:spLocks noGrp="1"/>
          </p:cNvSpPr>
          <p:nvPr>
            <p:ph type="title"/>
          </p:nvPr>
        </p:nvSpPr>
        <p:spPr>
          <a:xfrm>
            <a:off x="6475413" y="365125"/>
            <a:ext cx="5143430" cy="1325563"/>
          </a:xfrm>
        </p:spPr>
        <p:txBody>
          <a:bodyPr/>
          <a:lstStyle/>
          <a:p>
            <a:r>
              <a:rPr lang="sv-SE" dirty="0"/>
              <a:t>Gothenburg Game </a:t>
            </a:r>
            <a:r>
              <a:rPr lang="sv-SE" dirty="0" err="1"/>
              <a:t>Hub</a:t>
            </a:r>
            <a:r>
              <a:rPr lang="sv-SE" dirty="0"/>
              <a:t> (1år)</a:t>
            </a:r>
          </a:p>
        </p:txBody>
      </p:sp>
      <p:sp>
        <p:nvSpPr>
          <p:cNvPr id="3" name="Platshållare för innehåll 2">
            <a:extLst>
              <a:ext uri="{FF2B5EF4-FFF2-40B4-BE49-F238E27FC236}">
                <a16:creationId xmlns:a16="http://schemas.microsoft.com/office/drawing/2014/main" id="{AEB17A03-84A9-B691-6678-F9B1FE7803DF}"/>
              </a:ext>
            </a:extLst>
          </p:cNvPr>
          <p:cNvSpPr>
            <a:spLocks noGrp="1"/>
          </p:cNvSpPr>
          <p:nvPr>
            <p:ph sz="half" idx="1"/>
          </p:nvPr>
        </p:nvSpPr>
        <p:spPr/>
        <p:txBody>
          <a:bodyPr/>
          <a:lstStyle/>
          <a:p>
            <a:pPr marL="0" indent="0">
              <a:buNone/>
            </a:pPr>
            <a:r>
              <a:rPr lang="sv-SE" i="1" dirty="0"/>
              <a:t>Syfte: ett stärkt och mer sammanhållet spel-community i Göteborg för att skapa bättre förutsättningar för företag och talanger.</a:t>
            </a:r>
          </a:p>
          <a:p>
            <a:pPr marL="0" indent="0">
              <a:buNone/>
            </a:pPr>
            <a:r>
              <a:rPr lang="sv-SE" i="1" dirty="0"/>
              <a:t>Mål: fördjupad samverkan mellan Lindholmen Science Park, Science Park Skövde, Business Region Göteborg </a:t>
            </a:r>
          </a:p>
        </p:txBody>
      </p:sp>
      <p:pic>
        <p:nvPicPr>
          <p:cNvPr id="9" name="Platshållare för bild 8">
            <a:extLst>
              <a:ext uri="{FF2B5EF4-FFF2-40B4-BE49-F238E27FC236}">
                <a16:creationId xmlns:a16="http://schemas.microsoft.com/office/drawing/2014/main" id="{D141DE61-B16C-45A3-31F0-15C4A169638E}"/>
              </a:ext>
            </a:extLst>
          </p:cNvPr>
          <p:cNvPicPr>
            <a:picLocks noGrp="1" noChangeAspect="1"/>
          </p:cNvPicPr>
          <p:nvPr>
            <p:ph type="pic" sz="quarter" idx="13"/>
          </p:nvPr>
        </p:nvPicPr>
        <p:blipFill>
          <a:blip r:embed="rId3"/>
          <a:srcRect l="25200" r="25200"/>
          <a:stretch>
            <a:fillRect/>
          </a:stretch>
        </p:blipFill>
        <p:spPr>
          <a:prstGeom prst="rect">
            <a:avLst/>
          </a:prstGeom>
        </p:spPr>
      </p:pic>
      <p:sp>
        <p:nvSpPr>
          <p:cNvPr id="5" name="Platshållare för text 4">
            <a:extLst>
              <a:ext uri="{FF2B5EF4-FFF2-40B4-BE49-F238E27FC236}">
                <a16:creationId xmlns:a16="http://schemas.microsoft.com/office/drawing/2014/main" id="{67550832-4B9D-57BC-2177-5742BADF9D36}"/>
              </a:ext>
            </a:extLst>
          </p:cNvPr>
          <p:cNvSpPr>
            <a:spLocks noGrp="1"/>
          </p:cNvSpPr>
          <p:nvPr>
            <p:ph type="body" sz="quarter" idx="17"/>
          </p:nvPr>
        </p:nvSpPr>
        <p:spPr/>
        <p:txBody>
          <a:bodyPr/>
          <a:lstStyle/>
          <a:p>
            <a:endParaRPr lang="sv-SE" dirty="0"/>
          </a:p>
        </p:txBody>
      </p:sp>
    </p:spTree>
    <p:extLst>
      <p:ext uri="{BB962C8B-B14F-4D97-AF65-F5344CB8AC3E}">
        <p14:creationId xmlns:p14="http://schemas.microsoft.com/office/powerpoint/2010/main" val="38120659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CECAA55-556A-7334-AD3B-6136B533F7E1}"/>
              </a:ext>
            </a:extLst>
          </p:cNvPr>
          <p:cNvSpPr>
            <a:spLocks noGrp="1"/>
          </p:cNvSpPr>
          <p:nvPr>
            <p:ph type="title"/>
          </p:nvPr>
        </p:nvSpPr>
        <p:spPr/>
        <p:txBody>
          <a:bodyPr/>
          <a:lstStyle/>
          <a:p>
            <a:r>
              <a:rPr lang="sv-SE" dirty="0"/>
              <a:t>Extern finansiering och  regional samverkan</a:t>
            </a:r>
          </a:p>
        </p:txBody>
      </p:sp>
      <p:pic>
        <p:nvPicPr>
          <p:cNvPr id="8" name="Platshållare för bild 7">
            <a:extLst>
              <a:ext uri="{FF2B5EF4-FFF2-40B4-BE49-F238E27FC236}">
                <a16:creationId xmlns:a16="http://schemas.microsoft.com/office/drawing/2014/main" id="{E98E8701-6DEF-545B-03C2-70FBD8CFC1E2}"/>
              </a:ext>
            </a:extLst>
          </p:cNvPr>
          <p:cNvPicPr>
            <a:picLocks noGrp="1" noChangeAspect="1"/>
          </p:cNvPicPr>
          <p:nvPr>
            <p:ph type="pic" sz="quarter" idx="13"/>
          </p:nvPr>
        </p:nvPicPr>
        <p:blipFill>
          <a:blip r:embed="rId2"/>
          <a:srcRect t="12988" b="12988"/>
          <a:stretch>
            <a:fillRect/>
          </a:stretch>
        </p:blipFill>
        <p:spPr>
          <a:custGeom>
            <a:avLst/>
            <a:gdLst>
              <a:gd name="connsiteX0" fmla="*/ 1584070 w 6948055"/>
              <a:gd name="connsiteY0" fmla="*/ 0 h 6858000"/>
              <a:gd name="connsiteX1" fmla="*/ 6948055 w 6948055"/>
              <a:gd name="connsiteY1" fmla="*/ 0 h 6858000"/>
              <a:gd name="connsiteX2" fmla="*/ 6948055 w 6948055"/>
              <a:gd name="connsiteY2" fmla="*/ 6858000 h 6858000"/>
              <a:gd name="connsiteX3" fmla="*/ 1684527 w 6948055"/>
              <a:gd name="connsiteY3" fmla="*/ 6858000 h 6858000"/>
              <a:gd name="connsiteX4" fmla="*/ 0 w 6948055"/>
              <a:gd name="connsiteY4" fmla="*/ 4821381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48055" h="6858000">
                <a:moveTo>
                  <a:pt x="1584070" y="0"/>
                </a:moveTo>
                <a:lnTo>
                  <a:pt x="6948055" y="0"/>
                </a:lnTo>
                <a:lnTo>
                  <a:pt x="6948055" y="6858000"/>
                </a:lnTo>
                <a:lnTo>
                  <a:pt x="1684527" y="6858000"/>
                </a:lnTo>
                <a:lnTo>
                  <a:pt x="0" y="4821381"/>
                </a:lnTo>
                <a:close/>
              </a:path>
            </a:pathLst>
          </a:custGeom>
        </p:spPr>
      </p:pic>
      <p:sp>
        <p:nvSpPr>
          <p:cNvPr id="5" name="Platshållare för text 4">
            <a:extLst>
              <a:ext uri="{FF2B5EF4-FFF2-40B4-BE49-F238E27FC236}">
                <a16:creationId xmlns:a16="http://schemas.microsoft.com/office/drawing/2014/main" id="{C3D315D1-3853-E861-BB86-CA66820F8977}"/>
              </a:ext>
            </a:extLst>
          </p:cNvPr>
          <p:cNvSpPr>
            <a:spLocks noGrp="1"/>
          </p:cNvSpPr>
          <p:nvPr>
            <p:ph type="body" sz="quarter" idx="16"/>
          </p:nvPr>
        </p:nvSpPr>
        <p:spPr/>
        <p:txBody>
          <a:bodyPr>
            <a:normAutofit fontScale="25000" lnSpcReduction="20000"/>
          </a:bodyPr>
          <a:lstStyle/>
          <a:p>
            <a:endParaRPr lang="sv-SE"/>
          </a:p>
        </p:txBody>
      </p:sp>
      <p:sp>
        <p:nvSpPr>
          <p:cNvPr id="16" name="Platshållare för innehåll 15">
            <a:extLst>
              <a:ext uri="{FF2B5EF4-FFF2-40B4-BE49-F238E27FC236}">
                <a16:creationId xmlns:a16="http://schemas.microsoft.com/office/drawing/2014/main" id="{45A8D000-5012-6254-2D4B-F49F2B10CD3C}"/>
              </a:ext>
            </a:extLst>
          </p:cNvPr>
          <p:cNvSpPr>
            <a:spLocks noGrp="1"/>
          </p:cNvSpPr>
          <p:nvPr>
            <p:ph sz="half" idx="1"/>
          </p:nvPr>
        </p:nvSpPr>
        <p:spPr>
          <a:xfrm>
            <a:off x="838200" y="1825625"/>
            <a:ext cx="4986130" cy="4384675"/>
          </a:xfrm>
        </p:spPr>
        <p:txBody>
          <a:bodyPr/>
          <a:lstStyle/>
          <a:p>
            <a:pPr marL="0" indent="0">
              <a:buNone/>
            </a:pPr>
            <a:r>
              <a:rPr lang="sv-SE" dirty="0"/>
              <a:t>Medfinansiering skapar förutsättningar regional projektfinansiering och en långsiktig samverkansstruktur för spelbranschen mellan Skövde och Göteborg.</a:t>
            </a:r>
          </a:p>
        </p:txBody>
      </p:sp>
    </p:spTree>
    <p:extLst>
      <p:ext uri="{BB962C8B-B14F-4D97-AF65-F5344CB8AC3E}">
        <p14:creationId xmlns:p14="http://schemas.microsoft.com/office/powerpoint/2010/main" val="31201668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6DF0D3D-F547-FC8A-1A1B-41D384238DA8}"/>
              </a:ext>
            </a:extLst>
          </p:cNvPr>
          <p:cNvSpPr>
            <a:spLocks noGrp="1"/>
          </p:cNvSpPr>
          <p:nvPr>
            <p:ph type="title"/>
          </p:nvPr>
        </p:nvSpPr>
        <p:spPr/>
        <p:txBody>
          <a:bodyPr/>
          <a:lstStyle/>
          <a:p>
            <a:r>
              <a:rPr lang="sv-SE" dirty="0"/>
              <a:t>Mickael Falkner, Thunderful</a:t>
            </a:r>
          </a:p>
        </p:txBody>
      </p:sp>
      <p:sp>
        <p:nvSpPr>
          <p:cNvPr id="4" name="textruta 3">
            <a:extLst>
              <a:ext uri="{FF2B5EF4-FFF2-40B4-BE49-F238E27FC236}">
                <a16:creationId xmlns:a16="http://schemas.microsoft.com/office/drawing/2014/main" id="{DF12478B-C7ED-8241-2CA8-B733D835EDFF}"/>
              </a:ext>
            </a:extLst>
          </p:cNvPr>
          <p:cNvSpPr txBox="1"/>
          <p:nvPr/>
        </p:nvSpPr>
        <p:spPr>
          <a:xfrm>
            <a:off x="703193" y="6007412"/>
            <a:ext cx="6097656" cy="369332"/>
          </a:xfrm>
          <a:prstGeom prst="rect">
            <a:avLst/>
          </a:prstGeom>
          <a:noFill/>
        </p:spPr>
        <p:txBody>
          <a:bodyPr wrap="square">
            <a:spAutoFit/>
          </a:bodyPr>
          <a:lstStyle/>
          <a:p>
            <a:r>
              <a:rPr lang="sv-SE" dirty="0"/>
              <a:t>mikael.falkner@thunderfulgroup.com</a:t>
            </a:r>
          </a:p>
        </p:txBody>
      </p:sp>
    </p:spTree>
    <p:extLst>
      <p:ext uri="{BB962C8B-B14F-4D97-AF65-F5344CB8AC3E}">
        <p14:creationId xmlns:p14="http://schemas.microsoft.com/office/powerpoint/2010/main" val="17569054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671C1A4A-A039-9BED-D870-23D03D2EBFB2}"/>
              </a:ext>
            </a:extLst>
          </p:cNvPr>
          <p:cNvSpPr>
            <a:spLocks noGrp="1"/>
          </p:cNvSpPr>
          <p:nvPr>
            <p:ph type="body" sz="quarter" idx="13"/>
          </p:nvPr>
        </p:nvSpPr>
        <p:spPr>
          <a:xfrm>
            <a:off x="2978342" y="2348858"/>
            <a:ext cx="5559552" cy="2498725"/>
          </a:xfrm>
        </p:spPr>
        <p:txBody>
          <a:bodyPr/>
          <a:lstStyle/>
          <a:p>
            <a:r>
              <a:rPr lang="sv-SE" sz="6000" b="1" dirty="0"/>
              <a:t>TACK!</a:t>
            </a:r>
          </a:p>
          <a:p>
            <a:endParaRPr lang="sv-SE" sz="2400" b="1" dirty="0"/>
          </a:p>
        </p:txBody>
      </p:sp>
    </p:spTree>
    <p:extLst>
      <p:ext uri="{BB962C8B-B14F-4D97-AF65-F5344CB8AC3E}">
        <p14:creationId xmlns:p14="http://schemas.microsoft.com/office/powerpoint/2010/main" val="318606562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d4D8URRfBtC07JDGolJ3j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3dMByrUQGXf7hsQOQsoxZ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3dMByrUQGXf7hsQOQsoxZ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RG Basic">
  <a:themeElements>
    <a:clrScheme name="BRG Basic">
      <a:dk1>
        <a:sysClr val="windowText" lastClr="000000"/>
      </a:dk1>
      <a:lt1>
        <a:sysClr val="window" lastClr="FFFFFF"/>
      </a:lt1>
      <a:dk2>
        <a:srgbClr val="FF7487"/>
      </a:dk2>
      <a:lt2>
        <a:srgbClr val="948AF2"/>
      </a:lt2>
      <a:accent1>
        <a:srgbClr val="1D4F78"/>
      </a:accent1>
      <a:accent2>
        <a:srgbClr val="0094D8"/>
      </a:accent2>
      <a:accent3>
        <a:srgbClr val="66C1BF"/>
      </a:accent3>
      <a:accent4>
        <a:srgbClr val="66BDE6"/>
      </a:accent4>
      <a:accent5>
        <a:srgbClr val="A2D8D7"/>
      </a:accent5>
      <a:accent6>
        <a:srgbClr val="A3BDC7"/>
      </a:accent6>
      <a:hlink>
        <a:srgbClr val="0563C1"/>
      </a:hlink>
      <a:folHlink>
        <a:srgbClr val="954F72"/>
      </a:folHlink>
    </a:clrScheme>
    <a:fontScheme name="Anpassat 1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G PowerPoint-mall" id="{9C5CAB4B-30C4-483C-BEA6-419ADAAC3E95}" vid="{89833A82-8AFD-48FF-B9A1-3B55B0A0B8E9}"/>
    </a:ext>
  </a:extLst>
</a:theme>
</file>

<file path=ppt/theme/theme2.xml><?xml version="1.0" encoding="utf-8"?>
<a:theme xmlns:a="http://schemas.openxmlformats.org/drawingml/2006/main" name="BRG Mörkblå">
  <a:themeElements>
    <a:clrScheme name="Anpassat 5">
      <a:dk1>
        <a:sysClr val="windowText" lastClr="000000"/>
      </a:dk1>
      <a:lt1>
        <a:sysClr val="window" lastClr="FFFFFF"/>
      </a:lt1>
      <a:dk2>
        <a:srgbClr val="948AF2"/>
      </a:dk2>
      <a:lt2>
        <a:srgbClr val="FF7487"/>
      </a:lt2>
      <a:accent1>
        <a:srgbClr val="1D4F78"/>
      </a:accent1>
      <a:accent2>
        <a:srgbClr val="6889A4"/>
      </a:accent2>
      <a:accent3>
        <a:srgbClr val="A3B7C7"/>
      </a:accent3>
      <a:accent4>
        <a:srgbClr val="D0DAE2"/>
      </a:accent4>
      <a:accent5>
        <a:srgbClr val="989898"/>
      </a:accent5>
      <a:accent6>
        <a:srgbClr val="CBCBCB"/>
      </a:accent6>
      <a:hlink>
        <a:srgbClr val="0563C1"/>
      </a:hlink>
      <a:folHlink>
        <a:srgbClr val="954F72"/>
      </a:folHlink>
    </a:clrScheme>
    <a:fontScheme name="Anpassat 1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G PowerPoint-mall" id="{9C5CAB4B-30C4-483C-BEA6-419ADAAC3E95}" vid="{F5726623-5DA7-40DA-B9DC-4C9D8873CCF6}"/>
    </a:ext>
  </a:extLst>
</a:theme>
</file>

<file path=ppt/theme/theme3.xml><?xml version="1.0" encoding="utf-8"?>
<a:theme xmlns:a="http://schemas.openxmlformats.org/drawingml/2006/main" name="BRG Lila">
  <a:themeElements>
    <a:clrScheme name="BRG Tech">
      <a:dk1>
        <a:sysClr val="windowText" lastClr="000000"/>
      </a:dk1>
      <a:lt1>
        <a:sysClr val="window" lastClr="FFFFFF"/>
      </a:lt1>
      <a:dk2>
        <a:srgbClr val="FBE734"/>
      </a:dk2>
      <a:lt2>
        <a:srgbClr val="FF7487"/>
      </a:lt2>
      <a:accent1>
        <a:srgbClr val="948AF2"/>
      </a:accent1>
      <a:accent2>
        <a:srgbClr val="BDB7F6"/>
      </a:accent2>
      <a:accent3>
        <a:srgbClr val="D3CFF8"/>
      </a:accent3>
      <a:accent4>
        <a:srgbClr val="323232"/>
      </a:accent4>
      <a:accent5>
        <a:srgbClr val="989898"/>
      </a:accent5>
      <a:accent6>
        <a:srgbClr val="CBCBCB"/>
      </a:accent6>
      <a:hlink>
        <a:srgbClr val="0563C1"/>
      </a:hlink>
      <a:folHlink>
        <a:srgbClr val="954F72"/>
      </a:folHlink>
    </a:clrScheme>
    <a:fontScheme name="Anpassat 1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G PowerPoint-mall" id="{9C5CAB4B-30C4-483C-BEA6-419ADAAC3E95}" vid="{E13BBF60-98B6-42EA-8C54-6F14336948B5}"/>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116A92000201544F9D267C49C52F4A04" ma:contentTypeVersion="9" ma:contentTypeDescription="Skapa ett nytt dokument." ma:contentTypeScope="" ma:versionID="ae0cc2184344e4ec91672f0914449ff7">
  <xsd:schema xmlns:xsd="http://www.w3.org/2001/XMLSchema" xmlns:xs="http://www.w3.org/2001/XMLSchema" xmlns:p="http://schemas.microsoft.com/office/2006/metadata/properties" xmlns:ns2="c14830de-8ea5-41ee-a0d2-cef36d32dd58" xmlns:ns3="059b457e-ae0d-48bb-b90e-7b883d6bd4f4" targetNamespace="http://schemas.microsoft.com/office/2006/metadata/properties" ma:root="true" ma:fieldsID="a60c27cbee73e4dc0d07f38c9565b99b" ns2:_="" ns3:_="">
    <xsd:import namespace="c14830de-8ea5-41ee-a0d2-cef36d32dd58"/>
    <xsd:import namespace="059b457e-ae0d-48bb-b90e-7b883d6bd4f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4830de-8ea5-41ee-a0d2-cef36d32dd5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BillingMetadata" ma:index="1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59b457e-ae0d-48bb-b90e-7b883d6bd4f4" elementFormDefault="qualified">
    <xsd:import namespace="http://schemas.microsoft.com/office/2006/documentManagement/types"/>
    <xsd:import namespace="http://schemas.microsoft.com/office/infopath/2007/PartnerControls"/>
    <xsd:element name="SharedWithUsers" ma:index="10"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E581B09-38A1-4104-82D8-50C589767C92}">
  <ds:schemaRefs>
    <ds:schemaRef ds:uri="http://schemas.microsoft.com/sharepoint/v3/contenttype/forms"/>
  </ds:schemaRefs>
</ds:datastoreItem>
</file>

<file path=customXml/itemProps2.xml><?xml version="1.0" encoding="utf-8"?>
<ds:datastoreItem xmlns:ds="http://schemas.openxmlformats.org/officeDocument/2006/customXml" ds:itemID="{E7A82822-267C-4AA6-BD2A-9B014F9E1AB7}">
  <ds:schemaRefs>
    <ds:schemaRef ds:uri="http://schemas.microsoft.com/office/2006/metadata/properties"/>
    <ds:schemaRef ds:uri="ea25c840-0b9f-4786-be51-b7129cf9bc40"/>
    <ds:schemaRef ds:uri="http://schemas.microsoft.com/office/infopath/2007/PartnerControls"/>
    <ds:schemaRef ds:uri="http://schemas.microsoft.com/office/2006/documentManagement/types"/>
    <ds:schemaRef ds:uri="http://purl.org/dc/dcmitype/"/>
    <ds:schemaRef ds:uri="http://purl.org/dc/elements/1.1/"/>
    <ds:schemaRef ds:uri="http://purl.org/dc/terms/"/>
    <ds:schemaRef ds:uri="http://www.w3.org/XML/1998/namespace"/>
    <ds:schemaRef ds:uri="http://schemas.openxmlformats.org/package/2006/metadata/core-properties"/>
    <ds:schemaRef ds:uri="bb6de4e0-3a35-45e5-9d2c-607f6472822d"/>
  </ds:schemaRefs>
</ds:datastoreItem>
</file>

<file path=customXml/itemProps3.xml><?xml version="1.0" encoding="utf-8"?>
<ds:datastoreItem xmlns:ds="http://schemas.openxmlformats.org/officeDocument/2006/customXml" ds:itemID="{99645613-70E4-4D0E-9847-8EDE32740EEC}"/>
</file>

<file path=docProps/app.xml><?xml version="1.0" encoding="utf-8"?>
<Properties xmlns="http://schemas.openxmlformats.org/officeDocument/2006/extended-properties" xmlns:vt="http://schemas.openxmlformats.org/officeDocument/2006/docPropsVTypes">
  <Template>BRG PowerPoint-mall</Template>
  <TotalTime>0</TotalTime>
  <Words>766</Words>
  <Application>Microsoft Office PowerPoint</Application>
  <PresentationFormat>Bredbild</PresentationFormat>
  <Paragraphs>121</Paragraphs>
  <Slides>21</Slides>
  <Notes>10</Notes>
  <HiddenSlides>0</HiddenSlides>
  <MMClips>0</MMClips>
  <ScaleCrop>false</ScaleCrop>
  <HeadingPairs>
    <vt:vector size="8" baseType="variant">
      <vt:variant>
        <vt:lpstr>Använt teckensnitt</vt:lpstr>
      </vt:variant>
      <vt:variant>
        <vt:i4>4</vt:i4>
      </vt:variant>
      <vt:variant>
        <vt:lpstr>Tema</vt:lpstr>
      </vt:variant>
      <vt:variant>
        <vt:i4>3</vt:i4>
      </vt:variant>
      <vt:variant>
        <vt:lpstr>Serverprogram för OLE-inbäddning</vt:lpstr>
      </vt:variant>
      <vt:variant>
        <vt:i4>1</vt:i4>
      </vt:variant>
      <vt:variant>
        <vt:lpstr>Bildrubriker</vt:lpstr>
      </vt:variant>
      <vt:variant>
        <vt:i4>21</vt:i4>
      </vt:variant>
    </vt:vector>
  </HeadingPairs>
  <TitlesOfParts>
    <vt:vector size="29" baseType="lpstr">
      <vt:lpstr>Arial</vt:lpstr>
      <vt:lpstr>Calibri</vt:lpstr>
      <vt:lpstr>Palatino Linotype</vt:lpstr>
      <vt:lpstr>Times New Roman</vt:lpstr>
      <vt:lpstr>BRG Basic</vt:lpstr>
      <vt:lpstr>BRG Mörkblå</vt:lpstr>
      <vt:lpstr>BRG Lila</vt:lpstr>
      <vt:lpstr>think-cell Slide</vt:lpstr>
      <vt:lpstr>Satsning på KKB  - Kultur och Dataspel</vt:lpstr>
      <vt:lpstr>Uppdraget som ligger till grund för vår satsning </vt:lpstr>
      <vt:lpstr>Klustermodellen</vt:lpstr>
      <vt:lpstr>PowerPoint-presentation</vt:lpstr>
      <vt:lpstr>Förtroendetrappan</vt:lpstr>
      <vt:lpstr>PowerPoint-presentation</vt:lpstr>
      <vt:lpstr>Ekonomisk hållbarhet</vt:lpstr>
      <vt:lpstr>Plats för kultur</vt:lpstr>
      <vt:lpstr>Identitet &amp; profil</vt:lpstr>
      <vt:lpstr>KRAFTSAMLING FÖR KULTUR l STRATEGISKA OMRÅDEN</vt:lpstr>
      <vt:lpstr>KRAFTSAMLING FÖR KULTUR l STRATEGISKA OMRÅDEN</vt:lpstr>
      <vt:lpstr>KRAFTSAMLING FÖR KULTUR l STRATEGISKA OMRÅDEN</vt:lpstr>
      <vt:lpstr>KRAFTSAMLING FÖR KULTUR l STRATEGISKA OMRÅDEN</vt:lpstr>
      <vt:lpstr>Effektlogik</vt:lpstr>
      <vt:lpstr>Samverkan mellan 20 aktörer från offentlighet, akademi, näringsliv och kulturliv.</vt:lpstr>
      <vt:lpstr>Insatser: Ekonomisk hållbarhet</vt:lpstr>
      <vt:lpstr>Jacob Sahlqvist, White Arkitekter</vt:lpstr>
      <vt:lpstr>Gothenburg Game Hub (1år)</vt:lpstr>
      <vt:lpstr>Extern finansiering och  regional samverkan</vt:lpstr>
      <vt:lpstr>Mickael Falkner, Thunderful</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Rasmus Heyman</dc:creator>
  <cp:lastModifiedBy>Jessica Nilsson</cp:lastModifiedBy>
  <cp:revision>2</cp:revision>
  <cp:lastPrinted>2025-09-02T13:42:02Z</cp:lastPrinted>
  <dcterms:created xsi:type="dcterms:W3CDTF">2026-09-11T10:59:39Z</dcterms:created>
  <dcterms:modified xsi:type="dcterms:W3CDTF">2026-09-16T06:56:45Z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0x010100116A92000201544F9D267C49C52F4A04</vt:lpwstr>
  </property>
  <property fmtid="{D5CDD505-2E9C-101B-9397-08002B2CF9AE}" pid="3" name="MediaServiceImageTags">
    <vt:lpwstr/>
  </property>
</Properties>
</file>