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6.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7.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8.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FFF629_F3A5DB27.xml" ContentType="application/vnd.ms-powerpoint.comments+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2" r:id="rId5"/>
    <p:sldMasterId id="2147483864" r:id="rId6"/>
    <p:sldMasterId id="2147483681" r:id="rId7"/>
    <p:sldMasterId id="2147483689" r:id="rId8"/>
    <p:sldMasterId id="2147484007" r:id="rId9"/>
    <p:sldMasterId id="2147484030" r:id="rId10"/>
    <p:sldMasterId id="2147484056" r:id="rId11"/>
  </p:sldMasterIdLst>
  <p:notesMasterIdLst>
    <p:notesMasterId r:id="rId33"/>
  </p:notesMasterIdLst>
  <p:handoutMasterIdLst>
    <p:handoutMasterId r:id="rId34"/>
  </p:handoutMasterIdLst>
  <p:sldIdLst>
    <p:sldId id="2147472259" r:id="rId12"/>
    <p:sldId id="2147481053" r:id="rId13"/>
    <p:sldId id="2147472181" r:id="rId14"/>
    <p:sldId id="2147481132" r:id="rId15"/>
    <p:sldId id="257" r:id="rId16"/>
    <p:sldId id="2147481135" r:id="rId17"/>
    <p:sldId id="2147481084" r:id="rId18"/>
    <p:sldId id="2147481082" r:id="rId19"/>
    <p:sldId id="2147481088" r:id="rId20"/>
    <p:sldId id="2147472277" r:id="rId21"/>
    <p:sldId id="2147472331" r:id="rId22"/>
    <p:sldId id="2147481134" r:id="rId23"/>
    <p:sldId id="2147481101" r:id="rId24"/>
    <p:sldId id="2147481127" r:id="rId25"/>
    <p:sldId id="2147481116" r:id="rId26"/>
    <p:sldId id="2147481128" r:id="rId27"/>
    <p:sldId id="2147481124" r:id="rId28"/>
    <p:sldId id="2147481130" r:id="rId29"/>
    <p:sldId id="2147481129" r:id="rId30"/>
    <p:sldId id="2147481089" r:id="rId31"/>
    <p:sldId id="2147472262" r:id="rId32"/>
  </p:sldIdLst>
  <p:sldSz cx="12192000" cy="6858000"/>
  <p:notesSz cx="6797675" cy="9872663"/>
  <p:custDataLst>
    <p:tags r:id="rId35"/>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17" userDrawn="1">
          <p15:clr>
            <a:srgbClr val="A4A3A4"/>
          </p15:clr>
        </p15:guide>
        <p15:guide id="4" pos="7174" userDrawn="1">
          <p15:clr>
            <a:srgbClr val="A4A3A4"/>
          </p15:clr>
        </p15:guide>
        <p15:guide id="5" orient="horz" pos="3022" userDrawn="1">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8C9A5B-0034-69BC-3C1E-96F078BF01A7}" name="Bodil Kronstam Brattö" initials="BB" userId="S::bodil.kronstam@businessregion.se::d770a715-432e-4ea3-874c-27e952f653e4" providerId="AD"/>
  <p188:author id="{F297F46C-8771-A53C-72BB-183EF1C6DC02}" name="Azadeh Kazemi" initials="AK" userId="S::azadeh.kazemi@businessregion.se::25ebddea-02d0-47f1-b2b7-7adb1be35e7c" providerId="AD"/>
  <p188:author id="{32F93E8D-53D4-E509-16C1-CAFB796BED5B}" name="Pia Areblad" initials="PA" userId="S::pia.areblad@businessregion.se::5381bec0-a61b-42ac-a7c8-5a8288fe83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9F6"/>
    <a:srgbClr val="5C7F9C"/>
    <a:srgbClr val="1D4F78"/>
    <a:srgbClr val="0094D8"/>
    <a:srgbClr val="F2F2F2"/>
    <a:srgbClr val="CAE8F6"/>
    <a:srgbClr val="FFFFFF"/>
    <a:srgbClr val="EDF7F7"/>
    <a:srgbClr val="786BEF"/>
    <a:srgbClr val="786C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A4594F-1603-4659-A411-8CC7FE3F83D1}" v="7" dt="2026-08-17T06:29:42.360"/>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46" autoAdjust="0"/>
  </p:normalViewPr>
  <p:slideViewPr>
    <p:cSldViewPr snapToGrid="0">
      <p:cViewPr varScale="1">
        <p:scale>
          <a:sx n="103" d="100"/>
          <a:sy n="103" d="100"/>
        </p:scale>
        <p:origin x="876" y="96"/>
      </p:cViewPr>
      <p:guideLst>
        <p:guide pos="3817"/>
        <p:guide pos="7174"/>
        <p:guide orient="horz" pos="3022"/>
      </p:guideLst>
    </p:cSldViewPr>
  </p:slideViewPr>
  <p:notesTextViewPr>
    <p:cViewPr>
      <p:scale>
        <a:sx n="1" d="1"/>
        <a:sy n="1" d="1"/>
      </p:scale>
      <p:origin x="0" y="0"/>
    </p:cViewPr>
  </p:notesTextViewPr>
  <p:notesViewPr>
    <p:cSldViewPr snapToGrid="0">
      <p:cViewPr>
        <p:scale>
          <a:sx n="1" d="2"/>
          <a:sy n="1" d="2"/>
        </p:scale>
        <p:origin x="0" y="0"/>
      </p:cViewPr>
      <p:guideLst>
        <p:guide orient="horz" pos="3109"/>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bleStyles" Target="tableStyles.xml"/><Relationship Id="rId21" Type="http://schemas.openxmlformats.org/officeDocument/2006/relationships/slide" Target="slides/slide10.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ags" Target="tags/tag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notesMaster" Target="notesMasters/notesMaster1.xml"/><Relationship Id="rId38" Type="http://schemas.openxmlformats.org/officeDocument/2006/relationships/theme" Target="theme/theme1.xml"/></Relationships>
</file>

<file path=ppt/comments/modernComment_7FFFF629_F3A5DB27.xml><?xml version="1.0" encoding="utf-8"?>
<p188:cmLst xmlns:a="http://schemas.openxmlformats.org/drawingml/2006/main" xmlns:r="http://schemas.openxmlformats.org/officeDocument/2006/relationships" xmlns:p188="http://schemas.microsoft.com/office/powerpoint/2018/8/main">
  <p188:cm id="{B51A59A2-C15D-491F-9CA9-0DC606A11316}" authorId="{D88C9A5B-0034-69BC-3C1E-96F078BF01A7}" created="2026-05-26T07:06:05.608">
    <ac:txMkLst xmlns:ac="http://schemas.microsoft.com/office/drawing/2013/main/command">
      <pc:docMk xmlns:pc="http://schemas.microsoft.com/office/powerpoint/2013/main/command"/>
      <pc:sldMk xmlns:pc="http://schemas.microsoft.com/office/powerpoint/2013/main/command" cId="4087733031" sldId="2147481129"/>
      <ac:graphicFrameMk id="6" creationId="{12664FC7-0709-FD1E-193D-40B8A4B3C212}"/>
      <ac:tblMk/>
      <ac:tcMk rowId="3765495298" colId="1796091723"/>
      <ac:txMk cp="2" len="68">
        <ac:context len="72" hash="1454461378"/>
      </ac:txMk>
    </ac:txMkLst>
    <p188:pos x="1619249" y="916781"/>
    <p188:replyLst>
      <p188:reply id="{59BFDF56-BDEB-4552-AE5A-8E5322B9EC3B}" authorId="{D88C9A5B-0034-69BC-3C1E-96F078BF01A7}" created="2026-05-26T07:32:34.708">
        <p188:txBody>
          <a:bodyPr/>
          <a:lstStyle/>
          <a:p>
            <a:r>
              <a:rPr lang="en-US"/>
              <a:t>Ersätter “kompetenskorsning” med ett mer  begripligt begrepp. </a:t>
            </a:r>
          </a:p>
        </p188:txBody>
      </p188:reply>
    </p188:replyLst>
    <p188:txBody>
      <a:bodyPr/>
      <a:lstStyle/>
      <a:p>
        <a:r>
          <a:rPr lang="en-US"/>
          <a:t>Förslag att skriva:
- Stärka kluster och nätverk som möjliggör korsbefruktning av kompetenser för ökad innovation i små och medelstora företag. Alternativt:
- Stärka kluster som driver kompetenskorsbefruktning och innovation i små och medelstora företag.</a:t>
        </a:r>
      </a:p>
    </p188:txBody>
  </p188:cm>
  <p188:cm id="{AA219576-7554-491C-B673-3062D517444E}" authorId="{D88C9A5B-0034-69BC-3C1E-96F078BF01A7}" created="2026-05-26T07:10:31.836">
    <ac:txMkLst xmlns:ac="http://schemas.microsoft.com/office/drawing/2013/main/command">
      <pc:docMk xmlns:pc="http://schemas.microsoft.com/office/powerpoint/2013/main/command"/>
      <pc:sldMk xmlns:pc="http://schemas.microsoft.com/office/powerpoint/2013/main/command" cId="4087733031" sldId="2147481129"/>
      <ac:graphicFrameMk id="6" creationId="{12664FC7-0709-FD1E-193D-40B8A4B3C212}"/>
      <ac:tblMk/>
      <ac:tcMk rowId="1231943462" colId="1796091723"/>
      <ac:txMk cp="2" len="80">
        <ac:context len="85" hash="3334793223"/>
      </ac:txMk>
    </ac:txMkLst>
    <p188:pos x="916781" y="1583531"/>
    <p188:replyLst>
      <p188:reply id="{5EDE9635-EB71-4F43-9A4A-1290E0FB2943}" authorId="{D88C9A5B-0034-69BC-3C1E-96F078BF01A7}" created="2026-05-26T07:31:29.550">
        <p188:txBody>
          <a:bodyPr/>
          <a:lstStyle/>
          <a:p>
            <a:r>
              <a:rPr lang="en-US"/>
              <a:t>Kombinerar intern utveckling och extern position. Tydliggör syftet: uppskalning, inte bara test. Bred och relevant för både offentlig sektor och näringsliv - “samhälls- och näringslivsutmaningar”  inkluderar hela systemet. </a:t>
            </a:r>
          </a:p>
        </p188:txBody>
      </p188:reply>
    </p188:replyLst>
    <p188:txBody>
      <a:bodyPr/>
      <a:lstStyle/>
      <a:p>
        <a:r>
          <a:rPr lang="en-US"/>
          <a:t>Förslag till formulering: Utveckla och positionera staden som ledande test- och demomiljö för uppskalning av innovation inom samhälls- och näringslivsutmaningar.</a:t>
        </a:r>
      </a:p>
    </p188:txBody>
  </p188:cm>
  <p188:cm id="{F8FFE26E-B3FA-4CD8-8D64-8B1310A948A4}" authorId="{D88C9A5B-0034-69BC-3C1E-96F078BF01A7}" created="2026-05-26T07:26:33.759">
    <ac:txMkLst xmlns:ac="http://schemas.microsoft.com/office/drawing/2013/main/command">
      <pc:docMk xmlns:pc="http://schemas.microsoft.com/office/powerpoint/2013/main/command"/>
      <pc:sldMk xmlns:pc="http://schemas.microsoft.com/office/powerpoint/2013/main/command" cId="4087733031" sldId="2147481129"/>
      <ac:graphicFrameMk id="6" creationId="{12664FC7-0709-FD1E-193D-40B8A4B3C212}"/>
      <ac:tblMk/>
      <ac:tcMk rowId="2845181372" colId="1796091723"/>
      <ac:txMk cp="2" len="53">
        <ac:context len="102" hash="1551789879"/>
      </ac:txMk>
    </ac:txMkLst>
    <p188:pos x="1476374" y="2571749"/>
    <p188:replyLst>
      <p188:reply id="{FC96289E-5589-423E-8A05-A1DC8AEC52D2}" authorId="{D88C9A5B-0034-69BC-3C1E-96F078BF01A7}" created="2026-05-26T07:29:42.046">
        <p188:txBody>
          <a:bodyPr/>
          <a:lstStyle/>
          <a:p>
            <a:r>
              <a:rPr lang="en-US"/>
              <a:t>Kombinerar förmåga och position. Är teknikneutral (AI och digitalisering nämns under områden som insatsen angriper). Kan även inbegripa andra områden som hållbara lösningar eller annat och låser sig därför inte vid AI och digitalisering. Ersätter “robust innovationskommun” med något mer konkret. </a:t>
            </a:r>
          </a:p>
        </p188:txBody>
      </p188:reply>
    </p188:replyLst>
    <p188:txBody>
      <a:bodyPr/>
      <a:lstStyle/>
      <a:p>
        <a:r>
          <a:rPr lang="en-US"/>
          <a:t>Förslag till formulering: Öka innovationsförmågan och stärka staden som en attraktiv och ledande miljö för innovation och strategisk utveckling. </a:t>
        </a:r>
      </a:p>
    </p188:txBody>
  </p188:cm>
  <p188:cm id="{58072EAC-83ED-4916-8813-5FBA2D586AB3}" authorId="{D88C9A5B-0034-69BC-3C1E-96F078BF01A7}" created="2026-05-26T07:37:15.265">
    <ac:txMkLst xmlns:ac="http://schemas.microsoft.com/office/drawing/2013/main/command">
      <pc:docMk xmlns:pc="http://schemas.microsoft.com/office/powerpoint/2013/main/command"/>
      <pc:sldMk xmlns:pc="http://schemas.microsoft.com/office/powerpoint/2013/main/command" cId="4087733031" sldId="2147481129"/>
      <ac:graphicFrameMk id="6" creationId="{12664FC7-0709-FD1E-193D-40B8A4B3C212}"/>
      <ac:tblMk/>
      <ac:tcMk rowId="929911654" colId="1796091723"/>
      <ac:txMk cp="3" len="89">
        <ac:context len="93" hash="2002807610"/>
      </ac:txMk>
    </ac:txMkLst>
    <p188:pos x="3952874" y="3047999"/>
    <p188:replyLst>
      <p188:reply id="{20C01CA6-281C-41FE-BC0D-350038EE73B9}" authorId="{D88C9A5B-0034-69BC-3C1E-96F078BF01A7}" created="2026-05-26T07:40:07.020">
        <p188:txBody>
          <a:bodyPr/>
          <a:lstStyle/>
          <a:p>
            <a:r>
              <a:rPr lang="en-US"/>
              <a:t>"Stärker" låter mer strategisk och är tydligare än "satsa på". Lyfter KKB som en strategisk drivkraft, inte en isolerad sektor. “tvärsektoriell innovation” visar att värdet uppstår i mötet mellan branscher.
Linjerar med tidigare betoning på korsbefruktning av kompetenser i punkt 1.</a:t>
            </a:r>
          </a:p>
        </p188:txBody>
      </p188:reply>
      <p188:reply id="{4F9A09FD-C545-4A92-92F7-657CBC88CDE5}" authorId="{F297F46C-8771-A53C-72BB-183EF1C6DC02}" created="2026-05-27T07:41:31.524">
        <p188:txBody>
          <a:bodyPr/>
          <a:lstStyle/>
          <a:p>
            <a:r>
              <a:rPr lang="en-US"/>
              <a:t>Tusen tack, Bodil, för detta. Jag tycker att du på ett kommunikativt sätt fångade det vi tog upp.</a:t>
            </a:r>
          </a:p>
        </p188:txBody>
        <p188:extLst>
          <p:ext xmlns:p="http://schemas.openxmlformats.org/presentationml/2006/main" uri="{57CB4572-C831-44C2-8A1C-0ADB6CCDFE69}">
            <p223:reactions xmlns:p223="http://schemas.microsoft.com/office/powerpoint/2022/03/main">
              <p223:rxn type="👍">
                <p223:instance time="2026-05-27T11:49:16.442" authorId="{D88C9A5B-0034-69BC-3C1E-96F078BF01A7}"/>
              </p223:rxn>
            </p223:reactions>
          </p:ext>
        </p188:extLst>
      </p188:reply>
    </p188:replyLst>
    <p188:txBody>
      <a:bodyPr/>
      <a:lstStyle/>
      <a:p>
        <a:r>
          <a:rPr lang="en-US"/>
          <a:t>Tycker denna formulering är bra. Ev kan man använda följande formulering: Stärka kulturella och kreativa branscher som katalysator för tvärsektoriell innovation och förnyelse.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FF19A59-27F9-4D5F-9A78-1FC2D7C74FBF}"/>
              </a:ext>
            </a:extLst>
          </p:cNvPr>
          <p:cNvSpPr>
            <a:spLocks noGrp="1"/>
          </p:cNvSpPr>
          <p:nvPr>
            <p:ph type="hdr" sz="quarter"/>
          </p:nvPr>
        </p:nvSpPr>
        <p:spPr>
          <a:xfrm>
            <a:off x="1" y="0"/>
            <a:ext cx="2946400" cy="494186"/>
          </a:xfrm>
          <a:prstGeom prst="rect">
            <a:avLst/>
          </a:prstGeom>
        </p:spPr>
        <p:txBody>
          <a:bodyPr vert="horz" lIns="90736" tIns="45368" rIns="90736" bIns="45368" rtlCol="0"/>
          <a:lstStyle>
            <a:lvl1pPr algn="l">
              <a:defRPr sz="1200"/>
            </a:lvl1pPr>
          </a:lstStyle>
          <a:p>
            <a:r>
              <a:rPr lang="sv-SE"/>
              <a:t>Presentation för enbart de smartase</a:t>
            </a:r>
            <a:endParaRPr lang="en-GB"/>
          </a:p>
        </p:txBody>
      </p:sp>
      <p:sp>
        <p:nvSpPr>
          <p:cNvPr id="3" name="Platshållare för datum 2">
            <a:extLst>
              <a:ext uri="{FF2B5EF4-FFF2-40B4-BE49-F238E27FC236}">
                <a16:creationId xmlns:a16="http://schemas.microsoft.com/office/drawing/2014/main" id="{98D38353-3320-4759-A856-8610AED92F89}"/>
              </a:ext>
            </a:extLst>
          </p:cNvPr>
          <p:cNvSpPr>
            <a:spLocks noGrp="1"/>
          </p:cNvSpPr>
          <p:nvPr>
            <p:ph type="dt" sz="quarter" idx="1"/>
          </p:nvPr>
        </p:nvSpPr>
        <p:spPr>
          <a:xfrm>
            <a:off x="3849689" y="0"/>
            <a:ext cx="2946400" cy="494186"/>
          </a:xfrm>
          <a:prstGeom prst="rect">
            <a:avLst/>
          </a:prstGeom>
        </p:spPr>
        <p:txBody>
          <a:bodyPr vert="horz" lIns="90736" tIns="45368" rIns="90736" bIns="45368" rtlCol="0"/>
          <a:lstStyle>
            <a:lvl1pPr algn="r">
              <a:defRPr sz="1200"/>
            </a:lvl1pPr>
          </a:lstStyle>
          <a:p>
            <a:fld id="{C7FAE3B6-AEA4-4DC4-B259-3E020BC8A997}" type="datetimeFigureOut">
              <a:rPr lang="en-GB" smtClean="0"/>
              <a:t>18/08/2026</a:t>
            </a:fld>
            <a:endParaRPr lang="en-GB"/>
          </a:p>
        </p:txBody>
      </p:sp>
      <p:sp>
        <p:nvSpPr>
          <p:cNvPr id="4" name="Platshållare för sidfot 3">
            <a:extLst>
              <a:ext uri="{FF2B5EF4-FFF2-40B4-BE49-F238E27FC236}">
                <a16:creationId xmlns:a16="http://schemas.microsoft.com/office/drawing/2014/main" id="{DBA7833C-64F9-479A-BDC1-F7DCD377212B}"/>
              </a:ext>
            </a:extLst>
          </p:cNvPr>
          <p:cNvSpPr>
            <a:spLocks noGrp="1"/>
          </p:cNvSpPr>
          <p:nvPr>
            <p:ph type="ftr" sz="quarter" idx="2"/>
          </p:nvPr>
        </p:nvSpPr>
        <p:spPr>
          <a:xfrm>
            <a:off x="1" y="9378477"/>
            <a:ext cx="2946400" cy="494186"/>
          </a:xfrm>
          <a:prstGeom prst="rect">
            <a:avLst/>
          </a:prstGeom>
        </p:spPr>
        <p:txBody>
          <a:bodyPr vert="horz" lIns="90736" tIns="45368" rIns="90736" bIns="45368" rtlCol="0" anchor="b"/>
          <a:lstStyle>
            <a:lvl1pPr algn="l">
              <a:defRPr sz="1200"/>
            </a:lvl1pPr>
          </a:lstStyle>
          <a:p>
            <a:endParaRPr lang="en-GB"/>
          </a:p>
        </p:txBody>
      </p:sp>
      <p:sp>
        <p:nvSpPr>
          <p:cNvPr id="5" name="Platshållare för bildnummer 4">
            <a:extLst>
              <a:ext uri="{FF2B5EF4-FFF2-40B4-BE49-F238E27FC236}">
                <a16:creationId xmlns:a16="http://schemas.microsoft.com/office/drawing/2014/main" id="{A9C70AB4-7108-4933-9391-A40CBA531446}"/>
              </a:ext>
            </a:extLst>
          </p:cNvPr>
          <p:cNvSpPr>
            <a:spLocks noGrp="1"/>
          </p:cNvSpPr>
          <p:nvPr>
            <p:ph type="sldNum" sz="quarter" idx="3"/>
          </p:nvPr>
        </p:nvSpPr>
        <p:spPr>
          <a:xfrm>
            <a:off x="3849689" y="9378477"/>
            <a:ext cx="2946400" cy="494186"/>
          </a:xfrm>
          <a:prstGeom prst="rect">
            <a:avLst/>
          </a:prstGeom>
        </p:spPr>
        <p:txBody>
          <a:bodyPr vert="horz" lIns="90736" tIns="45368" rIns="90736" bIns="45368" rtlCol="0" anchor="b"/>
          <a:lstStyle>
            <a:lvl1pPr algn="r">
              <a:defRPr sz="1200"/>
            </a:lvl1pPr>
          </a:lstStyle>
          <a:p>
            <a:fld id="{D407C9C1-1246-4EFC-8BB5-51B2293CCC1F}" type="slidenum">
              <a:rPr lang="en-GB" smtClean="0"/>
              <a:t>‹#›</a:t>
            </a:fld>
            <a:endParaRPr lang="en-GB"/>
          </a:p>
        </p:txBody>
      </p:sp>
    </p:spTree>
    <p:extLst>
      <p:ext uri="{BB962C8B-B14F-4D97-AF65-F5344CB8AC3E}">
        <p14:creationId xmlns:p14="http://schemas.microsoft.com/office/powerpoint/2010/main" val="4204790878"/>
      </p:ext>
    </p:extLst>
  </p:cSld>
  <p:clrMap bg1="lt1" tx1="dk1" bg2="lt2" tx2="dk2" accent1="accent1" accent2="accent2" accent3="accent3" accent4="accent4" accent5="accent5" accent6="accent6" hlink="hlink" folHlink="folHlink"/>
  <p:hf ftr="0" dt="0"/>
  <p:extLst>
    <p:ext uri="{56416CCD-93CA-4268-BC5B-53C4BB910035}">
      <p15:sldGuideLst xmlns:p15="http://schemas.microsoft.com/office/powerpoint/2012/main">
        <p15:guide id="1" orient="horz" pos="3110" userDrawn="1">
          <p15:clr>
            <a:srgbClr val="F26B43"/>
          </p15:clr>
        </p15:guide>
        <p15:guide id="2" pos="2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679450" y="153666"/>
            <a:ext cx="5438776" cy="494186"/>
          </a:xfrm>
          <a:prstGeom prst="rect">
            <a:avLst/>
          </a:prstGeom>
        </p:spPr>
        <p:txBody>
          <a:bodyPr vert="horz" lIns="90736" tIns="45368" rIns="90736" bIns="45368" rtlCol="0"/>
          <a:lstStyle>
            <a:lvl1pPr algn="ctr">
              <a:defRPr sz="1200"/>
            </a:lvl1pPr>
          </a:lstStyle>
          <a:p>
            <a:r>
              <a:rPr lang="sv-SE"/>
              <a:t>Presentation för enbart de smartase</a:t>
            </a:r>
            <a:endParaRPr lang="en-GB"/>
          </a:p>
        </p:txBody>
      </p:sp>
      <p:sp>
        <p:nvSpPr>
          <p:cNvPr id="3" name="Platshållare för datum 2"/>
          <p:cNvSpPr>
            <a:spLocks noGrp="1"/>
          </p:cNvSpPr>
          <p:nvPr>
            <p:ph type="dt" idx="1"/>
          </p:nvPr>
        </p:nvSpPr>
        <p:spPr>
          <a:xfrm>
            <a:off x="682848" y="9224811"/>
            <a:ext cx="1473202" cy="494186"/>
          </a:xfrm>
          <a:prstGeom prst="rect">
            <a:avLst/>
          </a:prstGeom>
        </p:spPr>
        <p:txBody>
          <a:bodyPr vert="horz" lIns="90736" tIns="45368" rIns="90736" bIns="45368" rtlCol="0" anchor="b"/>
          <a:lstStyle>
            <a:lvl1pPr algn="l">
              <a:defRPr sz="1200"/>
            </a:lvl1pPr>
          </a:lstStyle>
          <a:p>
            <a:fld id="{DDAD3D5C-A49C-4E6B-A239-B4E9EA73BA38}" type="datetimeFigureOut">
              <a:rPr lang="en-GB" smtClean="0"/>
              <a:pPr/>
              <a:t>18/08/2026</a:t>
            </a:fld>
            <a:endParaRPr lang="en-GB"/>
          </a:p>
        </p:txBody>
      </p:sp>
      <p:sp>
        <p:nvSpPr>
          <p:cNvPr id="4" name="Platshållare för bildobjekt 3"/>
          <p:cNvSpPr>
            <a:spLocks noGrp="1" noRot="1" noChangeAspect="1"/>
          </p:cNvSpPr>
          <p:nvPr>
            <p:ph type="sldImg" idx="2"/>
          </p:nvPr>
        </p:nvSpPr>
        <p:spPr>
          <a:xfrm>
            <a:off x="695325" y="1235075"/>
            <a:ext cx="5407025" cy="3041650"/>
          </a:xfrm>
          <a:prstGeom prst="rect">
            <a:avLst/>
          </a:prstGeom>
          <a:noFill/>
          <a:ln w="12700">
            <a:solidFill>
              <a:prstClr val="black"/>
            </a:solidFill>
          </a:ln>
        </p:spPr>
        <p:txBody>
          <a:bodyPr vert="horz" lIns="90736" tIns="45368" rIns="90736" bIns="45368" rtlCol="0" anchor="ctr"/>
          <a:lstStyle/>
          <a:p>
            <a:endParaRPr lang="en-GB"/>
          </a:p>
        </p:txBody>
      </p:sp>
      <p:sp>
        <p:nvSpPr>
          <p:cNvPr id="5" name="Platshållare för anteckningar 4"/>
          <p:cNvSpPr>
            <a:spLocks noGrp="1"/>
          </p:cNvSpPr>
          <p:nvPr>
            <p:ph type="body" sz="quarter" idx="3"/>
          </p:nvPr>
        </p:nvSpPr>
        <p:spPr>
          <a:xfrm>
            <a:off x="679450" y="4750816"/>
            <a:ext cx="5438776" cy="3887173"/>
          </a:xfrm>
          <a:prstGeom prst="rect">
            <a:avLst/>
          </a:prstGeom>
        </p:spPr>
        <p:txBody>
          <a:bodyPr vert="horz" lIns="90736" tIns="45368" rIns="90736" bIns="4536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Platshållare för bildnummer 6"/>
          <p:cNvSpPr>
            <a:spLocks noGrp="1"/>
          </p:cNvSpPr>
          <p:nvPr>
            <p:ph type="sldNum" sz="quarter" idx="5"/>
          </p:nvPr>
        </p:nvSpPr>
        <p:spPr>
          <a:xfrm>
            <a:off x="2662237" y="9224811"/>
            <a:ext cx="1473201" cy="494186"/>
          </a:xfrm>
          <a:prstGeom prst="rect">
            <a:avLst/>
          </a:prstGeom>
        </p:spPr>
        <p:txBody>
          <a:bodyPr vert="horz" lIns="90736" tIns="45368" rIns="90736" bIns="45368" rtlCol="0" anchor="b"/>
          <a:lstStyle>
            <a:lvl1pPr algn="ctr">
              <a:defRPr sz="1200"/>
            </a:lvl1pPr>
          </a:lstStyle>
          <a:p>
            <a:fld id="{AC497CE8-006A-4D39-B790-B2C157C25173}" type="slidenum">
              <a:rPr lang="en-GB" smtClean="0"/>
              <a:pPr/>
              <a:t>‹#›</a:t>
            </a:fld>
            <a:endParaRPr lang="en-GB"/>
          </a:p>
        </p:txBody>
      </p:sp>
      <p:pic>
        <p:nvPicPr>
          <p:cNvPr id="8" name="Bildobjekt 7">
            <a:extLst>
              <a:ext uri="{FF2B5EF4-FFF2-40B4-BE49-F238E27FC236}">
                <a16:creationId xmlns:a16="http://schemas.microsoft.com/office/drawing/2014/main" id="{B715D6FA-7C00-492E-B2A9-CE3FF8084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2888" y="9039714"/>
            <a:ext cx="1056312" cy="677526"/>
          </a:xfrm>
          <a:prstGeom prst="rect">
            <a:avLst/>
          </a:prstGeom>
        </p:spPr>
      </p:pic>
    </p:spTree>
    <p:extLst>
      <p:ext uri="{BB962C8B-B14F-4D97-AF65-F5344CB8AC3E}">
        <p14:creationId xmlns:p14="http://schemas.microsoft.com/office/powerpoint/2010/main" val="185784932"/>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180975" indent="-180975"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60363" indent="-179388"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541338" indent="-180975"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720725" indent="-179388"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  </a:t>
            </a:r>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a:p>
        </p:txBody>
      </p:sp>
      <p:sp>
        <p:nvSpPr>
          <p:cNvPr id="5" name="Platshållare för bildnummer 4"/>
          <p:cNvSpPr>
            <a:spLocks noGrp="1"/>
          </p:cNvSpPr>
          <p:nvPr>
            <p:ph type="sldNum" sz="quarter" idx="5"/>
          </p:nvPr>
        </p:nvSpPr>
        <p:spPr/>
        <p:txBody>
          <a:bodyPr/>
          <a:lstStyle/>
          <a:p>
            <a:fld id="{AC497CE8-006A-4D39-B790-B2C157C25173}" type="slidenum">
              <a:rPr lang="en-GB" smtClean="0"/>
              <a:pPr/>
              <a:t>3</a:t>
            </a:fld>
            <a:endParaRPr lang="en-GB"/>
          </a:p>
        </p:txBody>
      </p:sp>
    </p:spTree>
    <p:extLst>
      <p:ext uri="{BB962C8B-B14F-4D97-AF65-F5344CB8AC3E}">
        <p14:creationId xmlns:p14="http://schemas.microsoft.com/office/powerpoint/2010/main" val="2777937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B2B4-5BF3-A2E6-66F0-B6521350982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CD9B93E-BB6C-63A1-BC41-AE35FA7B62F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5F19238-6F04-D900-2280-00647406FABA}"/>
              </a:ext>
            </a:extLst>
          </p:cNvPr>
          <p:cNvSpPr>
            <a:spLocks noGrp="1"/>
          </p:cNvSpPr>
          <p:nvPr>
            <p:ph type="body" idx="1"/>
          </p:nvPr>
        </p:nvSpPr>
        <p:spPr/>
        <p:txBody>
          <a:bodyPr/>
          <a:lstStyle/>
          <a:p>
            <a:pPr marL="514350" indent="-514350">
              <a:buFont typeface="+mj-lt"/>
              <a:buAutoNum type="romanUcPeriod"/>
            </a:pPr>
            <a:r>
              <a:rPr lang="sv-SE" dirty="0">
                <a:cs typeface="Arial"/>
              </a:rPr>
              <a:t>Innehållet utvecklas efter lägesbild och formuleringarna skärps. Processas i revideringsgrupp. Dialog i flera fora. </a:t>
            </a:r>
          </a:p>
          <a:p>
            <a:pPr marL="514350" indent="-514350">
              <a:buFont typeface="+mj-lt"/>
              <a:buAutoNum type="romanUcPeriod"/>
            </a:pPr>
            <a:r>
              <a:rPr lang="sv-SE" sz="1200" b="0" i="0" kern="1200" dirty="0">
                <a:solidFill>
                  <a:schemeClr val="tx1"/>
                </a:solidFill>
                <a:effectLst/>
                <a:latin typeface="+mn-lt"/>
                <a:ea typeface="+mn-ea"/>
                <a:cs typeface="+mn-cs"/>
              </a:rPr>
              <a:t>För att vi ska klara 120 000 fler jobb ska vi gå från 73,5 % (som vi har just nu i lågkonjunktur) sysselsättningsgrad till 74,1% sysselsättningsgrad</a:t>
            </a:r>
            <a:r>
              <a:rPr lang="sv-SE" sz="1200" b="1" i="0"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Vi bedömer det som rimligt om vi samtidigt betonar vikten av bättre kraftsamling. Höja skärpan i arbetet.</a:t>
            </a:r>
          </a:p>
          <a:p>
            <a:pPr marL="514350" indent="-514350">
              <a:buFont typeface="+mj-lt"/>
              <a:buAutoNum type="romanUcPeriod"/>
            </a:pPr>
            <a:r>
              <a:rPr lang="sv-SE" i="1" dirty="0">
                <a:cs typeface="Arial"/>
              </a:rPr>
              <a:t>Processas i revideringsgrupp samt processledargruppen + xx? </a:t>
            </a:r>
            <a:r>
              <a:rPr lang="sv-SE" dirty="0">
                <a:cs typeface="Arial"/>
              </a:rPr>
              <a:t>Intentionen är i första hand registerdata</a:t>
            </a:r>
          </a:p>
          <a:p>
            <a:pPr marL="514350" indent="-514350">
              <a:buFont typeface="+mj-lt"/>
              <a:buAutoNum type="romanUcPeriod"/>
            </a:pPr>
            <a:r>
              <a:rPr lang="sv-SE" dirty="0">
                <a:cs typeface="Arial"/>
              </a:rPr>
              <a:t>Strategiska områdena är kvar</a:t>
            </a:r>
          </a:p>
          <a:p>
            <a:pPr marL="514350" indent="-514350">
              <a:buFont typeface="+mj-lt"/>
              <a:buAutoNum type="romanUcPeriod"/>
            </a:pPr>
            <a:r>
              <a:rPr lang="sv-SE" dirty="0">
                <a:cs typeface="Arial"/>
              </a:rPr>
              <a:t>Processas med respektive strategiskt område: arbetsgrupper, styrgrupper för respektive område</a:t>
            </a:r>
          </a:p>
        </p:txBody>
      </p:sp>
      <p:sp>
        <p:nvSpPr>
          <p:cNvPr id="4" name="Platshållare för sidhuvud 3">
            <a:extLst>
              <a:ext uri="{FF2B5EF4-FFF2-40B4-BE49-F238E27FC236}">
                <a16:creationId xmlns:a16="http://schemas.microsoft.com/office/drawing/2014/main" id="{C9F45CF1-1F0F-0413-55BF-96663069A8B0}"/>
              </a:ext>
            </a:extLst>
          </p:cNvPr>
          <p:cNvSpPr>
            <a:spLocks noGrp="1"/>
          </p:cNvSpPr>
          <p:nvPr>
            <p:ph type="hdr" sz="quarter"/>
          </p:nvPr>
        </p:nvSpPr>
        <p:spPr/>
        <p:txBody>
          <a:bodyPr/>
          <a:lstStyle/>
          <a:p>
            <a:r>
              <a:rPr lang="sv-SE"/>
              <a:t>Presentation för enbart de smartase</a:t>
            </a:r>
            <a:endParaRPr lang="en-GB"/>
          </a:p>
        </p:txBody>
      </p:sp>
      <p:sp>
        <p:nvSpPr>
          <p:cNvPr id="5" name="Platshållare för bildnummer 4">
            <a:extLst>
              <a:ext uri="{FF2B5EF4-FFF2-40B4-BE49-F238E27FC236}">
                <a16:creationId xmlns:a16="http://schemas.microsoft.com/office/drawing/2014/main" id="{209D9B5F-FEDA-197D-63D6-A81513D48E30}"/>
              </a:ext>
            </a:extLst>
          </p:cNvPr>
          <p:cNvSpPr>
            <a:spLocks noGrp="1"/>
          </p:cNvSpPr>
          <p:nvPr>
            <p:ph type="sldNum" sz="quarter" idx="5"/>
          </p:nvPr>
        </p:nvSpPr>
        <p:spPr/>
        <p:txBody>
          <a:bodyPr/>
          <a:lstStyle/>
          <a:p>
            <a:fld id="{AC497CE8-006A-4D39-B790-B2C157C25173}" type="slidenum">
              <a:rPr lang="en-GB" smtClean="0"/>
              <a:pPr/>
              <a:t>9</a:t>
            </a:fld>
            <a:endParaRPr lang="en-GB"/>
          </a:p>
        </p:txBody>
      </p:sp>
    </p:spTree>
    <p:extLst>
      <p:ext uri="{BB962C8B-B14F-4D97-AF65-F5344CB8AC3E}">
        <p14:creationId xmlns:p14="http://schemas.microsoft.com/office/powerpoint/2010/main" val="148908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7D708-93DC-FA3F-0D01-B591DE5690E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3D2A94B-7DFF-8F97-641B-0A116FAC1DDB}"/>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A89BB38F-1495-3B60-FD12-2ACDB734A775}"/>
              </a:ext>
            </a:extLst>
          </p:cNvPr>
          <p:cNvSpPr>
            <a:spLocks noGrp="1"/>
          </p:cNvSpPr>
          <p:nvPr>
            <p:ph type="body" idx="1"/>
          </p:nvPr>
        </p:nvSpPr>
        <p:spPr/>
        <p:txBody>
          <a:bodyPr/>
          <a:lstStyle/>
          <a:p>
            <a:r>
              <a:rPr lang="sv-SE"/>
              <a:t>Täcker de insatser vi har inom området innovationskraft de viktigaste pusselbitar vi behöver för att stärka näringslivets möjligheter till innovation? </a:t>
            </a:r>
          </a:p>
          <a:p>
            <a:pPr marL="271145" indent="-271145">
              <a:lnSpc>
                <a:spcPct val="150000"/>
              </a:lnSpc>
            </a:pPr>
            <a:r>
              <a:rPr lang="en-US" sz="1400" err="1">
                <a:ea typeface="+mn-lt"/>
                <a:cs typeface="+mn-lt"/>
              </a:rPr>
              <a:t>Vilka</a:t>
            </a:r>
            <a:r>
              <a:rPr lang="en-US" sz="1400">
                <a:ea typeface="+mn-lt"/>
                <a:cs typeface="+mn-lt"/>
              </a:rPr>
              <a:t> </a:t>
            </a:r>
            <a:r>
              <a:rPr lang="en-US" sz="1400" err="1">
                <a:ea typeface="+mn-lt"/>
                <a:cs typeface="+mn-lt"/>
              </a:rPr>
              <a:t>relevanta</a:t>
            </a:r>
            <a:r>
              <a:rPr lang="en-US" sz="1400">
                <a:ea typeface="+mn-lt"/>
                <a:cs typeface="+mn-lt"/>
              </a:rPr>
              <a:t> </a:t>
            </a:r>
            <a:r>
              <a:rPr lang="en-US" sz="1400" err="1">
                <a:ea typeface="+mn-lt"/>
                <a:cs typeface="+mn-lt"/>
              </a:rPr>
              <a:t>insatser</a:t>
            </a:r>
            <a:r>
              <a:rPr lang="en-US" sz="1400">
                <a:ea typeface="+mn-lt"/>
                <a:cs typeface="+mn-lt"/>
              </a:rPr>
              <a:t> </a:t>
            </a:r>
            <a:r>
              <a:rPr lang="en-US" sz="1400" err="1">
                <a:ea typeface="+mn-lt"/>
                <a:cs typeface="+mn-lt"/>
              </a:rPr>
              <a:t>fungerar</a:t>
            </a:r>
            <a:r>
              <a:rPr lang="en-US" sz="1400">
                <a:ea typeface="+mn-lt"/>
                <a:cs typeface="+mn-lt"/>
              </a:rPr>
              <a:t> bra och </a:t>
            </a:r>
            <a:r>
              <a:rPr lang="en-US" sz="1400" err="1">
                <a:ea typeface="+mn-lt"/>
                <a:cs typeface="+mn-lt"/>
              </a:rPr>
              <a:t>bör</a:t>
            </a:r>
            <a:r>
              <a:rPr lang="en-US" sz="1400">
                <a:ea typeface="+mn-lt"/>
                <a:cs typeface="+mn-lt"/>
              </a:rPr>
              <a:t> </a:t>
            </a:r>
            <a:r>
              <a:rPr lang="en-US" sz="1400" err="1">
                <a:ea typeface="+mn-lt"/>
                <a:cs typeface="+mn-lt"/>
              </a:rPr>
              <a:t>behållas</a:t>
            </a:r>
            <a:r>
              <a:rPr lang="en-US" sz="1400">
                <a:ea typeface="+mn-lt"/>
                <a:cs typeface="+mn-lt"/>
              </a:rPr>
              <a:t>, och </a:t>
            </a:r>
            <a:r>
              <a:rPr lang="en-US" sz="1400" err="1">
                <a:ea typeface="+mn-lt"/>
                <a:cs typeface="+mn-lt"/>
              </a:rPr>
              <a:t>vilka</a:t>
            </a:r>
            <a:r>
              <a:rPr lang="en-US" sz="1400">
                <a:ea typeface="+mn-lt"/>
                <a:cs typeface="+mn-lt"/>
              </a:rPr>
              <a:t> </a:t>
            </a:r>
            <a:r>
              <a:rPr lang="en-US" sz="1400" err="1">
                <a:ea typeface="+mn-lt"/>
                <a:cs typeface="+mn-lt"/>
              </a:rPr>
              <a:t>delar</a:t>
            </a:r>
            <a:r>
              <a:rPr lang="en-US" sz="1400">
                <a:ea typeface="+mn-lt"/>
                <a:cs typeface="+mn-lt"/>
              </a:rPr>
              <a:t> </a:t>
            </a:r>
            <a:r>
              <a:rPr lang="en-US" sz="1400" err="1">
                <a:ea typeface="+mn-lt"/>
                <a:cs typeface="+mn-lt"/>
              </a:rPr>
              <a:t>behöver</a:t>
            </a:r>
            <a:r>
              <a:rPr lang="en-US" sz="1400">
                <a:ea typeface="+mn-lt"/>
                <a:cs typeface="+mn-lt"/>
              </a:rPr>
              <a:t> </a:t>
            </a:r>
            <a:r>
              <a:rPr lang="en-US" sz="1400" err="1">
                <a:ea typeface="+mn-lt"/>
                <a:cs typeface="+mn-lt"/>
              </a:rPr>
              <a:t>utvecklas</a:t>
            </a:r>
            <a:r>
              <a:rPr lang="en-US" sz="1400">
                <a:ea typeface="+mn-lt"/>
                <a:cs typeface="+mn-lt"/>
              </a:rPr>
              <a:t> </a:t>
            </a:r>
            <a:r>
              <a:rPr lang="en-US" sz="1400" err="1">
                <a:ea typeface="+mn-lt"/>
                <a:cs typeface="+mn-lt"/>
              </a:rPr>
              <a:t>eller</a:t>
            </a:r>
            <a:r>
              <a:rPr lang="en-US" sz="1400">
                <a:ea typeface="+mn-lt"/>
                <a:cs typeface="+mn-lt"/>
              </a:rPr>
              <a:t> </a:t>
            </a:r>
            <a:r>
              <a:rPr lang="en-US" sz="1400" err="1">
                <a:ea typeface="+mn-lt"/>
                <a:cs typeface="+mn-lt"/>
              </a:rPr>
              <a:t>tas</a:t>
            </a:r>
            <a:r>
              <a:rPr lang="en-US" sz="1400">
                <a:ea typeface="+mn-lt"/>
                <a:cs typeface="+mn-lt"/>
              </a:rPr>
              <a:t> bort och </a:t>
            </a:r>
            <a:r>
              <a:rPr lang="en-US" sz="1400" err="1">
                <a:ea typeface="+mn-lt"/>
                <a:cs typeface="+mn-lt"/>
              </a:rPr>
              <a:t>varför</a:t>
            </a:r>
            <a:r>
              <a:rPr lang="en-US" sz="1400">
                <a:ea typeface="+mn-lt"/>
                <a:cs typeface="+mn-lt"/>
              </a:rPr>
              <a:t>?</a:t>
            </a:r>
            <a:endParaRPr lang="en-US" sz="1400"/>
          </a:p>
          <a:p>
            <a:pPr marL="271145" indent="-271145">
              <a:lnSpc>
                <a:spcPct val="150000"/>
              </a:lnSpc>
            </a:pPr>
            <a:r>
              <a:rPr lang="en-US" sz="1400">
                <a:ea typeface="+mn-lt"/>
                <a:cs typeface="+mn-lt"/>
              </a:rPr>
              <a:t>Finns det </a:t>
            </a:r>
            <a:r>
              <a:rPr lang="en-US" sz="1400" err="1">
                <a:ea typeface="+mn-lt"/>
                <a:cs typeface="+mn-lt"/>
              </a:rPr>
              <a:t>insatser</a:t>
            </a:r>
            <a:r>
              <a:rPr lang="en-US" sz="1400">
                <a:ea typeface="+mn-lt"/>
                <a:cs typeface="+mn-lt"/>
              </a:rPr>
              <a:t> </a:t>
            </a:r>
            <a:r>
              <a:rPr lang="en-US" sz="1400" err="1">
                <a:ea typeface="+mn-lt"/>
                <a:cs typeface="+mn-lt"/>
              </a:rPr>
              <a:t>som</a:t>
            </a:r>
            <a:r>
              <a:rPr lang="en-US" sz="1400">
                <a:ea typeface="+mn-lt"/>
                <a:cs typeface="+mn-lt"/>
              </a:rPr>
              <a:t> </a:t>
            </a:r>
            <a:r>
              <a:rPr lang="en-US" sz="1400" err="1">
                <a:ea typeface="+mn-lt"/>
                <a:cs typeface="+mn-lt"/>
              </a:rPr>
              <a:t>saknas</a:t>
            </a:r>
            <a:r>
              <a:rPr lang="en-US" sz="1400">
                <a:ea typeface="+mn-lt"/>
                <a:cs typeface="+mn-lt"/>
              </a:rPr>
              <a:t> och </a:t>
            </a:r>
            <a:r>
              <a:rPr lang="en-US" sz="1400" err="1">
                <a:ea typeface="+mn-lt"/>
                <a:cs typeface="+mn-lt"/>
              </a:rPr>
              <a:t>som</a:t>
            </a:r>
            <a:r>
              <a:rPr lang="en-US" sz="1400">
                <a:ea typeface="+mn-lt"/>
                <a:cs typeface="+mn-lt"/>
              </a:rPr>
              <a:t> </a:t>
            </a:r>
            <a:r>
              <a:rPr lang="en-US" sz="1400" err="1">
                <a:ea typeface="+mn-lt"/>
                <a:cs typeface="+mn-lt"/>
              </a:rPr>
              <a:t>bör</a:t>
            </a:r>
            <a:r>
              <a:rPr lang="en-US" sz="1400">
                <a:ea typeface="+mn-lt"/>
                <a:cs typeface="+mn-lt"/>
              </a:rPr>
              <a:t> </a:t>
            </a:r>
            <a:r>
              <a:rPr lang="en-US" sz="1400" err="1">
                <a:ea typeface="+mn-lt"/>
                <a:cs typeface="+mn-lt"/>
              </a:rPr>
              <a:t>prioriteras</a:t>
            </a:r>
            <a:r>
              <a:rPr lang="en-US" sz="1400">
                <a:ea typeface="+mn-lt"/>
                <a:cs typeface="+mn-lt"/>
              </a:rPr>
              <a:t> </a:t>
            </a:r>
            <a:r>
              <a:rPr lang="en-US" sz="1400" err="1">
                <a:ea typeface="+mn-lt"/>
                <a:cs typeface="+mn-lt"/>
              </a:rPr>
              <a:t>framåt</a:t>
            </a:r>
            <a:r>
              <a:rPr lang="en-US" sz="1400">
                <a:ea typeface="+mn-lt"/>
                <a:cs typeface="+mn-lt"/>
              </a:rPr>
              <a:t>?</a:t>
            </a:r>
            <a:endParaRPr lang="en-US" sz="1400"/>
          </a:p>
          <a:p>
            <a:pPr marL="271145" indent="-271145">
              <a:lnSpc>
                <a:spcPct val="150000"/>
              </a:lnSpc>
            </a:pPr>
            <a:r>
              <a:rPr lang="en-US" sz="1400">
                <a:ea typeface="+mn-lt"/>
                <a:cs typeface="+mn-lt"/>
              </a:rPr>
              <a:t>Hur </a:t>
            </a:r>
            <a:r>
              <a:rPr lang="en-US" sz="1400" err="1">
                <a:ea typeface="+mn-lt"/>
                <a:cs typeface="+mn-lt"/>
              </a:rPr>
              <a:t>kan</a:t>
            </a:r>
            <a:r>
              <a:rPr lang="en-US" sz="1400">
                <a:ea typeface="+mn-lt"/>
                <a:cs typeface="+mn-lt"/>
              </a:rPr>
              <a:t> </a:t>
            </a:r>
            <a:r>
              <a:rPr lang="en-US" sz="1400" err="1">
                <a:ea typeface="+mn-lt"/>
                <a:cs typeface="+mn-lt"/>
              </a:rPr>
              <a:t>insatserna</a:t>
            </a:r>
            <a:r>
              <a:rPr lang="en-US" sz="1400">
                <a:ea typeface="+mn-lt"/>
                <a:cs typeface="+mn-lt"/>
              </a:rPr>
              <a:t> </a:t>
            </a:r>
            <a:r>
              <a:rPr lang="en-US" sz="1400" err="1">
                <a:ea typeface="+mn-lt"/>
                <a:cs typeface="+mn-lt"/>
              </a:rPr>
              <a:t>utvecklas</a:t>
            </a:r>
            <a:r>
              <a:rPr lang="en-US" sz="1400">
                <a:ea typeface="+mn-lt"/>
                <a:cs typeface="+mn-lt"/>
              </a:rPr>
              <a:t> för </a:t>
            </a:r>
            <a:r>
              <a:rPr lang="en-US" sz="1400" err="1">
                <a:ea typeface="+mn-lt"/>
                <a:cs typeface="+mn-lt"/>
              </a:rPr>
              <a:t>att</a:t>
            </a:r>
            <a:r>
              <a:rPr lang="en-US" sz="1400">
                <a:ea typeface="+mn-lt"/>
                <a:cs typeface="+mn-lt"/>
              </a:rPr>
              <a:t> </a:t>
            </a:r>
            <a:r>
              <a:rPr lang="en-US" sz="1400" err="1">
                <a:ea typeface="+mn-lt"/>
                <a:cs typeface="+mn-lt"/>
              </a:rPr>
              <a:t>ytterligare</a:t>
            </a:r>
            <a:r>
              <a:rPr lang="en-US" sz="1400">
                <a:ea typeface="+mn-lt"/>
                <a:cs typeface="+mn-lt"/>
              </a:rPr>
              <a:t> </a:t>
            </a:r>
            <a:r>
              <a:rPr lang="en-US" sz="1400" err="1">
                <a:ea typeface="+mn-lt"/>
                <a:cs typeface="+mn-lt"/>
              </a:rPr>
              <a:t>stärka</a:t>
            </a:r>
            <a:r>
              <a:rPr lang="en-US" sz="1400">
                <a:ea typeface="+mn-lt"/>
                <a:cs typeface="+mn-lt"/>
              </a:rPr>
              <a:t> </a:t>
            </a:r>
            <a:r>
              <a:rPr lang="en-US" sz="1400" err="1">
                <a:ea typeface="+mn-lt"/>
                <a:cs typeface="+mn-lt"/>
              </a:rPr>
              <a:t>näringslivets</a:t>
            </a:r>
            <a:r>
              <a:rPr lang="en-US" sz="1400">
                <a:ea typeface="+mn-lt"/>
                <a:cs typeface="+mn-lt"/>
              </a:rPr>
              <a:t> </a:t>
            </a:r>
            <a:r>
              <a:rPr lang="en-US" sz="1400" err="1">
                <a:ea typeface="+mn-lt"/>
                <a:cs typeface="+mn-lt"/>
              </a:rPr>
              <a:t>utveckling</a:t>
            </a:r>
            <a:r>
              <a:rPr lang="en-US" sz="1400">
                <a:ea typeface="+mn-lt"/>
                <a:cs typeface="+mn-lt"/>
              </a:rPr>
              <a:t>?</a:t>
            </a:r>
          </a:p>
          <a:p>
            <a:pPr marL="271145" indent="-271145">
              <a:lnSpc>
                <a:spcPct val="150000"/>
              </a:lnSpc>
            </a:pPr>
            <a:r>
              <a:rPr lang="sv-SE" sz="1400"/>
              <a:t>Vilka insatser adresserar näringslivets nya behov – och vilka saknas?</a:t>
            </a:r>
          </a:p>
          <a:p>
            <a:pPr marL="271145" indent="-271145">
              <a:lnSpc>
                <a:spcPct val="150000"/>
              </a:lnSpc>
            </a:pPr>
            <a:r>
              <a:rPr lang="sv-SE" sz="1400"/>
              <a:t>Finns det Insatser som fortfarande är relevanta men behöver </a:t>
            </a:r>
            <a:r>
              <a:rPr lang="sv-SE" sz="1400" i="1"/>
              <a:t>omformuleras?</a:t>
            </a:r>
            <a:r>
              <a:rPr lang="sv-SE" sz="1400"/>
              <a:t> </a:t>
            </a:r>
            <a:endParaRPr lang="en-US" sz="1400"/>
          </a:p>
          <a:p>
            <a:endParaRPr lang="sv-SE"/>
          </a:p>
        </p:txBody>
      </p:sp>
      <p:sp>
        <p:nvSpPr>
          <p:cNvPr id="4" name="Platshållare för sidhuvud 3">
            <a:extLst>
              <a:ext uri="{FF2B5EF4-FFF2-40B4-BE49-F238E27FC236}">
                <a16:creationId xmlns:a16="http://schemas.microsoft.com/office/drawing/2014/main" id="{8FB8E29F-61B0-630B-CE62-E972C8DA5168}"/>
              </a:ext>
            </a:extLst>
          </p:cNvPr>
          <p:cNvSpPr>
            <a:spLocks noGrp="1"/>
          </p:cNvSpPr>
          <p:nvPr>
            <p:ph type="hdr" sz="quarter"/>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Presentation för enbart de smartase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tshållare för bildnummer 4">
            <a:extLst>
              <a:ext uri="{FF2B5EF4-FFF2-40B4-BE49-F238E27FC236}">
                <a16:creationId xmlns:a16="http://schemas.microsoft.com/office/drawing/2014/main" id="{E01B1374-E663-62AF-F3E1-4FDDEB06697C}"/>
              </a:ext>
            </a:extLst>
          </p:cNvPr>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C497CE8-006A-4D39-B790-B2C157C251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301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C8201-FA6B-A1A1-3FF9-21727727A52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228BFE8-EB84-C538-6B18-37C76AD6208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32ADA29-2693-95F5-359D-9052BA16749D}"/>
              </a:ext>
            </a:extLst>
          </p:cNvPr>
          <p:cNvSpPr>
            <a:spLocks noGrp="1"/>
          </p:cNvSpPr>
          <p:nvPr>
            <p:ph type="body" idx="1"/>
          </p:nvPr>
        </p:nvSpPr>
        <p:spPr/>
        <p:txBody>
          <a:bodyPr/>
          <a:lstStyle/>
          <a:p>
            <a:endParaRPr lang="sv-SE" dirty="0"/>
          </a:p>
        </p:txBody>
      </p:sp>
      <p:sp>
        <p:nvSpPr>
          <p:cNvPr id="4" name="Platshållare för sidhuvud 3">
            <a:extLst>
              <a:ext uri="{FF2B5EF4-FFF2-40B4-BE49-F238E27FC236}">
                <a16:creationId xmlns:a16="http://schemas.microsoft.com/office/drawing/2014/main" id="{16B0089F-DEBA-2109-CD5F-E7D6E93A02F4}"/>
              </a:ext>
            </a:extLst>
          </p:cNvPr>
          <p:cNvSpPr>
            <a:spLocks noGrp="1"/>
          </p:cNvSpPr>
          <p:nvPr>
            <p:ph type="hdr" sz="quarter"/>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Presentation för enbart de smartase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tshållare för bildnummer 4">
            <a:extLst>
              <a:ext uri="{FF2B5EF4-FFF2-40B4-BE49-F238E27FC236}">
                <a16:creationId xmlns:a16="http://schemas.microsoft.com/office/drawing/2014/main" id="{FFF1D60D-4354-6269-4A9C-F354FC188FBD}"/>
              </a:ext>
            </a:extLst>
          </p:cNvPr>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C497CE8-006A-4D39-B790-B2C157C251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6684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F224-31A9-9C1F-8A7C-39948248013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8F7392E-BF8D-C7A2-13F2-C148EF532860}"/>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0914EF29-2594-500C-47D3-F1AABDBF15C6}"/>
              </a:ext>
            </a:extLst>
          </p:cNvPr>
          <p:cNvSpPr>
            <a:spLocks noGrp="1"/>
          </p:cNvSpPr>
          <p:nvPr>
            <p:ph type="body" idx="1"/>
          </p:nvPr>
        </p:nvSpPr>
        <p:spPr/>
        <p:txBody>
          <a:bodyPr/>
          <a:lstStyle/>
          <a:p>
            <a:r>
              <a:rPr lang="sv-SE"/>
              <a:t>Obs! Göteborg Energi ska se över om det behövs ett specifikt insatsområde för energiförsörjning här då liknande skrivelser finns i andra program och forum</a:t>
            </a:r>
          </a:p>
        </p:txBody>
      </p:sp>
      <p:sp>
        <p:nvSpPr>
          <p:cNvPr id="4" name="Platshållare för sidhuvud 3">
            <a:extLst>
              <a:ext uri="{FF2B5EF4-FFF2-40B4-BE49-F238E27FC236}">
                <a16:creationId xmlns:a16="http://schemas.microsoft.com/office/drawing/2014/main" id="{88962D78-5785-CEE4-37E0-C36EBBC3D26C}"/>
              </a:ext>
            </a:extLst>
          </p:cNvPr>
          <p:cNvSpPr>
            <a:spLocks noGrp="1"/>
          </p:cNvSpPr>
          <p:nvPr>
            <p:ph type="hdr" sz="quarter"/>
          </p:nvPr>
        </p:nvSpPr>
        <p:spPr/>
        <p:txBody>
          <a:bodyPr/>
          <a:lstStyle/>
          <a:p>
            <a:r>
              <a:rPr lang="sv-SE"/>
              <a:t>Presentation för enbart de smartase</a:t>
            </a:r>
            <a:endParaRPr lang="en-GB"/>
          </a:p>
        </p:txBody>
      </p:sp>
      <p:sp>
        <p:nvSpPr>
          <p:cNvPr id="5" name="Platshållare för bildnummer 4">
            <a:extLst>
              <a:ext uri="{FF2B5EF4-FFF2-40B4-BE49-F238E27FC236}">
                <a16:creationId xmlns:a16="http://schemas.microsoft.com/office/drawing/2014/main" id="{EC81DCF4-D0EC-1991-45A3-6C20112FA54D}"/>
              </a:ext>
            </a:extLst>
          </p:cNvPr>
          <p:cNvSpPr>
            <a:spLocks noGrp="1"/>
          </p:cNvSpPr>
          <p:nvPr>
            <p:ph type="sldNum" sz="quarter" idx="5"/>
          </p:nvPr>
        </p:nvSpPr>
        <p:spPr/>
        <p:txBody>
          <a:bodyPr/>
          <a:lstStyle/>
          <a:p>
            <a:fld id="{AC497CE8-006A-4D39-B790-B2C157C25173}" type="slidenum">
              <a:rPr lang="en-GB" smtClean="0"/>
              <a:pPr/>
              <a:t>16</a:t>
            </a:fld>
            <a:endParaRPr lang="en-GB"/>
          </a:p>
        </p:txBody>
      </p:sp>
    </p:spTree>
    <p:extLst>
      <p:ext uri="{BB962C8B-B14F-4D97-AF65-F5344CB8AC3E}">
        <p14:creationId xmlns:p14="http://schemas.microsoft.com/office/powerpoint/2010/main" val="745276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79A2B-B1CD-B040-AC8A-3C6316291F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336B0A8-4638-F0EB-C650-937202A2DE2F}"/>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56E454C7-8B60-DA47-B964-E5E1D2764240}"/>
              </a:ext>
            </a:extLst>
          </p:cNvPr>
          <p:cNvSpPr>
            <a:spLocks noGrp="1"/>
          </p:cNvSpPr>
          <p:nvPr>
            <p:ph type="body" idx="1"/>
          </p:nvPr>
        </p:nvSpPr>
        <p:spPr/>
        <p:txBody>
          <a:bodyPr/>
          <a:lstStyle/>
          <a:p>
            <a:pPr fontAlgn="t"/>
            <a:r>
              <a:rPr lang="sv-SE" sz="1200" b="1" i="0" kern="1200" dirty="0">
                <a:solidFill>
                  <a:schemeClr val="tx1"/>
                </a:solidFill>
                <a:effectLst/>
                <a:latin typeface="+mn-lt"/>
                <a:ea typeface="+mn-ea"/>
                <a:cs typeface="+mn-cs"/>
              </a:rPr>
              <a:t>Stärka förståelsen för företagande</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Arbeta aktivt för ökad förståelse och positiva attityder till företag och företagande hos politiker och tjänstemän.</a:t>
            </a:r>
          </a:p>
          <a:p>
            <a:pPr fontAlgn="t"/>
            <a:r>
              <a:rPr lang="sv-SE" sz="1200" b="1" i="0" kern="1200" dirty="0">
                <a:solidFill>
                  <a:schemeClr val="tx1"/>
                </a:solidFill>
                <a:effectLst/>
                <a:latin typeface="+mn-lt"/>
                <a:ea typeface="+mn-ea"/>
                <a:cs typeface="+mn-cs"/>
              </a:rPr>
              <a:t>Förenkla stadens processer</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Arbeta systematiskt för att göra stadens processer enklare och mer lättillgängliga för företagen.</a:t>
            </a:r>
          </a:p>
          <a:p>
            <a:pPr fontAlgn="t"/>
            <a:r>
              <a:rPr lang="sv-SE" sz="1200" b="1" i="0" kern="1200" dirty="0">
                <a:solidFill>
                  <a:schemeClr val="tx1"/>
                </a:solidFill>
                <a:effectLst/>
                <a:latin typeface="+mn-lt"/>
                <a:ea typeface="+mn-ea"/>
                <a:cs typeface="+mn-cs"/>
              </a:rPr>
              <a:t>Synliggöra näringslivets perspektiv i beslut</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Säkerställa att stadens beslut i relevanta frågor alltid belyser hur de påverkar näringslivet.</a:t>
            </a:r>
          </a:p>
          <a:p>
            <a:pPr fontAlgn="t"/>
            <a:r>
              <a:rPr lang="sv-SE" sz="1200" b="1" i="0" kern="1200" dirty="0">
                <a:solidFill>
                  <a:schemeClr val="tx1"/>
                </a:solidFill>
                <a:effectLst/>
                <a:latin typeface="+mn-lt"/>
                <a:ea typeface="+mn-ea"/>
                <a:cs typeface="+mn-cs"/>
              </a:rPr>
              <a:t>Stödja företag genom samverkan</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Arbeta i samverkan för att stödja nyföretagande samt utvecklingen av små och medelstora företag.</a:t>
            </a:r>
          </a:p>
          <a:p>
            <a:endParaRPr lang="sv-SE" dirty="0">
              <a:ea typeface="Calibri" panose="020F0502020204030204"/>
              <a:cs typeface="Calibri" panose="020F0502020204030204"/>
            </a:endParaRPr>
          </a:p>
          <a:p>
            <a:r>
              <a:rPr lang="sv-SE" dirty="0">
                <a:ea typeface="Calibri" panose="020F0502020204030204"/>
                <a:cs typeface="Calibri" panose="020F0502020204030204"/>
              </a:rPr>
              <a:t>Förslag: </a:t>
            </a:r>
          </a:p>
          <a:p>
            <a:endParaRPr lang="sv-SE" dirty="0">
              <a:ea typeface="Calibri" panose="020F0502020204030204"/>
              <a:cs typeface="Calibri" panose="020F0502020204030204"/>
            </a:endParaRPr>
          </a:p>
          <a:p>
            <a:r>
              <a:rPr lang="sv-SE" b="1" dirty="0"/>
              <a:t>Stärkt kommunikation kring stadens tjänster och erbjudanden till företag</a:t>
            </a:r>
            <a:endParaRPr lang="sv-SE" dirty="0"/>
          </a:p>
          <a:p>
            <a:endParaRPr lang="sv-SE" dirty="0">
              <a:ea typeface="Calibri" panose="020F0502020204030204"/>
              <a:cs typeface="Calibri" panose="020F0502020204030204"/>
            </a:endParaRPr>
          </a:p>
        </p:txBody>
      </p:sp>
      <p:sp>
        <p:nvSpPr>
          <p:cNvPr id="4" name="Platshållare för sidhuvud 3">
            <a:extLst>
              <a:ext uri="{FF2B5EF4-FFF2-40B4-BE49-F238E27FC236}">
                <a16:creationId xmlns:a16="http://schemas.microsoft.com/office/drawing/2014/main" id="{AD930DB9-9C4E-5E6A-1C31-0CDCA6DB7616}"/>
              </a:ext>
            </a:extLst>
          </p:cNvPr>
          <p:cNvSpPr>
            <a:spLocks noGrp="1"/>
          </p:cNvSpPr>
          <p:nvPr>
            <p:ph type="hdr" sz="quarter"/>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Presentation för enbart de smartase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tshållare för bildnummer 4">
            <a:extLst>
              <a:ext uri="{FF2B5EF4-FFF2-40B4-BE49-F238E27FC236}">
                <a16:creationId xmlns:a16="http://schemas.microsoft.com/office/drawing/2014/main" id="{F7ACECF4-6FE2-30DC-35CA-608C5FB53D04}"/>
              </a:ext>
            </a:extLst>
          </p:cNvPr>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C497CE8-006A-4D39-B790-B2C157C251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282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sidhuvud 3"/>
          <p:cNvSpPr>
            <a:spLocks noGrp="1"/>
          </p:cNvSpPr>
          <p:nvPr>
            <p:ph type="hdr" sz="quarter"/>
          </p:nvPr>
        </p:nvSpPr>
        <p:spPr/>
        <p:txBody>
          <a:bodyPr/>
          <a:lstStyle/>
          <a:p>
            <a:r>
              <a:rPr lang="sv-SE"/>
              <a:t>Presentation för enbart de smartase</a:t>
            </a:r>
            <a:endParaRPr lang="en-GB"/>
          </a:p>
        </p:txBody>
      </p:sp>
      <p:sp>
        <p:nvSpPr>
          <p:cNvPr id="5" name="Platshållare för bildnummer 4"/>
          <p:cNvSpPr>
            <a:spLocks noGrp="1"/>
          </p:cNvSpPr>
          <p:nvPr>
            <p:ph type="sldNum" sz="quarter" idx="5"/>
          </p:nvPr>
        </p:nvSpPr>
        <p:spPr/>
        <p:txBody>
          <a:bodyPr/>
          <a:lstStyle/>
          <a:p>
            <a:fld id="{AC497CE8-006A-4D39-B790-B2C157C25173}" type="slidenum">
              <a:rPr lang="en-GB" smtClean="0"/>
              <a:pPr/>
              <a:t>19</a:t>
            </a:fld>
            <a:endParaRPr lang="en-GB"/>
          </a:p>
        </p:txBody>
      </p:sp>
    </p:spTree>
    <p:extLst>
      <p:ext uri="{BB962C8B-B14F-4D97-AF65-F5344CB8AC3E}">
        <p14:creationId xmlns:p14="http://schemas.microsoft.com/office/powerpoint/2010/main" val="4065643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9B22A-021A-C2A8-1236-E5C607B893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D2291E-DDC5-B16B-EF9C-51C5F94BECB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4E72185-768A-59A7-7729-66F77B6E76C1}"/>
              </a:ext>
            </a:extLst>
          </p:cNvPr>
          <p:cNvSpPr>
            <a:spLocks noGrp="1"/>
          </p:cNvSpPr>
          <p:nvPr>
            <p:ph type="body" idx="1"/>
          </p:nvPr>
        </p:nvSpPr>
        <p:spPr/>
        <p:txBody>
          <a:bodyPr/>
          <a:lstStyle/>
          <a:p>
            <a:endParaRPr lang="sv-SE"/>
          </a:p>
        </p:txBody>
      </p:sp>
      <p:sp>
        <p:nvSpPr>
          <p:cNvPr id="4" name="Platshållare för sidhuvud 3">
            <a:extLst>
              <a:ext uri="{FF2B5EF4-FFF2-40B4-BE49-F238E27FC236}">
                <a16:creationId xmlns:a16="http://schemas.microsoft.com/office/drawing/2014/main" id="{6E3D75BD-FA51-A8ED-E61C-B6A2D5CC1942}"/>
              </a:ext>
            </a:extLst>
          </p:cNvPr>
          <p:cNvSpPr>
            <a:spLocks noGrp="1"/>
          </p:cNvSpPr>
          <p:nvPr>
            <p:ph type="hdr" sz="quarter"/>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Presentation för enbart de smartase</a:t>
            </a:r>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Platshållare för bildnummer 4">
            <a:extLst>
              <a:ext uri="{FF2B5EF4-FFF2-40B4-BE49-F238E27FC236}">
                <a16:creationId xmlns:a16="http://schemas.microsoft.com/office/drawing/2014/main" id="{FBC6366C-5BA2-0C8D-FEBE-99913D7DB89C}"/>
              </a:ext>
            </a:extLst>
          </p:cNvPr>
          <p:cNvSpPr>
            <a:spLocks noGrp="1"/>
          </p:cNvSpPr>
          <p:nvPr>
            <p:ph type="sldNum" sz="quarter" idx="5"/>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C497CE8-006A-4D39-B790-B2C157C251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5469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emf"/></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9.png"/><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4.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4.emf"/></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19.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20.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4.emf"/></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3.xml"/><Relationship Id="rId1" Type="http://schemas.openxmlformats.org/officeDocument/2006/relationships/tags" Target="../tags/tag2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23.xml"/><Relationship Id="rId4" Type="http://schemas.openxmlformats.org/officeDocument/2006/relationships/image" Target="../media/image4.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26.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28.xml"/><Relationship Id="rId4" Type="http://schemas.openxmlformats.org/officeDocument/2006/relationships/image" Target="../media/image4.emf"/></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29.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4.emf"/></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30.xml"/><Relationship Id="rId4" Type="http://schemas.openxmlformats.org/officeDocument/2006/relationships/image" Target="../media/image4.emf"/></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3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3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35.xml"/><Relationship Id="rId4" Type="http://schemas.openxmlformats.org/officeDocument/2006/relationships/image" Target="../media/image4.e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36.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image" Target="../media/image4.emf"/></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5.xml"/><Relationship Id="rId1" Type="http://schemas.openxmlformats.org/officeDocument/2006/relationships/tags" Target="../tags/tag37.xml"/><Relationship Id="rId4" Type="http://schemas.openxmlformats.org/officeDocument/2006/relationships/image" Target="../media/image4.emf"/></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tags" Target="../tags/tag40.xml"/><Relationship Id="rId5" Type="http://schemas.openxmlformats.org/officeDocument/2006/relationships/image" Target="../media/image1.svg"/><Relationship Id="rId4" Type="http://schemas.openxmlformats.org/officeDocument/2006/relationships/image" Target="../media/image4.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41.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4.emf"/></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7.xml"/><Relationship Id="rId1" Type="http://schemas.openxmlformats.org/officeDocument/2006/relationships/tags" Target="../tags/tag44.xml"/><Relationship Id="rId5" Type="http://schemas.openxmlformats.org/officeDocument/2006/relationships/image" Target="../media/image21.svg"/><Relationship Id="rId4" Type="http://schemas.openxmlformats.org/officeDocument/2006/relationships/image" Target="../media/image4.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7.xml"/><Relationship Id="rId1" Type="http://schemas.openxmlformats.org/officeDocument/2006/relationships/tags" Target="../tags/tag45.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4.emf"/></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8.xml"/><Relationship Id="rId1" Type="http://schemas.openxmlformats.org/officeDocument/2006/relationships/tags" Target="../tags/tag48.xml"/><Relationship Id="rId5" Type="http://schemas.openxmlformats.org/officeDocument/2006/relationships/image" Target="../media/image21.svg"/><Relationship Id="rId4" Type="http://schemas.openxmlformats.org/officeDocument/2006/relationships/image" Target="../media/image4.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8.xml"/><Relationship Id="rId1" Type="http://schemas.openxmlformats.org/officeDocument/2006/relationships/tags" Target="../tags/tag49.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4.emf"/></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8.xml"/><Relationship Id="rId1" Type="http://schemas.openxmlformats.org/officeDocument/2006/relationships/tags" Target="../tags/tag50.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amsida ver 1">
    <p:bg>
      <p:bgPr>
        <a:solidFill>
          <a:schemeClr val="accent1"/>
        </a:solidFill>
        <a:effectLst/>
      </p:bgPr>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CC55F63E-4F63-DCFB-26D5-EF2E9E6D34C4}"/>
              </a:ext>
            </a:extLst>
          </p:cNvPr>
          <p:cNvSpPr>
            <a:spLocks noGrp="1"/>
          </p:cNvSpPr>
          <p:nvPr>
            <p:ph type="pic" sz="quarter" idx="18"/>
          </p:nvPr>
        </p:nvSpPr>
        <p:spPr>
          <a:xfrm>
            <a:off x="412490" y="0"/>
            <a:ext cx="11779510" cy="6862763"/>
          </a:xfrm>
          <a:custGeom>
            <a:avLst/>
            <a:gdLst>
              <a:gd name="connsiteX0" fmla="*/ 1561891 w 11779510"/>
              <a:gd name="connsiteY0" fmla="*/ 0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 name="connsiteX6" fmla="*/ 1560861 w 11779510"/>
              <a:gd name="connsiteY6" fmla="*/ 2424 h 6862763"/>
              <a:gd name="connsiteX0" fmla="*/ 1560861 w 11779510"/>
              <a:gd name="connsiteY0" fmla="*/ 2424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 name="connsiteX6" fmla="*/ 1560861 w 11779510"/>
              <a:gd name="connsiteY6" fmla="*/ 2424 h 6862763"/>
              <a:gd name="connsiteX0" fmla="*/ 1586345 w 11779510"/>
              <a:gd name="connsiteY0" fmla="*/ 2453 h 6862763"/>
              <a:gd name="connsiteX1" fmla="*/ 11779510 w 11779510"/>
              <a:gd name="connsiteY1" fmla="*/ 0 h 6862763"/>
              <a:gd name="connsiteX2" fmla="*/ 11779510 w 11779510"/>
              <a:gd name="connsiteY2" fmla="*/ 6862763 h 6862763"/>
              <a:gd name="connsiteX3" fmla="*/ 1669548 w 11779510"/>
              <a:gd name="connsiteY3" fmla="*/ 6862763 h 6862763"/>
              <a:gd name="connsiteX4" fmla="*/ 0 w 11779510"/>
              <a:gd name="connsiteY4" fmla="*/ 4818063 h 6862763"/>
              <a:gd name="connsiteX5" fmla="*/ 1586345 w 11779510"/>
              <a:gd name="connsiteY5" fmla="*/ 2453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79510" h="6862763">
                <a:moveTo>
                  <a:pt x="1586345" y="2453"/>
                </a:moveTo>
                <a:lnTo>
                  <a:pt x="11779510" y="0"/>
                </a:lnTo>
                <a:lnTo>
                  <a:pt x="11779510" y="6862763"/>
                </a:lnTo>
                <a:lnTo>
                  <a:pt x="1669548" y="6862763"/>
                </a:lnTo>
                <a:lnTo>
                  <a:pt x="0" y="4818063"/>
                </a:lnTo>
                <a:lnTo>
                  <a:pt x="1586345" y="2453"/>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
        <p:nvSpPr>
          <p:cNvPr id="2" name="Rubrik 1">
            <a:extLst>
              <a:ext uri="{FF2B5EF4-FFF2-40B4-BE49-F238E27FC236}">
                <a16:creationId xmlns:a16="http://schemas.microsoft.com/office/drawing/2014/main" id="{1DABADD7-0A30-4292-4688-5E6E59E1C646}"/>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F55EBEFB-B9CF-F7FB-00F2-B3B83F4D9FAD}"/>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3727060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
        <p:nvSpPr>
          <p:cNvPr id="2" name="Rubrik 1">
            <a:extLst>
              <a:ext uri="{FF2B5EF4-FFF2-40B4-BE49-F238E27FC236}">
                <a16:creationId xmlns:a16="http://schemas.microsoft.com/office/drawing/2014/main" id="{EE096332-3937-8A3D-3A06-DA6F74457BB0}"/>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9089F245-CC03-7935-169D-D60EEF4A4A01}"/>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4184359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397986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8" name="Logo">
            <a:extLst>
              <a:ext uri="{FF2B5EF4-FFF2-40B4-BE49-F238E27FC236}">
                <a16:creationId xmlns:a16="http://schemas.microsoft.com/office/drawing/2014/main" id="{A2C4657C-2C05-5034-FAA5-E5D47AABAEF5}"/>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244800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9BE91A91-8CED-864B-8916-63C9809D6AD4}"/>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42674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chemeClr val="bg1">
            <a:lumMod val="95000"/>
          </a:schemeClr>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11447CD8-B60C-EB30-F7B6-3BA076B9228F}"/>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Rubrik 1">
            <a:extLst>
              <a:ext uri="{FF2B5EF4-FFF2-40B4-BE49-F238E27FC236}">
                <a16:creationId xmlns:a16="http://schemas.microsoft.com/office/drawing/2014/main" id="{27A8C22E-69CC-E6A6-E74C-DED6C4268DAC}"/>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a:p>
        </p:txBody>
      </p:sp>
      <p:sp>
        <p:nvSpPr>
          <p:cNvPr id="11" name="Frihandsfigur: Form 10">
            <a:extLst>
              <a:ext uri="{FF2B5EF4-FFF2-40B4-BE49-F238E27FC236}">
                <a16:creationId xmlns:a16="http://schemas.microsoft.com/office/drawing/2014/main" id="{A64C02C6-89EE-60D4-4C52-83CD2F8C0BAB}"/>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803640" y="0"/>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rgbClr val="1D4F78">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7" name="Bildobjekt 6">
            <a:extLst>
              <a:ext uri="{FF2B5EF4-FFF2-40B4-BE49-F238E27FC236}">
                <a16:creationId xmlns:a16="http://schemas.microsoft.com/office/drawing/2014/main" id="{A339C130-53C7-1B4D-308F-F9B26209D0D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18014"/>
            <a:ext cx="573882" cy="485775"/>
          </a:xfrm>
          <a:prstGeom prst="rect">
            <a:avLst/>
          </a:prstGeom>
        </p:spPr>
      </p:pic>
    </p:spTree>
    <p:extLst>
      <p:ext uri="{BB962C8B-B14F-4D97-AF65-F5344CB8AC3E}">
        <p14:creationId xmlns:p14="http://schemas.microsoft.com/office/powerpoint/2010/main" val="127130450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4667">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54667">
                                          <p:cBhvr additive="base">
                                            <p:cTn id="7" dur="750" fill="hold"/>
                                            <p:tgtEl>
                                              <p:spTgt spid="11"/>
                                            </p:tgtEl>
                                            <p:attrNameLst>
                                              <p:attrName>ppt_x</p:attrName>
                                            </p:attrNameLst>
                                          </p:cBhvr>
                                          <p:tavLst>
                                            <p:tav tm="0">
                                              <p:val>
                                                <p:strVal val="1+#ppt_w/2"/>
                                              </p:val>
                                            </p:tav>
                                            <p:tav tm="100000">
                                              <p:val>
                                                <p:strVal val="#ppt_x"/>
                                              </p:val>
                                            </p:tav>
                                          </p:tavLst>
                                        </p:anim>
                                        <p:anim calcmode="lin" valueType="num" p14:bounceEnd="54667">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4667">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4667">
                                          <p:cBhvr additive="base">
                                            <p:cTn id="11" dur="750" fill="hold"/>
                                            <p:tgtEl>
                                              <p:spTgt spid="13"/>
                                            </p:tgtEl>
                                            <p:attrNameLst>
                                              <p:attrName>ppt_x</p:attrName>
                                            </p:attrNameLst>
                                          </p:cBhvr>
                                          <p:tavLst>
                                            <p:tav tm="0">
                                              <p:val>
                                                <p:strVal val="1+#ppt_w/2"/>
                                              </p:val>
                                            </p:tav>
                                            <p:tav tm="100000">
                                              <p:val>
                                                <p:strVal val="#ppt_x"/>
                                              </p:val>
                                            </p:tav>
                                          </p:tavLst>
                                        </p:anim>
                                        <p:anim calcmode="lin" valueType="num" p14:bounceEnd="54667">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1+#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Rubrik + två textboxar">
    <p:bg>
      <p:bgPr>
        <a:solidFill>
          <a:schemeClr val="bg1">
            <a:lumMod val="95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857DEDD3-A814-4D6F-9E66-12FC02C371DF}"/>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1119287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innehåll 1">
    <p:bg>
      <p:bgPr>
        <a:solidFill>
          <a:schemeClr val="bg1">
            <a:lumMod val="95000"/>
          </a:schemeClr>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93775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187791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61968547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3">
    <p:bg>
      <p:bgPr>
        <a:solidFill>
          <a:schemeClr val="bg1">
            <a:lumMod val="95000"/>
          </a:schemeClr>
        </a:solidFill>
        <a:effectLst/>
      </p:bgPr>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D4E1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p>
            <a:r>
              <a:rPr lang="sv-SE"/>
              <a:t>Klicka här för att ändra mall för rubrikformat</a:t>
            </a:r>
            <a:endParaRPr lang="en-GB"/>
          </a:p>
        </p:txBody>
      </p:sp>
      <p:pic>
        <p:nvPicPr>
          <p:cNvPr id="10" name="Bild 9">
            <a:extLst>
              <a:ext uri="{FF2B5EF4-FFF2-40B4-BE49-F238E27FC236}">
                <a16:creationId xmlns:a16="http://schemas.microsoft.com/office/drawing/2014/main" id="{E4817055-734D-31D6-20A4-ADC5A53FE7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70563" y="223821"/>
            <a:ext cx="560382" cy="479968"/>
          </a:xfrm>
          <a:prstGeom prst="rect">
            <a:avLst/>
          </a:prstGeom>
        </p:spPr>
      </p:pic>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8770145" y="6356350"/>
            <a:ext cx="1319212" cy="365125"/>
          </a:xfrm>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326283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4">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a:xfrm>
            <a:off x="8770145" y="6356350"/>
            <a:ext cx="1319212" cy="365125"/>
          </a:xfrm>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p>
            <a:r>
              <a:rPr lang="sv-SE"/>
              <a:t>Klicka här för att ändra mall för rubrikformat</a:t>
            </a:r>
            <a:endParaRPr lang="en-GB"/>
          </a:p>
        </p:txBody>
      </p:sp>
      <p:pic>
        <p:nvPicPr>
          <p:cNvPr id="11" name="Bild 10">
            <a:extLst>
              <a:ext uri="{FF2B5EF4-FFF2-40B4-BE49-F238E27FC236}">
                <a16:creationId xmlns:a16="http://schemas.microsoft.com/office/drawing/2014/main" id="{90B169A9-D3DE-A0F0-2C06-C92DB82396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070563" y="223821"/>
            <a:ext cx="560382" cy="479968"/>
          </a:xfrm>
          <a:prstGeom prst="rect">
            <a:avLst/>
          </a:prstGeom>
        </p:spPr>
      </p:pic>
    </p:spTree>
    <p:extLst>
      <p:ext uri="{BB962C8B-B14F-4D97-AF65-F5344CB8AC3E}">
        <p14:creationId xmlns:p14="http://schemas.microsoft.com/office/powerpoint/2010/main" val="1274178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gosida">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36204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a:t>Klicka här för att ändra </a:t>
            </a:r>
            <a:br>
              <a:rPr lang="sv-SE"/>
            </a:br>
            <a:r>
              <a:rPr lang="sv-SE"/>
              <a:t>mall för rubrikformat</a:t>
            </a:r>
            <a:endParaRPr lang="en-GB"/>
          </a:p>
        </p:txBody>
      </p:sp>
    </p:spTree>
    <p:extLst>
      <p:ext uri="{BB962C8B-B14F-4D97-AF65-F5344CB8AC3E}">
        <p14:creationId xmlns:p14="http://schemas.microsoft.com/office/powerpoint/2010/main" val="920317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59424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chemeClr val="bg1">
            <a:lumMod val="95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Logo">
            <a:extLst>
              <a:ext uri="{FF2B5EF4-FFF2-40B4-BE49-F238E27FC236}">
                <a16:creationId xmlns:a16="http://schemas.microsoft.com/office/drawing/2014/main" id="{77C5ECA8-D09A-D4A0-5CEE-A6E23ED860EF}"/>
              </a:ext>
            </a:extLst>
          </p:cNvPr>
          <p:cNvSpPr>
            <a:spLocks noGrp="1" noChangeAspect="1"/>
          </p:cNvSpPr>
          <p:nvPr>
            <p:ph type="body" sz="quarter" idx="17" hasCustomPrompt="1"/>
          </p:nvPr>
        </p:nvSpPr>
        <p:spPr>
          <a:xfrm>
            <a:off x="8995527" y="0"/>
            <a:ext cx="3196473" cy="6857999"/>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Logo">
            <a:extLst>
              <a:ext uri="{FF2B5EF4-FFF2-40B4-BE49-F238E27FC236}">
                <a16:creationId xmlns:a16="http://schemas.microsoft.com/office/drawing/2014/main" id="{AEB936F0-D54F-1CDD-6DBC-E6BFB526072B}"/>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Rektangel 6">
            <a:extLst>
              <a:ext uri="{FF2B5EF4-FFF2-40B4-BE49-F238E27FC236}">
                <a16:creationId xmlns:a16="http://schemas.microsoft.com/office/drawing/2014/main" id="{3054A72D-FC6F-8AFD-AC0F-E7CD67843196}"/>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46364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a:p>
        </p:txBody>
      </p:sp>
      <p:sp>
        <p:nvSpPr>
          <p:cNvPr id="7" name="Logo">
            <a:extLst>
              <a:ext uri="{FF2B5EF4-FFF2-40B4-BE49-F238E27FC236}">
                <a16:creationId xmlns:a16="http://schemas.microsoft.com/office/drawing/2014/main" id="{78F7E661-2F72-B632-353C-1519F2665978}"/>
              </a:ext>
            </a:extLst>
          </p:cNvPr>
          <p:cNvSpPr>
            <a:spLocks noGrp="1" noChangeAspect="1"/>
          </p:cNvSpPr>
          <p:nvPr>
            <p:ph type="body" sz="quarter" idx="17" hasCustomPrompt="1"/>
          </p:nvPr>
        </p:nvSpPr>
        <p:spPr>
          <a:xfrm>
            <a:off x="8995527" y="1"/>
            <a:ext cx="3196473" cy="6858000"/>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Logo">
            <a:extLst>
              <a:ext uri="{FF2B5EF4-FFF2-40B4-BE49-F238E27FC236}">
                <a16:creationId xmlns:a16="http://schemas.microsoft.com/office/drawing/2014/main" id="{AB763A90-E76F-34F5-ED33-A413E29F997D}"/>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175089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390707"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Logo">
            <a:extLst>
              <a:ext uri="{FF2B5EF4-FFF2-40B4-BE49-F238E27FC236}">
                <a16:creationId xmlns:a16="http://schemas.microsoft.com/office/drawing/2014/main" id="{1CA92B86-793C-5ED5-732E-74948CFD4444}"/>
              </a:ext>
            </a:extLst>
          </p:cNvPr>
          <p:cNvSpPr>
            <a:spLocks noGrp="1" noChangeAspect="1"/>
          </p:cNvSpPr>
          <p:nvPr>
            <p:ph type="body" sz="quarter" idx="17" hasCustomPrompt="1"/>
          </p:nvPr>
        </p:nvSpPr>
        <p:spPr>
          <a:xfrm flipH="1">
            <a:off x="-1" y="1"/>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Rektangel 3">
            <a:extLst>
              <a:ext uri="{FF2B5EF4-FFF2-40B4-BE49-F238E27FC236}">
                <a16:creationId xmlns:a16="http://schemas.microsoft.com/office/drawing/2014/main" id="{671A3A55-7F64-9DFF-23A1-DC550A727615}"/>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397092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17824403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vslutningssida">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848955C-00EC-4B47-BC95-A26380F7B6CA}"/>
              </a:ext>
            </a:extLst>
          </p:cNvPr>
          <p:cNvGraphicFramePr>
            <a:graphicFrameLocks noChangeAspect="1"/>
          </p:cNvGraphicFramePr>
          <p:nvPr userDrawn="1">
            <p:custDataLst>
              <p:tags r:id="rId1"/>
            </p:custDataLst>
            <p:extLst>
              <p:ext uri="{D42A27DB-BD31-4B8C-83A1-F6EECF244321}">
                <p14:modId xmlns:p14="http://schemas.microsoft.com/office/powerpoint/2010/main" val="362565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kt 1" hidden="1">
                        <a:extLst>
                          <a:ext uri="{FF2B5EF4-FFF2-40B4-BE49-F238E27FC236}">
                            <a16:creationId xmlns:a16="http://schemas.microsoft.com/office/drawing/2014/main" id="{F848955C-00EC-4B47-BC95-A26380F7B6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3" name="Grupp 2">
            <a:extLst>
              <a:ext uri="{FF2B5EF4-FFF2-40B4-BE49-F238E27FC236}">
                <a16:creationId xmlns:a16="http://schemas.microsoft.com/office/drawing/2014/main" id="{BA24694D-106D-F3E7-90D3-A179ABA8A4D3}"/>
              </a:ext>
            </a:extLst>
          </p:cNvPr>
          <p:cNvGrpSpPr/>
          <p:nvPr userDrawn="1"/>
        </p:nvGrpSpPr>
        <p:grpSpPr>
          <a:xfrm>
            <a:off x="3292429" y="1286615"/>
            <a:ext cx="5842046" cy="4284770"/>
            <a:chOff x="5085834" y="2419402"/>
            <a:chExt cx="1710845" cy="1254796"/>
          </a:xfrm>
        </p:grpSpPr>
        <p:sp>
          <p:nvSpPr>
            <p:cNvPr id="5" name="Sexhörning 4">
              <a:extLst>
                <a:ext uri="{FF2B5EF4-FFF2-40B4-BE49-F238E27FC236}">
                  <a16:creationId xmlns:a16="http://schemas.microsoft.com/office/drawing/2014/main" id="{F6052BDB-E3F0-541D-BC64-27C2AC08A72A}"/>
                </a:ext>
              </a:extLst>
            </p:cNvPr>
            <p:cNvSpPr/>
            <p:nvPr/>
          </p:nvSpPr>
          <p:spPr>
            <a:xfrm rot="5400000">
              <a:off x="5010171" y="2495065"/>
              <a:ext cx="1254796" cy="1103470"/>
            </a:xfrm>
            <a:prstGeom prst="hex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Sexhörning 7">
              <a:extLst>
                <a:ext uri="{FF2B5EF4-FFF2-40B4-BE49-F238E27FC236}">
                  <a16:creationId xmlns:a16="http://schemas.microsoft.com/office/drawing/2014/main" id="{762EFCB3-B939-203E-C05C-223376C8A892}"/>
                </a:ext>
              </a:extLst>
            </p:cNvPr>
            <p:cNvSpPr/>
            <p:nvPr/>
          </p:nvSpPr>
          <p:spPr>
            <a:xfrm rot="5400000">
              <a:off x="5617546" y="2495065"/>
              <a:ext cx="1254796" cy="1103470"/>
            </a:xfrm>
            <a:prstGeom prst="hex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Sexhörning 11">
              <a:extLst>
                <a:ext uri="{FF2B5EF4-FFF2-40B4-BE49-F238E27FC236}">
                  <a16:creationId xmlns:a16="http://schemas.microsoft.com/office/drawing/2014/main" id="{7ED6D1DD-7223-43C7-1AE8-B7C670481996}"/>
                </a:ext>
              </a:extLst>
            </p:cNvPr>
            <p:cNvSpPr/>
            <p:nvPr/>
          </p:nvSpPr>
          <p:spPr>
            <a:xfrm rot="5400000">
              <a:off x="5464104" y="2628483"/>
              <a:ext cx="950713" cy="836057"/>
            </a:xfrm>
            <a:prstGeom prst="hexagon">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4" name="Bildobjekt 13">
            <a:extLst>
              <a:ext uri="{FF2B5EF4-FFF2-40B4-BE49-F238E27FC236}">
                <a16:creationId xmlns:a16="http://schemas.microsoft.com/office/drawing/2014/main" id="{65CA5509-FF9B-D8E8-4AB8-DFECC285CF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31185" y="2702079"/>
            <a:ext cx="2164534" cy="1395938"/>
          </a:xfrm>
          <a:prstGeom prst="rect">
            <a:avLst/>
          </a:prstGeom>
        </p:spPr>
      </p:pic>
      <p:sp>
        <p:nvSpPr>
          <p:cNvPr id="4" name="textruta 3">
            <a:extLst>
              <a:ext uri="{FF2B5EF4-FFF2-40B4-BE49-F238E27FC236}">
                <a16:creationId xmlns:a16="http://schemas.microsoft.com/office/drawing/2014/main" id="{3D0A7A89-DB05-E582-5E77-28F68F3F183D}"/>
              </a:ext>
            </a:extLst>
          </p:cNvPr>
          <p:cNvSpPr txBox="1"/>
          <p:nvPr userDrawn="1"/>
        </p:nvSpPr>
        <p:spPr>
          <a:xfrm>
            <a:off x="839788" y="6419676"/>
            <a:ext cx="10512425" cy="276999"/>
          </a:xfrm>
          <a:prstGeom prst="rect">
            <a:avLst/>
          </a:prstGeom>
          <a:noFill/>
        </p:spPr>
        <p:txBody>
          <a:bodyPr wrap="square" rtlCol="0">
            <a:spAutoFit/>
          </a:bodyPr>
          <a:lstStyle/>
          <a:p>
            <a:pPr algn="ctr"/>
            <a:r>
              <a:rPr lang="sv-SE" sz="1200" cap="all" baseline="0">
                <a:solidFill>
                  <a:schemeClr val="accent1"/>
                </a:solidFill>
              </a:rPr>
              <a:t>Business region göteborg – en del av göteborgs stad i samarbete med regionen</a:t>
            </a:r>
          </a:p>
        </p:txBody>
      </p:sp>
    </p:spTree>
    <p:extLst>
      <p:ext uri="{BB962C8B-B14F-4D97-AF65-F5344CB8AC3E}">
        <p14:creationId xmlns:p14="http://schemas.microsoft.com/office/powerpoint/2010/main" val="1895423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lutningssida med kontaktinfo">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F848955C-00EC-4B47-BC95-A26380F7B6CA}"/>
              </a:ext>
            </a:extLst>
          </p:cNvPr>
          <p:cNvGraphicFramePr>
            <a:graphicFrameLocks noChangeAspect="1"/>
          </p:cNvGraphicFramePr>
          <p:nvPr userDrawn="1">
            <p:custDataLst>
              <p:tags r:id="rId1"/>
            </p:custDataLst>
            <p:extLst>
              <p:ext uri="{D42A27DB-BD31-4B8C-83A1-F6EECF244321}">
                <p14:modId xmlns:p14="http://schemas.microsoft.com/office/powerpoint/2010/main" val="362565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kt 1" hidden="1">
                        <a:extLst>
                          <a:ext uri="{FF2B5EF4-FFF2-40B4-BE49-F238E27FC236}">
                            <a16:creationId xmlns:a16="http://schemas.microsoft.com/office/drawing/2014/main" id="{F848955C-00EC-4B47-BC95-A26380F7B6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3" name="Grupp 2">
            <a:extLst>
              <a:ext uri="{FF2B5EF4-FFF2-40B4-BE49-F238E27FC236}">
                <a16:creationId xmlns:a16="http://schemas.microsoft.com/office/drawing/2014/main" id="{BA24694D-106D-F3E7-90D3-A179ABA8A4D3}"/>
              </a:ext>
            </a:extLst>
          </p:cNvPr>
          <p:cNvGrpSpPr/>
          <p:nvPr userDrawn="1"/>
        </p:nvGrpSpPr>
        <p:grpSpPr>
          <a:xfrm>
            <a:off x="3292429" y="1286615"/>
            <a:ext cx="5842046" cy="4284770"/>
            <a:chOff x="5085834" y="2419402"/>
            <a:chExt cx="1710845" cy="1254796"/>
          </a:xfrm>
        </p:grpSpPr>
        <p:sp>
          <p:nvSpPr>
            <p:cNvPr id="5" name="Sexhörning 4">
              <a:extLst>
                <a:ext uri="{FF2B5EF4-FFF2-40B4-BE49-F238E27FC236}">
                  <a16:creationId xmlns:a16="http://schemas.microsoft.com/office/drawing/2014/main" id="{F6052BDB-E3F0-541D-BC64-27C2AC08A72A}"/>
                </a:ext>
              </a:extLst>
            </p:cNvPr>
            <p:cNvSpPr/>
            <p:nvPr/>
          </p:nvSpPr>
          <p:spPr>
            <a:xfrm rot="5400000">
              <a:off x="5010171" y="2495065"/>
              <a:ext cx="1254796" cy="1103470"/>
            </a:xfrm>
            <a:prstGeom prst="hex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Sexhörning 7">
              <a:extLst>
                <a:ext uri="{FF2B5EF4-FFF2-40B4-BE49-F238E27FC236}">
                  <a16:creationId xmlns:a16="http://schemas.microsoft.com/office/drawing/2014/main" id="{762EFCB3-B939-203E-C05C-223376C8A892}"/>
                </a:ext>
              </a:extLst>
            </p:cNvPr>
            <p:cNvSpPr/>
            <p:nvPr/>
          </p:nvSpPr>
          <p:spPr>
            <a:xfrm rot="5400000">
              <a:off x="5617546" y="2495065"/>
              <a:ext cx="1254796" cy="1103470"/>
            </a:xfrm>
            <a:prstGeom prst="hex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Sexhörning 11">
              <a:extLst>
                <a:ext uri="{FF2B5EF4-FFF2-40B4-BE49-F238E27FC236}">
                  <a16:creationId xmlns:a16="http://schemas.microsoft.com/office/drawing/2014/main" id="{7ED6D1DD-7223-43C7-1AE8-B7C670481996}"/>
                </a:ext>
              </a:extLst>
            </p:cNvPr>
            <p:cNvSpPr/>
            <p:nvPr/>
          </p:nvSpPr>
          <p:spPr>
            <a:xfrm rot="5400000">
              <a:off x="5464104" y="2628483"/>
              <a:ext cx="950713" cy="836057"/>
            </a:xfrm>
            <a:prstGeom prst="hexagon">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4" name="Bildobjekt 13">
            <a:extLst>
              <a:ext uri="{FF2B5EF4-FFF2-40B4-BE49-F238E27FC236}">
                <a16:creationId xmlns:a16="http://schemas.microsoft.com/office/drawing/2014/main" id="{65CA5509-FF9B-D8E8-4AB8-DFECC285CF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131185" y="2702079"/>
            <a:ext cx="2164534" cy="1395938"/>
          </a:xfrm>
          <a:prstGeom prst="rect">
            <a:avLst/>
          </a:prstGeom>
        </p:spPr>
      </p:pic>
      <p:sp>
        <p:nvSpPr>
          <p:cNvPr id="4" name="Underrubrik 2">
            <a:extLst>
              <a:ext uri="{FF2B5EF4-FFF2-40B4-BE49-F238E27FC236}">
                <a16:creationId xmlns:a16="http://schemas.microsoft.com/office/drawing/2014/main" id="{7B8E925F-A8B8-C9CB-F631-753209A448A2}"/>
              </a:ext>
            </a:extLst>
          </p:cNvPr>
          <p:cNvSpPr>
            <a:spLocks noGrp="1"/>
          </p:cNvSpPr>
          <p:nvPr>
            <p:ph type="subTitle" idx="1" hasCustomPrompt="1"/>
          </p:nvPr>
        </p:nvSpPr>
        <p:spPr>
          <a:xfrm>
            <a:off x="839788" y="299824"/>
            <a:ext cx="4572000" cy="933254"/>
          </a:xfrm>
        </p:spPr>
        <p:txBody>
          <a:bodyPr anchor="b">
            <a:normAutofit/>
          </a:bodyPr>
          <a:lstStyle>
            <a:lvl1pPr marL="0" indent="0" algn="l">
              <a:spcBef>
                <a:spcPts val="0"/>
              </a:spcBef>
              <a:buNone/>
              <a:defRPr sz="1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Kontakt: </a:t>
            </a:r>
            <a:br>
              <a:rPr lang="sv-SE"/>
            </a:br>
            <a:r>
              <a:rPr lang="sv-SE"/>
              <a:t>namn</a:t>
            </a:r>
            <a:br>
              <a:rPr lang="sv-SE"/>
            </a:br>
            <a:r>
              <a:rPr lang="sv-SE" err="1"/>
              <a:t>tel</a:t>
            </a:r>
            <a:r>
              <a:rPr lang="sv-SE"/>
              <a:t> och mailadress</a:t>
            </a:r>
            <a:endParaRPr lang="en-GB"/>
          </a:p>
        </p:txBody>
      </p:sp>
      <p:sp>
        <p:nvSpPr>
          <p:cNvPr id="6" name="textruta 5">
            <a:extLst>
              <a:ext uri="{FF2B5EF4-FFF2-40B4-BE49-F238E27FC236}">
                <a16:creationId xmlns:a16="http://schemas.microsoft.com/office/drawing/2014/main" id="{33EA92C8-F617-9CC4-F10D-64208A098DED}"/>
              </a:ext>
            </a:extLst>
          </p:cNvPr>
          <p:cNvSpPr txBox="1"/>
          <p:nvPr userDrawn="1"/>
        </p:nvSpPr>
        <p:spPr>
          <a:xfrm>
            <a:off x="839788" y="6419676"/>
            <a:ext cx="10512425" cy="276999"/>
          </a:xfrm>
          <a:prstGeom prst="rect">
            <a:avLst/>
          </a:prstGeom>
          <a:noFill/>
        </p:spPr>
        <p:txBody>
          <a:bodyPr wrap="square" rtlCol="0">
            <a:spAutoFit/>
          </a:bodyPr>
          <a:lstStyle/>
          <a:p>
            <a:pPr algn="ctr"/>
            <a:r>
              <a:rPr lang="sv-SE" sz="1200" cap="all" baseline="0">
                <a:solidFill>
                  <a:schemeClr val="accent1"/>
                </a:solidFill>
              </a:rPr>
              <a:t>Business region göteborg – en del av göteborgs stad i samarbete med regionen</a:t>
            </a:r>
          </a:p>
        </p:txBody>
      </p:sp>
    </p:spTree>
    <p:extLst>
      <p:ext uri="{BB962C8B-B14F-4D97-AF65-F5344CB8AC3E}">
        <p14:creationId xmlns:p14="http://schemas.microsoft.com/office/powerpoint/2010/main" val="1653666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4102294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ABE191-9C8C-86C8-64E3-FDF093F0077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93772CA-AE5E-AC72-7875-4A8A02C682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4B24909-BE09-C463-DB8E-F4FE0DB60ECA}"/>
              </a:ext>
            </a:extLst>
          </p:cNvPr>
          <p:cNvSpPr>
            <a:spLocks noGrp="1"/>
          </p:cNvSpPr>
          <p:nvPr>
            <p:ph type="dt" sz="half" idx="10"/>
          </p:nvPr>
        </p:nvSpPr>
        <p:spPr/>
        <p:txBody>
          <a:bodyPr/>
          <a:lstStyle/>
          <a:p>
            <a:fld id="{D36CCD18-C74A-4909-9A28-F6FBBA1F6175}" type="datetimeFigureOut">
              <a:rPr lang="sv-SE" smtClean="0"/>
              <a:t>2026-08-18</a:t>
            </a:fld>
            <a:endParaRPr lang="sv-SE"/>
          </a:p>
        </p:txBody>
      </p:sp>
      <p:sp>
        <p:nvSpPr>
          <p:cNvPr id="5" name="Platshållare för sidfot 4">
            <a:extLst>
              <a:ext uri="{FF2B5EF4-FFF2-40B4-BE49-F238E27FC236}">
                <a16:creationId xmlns:a16="http://schemas.microsoft.com/office/drawing/2014/main" id="{C88E5FA6-7336-3965-0474-04D09666BC1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FEDAEAE-C38D-364B-F833-9530E5B36B18}"/>
              </a:ext>
            </a:extLst>
          </p:cNvPr>
          <p:cNvSpPr>
            <a:spLocks noGrp="1"/>
          </p:cNvSpPr>
          <p:nvPr>
            <p:ph type="sldNum" sz="quarter" idx="12"/>
          </p:nvPr>
        </p:nvSpPr>
        <p:spPr/>
        <p:txBody>
          <a:bodyPr/>
          <a:lstStyle/>
          <a:p>
            <a:fld id="{5DBA33A8-63DF-4906-80B6-3F391FAB0D44}" type="slidenum">
              <a:rPr lang="sv-SE" smtClean="0"/>
              <a:t>‹#›</a:t>
            </a:fld>
            <a:endParaRPr lang="sv-SE"/>
          </a:p>
        </p:txBody>
      </p:sp>
    </p:spTree>
    <p:extLst>
      <p:ext uri="{BB962C8B-B14F-4D97-AF65-F5344CB8AC3E}">
        <p14:creationId xmlns:p14="http://schemas.microsoft.com/office/powerpoint/2010/main" val="1943328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ramsida ver 1">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
        <p:nvSpPr>
          <p:cNvPr id="2" name="Rubrik 1">
            <a:extLst>
              <a:ext uri="{FF2B5EF4-FFF2-40B4-BE49-F238E27FC236}">
                <a16:creationId xmlns:a16="http://schemas.microsoft.com/office/drawing/2014/main" id="{27D2DAA0-E013-6E46-548B-D6A66D9A2369}"/>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7553F9B9-CFFD-40C4-8F89-6162B2B7E785}"/>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29032158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pic>
        <p:nvPicPr>
          <p:cNvPr id="2" name="Bildobjekt 1">
            <a:extLst>
              <a:ext uri="{FF2B5EF4-FFF2-40B4-BE49-F238E27FC236}">
                <a16:creationId xmlns:a16="http://schemas.microsoft.com/office/drawing/2014/main" id="{0AB25016-C0D5-110B-22E4-178A0B271B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FD389228-4B2D-2434-1FC2-9CDC92BD9C89}"/>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5" name="Underrubrik 2">
            <a:extLst>
              <a:ext uri="{FF2B5EF4-FFF2-40B4-BE49-F238E27FC236}">
                <a16:creationId xmlns:a16="http://schemas.microsoft.com/office/drawing/2014/main" id="{C56B5741-53A4-5BE1-291F-A46DFFDA232D}"/>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863994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7" name="Logo">
            <a:extLst>
              <a:ext uri="{FF2B5EF4-FFF2-40B4-BE49-F238E27FC236}">
                <a16:creationId xmlns:a16="http://schemas.microsoft.com/office/drawing/2014/main" id="{11037AE2-B7C3-FBDB-FC6C-B9F5CB2CE0C5}"/>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4076675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24B4566D-E21C-891A-64DA-3C7E178221D2}"/>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986812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rgbClr val="DAE9F6"/>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a:p>
        </p:txBody>
      </p:sp>
      <p:sp>
        <p:nvSpPr>
          <p:cNvPr id="14" name="Frihandsfigur: Form 13">
            <a:extLst>
              <a:ext uri="{FF2B5EF4-FFF2-40B4-BE49-F238E27FC236}">
                <a16:creationId xmlns:a16="http://schemas.microsoft.com/office/drawing/2014/main" id="{C935C318-8D42-C5D7-811E-9D2E03E8D2B7}"/>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7" name="Bildobjekt 6">
            <a:extLst>
              <a:ext uri="{FF2B5EF4-FFF2-40B4-BE49-F238E27FC236}">
                <a16:creationId xmlns:a16="http://schemas.microsoft.com/office/drawing/2014/main" id="{07208BD3-AEFE-33EC-7B9E-5565F2BDC99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09299100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0000">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60000">
                                          <p:cBhvr additive="base">
                                            <p:cTn id="7" dur="75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60000">
                                          <p:cBhvr additive="base">
                                            <p:cTn id="11" dur="7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45260618-5032-4CA5-ADE2-51B4599833B4}"/>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992100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2717484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8" name="Bildobjekt 7">
            <a:extLst>
              <a:ext uri="{FF2B5EF4-FFF2-40B4-BE49-F238E27FC236}">
                <a16:creationId xmlns:a16="http://schemas.microsoft.com/office/drawing/2014/main" id="{D3672FD6-8C71-7DA2-AF72-582538ACA85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6318159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327804"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15803"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15803"/>
              <a:gd name="connsiteY0" fmla="*/ 2309 h 6864206"/>
              <a:gd name="connsiteX1" fmla="*/ 1670844 w 2115803"/>
              <a:gd name="connsiteY1" fmla="*/ 4817919 h 6864206"/>
              <a:gd name="connsiteX2" fmla="*/ 0 w 2115803"/>
              <a:gd name="connsiteY2" fmla="*/ 6864206 h 6864206"/>
              <a:gd name="connsiteX3" fmla="*/ 2102644 w 2115803"/>
              <a:gd name="connsiteY3" fmla="*/ 6862619 h 6864206"/>
              <a:gd name="connsiteX4" fmla="*/ 2115594 w 2115803"/>
              <a:gd name="connsiteY4" fmla="*/ 0 h 6864206"/>
              <a:gd name="connsiteX5" fmla="*/ 84499 w 2115803"/>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803" h="6864206">
                <a:moveTo>
                  <a:pt x="84499" y="2309"/>
                </a:moveTo>
                <a:lnTo>
                  <a:pt x="1670844" y="4817919"/>
                </a:lnTo>
                <a:lnTo>
                  <a:pt x="0" y="6864206"/>
                </a:lnTo>
                <a:lnTo>
                  <a:pt x="2102644" y="6862619"/>
                </a:lnTo>
                <a:cubicBezTo>
                  <a:pt x="2100335" y="4575079"/>
                  <a:pt x="2117903" y="2287540"/>
                  <a:pt x="2115594" y="0"/>
                </a:cubicBezTo>
                <a:lnTo>
                  <a:pt x="84499" y="2309"/>
                </a:lnTo>
                <a:close/>
              </a:path>
            </a:pathLst>
          </a:custGeom>
          <a:solidFill>
            <a:srgbClr val="1D4F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816628" y="6356350"/>
            <a:ext cx="1959321"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9" name="Bildobjekt 8">
            <a:extLst>
              <a:ext uri="{FF2B5EF4-FFF2-40B4-BE49-F238E27FC236}">
                <a16:creationId xmlns:a16="http://schemas.microsoft.com/office/drawing/2014/main" id="{FD68FE4D-1CCA-D7FF-1EFB-82B52E339FE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4112074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5199D5">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15803"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15803"/>
              <a:gd name="connsiteY0" fmla="*/ 2309 h 6864206"/>
              <a:gd name="connsiteX1" fmla="*/ 1670844 w 2115803"/>
              <a:gd name="connsiteY1" fmla="*/ 4817919 h 6864206"/>
              <a:gd name="connsiteX2" fmla="*/ 0 w 2115803"/>
              <a:gd name="connsiteY2" fmla="*/ 6864206 h 6864206"/>
              <a:gd name="connsiteX3" fmla="*/ 2102644 w 2115803"/>
              <a:gd name="connsiteY3" fmla="*/ 6862619 h 6864206"/>
              <a:gd name="connsiteX4" fmla="*/ 2115594 w 2115803"/>
              <a:gd name="connsiteY4" fmla="*/ 0 h 6864206"/>
              <a:gd name="connsiteX5" fmla="*/ 84499 w 2115803"/>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803" h="6864206">
                <a:moveTo>
                  <a:pt x="84499" y="2309"/>
                </a:moveTo>
                <a:lnTo>
                  <a:pt x="1670844" y="4817919"/>
                </a:lnTo>
                <a:lnTo>
                  <a:pt x="0" y="6864206"/>
                </a:lnTo>
                <a:lnTo>
                  <a:pt x="2102644" y="6862619"/>
                </a:lnTo>
                <a:cubicBezTo>
                  <a:pt x="2100335" y="4575079"/>
                  <a:pt x="2117903" y="2287540"/>
                  <a:pt x="2115594" y="0"/>
                </a:cubicBezTo>
                <a:lnTo>
                  <a:pt x="84499" y="2309"/>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817792"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359348"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6" name="Bildobjekt 5">
            <a:extLst>
              <a:ext uri="{FF2B5EF4-FFF2-40B4-BE49-F238E27FC236}">
                <a16:creationId xmlns:a16="http://schemas.microsoft.com/office/drawing/2014/main" id="{507EF397-A8C5-B0F2-ACE9-FE58761B26F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3406998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ogosida">
    <p:bg>
      <p:bgPr>
        <a:solidFill>
          <a:srgbClr val="DAE9F6"/>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28677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a:t>Klicka här för att ändra </a:t>
            </a:r>
            <a:br>
              <a:rPr lang="sv-SE"/>
            </a:br>
            <a:r>
              <a:rPr lang="sv-SE"/>
              <a:t>mall för rubrikformat</a:t>
            </a:r>
            <a:endParaRPr lang="en-GB"/>
          </a:p>
        </p:txBody>
      </p:sp>
    </p:spTree>
    <p:extLst>
      <p:ext uri="{BB962C8B-B14F-4D97-AF65-F5344CB8AC3E}">
        <p14:creationId xmlns:p14="http://schemas.microsoft.com/office/powerpoint/2010/main" val="11059186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2" name="Logo">
            <a:extLst>
              <a:ext uri="{FF2B5EF4-FFF2-40B4-BE49-F238E27FC236}">
                <a16:creationId xmlns:a16="http://schemas.microsoft.com/office/drawing/2014/main" id="{545C77E1-3BB4-FB11-9CAA-4139086248AD}"/>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Rektangel 4">
            <a:extLst>
              <a:ext uri="{FF2B5EF4-FFF2-40B4-BE49-F238E27FC236}">
                <a16:creationId xmlns:a16="http://schemas.microsoft.com/office/drawing/2014/main" id="{6F071939-403C-79B7-C872-1999D613470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8070613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0132520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rgbClr val="DAE9F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endParaRPr lang="sv-SE"/>
          </a:p>
        </p:txBody>
      </p:sp>
      <p:sp>
        <p:nvSpPr>
          <p:cNvPr id="6" name="Logo">
            <a:extLst>
              <a:ext uri="{FF2B5EF4-FFF2-40B4-BE49-F238E27FC236}">
                <a16:creationId xmlns:a16="http://schemas.microsoft.com/office/drawing/2014/main" id="{AD69F1B6-076F-ED53-592F-7CADDEAC0606}"/>
              </a:ext>
            </a:extLst>
          </p:cNvPr>
          <p:cNvSpPr>
            <a:spLocks noGrp="1" noChangeAspect="1"/>
          </p:cNvSpPr>
          <p:nvPr>
            <p:ph type="body" sz="quarter" idx="17" hasCustomPrompt="1"/>
          </p:nvPr>
        </p:nvSpPr>
        <p:spPr>
          <a:xfrm>
            <a:off x="8995527" y="0"/>
            <a:ext cx="3196473" cy="6939887"/>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Logo">
            <a:extLst>
              <a:ext uri="{FF2B5EF4-FFF2-40B4-BE49-F238E27FC236}">
                <a16:creationId xmlns:a16="http://schemas.microsoft.com/office/drawing/2014/main" id="{92B38912-8154-727B-00BA-D8D951BD9BF5}"/>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Rektangel 6">
            <a:extLst>
              <a:ext uri="{FF2B5EF4-FFF2-40B4-BE49-F238E27FC236}">
                <a16:creationId xmlns:a16="http://schemas.microsoft.com/office/drawing/2014/main" id="{4CF9F72F-52D7-2BEE-0338-8BDD6FD0899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8333040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rgbClr val="DAE9F6"/>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a:p>
        </p:txBody>
      </p:sp>
      <p:sp>
        <p:nvSpPr>
          <p:cNvPr id="8" name="Logo">
            <a:extLst>
              <a:ext uri="{FF2B5EF4-FFF2-40B4-BE49-F238E27FC236}">
                <a16:creationId xmlns:a16="http://schemas.microsoft.com/office/drawing/2014/main" id="{2DAACBFD-9C7A-14AA-3731-EE42F4064F5D}"/>
              </a:ext>
            </a:extLst>
          </p:cNvPr>
          <p:cNvSpPr>
            <a:spLocks noGrp="1" noChangeAspect="1"/>
          </p:cNvSpPr>
          <p:nvPr>
            <p:ph type="body" sz="quarter" idx="17" hasCustomPrompt="1"/>
          </p:nvPr>
        </p:nvSpPr>
        <p:spPr>
          <a:xfrm>
            <a:off x="8995527" y="0"/>
            <a:ext cx="3196473" cy="6857999"/>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Logo">
            <a:extLst>
              <a:ext uri="{FF2B5EF4-FFF2-40B4-BE49-F238E27FC236}">
                <a16:creationId xmlns:a16="http://schemas.microsoft.com/office/drawing/2014/main" id="{50401E1D-A905-04B6-FCB8-A2369ED0CCCF}"/>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349975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bild vänster">
    <p:bg>
      <p:bgPr>
        <a:solidFill>
          <a:srgbClr val="DAE9F6"/>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397986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endParaRPr lang="sv-SE"/>
          </a:p>
        </p:txBody>
      </p:sp>
      <p:sp>
        <p:nvSpPr>
          <p:cNvPr id="7" name="Logo">
            <a:extLst>
              <a:ext uri="{FF2B5EF4-FFF2-40B4-BE49-F238E27FC236}">
                <a16:creationId xmlns:a16="http://schemas.microsoft.com/office/drawing/2014/main" id="{ACB0E7D2-3F03-BC2C-BC8D-98F39BF4C019}"/>
              </a:ext>
            </a:extLst>
          </p:cNvPr>
          <p:cNvSpPr>
            <a:spLocks noGrp="1" noChangeAspect="1"/>
          </p:cNvSpPr>
          <p:nvPr>
            <p:ph type="body" sz="quarter" idx="17" hasCustomPrompt="1"/>
          </p:nvPr>
        </p:nvSpPr>
        <p:spPr>
          <a:xfrm flipH="1">
            <a:off x="-1" y="0"/>
            <a:ext cx="3196473" cy="694671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Rektangel 3">
            <a:extLst>
              <a:ext uri="{FF2B5EF4-FFF2-40B4-BE49-F238E27FC236}">
                <a16:creationId xmlns:a16="http://schemas.microsoft.com/office/drawing/2014/main" id="{6EBD4CBF-98F8-184B-97B3-98825ECB3CCF}"/>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42044806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AA1812-C957-4535-81C1-C0BD3611C0BF}"/>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datum 2">
            <a:extLst>
              <a:ext uri="{FF2B5EF4-FFF2-40B4-BE49-F238E27FC236}">
                <a16:creationId xmlns:a16="http://schemas.microsoft.com/office/drawing/2014/main" id="{8E082B23-3E9D-477C-B446-8644CBBF4C16}"/>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E07ACFF-E6F6-4FF0-AA9D-3FEF1E3182FB}"/>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DF14EFC7-DD15-450C-9679-EC5B2ABD38A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907889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605FABC9-8A40-0CC7-6DDE-7B10EB33B04C}"/>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a:t>xx</a:t>
            </a:r>
          </a:p>
        </p:txBody>
      </p:sp>
    </p:spTree>
    <p:extLst>
      <p:ext uri="{BB962C8B-B14F-4D97-AF65-F5344CB8AC3E}">
        <p14:creationId xmlns:p14="http://schemas.microsoft.com/office/powerpoint/2010/main" val="2706123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0092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1B4D7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ubrik 1">
            <a:extLst>
              <a:ext uri="{FF2B5EF4-FFF2-40B4-BE49-F238E27FC236}">
                <a16:creationId xmlns:a16="http://schemas.microsoft.com/office/drawing/2014/main" id="{48E93867-9A2B-7BD3-CA32-F8447407E08B}"/>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a:p>
        </p:txBody>
      </p:sp>
      <p:sp>
        <p:nvSpPr>
          <p:cNvPr id="2" name="Rektangel 1">
            <a:extLst>
              <a:ext uri="{FF2B5EF4-FFF2-40B4-BE49-F238E27FC236}">
                <a16:creationId xmlns:a16="http://schemas.microsoft.com/office/drawing/2014/main" id="{B9C3BACF-B269-9D28-334B-204793130C2C}"/>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
        <p:nvSpPr>
          <p:cNvPr id="12" name="Platshållare för text 11">
            <a:extLst>
              <a:ext uri="{FF2B5EF4-FFF2-40B4-BE49-F238E27FC236}">
                <a16:creationId xmlns:a16="http://schemas.microsoft.com/office/drawing/2014/main" id="{B3F80318-DC3E-35BF-9B0C-21137D84DF51}"/>
              </a:ext>
            </a:extLst>
          </p:cNvPr>
          <p:cNvSpPr>
            <a:spLocks noGrp="1"/>
          </p:cNvSpPr>
          <p:nvPr>
            <p:ph type="body" sz="quarter" idx="14" hasCustomPrompt="1"/>
          </p:nvPr>
        </p:nvSpPr>
        <p:spPr>
          <a:xfrm>
            <a:off x="4219575" y="4586288"/>
            <a:ext cx="6556375" cy="558800"/>
          </a:xfrm>
        </p:spPr>
        <p:txBody>
          <a:bodyPr/>
          <a:lstStyle>
            <a:lvl1pPr marL="0" indent="0">
              <a:buNone/>
              <a:defRPr>
                <a:solidFill>
                  <a:schemeClr val="bg1"/>
                </a:solidFill>
              </a:defRPr>
            </a:lvl1pPr>
            <a:lvl2pPr marL="271462" indent="0">
              <a:buNone/>
              <a:defRPr/>
            </a:lvl2pPr>
          </a:lstStyle>
          <a:p>
            <a:pPr lvl="0"/>
            <a:r>
              <a:rPr lang="sv-SE"/>
              <a:t>Skriv namn på citerad person eller ta bort textrutan</a:t>
            </a:r>
          </a:p>
        </p:txBody>
      </p:sp>
      <p:sp>
        <p:nvSpPr>
          <p:cNvPr id="11" name="Platshållare för text 9">
            <a:extLst>
              <a:ext uri="{FF2B5EF4-FFF2-40B4-BE49-F238E27FC236}">
                <a16:creationId xmlns:a16="http://schemas.microsoft.com/office/drawing/2014/main" id="{493572EE-6FD7-E75E-0986-BDB143EAE0B0}"/>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a:t>!</a:t>
            </a:r>
          </a:p>
        </p:txBody>
      </p:sp>
    </p:spTree>
    <p:extLst>
      <p:ext uri="{BB962C8B-B14F-4D97-AF65-F5344CB8AC3E}">
        <p14:creationId xmlns:p14="http://schemas.microsoft.com/office/powerpoint/2010/main" val="22671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27958306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Framsida ver 2">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
        <p:nvSpPr>
          <p:cNvPr id="2" name="Rubrik 1">
            <a:extLst>
              <a:ext uri="{FF2B5EF4-FFF2-40B4-BE49-F238E27FC236}">
                <a16:creationId xmlns:a16="http://schemas.microsoft.com/office/drawing/2014/main" id="{23842601-7FEE-AC64-D372-9D58390B5B08}"/>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212E2823-0A00-0672-BB42-E7BC3B9541FA}"/>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8917841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pic>
        <p:nvPicPr>
          <p:cNvPr id="2" name="Bildobjekt 1">
            <a:extLst>
              <a:ext uri="{FF2B5EF4-FFF2-40B4-BE49-F238E27FC236}">
                <a16:creationId xmlns:a16="http://schemas.microsoft.com/office/drawing/2014/main" id="{77A9E7CF-D5A4-018D-8A48-C5A4F38047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A1EE32D7-1C8E-9FF6-75E3-16F13F10E9C2}"/>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5" name="Underrubrik 2">
            <a:extLst>
              <a:ext uri="{FF2B5EF4-FFF2-40B4-BE49-F238E27FC236}">
                <a16:creationId xmlns:a16="http://schemas.microsoft.com/office/drawing/2014/main" id="{C69D9D88-9411-A180-83CC-362E3B7ACB80}"/>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37894245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DAA9C6B5-538C-92E0-64E9-AED80328F14E}"/>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8981396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8467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6C5F64C8-4455-70B2-9BB0-D5EF376113E1}"/>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7603455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1817C005-084A-4B00-F3AB-0ACBACB44291}"/>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Rubrik 1">
            <a:extLst>
              <a:ext uri="{FF2B5EF4-FFF2-40B4-BE49-F238E27FC236}">
                <a16:creationId xmlns:a16="http://schemas.microsoft.com/office/drawing/2014/main" id="{DEBDEB36-C0E0-C60E-E6AC-80484EE12E1B}"/>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a:p>
        </p:txBody>
      </p:sp>
      <p:sp>
        <p:nvSpPr>
          <p:cNvPr id="8" name="Frihandsfigur: Form 7">
            <a:extLst>
              <a:ext uri="{FF2B5EF4-FFF2-40B4-BE49-F238E27FC236}">
                <a16:creationId xmlns:a16="http://schemas.microsoft.com/office/drawing/2014/main" id="{F2FB0E06-2469-2C6C-7C10-FD56C46CB4DB}"/>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9" name="Bild 8">
            <a:extLst>
              <a:ext uri="{FF2B5EF4-FFF2-40B4-BE49-F238E27FC236}">
                <a16:creationId xmlns:a16="http://schemas.microsoft.com/office/drawing/2014/main" id="{09C6CBE0-1FB1-3CF3-7411-3641433C940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85863508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4667">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4667">
                                          <p:cBhvr additive="base">
                                            <p:cTn id="7" dur="750" fill="hold"/>
                                            <p:tgtEl>
                                              <p:spTgt spid="13"/>
                                            </p:tgtEl>
                                            <p:attrNameLst>
                                              <p:attrName>ppt_x</p:attrName>
                                            </p:attrNameLst>
                                          </p:cBhvr>
                                          <p:tavLst>
                                            <p:tav tm="0">
                                              <p:val>
                                                <p:strVal val="1+#ppt_w/2"/>
                                              </p:val>
                                            </p:tav>
                                            <p:tav tm="100000">
                                              <p:val>
                                                <p:strVal val="#ppt_x"/>
                                              </p:val>
                                            </p:tav>
                                          </p:tavLst>
                                        </p:anim>
                                        <p:anim calcmode="lin" valueType="num" p14:bounceEnd="54667">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4667">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4667">
                                          <p:cBhvr additive="base">
                                            <p:cTn id="11" dur="750" fill="hold"/>
                                            <p:tgtEl>
                                              <p:spTgt spid="8"/>
                                            </p:tgtEl>
                                            <p:attrNameLst>
                                              <p:attrName>ppt_x</p:attrName>
                                            </p:attrNameLst>
                                          </p:cBhvr>
                                          <p:tavLst>
                                            <p:tav tm="0">
                                              <p:val>
                                                <p:strVal val="1+#ppt_w/2"/>
                                              </p:val>
                                            </p:tav>
                                            <p:tav tm="100000">
                                              <p:val>
                                                <p:strVal val="#ppt_x"/>
                                              </p:val>
                                            </p:tav>
                                          </p:tavLst>
                                        </p:anim>
                                        <p:anim calcmode="lin" valueType="num" p14:bounceEnd="54667">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45260618-5032-4CA5-ADE2-51B4599833B4}"/>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9944027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64930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Rubrik och innehåll 2">
    <p:bg>
      <p:bgPr>
        <a:solidFill>
          <a:schemeClr val="accent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tx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729479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347683"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723783"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Frihandsfigur: Form 5">
            <a:extLst>
              <a:ext uri="{FF2B5EF4-FFF2-40B4-BE49-F238E27FC236}">
                <a16:creationId xmlns:a16="http://schemas.microsoft.com/office/drawing/2014/main" id="{A3A4FB87-8E00-0259-B62D-D583D2ABFBC8}"/>
              </a:ext>
            </a:extLst>
          </p:cNvPr>
          <p:cNvSpPr/>
          <p:nvPr userDrawn="1"/>
        </p:nvSpPr>
        <p:spPr>
          <a:xfrm>
            <a:off x="10089357" y="-4619"/>
            <a:ext cx="211498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2806"/>
              <a:gd name="connsiteY0" fmla="*/ 0 h 6861897"/>
              <a:gd name="connsiteX1" fmla="*/ 1670844 w 2102806"/>
              <a:gd name="connsiteY1" fmla="*/ 4815610 h 6861897"/>
              <a:gd name="connsiteX2" fmla="*/ 0 w 2102806"/>
              <a:gd name="connsiteY2" fmla="*/ 6861897 h 6861897"/>
              <a:gd name="connsiteX3" fmla="*/ 2102644 w 2102806"/>
              <a:gd name="connsiteY3" fmla="*/ 6860310 h 6861897"/>
              <a:gd name="connsiteX4" fmla="*/ 2102066 w 2102806"/>
              <a:gd name="connsiteY4" fmla="*/ 4041 h 6861897"/>
              <a:gd name="connsiteX5" fmla="*/ 84499 w 2102806"/>
              <a:gd name="connsiteY5" fmla="*/ 0 h 6861897"/>
              <a:gd name="connsiteX0" fmla="*/ 84499 w 2102806"/>
              <a:gd name="connsiteY0" fmla="*/ 0 h 6861897"/>
              <a:gd name="connsiteX1" fmla="*/ 1670844 w 2102806"/>
              <a:gd name="connsiteY1" fmla="*/ 4815610 h 6861897"/>
              <a:gd name="connsiteX2" fmla="*/ 0 w 2102806"/>
              <a:gd name="connsiteY2" fmla="*/ 6861897 h 6861897"/>
              <a:gd name="connsiteX3" fmla="*/ 2102644 w 2102806"/>
              <a:gd name="connsiteY3" fmla="*/ 6860310 h 6861897"/>
              <a:gd name="connsiteX4" fmla="*/ 2102066 w 2102806"/>
              <a:gd name="connsiteY4" fmla="*/ 4041 h 6861897"/>
              <a:gd name="connsiteX5" fmla="*/ 84499 w 2102806"/>
              <a:gd name="connsiteY5" fmla="*/ 0 h 6861897"/>
              <a:gd name="connsiteX0" fmla="*/ 84499 w 2114985"/>
              <a:gd name="connsiteY0" fmla="*/ 2309 h 6864206"/>
              <a:gd name="connsiteX1" fmla="*/ 1670844 w 2114985"/>
              <a:gd name="connsiteY1" fmla="*/ 4817919 h 6864206"/>
              <a:gd name="connsiteX2" fmla="*/ 0 w 2114985"/>
              <a:gd name="connsiteY2" fmla="*/ 6864206 h 6864206"/>
              <a:gd name="connsiteX3" fmla="*/ 2102644 w 2114985"/>
              <a:gd name="connsiteY3" fmla="*/ 6862619 h 6864206"/>
              <a:gd name="connsiteX4" fmla="*/ 2114766 w 2114985"/>
              <a:gd name="connsiteY4" fmla="*/ 0 h 6864206"/>
              <a:gd name="connsiteX5" fmla="*/ 84499 w 211498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985" h="6864206">
                <a:moveTo>
                  <a:pt x="84499" y="2309"/>
                </a:moveTo>
                <a:lnTo>
                  <a:pt x="1670844" y="4817919"/>
                </a:lnTo>
                <a:lnTo>
                  <a:pt x="0" y="6864206"/>
                </a:lnTo>
                <a:lnTo>
                  <a:pt x="2102644" y="6862619"/>
                </a:lnTo>
                <a:cubicBezTo>
                  <a:pt x="2100335" y="4575079"/>
                  <a:pt x="2117075" y="2287540"/>
                  <a:pt x="2114766" y="0"/>
                </a:cubicBezTo>
                <a:lnTo>
                  <a:pt x="84499" y="2309"/>
                </a:lnTo>
                <a:close/>
              </a:path>
            </a:pathLst>
          </a:custGeom>
          <a:solidFill>
            <a:srgbClr val="786C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610600" y="6356350"/>
            <a:ext cx="2165350"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11" name="Bildobjekt 10">
            <a:extLst>
              <a:ext uri="{FF2B5EF4-FFF2-40B4-BE49-F238E27FC236}">
                <a16:creationId xmlns:a16="http://schemas.microsoft.com/office/drawing/2014/main" id="{1ABDEEAE-1740-B216-A875-D10E81EC64C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6469678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C3B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3897"/>
            <a:ext cx="2109290" cy="6861897"/>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9290"/>
              <a:gd name="connsiteY0" fmla="*/ 0 h 6861897"/>
              <a:gd name="connsiteX1" fmla="*/ 1670844 w 2109290"/>
              <a:gd name="connsiteY1" fmla="*/ 4815610 h 6861897"/>
              <a:gd name="connsiteX2" fmla="*/ 0 w 2109290"/>
              <a:gd name="connsiteY2" fmla="*/ 6861897 h 6861897"/>
              <a:gd name="connsiteX3" fmla="*/ 2102644 w 2109290"/>
              <a:gd name="connsiteY3" fmla="*/ 6860310 h 6861897"/>
              <a:gd name="connsiteX4" fmla="*/ 2108968 w 2109290"/>
              <a:gd name="connsiteY4" fmla="*/ 4317 h 6861897"/>
              <a:gd name="connsiteX5" fmla="*/ 84499 w 2109290"/>
              <a:gd name="connsiteY5" fmla="*/ 0 h 686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290" h="6861897">
                <a:moveTo>
                  <a:pt x="84499" y="0"/>
                </a:moveTo>
                <a:lnTo>
                  <a:pt x="1670844" y="4815610"/>
                </a:lnTo>
                <a:lnTo>
                  <a:pt x="0" y="6861897"/>
                </a:lnTo>
                <a:lnTo>
                  <a:pt x="2102644" y="6860310"/>
                </a:lnTo>
                <a:cubicBezTo>
                  <a:pt x="2100335" y="4572770"/>
                  <a:pt x="2111277" y="2291857"/>
                  <a:pt x="2108968" y="4317"/>
                </a:cubicBezTo>
                <a:lnTo>
                  <a:pt x="8449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950117"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8950117"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875712" y="636397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6" name="Bildobjekt 5">
            <a:extLst>
              <a:ext uri="{FF2B5EF4-FFF2-40B4-BE49-F238E27FC236}">
                <a16:creationId xmlns:a16="http://schemas.microsoft.com/office/drawing/2014/main" id="{B7E06283-2C29-907F-B3A6-B1EC84F7518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3920841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ogosida">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666300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rgbClr val="E3E1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rgbClr val="BBB5F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b="1">
                <a:solidFill>
                  <a:schemeClr val="bg1"/>
                </a:solidFill>
              </a:defRPr>
            </a:lvl1pPr>
          </a:lstStyle>
          <a:p>
            <a:r>
              <a:rPr lang="sv-SE"/>
              <a:t>Klicka här för att ändra </a:t>
            </a:r>
            <a:br>
              <a:rPr lang="sv-SE"/>
            </a:br>
            <a:r>
              <a:rPr lang="sv-SE"/>
              <a:t>mall för rubrikformat</a:t>
            </a:r>
            <a:endParaRPr lang="en-GB"/>
          </a:p>
        </p:txBody>
      </p:sp>
    </p:spTree>
    <p:extLst>
      <p:ext uri="{BB962C8B-B14F-4D97-AF65-F5344CB8AC3E}">
        <p14:creationId xmlns:p14="http://schemas.microsoft.com/office/powerpoint/2010/main" val="5822079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5" name="Logo">
            <a:extLst>
              <a:ext uri="{FF2B5EF4-FFF2-40B4-BE49-F238E27FC236}">
                <a16:creationId xmlns:a16="http://schemas.microsoft.com/office/drawing/2014/main" id="{84C8AFF2-7CB6-9A59-73FE-5ABB0F1A9FA3}"/>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A26D824F-E069-895E-2678-373FFCE55815}"/>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8895704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8864134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Logo">
            <a:extLst>
              <a:ext uri="{FF2B5EF4-FFF2-40B4-BE49-F238E27FC236}">
                <a16:creationId xmlns:a16="http://schemas.microsoft.com/office/drawing/2014/main" id="{A30E5F86-8E51-B078-7496-C649C918B6B5}"/>
              </a:ext>
            </a:extLst>
          </p:cNvPr>
          <p:cNvSpPr>
            <a:spLocks noGrp="1" noChangeAspect="1"/>
          </p:cNvSpPr>
          <p:nvPr>
            <p:ph type="body" sz="quarter" idx="17" hasCustomPrompt="1"/>
          </p:nvPr>
        </p:nvSpPr>
        <p:spPr>
          <a:xfrm>
            <a:off x="8995527"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Logo">
            <a:extLst>
              <a:ext uri="{FF2B5EF4-FFF2-40B4-BE49-F238E27FC236}">
                <a16:creationId xmlns:a16="http://schemas.microsoft.com/office/drawing/2014/main" id="{E8AE2AFD-1A55-6019-A68A-438D6B64DEBA}"/>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AEC39AA6-C808-C37A-9523-7167956A664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8116364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a:p>
        </p:txBody>
      </p:sp>
      <p:sp>
        <p:nvSpPr>
          <p:cNvPr id="7" name="Logo">
            <a:extLst>
              <a:ext uri="{FF2B5EF4-FFF2-40B4-BE49-F238E27FC236}">
                <a16:creationId xmlns:a16="http://schemas.microsoft.com/office/drawing/2014/main" id="{B9953A50-2857-58A4-6608-E79B4F1563DC}"/>
              </a:ext>
            </a:extLst>
          </p:cNvPr>
          <p:cNvSpPr>
            <a:spLocks noGrp="1" noChangeAspect="1"/>
          </p:cNvSpPr>
          <p:nvPr>
            <p:ph type="body" sz="quarter" idx="17" hasCustomPrompt="1"/>
          </p:nvPr>
        </p:nvSpPr>
        <p:spPr>
          <a:xfrm>
            <a:off x="8995527" y="0"/>
            <a:ext cx="3196473" cy="6858000"/>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45" imgH="245" progId="TCLayout.ActiveDocument.1">
                  <p:embed/>
                </p:oleObj>
              </mc:Choice>
              <mc:Fallback>
                <p:oleObj name="think-cell Slide" r:id="rId4"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Logo">
            <a:extLst>
              <a:ext uri="{FF2B5EF4-FFF2-40B4-BE49-F238E27FC236}">
                <a16:creationId xmlns:a16="http://schemas.microsoft.com/office/drawing/2014/main" id="{736B8C58-2EDC-7B04-6356-D8E4783AD543}"/>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6870848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390707"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Logo">
            <a:extLst>
              <a:ext uri="{FF2B5EF4-FFF2-40B4-BE49-F238E27FC236}">
                <a16:creationId xmlns:a16="http://schemas.microsoft.com/office/drawing/2014/main" id="{E748D465-4FDB-AC08-8A3E-981DC5E2A4D3}"/>
              </a:ext>
            </a:extLst>
          </p:cNvPr>
          <p:cNvSpPr>
            <a:spLocks noGrp="1" noChangeAspect="1"/>
          </p:cNvSpPr>
          <p:nvPr>
            <p:ph type="body" sz="quarter" idx="17" hasCustomPrompt="1"/>
          </p:nvPr>
        </p:nvSpPr>
        <p:spPr>
          <a:xfrm flipH="1">
            <a:off x="0"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Rektangel 3">
            <a:extLst>
              <a:ext uri="{FF2B5EF4-FFF2-40B4-BE49-F238E27FC236}">
                <a16:creationId xmlns:a16="http://schemas.microsoft.com/office/drawing/2014/main" id="{66D917C9-1274-AD8A-8208-FD8F6C46B22B}"/>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16977141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169219824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11" name="Platshållare för text 10">
            <a:extLst>
              <a:ext uri="{FF2B5EF4-FFF2-40B4-BE49-F238E27FC236}">
                <a16:creationId xmlns:a16="http://schemas.microsoft.com/office/drawing/2014/main" id="{C26BBDAE-E3A4-7608-2D58-DA99A79CAE0E}"/>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a:t>xx</a:t>
            </a:r>
          </a:p>
        </p:txBody>
      </p:sp>
    </p:spTree>
    <p:extLst>
      <p:ext uri="{BB962C8B-B14F-4D97-AF65-F5344CB8AC3E}">
        <p14:creationId xmlns:p14="http://schemas.microsoft.com/office/powerpoint/2010/main" val="4164474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786BE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a:t>!</a:t>
            </a:r>
          </a:p>
        </p:txBody>
      </p:sp>
      <p:sp>
        <p:nvSpPr>
          <p:cNvPr id="2" name="Rubrik 1">
            <a:extLst>
              <a:ext uri="{FF2B5EF4-FFF2-40B4-BE49-F238E27FC236}">
                <a16:creationId xmlns:a16="http://schemas.microsoft.com/office/drawing/2014/main" id="{ED209914-C4B9-96C6-9AF6-2EEDFDE46565}"/>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a:p>
        </p:txBody>
      </p:sp>
      <p:sp>
        <p:nvSpPr>
          <p:cNvPr id="9" name="Rektangel 8">
            <a:extLst>
              <a:ext uri="{FF2B5EF4-FFF2-40B4-BE49-F238E27FC236}">
                <a16:creationId xmlns:a16="http://schemas.microsoft.com/office/drawing/2014/main" id="{47CB5206-A561-7DAF-CEEA-E99E05D8AFBA}"/>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32388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12451532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Framsida ver 1">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36748" y="-4763"/>
            <a:ext cx="12228748"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 name="connsiteX0" fmla="*/ 17698 w 12228748"/>
              <a:gd name="connsiteY0" fmla="*/ 0 h 6862763"/>
              <a:gd name="connsiteX1" fmla="*/ 12228748 w 12228748"/>
              <a:gd name="connsiteY1" fmla="*/ 0 h 6862763"/>
              <a:gd name="connsiteX2" fmla="*/ 12228748 w 12228748"/>
              <a:gd name="connsiteY2" fmla="*/ 6862763 h 6862763"/>
              <a:gd name="connsiteX3" fmla="*/ 2118786 w 12228748"/>
              <a:gd name="connsiteY3" fmla="*/ 6862763 h 6862763"/>
              <a:gd name="connsiteX4" fmla="*/ 449238 w 12228748"/>
              <a:gd name="connsiteY4" fmla="*/ 4818063 h 6862763"/>
              <a:gd name="connsiteX5" fmla="*/ 2035583 w 12228748"/>
              <a:gd name="connsiteY5" fmla="*/ 2453 h 6862763"/>
              <a:gd name="connsiteX6" fmla="*/ 24366 w 12228748"/>
              <a:gd name="connsiteY6" fmla="*/ 144 h 6862763"/>
              <a:gd name="connsiteX7" fmla="*/ 0 w 12228748"/>
              <a:gd name="connsiteY7" fmla="*/ 6852967 h 6862763"/>
              <a:gd name="connsiteX8" fmla="*/ 17698 w 12228748"/>
              <a:gd name="connsiteY8" fmla="*/ 0 h 6862763"/>
              <a:gd name="connsiteX0" fmla="*/ 11798 w 12222848"/>
              <a:gd name="connsiteY0" fmla="*/ 0 h 6862763"/>
              <a:gd name="connsiteX1" fmla="*/ 12222848 w 12222848"/>
              <a:gd name="connsiteY1" fmla="*/ 0 h 6862763"/>
              <a:gd name="connsiteX2" fmla="*/ 12222848 w 12222848"/>
              <a:gd name="connsiteY2" fmla="*/ 6862763 h 6862763"/>
              <a:gd name="connsiteX3" fmla="*/ 2112886 w 12222848"/>
              <a:gd name="connsiteY3" fmla="*/ 6862763 h 6862763"/>
              <a:gd name="connsiteX4" fmla="*/ 443338 w 12222848"/>
              <a:gd name="connsiteY4" fmla="*/ 4818063 h 6862763"/>
              <a:gd name="connsiteX5" fmla="*/ 2029683 w 12222848"/>
              <a:gd name="connsiteY5" fmla="*/ 2453 h 6862763"/>
              <a:gd name="connsiteX6" fmla="*/ 18466 w 12222848"/>
              <a:gd name="connsiteY6" fmla="*/ 144 h 6862763"/>
              <a:gd name="connsiteX7" fmla="*/ 0 w 12222848"/>
              <a:gd name="connsiteY7" fmla="*/ 6811672 h 6862763"/>
              <a:gd name="connsiteX8" fmla="*/ 11798 w 12222848"/>
              <a:gd name="connsiteY8" fmla="*/ 0 h 6862763"/>
              <a:gd name="connsiteX0" fmla="*/ 23597 w 12234647"/>
              <a:gd name="connsiteY0" fmla="*/ 0 h 6862763"/>
              <a:gd name="connsiteX1" fmla="*/ 12234647 w 12234647"/>
              <a:gd name="connsiteY1" fmla="*/ 0 h 6862763"/>
              <a:gd name="connsiteX2" fmla="*/ 12234647 w 12234647"/>
              <a:gd name="connsiteY2" fmla="*/ 6862763 h 6862763"/>
              <a:gd name="connsiteX3" fmla="*/ 2124685 w 12234647"/>
              <a:gd name="connsiteY3" fmla="*/ 6862763 h 6862763"/>
              <a:gd name="connsiteX4" fmla="*/ 455137 w 12234647"/>
              <a:gd name="connsiteY4" fmla="*/ 4818063 h 6862763"/>
              <a:gd name="connsiteX5" fmla="*/ 2041482 w 12234647"/>
              <a:gd name="connsiteY5" fmla="*/ 2453 h 6862763"/>
              <a:gd name="connsiteX6" fmla="*/ 30265 w 12234647"/>
              <a:gd name="connsiteY6" fmla="*/ 144 h 6862763"/>
              <a:gd name="connsiteX7" fmla="*/ 0 w 12234647"/>
              <a:gd name="connsiteY7" fmla="*/ 6811672 h 6862763"/>
              <a:gd name="connsiteX8" fmla="*/ 23597 w 12234647"/>
              <a:gd name="connsiteY8" fmla="*/ 0 h 6862763"/>
              <a:gd name="connsiteX0" fmla="*/ 17698 w 12228748"/>
              <a:gd name="connsiteY0" fmla="*/ 0 h 6862763"/>
              <a:gd name="connsiteX1" fmla="*/ 12228748 w 12228748"/>
              <a:gd name="connsiteY1" fmla="*/ 0 h 6862763"/>
              <a:gd name="connsiteX2" fmla="*/ 12228748 w 12228748"/>
              <a:gd name="connsiteY2" fmla="*/ 6862763 h 6862763"/>
              <a:gd name="connsiteX3" fmla="*/ 2118786 w 12228748"/>
              <a:gd name="connsiteY3" fmla="*/ 6862763 h 6862763"/>
              <a:gd name="connsiteX4" fmla="*/ 449238 w 12228748"/>
              <a:gd name="connsiteY4" fmla="*/ 4818063 h 6862763"/>
              <a:gd name="connsiteX5" fmla="*/ 2035583 w 12228748"/>
              <a:gd name="connsiteY5" fmla="*/ 2453 h 6862763"/>
              <a:gd name="connsiteX6" fmla="*/ 24366 w 12228748"/>
              <a:gd name="connsiteY6" fmla="*/ 144 h 6862763"/>
              <a:gd name="connsiteX7" fmla="*/ 0 w 12228748"/>
              <a:gd name="connsiteY7" fmla="*/ 6852967 h 6862763"/>
              <a:gd name="connsiteX8" fmla="*/ 17698 w 12228748"/>
              <a:gd name="connsiteY8" fmla="*/ 0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28748" h="6862763">
                <a:moveTo>
                  <a:pt x="17698" y="0"/>
                </a:moveTo>
                <a:lnTo>
                  <a:pt x="12228748" y="0"/>
                </a:lnTo>
                <a:lnTo>
                  <a:pt x="12228748" y="6862763"/>
                </a:lnTo>
                <a:lnTo>
                  <a:pt x="2118786" y="6862763"/>
                </a:lnTo>
                <a:lnTo>
                  <a:pt x="449238" y="4818063"/>
                </a:lnTo>
                <a:lnTo>
                  <a:pt x="2035583" y="2453"/>
                </a:lnTo>
                <a:lnTo>
                  <a:pt x="24366" y="144"/>
                </a:lnTo>
                <a:cubicBezTo>
                  <a:pt x="18211" y="2270653"/>
                  <a:pt x="6155" y="4582458"/>
                  <a:pt x="0" y="6852967"/>
                </a:cubicBezTo>
                <a:cubicBezTo>
                  <a:pt x="0" y="4651236"/>
                  <a:pt x="17698" y="2201731"/>
                  <a:pt x="17698" y="0"/>
                </a:cubicBez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6" name="Rubrik 1">
            <a:extLst>
              <a:ext uri="{FF2B5EF4-FFF2-40B4-BE49-F238E27FC236}">
                <a16:creationId xmlns:a16="http://schemas.microsoft.com/office/drawing/2014/main" id="{0CB93E8F-B451-396A-2D80-B9171E7474EA}"/>
              </a:ext>
            </a:extLst>
          </p:cNvPr>
          <p:cNvSpPr>
            <a:spLocks noGrp="1"/>
          </p:cNvSpPr>
          <p:nvPr>
            <p:ph type="ctrTitle"/>
          </p:nvPr>
        </p:nvSpPr>
        <p:spPr>
          <a:xfrm>
            <a:off x="2086096" y="3812093"/>
            <a:ext cx="7762996" cy="1655762"/>
          </a:xfrm>
        </p:spPr>
        <p:txBody>
          <a:bodyPr anchor="ctr">
            <a:noAutofit/>
          </a:bodyPr>
          <a:lstStyle>
            <a:lvl1pPr algn="l">
              <a:lnSpc>
                <a:spcPts val="4200"/>
              </a:lnSpc>
              <a:defRPr sz="4800">
                <a:solidFill>
                  <a:schemeClr val="bg1"/>
                </a:solidFill>
              </a:defRPr>
            </a:lvl1pPr>
          </a:lstStyle>
          <a:p>
            <a:r>
              <a:rPr lang="sv-SE"/>
              <a:t>Klicka här för att ändra mall för rubrikformat</a:t>
            </a:r>
            <a:endParaRPr lang="en-GB"/>
          </a:p>
        </p:txBody>
      </p:sp>
      <p:sp>
        <p:nvSpPr>
          <p:cNvPr id="7" name="Underrubrik 2">
            <a:extLst>
              <a:ext uri="{FF2B5EF4-FFF2-40B4-BE49-F238E27FC236}">
                <a16:creationId xmlns:a16="http://schemas.microsoft.com/office/drawing/2014/main" id="{8EDE2934-EB36-9F0B-C383-78FA771D241C}"/>
              </a:ext>
            </a:extLst>
          </p:cNvPr>
          <p:cNvSpPr>
            <a:spLocks noGrp="1"/>
          </p:cNvSpPr>
          <p:nvPr>
            <p:ph type="subTitle" idx="1" hasCustomPrompt="1"/>
          </p:nvPr>
        </p:nvSpPr>
        <p:spPr>
          <a:xfrm>
            <a:off x="2091618" y="528232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Tree>
    <p:extLst>
      <p:ext uri="{BB962C8B-B14F-4D97-AF65-F5344CB8AC3E}">
        <p14:creationId xmlns:p14="http://schemas.microsoft.com/office/powerpoint/2010/main" val="76082630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Framsida ver 2">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6" name="Rubrik 1">
            <a:extLst>
              <a:ext uri="{FF2B5EF4-FFF2-40B4-BE49-F238E27FC236}">
                <a16:creationId xmlns:a16="http://schemas.microsoft.com/office/drawing/2014/main" id="{0CB93E8F-B451-396A-2D80-B9171E7474EA}"/>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7" name="Underrubrik 2">
            <a:extLst>
              <a:ext uri="{FF2B5EF4-FFF2-40B4-BE49-F238E27FC236}">
                <a16:creationId xmlns:a16="http://schemas.microsoft.com/office/drawing/2014/main" id="{8EDE2934-EB36-9F0B-C383-78FA771D241C}"/>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Tree>
    <p:extLst>
      <p:ext uri="{BB962C8B-B14F-4D97-AF65-F5344CB8AC3E}">
        <p14:creationId xmlns:p14="http://schemas.microsoft.com/office/powerpoint/2010/main" val="23684101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pic>
        <p:nvPicPr>
          <p:cNvPr id="2" name="Bildobjekt 1">
            <a:extLst>
              <a:ext uri="{FF2B5EF4-FFF2-40B4-BE49-F238E27FC236}">
                <a16:creationId xmlns:a16="http://schemas.microsoft.com/office/drawing/2014/main" id="{F3387863-FD6F-3FF0-6C8F-E93039481F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629B0703-F797-06BD-531F-1C8039FED2F0}"/>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5" name="Underrubrik 2">
            <a:extLst>
              <a:ext uri="{FF2B5EF4-FFF2-40B4-BE49-F238E27FC236}">
                <a16:creationId xmlns:a16="http://schemas.microsoft.com/office/drawing/2014/main" id="{A06BB27F-D9B2-0FA2-AA29-CE273FBBAD79}"/>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38703954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7D5CECEC-E587-8383-3192-3DF9044D6ADC}"/>
              </a:ext>
            </a:extLst>
          </p:cNvPr>
          <p:cNvSpPr>
            <a:spLocks noGrp="1" noChangeAspect="1"/>
          </p:cNvSpPr>
          <p:nvPr>
            <p:ph type="body" sz="quarter" idx="17"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36942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543996F4-113E-3956-49B6-829DEDDBE41A}"/>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6826381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rgbClr val="EDF7F7"/>
        </a:solidFill>
        <a:effectLst/>
      </p:bgPr>
    </p:bg>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0CEE0424-5C1D-32AF-4FF9-7515EB22B065}"/>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Rubrik 1">
            <a:extLst>
              <a:ext uri="{FF2B5EF4-FFF2-40B4-BE49-F238E27FC236}">
                <a16:creationId xmlns:a16="http://schemas.microsoft.com/office/drawing/2014/main" id="{717C8797-CD43-D576-28B1-D482391AA6F3}"/>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a:p>
        </p:txBody>
      </p:sp>
      <p:sp>
        <p:nvSpPr>
          <p:cNvPr id="8" name="Frihandsfigur: Form 7">
            <a:extLst>
              <a:ext uri="{FF2B5EF4-FFF2-40B4-BE49-F238E27FC236}">
                <a16:creationId xmlns:a16="http://schemas.microsoft.com/office/drawing/2014/main" id="{028CF2F7-8BCA-9741-9FD8-E6F1CA6A21E7}"/>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9" name="Bild 8">
            <a:extLst>
              <a:ext uri="{FF2B5EF4-FFF2-40B4-BE49-F238E27FC236}">
                <a16:creationId xmlns:a16="http://schemas.microsoft.com/office/drawing/2014/main" id="{F32F0300-26C2-1EBB-7ACB-389B51688F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6202"/>
            <a:ext cx="560382" cy="479968"/>
          </a:xfrm>
          <a:prstGeom prst="rect">
            <a:avLst/>
          </a:prstGeom>
        </p:spPr>
      </p:pic>
    </p:spTree>
    <p:extLst>
      <p:ext uri="{BB962C8B-B14F-4D97-AF65-F5344CB8AC3E}">
        <p14:creationId xmlns:p14="http://schemas.microsoft.com/office/powerpoint/2010/main" val="341435265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4667">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14:bounceEnd="54667">
                                          <p:cBhvr additive="base">
                                            <p:cTn id="7" dur="750" fill="hold"/>
                                            <p:tgtEl>
                                              <p:spTgt spid="13"/>
                                            </p:tgtEl>
                                            <p:attrNameLst>
                                              <p:attrName>ppt_x</p:attrName>
                                            </p:attrNameLst>
                                          </p:cBhvr>
                                          <p:tavLst>
                                            <p:tav tm="0">
                                              <p:val>
                                                <p:strVal val="1+#ppt_w/2"/>
                                              </p:val>
                                            </p:tav>
                                            <p:tav tm="100000">
                                              <p:val>
                                                <p:strVal val="#ppt_x"/>
                                              </p:val>
                                            </p:tav>
                                          </p:tavLst>
                                        </p:anim>
                                        <p:anim calcmode="lin" valueType="num" p14:bounceEnd="54667">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4667">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4667">
                                          <p:cBhvr additive="base">
                                            <p:cTn id="11" dur="750" fill="hold"/>
                                            <p:tgtEl>
                                              <p:spTgt spid="8"/>
                                            </p:tgtEl>
                                            <p:attrNameLst>
                                              <p:attrName>ppt_x</p:attrName>
                                            </p:attrNameLst>
                                          </p:cBhvr>
                                          <p:tavLst>
                                            <p:tav tm="0">
                                              <p:val>
                                                <p:strVal val="1+#ppt_w/2"/>
                                              </p:val>
                                            </p:tav>
                                            <p:tav tm="100000">
                                              <p:val>
                                                <p:strVal val="#ppt_x"/>
                                              </p:val>
                                            </p:tav>
                                          </p:tavLst>
                                        </p:anim>
                                        <p:anim calcmode="lin" valueType="num" p14:bounceEnd="54667">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5775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5918200" y="1825625"/>
            <a:ext cx="485775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5C489BE3-1DB9-4564-856D-F1DF541A1823}"/>
              </a:ext>
            </a:extLst>
          </p:cNvPr>
          <p:cNvSpPr>
            <a:spLocks noGrp="1"/>
          </p:cNvSpPr>
          <p:nvPr>
            <p:ph type="sldNum" sz="quarter" idx="4"/>
          </p:nvPr>
        </p:nvSpPr>
        <p:spPr>
          <a:xfrm>
            <a:off x="887412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39299008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69845B8F-4287-48D6-8BA9-E08192F8D4BA}"/>
              </a:ext>
            </a:extLst>
          </p:cNvPr>
          <p:cNvSpPr>
            <a:spLocks noGrp="1"/>
          </p:cNvSpPr>
          <p:nvPr>
            <p:ph type="sldNum" sz="quarter" idx="4"/>
          </p:nvPr>
        </p:nvSpPr>
        <p:spPr>
          <a:xfrm>
            <a:off x="8875712"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16494752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 preserve="1">
  <p:cSld name="Rubrik och innehåll 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lvl1pPr>
              <a:defRPr>
                <a:solidFill>
                  <a:schemeClr val="bg1"/>
                </a:solidFill>
              </a:defRPr>
            </a:lvl1pPr>
          </a:lstStyle>
          <a:p>
            <a:endParaRPr lang="en-GB"/>
          </a:p>
        </p:txBody>
      </p:sp>
      <p:sp>
        <p:nvSpPr>
          <p:cNvPr id="7" name="Platshållare för bildnummer 5">
            <a:extLst>
              <a:ext uri="{FF2B5EF4-FFF2-40B4-BE49-F238E27FC236}">
                <a16:creationId xmlns:a16="http://schemas.microsoft.com/office/drawing/2014/main" id="{69845B8F-4287-48D6-8BA9-E08192F8D4BA}"/>
              </a:ext>
            </a:extLst>
          </p:cNvPr>
          <p:cNvSpPr>
            <a:spLocks noGrp="1"/>
          </p:cNvSpPr>
          <p:nvPr>
            <p:ph type="sldNum" sz="quarter" idx="4"/>
          </p:nvPr>
        </p:nvSpPr>
        <p:spPr>
          <a:xfrm>
            <a:off x="8874125" y="635635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6" name="Bildobjekt 5">
            <a:extLst>
              <a:ext uri="{FF2B5EF4-FFF2-40B4-BE49-F238E27FC236}">
                <a16:creationId xmlns:a16="http://schemas.microsoft.com/office/drawing/2014/main" id="{CE20C981-96AF-5135-6DA5-129EC05289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35729129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252744"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Frihandsfigur: Form 5">
            <a:extLst>
              <a:ext uri="{FF2B5EF4-FFF2-40B4-BE49-F238E27FC236}">
                <a16:creationId xmlns:a16="http://schemas.microsoft.com/office/drawing/2014/main" id="{161E6CC6-F1B7-3564-82BC-A0FF0D1AEDC2}"/>
              </a:ext>
            </a:extLst>
          </p:cNvPr>
          <p:cNvSpPr/>
          <p:nvPr userDrawn="1"/>
        </p:nvSpPr>
        <p:spPr>
          <a:xfrm>
            <a:off x="10089357" y="-10969"/>
            <a:ext cx="2114985" cy="687055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14985"/>
              <a:gd name="connsiteY0" fmla="*/ 8659 h 6870556"/>
              <a:gd name="connsiteX1" fmla="*/ 1670844 w 2114985"/>
              <a:gd name="connsiteY1" fmla="*/ 4824269 h 6870556"/>
              <a:gd name="connsiteX2" fmla="*/ 0 w 2114985"/>
              <a:gd name="connsiteY2" fmla="*/ 6870556 h 6870556"/>
              <a:gd name="connsiteX3" fmla="*/ 2102644 w 2114985"/>
              <a:gd name="connsiteY3" fmla="*/ 6868969 h 6870556"/>
              <a:gd name="connsiteX4" fmla="*/ 2114766 w 2114985"/>
              <a:gd name="connsiteY4" fmla="*/ 0 h 6870556"/>
              <a:gd name="connsiteX5" fmla="*/ 84499 w 2114985"/>
              <a:gd name="connsiteY5" fmla="*/ 8659 h 687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4985" h="6870556">
                <a:moveTo>
                  <a:pt x="84499" y="8659"/>
                </a:moveTo>
                <a:lnTo>
                  <a:pt x="1670844" y="4824269"/>
                </a:lnTo>
                <a:lnTo>
                  <a:pt x="0" y="6870556"/>
                </a:lnTo>
                <a:lnTo>
                  <a:pt x="2102644" y="6868969"/>
                </a:lnTo>
                <a:cubicBezTo>
                  <a:pt x="2100335" y="4581429"/>
                  <a:pt x="2117075" y="2287540"/>
                  <a:pt x="2114766" y="0"/>
                </a:cubicBezTo>
                <a:lnTo>
                  <a:pt x="84499" y="8659"/>
                </a:lnTo>
                <a:close/>
              </a:path>
            </a:pathLst>
          </a:custGeom>
          <a:solidFill>
            <a:srgbClr val="66C1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nummer 5">
            <a:extLst>
              <a:ext uri="{FF2B5EF4-FFF2-40B4-BE49-F238E27FC236}">
                <a16:creationId xmlns:a16="http://schemas.microsoft.com/office/drawing/2014/main" id="{69845B8F-4287-48D6-8BA9-E08192F8D4BA}"/>
              </a:ext>
            </a:extLst>
          </p:cNvPr>
          <p:cNvSpPr>
            <a:spLocks noGrp="1"/>
          </p:cNvSpPr>
          <p:nvPr>
            <p:ph type="sldNum" sz="quarter" idx="4"/>
          </p:nvPr>
        </p:nvSpPr>
        <p:spPr>
          <a:xfrm>
            <a:off x="8763000" y="6356350"/>
            <a:ext cx="2012950"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9" name="Bildobjekt 8">
            <a:extLst>
              <a:ext uri="{FF2B5EF4-FFF2-40B4-BE49-F238E27FC236}">
                <a16:creationId xmlns:a16="http://schemas.microsoft.com/office/drawing/2014/main" id="{528B1A43-2816-9378-B9F9-B9199E5FC5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6536449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D9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3897"/>
            <a:ext cx="2108753" cy="6861897"/>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2644"/>
              <a:gd name="connsiteY0" fmla="*/ 0 h 6861897"/>
              <a:gd name="connsiteX1" fmla="*/ 1670844 w 2102644"/>
              <a:gd name="connsiteY1" fmla="*/ 4815610 h 6861897"/>
              <a:gd name="connsiteX2" fmla="*/ 0 w 2102644"/>
              <a:gd name="connsiteY2" fmla="*/ 6861897 h 6861897"/>
              <a:gd name="connsiteX3" fmla="*/ 2102644 w 2102644"/>
              <a:gd name="connsiteY3" fmla="*/ 6860310 h 6861897"/>
              <a:gd name="connsiteX4" fmla="*/ 2095716 w 2102644"/>
              <a:gd name="connsiteY4" fmla="*/ 4041 h 6861897"/>
              <a:gd name="connsiteX5" fmla="*/ 84499 w 2102644"/>
              <a:gd name="connsiteY5" fmla="*/ 0 h 6861897"/>
              <a:gd name="connsiteX0" fmla="*/ 84499 w 2108753"/>
              <a:gd name="connsiteY0" fmla="*/ 0 h 6861897"/>
              <a:gd name="connsiteX1" fmla="*/ 1670844 w 2108753"/>
              <a:gd name="connsiteY1" fmla="*/ 4815610 h 6861897"/>
              <a:gd name="connsiteX2" fmla="*/ 0 w 2108753"/>
              <a:gd name="connsiteY2" fmla="*/ 6861897 h 6861897"/>
              <a:gd name="connsiteX3" fmla="*/ 2102644 w 2108753"/>
              <a:gd name="connsiteY3" fmla="*/ 6860310 h 6861897"/>
              <a:gd name="connsiteX4" fmla="*/ 2108416 w 2108753"/>
              <a:gd name="connsiteY4" fmla="*/ 4041 h 6861897"/>
              <a:gd name="connsiteX5" fmla="*/ 84499 w 2108753"/>
              <a:gd name="connsiteY5" fmla="*/ 0 h 686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753" h="6861897">
                <a:moveTo>
                  <a:pt x="84499" y="0"/>
                </a:moveTo>
                <a:lnTo>
                  <a:pt x="1670844" y="4815610"/>
                </a:lnTo>
                <a:lnTo>
                  <a:pt x="0" y="6861897"/>
                </a:lnTo>
                <a:lnTo>
                  <a:pt x="2102644" y="6860310"/>
                </a:lnTo>
                <a:cubicBezTo>
                  <a:pt x="2100335" y="4572770"/>
                  <a:pt x="2110725" y="2291581"/>
                  <a:pt x="2108416" y="4041"/>
                </a:cubicBezTo>
                <a:lnTo>
                  <a:pt x="84499"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817792"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538252"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0" name="Platshållare för bildnummer 5">
            <a:extLst>
              <a:ext uri="{FF2B5EF4-FFF2-40B4-BE49-F238E27FC236}">
                <a16:creationId xmlns:a16="http://schemas.microsoft.com/office/drawing/2014/main" id="{49C83B4D-0072-CA50-510E-3238FB12D569}"/>
              </a:ext>
            </a:extLst>
          </p:cNvPr>
          <p:cNvSpPr>
            <a:spLocks noGrp="1"/>
          </p:cNvSpPr>
          <p:nvPr>
            <p:ph type="sldNum" sz="quarter" idx="4"/>
          </p:nvPr>
        </p:nvSpPr>
        <p:spPr>
          <a:xfrm>
            <a:off x="8763000" y="6356350"/>
            <a:ext cx="2012950"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11" name="Bildobjekt 10">
            <a:extLst>
              <a:ext uri="{FF2B5EF4-FFF2-40B4-BE49-F238E27FC236}">
                <a16:creationId xmlns:a16="http://schemas.microsoft.com/office/drawing/2014/main" id="{6A5BC5E7-0B1B-38B9-0C1E-CDAB41B2D7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37490855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Logosida">
    <p:bg>
      <p:bgPr>
        <a:solidFill>
          <a:srgbClr val="EDF7F7"/>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930604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a:t>Klicka här för att ändra </a:t>
            </a:r>
            <a:br>
              <a:rPr lang="sv-SE"/>
            </a:br>
            <a:r>
              <a:rPr lang="sv-SE"/>
              <a:t>mall för rubrikformat</a:t>
            </a:r>
            <a:endParaRPr lang="en-GB"/>
          </a:p>
        </p:txBody>
      </p:sp>
    </p:spTree>
    <p:extLst>
      <p:ext uri="{BB962C8B-B14F-4D97-AF65-F5344CB8AC3E}">
        <p14:creationId xmlns:p14="http://schemas.microsoft.com/office/powerpoint/2010/main" val="25514934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5" name="Logo">
            <a:extLst>
              <a:ext uri="{FF2B5EF4-FFF2-40B4-BE49-F238E27FC236}">
                <a16:creationId xmlns:a16="http://schemas.microsoft.com/office/drawing/2014/main" id="{A7753ADA-763C-8AFE-60B4-C9FE6EDBEAE1}"/>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93431D72-17BE-5278-CA97-A4E3ADBB0E33}"/>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06434976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6431526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Text + bild höger">
    <p:bg>
      <p:bgPr>
        <a:solidFill>
          <a:srgbClr val="EDF7F7"/>
        </a:solidFill>
        <a:effectLst/>
      </p:bgPr>
    </p:bg>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Logo">
            <a:extLst>
              <a:ext uri="{FF2B5EF4-FFF2-40B4-BE49-F238E27FC236}">
                <a16:creationId xmlns:a16="http://schemas.microsoft.com/office/drawing/2014/main" id="{E9A38C11-01F6-9D03-1FBC-25B9851E86DB}"/>
              </a:ext>
            </a:extLst>
          </p:cNvPr>
          <p:cNvSpPr>
            <a:spLocks noGrp="1" noChangeAspect="1"/>
          </p:cNvSpPr>
          <p:nvPr>
            <p:ph type="body" sz="quarter" idx="17" hasCustomPrompt="1"/>
          </p:nvPr>
        </p:nvSpPr>
        <p:spPr>
          <a:xfrm>
            <a:off x="8995527"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Logo">
            <a:extLst>
              <a:ext uri="{FF2B5EF4-FFF2-40B4-BE49-F238E27FC236}">
                <a16:creationId xmlns:a16="http://schemas.microsoft.com/office/drawing/2014/main" id="{44166C22-E2AD-709A-7206-065AD936AAD8}"/>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D566288A-D650-A9AE-12FD-F1612218803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5236196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Text + 1/3 bild höger">
    <p:bg>
      <p:bgPr>
        <a:solidFill>
          <a:srgbClr val="EDF7F7"/>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a:p>
        </p:txBody>
      </p:sp>
      <p:sp>
        <p:nvSpPr>
          <p:cNvPr id="7" name="Logo">
            <a:extLst>
              <a:ext uri="{FF2B5EF4-FFF2-40B4-BE49-F238E27FC236}">
                <a16:creationId xmlns:a16="http://schemas.microsoft.com/office/drawing/2014/main" id="{195786E0-D383-DC5F-B009-C2920E494841}"/>
              </a:ext>
            </a:extLst>
          </p:cNvPr>
          <p:cNvSpPr>
            <a:spLocks noGrp="1" noChangeAspect="1"/>
          </p:cNvSpPr>
          <p:nvPr>
            <p:ph type="body" sz="quarter" idx="17" hasCustomPrompt="1"/>
          </p:nvPr>
        </p:nvSpPr>
        <p:spPr>
          <a:xfrm>
            <a:off x="8995527" y="0"/>
            <a:ext cx="3196473" cy="6858000"/>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Logo">
            <a:extLst>
              <a:ext uri="{FF2B5EF4-FFF2-40B4-BE49-F238E27FC236}">
                <a16:creationId xmlns:a16="http://schemas.microsoft.com/office/drawing/2014/main" id="{1CB34ADF-5798-C208-EE2A-650EC5D774B6}"/>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31770652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ext +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390707"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Logo">
            <a:extLst>
              <a:ext uri="{FF2B5EF4-FFF2-40B4-BE49-F238E27FC236}">
                <a16:creationId xmlns:a16="http://schemas.microsoft.com/office/drawing/2014/main" id="{3A89EB75-32CD-9F72-F4B2-82FECF44F4C9}"/>
              </a:ext>
            </a:extLst>
          </p:cNvPr>
          <p:cNvSpPr>
            <a:spLocks noGrp="1" noChangeAspect="1"/>
          </p:cNvSpPr>
          <p:nvPr>
            <p:ph type="body" sz="quarter" idx="17" hasCustomPrompt="1"/>
          </p:nvPr>
        </p:nvSpPr>
        <p:spPr>
          <a:xfrm flipH="1">
            <a:off x="0" y="0"/>
            <a:ext cx="3196473"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ektangel 3">
            <a:extLst>
              <a:ext uri="{FF2B5EF4-FFF2-40B4-BE49-F238E27FC236}">
                <a16:creationId xmlns:a16="http://schemas.microsoft.com/office/drawing/2014/main" id="{0A634BD6-67EF-6469-1918-258C4FEC790B}"/>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4043885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18534786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1CB83589-DAB5-8E9D-6295-BFF6FF70FC51}"/>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tx1"/>
                </a:solidFill>
              </a:defRPr>
            </a:lvl1pPr>
          </a:lstStyle>
          <a:p>
            <a:pPr lvl="0"/>
            <a:r>
              <a:rPr lang="sv-SE"/>
              <a:t>xx</a:t>
            </a:r>
          </a:p>
        </p:txBody>
      </p:sp>
    </p:spTree>
    <p:extLst>
      <p:ext uri="{BB962C8B-B14F-4D97-AF65-F5344CB8AC3E}">
        <p14:creationId xmlns:p14="http://schemas.microsoft.com/office/powerpoint/2010/main" val="3444025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chemeClr val="accent3">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a:t>!</a:t>
            </a:r>
          </a:p>
        </p:txBody>
      </p:sp>
      <p:sp>
        <p:nvSpPr>
          <p:cNvPr id="2" name="Rubrik 1">
            <a:extLst>
              <a:ext uri="{FF2B5EF4-FFF2-40B4-BE49-F238E27FC236}">
                <a16:creationId xmlns:a16="http://schemas.microsoft.com/office/drawing/2014/main" id="{8B288121-07B8-7C90-C19B-FC43520229BE}"/>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a:p>
        </p:txBody>
      </p:sp>
      <p:sp>
        <p:nvSpPr>
          <p:cNvPr id="9" name="Rektangel 8">
            <a:extLst>
              <a:ext uri="{FF2B5EF4-FFF2-40B4-BE49-F238E27FC236}">
                <a16:creationId xmlns:a16="http://schemas.microsoft.com/office/drawing/2014/main" id="{08FD1F74-05BE-6239-F264-8DDCAFF615F3}"/>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2264084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209488691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93775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23554614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Framsida ver 2">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599A379F-8177-3518-85A5-30BFA55EF262}"/>
              </a:ext>
            </a:extLst>
          </p:cNvPr>
          <p:cNvSpPr>
            <a:spLocks noGrp="1"/>
          </p:cNvSpPr>
          <p:nvPr>
            <p:ph type="pic" sz="quarter" idx="18"/>
          </p:nvPr>
        </p:nvSpPr>
        <p:spPr>
          <a:xfrm>
            <a:off x="-19050" y="-4763"/>
            <a:ext cx="12211050" cy="6862763"/>
          </a:xfrm>
          <a:custGeom>
            <a:avLst/>
            <a:gdLst>
              <a:gd name="connsiteX0" fmla="*/ 0 w 12211050"/>
              <a:gd name="connsiteY0" fmla="*/ 0 h 6862763"/>
              <a:gd name="connsiteX1" fmla="*/ 12211050 w 12211050"/>
              <a:gd name="connsiteY1" fmla="*/ 0 h 6862763"/>
              <a:gd name="connsiteX2" fmla="*/ 12211050 w 12211050"/>
              <a:gd name="connsiteY2" fmla="*/ 6862763 h 6862763"/>
              <a:gd name="connsiteX3" fmla="*/ 2101088 w 12211050"/>
              <a:gd name="connsiteY3" fmla="*/ 6862763 h 6862763"/>
              <a:gd name="connsiteX4" fmla="*/ 431540 w 12211050"/>
              <a:gd name="connsiteY4" fmla="*/ 4818063 h 6862763"/>
              <a:gd name="connsiteX5" fmla="*/ 2017885 w 12211050"/>
              <a:gd name="connsiteY5" fmla="*/ 2453 h 6862763"/>
              <a:gd name="connsiteX6" fmla="*/ 6668 w 12211050"/>
              <a:gd name="connsiteY6" fmla="*/ 144 h 6862763"/>
              <a:gd name="connsiteX7" fmla="*/ 0 w 12211050"/>
              <a:gd name="connsiteY7" fmla="*/ 6605194 h 6862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11050" h="6862763">
                <a:moveTo>
                  <a:pt x="0" y="0"/>
                </a:moveTo>
                <a:lnTo>
                  <a:pt x="12211050" y="0"/>
                </a:lnTo>
                <a:lnTo>
                  <a:pt x="12211050" y="6862763"/>
                </a:lnTo>
                <a:lnTo>
                  <a:pt x="2101088" y="6862763"/>
                </a:lnTo>
                <a:lnTo>
                  <a:pt x="431540" y="4818063"/>
                </a:lnTo>
                <a:lnTo>
                  <a:pt x="2017885" y="2453"/>
                </a:lnTo>
                <a:lnTo>
                  <a:pt x="6668" y="144"/>
                </a:lnTo>
                <a:lnTo>
                  <a:pt x="0" y="6605194"/>
                </a:lnTo>
                <a:close/>
              </a:path>
            </a:pathLst>
          </a:custGeom>
          <a:solidFill>
            <a:schemeClr val="bg1">
              <a:lumMod val="75000"/>
            </a:schemeClr>
          </a:solidFill>
        </p:spPr>
        <p:txBody>
          <a:bodyPr wrap="square">
            <a:noAutofit/>
          </a:bodyPr>
          <a:lstStyle/>
          <a:p>
            <a:endParaRPr lang="sv-SE"/>
          </a:p>
        </p:txBody>
      </p:sp>
      <p:pic>
        <p:nvPicPr>
          <p:cNvPr id="15" name="Bildobjekt 14">
            <a:extLst>
              <a:ext uri="{FF2B5EF4-FFF2-40B4-BE49-F238E27FC236}">
                <a16:creationId xmlns:a16="http://schemas.microsoft.com/office/drawing/2014/main" id="{888FA0F3-0574-1303-9DAB-0EE2433EC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261" y="311212"/>
            <a:ext cx="1265053" cy="815850"/>
          </a:xfrm>
          <a:prstGeom prst="rect">
            <a:avLst/>
          </a:prstGeom>
        </p:spPr>
      </p:pic>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sp>
        <p:nvSpPr>
          <p:cNvPr id="2" name="Rubrik 1">
            <a:extLst>
              <a:ext uri="{FF2B5EF4-FFF2-40B4-BE49-F238E27FC236}">
                <a16:creationId xmlns:a16="http://schemas.microsoft.com/office/drawing/2014/main" id="{9AB671B3-F376-AFED-D648-C01D07054F52}"/>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2C42594A-4ABC-1905-146D-68B1A8070F79}"/>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405022559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pic>
        <p:nvPicPr>
          <p:cNvPr id="2" name="Bildobjekt 1">
            <a:extLst>
              <a:ext uri="{FF2B5EF4-FFF2-40B4-BE49-F238E27FC236}">
                <a16:creationId xmlns:a16="http://schemas.microsoft.com/office/drawing/2014/main" id="{18D4FF79-BA9F-BC4A-E140-151B62BF96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3533E74F-E803-55AB-6DB9-17248A7269EA}"/>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5" name="Underrubrik 2">
            <a:extLst>
              <a:ext uri="{FF2B5EF4-FFF2-40B4-BE49-F238E27FC236}">
                <a16:creationId xmlns:a16="http://schemas.microsoft.com/office/drawing/2014/main" id="{ADADA163-0901-6BC0-792D-692BCE383246}"/>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25947226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p:bg>
      <p:bgPr>
        <a:solidFill>
          <a:schemeClr val="accent1"/>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0C39B327-123D-7871-5440-8C925654D1EF}"/>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12399638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ext + 2/3 bild höger (lju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4632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2291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bild 5">
            <a:extLst>
              <a:ext uri="{FF2B5EF4-FFF2-40B4-BE49-F238E27FC236}">
                <a16:creationId xmlns:a16="http://schemas.microsoft.com/office/drawing/2014/main" id="{786435E8-4F97-8F50-FBDE-2705F233358B}"/>
              </a:ext>
            </a:extLst>
          </p:cNvPr>
          <p:cNvSpPr>
            <a:spLocks noGrp="1"/>
          </p:cNvSpPr>
          <p:nvPr>
            <p:ph type="pic" sz="quarter" idx="13"/>
          </p:nvPr>
        </p:nvSpPr>
        <p:spPr>
          <a:xfrm>
            <a:off x="5243946" y="1"/>
            <a:ext cx="6948055" cy="6858000"/>
          </a:xfrm>
          <a:custGeom>
            <a:avLst/>
            <a:gdLst>
              <a:gd name="connsiteX0" fmla="*/ 1584070 w 6948055"/>
              <a:gd name="connsiteY0" fmla="*/ 0 h 6858000"/>
              <a:gd name="connsiteX1" fmla="*/ 6948055 w 6948055"/>
              <a:gd name="connsiteY1" fmla="*/ 0 h 6858000"/>
              <a:gd name="connsiteX2" fmla="*/ 6948055 w 6948055"/>
              <a:gd name="connsiteY2" fmla="*/ 6858000 h 6858000"/>
              <a:gd name="connsiteX3" fmla="*/ 1684527 w 6948055"/>
              <a:gd name="connsiteY3" fmla="*/ 6858000 h 6858000"/>
              <a:gd name="connsiteX4" fmla="*/ 0 w 6948055"/>
              <a:gd name="connsiteY4" fmla="*/ 482138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8055" h="6858000">
                <a:moveTo>
                  <a:pt x="1584070" y="0"/>
                </a:moveTo>
                <a:lnTo>
                  <a:pt x="6948055" y="0"/>
                </a:lnTo>
                <a:lnTo>
                  <a:pt x="6948055" y="6858000"/>
                </a:lnTo>
                <a:lnTo>
                  <a:pt x="1684527" y="6858000"/>
                </a:lnTo>
                <a:lnTo>
                  <a:pt x="0" y="4821381"/>
                </a:lnTo>
                <a:close/>
              </a:path>
            </a:pathLst>
          </a:custGeom>
        </p:spPr>
        <p:txBody>
          <a:bodyPr wrap="square">
            <a:noAutofit/>
          </a:bodyPr>
          <a:lstStyle>
            <a:lvl1pPr marL="0" indent="0">
              <a:buNone/>
              <a:defRPr/>
            </a:lvl1pPr>
          </a:lstStyle>
          <a:p>
            <a:r>
              <a:rPr lang="sv-SE"/>
              <a:t>Klicka på ikonen för att lägga till en bild</a:t>
            </a:r>
          </a:p>
        </p:txBody>
      </p:sp>
      <p:sp>
        <p:nvSpPr>
          <p:cNvPr id="4" name="Logo">
            <a:extLst>
              <a:ext uri="{FF2B5EF4-FFF2-40B4-BE49-F238E27FC236}">
                <a16:creationId xmlns:a16="http://schemas.microsoft.com/office/drawing/2014/main" id="{435BE107-08F2-3D07-8689-1F27449BD520}"/>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93381202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ext + dubbelpil höger">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404B86CE-632C-F4D4-9961-FF65124C5F9D}"/>
              </a:ext>
            </a:extLst>
          </p:cNvPr>
          <p:cNvSpPr/>
          <p:nvPr userDrawn="1"/>
        </p:nvSpPr>
        <p:spPr>
          <a:xfrm>
            <a:off x="8290560" y="2"/>
            <a:ext cx="3909915" cy="6857996"/>
          </a:xfrm>
          <a:custGeom>
            <a:avLst/>
            <a:gdLst>
              <a:gd name="connsiteX0" fmla="*/ 1714500 w 4450935"/>
              <a:gd name="connsiteY0" fmla="*/ 0 h 6857996"/>
              <a:gd name="connsiteX1" fmla="*/ 44509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0" fmla="*/ 1714500 w 4450935"/>
              <a:gd name="connsiteY0" fmla="*/ 0 h 6857996"/>
              <a:gd name="connsiteX1" fmla="*/ 4031835 w 4450935"/>
              <a:gd name="connsiteY1" fmla="*/ 0 h 6857996"/>
              <a:gd name="connsiteX2" fmla="*/ 4450935 w 4450935"/>
              <a:gd name="connsiteY2" fmla="*/ 6857996 h 6857996"/>
              <a:gd name="connsiteX3" fmla="*/ 1714500 w 4450935"/>
              <a:gd name="connsiteY3" fmla="*/ 6857996 h 6857996"/>
              <a:gd name="connsiteX4" fmla="*/ 0 w 4450935"/>
              <a:gd name="connsiteY4" fmla="*/ 3428998 h 6857996"/>
              <a:gd name="connsiteX5" fmla="*/ 1714500 w 4450935"/>
              <a:gd name="connsiteY5" fmla="*/ 0 h 6857996"/>
              <a:gd name="connsiteX0" fmla="*/ 1714500 w 4031835"/>
              <a:gd name="connsiteY0" fmla="*/ 0 h 6857996"/>
              <a:gd name="connsiteX1" fmla="*/ 4031835 w 4031835"/>
              <a:gd name="connsiteY1" fmla="*/ 0 h 6857996"/>
              <a:gd name="connsiteX2" fmla="*/ 4024215 w 4031835"/>
              <a:gd name="connsiteY2" fmla="*/ 6850376 h 6857996"/>
              <a:gd name="connsiteX3" fmla="*/ 1714500 w 4031835"/>
              <a:gd name="connsiteY3" fmla="*/ 6857996 h 6857996"/>
              <a:gd name="connsiteX4" fmla="*/ 0 w 4031835"/>
              <a:gd name="connsiteY4" fmla="*/ 3428998 h 6857996"/>
              <a:gd name="connsiteX5" fmla="*/ 1714500 w 4031835"/>
              <a:gd name="connsiteY5" fmla="*/ 0 h 6857996"/>
              <a:gd name="connsiteX0" fmla="*/ 1714500 w 4024215"/>
              <a:gd name="connsiteY0" fmla="*/ 0 h 6857996"/>
              <a:gd name="connsiteX1" fmla="*/ 3909915 w 4024215"/>
              <a:gd name="connsiteY1" fmla="*/ 0 h 6857996"/>
              <a:gd name="connsiteX2" fmla="*/ 4024215 w 4024215"/>
              <a:gd name="connsiteY2" fmla="*/ 6850376 h 6857996"/>
              <a:gd name="connsiteX3" fmla="*/ 1714500 w 4024215"/>
              <a:gd name="connsiteY3" fmla="*/ 6857996 h 6857996"/>
              <a:gd name="connsiteX4" fmla="*/ 0 w 4024215"/>
              <a:gd name="connsiteY4" fmla="*/ 3428998 h 6857996"/>
              <a:gd name="connsiteX5" fmla="*/ 1714500 w 4024215"/>
              <a:gd name="connsiteY5" fmla="*/ 0 h 6857996"/>
              <a:gd name="connsiteX0" fmla="*/ 1714500 w 3909915"/>
              <a:gd name="connsiteY0" fmla="*/ 0 h 6857996"/>
              <a:gd name="connsiteX1" fmla="*/ 3909915 w 3909915"/>
              <a:gd name="connsiteY1" fmla="*/ 0 h 6857996"/>
              <a:gd name="connsiteX2" fmla="*/ 3909915 w 3909915"/>
              <a:gd name="connsiteY2" fmla="*/ 6857996 h 6857996"/>
              <a:gd name="connsiteX3" fmla="*/ 1714500 w 3909915"/>
              <a:gd name="connsiteY3" fmla="*/ 6857996 h 6857996"/>
              <a:gd name="connsiteX4" fmla="*/ 0 w 3909915"/>
              <a:gd name="connsiteY4" fmla="*/ 3428998 h 6857996"/>
              <a:gd name="connsiteX5" fmla="*/ 1714500 w 3909915"/>
              <a:gd name="connsiteY5" fmla="*/ 0 h 6857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9915" h="6857996">
                <a:moveTo>
                  <a:pt x="1714500" y="0"/>
                </a:moveTo>
                <a:lnTo>
                  <a:pt x="3909915" y="0"/>
                </a:lnTo>
                <a:lnTo>
                  <a:pt x="3909915" y="6857996"/>
                </a:lnTo>
                <a:lnTo>
                  <a:pt x="1714500" y="6857996"/>
                </a:lnTo>
                <a:lnTo>
                  <a:pt x="0" y="3428998"/>
                </a:lnTo>
                <a:lnTo>
                  <a:pt x="1714500" y="0"/>
                </a:lnTo>
                <a:close/>
              </a:path>
            </a:pathLst>
          </a:custGeom>
          <a:solidFill>
            <a:schemeClr val="accent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ihandsfigur: Form 12">
            <a:extLst>
              <a:ext uri="{FF2B5EF4-FFF2-40B4-BE49-F238E27FC236}">
                <a16:creationId xmlns:a16="http://schemas.microsoft.com/office/drawing/2014/main" id="{B10A0EF0-F6BF-D32A-6722-3F11180E7527}"/>
              </a:ext>
            </a:extLst>
          </p:cNvPr>
          <p:cNvSpPr/>
          <p:nvPr userDrawn="1"/>
        </p:nvSpPr>
        <p:spPr>
          <a:xfrm>
            <a:off x="8795166" y="2"/>
            <a:ext cx="3396835" cy="6857996"/>
          </a:xfrm>
          <a:custGeom>
            <a:avLst/>
            <a:gdLst>
              <a:gd name="connsiteX0" fmla="*/ 1714500 w 3396835"/>
              <a:gd name="connsiteY0" fmla="*/ 0 h 6857996"/>
              <a:gd name="connsiteX1" fmla="*/ 3396835 w 3396835"/>
              <a:gd name="connsiteY1" fmla="*/ 0 h 6857996"/>
              <a:gd name="connsiteX2" fmla="*/ 3396835 w 3396835"/>
              <a:gd name="connsiteY2" fmla="*/ 6857996 h 6857996"/>
              <a:gd name="connsiteX3" fmla="*/ 1714500 w 3396835"/>
              <a:gd name="connsiteY3" fmla="*/ 6857996 h 6857996"/>
              <a:gd name="connsiteX4" fmla="*/ 0 w 3396835"/>
              <a:gd name="connsiteY4" fmla="*/ 3428998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6835" h="6857996">
                <a:moveTo>
                  <a:pt x="1714500" y="0"/>
                </a:moveTo>
                <a:lnTo>
                  <a:pt x="3396835" y="0"/>
                </a:lnTo>
                <a:lnTo>
                  <a:pt x="3396835" y="6857996"/>
                </a:lnTo>
                <a:lnTo>
                  <a:pt x="1714500" y="6857996"/>
                </a:lnTo>
                <a:lnTo>
                  <a:pt x="0" y="3428998"/>
                </a:lnTo>
                <a:close/>
              </a:path>
            </a:pathLst>
          </a:custGeom>
          <a:solidFill>
            <a:srgbClr val="66BD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15" name="Platshållare för bildnummer 5">
            <a:extLst>
              <a:ext uri="{FF2B5EF4-FFF2-40B4-BE49-F238E27FC236}">
                <a16:creationId xmlns:a16="http://schemas.microsoft.com/office/drawing/2014/main" id="{ED69E976-927A-BDD8-2818-54CC112BD24B}"/>
              </a:ext>
            </a:extLst>
          </p:cNvPr>
          <p:cNvSpPr>
            <a:spLocks noGrp="1"/>
          </p:cNvSpPr>
          <p:nvPr>
            <p:ph type="sldNum" sz="quarter" idx="12"/>
          </p:nvPr>
        </p:nvSpPr>
        <p:spPr>
          <a:xfrm>
            <a:off x="9456738" y="6356350"/>
            <a:ext cx="1319212" cy="365125"/>
          </a:xfrm>
        </p:spPr>
        <p:txBody>
          <a:bodyPr/>
          <a:lstStyle>
            <a:lvl1pPr>
              <a:defRPr>
                <a:solidFill>
                  <a:schemeClr val="bg1"/>
                </a:solidFill>
              </a:defRPr>
            </a:lvl1pPr>
          </a:lstStyle>
          <a:p>
            <a:fld id="{84C3BD01-E488-4B64-A04E-23BB7B336F1D}" type="slidenum">
              <a:rPr lang="en-GB" smtClean="0"/>
              <a:pPr/>
              <a:t>‹#›</a:t>
            </a:fld>
            <a:endParaRPr lang="en-GB"/>
          </a:p>
        </p:txBody>
      </p:sp>
      <p:sp>
        <p:nvSpPr>
          <p:cNvPr id="6" name="Platshållare för innehåll 2">
            <a:extLst>
              <a:ext uri="{FF2B5EF4-FFF2-40B4-BE49-F238E27FC236}">
                <a16:creationId xmlns:a16="http://schemas.microsoft.com/office/drawing/2014/main" id="{00BBF03F-2703-4623-96C8-7B9E9BF04761}"/>
              </a:ext>
            </a:extLst>
          </p:cNvPr>
          <p:cNvSpPr>
            <a:spLocks noGrp="1"/>
          </p:cNvSpPr>
          <p:nvPr>
            <p:ph idx="1"/>
          </p:nvPr>
        </p:nvSpPr>
        <p:spPr>
          <a:xfrm>
            <a:off x="838200" y="1825625"/>
            <a:ext cx="71247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7" name="Rubrik 1">
            <a:extLst>
              <a:ext uri="{FF2B5EF4-FFF2-40B4-BE49-F238E27FC236}">
                <a16:creationId xmlns:a16="http://schemas.microsoft.com/office/drawing/2014/main" id="{D16D17E0-8085-F3B1-6855-647527B18E21}"/>
              </a:ext>
            </a:extLst>
          </p:cNvPr>
          <p:cNvSpPr>
            <a:spLocks noGrp="1"/>
          </p:cNvSpPr>
          <p:nvPr>
            <p:ph type="title"/>
          </p:nvPr>
        </p:nvSpPr>
        <p:spPr>
          <a:xfrm>
            <a:off x="838200" y="365125"/>
            <a:ext cx="7124700" cy="1325563"/>
          </a:xfrm>
        </p:spPr>
        <p:txBody>
          <a:bodyPr/>
          <a:lstStyle/>
          <a:p>
            <a:r>
              <a:rPr lang="sv-SE"/>
              <a:t>Klicka här för att ändra mall för rubrikformat</a:t>
            </a:r>
            <a:endParaRPr lang="en-GB"/>
          </a:p>
        </p:txBody>
      </p:sp>
      <p:pic>
        <p:nvPicPr>
          <p:cNvPr id="9" name="Bildobjekt 8">
            <a:extLst>
              <a:ext uri="{FF2B5EF4-FFF2-40B4-BE49-F238E27FC236}">
                <a16:creationId xmlns:a16="http://schemas.microsoft.com/office/drawing/2014/main" id="{EE345626-3D31-01A1-E85E-F9FD6C4301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855587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7333">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7333">
                                          <p:cBhvr additive="base">
                                            <p:cTn id="7" dur="750" fill="hold"/>
                                            <p:tgtEl>
                                              <p:spTgt spid="8"/>
                                            </p:tgtEl>
                                            <p:attrNameLst>
                                              <p:attrName>ppt_x</p:attrName>
                                            </p:attrNameLst>
                                          </p:cBhvr>
                                          <p:tavLst>
                                            <p:tav tm="0">
                                              <p:val>
                                                <p:strVal val="1+#ppt_w/2"/>
                                              </p:val>
                                            </p:tav>
                                            <p:tav tm="100000">
                                              <p:val>
                                                <p:strVal val="#ppt_x"/>
                                              </p:val>
                                            </p:tav>
                                          </p:tavLst>
                                        </p:anim>
                                        <p:anim calcmode="lin" valueType="num" p14:bounceEnd="57333">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7333">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57333">
                                          <p:cBhvr additive="base">
                                            <p:cTn id="11" dur="750" fill="hold"/>
                                            <p:tgtEl>
                                              <p:spTgt spid="13"/>
                                            </p:tgtEl>
                                            <p:attrNameLst>
                                              <p:attrName>ppt_x</p:attrName>
                                            </p:attrNameLst>
                                          </p:cBhvr>
                                          <p:tavLst>
                                            <p:tav tm="0">
                                              <p:val>
                                                <p:strVal val="1+#ppt_w/2"/>
                                              </p:val>
                                            </p:tav>
                                            <p:tav tm="100000">
                                              <p:val>
                                                <p:strVal val="#ppt_x"/>
                                              </p:val>
                                            </p:tav>
                                          </p:tavLst>
                                        </p:anim>
                                        <p:anim calcmode="lin" valueType="num" p14:bounceEnd="57333">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1+#ppt_w/2"/>
                                              </p:val>
                                            </p:tav>
                                            <p:tav tm="100000">
                                              <p:val>
                                                <p:strVal val="#ppt_x"/>
                                              </p:val>
                                            </p:tav>
                                          </p:tavLst>
                                        </p:anim>
                                        <p:anim calcmode="lin" valueType="num">
                                          <p:cBhvr additive="base">
                                            <p:cTn id="12" dur="7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7625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011863" y="1825625"/>
            <a:ext cx="47625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857DEDD3-A814-4D6F-9E66-12FC02C371DF}"/>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15370615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Rubrik och innehåll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221362227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obj" preserve="1">
  <p:cSld name="Rubrik och innehåll 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a:xfrm>
            <a:off x="8875714" y="6356350"/>
            <a:ext cx="1900236"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8" name="Bildobjekt 7">
            <a:extLst>
              <a:ext uri="{FF2B5EF4-FFF2-40B4-BE49-F238E27FC236}">
                <a16:creationId xmlns:a16="http://schemas.microsoft.com/office/drawing/2014/main" id="{F4332FA7-768D-7751-624D-9DE99EE46D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808783820"/>
      </p:ext>
    </p:extLst>
  </p:cSld>
  <p:clrMapOvr>
    <a:overrideClrMapping bg1="lt1" tx1="dk1" bg2="lt2" tx2="dk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Rubrik och 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9252744"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Frihandsfigur: Form 6">
            <a:extLst>
              <a:ext uri="{FF2B5EF4-FFF2-40B4-BE49-F238E27FC236}">
                <a16:creationId xmlns:a16="http://schemas.microsoft.com/office/drawing/2014/main" id="{168DBA5F-CD0F-117F-4428-AAEDD9EF6079}"/>
              </a:ext>
            </a:extLst>
          </p:cNvPr>
          <p:cNvSpPr/>
          <p:nvPr userDrawn="1"/>
        </p:nvSpPr>
        <p:spPr>
          <a:xfrm>
            <a:off x="10089357" y="-4619"/>
            <a:ext cx="2102806"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2806"/>
              <a:gd name="connsiteY0" fmla="*/ 2309 h 6864206"/>
              <a:gd name="connsiteX1" fmla="*/ 1670844 w 2102806"/>
              <a:gd name="connsiteY1" fmla="*/ 4817919 h 6864206"/>
              <a:gd name="connsiteX2" fmla="*/ 0 w 2102806"/>
              <a:gd name="connsiteY2" fmla="*/ 6864206 h 6864206"/>
              <a:gd name="connsiteX3" fmla="*/ 2102644 w 2102806"/>
              <a:gd name="connsiteY3" fmla="*/ 6862619 h 6864206"/>
              <a:gd name="connsiteX4" fmla="*/ 2102066 w 2102806"/>
              <a:gd name="connsiteY4" fmla="*/ 0 h 6864206"/>
              <a:gd name="connsiteX5" fmla="*/ 84499 w 2102806"/>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806" h="6864206">
                <a:moveTo>
                  <a:pt x="84499" y="2309"/>
                </a:moveTo>
                <a:lnTo>
                  <a:pt x="1670844" y="4817919"/>
                </a:lnTo>
                <a:lnTo>
                  <a:pt x="0" y="6864206"/>
                </a:lnTo>
                <a:lnTo>
                  <a:pt x="2102644" y="6862619"/>
                </a:lnTo>
                <a:cubicBezTo>
                  <a:pt x="2100335" y="4575079"/>
                  <a:pt x="2104375" y="2287540"/>
                  <a:pt x="2102066" y="0"/>
                </a:cubicBezTo>
                <a:lnTo>
                  <a:pt x="84499" y="2309"/>
                </a:lnTo>
                <a:close/>
              </a:path>
            </a:pathLst>
          </a:custGeom>
          <a:solidFill>
            <a:srgbClr val="0094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bildnummer 5">
            <a:extLst>
              <a:ext uri="{FF2B5EF4-FFF2-40B4-BE49-F238E27FC236}">
                <a16:creationId xmlns:a16="http://schemas.microsoft.com/office/drawing/2014/main" id="{E824655E-3710-4A12-876D-2F2D28CDFC4C}"/>
              </a:ext>
            </a:extLst>
          </p:cNvPr>
          <p:cNvSpPr>
            <a:spLocks noGrp="1"/>
          </p:cNvSpPr>
          <p:nvPr>
            <p:ph type="sldNum" sz="quarter" idx="12"/>
          </p:nvPr>
        </p:nvSpPr>
        <p:spPr>
          <a:xfrm>
            <a:off x="8743952" y="6356350"/>
            <a:ext cx="2031998"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9" name="Bildobjekt 8">
            <a:extLst>
              <a:ext uri="{FF2B5EF4-FFF2-40B4-BE49-F238E27FC236}">
                <a16:creationId xmlns:a16="http://schemas.microsoft.com/office/drawing/2014/main" id="{EC27C74B-5DD2-B481-3589-329A5E80BC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33308997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Rubrik och innehåll 4">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34370"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89D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05703"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5703"/>
              <a:gd name="connsiteY0" fmla="*/ 0 h 6861897"/>
              <a:gd name="connsiteX1" fmla="*/ 1670844 w 2105703"/>
              <a:gd name="connsiteY1" fmla="*/ 4815610 h 6861897"/>
              <a:gd name="connsiteX2" fmla="*/ 0 w 2105703"/>
              <a:gd name="connsiteY2" fmla="*/ 6861897 h 6861897"/>
              <a:gd name="connsiteX3" fmla="*/ 2102644 w 2105703"/>
              <a:gd name="connsiteY3" fmla="*/ 6860310 h 6861897"/>
              <a:gd name="connsiteX4" fmla="*/ 2105241 w 2105703"/>
              <a:gd name="connsiteY4" fmla="*/ 866 h 6861897"/>
              <a:gd name="connsiteX5" fmla="*/ 84499 w 2105703"/>
              <a:gd name="connsiteY5" fmla="*/ 0 h 6861897"/>
              <a:gd name="connsiteX0" fmla="*/ 84499 w 2105703"/>
              <a:gd name="connsiteY0" fmla="*/ 5484 h 6867381"/>
              <a:gd name="connsiteX1" fmla="*/ 1670844 w 2105703"/>
              <a:gd name="connsiteY1" fmla="*/ 4821094 h 6867381"/>
              <a:gd name="connsiteX2" fmla="*/ 0 w 2105703"/>
              <a:gd name="connsiteY2" fmla="*/ 6867381 h 6867381"/>
              <a:gd name="connsiteX3" fmla="*/ 2102644 w 2105703"/>
              <a:gd name="connsiteY3" fmla="*/ 6865794 h 6867381"/>
              <a:gd name="connsiteX4" fmla="*/ 2105241 w 2105703"/>
              <a:gd name="connsiteY4" fmla="*/ 0 h 6867381"/>
              <a:gd name="connsiteX5" fmla="*/ 84499 w 2105703"/>
              <a:gd name="connsiteY5" fmla="*/ 5484 h 6867381"/>
              <a:gd name="connsiteX0" fmla="*/ 84499 w 2105703"/>
              <a:gd name="connsiteY0" fmla="*/ 15009 h 6876906"/>
              <a:gd name="connsiteX1" fmla="*/ 1670844 w 2105703"/>
              <a:gd name="connsiteY1" fmla="*/ 4830619 h 6876906"/>
              <a:gd name="connsiteX2" fmla="*/ 0 w 2105703"/>
              <a:gd name="connsiteY2" fmla="*/ 6876906 h 6876906"/>
              <a:gd name="connsiteX3" fmla="*/ 2102644 w 2105703"/>
              <a:gd name="connsiteY3" fmla="*/ 6875319 h 6876906"/>
              <a:gd name="connsiteX4" fmla="*/ 2105241 w 2105703"/>
              <a:gd name="connsiteY4" fmla="*/ 0 h 6876906"/>
              <a:gd name="connsiteX5" fmla="*/ 84499 w 2105703"/>
              <a:gd name="connsiteY5" fmla="*/ 15009 h 6876906"/>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8891 w 2102644"/>
              <a:gd name="connsiteY4" fmla="*/ 0 h 6864206"/>
              <a:gd name="connsiteX5" fmla="*/ 84499 w 2102644"/>
              <a:gd name="connsiteY5" fmla="*/ 2309 h 6864206"/>
              <a:gd name="connsiteX0" fmla="*/ 84499 w 2102644"/>
              <a:gd name="connsiteY0" fmla="*/ 11834 h 6873731"/>
              <a:gd name="connsiteX1" fmla="*/ 1670844 w 2102644"/>
              <a:gd name="connsiteY1" fmla="*/ 4827444 h 6873731"/>
              <a:gd name="connsiteX2" fmla="*/ 0 w 2102644"/>
              <a:gd name="connsiteY2" fmla="*/ 6873731 h 6873731"/>
              <a:gd name="connsiteX3" fmla="*/ 2102644 w 2102644"/>
              <a:gd name="connsiteY3" fmla="*/ 6872144 h 6873731"/>
              <a:gd name="connsiteX4" fmla="*/ 2092541 w 2102644"/>
              <a:gd name="connsiteY4" fmla="*/ 0 h 6873731"/>
              <a:gd name="connsiteX5" fmla="*/ 84499 w 2102644"/>
              <a:gd name="connsiteY5" fmla="*/ 11834 h 6873731"/>
              <a:gd name="connsiteX0" fmla="*/ 84499 w 2105703"/>
              <a:gd name="connsiteY0" fmla="*/ 2309 h 6864206"/>
              <a:gd name="connsiteX1" fmla="*/ 1670844 w 2105703"/>
              <a:gd name="connsiteY1" fmla="*/ 4817919 h 6864206"/>
              <a:gd name="connsiteX2" fmla="*/ 0 w 2105703"/>
              <a:gd name="connsiteY2" fmla="*/ 6864206 h 6864206"/>
              <a:gd name="connsiteX3" fmla="*/ 2102644 w 2105703"/>
              <a:gd name="connsiteY3" fmla="*/ 6862619 h 6864206"/>
              <a:gd name="connsiteX4" fmla="*/ 2105241 w 2105703"/>
              <a:gd name="connsiteY4" fmla="*/ 0 h 6864206"/>
              <a:gd name="connsiteX5" fmla="*/ 84499 w 2105703"/>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5703" h="6864206">
                <a:moveTo>
                  <a:pt x="84499" y="2309"/>
                </a:moveTo>
                <a:lnTo>
                  <a:pt x="1670844" y="4817919"/>
                </a:lnTo>
                <a:lnTo>
                  <a:pt x="0" y="6864206"/>
                </a:lnTo>
                <a:lnTo>
                  <a:pt x="2102644" y="6862619"/>
                </a:lnTo>
                <a:cubicBezTo>
                  <a:pt x="2100335" y="4575079"/>
                  <a:pt x="2107550" y="2287540"/>
                  <a:pt x="2105241" y="0"/>
                </a:cubicBezTo>
                <a:lnTo>
                  <a:pt x="84499" y="2309"/>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6613" y="374650"/>
            <a:ext cx="8897109"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723783"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8875712" y="635635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6" name="Bildobjekt 5">
            <a:extLst>
              <a:ext uri="{FF2B5EF4-FFF2-40B4-BE49-F238E27FC236}">
                <a16:creationId xmlns:a16="http://schemas.microsoft.com/office/drawing/2014/main" id="{393CB205-0ABD-8766-F7F5-3A4C42EFF3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0666052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Logosida">
    <p:bg>
      <p:bgPr>
        <a:solidFill>
          <a:schemeClr val="accent2">
            <a:lumMod val="20000"/>
            <a:lumOff val="8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BAE6C38-C2EA-316F-AAB8-47D8B78F5069}"/>
              </a:ext>
            </a:extLst>
          </p:cNvPr>
          <p:cNvGraphicFramePr>
            <a:graphicFrameLocks noChangeAspect="1"/>
          </p:cNvGraphicFramePr>
          <p:nvPr userDrawn="1">
            <p:custDataLst>
              <p:tags r:id="rId1"/>
            </p:custDataLst>
            <p:extLst>
              <p:ext uri="{D42A27DB-BD31-4B8C-83A1-F6EECF244321}">
                <p14:modId xmlns:p14="http://schemas.microsoft.com/office/powerpoint/2010/main" val="12911541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8" name="think-cell data - do not delete" hidden="1">
                        <a:extLst>
                          <a:ext uri="{FF2B5EF4-FFF2-40B4-BE49-F238E27FC236}">
                            <a16:creationId xmlns:a16="http://schemas.microsoft.com/office/drawing/2014/main" id="{2BAE6C38-C2EA-316F-AAB8-47D8B78F50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C0C6180E-8AA2-3277-A3FD-4A6BA40792BC}"/>
              </a:ext>
            </a:extLst>
          </p:cNvPr>
          <p:cNvSpPr>
            <a:spLocks noGrp="1"/>
          </p:cNvSpPr>
          <p:nvPr>
            <p:ph type="title"/>
          </p:nvPr>
        </p:nvSpPr>
        <p:spPr/>
        <p:txBody>
          <a:bodyPr vert="horz"/>
          <a:lstStyle/>
          <a:p>
            <a:r>
              <a:rPr lang="sv-SE"/>
              <a:t>Klicka här för att ändra mall för rubrikformat</a:t>
            </a:r>
          </a:p>
        </p:txBody>
      </p:sp>
      <p:sp>
        <p:nvSpPr>
          <p:cNvPr id="3" name="Platshållare för datum 2">
            <a:extLst>
              <a:ext uri="{FF2B5EF4-FFF2-40B4-BE49-F238E27FC236}">
                <a16:creationId xmlns:a16="http://schemas.microsoft.com/office/drawing/2014/main" id="{D931F59B-69AB-F1B0-50AC-534A5C740925}"/>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FFC706FC-B74A-7873-C1E2-2FF12B8356C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4FB78EA-4B44-1A7E-57D6-0B28CCEA4FB2}"/>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E38DADB9-19A8-55AA-664E-3EF6ED455336}"/>
              </a:ext>
            </a:extLst>
          </p:cNvPr>
          <p:cNvSpPr/>
          <p:nvPr userDrawn="1"/>
        </p:nvSpPr>
        <p:spPr>
          <a:xfrm>
            <a:off x="839788" y="1808163"/>
            <a:ext cx="10512425" cy="40687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392279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12" name="Frihandsfigur: Form 11">
            <a:extLst>
              <a:ext uri="{FF2B5EF4-FFF2-40B4-BE49-F238E27FC236}">
                <a16:creationId xmlns:a16="http://schemas.microsoft.com/office/drawing/2014/main" id="{1B6E0B08-E7B9-C881-1CDC-AAAD3CBB19CB}"/>
              </a:ext>
            </a:extLst>
          </p:cNvPr>
          <p:cNvSpPr/>
          <p:nvPr userDrawn="1"/>
        </p:nvSpPr>
        <p:spPr>
          <a:xfrm>
            <a:off x="0" y="2"/>
            <a:ext cx="11353800" cy="6857996"/>
          </a:xfrm>
          <a:custGeom>
            <a:avLst/>
            <a:gdLst>
              <a:gd name="connsiteX0" fmla="*/ 0 w 11353800"/>
              <a:gd name="connsiteY0" fmla="*/ 0 h 6857996"/>
              <a:gd name="connsiteX1" fmla="*/ 9639300 w 11353800"/>
              <a:gd name="connsiteY1" fmla="*/ 0 h 6857996"/>
              <a:gd name="connsiteX2" fmla="*/ 11353800 w 11353800"/>
              <a:gd name="connsiteY2" fmla="*/ 3428998 h 6857996"/>
              <a:gd name="connsiteX3" fmla="*/ 9639300 w 11353800"/>
              <a:gd name="connsiteY3" fmla="*/ 6857996 h 6857996"/>
              <a:gd name="connsiteX4" fmla="*/ 0 w 11353800"/>
              <a:gd name="connsiteY4" fmla="*/ 6857996 h 6857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3800" h="6857996">
                <a:moveTo>
                  <a:pt x="0" y="0"/>
                </a:moveTo>
                <a:lnTo>
                  <a:pt x="9639300" y="0"/>
                </a:lnTo>
                <a:lnTo>
                  <a:pt x="11353800" y="3428998"/>
                </a:lnTo>
                <a:lnTo>
                  <a:pt x="9639300" y="6857996"/>
                </a:lnTo>
                <a:lnTo>
                  <a:pt x="0" y="6857996"/>
                </a:lnTo>
                <a:close/>
              </a:path>
            </a:pathLst>
          </a:cu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 name="Frihandsfigur: Form 7">
            <a:extLst>
              <a:ext uri="{FF2B5EF4-FFF2-40B4-BE49-F238E27FC236}">
                <a16:creationId xmlns:a16="http://schemas.microsoft.com/office/drawing/2014/main" id="{9405F5B1-8B5A-14D1-B020-A9BF9353F613}"/>
              </a:ext>
            </a:extLst>
          </p:cNvPr>
          <p:cNvSpPr/>
          <p:nvPr userDrawn="1"/>
        </p:nvSpPr>
        <p:spPr>
          <a:xfrm>
            <a:off x="-28575" y="2"/>
            <a:ext cx="10482776" cy="6877046"/>
          </a:xfrm>
          <a:custGeom>
            <a:avLst/>
            <a:gdLst>
              <a:gd name="connsiteX0" fmla="*/ 0 w 10311326"/>
              <a:gd name="connsiteY0" fmla="*/ 0 h 6857996"/>
              <a:gd name="connsiteX1" fmla="*/ 8596826 w 10311326"/>
              <a:gd name="connsiteY1" fmla="*/ 0 h 6857996"/>
              <a:gd name="connsiteX2" fmla="*/ 10311326 w 10311326"/>
              <a:gd name="connsiteY2" fmla="*/ 3428998 h 6857996"/>
              <a:gd name="connsiteX3" fmla="*/ 8596826 w 10311326"/>
              <a:gd name="connsiteY3" fmla="*/ 6857996 h 6857996"/>
              <a:gd name="connsiteX4" fmla="*/ 0 w 10311326"/>
              <a:gd name="connsiteY4" fmla="*/ 6857996 h 6857996"/>
              <a:gd name="connsiteX0" fmla="*/ 0 w 10473251"/>
              <a:gd name="connsiteY0" fmla="*/ 0 h 6867521"/>
              <a:gd name="connsiteX1" fmla="*/ 8758751 w 10473251"/>
              <a:gd name="connsiteY1" fmla="*/ 9525 h 6867521"/>
              <a:gd name="connsiteX2" fmla="*/ 10473251 w 10473251"/>
              <a:gd name="connsiteY2" fmla="*/ 3438523 h 6867521"/>
              <a:gd name="connsiteX3" fmla="*/ 8758751 w 10473251"/>
              <a:gd name="connsiteY3" fmla="*/ 6867521 h 6867521"/>
              <a:gd name="connsiteX4" fmla="*/ 161925 w 10473251"/>
              <a:gd name="connsiteY4" fmla="*/ 6867521 h 6867521"/>
              <a:gd name="connsiteX5" fmla="*/ 0 w 10473251"/>
              <a:gd name="connsiteY5" fmla="*/ 0 h 6867521"/>
              <a:gd name="connsiteX0" fmla="*/ 0 w 10463726"/>
              <a:gd name="connsiteY0" fmla="*/ 9525 h 6857996"/>
              <a:gd name="connsiteX1" fmla="*/ 8749226 w 10463726"/>
              <a:gd name="connsiteY1" fmla="*/ 0 h 6857996"/>
              <a:gd name="connsiteX2" fmla="*/ 10463726 w 10463726"/>
              <a:gd name="connsiteY2" fmla="*/ 3428998 h 6857996"/>
              <a:gd name="connsiteX3" fmla="*/ 8749226 w 10463726"/>
              <a:gd name="connsiteY3" fmla="*/ 6857996 h 6857996"/>
              <a:gd name="connsiteX4" fmla="*/ 152400 w 10463726"/>
              <a:gd name="connsiteY4" fmla="*/ 6857996 h 6857996"/>
              <a:gd name="connsiteX5" fmla="*/ 0 w 10463726"/>
              <a:gd name="connsiteY5" fmla="*/ 9525 h 6857996"/>
              <a:gd name="connsiteX0" fmla="*/ 28575 w 10492301"/>
              <a:gd name="connsiteY0" fmla="*/ 9525 h 6886571"/>
              <a:gd name="connsiteX1" fmla="*/ 8777801 w 10492301"/>
              <a:gd name="connsiteY1" fmla="*/ 0 h 6886571"/>
              <a:gd name="connsiteX2" fmla="*/ 10492301 w 10492301"/>
              <a:gd name="connsiteY2" fmla="*/ 3428998 h 6886571"/>
              <a:gd name="connsiteX3" fmla="*/ 8777801 w 10492301"/>
              <a:gd name="connsiteY3" fmla="*/ 6857996 h 6886571"/>
              <a:gd name="connsiteX4" fmla="*/ 0 w 10492301"/>
              <a:gd name="connsiteY4" fmla="*/ 6886571 h 6886571"/>
              <a:gd name="connsiteX5" fmla="*/ 28575 w 10492301"/>
              <a:gd name="connsiteY5" fmla="*/ 9525 h 6886571"/>
              <a:gd name="connsiteX0" fmla="*/ 19050 w 10482776"/>
              <a:gd name="connsiteY0" fmla="*/ 9525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19050 w 10482776"/>
              <a:gd name="connsiteY5" fmla="*/ 9525 h 6877046"/>
              <a:gd name="connsiteX0" fmla="*/ 19050 w 10482776"/>
              <a:gd name="connsiteY0" fmla="*/ 0 h 6886571"/>
              <a:gd name="connsiteX1" fmla="*/ 8768276 w 10482776"/>
              <a:gd name="connsiteY1" fmla="*/ 9525 h 6886571"/>
              <a:gd name="connsiteX2" fmla="*/ 10482776 w 10482776"/>
              <a:gd name="connsiteY2" fmla="*/ 3438523 h 6886571"/>
              <a:gd name="connsiteX3" fmla="*/ 8768276 w 10482776"/>
              <a:gd name="connsiteY3" fmla="*/ 6867521 h 6886571"/>
              <a:gd name="connsiteX4" fmla="*/ 0 w 10482776"/>
              <a:gd name="connsiteY4" fmla="*/ 6886571 h 6886571"/>
              <a:gd name="connsiteX5" fmla="*/ 19050 w 10482776"/>
              <a:gd name="connsiteY5" fmla="*/ 0 h 6886571"/>
              <a:gd name="connsiteX0" fmla="*/ 9525 w 10482776"/>
              <a:gd name="connsiteY0" fmla="*/ 0 h 6877046"/>
              <a:gd name="connsiteX1" fmla="*/ 8768276 w 10482776"/>
              <a:gd name="connsiteY1" fmla="*/ 0 h 6877046"/>
              <a:gd name="connsiteX2" fmla="*/ 10482776 w 10482776"/>
              <a:gd name="connsiteY2" fmla="*/ 3428998 h 6877046"/>
              <a:gd name="connsiteX3" fmla="*/ 8768276 w 10482776"/>
              <a:gd name="connsiteY3" fmla="*/ 6857996 h 6877046"/>
              <a:gd name="connsiteX4" fmla="*/ 0 w 10482776"/>
              <a:gd name="connsiteY4" fmla="*/ 6877046 h 6877046"/>
              <a:gd name="connsiteX5" fmla="*/ 9525 w 10482776"/>
              <a:gd name="connsiteY5" fmla="*/ 0 h 687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82776" h="6877046">
                <a:moveTo>
                  <a:pt x="9525" y="0"/>
                </a:moveTo>
                <a:lnTo>
                  <a:pt x="8768276" y="0"/>
                </a:lnTo>
                <a:lnTo>
                  <a:pt x="10482776" y="3428998"/>
                </a:lnTo>
                <a:lnTo>
                  <a:pt x="8768276" y="6857996"/>
                </a:lnTo>
                <a:lnTo>
                  <a:pt x="0" y="6877046"/>
                </a:lnTo>
                <a:cubicBezTo>
                  <a:pt x="0" y="4591047"/>
                  <a:pt x="9525" y="2285999"/>
                  <a:pt x="952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2019300" y="1768476"/>
            <a:ext cx="7239000" cy="2753620"/>
          </a:xfrm>
        </p:spPr>
        <p:txBody>
          <a:bodyPr anchor="ctr">
            <a:normAutofit/>
          </a:bodyPr>
          <a:lstStyle>
            <a:lvl1pPr algn="l">
              <a:lnSpc>
                <a:spcPct val="100000"/>
              </a:lnSpc>
              <a:defRPr sz="3600">
                <a:solidFill>
                  <a:schemeClr val="bg1"/>
                </a:solidFill>
              </a:defRPr>
            </a:lvl1pPr>
          </a:lstStyle>
          <a:p>
            <a:r>
              <a:rPr lang="sv-SE"/>
              <a:t>Klicka här för att ändra </a:t>
            </a:r>
            <a:br>
              <a:rPr lang="sv-SE"/>
            </a:br>
            <a:r>
              <a:rPr lang="sv-SE"/>
              <a:t>mall för rubrikformat</a:t>
            </a:r>
            <a:endParaRPr lang="en-GB"/>
          </a:p>
        </p:txBody>
      </p:sp>
    </p:spTree>
    <p:extLst>
      <p:ext uri="{BB962C8B-B14F-4D97-AF65-F5344CB8AC3E}">
        <p14:creationId xmlns:p14="http://schemas.microsoft.com/office/powerpoint/2010/main" val="84398969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2" name="Logo">
            <a:extLst>
              <a:ext uri="{FF2B5EF4-FFF2-40B4-BE49-F238E27FC236}">
                <a16:creationId xmlns:a16="http://schemas.microsoft.com/office/drawing/2014/main" id="{BE1FE4D2-AAA9-6436-57A6-DDCDCFE0C6AE}"/>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5" name="Rektangel 4">
            <a:extLst>
              <a:ext uri="{FF2B5EF4-FFF2-40B4-BE49-F238E27FC236}">
                <a16:creationId xmlns:a16="http://schemas.microsoft.com/office/drawing/2014/main" id="{BFA1BCA6-F4EF-BACA-6453-8FEF0EA1CEDB}"/>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9120570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67008650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ext + bild höger">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6096000" y="1"/>
            <a:ext cx="6096000" cy="6858000"/>
          </a:xfrm>
        </p:spPr>
        <p:txBody>
          <a:bodyPr/>
          <a:lstStyle/>
          <a:p>
            <a:endParaRPr lang="sv-SE"/>
          </a:p>
        </p:txBody>
      </p:sp>
      <p:sp>
        <p:nvSpPr>
          <p:cNvPr id="4" name="Logo">
            <a:extLst>
              <a:ext uri="{FF2B5EF4-FFF2-40B4-BE49-F238E27FC236}">
                <a16:creationId xmlns:a16="http://schemas.microsoft.com/office/drawing/2014/main" id="{D49AEAF1-5BF2-AC7E-AE60-FF01D377CA79}"/>
              </a:ext>
            </a:extLst>
          </p:cNvPr>
          <p:cNvSpPr>
            <a:spLocks noGrp="1" noChangeAspect="1"/>
          </p:cNvSpPr>
          <p:nvPr>
            <p:ph type="body" sz="quarter" idx="17" hasCustomPrompt="1"/>
          </p:nvPr>
        </p:nvSpPr>
        <p:spPr>
          <a:xfrm>
            <a:off x="8995527" y="-2"/>
            <a:ext cx="3196473" cy="6858001"/>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7" name="Logo">
            <a:extLst>
              <a:ext uri="{FF2B5EF4-FFF2-40B4-BE49-F238E27FC236}">
                <a16:creationId xmlns:a16="http://schemas.microsoft.com/office/drawing/2014/main" id="{33EFD576-5AAC-867D-D907-C3B188DCF35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47C0D395-ECD7-D9E7-7A46-359B73632872}"/>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51917576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ext + 1/3 bild höger">
    <p:bg>
      <p:bgPr>
        <a:solidFill>
          <a:schemeClr val="accent2">
            <a:lumMod val="20000"/>
            <a:lumOff val="80000"/>
          </a:schemeClr>
        </a:solidFill>
        <a:effectLst/>
      </p:bgPr>
    </p:bg>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838200" y="365125"/>
            <a:ext cx="3225800" cy="1325563"/>
          </a:xfrm>
        </p:spPr>
        <p:txBody>
          <a:bodyPr vert="horz"/>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3225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4241800" y="1"/>
            <a:ext cx="7950200" cy="6858000"/>
          </a:xfrm>
        </p:spPr>
        <p:txBody>
          <a:bodyPr/>
          <a:lstStyle/>
          <a:p>
            <a:endParaRPr lang="sv-SE"/>
          </a:p>
        </p:txBody>
      </p:sp>
      <p:sp>
        <p:nvSpPr>
          <p:cNvPr id="6" name="Logo">
            <a:extLst>
              <a:ext uri="{FF2B5EF4-FFF2-40B4-BE49-F238E27FC236}">
                <a16:creationId xmlns:a16="http://schemas.microsoft.com/office/drawing/2014/main" id="{C689DC06-CE17-E387-58F9-337FA2D63D8F}"/>
              </a:ext>
            </a:extLst>
          </p:cNvPr>
          <p:cNvSpPr>
            <a:spLocks noGrp="1" noChangeAspect="1"/>
          </p:cNvSpPr>
          <p:nvPr>
            <p:ph type="body" sz="quarter" idx="17" hasCustomPrompt="1"/>
          </p:nvPr>
        </p:nvSpPr>
        <p:spPr>
          <a:xfrm>
            <a:off x="8995527" y="-2"/>
            <a:ext cx="3196473" cy="6858001"/>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Logo">
            <a:extLst>
              <a:ext uri="{FF2B5EF4-FFF2-40B4-BE49-F238E27FC236}">
                <a16:creationId xmlns:a16="http://schemas.microsoft.com/office/drawing/2014/main" id="{E15185DC-A05A-34CD-CAF4-85801205C851}"/>
              </a:ext>
            </a:extLst>
          </p:cNvPr>
          <p:cNvSpPr>
            <a:spLocks noGrp="1" noChangeAspect="1"/>
          </p:cNvSpPr>
          <p:nvPr>
            <p:ph type="body" sz="quarter" idx="16" hasCustomPrompt="1"/>
          </p:nvPr>
        </p:nvSpPr>
        <p:spPr>
          <a:xfrm>
            <a:off x="11439525" y="221457"/>
            <a:ext cx="557213" cy="483394"/>
          </a:xfrm>
          <a:blipFill dpi="0" rotWithShape="1">
            <a:blip r:embed="rId6"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7890971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 bild vänster">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a:xfrm>
            <a:off x="6475413" y="365125"/>
            <a:ext cx="4876800" cy="1325563"/>
          </a:xfrm>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6475413" y="1825625"/>
            <a:ext cx="48768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endParaRPr lang="sv-SE"/>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Logo">
            <a:extLst>
              <a:ext uri="{FF2B5EF4-FFF2-40B4-BE49-F238E27FC236}">
                <a16:creationId xmlns:a16="http://schemas.microsoft.com/office/drawing/2014/main" id="{8C8BFD3B-C71D-6F1E-EDEB-9D398C662E2C}"/>
              </a:ext>
            </a:extLst>
          </p:cNvPr>
          <p:cNvSpPr>
            <a:spLocks noGrp="1" noChangeAspect="1"/>
          </p:cNvSpPr>
          <p:nvPr>
            <p:ph type="body" sz="quarter" idx="17" hasCustomPrompt="1"/>
          </p:nvPr>
        </p:nvSpPr>
        <p:spPr>
          <a:xfrm flipH="1">
            <a:off x="0" y="-2"/>
            <a:ext cx="3196473" cy="6858001"/>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ektangel 3">
            <a:extLst>
              <a:ext uri="{FF2B5EF4-FFF2-40B4-BE49-F238E27FC236}">
                <a16:creationId xmlns:a16="http://schemas.microsoft.com/office/drawing/2014/main" id="{79EE6303-0237-800F-F9CF-4C2A2B4129AF}"/>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3848688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Endast rubrik">
    <p:bg>
      <p:bgPr>
        <a:solidFill>
          <a:srgbClr val="E0F2FA"/>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909792E-A871-10CC-323D-74260B7C2E36}"/>
              </a:ext>
            </a:extLst>
          </p:cNvPr>
          <p:cNvGraphicFramePr>
            <a:graphicFrameLocks noChangeAspect="1"/>
          </p:cNvGraphicFramePr>
          <p:nvPr userDrawn="1">
            <p:custDataLst>
              <p:tags r:id="rId1"/>
            </p:custDataLst>
            <p:extLst>
              <p:ext uri="{D42A27DB-BD31-4B8C-83A1-F6EECF244321}">
                <p14:modId xmlns:p14="http://schemas.microsoft.com/office/powerpoint/2010/main" val="2262379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7" name="think-cell data - do not delete" hidden="1">
                        <a:extLst>
                          <a:ext uri="{FF2B5EF4-FFF2-40B4-BE49-F238E27FC236}">
                            <a16:creationId xmlns:a16="http://schemas.microsoft.com/office/drawing/2014/main" id="{B909792E-A871-10CC-323D-74260B7C2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Rubrik 1">
            <a:extLst>
              <a:ext uri="{FF2B5EF4-FFF2-40B4-BE49-F238E27FC236}">
                <a16:creationId xmlns:a16="http://schemas.microsoft.com/office/drawing/2014/main" id="{95DE5F71-E0FB-60E8-E42D-0CA0AE954CBD}"/>
              </a:ext>
            </a:extLst>
          </p:cNvPr>
          <p:cNvSpPr>
            <a:spLocks noGrp="1"/>
          </p:cNvSpPr>
          <p:nvPr>
            <p:ph type="title"/>
          </p:nvPr>
        </p:nvSpPr>
        <p:spPr>
          <a:xfrm>
            <a:off x="838200" y="365125"/>
            <a:ext cx="10515600" cy="1325563"/>
          </a:xfrm>
        </p:spPr>
        <p:txBody>
          <a:bodyPr/>
          <a:lstStyle/>
          <a:p>
            <a:r>
              <a:rPr lang="sv-SE"/>
              <a:t>Klicka här för att ändra mall för rubrikformat</a:t>
            </a:r>
            <a:endParaRPr lang="en-GB"/>
          </a:p>
        </p:txBody>
      </p:sp>
    </p:spTree>
    <p:extLst>
      <p:ext uri="{BB962C8B-B14F-4D97-AF65-F5344CB8AC3E}">
        <p14:creationId xmlns:p14="http://schemas.microsoft.com/office/powerpoint/2010/main" val="143557234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nfo stor">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2556162B-8CAF-B770-34D1-76B88B6A40B5}"/>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a:t>xx</a:t>
            </a:r>
          </a:p>
        </p:txBody>
      </p:sp>
    </p:spTree>
    <p:extLst>
      <p:ext uri="{BB962C8B-B14F-4D97-AF65-F5344CB8AC3E}">
        <p14:creationId xmlns:p14="http://schemas.microsoft.com/office/powerpoint/2010/main" val="40563961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itat eller påstående">
    <p:bg>
      <p:bgPr>
        <a:solidFill>
          <a:schemeClr val="accent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rgbClr val="FFFF00"/>
                </a:solidFill>
              </a:defRPr>
            </a:lvl1pPr>
          </a:lstStyle>
          <a:p>
            <a:pPr lvl="0"/>
            <a:r>
              <a:rPr lang="sv-SE"/>
              <a:t>!</a:t>
            </a:r>
          </a:p>
        </p:txBody>
      </p:sp>
      <p:sp>
        <p:nvSpPr>
          <p:cNvPr id="2" name="Rubrik 1">
            <a:extLst>
              <a:ext uri="{FF2B5EF4-FFF2-40B4-BE49-F238E27FC236}">
                <a16:creationId xmlns:a16="http://schemas.microsoft.com/office/drawing/2014/main" id="{C00BF28B-CC6B-2C5D-1240-488B1C557A5C}"/>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bg1"/>
                </a:solidFill>
              </a:defRPr>
            </a:lvl1pPr>
          </a:lstStyle>
          <a:p>
            <a:endParaRPr lang="en-GB"/>
          </a:p>
        </p:txBody>
      </p:sp>
      <p:sp>
        <p:nvSpPr>
          <p:cNvPr id="9" name="Rektangel 8">
            <a:extLst>
              <a:ext uri="{FF2B5EF4-FFF2-40B4-BE49-F238E27FC236}">
                <a16:creationId xmlns:a16="http://schemas.microsoft.com/office/drawing/2014/main" id="{B15F3BB6-D127-5246-3D09-F92CECC13273}"/>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358568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bg>
      <p:bgPr>
        <a:solidFill>
          <a:schemeClr val="accent5"/>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34672579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eport slide ljus">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sp>
        <p:nvSpPr>
          <p:cNvPr id="6" name="Rubrik 1">
            <a:extLst>
              <a:ext uri="{FF2B5EF4-FFF2-40B4-BE49-F238E27FC236}">
                <a16:creationId xmlns:a16="http://schemas.microsoft.com/office/drawing/2014/main" id="{0A763847-0FF3-55CD-509C-2B188D1CA213}"/>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41911786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Report slide ljus 2 textboxar">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sp>
        <p:nvSpPr>
          <p:cNvPr id="6" name="Platshållare för innehåll 8">
            <a:extLst>
              <a:ext uri="{FF2B5EF4-FFF2-40B4-BE49-F238E27FC236}">
                <a16:creationId xmlns:a16="http://schemas.microsoft.com/office/drawing/2014/main" id="{6B75D467-998F-D685-0336-B7FCD071A964}"/>
              </a:ext>
            </a:extLst>
          </p:cNvPr>
          <p:cNvSpPr>
            <a:spLocks noGrp="1"/>
          </p:cNvSpPr>
          <p:nvPr>
            <p:ph sz="quarter" idx="16"/>
          </p:nvPr>
        </p:nvSpPr>
        <p:spPr>
          <a:xfrm>
            <a:off x="63769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1">
            <a:extLst>
              <a:ext uri="{FF2B5EF4-FFF2-40B4-BE49-F238E27FC236}">
                <a16:creationId xmlns:a16="http://schemas.microsoft.com/office/drawing/2014/main" id="{EC97A58E-D4ED-33D1-0D2B-B9FD4868F5B7}"/>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20546231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1750" cy="730250"/>
          </a:xfrm>
        </p:spPr>
        <p:txBody>
          <a:bodyPr>
            <a:normAutofit/>
          </a:bodyPr>
          <a:lstStyle>
            <a:lvl1pPr>
              <a:defRPr sz="2200">
                <a:solidFill>
                  <a:schemeClr val="bg1"/>
                </a:solidFill>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a:t>Klicka här för att ändra format på bakgrundstexten</a:t>
            </a:r>
          </a:p>
        </p:txBody>
      </p:sp>
      <p:pic>
        <p:nvPicPr>
          <p:cNvPr id="8" name="Bildobjekt 7">
            <a:extLst>
              <a:ext uri="{FF2B5EF4-FFF2-40B4-BE49-F238E27FC236}">
                <a16:creationId xmlns:a16="http://schemas.microsoft.com/office/drawing/2014/main" id="{43AF02A2-6452-DFE1-7070-2C403BB2B2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5110892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2 textboxar">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4131" cy="730250"/>
          </a:xfrm>
        </p:spPr>
        <p:txBody>
          <a:bodyPr>
            <a:normAutofit/>
          </a:bodyPr>
          <a:lstStyle>
            <a:lvl1pPr>
              <a:defRPr sz="2200">
                <a:solidFill>
                  <a:schemeClr val="bg1"/>
                </a:solidFill>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a:t>Klicka här för att ändra format på bakgrundstexten</a:t>
            </a:r>
          </a:p>
        </p:txBody>
      </p:sp>
      <p:sp>
        <p:nvSpPr>
          <p:cNvPr id="11" name="Platshållare för innehåll 8">
            <a:extLst>
              <a:ext uri="{FF2B5EF4-FFF2-40B4-BE49-F238E27FC236}">
                <a16:creationId xmlns:a16="http://schemas.microsoft.com/office/drawing/2014/main" id="{012DD56E-C0B2-A1FF-6938-1B399F20EB09}"/>
              </a:ext>
            </a:extLst>
          </p:cNvPr>
          <p:cNvSpPr>
            <a:spLocks noGrp="1"/>
          </p:cNvSpPr>
          <p:nvPr>
            <p:ph sz="quarter" idx="18"/>
          </p:nvPr>
        </p:nvSpPr>
        <p:spPr>
          <a:xfrm>
            <a:off x="6388101"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88B9E44F-D8E8-4503-B10F-D7FFE921459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73648454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Report slide ljus grön">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F67896D7-7ED8-613B-BF4D-23D0FEE98408}"/>
              </a:ext>
            </a:extLst>
          </p:cNvPr>
          <p:cNvGraphicFramePr>
            <a:graphicFrameLocks noChangeAspect="1"/>
          </p:cNvGraphicFramePr>
          <p:nvPr userDrawn="1">
            <p:custDataLst>
              <p:tags r:id="rId1"/>
            </p:custDataLst>
            <p:extLst>
              <p:ext uri="{D42A27DB-BD31-4B8C-83A1-F6EECF244321}">
                <p14:modId xmlns:p14="http://schemas.microsoft.com/office/powerpoint/2010/main" val="2256702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5" name="think-cell data - do not delete" hidden="1">
                        <a:extLst>
                          <a:ext uri="{FF2B5EF4-FFF2-40B4-BE49-F238E27FC236}">
                            <a16:creationId xmlns:a16="http://schemas.microsoft.com/office/drawing/2014/main" id="{F67896D7-7ED8-613B-BF4D-23D0FEE984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ktangel 5">
            <a:extLst>
              <a:ext uri="{FF2B5EF4-FFF2-40B4-BE49-F238E27FC236}">
                <a16:creationId xmlns:a16="http://schemas.microsoft.com/office/drawing/2014/main" id="{633D36C3-22DF-EE00-D736-DEF64035D73A}"/>
              </a:ext>
            </a:extLst>
          </p:cNvPr>
          <p:cNvSpPr/>
          <p:nvPr userDrawn="1"/>
        </p:nvSpPr>
        <p:spPr>
          <a:xfrm>
            <a:off x="0" y="0"/>
            <a:ext cx="6096000" cy="6858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F1680487-8ECC-1281-F984-659829371DB5}"/>
              </a:ext>
            </a:extLst>
          </p:cNvPr>
          <p:cNvSpPr/>
          <p:nvPr userDrawn="1"/>
        </p:nvSpPr>
        <p:spPr>
          <a:xfrm>
            <a:off x="6096000" y="0"/>
            <a:ext cx="6096000" cy="6858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317480" cy="730250"/>
          </a:xfrm>
        </p:spPr>
        <p:txBody>
          <a:bodyPr vert="horz">
            <a:normAutofit/>
          </a:bodyPr>
          <a:lstStyle>
            <a:lvl1pPr>
              <a:defRPr sz="2200"/>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pic>
        <p:nvPicPr>
          <p:cNvPr id="8" name="Bild 7">
            <a:extLst>
              <a:ext uri="{FF2B5EF4-FFF2-40B4-BE49-F238E27FC236}">
                <a16:creationId xmlns:a16="http://schemas.microsoft.com/office/drawing/2014/main" id="{B8ED537C-9BD4-6091-E572-371F077FC5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1293916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ild med tonat fält och infographics">
    <p:bg>
      <p:bgPr>
        <a:solidFill>
          <a:srgbClr val="F6F5F1"/>
        </a:solidFill>
        <a:effectLst/>
      </p:bgPr>
    </p:bg>
    <p:spTree>
      <p:nvGrpSpPr>
        <p:cNvPr id="1" name=""/>
        <p:cNvGrpSpPr/>
        <p:nvPr/>
      </p:nvGrpSpPr>
      <p:grpSpPr>
        <a:xfrm>
          <a:off x="0" y="0"/>
          <a:ext cx="0" cy="0"/>
          <a:chOff x="0" y="0"/>
          <a:chExt cx="0" cy="0"/>
        </a:xfrm>
      </p:grpSpPr>
      <p:sp>
        <p:nvSpPr>
          <p:cNvPr id="18" name="Platshållare för bild 17">
            <a:extLst>
              <a:ext uri="{FF2B5EF4-FFF2-40B4-BE49-F238E27FC236}">
                <a16:creationId xmlns:a16="http://schemas.microsoft.com/office/drawing/2014/main" id="{BE3939F4-980F-438B-A738-984A96B50FCE}"/>
              </a:ext>
            </a:extLst>
          </p:cNvPr>
          <p:cNvSpPr>
            <a:spLocks noGrp="1"/>
          </p:cNvSpPr>
          <p:nvPr>
            <p:ph type="pic" sz="quarter" idx="25"/>
          </p:nvPr>
        </p:nvSpPr>
        <p:spPr>
          <a:xfrm>
            <a:off x="0" y="0"/>
            <a:ext cx="12192000" cy="5805488"/>
          </a:xfrm>
        </p:spPr>
        <p:txBody>
          <a:bodyPr/>
          <a:lstStyle/>
          <a:p>
            <a:endParaRPr lang="sv-SE"/>
          </a:p>
        </p:txBody>
      </p:sp>
      <p:graphicFrame>
        <p:nvGraphicFramePr>
          <p:cNvPr id="9" name="think-cell data - do not delete" hidden="1">
            <a:extLst>
              <a:ext uri="{FF2B5EF4-FFF2-40B4-BE49-F238E27FC236}">
                <a16:creationId xmlns:a16="http://schemas.microsoft.com/office/drawing/2014/main" id="{AE82C1FC-9A9F-DFD2-41C2-5B013E7BDF51}"/>
              </a:ext>
            </a:extLst>
          </p:cNvPr>
          <p:cNvGraphicFramePr>
            <a:graphicFrameLocks noChangeAspect="1"/>
          </p:cNvGraphicFramePr>
          <p:nvPr userDrawn="1">
            <p:custDataLst>
              <p:tags r:id="rId1"/>
            </p:custDataLst>
            <p:extLst>
              <p:ext uri="{D42A27DB-BD31-4B8C-83A1-F6EECF244321}">
                <p14:modId xmlns:p14="http://schemas.microsoft.com/office/powerpoint/2010/main" val="2956686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AE82C1FC-9A9F-DFD2-41C2-5B013E7BDF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latshållare för text 18">
            <a:extLst>
              <a:ext uri="{FF2B5EF4-FFF2-40B4-BE49-F238E27FC236}">
                <a16:creationId xmlns:a16="http://schemas.microsoft.com/office/drawing/2014/main" id="{FEC3D090-8EE9-B973-C944-8780931BF51E}"/>
              </a:ext>
            </a:extLst>
          </p:cNvPr>
          <p:cNvSpPr>
            <a:spLocks noGrp="1"/>
          </p:cNvSpPr>
          <p:nvPr>
            <p:ph type="body" sz="quarter" idx="19" hasCustomPrompt="1"/>
          </p:nvPr>
        </p:nvSpPr>
        <p:spPr>
          <a:xfrm>
            <a:off x="0" y="5805488"/>
            <a:ext cx="12192000" cy="1052512"/>
          </a:xfrm>
          <a:solidFill>
            <a:schemeClr val="accent1">
              <a:alpha val="8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sv-SE" sz="1800" dirty="0">
                <a:solidFill>
                  <a:schemeClr val="lt1"/>
                </a:solidFill>
              </a:defRPr>
            </a:lvl1pPr>
          </a:lstStyle>
          <a:p>
            <a:pPr marL="0" lvl="0" algn="ctr"/>
            <a:r>
              <a:rPr lang="sv-SE"/>
              <a:t>     </a:t>
            </a:r>
          </a:p>
        </p:txBody>
      </p:sp>
      <p:sp>
        <p:nvSpPr>
          <p:cNvPr id="13" name="Platshållare för text 12">
            <a:extLst>
              <a:ext uri="{FF2B5EF4-FFF2-40B4-BE49-F238E27FC236}">
                <a16:creationId xmlns:a16="http://schemas.microsoft.com/office/drawing/2014/main" id="{C20C6FE0-DD8F-44C7-1C61-0BD64472697A}"/>
              </a:ext>
            </a:extLst>
          </p:cNvPr>
          <p:cNvSpPr>
            <a:spLocks noGrp="1"/>
          </p:cNvSpPr>
          <p:nvPr>
            <p:ph type="body" sz="quarter" idx="14"/>
          </p:nvPr>
        </p:nvSpPr>
        <p:spPr>
          <a:xfrm>
            <a:off x="838200"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4" name="Platshållare för text 12">
            <a:extLst>
              <a:ext uri="{FF2B5EF4-FFF2-40B4-BE49-F238E27FC236}">
                <a16:creationId xmlns:a16="http://schemas.microsoft.com/office/drawing/2014/main" id="{F611F6A4-9450-F432-2712-B50DFFD3E9B0}"/>
              </a:ext>
            </a:extLst>
          </p:cNvPr>
          <p:cNvSpPr>
            <a:spLocks noGrp="1"/>
          </p:cNvSpPr>
          <p:nvPr>
            <p:ph type="body" sz="quarter" idx="15"/>
          </p:nvPr>
        </p:nvSpPr>
        <p:spPr>
          <a:xfrm>
            <a:off x="3009504"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5" name="Platshållare för text 12">
            <a:extLst>
              <a:ext uri="{FF2B5EF4-FFF2-40B4-BE49-F238E27FC236}">
                <a16:creationId xmlns:a16="http://schemas.microsoft.com/office/drawing/2014/main" id="{64123DC2-728F-CF0F-96F8-8FAA6CF05471}"/>
              </a:ext>
            </a:extLst>
          </p:cNvPr>
          <p:cNvSpPr>
            <a:spLocks noGrp="1"/>
          </p:cNvSpPr>
          <p:nvPr>
            <p:ph type="body" sz="quarter" idx="16"/>
          </p:nvPr>
        </p:nvSpPr>
        <p:spPr>
          <a:xfrm>
            <a:off x="5180808"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6" name="Platshållare för text 12">
            <a:extLst>
              <a:ext uri="{FF2B5EF4-FFF2-40B4-BE49-F238E27FC236}">
                <a16:creationId xmlns:a16="http://schemas.microsoft.com/office/drawing/2014/main" id="{445CE97E-A6AE-9F5C-1D93-9342E23F146B}"/>
              </a:ext>
            </a:extLst>
          </p:cNvPr>
          <p:cNvSpPr>
            <a:spLocks noGrp="1"/>
          </p:cNvSpPr>
          <p:nvPr>
            <p:ph type="body" sz="quarter" idx="17"/>
          </p:nvPr>
        </p:nvSpPr>
        <p:spPr>
          <a:xfrm>
            <a:off x="7352112"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7" name="Platshållare för text 12">
            <a:extLst>
              <a:ext uri="{FF2B5EF4-FFF2-40B4-BE49-F238E27FC236}">
                <a16:creationId xmlns:a16="http://schemas.microsoft.com/office/drawing/2014/main" id="{2DF3AA84-ABFF-BC1E-3333-5C61C7FD39E0}"/>
              </a:ext>
            </a:extLst>
          </p:cNvPr>
          <p:cNvSpPr>
            <a:spLocks noGrp="1"/>
          </p:cNvSpPr>
          <p:nvPr>
            <p:ph type="body" sz="quarter" idx="18"/>
          </p:nvPr>
        </p:nvSpPr>
        <p:spPr>
          <a:xfrm>
            <a:off x="9523413"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2" name="Logo">
            <a:extLst>
              <a:ext uri="{FF2B5EF4-FFF2-40B4-BE49-F238E27FC236}">
                <a16:creationId xmlns:a16="http://schemas.microsoft.com/office/drawing/2014/main" id="{4A58953E-908B-E036-6337-8AB22F146DAB}"/>
              </a:ext>
            </a:extLst>
          </p:cNvPr>
          <p:cNvSpPr>
            <a:spLocks noGrp="1" noChangeAspect="1"/>
          </p:cNvSpPr>
          <p:nvPr>
            <p:ph type="body" sz="quarter" idx="20"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Platshållare för bild 3">
            <a:extLst>
              <a:ext uri="{FF2B5EF4-FFF2-40B4-BE49-F238E27FC236}">
                <a16:creationId xmlns:a16="http://schemas.microsoft.com/office/drawing/2014/main" id="{D6FDEEB2-F9AC-BC62-0A11-F8E3CCDE9B4C}"/>
              </a:ext>
            </a:extLst>
          </p:cNvPr>
          <p:cNvSpPr>
            <a:spLocks noGrp="1"/>
          </p:cNvSpPr>
          <p:nvPr>
            <p:ph type="pic" sz="quarter" idx="21"/>
          </p:nvPr>
        </p:nvSpPr>
        <p:spPr>
          <a:xfrm>
            <a:off x="2832852"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5" name="Platshållare för bild 3">
            <a:extLst>
              <a:ext uri="{FF2B5EF4-FFF2-40B4-BE49-F238E27FC236}">
                <a16:creationId xmlns:a16="http://schemas.microsoft.com/office/drawing/2014/main" id="{DA09FCB3-41DF-D6F1-FBF6-484175506ED0}"/>
              </a:ext>
            </a:extLst>
          </p:cNvPr>
          <p:cNvSpPr>
            <a:spLocks noGrp="1"/>
          </p:cNvSpPr>
          <p:nvPr>
            <p:ph type="pic" sz="quarter" idx="22"/>
          </p:nvPr>
        </p:nvSpPr>
        <p:spPr>
          <a:xfrm>
            <a:off x="5004156"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6" name="Platshållare för bild 3">
            <a:extLst>
              <a:ext uri="{FF2B5EF4-FFF2-40B4-BE49-F238E27FC236}">
                <a16:creationId xmlns:a16="http://schemas.microsoft.com/office/drawing/2014/main" id="{6D202FFB-85C2-7E93-D0D2-5D348D63999B}"/>
              </a:ext>
            </a:extLst>
          </p:cNvPr>
          <p:cNvSpPr>
            <a:spLocks noGrp="1"/>
          </p:cNvSpPr>
          <p:nvPr>
            <p:ph type="pic" sz="quarter" idx="23"/>
          </p:nvPr>
        </p:nvSpPr>
        <p:spPr>
          <a:xfrm>
            <a:off x="7175460"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8" name="Platshållare för bild 3">
            <a:extLst>
              <a:ext uri="{FF2B5EF4-FFF2-40B4-BE49-F238E27FC236}">
                <a16:creationId xmlns:a16="http://schemas.microsoft.com/office/drawing/2014/main" id="{7F60D9FC-939B-FADB-4354-5025A7172C7F}"/>
              </a:ext>
            </a:extLst>
          </p:cNvPr>
          <p:cNvSpPr>
            <a:spLocks noGrp="1"/>
          </p:cNvSpPr>
          <p:nvPr>
            <p:ph type="pic" sz="quarter" idx="24"/>
          </p:nvPr>
        </p:nvSpPr>
        <p:spPr>
          <a:xfrm>
            <a:off x="9346764"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20" name="Rubrik 19">
            <a:extLst>
              <a:ext uri="{FF2B5EF4-FFF2-40B4-BE49-F238E27FC236}">
                <a16:creationId xmlns:a16="http://schemas.microsoft.com/office/drawing/2014/main" id="{F583B662-D433-7A5A-455A-D624813B0040}"/>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26977571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am 16">
    <p:bg>
      <p:bgPr>
        <a:solidFill>
          <a:srgbClr val="F6F5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DDCF29-19EA-8168-EE55-FB1CDD33185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87F7868-1FF0-25BE-059F-FD245B16B3C2}"/>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DD4A9AB4-4EAD-E21F-45DC-B63EC8A74B9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FB0DB82C-BC96-CDA0-B810-4C147790C1CE}"/>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B9BF076D-E41B-9D50-0DE7-B9EFA5727760}"/>
              </a:ext>
            </a:extLst>
          </p:cNvPr>
          <p:cNvSpPr>
            <a:spLocks noGrp="1"/>
          </p:cNvSpPr>
          <p:nvPr>
            <p:ph type="pic" sz="quarter" idx="13"/>
          </p:nvPr>
        </p:nvSpPr>
        <p:spPr>
          <a:xfrm>
            <a:off x="839789" y="1808163"/>
            <a:ext cx="1169987" cy="1230312"/>
          </a:xfrm>
        </p:spPr>
        <p:txBody>
          <a:bodyPr>
            <a:normAutofit/>
          </a:bodyPr>
          <a:lstStyle>
            <a:lvl1pPr>
              <a:defRPr sz="1200"/>
            </a:lvl1pPr>
          </a:lstStyle>
          <a:p>
            <a:endParaRPr lang="sv-SE"/>
          </a:p>
        </p:txBody>
      </p:sp>
      <p:sp>
        <p:nvSpPr>
          <p:cNvPr id="9" name="Platshållare för text 8">
            <a:extLst>
              <a:ext uri="{FF2B5EF4-FFF2-40B4-BE49-F238E27FC236}">
                <a16:creationId xmlns:a16="http://schemas.microsoft.com/office/drawing/2014/main" id="{0C3512A2-1C57-DCA5-DD1C-EF27DEEA727F}"/>
              </a:ext>
            </a:extLst>
          </p:cNvPr>
          <p:cNvSpPr>
            <a:spLocks noGrp="1"/>
          </p:cNvSpPr>
          <p:nvPr>
            <p:ph type="body" sz="quarter" idx="14"/>
          </p:nvPr>
        </p:nvSpPr>
        <p:spPr>
          <a:xfrm>
            <a:off x="838200"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10" name="Platshållare för bild 6">
            <a:extLst>
              <a:ext uri="{FF2B5EF4-FFF2-40B4-BE49-F238E27FC236}">
                <a16:creationId xmlns:a16="http://schemas.microsoft.com/office/drawing/2014/main" id="{B9EC2212-F9A3-51F6-F14F-226FBDABAB2F}"/>
              </a:ext>
            </a:extLst>
          </p:cNvPr>
          <p:cNvSpPr>
            <a:spLocks noGrp="1"/>
          </p:cNvSpPr>
          <p:nvPr>
            <p:ph type="pic" sz="quarter" idx="15"/>
          </p:nvPr>
        </p:nvSpPr>
        <p:spPr>
          <a:xfrm>
            <a:off x="2174423" y="1808163"/>
            <a:ext cx="1169987" cy="1230312"/>
          </a:xfrm>
        </p:spPr>
        <p:txBody>
          <a:bodyPr>
            <a:normAutofit/>
          </a:bodyPr>
          <a:lstStyle>
            <a:lvl1pPr>
              <a:defRPr sz="1200"/>
            </a:lvl1pPr>
          </a:lstStyle>
          <a:p>
            <a:endParaRPr lang="sv-SE"/>
          </a:p>
        </p:txBody>
      </p:sp>
      <p:sp>
        <p:nvSpPr>
          <p:cNvPr id="11" name="Platshållare för bild 6">
            <a:extLst>
              <a:ext uri="{FF2B5EF4-FFF2-40B4-BE49-F238E27FC236}">
                <a16:creationId xmlns:a16="http://schemas.microsoft.com/office/drawing/2014/main" id="{74DB19ED-BC10-0A24-A718-42849A015E15}"/>
              </a:ext>
            </a:extLst>
          </p:cNvPr>
          <p:cNvSpPr>
            <a:spLocks noGrp="1"/>
          </p:cNvSpPr>
          <p:nvPr>
            <p:ph type="pic" sz="quarter" idx="16"/>
          </p:nvPr>
        </p:nvSpPr>
        <p:spPr>
          <a:xfrm>
            <a:off x="3509057" y="1808163"/>
            <a:ext cx="1169987" cy="1230312"/>
          </a:xfrm>
        </p:spPr>
        <p:txBody>
          <a:bodyPr>
            <a:normAutofit/>
          </a:bodyPr>
          <a:lstStyle>
            <a:lvl1pPr>
              <a:defRPr sz="1200"/>
            </a:lvl1pPr>
          </a:lstStyle>
          <a:p>
            <a:endParaRPr lang="sv-SE"/>
          </a:p>
        </p:txBody>
      </p:sp>
      <p:sp>
        <p:nvSpPr>
          <p:cNvPr id="12" name="Platshållare för bild 6">
            <a:extLst>
              <a:ext uri="{FF2B5EF4-FFF2-40B4-BE49-F238E27FC236}">
                <a16:creationId xmlns:a16="http://schemas.microsoft.com/office/drawing/2014/main" id="{1C69EDE8-256D-69CF-7E56-54BF86DCB1C2}"/>
              </a:ext>
            </a:extLst>
          </p:cNvPr>
          <p:cNvSpPr>
            <a:spLocks noGrp="1"/>
          </p:cNvSpPr>
          <p:nvPr>
            <p:ph type="pic" sz="quarter" idx="17"/>
          </p:nvPr>
        </p:nvSpPr>
        <p:spPr>
          <a:xfrm>
            <a:off x="4843691" y="1808163"/>
            <a:ext cx="1169987" cy="1230312"/>
          </a:xfrm>
        </p:spPr>
        <p:txBody>
          <a:bodyPr>
            <a:normAutofit/>
          </a:bodyPr>
          <a:lstStyle>
            <a:lvl1pPr>
              <a:defRPr sz="1200"/>
            </a:lvl1pPr>
          </a:lstStyle>
          <a:p>
            <a:endParaRPr lang="sv-SE"/>
          </a:p>
        </p:txBody>
      </p:sp>
      <p:sp>
        <p:nvSpPr>
          <p:cNvPr id="13" name="Platshållare för bild 6">
            <a:extLst>
              <a:ext uri="{FF2B5EF4-FFF2-40B4-BE49-F238E27FC236}">
                <a16:creationId xmlns:a16="http://schemas.microsoft.com/office/drawing/2014/main" id="{D0D6F316-7BCE-4D4E-CA6C-5E5F438EFB91}"/>
              </a:ext>
            </a:extLst>
          </p:cNvPr>
          <p:cNvSpPr>
            <a:spLocks noGrp="1"/>
          </p:cNvSpPr>
          <p:nvPr>
            <p:ph type="pic" sz="quarter" idx="18"/>
          </p:nvPr>
        </p:nvSpPr>
        <p:spPr>
          <a:xfrm>
            <a:off x="6178325" y="1808163"/>
            <a:ext cx="1169987" cy="1230312"/>
          </a:xfrm>
        </p:spPr>
        <p:txBody>
          <a:bodyPr>
            <a:normAutofit/>
          </a:bodyPr>
          <a:lstStyle>
            <a:lvl1pPr>
              <a:defRPr sz="1200"/>
            </a:lvl1pPr>
          </a:lstStyle>
          <a:p>
            <a:endParaRPr lang="sv-SE"/>
          </a:p>
        </p:txBody>
      </p:sp>
      <p:sp>
        <p:nvSpPr>
          <p:cNvPr id="14" name="Platshållare för bild 6">
            <a:extLst>
              <a:ext uri="{FF2B5EF4-FFF2-40B4-BE49-F238E27FC236}">
                <a16:creationId xmlns:a16="http://schemas.microsoft.com/office/drawing/2014/main" id="{56CAEABF-3087-DD20-A0E6-CACD575E67D3}"/>
              </a:ext>
            </a:extLst>
          </p:cNvPr>
          <p:cNvSpPr>
            <a:spLocks noGrp="1"/>
          </p:cNvSpPr>
          <p:nvPr>
            <p:ph type="pic" sz="quarter" idx="19"/>
          </p:nvPr>
        </p:nvSpPr>
        <p:spPr>
          <a:xfrm>
            <a:off x="7512959" y="1808163"/>
            <a:ext cx="1169987" cy="1230312"/>
          </a:xfrm>
        </p:spPr>
        <p:txBody>
          <a:bodyPr>
            <a:normAutofit/>
          </a:bodyPr>
          <a:lstStyle>
            <a:lvl1pPr>
              <a:defRPr sz="1200"/>
            </a:lvl1pPr>
          </a:lstStyle>
          <a:p>
            <a:endParaRPr lang="sv-SE"/>
          </a:p>
        </p:txBody>
      </p:sp>
      <p:sp>
        <p:nvSpPr>
          <p:cNvPr id="15" name="Platshållare för bild 6">
            <a:extLst>
              <a:ext uri="{FF2B5EF4-FFF2-40B4-BE49-F238E27FC236}">
                <a16:creationId xmlns:a16="http://schemas.microsoft.com/office/drawing/2014/main" id="{4346C7EC-D65D-14A5-6CA0-C1FB61595664}"/>
              </a:ext>
            </a:extLst>
          </p:cNvPr>
          <p:cNvSpPr>
            <a:spLocks noGrp="1"/>
          </p:cNvSpPr>
          <p:nvPr>
            <p:ph type="pic" sz="quarter" idx="20"/>
          </p:nvPr>
        </p:nvSpPr>
        <p:spPr>
          <a:xfrm>
            <a:off x="8847593" y="1808163"/>
            <a:ext cx="1169987" cy="1230312"/>
          </a:xfrm>
        </p:spPr>
        <p:txBody>
          <a:bodyPr>
            <a:normAutofit/>
          </a:bodyPr>
          <a:lstStyle>
            <a:lvl1pPr>
              <a:defRPr sz="1200"/>
            </a:lvl1pPr>
          </a:lstStyle>
          <a:p>
            <a:endParaRPr lang="sv-SE"/>
          </a:p>
        </p:txBody>
      </p:sp>
      <p:sp>
        <p:nvSpPr>
          <p:cNvPr id="16" name="Platshållare för bild 6">
            <a:extLst>
              <a:ext uri="{FF2B5EF4-FFF2-40B4-BE49-F238E27FC236}">
                <a16:creationId xmlns:a16="http://schemas.microsoft.com/office/drawing/2014/main" id="{FD3E3ADE-1DF5-89E9-2FB2-902D3F8CC539}"/>
              </a:ext>
            </a:extLst>
          </p:cNvPr>
          <p:cNvSpPr>
            <a:spLocks noGrp="1"/>
          </p:cNvSpPr>
          <p:nvPr>
            <p:ph type="pic" sz="quarter" idx="21"/>
          </p:nvPr>
        </p:nvSpPr>
        <p:spPr>
          <a:xfrm>
            <a:off x="10182226" y="1808163"/>
            <a:ext cx="1169987" cy="1230312"/>
          </a:xfrm>
        </p:spPr>
        <p:txBody>
          <a:bodyPr>
            <a:normAutofit/>
          </a:bodyPr>
          <a:lstStyle>
            <a:lvl1pPr>
              <a:defRPr sz="1200"/>
            </a:lvl1pPr>
          </a:lstStyle>
          <a:p>
            <a:endParaRPr lang="sv-SE"/>
          </a:p>
        </p:txBody>
      </p:sp>
      <p:sp>
        <p:nvSpPr>
          <p:cNvPr id="21" name="Platshållare för text 8">
            <a:extLst>
              <a:ext uri="{FF2B5EF4-FFF2-40B4-BE49-F238E27FC236}">
                <a16:creationId xmlns:a16="http://schemas.microsoft.com/office/drawing/2014/main" id="{CDC89450-DF21-0104-80B2-330773F8C342}"/>
              </a:ext>
            </a:extLst>
          </p:cNvPr>
          <p:cNvSpPr>
            <a:spLocks noGrp="1"/>
          </p:cNvSpPr>
          <p:nvPr>
            <p:ph type="body" sz="quarter" idx="23"/>
          </p:nvPr>
        </p:nvSpPr>
        <p:spPr>
          <a:xfrm>
            <a:off x="2173061"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2" name="Platshållare för text 8">
            <a:extLst>
              <a:ext uri="{FF2B5EF4-FFF2-40B4-BE49-F238E27FC236}">
                <a16:creationId xmlns:a16="http://schemas.microsoft.com/office/drawing/2014/main" id="{D198491F-6B28-D6CA-766E-184E796546EC}"/>
              </a:ext>
            </a:extLst>
          </p:cNvPr>
          <p:cNvSpPr>
            <a:spLocks noGrp="1"/>
          </p:cNvSpPr>
          <p:nvPr>
            <p:ph type="body" sz="quarter" idx="24"/>
          </p:nvPr>
        </p:nvSpPr>
        <p:spPr>
          <a:xfrm>
            <a:off x="3507922"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3" name="Platshållare för text 8">
            <a:extLst>
              <a:ext uri="{FF2B5EF4-FFF2-40B4-BE49-F238E27FC236}">
                <a16:creationId xmlns:a16="http://schemas.microsoft.com/office/drawing/2014/main" id="{51129A51-6AB9-55DC-46A5-5D1692359F3A}"/>
              </a:ext>
            </a:extLst>
          </p:cNvPr>
          <p:cNvSpPr>
            <a:spLocks noGrp="1"/>
          </p:cNvSpPr>
          <p:nvPr>
            <p:ph type="body" sz="quarter" idx="25"/>
          </p:nvPr>
        </p:nvSpPr>
        <p:spPr>
          <a:xfrm>
            <a:off x="4842783"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4" name="Platshållare för text 8">
            <a:extLst>
              <a:ext uri="{FF2B5EF4-FFF2-40B4-BE49-F238E27FC236}">
                <a16:creationId xmlns:a16="http://schemas.microsoft.com/office/drawing/2014/main" id="{4F7BB43D-C510-6D77-0694-0EF652CD7665}"/>
              </a:ext>
            </a:extLst>
          </p:cNvPr>
          <p:cNvSpPr>
            <a:spLocks noGrp="1"/>
          </p:cNvSpPr>
          <p:nvPr>
            <p:ph type="body" sz="quarter" idx="26"/>
          </p:nvPr>
        </p:nvSpPr>
        <p:spPr>
          <a:xfrm>
            <a:off x="6177644"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5" name="Platshållare för text 8">
            <a:extLst>
              <a:ext uri="{FF2B5EF4-FFF2-40B4-BE49-F238E27FC236}">
                <a16:creationId xmlns:a16="http://schemas.microsoft.com/office/drawing/2014/main" id="{91DECD49-06E6-AAA4-F5E8-C876FB7B77AE}"/>
              </a:ext>
            </a:extLst>
          </p:cNvPr>
          <p:cNvSpPr>
            <a:spLocks noGrp="1"/>
          </p:cNvSpPr>
          <p:nvPr>
            <p:ph type="body" sz="quarter" idx="27"/>
          </p:nvPr>
        </p:nvSpPr>
        <p:spPr>
          <a:xfrm>
            <a:off x="7512505"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6" name="Platshållare för text 8">
            <a:extLst>
              <a:ext uri="{FF2B5EF4-FFF2-40B4-BE49-F238E27FC236}">
                <a16:creationId xmlns:a16="http://schemas.microsoft.com/office/drawing/2014/main" id="{0423B971-ACF7-63E8-42BC-85AA4EEAEC35}"/>
              </a:ext>
            </a:extLst>
          </p:cNvPr>
          <p:cNvSpPr>
            <a:spLocks noGrp="1"/>
          </p:cNvSpPr>
          <p:nvPr>
            <p:ph type="body" sz="quarter" idx="28"/>
          </p:nvPr>
        </p:nvSpPr>
        <p:spPr>
          <a:xfrm>
            <a:off x="884736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7" name="Platshållare för text 8">
            <a:extLst>
              <a:ext uri="{FF2B5EF4-FFF2-40B4-BE49-F238E27FC236}">
                <a16:creationId xmlns:a16="http://schemas.microsoft.com/office/drawing/2014/main" id="{A7B6AB28-470B-80D7-7967-EE0B50035FD5}"/>
              </a:ext>
            </a:extLst>
          </p:cNvPr>
          <p:cNvSpPr>
            <a:spLocks noGrp="1"/>
          </p:cNvSpPr>
          <p:nvPr>
            <p:ph type="body" sz="quarter" idx="29"/>
          </p:nvPr>
        </p:nvSpPr>
        <p:spPr>
          <a:xfrm>
            <a:off x="1018222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8" name="Platshållare för bild 6">
            <a:extLst>
              <a:ext uri="{FF2B5EF4-FFF2-40B4-BE49-F238E27FC236}">
                <a16:creationId xmlns:a16="http://schemas.microsoft.com/office/drawing/2014/main" id="{B988E9D1-A9EE-8536-5E80-4278CC8781F3}"/>
              </a:ext>
            </a:extLst>
          </p:cNvPr>
          <p:cNvSpPr>
            <a:spLocks noGrp="1"/>
          </p:cNvSpPr>
          <p:nvPr>
            <p:ph type="pic" sz="quarter" idx="30"/>
          </p:nvPr>
        </p:nvSpPr>
        <p:spPr>
          <a:xfrm>
            <a:off x="839789" y="4025108"/>
            <a:ext cx="1169987" cy="1230312"/>
          </a:xfrm>
        </p:spPr>
        <p:txBody>
          <a:bodyPr>
            <a:normAutofit/>
          </a:bodyPr>
          <a:lstStyle>
            <a:lvl1pPr>
              <a:defRPr sz="1200"/>
            </a:lvl1pPr>
          </a:lstStyle>
          <a:p>
            <a:endParaRPr lang="sv-SE"/>
          </a:p>
        </p:txBody>
      </p:sp>
      <p:sp>
        <p:nvSpPr>
          <p:cNvPr id="29" name="Platshållare för text 8">
            <a:extLst>
              <a:ext uri="{FF2B5EF4-FFF2-40B4-BE49-F238E27FC236}">
                <a16:creationId xmlns:a16="http://schemas.microsoft.com/office/drawing/2014/main" id="{176CFCE2-E9A5-0CA6-E6BE-E449842FAB47}"/>
              </a:ext>
            </a:extLst>
          </p:cNvPr>
          <p:cNvSpPr>
            <a:spLocks noGrp="1"/>
          </p:cNvSpPr>
          <p:nvPr>
            <p:ph type="body" sz="quarter" idx="31"/>
          </p:nvPr>
        </p:nvSpPr>
        <p:spPr>
          <a:xfrm>
            <a:off x="838200"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0" name="Platshållare för bild 6">
            <a:extLst>
              <a:ext uri="{FF2B5EF4-FFF2-40B4-BE49-F238E27FC236}">
                <a16:creationId xmlns:a16="http://schemas.microsoft.com/office/drawing/2014/main" id="{70EFB29D-8BBB-F0AB-75F3-411A2B525468}"/>
              </a:ext>
            </a:extLst>
          </p:cNvPr>
          <p:cNvSpPr>
            <a:spLocks noGrp="1"/>
          </p:cNvSpPr>
          <p:nvPr>
            <p:ph type="pic" sz="quarter" idx="32"/>
          </p:nvPr>
        </p:nvSpPr>
        <p:spPr>
          <a:xfrm>
            <a:off x="2174423" y="4025108"/>
            <a:ext cx="1169987" cy="1230312"/>
          </a:xfrm>
        </p:spPr>
        <p:txBody>
          <a:bodyPr>
            <a:normAutofit/>
          </a:bodyPr>
          <a:lstStyle>
            <a:lvl1pPr>
              <a:defRPr sz="1200"/>
            </a:lvl1pPr>
          </a:lstStyle>
          <a:p>
            <a:endParaRPr lang="sv-SE"/>
          </a:p>
        </p:txBody>
      </p:sp>
      <p:sp>
        <p:nvSpPr>
          <p:cNvPr id="31" name="Platshållare för bild 6">
            <a:extLst>
              <a:ext uri="{FF2B5EF4-FFF2-40B4-BE49-F238E27FC236}">
                <a16:creationId xmlns:a16="http://schemas.microsoft.com/office/drawing/2014/main" id="{69056CC5-2D14-C0B7-D2DD-298DBA4615A8}"/>
              </a:ext>
            </a:extLst>
          </p:cNvPr>
          <p:cNvSpPr>
            <a:spLocks noGrp="1"/>
          </p:cNvSpPr>
          <p:nvPr>
            <p:ph type="pic" sz="quarter" idx="33"/>
          </p:nvPr>
        </p:nvSpPr>
        <p:spPr>
          <a:xfrm>
            <a:off x="3509057" y="4025108"/>
            <a:ext cx="1169987" cy="1230312"/>
          </a:xfrm>
        </p:spPr>
        <p:txBody>
          <a:bodyPr>
            <a:normAutofit/>
          </a:bodyPr>
          <a:lstStyle>
            <a:lvl1pPr>
              <a:defRPr sz="1200"/>
            </a:lvl1pPr>
          </a:lstStyle>
          <a:p>
            <a:endParaRPr lang="sv-SE"/>
          </a:p>
        </p:txBody>
      </p:sp>
      <p:sp>
        <p:nvSpPr>
          <p:cNvPr id="32" name="Platshållare för bild 6">
            <a:extLst>
              <a:ext uri="{FF2B5EF4-FFF2-40B4-BE49-F238E27FC236}">
                <a16:creationId xmlns:a16="http://schemas.microsoft.com/office/drawing/2014/main" id="{1073DEDC-8888-9BF2-4FED-B0C96E0946D2}"/>
              </a:ext>
            </a:extLst>
          </p:cNvPr>
          <p:cNvSpPr>
            <a:spLocks noGrp="1"/>
          </p:cNvSpPr>
          <p:nvPr>
            <p:ph type="pic" sz="quarter" idx="34"/>
          </p:nvPr>
        </p:nvSpPr>
        <p:spPr>
          <a:xfrm>
            <a:off x="4843691" y="4025108"/>
            <a:ext cx="1169987" cy="1230312"/>
          </a:xfrm>
        </p:spPr>
        <p:txBody>
          <a:bodyPr>
            <a:normAutofit/>
          </a:bodyPr>
          <a:lstStyle>
            <a:lvl1pPr>
              <a:defRPr sz="1200"/>
            </a:lvl1pPr>
          </a:lstStyle>
          <a:p>
            <a:endParaRPr lang="sv-SE"/>
          </a:p>
        </p:txBody>
      </p:sp>
      <p:sp>
        <p:nvSpPr>
          <p:cNvPr id="33" name="Platshållare för bild 6">
            <a:extLst>
              <a:ext uri="{FF2B5EF4-FFF2-40B4-BE49-F238E27FC236}">
                <a16:creationId xmlns:a16="http://schemas.microsoft.com/office/drawing/2014/main" id="{46EAD82B-EA53-D6E7-73AB-4420295184E7}"/>
              </a:ext>
            </a:extLst>
          </p:cNvPr>
          <p:cNvSpPr>
            <a:spLocks noGrp="1"/>
          </p:cNvSpPr>
          <p:nvPr>
            <p:ph type="pic" sz="quarter" idx="35"/>
          </p:nvPr>
        </p:nvSpPr>
        <p:spPr>
          <a:xfrm>
            <a:off x="6178325" y="4025108"/>
            <a:ext cx="1169987" cy="1230312"/>
          </a:xfrm>
        </p:spPr>
        <p:txBody>
          <a:bodyPr>
            <a:normAutofit/>
          </a:bodyPr>
          <a:lstStyle>
            <a:lvl1pPr>
              <a:defRPr sz="1200"/>
            </a:lvl1pPr>
          </a:lstStyle>
          <a:p>
            <a:endParaRPr lang="sv-SE"/>
          </a:p>
        </p:txBody>
      </p:sp>
      <p:sp>
        <p:nvSpPr>
          <p:cNvPr id="34" name="Platshållare för bild 6">
            <a:extLst>
              <a:ext uri="{FF2B5EF4-FFF2-40B4-BE49-F238E27FC236}">
                <a16:creationId xmlns:a16="http://schemas.microsoft.com/office/drawing/2014/main" id="{FE2ED5C7-8454-9DA0-A6DA-23BBECC35791}"/>
              </a:ext>
            </a:extLst>
          </p:cNvPr>
          <p:cNvSpPr>
            <a:spLocks noGrp="1"/>
          </p:cNvSpPr>
          <p:nvPr>
            <p:ph type="pic" sz="quarter" idx="36"/>
          </p:nvPr>
        </p:nvSpPr>
        <p:spPr>
          <a:xfrm>
            <a:off x="7512959" y="4025108"/>
            <a:ext cx="1169987" cy="1230312"/>
          </a:xfrm>
        </p:spPr>
        <p:txBody>
          <a:bodyPr>
            <a:normAutofit/>
          </a:bodyPr>
          <a:lstStyle>
            <a:lvl1pPr>
              <a:defRPr sz="1200"/>
            </a:lvl1pPr>
          </a:lstStyle>
          <a:p>
            <a:endParaRPr lang="sv-SE"/>
          </a:p>
        </p:txBody>
      </p:sp>
      <p:sp>
        <p:nvSpPr>
          <p:cNvPr id="35" name="Platshållare för bild 6">
            <a:extLst>
              <a:ext uri="{FF2B5EF4-FFF2-40B4-BE49-F238E27FC236}">
                <a16:creationId xmlns:a16="http://schemas.microsoft.com/office/drawing/2014/main" id="{68D9E14D-093E-4000-4926-A0F16DDC8C64}"/>
              </a:ext>
            </a:extLst>
          </p:cNvPr>
          <p:cNvSpPr>
            <a:spLocks noGrp="1"/>
          </p:cNvSpPr>
          <p:nvPr>
            <p:ph type="pic" sz="quarter" idx="37"/>
          </p:nvPr>
        </p:nvSpPr>
        <p:spPr>
          <a:xfrm>
            <a:off x="8847593" y="4025108"/>
            <a:ext cx="1169987" cy="1230312"/>
          </a:xfrm>
        </p:spPr>
        <p:txBody>
          <a:bodyPr>
            <a:normAutofit/>
          </a:bodyPr>
          <a:lstStyle>
            <a:lvl1pPr>
              <a:defRPr sz="1200"/>
            </a:lvl1pPr>
          </a:lstStyle>
          <a:p>
            <a:endParaRPr lang="sv-SE"/>
          </a:p>
        </p:txBody>
      </p:sp>
      <p:sp>
        <p:nvSpPr>
          <p:cNvPr id="36" name="Platshållare för bild 6">
            <a:extLst>
              <a:ext uri="{FF2B5EF4-FFF2-40B4-BE49-F238E27FC236}">
                <a16:creationId xmlns:a16="http://schemas.microsoft.com/office/drawing/2014/main" id="{EEB69BA5-58C5-1BE7-5B6D-353FD8F76FEA}"/>
              </a:ext>
            </a:extLst>
          </p:cNvPr>
          <p:cNvSpPr>
            <a:spLocks noGrp="1"/>
          </p:cNvSpPr>
          <p:nvPr>
            <p:ph type="pic" sz="quarter" idx="38"/>
          </p:nvPr>
        </p:nvSpPr>
        <p:spPr>
          <a:xfrm>
            <a:off x="10182226" y="4025108"/>
            <a:ext cx="1169987" cy="1230312"/>
          </a:xfrm>
        </p:spPr>
        <p:txBody>
          <a:bodyPr>
            <a:normAutofit/>
          </a:bodyPr>
          <a:lstStyle>
            <a:lvl1pPr>
              <a:defRPr sz="1200"/>
            </a:lvl1pPr>
          </a:lstStyle>
          <a:p>
            <a:endParaRPr lang="sv-SE"/>
          </a:p>
        </p:txBody>
      </p:sp>
      <p:sp>
        <p:nvSpPr>
          <p:cNvPr id="37" name="Platshållare för text 8">
            <a:extLst>
              <a:ext uri="{FF2B5EF4-FFF2-40B4-BE49-F238E27FC236}">
                <a16:creationId xmlns:a16="http://schemas.microsoft.com/office/drawing/2014/main" id="{980EF248-2D30-BBAF-CB51-354FDDA222ED}"/>
              </a:ext>
            </a:extLst>
          </p:cNvPr>
          <p:cNvSpPr>
            <a:spLocks noGrp="1"/>
          </p:cNvSpPr>
          <p:nvPr>
            <p:ph type="body" sz="quarter" idx="39"/>
          </p:nvPr>
        </p:nvSpPr>
        <p:spPr>
          <a:xfrm>
            <a:off x="2173061"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8" name="Platshållare för text 8">
            <a:extLst>
              <a:ext uri="{FF2B5EF4-FFF2-40B4-BE49-F238E27FC236}">
                <a16:creationId xmlns:a16="http://schemas.microsoft.com/office/drawing/2014/main" id="{A35629B5-42E0-6E08-C676-8E553166846E}"/>
              </a:ext>
            </a:extLst>
          </p:cNvPr>
          <p:cNvSpPr>
            <a:spLocks noGrp="1"/>
          </p:cNvSpPr>
          <p:nvPr>
            <p:ph type="body" sz="quarter" idx="40"/>
          </p:nvPr>
        </p:nvSpPr>
        <p:spPr>
          <a:xfrm>
            <a:off x="3507922"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9" name="Platshållare för text 8">
            <a:extLst>
              <a:ext uri="{FF2B5EF4-FFF2-40B4-BE49-F238E27FC236}">
                <a16:creationId xmlns:a16="http://schemas.microsoft.com/office/drawing/2014/main" id="{48911B15-5C87-F27E-6202-9A4C808AB65D}"/>
              </a:ext>
            </a:extLst>
          </p:cNvPr>
          <p:cNvSpPr>
            <a:spLocks noGrp="1"/>
          </p:cNvSpPr>
          <p:nvPr>
            <p:ph type="body" sz="quarter" idx="41"/>
          </p:nvPr>
        </p:nvSpPr>
        <p:spPr>
          <a:xfrm>
            <a:off x="4842783"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0" name="Platshållare för text 8">
            <a:extLst>
              <a:ext uri="{FF2B5EF4-FFF2-40B4-BE49-F238E27FC236}">
                <a16:creationId xmlns:a16="http://schemas.microsoft.com/office/drawing/2014/main" id="{6523FF90-B346-B215-7E07-5EAD34AE8583}"/>
              </a:ext>
            </a:extLst>
          </p:cNvPr>
          <p:cNvSpPr>
            <a:spLocks noGrp="1"/>
          </p:cNvSpPr>
          <p:nvPr>
            <p:ph type="body" sz="quarter" idx="42"/>
          </p:nvPr>
        </p:nvSpPr>
        <p:spPr>
          <a:xfrm>
            <a:off x="6177644"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1" name="Platshållare för text 8">
            <a:extLst>
              <a:ext uri="{FF2B5EF4-FFF2-40B4-BE49-F238E27FC236}">
                <a16:creationId xmlns:a16="http://schemas.microsoft.com/office/drawing/2014/main" id="{A2173BD9-995C-9BB3-3E5B-53E1E7E9264C}"/>
              </a:ext>
            </a:extLst>
          </p:cNvPr>
          <p:cNvSpPr>
            <a:spLocks noGrp="1"/>
          </p:cNvSpPr>
          <p:nvPr>
            <p:ph type="body" sz="quarter" idx="43"/>
          </p:nvPr>
        </p:nvSpPr>
        <p:spPr>
          <a:xfrm>
            <a:off x="7512505"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2" name="Platshållare för text 8">
            <a:extLst>
              <a:ext uri="{FF2B5EF4-FFF2-40B4-BE49-F238E27FC236}">
                <a16:creationId xmlns:a16="http://schemas.microsoft.com/office/drawing/2014/main" id="{FF77D1D7-BE9B-FAEE-26D8-193C24AEEEC9}"/>
              </a:ext>
            </a:extLst>
          </p:cNvPr>
          <p:cNvSpPr>
            <a:spLocks noGrp="1"/>
          </p:cNvSpPr>
          <p:nvPr>
            <p:ph type="body" sz="quarter" idx="44"/>
          </p:nvPr>
        </p:nvSpPr>
        <p:spPr>
          <a:xfrm>
            <a:off x="884736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3" name="Platshållare för text 8">
            <a:extLst>
              <a:ext uri="{FF2B5EF4-FFF2-40B4-BE49-F238E27FC236}">
                <a16:creationId xmlns:a16="http://schemas.microsoft.com/office/drawing/2014/main" id="{982FC7B8-7C96-FE20-101D-958EFB071500}"/>
              </a:ext>
            </a:extLst>
          </p:cNvPr>
          <p:cNvSpPr>
            <a:spLocks noGrp="1"/>
          </p:cNvSpPr>
          <p:nvPr>
            <p:ph type="body" sz="quarter" idx="45"/>
          </p:nvPr>
        </p:nvSpPr>
        <p:spPr>
          <a:xfrm>
            <a:off x="1018222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Tree>
    <p:extLst>
      <p:ext uri="{BB962C8B-B14F-4D97-AF65-F5344CB8AC3E}">
        <p14:creationId xmlns:p14="http://schemas.microsoft.com/office/powerpoint/2010/main" val="29823694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2_Text + bild vänster">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Platshållare för bild 8">
            <a:extLst>
              <a:ext uri="{FF2B5EF4-FFF2-40B4-BE49-F238E27FC236}">
                <a16:creationId xmlns:a16="http://schemas.microsoft.com/office/drawing/2014/main" id="{7944C8A2-3E33-B021-611F-A3DD4E355EE4}"/>
              </a:ext>
            </a:extLst>
          </p:cNvPr>
          <p:cNvSpPr>
            <a:spLocks noGrp="1"/>
          </p:cNvSpPr>
          <p:nvPr>
            <p:ph type="pic" sz="quarter" idx="14"/>
          </p:nvPr>
        </p:nvSpPr>
        <p:spPr>
          <a:xfrm>
            <a:off x="6096000" y="0"/>
            <a:ext cx="6096000" cy="6858000"/>
          </a:xfrm>
        </p:spPr>
        <p:txBody>
          <a:bodyPr/>
          <a:lstStyle/>
          <a:p>
            <a:r>
              <a:rPr lang="sv-SE"/>
              <a:t>Klicka på ikonen för att lägga till en bild</a:t>
            </a:r>
          </a:p>
        </p:txBody>
      </p:sp>
      <p:sp>
        <p:nvSpPr>
          <p:cNvPr id="11" name="Platshållare för bild 10">
            <a:extLst>
              <a:ext uri="{FF2B5EF4-FFF2-40B4-BE49-F238E27FC236}">
                <a16:creationId xmlns:a16="http://schemas.microsoft.com/office/drawing/2014/main" id="{DA38DFC8-4FA7-7A97-0BD7-51FEA556E1A1}"/>
              </a:ext>
            </a:extLst>
          </p:cNvPr>
          <p:cNvSpPr>
            <a:spLocks noGrp="1"/>
          </p:cNvSpPr>
          <p:nvPr>
            <p:ph type="pic" sz="quarter" idx="15"/>
          </p:nvPr>
        </p:nvSpPr>
        <p:spPr>
          <a:xfrm>
            <a:off x="3256987" y="904875"/>
            <a:ext cx="5677463" cy="4900613"/>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3893820" y="904875"/>
            <a:ext cx="4328160" cy="4900613"/>
          </a:xfrm>
        </p:spPr>
        <p:txBody>
          <a:bodyPr anchor="ctr">
            <a:normAutofit/>
          </a:bodyPr>
          <a:lstStyle>
            <a:lvl1pPr marL="0" indent="0" algn="ctr">
              <a:buFontTx/>
              <a:buNone/>
              <a:defRPr sz="4000">
                <a:solidFill>
                  <a:schemeClr val="bg1"/>
                </a:solidFill>
              </a:defRPr>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2" name="Logo">
            <a:extLst>
              <a:ext uri="{FF2B5EF4-FFF2-40B4-BE49-F238E27FC236}">
                <a16:creationId xmlns:a16="http://schemas.microsoft.com/office/drawing/2014/main" id="{DD7E20D4-490E-9B23-F325-0E625AB6CBD5}"/>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7131986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Kort info gul">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tx1"/>
                </a:solidFill>
              </a:defRPr>
            </a:lvl1pPr>
          </a:lstStyle>
          <a:p>
            <a:endParaRPr lang="en-GB"/>
          </a:p>
        </p:txBody>
      </p:sp>
      <p:sp>
        <p:nvSpPr>
          <p:cNvPr id="5" name="Logo">
            <a:extLst>
              <a:ext uri="{FF2B5EF4-FFF2-40B4-BE49-F238E27FC236}">
                <a16:creationId xmlns:a16="http://schemas.microsoft.com/office/drawing/2014/main" id="{E5A5430D-617D-B455-262A-066490557203}"/>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38B60CD3-57B3-DA07-6036-2587B239D3EA}"/>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70795826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tx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1247838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fo stor ">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tx1"/>
                </a:solidFill>
              </a:defRPr>
            </a:lvl1pPr>
          </a:lstStyle>
          <a:p>
            <a:pPr lvl="0"/>
            <a:r>
              <a:rPr lang="sv-SE"/>
              <a:t>xx</a:t>
            </a:r>
          </a:p>
        </p:txBody>
      </p:sp>
    </p:spTree>
    <p:extLst>
      <p:ext uri="{BB962C8B-B14F-4D97-AF65-F5344CB8AC3E}">
        <p14:creationId xmlns:p14="http://schemas.microsoft.com/office/powerpoint/2010/main" val="316252173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itat eller påstående 1">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a:t>!</a:t>
            </a:r>
          </a:p>
        </p:txBody>
      </p:sp>
      <p:sp>
        <p:nvSpPr>
          <p:cNvPr id="2" name="Rubrik 1">
            <a:extLst>
              <a:ext uri="{FF2B5EF4-FFF2-40B4-BE49-F238E27FC236}">
                <a16:creationId xmlns:a16="http://schemas.microsoft.com/office/drawing/2014/main" id="{3D907FCD-A527-0575-B311-28C7FEDCC0B6}"/>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a:p>
        </p:txBody>
      </p:sp>
      <p:sp>
        <p:nvSpPr>
          <p:cNvPr id="9" name="Rektangel 8">
            <a:extLst>
              <a:ext uri="{FF2B5EF4-FFF2-40B4-BE49-F238E27FC236}">
                <a16:creationId xmlns:a16="http://schemas.microsoft.com/office/drawing/2014/main" id="{60602EF2-20B6-9149-8905-82041C41C2E3}"/>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108278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gul ver 2">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DF6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47852"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1"/>
                </a:solidFill>
              </a:defRPr>
            </a:lvl1pPr>
          </a:lstStyle>
          <a:p>
            <a:r>
              <a:rPr lang="sv-SE"/>
              <a:t>Klicka här för att ändra mall för rubrikformat</a:t>
            </a:r>
            <a:endParaRPr lang="en-GB"/>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10033001" y="6356350"/>
            <a:ext cx="1319212" cy="365125"/>
          </a:xfrm>
        </p:spPr>
        <p:txBody>
          <a:bodyPr/>
          <a:lstStyle/>
          <a:p>
            <a:fld id="{84C3BD01-E488-4B64-A04E-23BB7B336F1D}" type="slidenum">
              <a:rPr lang="en-GB" smtClean="0"/>
              <a:t>‹#›</a:t>
            </a:fld>
            <a:endParaRPr lang="en-GB"/>
          </a:p>
        </p:txBody>
      </p:sp>
      <p:pic>
        <p:nvPicPr>
          <p:cNvPr id="6" name="Bild 5">
            <a:extLst>
              <a:ext uri="{FF2B5EF4-FFF2-40B4-BE49-F238E27FC236}">
                <a16:creationId xmlns:a16="http://schemas.microsoft.com/office/drawing/2014/main" id="{7B94F3F8-CA1A-5278-491A-20D16928A2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8259666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3120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5" name="Logo">
            <a:extLst>
              <a:ext uri="{FF2B5EF4-FFF2-40B4-BE49-F238E27FC236}">
                <a16:creationId xmlns:a16="http://schemas.microsoft.com/office/drawing/2014/main" id="{0F9CF573-A547-B7C1-8BE6-3D1B7DFD83D6}"/>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77A2DFAE-4EF6-703D-E5A1-89085E2BFD9E}"/>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414637621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1_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01766526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nfo stor 1">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a:t>xx</a:t>
            </a:r>
          </a:p>
        </p:txBody>
      </p:sp>
    </p:spTree>
    <p:extLst>
      <p:ext uri="{BB962C8B-B14F-4D97-AF65-F5344CB8AC3E}">
        <p14:creationId xmlns:p14="http://schemas.microsoft.com/office/powerpoint/2010/main" val="19129993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itat eller påståend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a:t>!</a:t>
            </a:r>
          </a:p>
        </p:txBody>
      </p:sp>
      <p:sp>
        <p:nvSpPr>
          <p:cNvPr id="2" name="Rubrik 1">
            <a:extLst>
              <a:ext uri="{FF2B5EF4-FFF2-40B4-BE49-F238E27FC236}">
                <a16:creationId xmlns:a16="http://schemas.microsoft.com/office/drawing/2014/main" id="{115AC4E4-942F-685D-C185-A90EA64B04E2}"/>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a:p>
        </p:txBody>
      </p:sp>
      <p:sp>
        <p:nvSpPr>
          <p:cNvPr id="9" name="Rektangel 8">
            <a:extLst>
              <a:ext uri="{FF2B5EF4-FFF2-40B4-BE49-F238E27FC236}">
                <a16:creationId xmlns:a16="http://schemas.microsoft.com/office/drawing/2014/main" id="{B0D7C7B9-24BE-B006-FBF9-879204425934}"/>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140954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Rubrik och innehåll rosa ver 1">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FD5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8200" y="365125"/>
            <a:ext cx="8816205" cy="1325563"/>
          </a:xfrm>
        </p:spPr>
        <p:txBody>
          <a:bodyPr/>
          <a:lstStyle>
            <a:lvl1pPr>
              <a:defRPr>
                <a:solidFill>
                  <a:schemeClr val="tx2"/>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312965"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9453562" y="635635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6" name="Bildobjekt 5">
            <a:extLst>
              <a:ext uri="{FF2B5EF4-FFF2-40B4-BE49-F238E27FC236}">
                <a16:creationId xmlns:a16="http://schemas.microsoft.com/office/drawing/2014/main" id="{14F6F1BA-E2CE-1697-347E-2D89B6A0A5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29016530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rosa ver 2">
    <p:bg>
      <p:bgPr>
        <a:solidFill>
          <a:schemeClr val="bg1">
            <a:lumMod val="95000"/>
          </a:schemeClr>
        </a:solidFill>
        <a:effectLst/>
      </p:bgPr>
    </p:bg>
    <p:spTree>
      <p:nvGrpSpPr>
        <p:cNvPr id="1" name=""/>
        <p:cNvGrpSpPr/>
        <p:nvPr/>
      </p:nvGrpSpPr>
      <p:grpSpPr>
        <a:xfrm>
          <a:off x="0" y="0"/>
          <a:ext cx="0" cy="0"/>
          <a:chOff x="0" y="0"/>
          <a:chExt cx="0" cy="0"/>
        </a:xfrm>
      </p:grpSpPr>
      <p:sp>
        <p:nvSpPr>
          <p:cNvPr id="9" name="Frihandsfigur: Form 8">
            <a:extLst>
              <a:ext uri="{FF2B5EF4-FFF2-40B4-BE49-F238E27FC236}">
                <a16:creationId xmlns:a16="http://schemas.microsoft.com/office/drawing/2014/main" id="{E05B1F34-8D33-9D23-F8CC-ACFC2DD09239}"/>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08096"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2"/>
                </a:solidFill>
              </a:defRPr>
            </a:lvl1pPr>
          </a:lstStyle>
          <a:p>
            <a:r>
              <a:rPr lang="sv-SE"/>
              <a:t>Klicka här för att ändra mall för rubrikformat</a:t>
            </a:r>
            <a:endParaRPr lang="en-GB"/>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8770144" y="6356350"/>
            <a:ext cx="2583655"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12" name="Bildobjekt 11">
            <a:extLst>
              <a:ext uri="{FF2B5EF4-FFF2-40B4-BE49-F238E27FC236}">
                <a16:creationId xmlns:a16="http://schemas.microsoft.com/office/drawing/2014/main" id="{FD4F3416-B0ED-3706-3F16-6DCE2B9EA12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58454828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vit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err="1"/>
              <a:t>Klicka</a:t>
            </a:r>
            <a:r>
              <a:rPr lang="en-GB"/>
              <a:t> </a:t>
            </a:r>
            <a:r>
              <a:rPr lang="en-GB" err="1"/>
              <a:t>här</a:t>
            </a:r>
            <a:r>
              <a:rPr lang="en-GB"/>
              <a:t>, </a:t>
            </a:r>
            <a:r>
              <a:rPr lang="en-GB" err="1"/>
              <a:t>gå</a:t>
            </a:r>
            <a:r>
              <a:rPr lang="en-GB"/>
              <a:t> in under </a:t>
            </a:r>
            <a:r>
              <a:rPr lang="en-GB" err="1"/>
              <a:t>Infoga</a:t>
            </a:r>
            <a:r>
              <a:rPr lang="en-GB"/>
              <a:t>, </a:t>
            </a:r>
            <a:r>
              <a:rPr lang="en-GB" err="1"/>
              <a:t>Bilder</a:t>
            </a:r>
            <a:r>
              <a:rPr lang="en-GB"/>
              <a:t> </a:t>
            </a:r>
            <a:r>
              <a:rPr lang="en-GB" err="1"/>
              <a:t>och</a:t>
            </a:r>
            <a:r>
              <a:rPr lang="en-GB"/>
              <a:t> </a:t>
            </a:r>
            <a:r>
              <a:rPr lang="en-GB" err="1"/>
              <a:t>välj</a:t>
            </a:r>
            <a:r>
              <a:rPr lang="en-GB"/>
              <a:t> </a:t>
            </a:r>
            <a:r>
              <a:rPr lang="en-GB" err="1"/>
              <a:t>önskad</a:t>
            </a:r>
            <a:r>
              <a:rPr lang="en-GB"/>
              <a:t> </a:t>
            </a:r>
            <a:r>
              <a:rPr lang="en-GB" err="1"/>
              <a:t>bild</a:t>
            </a:r>
            <a:r>
              <a:rPr lang="en-GB"/>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a:t>Klicka här för att ändra mall för rubrikformat</a:t>
            </a:r>
            <a:endParaRPr lang="en-GB"/>
          </a:p>
        </p:txBody>
      </p:sp>
      <p:sp>
        <p:nvSpPr>
          <p:cNvPr id="7" name="Rektangel: rundade hörn 6">
            <a:extLst>
              <a:ext uri="{FF2B5EF4-FFF2-40B4-BE49-F238E27FC236}">
                <a16:creationId xmlns:a16="http://schemas.microsoft.com/office/drawing/2014/main" id="{72D781E3-12C9-4F82-B8EC-9B8C37ACB4D8}"/>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a:solidFill>
                  <a:schemeClr val="bg1"/>
                </a:solidFill>
              </a:rPr>
              <a:t>Ifall du tar bort en bild och ersätter med ny kommer bilden hamna ovanpå texten. </a:t>
            </a:r>
          </a:p>
          <a:p>
            <a:pPr lvl="0">
              <a:spcAft>
                <a:spcPts val="600"/>
              </a:spcAft>
            </a:pPr>
            <a:r>
              <a:rPr lang="sv-SE">
                <a:solidFill>
                  <a:schemeClr val="bg1"/>
                </a:solidFill>
              </a:rPr>
              <a:t>Tryck på Start/Återställ för att rätta till detta</a:t>
            </a:r>
          </a:p>
        </p:txBody>
      </p:sp>
      <p:sp>
        <p:nvSpPr>
          <p:cNvPr id="3" name="Logo">
            <a:extLst>
              <a:ext uri="{FF2B5EF4-FFF2-40B4-BE49-F238E27FC236}">
                <a16:creationId xmlns:a16="http://schemas.microsoft.com/office/drawing/2014/main" id="{FC2E8098-FE03-25B3-D703-AD1076A097DE}"/>
              </a:ext>
            </a:extLst>
          </p:cNvPr>
          <p:cNvSpPr>
            <a:spLocks noGrp="1" noChangeAspect="1"/>
          </p:cNvSpPr>
          <p:nvPr>
            <p:ph type="body" sz="quarter" idx="16" hasCustomPrompt="1"/>
          </p:nvPr>
        </p:nvSpPr>
        <p:spPr>
          <a:xfrm>
            <a:off x="11439525" y="221457"/>
            <a:ext cx="557213" cy="48339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5437622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blå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err="1"/>
              <a:t>Klicka</a:t>
            </a:r>
            <a:r>
              <a:rPr lang="en-GB"/>
              <a:t> </a:t>
            </a:r>
            <a:r>
              <a:rPr lang="en-GB" err="1"/>
              <a:t>här</a:t>
            </a:r>
            <a:r>
              <a:rPr lang="en-GB"/>
              <a:t>, </a:t>
            </a:r>
            <a:r>
              <a:rPr lang="en-GB" err="1"/>
              <a:t>gå</a:t>
            </a:r>
            <a:r>
              <a:rPr lang="en-GB"/>
              <a:t> in under </a:t>
            </a:r>
            <a:r>
              <a:rPr lang="en-GB" err="1"/>
              <a:t>Infoga</a:t>
            </a:r>
            <a:r>
              <a:rPr lang="en-GB"/>
              <a:t>, </a:t>
            </a:r>
            <a:r>
              <a:rPr lang="en-GB" err="1"/>
              <a:t>Bilder</a:t>
            </a:r>
            <a:r>
              <a:rPr lang="en-GB"/>
              <a:t> </a:t>
            </a:r>
            <a:r>
              <a:rPr lang="en-GB" err="1"/>
              <a:t>och</a:t>
            </a:r>
            <a:r>
              <a:rPr lang="en-GB"/>
              <a:t> </a:t>
            </a:r>
            <a:r>
              <a:rPr lang="en-GB" err="1"/>
              <a:t>välj</a:t>
            </a:r>
            <a:r>
              <a:rPr lang="en-GB"/>
              <a:t> </a:t>
            </a:r>
            <a:r>
              <a:rPr lang="en-GB" err="1"/>
              <a:t>önskad</a:t>
            </a:r>
            <a:r>
              <a:rPr lang="en-GB"/>
              <a:t> </a:t>
            </a:r>
            <a:r>
              <a:rPr lang="en-GB" err="1"/>
              <a:t>bild</a:t>
            </a:r>
            <a:r>
              <a:rPr lang="en-GB"/>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a:t>Klicka här för att ändra mall för rubrikformat</a:t>
            </a:r>
            <a:endParaRPr lang="en-GB"/>
          </a:p>
        </p:txBody>
      </p:sp>
      <p:sp>
        <p:nvSpPr>
          <p:cNvPr id="8" name="Rektangel: rundade hörn 7">
            <a:extLst>
              <a:ext uri="{FF2B5EF4-FFF2-40B4-BE49-F238E27FC236}">
                <a16:creationId xmlns:a16="http://schemas.microsoft.com/office/drawing/2014/main" id="{B3626ED7-6321-478E-8947-0F3935869315}"/>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a:solidFill>
                  <a:schemeClr val="bg1"/>
                </a:solidFill>
              </a:rPr>
              <a:t>Ifall du tar bort en bild och ersätter med ny kommer bilden hamna ovanpå texten. </a:t>
            </a:r>
          </a:p>
          <a:p>
            <a:pPr lvl="0">
              <a:spcAft>
                <a:spcPts val="600"/>
              </a:spcAft>
            </a:pPr>
            <a:r>
              <a:rPr lang="sv-SE">
                <a:solidFill>
                  <a:schemeClr val="bg1"/>
                </a:solidFill>
              </a:rPr>
              <a:t>Tryck på Start/Återställ för att rätta till detta</a:t>
            </a:r>
          </a:p>
        </p:txBody>
      </p:sp>
      <p:sp>
        <p:nvSpPr>
          <p:cNvPr id="7" name="Logo">
            <a:extLst>
              <a:ext uri="{FF2B5EF4-FFF2-40B4-BE49-F238E27FC236}">
                <a16:creationId xmlns:a16="http://schemas.microsoft.com/office/drawing/2014/main" id="{5746C5CD-4415-59B3-EB35-885843EF94E7}"/>
              </a:ext>
            </a:extLst>
          </p:cNvPr>
          <p:cNvSpPr>
            <a:spLocks noGrp="1" noChangeAspect="1"/>
          </p:cNvSpPr>
          <p:nvPr>
            <p:ph type="body" sz="quarter" idx="16" hasCustomPrompt="1"/>
          </p:nvPr>
        </p:nvSpPr>
        <p:spPr>
          <a:xfrm>
            <a:off x="11439525" y="221457"/>
            <a:ext cx="557213" cy="483394"/>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04162558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408058700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Report slide ljus">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sp>
        <p:nvSpPr>
          <p:cNvPr id="6" name="Rubrik 1">
            <a:extLst>
              <a:ext uri="{FF2B5EF4-FFF2-40B4-BE49-F238E27FC236}">
                <a16:creationId xmlns:a16="http://schemas.microsoft.com/office/drawing/2014/main" id="{0A763847-0FF3-55CD-509C-2B188D1CA213}"/>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85846706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Report slide ljus 2 textboxar">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sp>
        <p:nvSpPr>
          <p:cNvPr id="6" name="Platshållare för innehåll 8">
            <a:extLst>
              <a:ext uri="{FF2B5EF4-FFF2-40B4-BE49-F238E27FC236}">
                <a16:creationId xmlns:a16="http://schemas.microsoft.com/office/drawing/2014/main" id="{6B75D467-998F-D685-0336-B7FCD071A964}"/>
              </a:ext>
            </a:extLst>
          </p:cNvPr>
          <p:cNvSpPr>
            <a:spLocks noGrp="1"/>
          </p:cNvSpPr>
          <p:nvPr>
            <p:ph sz="quarter" idx="16"/>
          </p:nvPr>
        </p:nvSpPr>
        <p:spPr>
          <a:xfrm>
            <a:off x="63769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8" name="Rubrik 1">
            <a:extLst>
              <a:ext uri="{FF2B5EF4-FFF2-40B4-BE49-F238E27FC236}">
                <a16:creationId xmlns:a16="http://schemas.microsoft.com/office/drawing/2014/main" id="{EC97A58E-D4ED-33D1-0D2B-B9FD4868F5B7}"/>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a:t>Klicka här för att ändra mall för rubrikformat</a:t>
            </a:r>
          </a:p>
        </p:txBody>
      </p:sp>
    </p:spTree>
    <p:extLst>
      <p:ext uri="{BB962C8B-B14F-4D97-AF65-F5344CB8AC3E}">
        <p14:creationId xmlns:p14="http://schemas.microsoft.com/office/powerpoint/2010/main" val="172825202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1750" cy="730250"/>
          </a:xfrm>
        </p:spPr>
        <p:txBody>
          <a:bodyPr>
            <a:normAutofit/>
          </a:bodyPr>
          <a:lstStyle>
            <a:lvl1pPr>
              <a:defRPr sz="2200">
                <a:solidFill>
                  <a:schemeClr val="bg1"/>
                </a:solidFill>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a:t>Klicka här för att ändra format på bakgrundstexten</a:t>
            </a:r>
          </a:p>
        </p:txBody>
      </p:sp>
      <p:pic>
        <p:nvPicPr>
          <p:cNvPr id="8" name="Bildobjekt 7">
            <a:extLst>
              <a:ext uri="{FF2B5EF4-FFF2-40B4-BE49-F238E27FC236}">
                <a16:creationId xmlns:a16="http://schemas.microsoft.com/office/drawing/2014/main" id="{43AF02A2-6452-DFE1-7070-2C403BB2B2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2927503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2 textboxar">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4131" cy="730250"/>
          </a:xfrm>
        </p:spPr>
        <p:txBody>
          <a:bodyPr>
            <a:normAutofit/>
          </a:bodyPr>
          <a:lstStyle>
            <a:lvl1pPr>
              <a:defRPr sz="2200">
                <a:solidFill>
                  <a:schemeClr val="bg1"/>
                </a:solidFill>
              </a:defRPr>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a:t>Klicka här för att ändra format på bakgrundstexten</a:t>
            </a:r>
          </a:p>
        </p:txBody>
      </p:sp>
      <p:sp>
        <p:nvSpPr>
          <p:cNvPr id="11" name="Platshållare för innehåll 8">
            <a:extLst>
              <a:ext uri="{FF2B5EF4-FFF2-40B4-BE49-F238E27FC236}">
                <a16:creationId xmlns:a16="http://schemas.microsoft.com/office/drawing/2014/main" id="{012DD56E-C0B2-A1FF-6938-1B399F20EB09}"/>
              </a:ext>
            </a:extLst>
          </p:cNvPr>
          <p:cNvSpPr>
            <a:spLocks noGrp="1"/>
          </p:cNvSpPr>
          <p:nvPr>
            <p:ph sz="quarter" idx="18"/>
          </p:nvPr>
        </p:nvSpPr>
        <p:spPr>
          <a:xfrm>
            <a:off x="6388101"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88B9E44F-D8E8-4503-B10F-D7FFE921459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31961293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Report slide ljus grön">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F67896D7-7ED8-613B-BF4D-23D0FEE98408}"/>
              </a:ext>
            </a:extLst>
          </p:cNvPr>
          <p:cNvGraphicFramePr>
            <a:graphicFrameLocks noChangeAspect="1"/>
          </p:cNvGraphicFramePr>
          <p:nvPr userDrawn="1">
            <p:custDataLst>
              <p:tags r:id="rId1"/>
            </p:custDataLst>
            <p:extLst>
              <p:ext uri="{D42A27DB-BD31-4B8C-83A1-F6EECF244321}">
                <p14:modId xmlns:p14="http://schemas.microsoft.com/office/powerpoint/2010/main" val="2256702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5" name="think-cell data - do not delete" hidden="1">
                        <a:extLst>
                          <a:ext uri="{FF2B5EF4-FFF2-40B4-BE49-F238E27FC236}">
                            <a16:creationId xmlns:a16="http://schemas.microsoft.com/office/drawing/2014/main" id="{F67896D7-7ED8-613B-BF4D-23D0FEE984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ktangel 5">
            <a:extLst>
              <a:ext uri="{FF2B5EF4-FFF2-40B4-BE49-F238E27FC236}">
                <a16:creationId xmlns:a16="http://schemas.microsoft.com/office/drawing/2014/main" id="{633D36C3-22DF-EE00-D736-DEF64035D73A}"/>
              </a:ext>
            </a:extLst>
          </p:cNvPr>
          <p:cNvSpPr/>
          <p:nvPr userDrawn="1"/>
        </p:nvSpPr>
        <p:spPr>
          <a:xfrm>
            <a:off x="0" y="0"/>
            <a:ext cx="6096000" cy="6858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F1680487-8ECC-1281-F984-659829371DB5}"/>
              </a:ext>
            </a:extLst>
          </p:cNvPr>
          <p:cNvSpPr/>
          <p:nvPr userDrawn="1"/>
        </p:nvSpPr>
        <p:spPr>
          <a:xfrm>
            <a:off x="6096000" y="0"/>
            <a:ext cx="6096000" cy="6858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317480" cy="730250"/>
          </a:xfrm>
        </p:spPr>
        <p:txBody>
          <a:bodyPr vert="horz">
            <a:normAutofit/>
          </a:bodyPr>
          <a:lstStyle>
            <a:lvl1pPr>
              <a:defRPr sz="2200"/>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a:t>Klicka här för att ändra format på bakgrundstexten</a:t>
            </a:r>
          </a:p>
        </p:txBody>
      </p:sp>
      <p:pic>
        <p:nvPicPr>
          <p:cNvPr id="8" name="Bild 7">
            <a:extLst>
              <a:ext uri="{FF2B5EF4-FFF2-40B4-BE49-F238E27FC236}">
                <a16:creationId xmlns:a16="http://schemas.microsoft.com/office/drawing/2014/main" id="{B8ED537C-9BD4-6091-E572-371F077FC5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99363967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ild med tonat fält och infographics">
    <p:bg>
      <p:bgPr>
        <a:solidFill>
          <a:srgbClr val="F6F5F1"/>
        </a:solidFill>
        <a:effectLst/>
      </p:bgPr>
    </p:bg>
    <p:spTree>
      <p:nvGrpSpPr>
        <p:cNvPr id="1" name=""/>
        <p:cNvGrpSpPr/>
        <p:nvPr/>
      </p:nvGrpSpPr>
      <p:grpSpPr>
        <a:xfrm>
          <a:off x="0" y="0"/>
          <a:ext cx="0" cy="0"/>
          <a:chOff x="0" y="0"/>
          <a:chExt cx="0" cy="0"/>
        </a:xfrm>
      </p:grpSpPr>
      <p:sp>
        <p:nvSpPr>
          <p:cNvPr id="18" name="Platshållare för bild 17">
            <a:extLst>
              <a:ext uri="{FF2B5EF4-FFF2-40B4-BE49-F238E27FC236}">
                <a16:creationId xmlns:a16="http://schemas.microsoft.com/office/drawing/2014/main" id="{BE3939F4-980F-438B-A738-984A96B50FCE}"/>
              </a:ext>
            </a:extLst>
          </p:cNvPr>
          <p:cNvSpPr>
            <a:spLocks noGrp="1"/>
          </p:cNvSpPr>
          <p:nvPr>
            <p:ph type="pic" sz="quarter" idx="25"/>
          </p:nvPr>
        </p:nvSpPr>
        <p:spPr>
          <a:xfrm>
            <a:off x="0" y="0"/>
            <a:ext cx="12192000" cy="5805488"/>
          </a:xfrm>
        </p:spPr>
        <p:txBody>
          <a:bodyPr/>
          <a:lstStyle/>
          <a:p>
            <a:endParaRPr lang="sv-SE"/>
          </a:p>
        </p:txBody>
      </p:sp>
      <p:graphicFrame>
        <p:nvGraphicFramePr>
          <p:cNvPr id="9" name="think-cell data - do not delete" hidden="1">
            <a:extLst>
              <a:ext uri="{FF2B5EF4-FFF2-40B4-BE49-F238E27FC236}">
                <a16:creationId xmlns:a16="http://schemas.microsoft.com/office/drawing/2014/main" id="{AE82C1FC-9A9F-DFD2-41C2-5B013E7BDF51}"/>
              </a:ext>
            </a:extLst>
          </p:cNvPr>
          <p:cNvGraphicFramePr>
            <a:graphicFrameLocks noChangeAspect="1"/>
          </p:cNvGraphicFramePr>
          <p:nvPr userDrawn="1">
            <p:custDataLst>
              <p:tags r:id="rId1"/>
            </p:custDataLst>
            <p:extLst>
              <p:ext uri="{D42A27DB-BD31-4B8C-83A1-F6EECF244321}">
                <p14:modId xmlns:p14="http://schemas.microsoft.com/office/powerpoint/2010/main" val="2956686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AE82C1FC-9A9F-DFD2-41C2-5B013E7BDF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latshållare för text 18">
            <a:extLst>
              <a:ext uri="{FF2B5EF4-FFF2-40B4-BE49-F238E27FC236}">
                <a16:creationId xmlns:a16="http://schemas.microsoft.com/office/drawing/2014/main" id="{FEC3D090-8EE9-B973-C944-8780931BF51E}"/>
              </a:ext>
            </a:extLst>
          </p:cNvPr>
          <p:cNvSpPr>
            <a:spLocks noGrp="1"/>
          </p:cNvSpPr>
          <p:nvPr>
            <p:ph type="body" sz="quarter" idx="19" hasCustomPrompt="1"/>
          </p:nvPr>
        </p:nvSpPr>
        <p:spPr>
          <a:xfrm>
            <a:off x="0" y="5805488"/>
            <a:ext cx="12192000" cy="1052512"/>
          </a:xfrm>
          <a:solidFill>
            <a:schemeClr val="accent1">
              <a:alpha val="8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sv-SE" sz="1800" dirty="0">
                <a:solidFill>
                  <a:schemeClr val="lt1"/>
                </a:solidFill>
              </a:defRPr>
            </a:lvl1pPr>
          </a:lstStyle>
          <a:p>
            <a:pPr marL="0" lvl="0" algn="ctr"/>
            <a:r>
              <a:rPr lang="sv-SE"/>
              <a:t>     </a:t>
            </a:r>
          </a:p>
        </p:txBody>
      </p:sp>
      <p:sp>
        <p:nvSpPr>
          <p:cNvPr id="13" name="Platshållare för text 12">
            <a:extLst>
              <a:ext uri="{FF2B5EF4-FFF2-40B4-BE49-F238E27FC236}">
                <a16:creationId xmlns:a16="http://schemas.microsoft.com/office/drawing/2014/main" id="{C20C6FE0-DD8F-44C7-1C61-0BD64472697A}"/>
              </a:ext>
            </a:extLst>
          </p:cNvPr>
          <p:cNvSpPr>
            <a:spLocks noGrp="1"/>
          </p:cNvSpPr>
          <p:nvPr>
            <p:ph type="body" sz="quarter" idx="14"/>
          </p:nvPr>
        </p:nvSpPr>
        <p:spPr>
          <a:xfrm>
            <a:off x="838200"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4" name="Platshållare för text 12">
            <a:extLst>
              <a:ext uri="{FF2B5EF4-FFF2-40B4-BE49-F238E27FC236}">
                <a16:creationId xmlns:a16="http://schemas.microsoft.com/office/drawing/2014/main" id="{F611F6A4-9450-F432-2712-B50DFFD3E9B0}"/>
              </a:ext>
            </a:extLst>
          </p:cNvPr>
          <p:cNvSpPr>
            <a:spLocks noGrp="1"/>
          </p:cNvSpPr>
          <p:nvPr>
            <p:ph type="body" sz="quarter" idx="15"/>
          </p:nvPr>
        </p:nvSpPr>
        <p:spPr>
          <a:xfrm>
            <a:off x="3009504"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5" name="Platshållare för text 12">
            <a:extLst>
              <a:ext uri="{FF2B5EF4-FFF2-40B4-BE49-F238E27FC236}">
                <a16:creationId xmlns:a16="http://schemas.microsoft.com/office/drawing/2014/main" id="{64123DC2-728F-CF0F-96F8-8FAA6CF05471}"/>
              </a:ext>
            </a:extLst>
          </p:cNvPr>
          <p:cNvSpPr>
            <a:spLocks noGrp="1"/>
          </p:cNvSpPr>
          <p:nvPr>
            <p:ph type="body" sz="quarter" idx="16"/>
          </p:nvPr>
        </p:nvSpPr>
        <p:spPr>
          <a:xfrm>
            <a:off x="5180808"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6" name="Platshållare för text 12">
            <a:extLst>
              <a:ext uri="{FF2B5EF4-FFF2-40B4-BE49-F238E27FC236}">
                <a16:creationId xmlns:a16="http://schemas.microsoft.com/office/drawing/2014/main" id="{445CE97E-A6AE-9F5C-1D93-9342E23F146B}"/>
              </a:ext>
            </a:extLst>
          </p:cNvPr>
          <p:cNvSpPr>
            <a:spLocks noGrp="1"/>
          </p:cNvSpPr>
          <p:nvPr>
            <p:ph type="body" sz="quarter" idx="17"/>
          </p:nvPr>
        </p:nvSpPr>
        <p:spPr>
          <a:xfrm>
            <a:off x="7352112"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17" name="Platshållare för text 12">
            <a:extLst>
              <a:ext uri="{FF2B5EF4-FFF2-40B4-BE49-F238E27FC236}">
                <a16:creationId xmlns:a16="http://schemas.microsoft.com/office/drawing/2014/main" id="{2DF3AA84-ABFF-BC1E-3333-5C61C7FD39E0}"/>
              </a:ext>
            </a:extLst>
          </p:cNvPr>
          <p:cNvSpPr>
            <a:spLocks noGrp="1"/>
          </p:cNvSpPr>
          <p:nvPr>
            <p:ph type="body" sz="quarter" idx="18"/>
          </p:nvPr>
        </p:nvSpPr>
        <p:spPr>
          <a:xfrm>
            <a:off x="9523413" y="5990788"/>
            <a:ext cx="1828800" cy="681230"/>
          </a:xfrm>
        </p:spPr>
        <p:txBody>
          <a:bodyPr anchor="ctr">
            <a:noAutofit/>
          </a:bodyPr>
          <a:lstStyle>
            <a:lvl1pPr marL="0" indent="0">
              <a:buNone/>
              <a:defRPr sz="1600">
                <a:solidFill>
                  <a:schemeClr val="bg1"/>
                </a:solidFill>
              </a:defRPr>
            </a:lvl1pPr>
          </a:lstStyle>
          <a:p>
            <a:pPr lvl="0"/>
            <a:r>
              <a:rPr lang="sv-SE"/>
              <a:t>Klicka här för att ändra format på bakgrundstexten</a:t>
            </a:r>
          </a:p>
        </p:txBody>
      </p:sp>
      <p:sp>
        <p:nvSpPr>
          <p:cNvPr id="2" name="Logo">
            <a:extLst>
              <a:ext uri="{FF2B5EF4-FFF2-40B4-BE49-F238E27FC236}">
                <a16:creationId xmlns:a16="http://schemas.microsoft.com/office/drawing/2014/main" id="{4A58953E-908B-E036-6337-8AB22F146DAB}"/>
              </a:ext>
            </a:extLst>
          </p:cNvPr>
          <p:cNvSpPr>
            <a:spLocks noGrp="1" noChangeAspect="1"/>
          </p:cNvSpPr>
          <p:nvPr>
            <p:ph type="body" sz="quarter" idx="20"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Platshållare för bild 3">
            <a:extLst>
              <a:ext uri="{FF2B5EF4-FFF2-40B4-BE49-F238E27FC236}">
                <a16:creationId xmlns:a16="http://schemas.microsoft.com/office/drawing/2014/main" id="{D6FDEEB2-F9AC-BC62-0A11-F8E3CCDE9B4C}"/>
              </a:ext>
            </a:extLst>
          </p:cNvPr>
          <p:cNvSpPr>
            <a:spLocks noGrp="1"/>
          </p:cNvSpPr>
          <p:nvPr>
            <p:ph type="pic" sz="quarter" idx="21"/>
          </p:nvPr>
        </p:nvSpPr>
        <p:spPr>
          <a:xfrm>
            <a:off x="2832852"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5" name="Platshållare för bild 3">
            <a:extLst>
              <a:ext uri="{FF2B5EF4-FFF2-40B4-BE49-F238E27FC236}">
                <a16:creationId xmlns:a16="http://schemas.microsoft.com/office/drawing/2014/main" id="{DA09FCB3-41DF-D6F1-FBF6-484175506ED0}"/>
              </a:ext>
            </a:extLst>
          </p:cNvPr>
          <p:cNvSpPr>
            <a:spLocks noGrp="1"/>
          </p:cNvSpPr>
          <p:nvPr>
            <p:ph type="pic" sz="quarter" idx="22"/>
          </p:nvPr>
        </p:nvSpPr>
        <p:spPr>
          <a:xfrm>
            <a:off x="5004156"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6" name="Platshållare för bild 3">
            <a:extLst>
              <a:ext uri="{FF2B5EF4-FFF2-40B4-BE49-F238E27FC236}">
                <a16:creationId xmlns:a16="http://schemas.microsoft.com/office/drawing/2014/main" id="{6D202FFB-85C2-7E93-D0D2-5D348D63999B}"/>
              </a:ext>
            </a:extLst>
          </p:cNvPr>
          <p:cNvSpPr>
            <a:spLocks noGrp="1"/>
          </p:cNvSpPr>
          <p:nvPr>
            <p:ph type="pic" sz="quarter" idx="23"/>
          </p:nvPr>
        </p:nvSpPr>
        <p:spPr>
          <a:xfrm>
            <a:off x="7175460"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8" name="Platshållare för bild 3">
            <a:extLst>
              <a:ext uri="{FF2B5EF4-FFF2-40B4-BE49-F238E27FC236}">
                <a16:creationId xmlns:a16="http://schemas.microsoft.com/office/drawing/2014/main" id="{7F60D9FC-939B-FADB-4354-5025A7172C7F}"/>
              </a:ext>
            </a:extLst>
          </p:cNvPr>
          <p:cNvSpPr>
            <a:spLocks noGrp="1"/>
          </p:cNvSpPr>
          <p:nvPr>
            <p:ph type="pic" sz="quarter" idx="24"/>
          </p:nvPr>
        </p:nvSpPr>
        <p:spPr>
          <a:xfrm>
            <a:off x="9346764" y="5991225"/>
            <a:ext cx="10800" cy="681038"/>
          </a:xfr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txBody>
          <a:bodyPr/>
          <a:lstStyle/>
          <a:p>
            <a:endParaRPr lang="sv-SE"/>
          </a:p>
        </p:txBody>
      </p:sp>
      <p:sp>
        <p:nvSpPr>
          <p:cNvPr id="20" name="Rubrik 19">
            <a:extLst>
              <a:ext uri="{FF2B5EF4-FFF2-40B4-BE49-F238E27FC236}">
                <a16:creationId xmlns:a16="http://schemas.microsoft.com/office/drawing/2014/main" id="{F583B662-D433-7A5A-455A-D624813B0040}"/>
              </a:ext>
            </a:extLst>
          </p:cNvPr>
          <p:cNvSpPr>
            <a:spLocks noGrp="1"/>
          </p:cNvSpPr>
          <p:nvPr>
            <p:ph type="title"/>
          </p:nvPr>
        </p:nvSpPr>
        <p:spPr/>
        <p:txBody>
          <a:bodyPr/>
          <a:lstStyle>
            <a:lvl1pPr>
              <a:defRPr>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262507348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eam 16">
    <p:bg>
      <p:bgPr>
        <a:solidFill>
          <a:srgbClr val="F6F5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DDCF29-19EA-8168-EE55-FB1CDD33185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87F7868-1FF0-25BE-059F-FD245B16B3C2}"/>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DD4A9AB4-4EAD-E21F-45DC-B63EC8A74B9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FB0DB82C-BC96-CDA0-B810-4C147790C1CE}"/>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B9BF076D-E41B-9D50-0DE7-B9EFA5727760}"/>
              </a:ext>
            </a:extLst>
          </p:cNvPr>
          <p:cNvSpPr>
            <a:spLocks noGrp="1"/>
          </p:cNvSpPr>
          <p:nvPr>
            <p:ph type="pic" sz="quarter" idx="13"/>
          </p:nvPr>
        </p:nvSpPr>
        <p:spPr>
          <a:xfrm>
            <a:off x="839789" y="1808163"/>
            <a:ext cx="1169987" cy="1230312"/>
          </a:xfrm>
        </p:spPr>
        <p:txBody>
          <a:bodyPr>
            <a:normAutofit/>
          </a:bodyPr>
          <a:lstStyle>
            <a:lvl1pPr>
              <a:defRPr sz="1200"/>
            </a:lvl1pPr>
          </a:lstStyle>
          <a:p>
            <a:endParaRPr lang="sv-SE"/>
          </a:p>
        </p:txBody>
      </p:sp>
      <p:sp>
        <p:nvSpPr>
          <p:cNvPr id="9" name="Platshållare för text 8">
            <a:extLst>
              <a:ext uri="{FF2B5EF4-FFF2-40B4-BE49-F238E27FC236}">
                <a16:creationId xmlns:a16="http://schemas.microsoft.com/office/drawing/2014/main" id="{0C3512A2-1C57-DCA5-DD1C-EF27DEEA727F}"/>
              </a:ext>
            </a:extLst>
          </p:cNvPr>
          <p:cNvSpPr>
            <a:spLocks noGrp="1"/>
          </p:cNvSpPr>
          <p:nvPr>
            <p:ph type="body" sz="quarter" idx="14"/>
          </p:nvPr>
        </p:nvSpPr>
        <p:spPr>
          <a:xfrm>
            <a:off x="838200"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10" name="Platshållare för bild 6">
            <a:extLst>
              <a:ext uri="{FF2B5EF4-FFF2-40B4-BE49-F238E27FC236}">
                <a16:creationId xmlns:a16="http://schemas.microsoft.com/office/drawing/2014/main" id="{B9EC2212-F9A3-51F6-F14F-226FBDABAB2F}"/>
              </a:ext>
            </a:extLst>
          </p:cNvPr>
          <p:cNvSpPr>
            <a:spLocks noGrp="1"/>
          </p:cNvSpPr>
          <p:nvPr>
            <p:ph type="pic" sz="quarter" idx="15"/>
          </p:nvPr>
        </p:nvSpPr>
        <p:spPr>
          <a:xfrm>
            <a:off x="2174423" y="1808163"/>
            <a:ext cx="1169987" cy="1230312"/>
          </a:xfrm>
        </p:spPr>
        <p:txBody>
          <a:bodyPr>
            <a:normAutofit/>
          </a:bodyPr>
          <a:lstStyle>
            <a:lvl1pPr>
              <a:defRPr sz="1200"/>
            </a:lvl1pPr>
          </a:lstStyle>
          <a:p>
            <a:endParaRPr lang="sv-SE"/>
          </a:p>
        </p:txBody>
      </p:sp>
      <p:sp>
        <p:nvSpPr>
          <p:cNvPr id="11" name="Platshållare för bild 6">
            <a:extLst>
              <a:ext uri="{FF2B5EF4-FFF2-40B4-BE49-F238E27FC236}">
                <a16:creationId xmlns:a16="http://schemas.microsoft.com/office/drawing/2014/main" id="{74DB19ED-BC10-0A24-A718-42849A015E15}"/>
              </a:ext>
            </a:extLst>
          </p:cNvPr>
          <p:cNvSpPr>
            <a:spLocks noGrp="1"/>
          </p:cNvSpPr>
          <p:nvPr>
            <p:ph type="pic" sz="quarter" idx="16"/>
          </p:nvPr>
        </p:nvSpPr>
        <p:spPr>
          <a:xfrm>
            <a:off x="3509057" y="1808163"/>
            <a:ext cx="1169987" cy="1230312"/>
          </a:xfrm>
        </p:spPr>
        <p:txBody>
          <a:bodyPr>
            <a:normAutofit/>
          </a:bodyPr>
          <a:lstStyle>
            <a:lvl1pPr>
              <a:defRPr sz="1200"/>
            </a:lvl1pPr>
          </a:lstStyle>
          <a:p>
            <a:endParaRPr lang="sv-SE"/>
          </a:p>
        </p:txBody>
      </p:sp>
      <p:sp>
        <p:nvSpPr>
          <p:cNvPr id="12" name="Platshållare för bild 6">
            <a:extLst>
              <a:ext uri="{FF2B5EF4-FFF2-40B4-BE49-F238E27FC236}">
                <a16:creationId xmlns:a16="http://schemas.microsoft.com/office/drawing/2014/main" id="{1C69EDE8-256D-69CF-7E56-54BF86DCB1C2}"/>
              </a:ext>
            </a:extLst>
          </p:cNvPr>
          <p:cNvSpPr>
            <a:spLocks noGrp="1"/>
          </p:cNvSpPr>
          <p:nvPr>
            <p:ph type="pic" sz="quarter" idx="17"/>
          </p:nvPr>
        </p:nvSpPr>
        <p:spPr>
          <a:xfrm>
            <a:off x="4843691" y="1808163"/>
            <a:ext cx="1169987" cy="1230312"/>
          </a:xfrm>
        </p:spPr>
        <p:txBody>
          <a:bodyPr>
            <a:normAutofit/>
          </a:bodyPr>
          <a:lstStyle>
            <a:lvl1pPr>
              <a:defRPr sz="1200"/>
            </a:lvl1pPr>
          </a:lstStyle>
          <a:p>
            <a:endParaRPr lang="sv-SE"/>
          </a:p>
        </p:txBody>
      </p:sp>
      <p:sp>
        <p:nvSpPr>
          <p:cNvPr id="13" name="Platshållare för bild 6">
            <a:extLst>
              <a:ext uri="{FF2B5EF4-FFF2-40B4-BE49-F238E27FC236}">
                <a16:creationId xmlns:a16="http://schemas.microsoft.com/office/drawing/2014/main" id="{D0D6F316-7BCE-4D4E-CA6C-5E5F438EFB91}"/>
              </a:ext>
            </a:extLst>
          </p:cNvPr>
          <p:cNvSpPr>
            <a:spLocks noGrp="1"/>
          </p:cNvSpPr>
          <p:nvPr>
            <p:ph type="pic" sz="quarter" idx="18"/>
          </p:nvPr>
        </p:nvSpPr>
        <p:spPr>
          <a:xfrm>
            <a:off x="6178325" y="1808163"/>
            <a:ext cx="1169987" cy="1230312"/>
          </a:xfrm>
        </p:spPr>
        <p:txBody>
          <a:bodyPr>
            <a:normAutofit/>
          </a:bodyPr>
          <a:lstStyle>
            <a:lvl1pPr>
              <a:defRPr sz="1200"/>
            </a:lvl1pPr>
          </a:lstStyle>
          <a:p>
            <a:endParaRPr lang="sv-SE"/>
          </a:p>
        </p:txBody>
      </p:sp>
      <p:sp>
        <p:nvSpPr>
          <p:cNvPr id="14" name="Platshållare för bild 6">
            <a:extLst>
              <a:ext uri="{FF2B5EF4-FFF2-40B4-BE49-F238E27FC236}">
                <a16:creationId xmlns:a16="http://schemas.microsoft.com/office/drawing/2014/main" id="{56CAEABF-3087-DD20-A0E6-CACD575E67D3}"/>
              </a:ext>
            </a:extLst>
          </p:cNvPr>
          <p:cNvSpPr>
            <a:spLocks noGrp="1"/>
          </p:cNvSpPr>
          <p:nvPr>
            <p:ph type="pic" sz="quarter" idx="19"/>
          </p:nvPr>
        </p:nvSpPr>
        <p:spPr>
          <a:xfrm>
            <a:off x="7512959" y="1808163"/>
            <a:ext cx="1169987" cy="1230312"/>
          </a:xfrm>
        </p:spPr>
        <p:txBody>
          <a:bodyPr>
            <a:normAutofit/>
          </a:bodyPr>
          <a:lstStyle>
            <a:lvl1pPr>
              <a:defRPr sz="1200"/>
            </a:lvl1pPr>
          </a:lstStyle>
          <a:p>
            <a:endParaRPr lang="sv-SE"/>
          </a:p>
        </p:txBody>
      </p:sp>
      <p:sp>
        <p:nvSpPr>
          <p:cNvPr id="15" name="Platshållare för bild 6">
            <a:extLst>
              <a:ext uri="{FF2B5EF4-FFF2-40B4-BE49-F238E27FC236}">
                <a16:creationId xmlns:a16="http://schemas.microsoft.com/office/drawing/2014/main" id="{4346C7EC-D65D-14A5-6CA0-C1FB61595664}"/>
              </a:ext>
            </a:extLst>
          </p:cNvPr>
          <p:cNvSpPr>
            <a:spLocks noGrp="1"/>
          </p:cNvSpPr>
          <p:nvPr>
            <p:ph type="pic" sz="quarter" idx="20"/>
          </p:nvPr>
        </p:nvSpPr>
        <p:spPr>
          <a:xfrm>
            <a:off x="8847593" y="1808163"/>
            <a:ext cx="1169987" cy="1230312"/>
          </a:xfrm>
        </p:spPr>
        <p:txBody>
          <a:bodyPr>
            <a:normAutofit/>
          </a:bodyPr>
          <a:lstStyle>
            <a:lvl1pPr>
              <a:defRPr sz="1200"/>
            </a:lvl1pPr>
          </a:lstStyle>
          <a:p>
            <a:endParaRPr lang="sv-SE"/>
          </a:p>
        </p:txBody>
      </p:sp>
      <p:sp>
        <p:nvSpPr>
          <p:cNvPr id="16" name="Platshållare för bild 6">
            <a:extLst>
              <a:ext uri="{FF2B5EF4-FFF2-40B4-BE49-F238E27FC236}">
                <a16:creationId xmlns:a16="http://schemas.microsoft.com/office/drawing/2014/main" id="{FD3E3ADE-1DF5-89E9-2FB2-902D3F8CC539}"/>
              </a:ext>
            </a:extLst>
          </p:cNvPr>
          <p:cNvSpPr>
            <a:spLocks noGrp="1"/>
          </p:cNvSpPr>
          <p:nvPr>
            <p:ph type="pic" sz="quarter" idx="21"/>
          </p:nvPr>
        </p:nvSpPr>
        <p:spPr>
          <a:xfrm>
            <a:off x="10182226" y="1808163"/>
            <a:ext cx="1169987" cy="1230312"/>
          </a:xfrm>
        </p:spPr>
        <p:txBody>
          <a:bodyPr>
            <a:normAutofit/>
          </a:bodyPr>
          <a:lstStyle>
            <a:lvl1pPr>
              <a:defRPr sz="1200"/>
            </a:lvl1pPr>
          </a:lstStyle>
          <a:p>
            <a:endParaRPr lang="sv-SE"/>
          </a:p>
        </p:txBody>
      </p:sp>
      <p:sp>
        <p:nvSpPr>
          <p:cNvPr id="21" name="Platshållare för text 8">
            <a:extLst>
              <a:ext uri="{FF2B5EF4-FFF2-40B4-BE49-F238E27FC236}">
                <a16:creationId xmlns:a16="http://schemas.microsoft.com/office/drawing/2014/main" id="{CDC89450-DF21-0104-80B2-330773F8C342}"/>
              </a:ext>
            </a:extLst>
          </p:cNvPr>
          <p:cNvSpPr>
            <a:spLocks noGrp="1"/>
          </p:cNvSpPr>
          <p:nvPr>
            <p:ph type="body" sz="quarter" idx="23"/>
          </p:nvPr>
        </p:nvSpPr>
        <p:spPr>
          <a:xfrm>
            <a:off x="2173061"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2" name="Platshållare för text 8">
            <a:extLst>
              <a:ext uri="{FF2B5EF4-FFF2-40B4-BE49-F238E27FC236}">
                <a16:creationId xmlns:a16="http://schemas.microsoft.com/office/drawing/2014/main" id="{D198491F-6B28-D6CA-766E-184E796546EC}"/>
              </a:ext>
            </a:extLst>
          </p:cNvPr>
          <p:cNvSpPr>
            <a:spLocks noGrp="1"/>
          </p:cNvSpPr>
          <p:nvPr>
            <p:ph type="body" sz="quarter" idx="24"/>
          </p:nvPr>
        </p:nvSpPr>
        <p:spPr>
          <a:xfrm>
            <a:off x="3507922"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3" name="Platshållare för text 8">
            <a:extLst>
              <a:ext uri="{FF2B5EF4-FFF2-40B4-BE49-F238E27FC236}">
                <a16:creationId xmlns:a16="http://schemas.microsoft.com/office/drawing/2014/main" id="{51129A51-6AB9-55DC-46A5-5D1692359F3A}"/>
              </a:ext>
            </a:extLst>
          </p:cNvPr>
          <p:cNvSpPr>
            <a:spLocks noGrp="1"/>
          </p:cNvSpPr>
          <p:nvPr>
            <p:ph type="body" sz="quarter" idx="25"/>
          </p:nvPr>
        </p:nvSpPr>
        <p:spPr>
          <a:xfrm>
            <a:off x="4842783"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4" name="Platshållare för text 8">
            <a:extLst>
              <a:ext uri="{FF2B5EF4-FFF2-40B4-BE49-F238E27FC236}">
                <a16:creationId xmlns:a16="http://schemas.microsoft.com/office/drawing/2014/main" id="{4F7BB43D-C510-6D77-0694-0EF652CD7665}"/>
              </a:ext>
            </a:extLst>
          </p:cNvPr>
          <p:cNvSpPr>
            <a:spLocks noGrp="1"/>
          </p:cNvSpPr>
          <p:nvPr>
            <p:ph type="body" sz="quarter" idx="26"/>
          </p:nvPr>
        </p:nvSpPr>
        <p:spPr>
          <a:xfrm>
            <a:off x="6177644"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5" name="Platshållare för text 8">
            <a:extLst>
              <a:ext uri="{FF2B5EF4-FFF2-40B4-BE49-F238E27FC236}">
                <a16:creationId xmlns:a16="http://schemas.microsoft.com/office/drawing/2014/main" id="{91DECD49-06E6-AAA4-F5E8-C876FB7B77AE}"/>
              </a:ext>
            </a:extLst>
          </p:cNvPr>
          <p:cNvSpPr>
            <a:spLocks noGrp="1"/>
          </p:cNvSpPr>
          <p:nvPr>
            <p:ph type="body" sz="quarter" idx="27"/>
          </p:nvPr>
        </p:nvSpPr>
        <p:spPr>
          <a:xfrm>
            <a:off x="7512505"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6" name="Platshållare för text 8">
            <a:extLst>
              <a:ext uri="{FF2B5EF4-FFF2-40B4-BE49-F238E27FC236}">
                <a16:creationId xmlns:a16="http://schemas.microsoft.com/office/drawing/2014/main" id="{0423B971-ACF7-63E8-42BC-85AA4EEAEC35}"/>
              </a:ext>
            </a:extLst>
          </p:cNvPr>
          <p:cNvSpPr>
            <a:spLocks noGrp="1"/>
          </p:cNvSpPr>
          <p:nvPr>
            <p:ph type="body" sz="quarter" idx="28"/>
          </p:nvPr>
        </p:nvSpPr>
        <p:spPr>
          <a:xfrm>
            <a:off x="884736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7" name="Platshållare för text 8">
            <a:extLst>
              <a:ext uri="{FF2B5EF4-FFF2-40B4-BE49-F238E27FC236}">
                <a16:creationId xmlns:a16="http://schemas.microsoft.com/office/drawing/2014/main" id="{A7B6AB28-470B-80D7-7967-EE0B50035FD5}"/>
              </a:ext>
            </a:extLst>
          </p:cNvPr>
          <p:cNvSpPr>
            <a:spLocks noGrp="1"/>
          </p:cNvSpPr>
          <p:nvPr>
            <p:ph type="body" sz="quarter" idx="29"/>
          </p:nvPr>
        </p:nvSpPr>
        <p:spPr>
          <a:xfrm>
            <a:off x="1018222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28" name="Platshållare för bild 6">
            <a:extLst>
              <a:ext uri="{FF2B5EF4-FFF2-40B4-BE49-F238E27FC236}">
                <a16:creationId xmlns:a16="http://schemas.microsoft.com/office/drawing/2014/main" id="{B988E9D1-A9EE-8536-5E80-4278CC8781F3}"/>
              </a:ext>
            </a:extLst>
          </p:cNvPr>
          <p:cNvSpPr>
            <a:spLocks noGrp="1"/>
          </p:cNvSpPr>
          <p:nvPr>
            <p:ph type="pic" sz="quarter" idx="30"/>
          </p:nvPr>
        </p:nvSpPr>
        <p:spPr>
          <a:xfrm>
            <a:off x="839789" y="4025108"/>
            <a:ext cx="1169987" cy="1230312"/>
          </a:xfrm>
        </p:spPr>
        <p:txBody>
          <a:bodyPr>
            <a:normAutofit/>
          </a:bodyPr>
          <a:lstStyle>
            <a:lvl1pPr>
              <a:defRPr sz="1200"/>
            </a:lvl1pPr>
          </a:lstStyle>
          <a:p>
            <a:endParaRPr lang="sv-SE"/>
          </a:p>
        </p:txBody>
      </p:sp>
      <p:sp>
        <p:nvSpPr>
          <p:cNvPr id="29" name="Platshållare för text 8">
            <a:extLst>
              <a:ext uri="{FF2B5EF4-FFF2-40B4-BE49-F238E27FC236}">
                <a16:creationId xmlns:a16="http://schemas.microsoft.com/office/drawing/2014/main" id="{176CFCE2-E9A5-0CA6-E6BE-E449842FAB47}"/>
              </a:ext>
            </a:extLst>
          </p:cNvPr>
          <p:cNvSpPr>
            <a:spLocks noGrp="1"/>
          </p:cNvSpPr>
          <p:nvPr>
            <p:ph type="body" sz="quarter" idx="31"/>
          </p:nvPr>
        </p:nvSpPr>
        <p:spPr>
          <a:xfrm>
            <a:off x="838200"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0" name="Platshållare för bild 6">
            <a:extLst>
              <a:ext uri="{FF2B5EF4-FFF2-40B4-BE49-F238E27FC236}">
                <a16:creationId xmlns:a16="http://schemas.microsoft.com/office/drawing/2014/main" id="{70EFB29D-8BBB-F0AB-75F3-411A2B525468}"/>
              </a:ext>
            </a:extLst>
          </p:cNvPr>
          <p:cNvSpPr>
            <a:spLocks noGrp="1"/>
          </p:cNvSpPr>
          <p:nvPr>
            <p:ph type="pic" sz="quarter" idx="32"/>
          </p:nvPr>
        </p:nvSpPr>
        <p:spPr>
          <a:xfrm>
            <a:off x="2174423" y="4025108"/>
            <a:ext cx="1169987" cy="1230312"/>
          </a:xfrm>
        </p:spPr>
        <p:txBody>
          <a:bodyPr>
            <a:normAutofit/>
          </a:bodyPr>
          <a:lstStyle>
            <a:lvl1pPr>
              <a:defRPr sz="1200"/>
            </a:lvl1pPr>
          </a:lstStyle>
          <a:p>
            <a:endParaRPr lang="sv-SE"/>
          </a:p>
        </p:txBody>
      </p:sp>
      <p:sp>
        <p:nvSpPr>
          <p:cNvPr id="31" name="Platshållare för bild 6">
            <a:extLst>
              <a:ext uri="{FF2B5EF4-FFF2-40B4-BE49-F238E27FC236}">
                <a16:creationId xmlns:a16="http://schemas.microsoft.com/office/drawing/2014/main" id="{69056CC5-2D14-C0B7-D2DD-298DBA4615A8}"/>
              </a:ext>
            </a:extLst>
          </p:cNvPr>
          <p:cNvSpPr>
            <a:spLocks noGrp="1"/>
          </p:cNvSpPr>
          <p:nvPr>
            <p:ph type="pic" sz="quarter" idx="33"/>
          </p:nvPr>
        </p:nvSpPr>
        <p:spPr>
          <a:xfrm>
            <a:off x="3509057" y="4025108"/>
            <a:ext cx="1169987" cy="1230312"/>
          </a:xfrm>
        </p:spPr>
        <p:txBody>
          <a:bodyPr>
            <a:normAutofit/>
          </a:bodyPr>
          <a:lstStyle>
            <a:lvl1pPr>
              <a:defRPr sz="1200"/>
            </a:lvl1pPr>
          </a:lstStyle>
          <a:p>
            <a:endParaRPr lang="sv-SE"/>
          </a:p>
        </p:txBody>
      </p:sp>
      <p:sp>
        <p:nvSpPr>
          <p:cNvPr id="32" name="Platshållare för bild 6">
            <a:extLst>
              <a:ext uri="{FF2B5EF4-FFF2-40B4-BE49-F238E27FC236}">
                <a16:creationId xmlns:a16="http://schemas.microsoft.com/office/drawing/2014/main" id="{1073DEDC-8888-9BF2-4FED-B0C96E0946D2}"/>
              </a:ext>
            </a:extLst>
          </p:cNvPr>
          <p:cNvSpPr>
            <a:spLocks noGrp="1"/>
          </p:cNvSpPr>
          <p:nvPr>
            <p:ph type="pic" sz="quarter" idx="34"/>
          </p:nvPr>
        </p:nvSpPr>
        <p:spPr>
          <a:xfrm>
            <a:off x="4843691" y="4025108"/>
            <a:ext cx="1169987" cy="1230312"/>
          </a:xfrm>
        </p:spPr>
        <p:txBody>
          <a:bodyPr>
            <a:normAutofit/>
          </a:bodyPr>
          <a:lstStyle>
            <a:lvl1pPr>
              <a:defRPr sz="1200"/>
            </a:lvl1pPr>
          </a:lstStyle>
          <a:p>
            <a:endParaRPr lang="sv-SE"/>
          </a:p>
        </p:txBody>
      </p:sp>
      <p:sp>
        <p:nvSpPr>
          <p:cNvPr id="33" name="Platshållare för bild 6">
            <a:extLst>
              <a:ext uri="{FF2B5EF4-FFF2-40B4-BE49-F238E27FC236}">
                <a16:creationId xmlns:a16="http://schemas.microsoft.com/office/drawing/2014/main" id="{46EAD82B-EA53-D6E7-73AB-4420295184E7}"/>
              </a:ext>
            </a:extLst>
          </p:cNvPr>
          <p:cNvSpPr>
            <a:spLocks noGrp="1"/>
          </p:cNvSpPr>
          <p:nvPr>
            <p:ph type="pic" sz="quarter" idx="35"/>
          </p:nvPr>
        </p:nvSpPr>
        <p:spPr>
          <a:xfrm>
            <a:off x="6178325" y="4025108"/>
            <a:ext cx="1169987" cy="1230312"/>
          </a:xfrm>
        </p:spPr>
        <p:txBody>
          <a:bodyPr>
            <a:normAutofit/>
          </a:bodyPr>
          <a:lstStyle>
            <a:lvl1pPr>
              <a:defRPr sz="1200"/>
            </a:lvl1pPr>
          </a:lstStyle>
          <a:p>
            <a:endParaRPr lang="sv-SE"/>
          </a:p>
        </p:txBody>
      </p:sp>
      <p:sp>
        <p:nvSpPr>
          <p:cNvPr id="34" name="Platshållare för bild 6">
            <a:extLst>
              <a:ext uri="{FF2B5EF4-FFF2-40B4-BE49-F238E27FC236}">
                <a16:creationId xmlns:a16="http://schemas.microsoft.com/office/drawing/2014/main" id="{FE2ED5C7-8454-9DA0-A6DA-23BBECC35791}"/>
              </a:ext>
            </a:extLst>
          </p:cNvPr>
          <p:cNvSpPr>
            <a:spLocks noGrp="1"/>
          </p:cNvSpPr>
          <p:nvPr>
            <p:ph type="pic" sz="quarter" idx="36"/>
          </p:nvPr>
        </p:nvSpPr>
        <p:spPr>
          <a:xfrm>
            <a:off x="7512959" y="4025108"/>
            <a:ext cx="1169987" cy="1230312"/>
          </a:xfrm>
        </p:spPr>
        <p:txBody>
          <a:bodyPr>
            <a:normAutofit/>
          </a:bodyPr>
          <a:lstStyle>
            <a:lvl1pPr>
              <a:defRPr sz="1200"/>
            </a:lvl1pPr>
          </a:lstStyle>
          <a:p>
            <a:endParaRPr lang="sv-SE"/>
          </a:p>
        </p:txBody>
      </p:sp>
      <p:sp>
        <p:nvSpPr>
          <p:cNvPr id="35" name="Platshållare för bild 6">
            <a:extLst>
              <a:ext uri="{FF2B5EF4-FFF2-40B4-BE49-F238E27FC236}">
                <a16:creationId xmlns:a16="http://schemas.microsoft.com/office/drawing/2014/main" id="{68D9E14D-093E-4000-4926-A0F16DDC8C64}"/>
              </a:ext>
            </a:extLst>
          </p:cNvPr>
          <p:cNvSpPr>
            <a:spLocks noGrp="1"/>
          </p:cNvSpPr>
          <p:nvPr>
            <p:ph type="pic" sz="quarter" idx="37"/>
          </p:nvPr>
        </p:nvSpPr>
        <p:spPr>
          <a:xfrm>
            <a:off x="8847593" y="4025108"/>
            <a:ext cx="1169987" cy="1230312"/>
          </a:xfrm>
        </p:spPr>
        <p:txBody>
          <a:bodyPr>
            <a:normAutofit/>
          </a:bodyPr>
          <a:lstStyle>
            <a:lvl1pPr>
              <a:defRPr sz="1200"/>
            </a:lvl1pPr>
          </a:lstStyle>
          <a:p>
            <a:endParaRPr lang="sv-SE"/>
          </a:p>
        </p:txBody>
      </p:sp>
      <p:sp>
        <p:nvSpPr>
          <p:cNvPr id="36" name="Platshållare för bild 6">
            <a:extLst>
              <a:ext uri="{FF2B5EF4-FFF2-40B4-BE49-F238E27FC236}">
                <a16:creationId xmlns:a16="http://schemas.microsoft.com/office/drawing/2014/main" id="{EEB69BA5-58C5-1BE7-5B6D-353FD8F76FEA}"/>
              </a:ext>
            </a:extLst>
          </p:cNvPr>
          <p:cNvSpPr>
            <a:spLocks noGrp="1"/>
          </p:cNvSpPr>
          <p:nvPr>
            <p:ph type="pic" sz="quarter" idx="38"/>
          </p:nvPr>
        </p:nvSpPr>
        <p:spPr>
          <a:xfrm>
            <a:off x="10182226" y="4025108"/>
            <a:ext cx="1169987" cy="1230312"/>
          </a:xfrm>
        </p:spPr>
        <p:txBody>
          <a:bodyPr>
            <a:normAutofit/>
          </a:bodyPr>
          <a:lstStyle>
            <a:lvl1pPr>
              <a:defRPr sz="1200"/>
            </a:lvl1pPr>
          </a:lstStyle>
          <a:p>
            <a:endParaRPr lang="sv-SE"/>
          </a:p>
        </p:txBody>
      </p:sp>
      <p:sp>
        <p:nvSpPr>
          <p:cNvPr id="37" name="Platshållare för text 8">
            <a:extLst>
              <a:ext uri="{FF2B5EF4-FFF2-40B4-BE49-F238E27FC236}">
                <a16:creationId xmlns:a16="http://schemas.microsoft.com/office/drawing/2014/main" id="{980EF248-2D30-BBAF-CB51-354FDDA222ED}"/>
              </a:ext>
            </a:extLst>
          </p:cNvPr>
          <p:cNvSpPr>
            <a:spLocks noGrp="1"/>
          </p:cNvSpPr>
          <p:nvPr>
            <p:ph type="body" sz="quarter" idx="39"/>
          </p:nvPr>
        </p:nvSpPr>
        <p:spPr>
          <a:xfrm>
            <a:off x="2173061"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8" name="Platshållare för text 8">
            <a:extLst>
              <a:ext uri="{FF2B5EF4-FFF2-40B4-BE49-F238E27FC236}">
                <a16:creationId xmlns:a16="http://schemas.microsoft.com/office/drawing/2014/main" id="{A35629B5-42E0-6E08-C676-8E553166846E}"/>
              </a:ext>
            </a:extLst>
          </p:cNvPr>
          <p:cNvSpPr>
            <a:spLocks noGrp="1"/>
          </p:cNvSpPr>
          <p:nvPr>
            <p:ph type="body" sz="quarter" idx="40"/>
          </p:nvPr>
        </p:nvSpPr>
        <p:spPr>
          <a:xfrm>
            <a:off x="3507922"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39" name="Platshållare för text 8">
            <a:extLst>
              <a:ext uri="{FF2B5EF4-FFF2-40B4-BE49-F238E27FC236}">
                <a16:creationId xmlns:a16="http://schemas.microsoft.com/office/drawing/2014/main" id="{48911B15-5C87-F27E-6202-9A4C808AB65D}"/>
              </a:ext>
            </a:extLst>
          </p:cNvPr>
          <p:cNvSpPr>
            <a:spLocks noGrp="1"/>
          </p:cNvSpPr>
          <p:nvPr>
            <p:ph type="body" sz="quarter" idx="41"/>
          </p:nvPr>
        </p:nvSpPr>
        <p:spPr>
          <a:xfrm>
            <a:off x="4842783"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0" name="Platshållare för text 8">
            <a:extLst>
              <a:ext uri="{FF2B5EF4-FFF2-40B4-BE49-F238E27FC236}">
                <a16:creationId xmlns:a16="http://schemas.microsoft.com/office/drawing/2014/main" id="{6523FF90-B346-B215-7E07-5EAD34AE8583}"/>
              </a:ext>
            </a:extLst>
          </p:cNvPr>
          <p:cNvSpPr>
            <a:spLocks noGrp="1"/>
          </p:cNvSpPr>
          <p:nvPr>
            <p:ph type="body" sz="quarter" idx="42"/>
          </p:nvPr>
        </p:nvSpPr>
        <p:spPr>
          <a:xfrm>
            <a:off x="6177644"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1" name="Platshållare för text 8">
            <a:extLst>
              <a:ext uri="{FF2B5EF4-FFF2-40B4-BE49-F238E27FC236}">
                <a16:creationId xmlns:a16="http://schemas.microsoft.com/office/drawing/2014/main" id="{A2173BD9-995C-9BB3-3E5B-53E1E7E9264C}"/>
              </a:ext>
            </a:extLst>
          </p:cNvPr>
          <p:cNvSpPr>
            <a:spLocks noGrp="1"/>
          </p:cNvSpPr>
          <p:nvPr>
            <p:ph type="body" sz="quarter" idx="43"/>
          </p:nvPr>
        </p:nvSpPr>
        <p:spPr>
          <a:xfrm>
            <a:off x="7512505"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2" name="Platshållare för text 8">
            <a:extLst>
              <a:ext uri="{FF2B5EF4-FFF2-40B4-BE49-F238E27FC236}">
                <a16:creationId xmlns:a16="http://schemas.microsoft.com/office/drawing/2014/main" id="{FF77D1D7-BE9B-FAEE-26D8-193C24AEEEC9}"/>
              </a:ext>
            </a:extLst>
          </p:cNvPr>
          <p:cNvSpPr>
            <a:spLocks noGrp="1"/>
          </p:cNvSpPr>
          <p:nvPr>
            <p:ph type="body" sz="quarter" idx="44"/>
          </p:nvPr>
        </p:nvSpPr>
        <p:spPr>
          <a:xfrm>
            <a:off x="884736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
        <p:nvSpPr>
          <p:cNvPr id="43" name="Platshållare för text 8">
            <a:extLst>
              <a:ext uri="{FF2B5EF4-FFF2-40B4-BE49-F238E27FC236}">
                <a16:creationId xmlns:a16="http://schemas.microsoft.com/office/drawing/2014/main" id="{982FC7B8-7C96-FE20-101D-958EFB071500}"/>
              </a:ext>
            </a:extLst>
          </p:cNvPr>
          <p:cNvSpPr>
            <a:spLocks noGrp="1"/>
          </p:cNvSpPr>
          <p:nvPr>
            <p:ph type="body" sz="quarter" idx="45"/>
          </p:nvPr>
        </p:nvSpPr>
        <p:spPr>
          <a:xfrm>
            <a:off x="1018222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a:t>Klicka här för att ändra format på bakgrundstexten</a:t>
            </a:r>
          </a:p>
        </p:txBody>
      </p:sp>
    </p:spTree>
    <p:extLst>
      <p:ext uri="{BB962C8B-B14F-4D97-AF65-F5344CB8AC3E}">
        <p14:creationId xmlns:p14="http://schemas.microsoft.com/office/powerpoint/2010/main" val="106451885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2_Text + bild vänster">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Platshållare för bild 8">
            <a:extLst>
              <a:ext uri="{FF2B5EF4-FFF2-40B4-BE49-F238E27FC236}">
                <a16:creationId xmlns:a16="http://schemas.microsoft.com/office/drawing/2014/main" id="{7944C8A2-3E33-B021-611F-A3DD4E355EE4}"/>
              </a:ext>
            </a:extLst>
          </p:cNvPr>
          <p:cNvSpPr>
            <a:spLocks noGrp="1"/>
          </p:cNvSpPr>
          <p:nvPr>
            <p:ph type="pic" sz="quarter" idx="14"/>
          </p:nvPr>
        </p:nvSpPr>
        <p:spPr>
          <a:xfrm>
            <a:off x="6096000" y="0"/>
            <a:ext cx="6096000" cy="6858000"/>
          </a:xfrm>
        </p:spPr>
        <p:txBody>
          <a:bodyPr/>
          <a:lstStyle/>
          <a:p>
            <a:r>
              <a:rPr lang="sv-SE"/>
              <a:t>Klicka på ikonen för att lägga till en bild</a:t>
            </a:r>
          </a:p>
        </p:txBody>
      </p:sp>
      <p:sp>
        <p:nvSpPr>
          <p:cNvPr id="11" name="Platshållare för bild 10">
            <a:extLst>
              <a:ext uri="{FF2B5EF4-FFF2-40B4-BE49-F238E27FC236}">
                <a16:creationId xmlns:a16="http://schemas.microsoft.com/office/drawing/2014/main" id="{DA38DFC8-4FA7-7A97-0BD7-51FEA556E1A1}"/>
              </a:ext>
            </a:extLst>
          </p:cNvPr>
          <p:cNvSpPr>
            <a:spLocks noGrp="1"/>
          </p:cNvSpPr>
          <p:nvPr>
            <p:ph type="pic" sz="quarter" idx="15"/>
          </p:nvPr>
        </p:nvSpPr>
        <p:spPr>
          <a:xfrm>
            <a:off x="3256987" y="904875"/>
            <a:ext cx="5677463" cy="4900613"/>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3893820" y="904875"/>
            <a:ext cx="4328160" cy="4900613"/>
          </a:xfrm>
        </p:spPr>
        <p:txBody>
          <a:bodyPr anchor="ctr">
            <a:normAutofit/>
          </a:bodyPr>
          <a:lstStyle>
            <a:lvl1pPr marL="0" indent="0" algn="ctr">
              <a:buFontTx/>
              <a:buNone/>
              <a:defRPr sz="4000">
                <a:solidFill>
                  <a:schemeClr val="bg1"/>
                </a:solidFill>
              </a:defRPr>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2" name="Logo">
            <a:extLst>
              <a:ext uri="{FF2B5EF4-FFF2-40B4-BE49-F238E27FC236}">
                <a16:creationId xmlns:a16="http://schemas.microsoft.com/office/drawing/2014/main" id="{DD7E20D4-490E-9B23-F325-0E625AB6CBD5}"/>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4660231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Kort info gul">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tx1"/>
                </a:solidFill>
              </a:defRPr>
            </a:lvl1pPr>
          </a:lstStyle>
          <a:p>
            <a:endParaRPr lang="en-GB"/>
          </a:p>
        </p:txBody>
      </p:sp>
      <p:sp>
        <p:nvSpPr>
          <p:cNvPr id="5" name="Logo">
            <a:extLst>
              <a:ext uri="{FF2B5EF4-FFF2-40B4-BE49-F238E27FC236}">
                <a16:creationId xmlns:a16="http://schemas.microsoft.com/office/drawing/2014/main" id="{E5A5430D-617D-B455-262A-066490557203}"/>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38B60CD3-57B3-DA07-6036-2587B239D3EA}"/>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282899240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tx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49163920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nfo stor ">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tx1"/>
                </a:solidFill>
              </a:defRPr>
            </a:lvl1pPr>
          </a:lstStyle>
          <a:p>
            <a:pPr lvl="0"/>
            <a:r>
              <a:rPr lang="sv-SE"/>
              <a:t>xx</a:t>
            </a:r>
          </a:p>
        </p:txBody>
      </p:sp>
    </p:spTree>
    <p:extLst>
      <p:ext uri="{BB962C8B-B14F-4D97-AF65-F5344CB8AC3E}">
        <p14:creationId xmlns:p14="http://schemas.microsoft.com/office/powerpoint/2010/main" val="16248695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itat eller påstående 1">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a:t>!</a:t>
            </a:r>
          </a:p>
        </p:txBody>
      </p:sp>
      <p:sp>
        <p:nvSpPr>
          <p:cNvPr id="2" name="Rubrik 1">
            <a:extLst>
              <a:ext uri="{FF2B5EF4-FFF2-40B4-BE49-F238E27FC236}">
                <a16:creationId xmlns:a16="http://schemas.microsoft.com/office/drawing/2014/main" id="{3D907FCD-A527-0575-B311-28C7FEDCC0B6}"/>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a:p>
        </p:txBody>
      </p:sp>
      <p:sp>
        <p:nvSpPr>
          <p:cNvPr id="9" name="Rektangel 8">
            <a:extLst>
              <a:ext uri="{FF2B5EF4-FFF2-40B4-BE49-F238E27FC236}">
                <a16:creationId xmlns:a16="http://schemas.microsoft.com/office/drawing/2014/main" id="{60602EF2-20B6-9149-8905-82041C41C2E3}"/>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2037175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gul ver 2">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DF6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47852"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1"/>
                </a:solidFill>
              </a:defRPr>
            </a:lvl1pPr>
          </a:lstStyle>
          <a:p>
            <a:r>
              <a:rPr lang="sv-SE"/>
              <a:t>Klicka här för att ändra mall för rubrikformat</a:t>
            </a:r>
            <a:endParaRPr lang="en-GB"/>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10033001" y="6356350"/>
            <a:ext cx="1319212" cy="365125"/>
          </a:xfrm>
        </p:spPr>
        <p:txBody>
          <a:bodyPr/>
          <a:lstStyle/>
          <a:p>
            <a:fld id="{84C3BD01-E488-4B64-A04E-23BB7B336F1D}" type="slidenum">
              <a:rPr lang="en-GB" smtClean="0"/>
              <a:t>‹#›</a:t>
            </a:fld>
            <a:endParaRPr lang="en-GB"/>
          </a:p>
        </p:txBody>
      </p:sp>
      <p:pic>
        <p:nvPicPr>
          <p:cNvPr id="6" name="Bild 5">
            <a:extLst>
              <a:ext uri="{FF2B5EF4-FFF2-40B4-BE49-F238E27FC236}">
                <a16:creationId xmlns:a16="http://schemas.microsoft.com/office/drawing/2014/main" id="{7B94F3F8-CA1A-5278-491A-20D16928A2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42488513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Kort info">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3120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a:p>
        </p:txBody>
      </p:sp>
      <p:sp>
        <p:nvSpPr>
          <p:cNvPr id="5" name="Logo">
            <a:extLst>
              <a:ext uri="{FF2B5EF4-FFF2-40B4-BE49-F238E27FC236}">
                <a16:creationId xmlns:a16="http://schemas.microsoft.com/office/drawing/2014/main" id="{0F9CF573-A547-B7C1-8BE6-3D1B7DFD83D6}"/>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77A2DFAE-4EF6-703D-E5A1-89085E2BFD9E}"/>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158092243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1_Längre citat">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err="1"/>
              <a:t>Längre</a:t>
            </a:r>
            <a:r>
              <a:rPr lang="en-GB"/>
              <a:t> </a:t>
            </a:r>
            <a:r>
              <a:rPr lang="en-GB" err="1"/>
              <a:t>citat</a:t>
            </a:r>
            <a:endParaRPr lang="en-GB"/>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För att lägga till bild, gå till ”Infoga”, ”bilder och välj önskad bild</a:t>
            </a:r>
          </a:p>
        </p:txBody>
      </p:sp>
    </p:spTree>
    <p:extLst>
      <p:ext uri="{BB962C8B-B14F-4D97-AF65-F5344CB8AC3E}">
        <p14:creationId xmlns:p14="http://schemas.microsoft.com/office/powerpoint/2010/main" val="356881776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Info stor 1">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a:t>xx</a:t>
            </a:r>
          </a:p>
        </p:txBody>
      </p:sp>
    </p:spTree>
    <p:extLst>
      <p:ext uri="{BB962C8B-B14F-4D97-AF65-F5344CB8AC3E}">
        <p14:creationId xmlns:p14="http://schemas.microsoft.com/office/powerpoint/2010/main" val="127177675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itat eller påstående">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a:t>!</a:t>
            </a:r>
          </a:p>
        </p:txBody>
      </p:sp>
      <p:sp>
        <p:nvSpPr>
          <p:cNvPr id="2" name="Rubrik 1">
            <a:extLst>
              <a:ext uri="{FF2B5EF4-FFF2-40B4-BE49-F238E27FC236}">
                <a16:creationId xmlns:a16="http://schemas.microsoft.com/office/drawing/2014/main" id="{115AC4E4-942F-685D-C185-A90EA64B04E2}"/>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a:p>
        </p:txBody>
      </p:sp>
      <p:sp>
        <p:nvSpPr>
          <p:cNvPr id="9" name="Rektangel 8">
            <a:extLst>
              <a:ext uri="{FF2B5EF4-FFF2-40B4-BE49-F238E27FC236}">
                <a16:creationId xmlns:a16="http://schemas.microsoft.com/office/drawing/2014/main" id="{B0D7C7B9-24BE-B006-FBF9-879204425934}"/>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a:t>Fyll själv t.ex. citattecken, utropstecken eller fråge-tecken i rutan med gul text (annars syns inte detta i presentationsläge/ utskrift).</a:t>
            </a:r>
          </a:p>
          <a:p>
            <a:pPr algn="l"/>
            <a:endParaRPr lang="sv-SE" sz="1600"/>
          </a:p>
          <a:p>
            <a:pPr algn="l"/>
            <a:r>
              <a:rPr lang="sv-SE" sz="1600"/>
              <a:t>Vid val av citattecken gå upp till fontstorlek 200 och lägg centrerad.</a:t>
            </a:r>
          </a:p>
          <a:p>
            <a:pPr algn="l"/>
            <a:endParaRPr lang="sv-SE" sz="160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a:t>Vid citat: Citerad person nedanför i den mindre textrutan</a:t>
            </a:r>
          </a:p>
          <a:p>
            <a:pPr algn="l"/>
            <a:endParaRPr lang="sv-SE" sz="1600"/>
          </a:p>
        </p:txBody>
      </p:sp>
    </p:spTree>
    <p:extLst>
      <p:ext uri="{BB962C8B-B14F-4D97-AF65-F5344CB8AC3E}">
        <p14:creationId xmlns:p14="http://schemas.microsoft.com/office/powerpoint/2010/main" val="39749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Rubrik och innehåll rosa ver 1">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FD5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8200" y="365125"/>
            <a:ext cx="8816205" cy="1325563"/>
          </a:xfrm>
        </p:spPr>
        <p:txBody>
          <a:bodyPr/>
          <a:lstStyle>
            <a:lvl1pPr>
              <a:defRPr>
                <a:solidFill>
                  <a:schemeClr val="tx2"/>
                </a:solidFill>
              </a:defRPr>
            </a:lvl1p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312965"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9453562" y="635635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a:p>
        </p:txBody>
      </p:sp>
      <p:pic>
        <p:nvPicPr>
          <p:cNvPr id="6" name="Bildobjekt 5">
            <a:extLst>
              <a:ext uri="{FF2B5EF4-FFF2-40B4-BE49-F238E27FC236}">
                <a16:creationId xmlns:a16="http://schemas.microsoft.com/office/drawing/2014/main" id="{14F6F1BA-E2CE-1697-347E-2D89B6A0A5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27894604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rosa ver 2">
    <p:bg>
      <p:bgPr>
        <a:solidFill>
          <a:schemeClr val="bg1">
            <a:lumMod val="95000"/>
          </a:schemeClr>
        </a:solidFill>
        <a:effectLst/>
      </p:bgPr>
    </p:bg>
    <p:spTree>
      <p:nvGrpSpPr>
        <p:cNvPr id="1" name=""/>
        <p:cNvGrpSpPr/>
        <p:nvPr/>
      </p:nvGrpSpPr>
      <p:grpSpPr>
        <a:xfrm>
          <a:off x="0" y="0"/>
          <a:ext cx="0" cy="0"/>
          <a:chOff x="0" y="0"/>
          <a:chExt cx="0" cy="0"/>
        </a:xfrm>
      </p:grpSpPr>
      <p:sp>
        <p:nvSpPr>
          <p:cNvPr id="9" name="Frihandsfigur: Form 8">
            <a:extLst>
              <a:ext uri="{FF2B5EF4-FFF2-40B4-BE49-F238E27FC236}">
                <a16:creationId xmlns:a16="http://schemas.microsoft.com/office/drawing/2014/main" id="{E05B1F34-8D33-9D23-F8CC-ACFC2DD09239}"/>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08096"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2"/>
                </a:solidFill>
              </a:defRPr>
            </a:lvl1pPr>
          </a:lstStyle>
          <a:p>
            <a:r>
              <a:rPr lang="sv-SE"/>
              <a:t>Klicka här för att ändra mall för rubrikformat</a:t>
            </a:r>
            <a:endParaRPr lang="en-GB"/>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8770144" y="6356350"/>
            <a:ext cx="2583655"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12" name="Bildobjekt 11">
            <a:extLst>
              <a:ext uri="{FF2B5EF4-FFF2-40B4-BE49-F238E27FC236}">
                <a16:creationId xmlns:a16="http://schemas.microsoft.com/office/drawing/2014/main" id="{FD4F3416-B0ED-3706-3F16-6DCE2B9EA12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7328924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vit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err="1"/>
              <a:t>Klicka</a:t>
            </a:r>
            <a:r>
              <a:rPr lang="en-GB"/>
              <a:t> </a:t>
            </a:r>
            <a:r>
              <a:rPr lang="en-GB" err="1"/>
              <a:t>här</a:t>
            </a:r>
            <a:r>
              <a:rPr lang="en-GB"/>
              <a:t>, </a:t>
            </a:r>
            <a:r>
              <a:rPr lang="en-GB" err="1"/>
              <a:t>gå</a:t>
            </a:r>
            <a:r>
              <a:rPr lang="en-GB"/>
              <a:t> in under </a:t>
            </a:r>
            <a:r>
              <a:rPr lang="en-GB" err="1"/>
              <a:t>Infoga</a:t>
            </a:r>
            <a:r>
              <a:rPr lang="en-GB"/>
              <a:t>, </a:t>
            </a:r>
            <a:r>
              <a:rPr lang="en-GB" err="1"/>
              <a:t>Bilder</a:t>
            </a:r>
            <a:r>
              <a:rPr lang="en-GB"/>
              <a:t> </a:t>
            </a:r>
            <a:r>
              <a:rPr lang="en-GB" err="1"/>
              <a:t>och</a:t>
            </a:r>
            <a:r>
              <a:rPr lang="en-GB"/>
              <a:t> </a:t>
            </a:r>
            <a:r>
              <a:rPr lang="en-GB" err="1"/>
              <a:t>välj</a:t>
            </a:r>
            <a:r>
              <a:rPr lang="en-GB"/>
              <a:t> </a:t>
            </a:r>
            <a:r>
              <a:rPr lang="en-GB" err="1"/>
              <a:t>önskad</a:t>
            </a:r>
            <a:r>
              <a:rPr lang="en-GB"/>
              <a:t> </a:t>
            </a:r>
            <a:r>
              <a:rPr lang="en-GB" err="1"/>
              <a:t>bild</a:t>
            </a:r>
            <a:r>
              <a:rPr lang="en-GB"/>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a:t>Klicka här för att ändra mall för rubrikformat</a:t>
            </a:r>
            <a:endParaRPr lang="en-GB"/>
          </a:p>
        </p:txBody>
      </p:sp>
      <p:sp>
        <p:nvSpPr>
          <p:cNvPr id="7" name="Rektangel: rundade hörn 6">
            <a:extLst>
              <a:ext uri="{FF2B5EF4-FFF2-40B4-BE49-F238E27FC236}">
                <a16:creationId xmlns:a16="http://schemas.microsoft.com/office/drawing/2014/main" id="{72D781E3-12C9-4F82-B8EC-9B8C37ACB4D8}"/>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a:solidFill>
                  <a:schemeClr val="bg1"/>
                </a:solidFill>
              </a:rPr>
              <a:t>Ifall du tar bort en bild och ersätter med ny kommer bilden hamna ovanpå texten. </a:t>
            </a:r>
          </a:p>
          <a:p>
            <a:pPr lvl="0">
              <a:spcAft>
                <a:spcPts val="600"/>
              </a:spcAft>
            </a:pPr>
            <a:r>
              <a:rPr lang="sv-SE">
                <a:solidFill>
                  <a:schemeClr val="bg1"/>
                </a:solidFill>
              </a:rPr>
              <a:t>Tryck på Start/Återställ för att rätta till detta</a:t>
            </a:r>
          </a:p>
        </p:txBody>
      </p:sp>
      <p:sp>
        <p:nvSpPr>
          <p:cNvPr id="3" name="Logo">
            <a:extLst>
              <a:ext uri="{FF2B5EF4-FFF2-40B4-BE49-F238E27FC236}">
                <a16:creationId xmlns:a16="http://schemas.microsoft.com/office/drawing/2014/main" id="{FC2E8098-FE03-25B3-D703-AD1076A097DE}"/>
              </a:ext>
            </a:extLst>
          </p:cNvPr>
          <p:cNvSpPr>
            <a:spLocks noGrp="1" noChangeAspect="1"/>
          </p:cNvSpPr>
          <p:nvPr>
            <p:ph type="body" sz="quarter" idx="16" hasCustomPrompt="1"/>
          </p:nvPr>
        </p:nvSpPr>
        <p:spPr>
          <a:xfrm>
            <a:off x="11439525" y="221457"/>
            <a:ext cx="557213" cy="48339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74540464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blå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err="1"/>
              <a:t>Klicka</a:t>
            </a:r>
            <a:r>
              <a:rPr lang="en-GB"/>
              <a:t> </a:t>
            </a:r>
            <a:r>
              <a:rPr lang="en-GB" err="1"/>
              <a:t>här</a:t>
            </a:r>
            <a:r>
              <a:rPr lang="en-GB"/>
              <a:t>, </a:t>
            </a:r>
            <a:r>
              <a:rPr lang="en-GB" err="1"/>
              <a:t>gå</a:t>
            </a:r>
            <a:r>
              <a:rPr lang="en-GB"/>
              <a:t> in under </a:t>
            </a:r>
            <a:r>
              <a:rPr lang="en-GB" err="1"/>
              <a:t>Infoga</a:t>
            </a:r>
            <a:r>
              <a:rPr lang="en-GB"/>
              <a:t>, </a:t>
            </a:r>
            <a:r>
              <a:rPr lang="en-GB" err="1"/>
              <a:t>Bilder</a:t>
            </a:r>
            <a:r>
              <a:rPr lang="en-GB"/>
              <a:t> </a:t>
            </a:r>
            <a:r>
              <a:rPr lang="en-GB" err="1"/>
              <a:t>och</a:t>
            </a:r>
            <a:r>
              <a:rPr lang="en-GB"/>
              <a:t> </a:t>
            </a:r>
            <a:r>
              <a:rPr lang="en-GB" err="1"/>
              <a:t>välj</a:t>
            </a:r>
            <a:r>
              <a:rPr lang="en-GB"/>
              <a:t> </a:t>
            </a:r>
            <a:r>
              <a:rPr lang="en-GB" err="1"/>
              <a:t>önskad</a:t>
            </a:r>
            <a:r>
              <a:rPr lang="en-GB"/>
              <a:t> </a:t>
            </a:r>
            <a:r>
              <a:rPr lang="en-GB" err="1"/>
              <a:t>bild</a:t>
            </a:r>
            <a:r>
              <a:rPr lang="en-GB"/>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a:t>Klicka här för att ändra mall för rubrikformat</a:t>
            </a:r>
            <a:endParaRPr lang="en-GB"/>
          </a:p>
        </p:txBody>
      </p:sp>
      <p:sp>
        <p:nvSpPr>
          <p:cNvPr id="8" name="Rektangel: rundade hörn 7">
            <a:extLst>
              <a:ext uri="{FF2B5EF4-FFF2-40B4-BE49-F238E27FC236}">
                <a16:creationId xmlns:a16="http://schemas.microsoft.com/office/drawing/2014/main" id="{B3626ED7-6321-478E-8947-0F3935869315}"/>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a:solidFill>
                  <a:schemeClr val="bg1"/>
                </a:solidFill>
              </a:rPr>
              <a:t>Ifall du tar bort en bild och ersätter med ny kommer bilden hamna ovanpå texten. </a:t>
            </a:r>
          </a:p>
          <a:p>
            <a:pPr lvl="0">
              <a:spcAft>
                <a:spcPts val="600"/>
              </a:spcAft>
            </a:pPr>
            <a:r>
              <a:rPr lang="sv-SE">
                <a:solidFill>
                  <a:schemeClr val="bg1"/>
                </a:solidFill>
              </a:rPr>
              <a:t>Tryck på Start/Återställ för att rätta till detta</a:t>
            </a:r>
          </a:p>
        </p:txBody>
      </p:sp>
      <p:sp>
        <p:nvSpPr>
          <p:cNvPr id="7" name="Logo">
            <a:extLst>
              <a:ext uri="{FF2B5EF4-FFF2-40B4-BE49-F238E27FC236}">
                <a16:creationId xmlns:a16="http://schemas.microsoft.com/office/drawing/2014/main" id="{5746C5CD-4415-59B3-EB35-885843EF94E7}"/>
              </a:ext>
            </a:extLst>
          </p:cNvPr>
          <p:cNvSpPr>
            <a:spLocks noGrp="1" noChangeAspect="1"/>
          </p:cNvSpPr>
          <p:nvPr>
            <p:ph type="body" sz="quarter" idx="16" hasCustomPrompt="1"/>
          </p:nvPr>
        </p:nvSpPr>
        <p:spPr>
          <a:xfrm>
            <a:off x="11439525" y="221457"/>
            <a:ext cx="557213" cy="483394"/>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241786746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a:t>ANVÄND INTE MALLSIDOR EFTER DENNA SIDA</a:t>
            </a:r>
            <a:endParaRPr lang="sv-SE" sz="6600"/>
          </a:p>
        </p:txBody>
      </p:sp>
    </p:spTree>
    <p:extLst>
      <p:ext uri="{BB962C8B-B14F-4D97-AF65-F5344CB8AC3E}">
        <p14:creationId xmlns:p14="http://schemas.microsoft.com/office/powerpoint/2010/main" val="3660342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2_Framsida ver 2">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7D4F622E-3E03-D02A-3565-D27BDDDB2E93}"/>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34B5A43F-9A2C-C3F7-8157-210D31845D60}"/>
              </a:ext>
            </a:extLst>
          </p:cNvPr>
          <p:cNvSpPr>
            <a:spLocks noGrp="1"/>
          </p:cNvSpPr>
          <p:nvPr>
            <p:ph type="pic" sz="quarter" idx="13"/>
          </p:nvPr>
        </p:nvSpPr>
        <p:spPr>
          <a:xfrm>
            <a:off x="0" y="0"/>
            <a:ext cx="12192000" cy="6858000"/>
          </a:xfrm>
          <a:custGeom>
            <a:avLst/>
            <a:gdLst>
              <a:gd name="connsiteX0" fmla="*/ 12192000 w 12192000"/>
              <a:gd name="connsiteY0" fmla="*/ 6857966 h 6858000"/>
              <a:gd name="connsiteX1" fmla="*/ 12192000 w 12192000"/>
              <a:gd name="connsiteY1" fmla="*/ 6858000 h 6858000"/>
              <a:gd name="connsiteX2" fmla="*/ 12189112 w 12192000"/>
              <a:gd name="connsiteY2" fmla="*/ 6858000 h 6858000"/>
              <a:gd name="connsiteX3" fmla="*/ 0 w 12192000"/>
              <a:gd name="connsiteY3" fmla="*/ 0 h 6858000"/>
              <a:gd name="connsiteX4" fmla="*/ 10205882 w 12192000"/>
              <a:gd name="connsiteY4" fmla="*/ 0 h 6858000"/>
              <a:gd name="connsiteX5" fmla="*/ 11772900 w 12192000"/>
              <a:gd name="connsiteY5" fmla="*/ 4798134 h 6858000"/>
              <a:gd name="connsiteX6" fmla="*/ 1009182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2192000" y="6857966"/>
                </a:moveTo>
                <a:lnTo>
                  <a:pt x="12192000" y="6858000"/>
                </a:lnTo>
                <a:lnTo>
                  <a:pt x="12189112" y="6858000"/>
                </a:lnTo>
                <a:close/>
                <a:moveTo>
                  <a:pt x="0" y="0"/>
                </a:moveTo>
                <a:lnTo>
                  <a:pt x="10205882" y="0"/>
                </a:lnTo>
                <a:lnTo>
                  <a:pt x="11772900" y="4798134"/>
                </a:lnTo>
                <a:lnTo>
                  <a:pt x="10091828" y="6858000"/>
                </a:lnTo>
                <a:lnTo>
                  <a:pt x="0" y="6858000"/>
                </a:lnTo>
                <a:close/>
              </a:path>
            </a:pathLst>
          </a:custGeom>
          <a:solidFill>
            <a:schemeClr val="bg1">
              <a:lumMod val="75000"/>
            </a:schemeClr>
          </a:solidFill>
        </p:spPr>
        <p:txBody>
          <a:bodyPr wrap="square">
            <a:noAutofit/>
          </a:bodyPr>
          <a:lstStyle/>
          <a:p>
            <a:r>
              <a:rPr lang="sv-SE"/>
              <a:t>Klicka på ikonen för att lägga till en bild</a:t>
            </a:r>
          </a:p>
        </p:txBody>
      </p:sp>
      <p:sp>
        <p:nvSpPr>
          <p:cNvPr id="8" name="Platshållare för text 3">
            <a:extLst>
              <a:ext uri="{FF2B5EF4-FFF2-40B4-BE49-F238E27FC236}">
                <a16:creationId xmlns:a16="http://schemas.microsoft.com/office/drawing/2014/main" id="{2B61C74B-A711-4E05-FF8D-B6D73F8B48D0}"/>
              </a:ext>
            </a:extLst>
          </p:cNvPr>
          <p:cNvSpPr>
            <a:spLocks noGrp="1"/>
          </p:cNvSpPr>
          <p:nvPr>
            <p:ph type="body" sz="quarter" idx="17"/>
          </p:nvPr>
        </p:nvSpPr>
        <p:spPr>
          <a:xfrm>
            <a:off x="2086095" y="3288218"/>
            <a:ext cx="7762995" cy="523875"/>
          </a:xfrm>
        </p:spPr>
        <p:txBody>
          <a:bodyPr anchor="b"/>
          <a:lstStyle>
            <a:lvl1pPr marL="0" indent="0">
              <a:buNone/>
              <a:defRPr>
                <a:solidFill>
                  <a:schemeClr val="bg1"/>
                </a:solidFill>
              </a:defRPr>
            </a:lvl1pPr>
          </a:lstStyle>
          <a:p>
            <a:pPr algn="l"/>
            <a:r>
              <a:rPr lang="sv-SE"/>
              <a:t>Datum	</a:t>
            </a:r>
          </a:p>
        </p:txBody>
      </p:sp>
      <p:pic>
        <p:nvPicPr>
          <p:cNvPr id="2" name="Bildobjekt 1">
            <a:extLst>
              <a:ext uri="{FF2B5EF4-FFF2-40B4-BE49-F238E27FC236}">
                <a16:creationId xmlns:a16="http://schemas.microsoft.com/office/drawing/2014/main" id="{18D4FF79-BA9F-BC4A-E140-151B62BF96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0987" y="311212"/>
            <a:ext cx="1265053" cy="815850"/>
          </a:xfrm>
          <a:prstGeom prst="rect">
            <a:avLst/>
          </a:prstGeom>
        </p:spPr>
      </p:pic>
      <p:sp>
        <p:nvSpPr>
          <p:cNvPr id="3" name="Rubrik 1">
            <a:extLst>
              <a:ext uri="{FF2B5EF4-FFF2-40B4-BE49-F238E27FC236}">
                <a16:creationId xmlns:a16="http://schemas.microsoft.com/office/drawing/2014/main" id="{3533E74F-E803-55AB-6DB9-17248A7269EA}"/>
              </a:ext>
            </a:extLst>
          </p:cNvPr>
          <p:cNvSpPr>
            <a:spLocks noGrp="1"/>
          </p:cNvSpPr>
          <p:nvPr>
            <p:ph type="ctrTitle"/>
          </p:nvPr>
        </p:nvSpPr>
        <p:spPr>
          <a:xfrm>
            <a:off x="2086096" y="3812093"/>
            <a:ext cx="7762996" cy="1655762"/>
          </a:xfrm>
        </p:spPr>
        <p:txBody>
          <a:bodyPr anchor="ctr">
            <a:noAutofit/>
          </a:bodyPr>
          <a:lstStyle>
            <a:lvl1pPr algn="l">
              <a:lnSpc>
                <a:spcPct val="100000"/>
              </a:lnSpc>
              <a:defRPr sz="4800">
                <a:solidFill>
                  <a:schemeClr val="bg1"/>
                </a:solidFill>
              </a:defRPr>
            </a:lvl1pPr>
          </a:lstStyle>
          <a:p>
            <a:r>
              <a:rPr lang="sv-SE"/>
              <a:t>Klicka här för att ändra mall för rubrikformat</a:t>
            </a:r>
            <a:endParaRPr lang="en-GB"/>
          </a:p>
        </p:txBody>
      </p:sp>
      <p:sp>
        <p:nvSpPr>
          <p:cNvPr id="5" name="Underrubrik 2">
            <a:extLst>
              <a:ext uri="{FF2B5EF4-FFF2-40B4-BE49-F238E27FC236}">
                <a16:creationId xmlns:a16="http://schemas.microsoft.com/office/drawing/2014/main" id="{ADADA163-0901-6BC0-792D-692BCE383246}"/>
              </a:ext>
            </a:extLst>
          </p:cNvPr>
          <p:cNvSpPr>
            <a:spLocks noGrp="1"/>
          </p:cNvSpPr>
          <p:nvPr>
            <p:ph type="subTitle" idx="1" hasCustomPrompt="1"/>
          </p:nvPr>
        </p:nvSpPr>
        <p:spPr>
          <a:xfrm>
            <a:off x="2091618" y="5467855"/>
            <a:ext cx="7757472" cy="933254"/>
          </a:xfrm>
        </p:spPr>
        <p:txBody>
          <a:bodyPr anchor="t">
            <a:noAutofit/>
          </a:bodyPr>
          <a:lstStyle>
            <a:lvl1pPr marL="0" indent="0" algn="l">
              <a:buNone/>
              <a:defRPr sz="20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a:t>
            </a:r>
          </a:p>
          <a:p>
            <a:r>
              <a:rPr lang="sv-SE"/>
              <a:t>Titel</a:t>
            </a:r>
            <a:endParaRPr lang="en-GB"/>
          </a:p>
        </p:txBody>
      </p:sp>
    </p:spTree>
    <p:extLst>
      <p:ext uri="{BB962C8B-B14F-4D97-AF65-F5344CB8AC3E}">
        <p14:creationId xmlns:p14="http://schemas.microsoft.com/office/powerpoint/2010/main" val="122316233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cSld name="Rubrik + två textbox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8" name="Platshållare för bildnummer 5">
            <a:extLst>
              <a:ext uri="{FF2B5EF4-FFF2-40B4-BE49-F238E27FC236}">
                <a16:creationId xmlns:a16="http://schemas.microsoft.com/office/drawing/2014/main" id="{45260618-5032-4CA5-ADE2-51B4599833B4}"/>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158097749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Report slide ljus">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dirty="0"/>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dirty="0"/>
              <a:t>Klicka här för att ändra format på bakgrundstexten</a:t>
            </a:r>
          </a:p>
        </p:txBody>
      </p:sp>
      <p:sp>
        <p:nvSpPr>
          <p:cNvPr id="6" name="Rubrik 1">
            <a:extLst>
              <a:ext uri="{FF2B5EF4-FFF2-40B4-BE49-F238E27FC236}">
                <a16:creationId xmlns:a16="http://schemas.microsoft.com/office/drawing/2014/main" id="{0A763847-0FF3-55CD-509C-2B188D1CA213}"/>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dirty="0"/>
              <a:t>Klicka här för att ändra mall för rubrikformat</a:t>
            </a:r>
          </a:p>
        </p:txBody>
      </p:sp>
    </p:spTree>
    <p:extLst>
      <p:ext uri="{BB962C8B-B14F-4D97-AF65-F5344CB8AC3E}">
        <p14:creationId xmlns:p14="http://schemas.microsoft.com/office/powerpoint/2010/main" val="47593860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Report slide ljus 2 textboxar">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dirty="0"/>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dirty="0"/>
              <a:t>Klicka här för att ändra format på bakgrundstexten</a:t>
            </a:r>
          </a:p>
        </p:txBody>
      </p:sp>
      <p:sp>
        <p:nvSpPr>
          <p:cNvPr id="6" name="Platshållare för innehåll 8">
            <a:extLst>
              <a:ext uri="{FF2B5EF4-FFF2-40B4-BE49-F238E27FC236}">
                <a16:creationId xmlns:a16="http://schemas.microsoft.com/office/drawing/2014/main" id="{6B75D467-998F-D685-0336-B7FCD071A964}"/>
              </a:ext>
            </a:extLst>
          </p:cNvPr>
          <p:cNvSpPr>
            <a:spLocks noGrp="1"/>
          </p:cNvSpPr>
          <p:nvPr>
            <p:ph sz="quarter" idx="16"/>
          </p:nvPr>
        </p:nvSpPr>
        <p:spPr>
          <a:xfrm>
            <a:off x="6376988" y="1808163"/>
            <a:ext cx="4976811" cy="3997325"/>
          </a:xfrm>
        </p:spPr>
        <p:txBody>
          <a:bodyPr>
            <a:normAutofit/>
          </a:bodyPr>
          <a:lstStyle>
            <a:lvl1pPr>
              <a:defRPr sz="1400"/>
            </a:lvl1pPr>
            <a:lvl2pPr>
              <a:defRPr sz="1400"/>
            </a:lvl2pPr>
            <a:lvl3pPr>
              <a:defRPr sz="14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Rubrik 1">
            <a:extLst>
              <a:ext uri="{FF2B5EF4-FFF2-40B4-BE49-F238E27FC236}">
                <a16:creationId xmlns:a16="http://schemas.microsoft.com/office/drawing/2014/main" id="{EC97A58E-D4ED-33D1-0D2B-B9FD4868F5B7}"/>
              </a:ext>
            </a:extLst>
          </p:cNvPr>
          <p:cNvSpPr>
            <a:spLocks noGrp="1"/>
          </p:cNvSpPr>
          <p:nvPr>
            <p:ph type="title"/>
          </p:nvPr>
        </p:nvSpPr>
        <p:spPr>
          <a:xfrm>
            <a:off x="838200" y="365126"/>
            <a:ext cx="10194131" cy="730250"/>
          </a:xfrm>
        </p:spPr>
        <p:txBody>
          <a:bodyPr>
            <a:normAutofit/>
          </a:bodyPr>
          <a:lstStyle>
            <a:lvl1pPr>
              <a:defRPr sz="2200">
                <a:solidFill>
                  <a:schemeClr val="accent1"/>
                </a:solidFill>
              </a:defRPr>
            </a:lvl1pPr>
          </a:lstStyle>
          <a:p>
            <a:r>
              <a:rPr lang="sv-SE" dirty="0"/>
              <a:t>Klicka här för att ändra mall för rubrikformat</a:t>
            </a:r>
          </a:p>
        </p:txBody>
      </p:sp>
    </p:spTree>
    <p:extLst>
      <p:ext uri="{BB962C8B-B14F-4D97-AF65-F5344CB8AC3E}">
        <p14:creationId xmlns:p14="http://schemas.microsoft.com/office/powerpoint/2010/main" val="363059008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1750" cy="730250"/>
          </a:xfrm>
        </p:spPr>
        <p:txBody>
          <a:bodyPr>
            <a:normAutofit/>
          </a:bodyPr>
          <a:lstStyle>
            <a:lvl1pPr>
              <a:defRPr sz="2200">
                <a:solidFill>
                  <a:schemeClr val="bg1"/>
                </a:solidFill>
              </a:defRPr>
            </a:lvl1pPr>
          </a:lstStyle>
          <a:p>
            <a:r>
              <a:rPr lang="sv-SE" dirty="0"/>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dirty="0"/>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dirty="0"/>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dirty="0"/>
              <a:t>Klicka här för att ändra format på bakgrundstexten</a:t>
            </a:r>
          </a:p>
        </p:txBody>
      </p:sp>
      <p:pic>
        <p:nvPicPr>
          <p:cNvPr id="8" name="Bildobjekt 7">
            <a:extLst>
              <a:ext uri="{FF2B5EF4-FFF2-40B4-BE49-F238E27FC236}">
                <a16:creationId xmlns:a16="http://schemas.microsoft.com/office/drawing/2014/main" id="{43AF02A2-6452-DFE1-7070-2C403BB2B2B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370960533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Report slide mörk 2 textboxar">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194131" cy="730250"/>
          </a:xfrm>
        </p:spPr>
        <p:txBody>
          <a:bodyPr>
            <a:normAutofit/>
          </a:bodyPr>
          <a:lstStyle>
            <a:lvl1pPr>
              <a:defRPr sz="2200">
                <a:solidFill>
                  <a:schemeClr val="bg1"/>
                </a:solidFill>
              </a:defRPr>
            </a:lvl1pPr>
          </a:lstStyle>
          <a:p>
            <a:r>
              <a:rPr lang="sv-SE" dirty="0"/>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dirty="0"/>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solidFill>
                  <a:schemeClr val="bg1"/>
                </a:solidFill>
              </a:defRPr>
            </a:lvl1pPr>
          </a:lstStyle>
          <a:p>
            <a:pPr lvl="0"/>
            <a:r>
              <a:rPr lang="sv-SE" dirty="0"/>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2" name="Platshållare för text 10">
            <a:extLst>
              <a:ext uri="{FF2B5EF4-FFF2-40B4-BE49-F238E27FC236}">
                <a16:creationId xmlns:a16="http://schemas.microsoft.com/office/drawing/2014/main" id="{A8881C00-8B57-4A24-99DC-27F5070F6661}"/>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solidFill>
                  <a:schemeClr val="bg1"/>
                </a:solidFill>
              </a:defRPr>
            </a:lvl1pPr>
          </a:lstStyle>
          <a:p>
            <a:pPr lvl="0"/>
            <a:r>
              <a:rPr lang="sv-SE" dirty="0"/>
              <a:t>Klicka här för att ändra format på bakgrundstexten</a:t>
            </a:r>
          </a:p>
        </p:txBody>
      </p:sp>
      <p:sp>
        <p:nvSpPr>
          <p:cNvPr id="11" name="Platshållare för innehåll 8">
            <a:extLst>
              <a:ext uri="{FF2B5EF4-FFF2-40B4-BE49-F238E27FC236}">
                <a16:creationId xmlns:a16="http://schemas.microsoft.com/office/drawing/2014/main" id="{012DD56E-C0B2-A1FF-6938-1B399F20EB09}"/>
              </a:ext>
            </a:extLst>
          </p:cNvPr>
          <p:cNvSpPr>
            <a:spLocks noGrp="1"/>
          </p:cNvSpPr>
          <p:nvPr>
            <p:ph sz="quarter" idx="18"/>
          </p:nvPr>
        </p:nvSpPr>
        <p:spPr>
          <a:xfrm>
            <a:off x="6388101" y="1808163"/>
            <a:ext cx="4975225" cy="3997325"/>
          </a:xfrm>
        </p:spPr>
        <p:txBody>
          <a:bodyPr>
            <a:norm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pic>
        <p:nvPicPr>
          <p:cNvPr id="8" name="Bildobjekt 7">
            <a:extLst>
              <a:ext uri="{FF2B5EF4-FFF2-40B4-BE49-F238E27FC236}">
                <a16:creationId xmlns:a16="http://schemas.microsoft.com/office/drawing/2014/main" id="{88B9E44F-D8E8-4503-B10F-D7FFE921459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412588230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Report slide ljus grön">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F67896D7-7ED8-613B-BF4D-23D0FEE98408}"/>
              </a:ext>
            </a:extLst>
          </p:cNvPr>
          <p:cNvGraphicFramePr>
            <a:graphicFrameLocks noChangeAspect="1"/>
          </p:cNvGraphicFramePr>
          <p:nvPr userDrawn="1">
            <p:custDataLst>
              <p:tags r:id="rId1"/>
            </p:custDataLst>
            <p:extLst>
              <p:ext uri="{D42A27DB-BD31-4B8C-83A1-F6EECF244321}">
                <p14:modId xmlns:p14="http://schemas.microsoft.com/office/powerpoint/2010/main" val="2256702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5" name="think-cell data - do not delete" hidden="1">
                        <a:extLst>
                          <a:ext uri="{FF2B5EF4-FFF2-40B4-BE49-F238E27FC236}">
                            <a16:creationId xmlns:a16="http://schemas.microsoft.com/office/drawing/2014/main" id="{F67896D7-7ED8-613B-BF4D-23D0FEE984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ktangel 5">
            <a:extLst>
              <a:ext uri="{FF2B5EF4-FFF2-40B4-BE49-F238E27FC236}">
                <a16:creationId xmlns:a16="http://schemas.microsoft.com/office/drawing/2014/main" id="{633D36C3-22DF-EE00-D736-DEF64035D73A}"/>
              </a:ext>
            </a:extLst>
          </p:cNvPr>
          <p:cNvSpPr/>
          <p:nvPr userDrawn="1"/>
        </p:nvSpPr>
        <p:spPr>
          <a:xfrm>
            <a:off x="0" y="0"/>
            <a:ext cx="6096000" cy="68580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F1680487-8ECC-1281-F984-659829371DB5}"/>
              </a:ext>
            </a:extLst>
          </p:cNvPr>
          <p:cNvSpPr/>
          <p:nvPr userDrawn="1"/>
        </p:nvSpPr>
        <p:spPr>
          <a:xfrm>
            <a:off x="6096000" y="0"/>
            <a:ext cx="6096000" cy="6858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494A648B-C5A8-4439-A48C-3BBC5138F2B8}"/>
              </a:ext>
            </a:extLst>
          </p:cNvPr>
          <p:cNvSpPr>
            <a:spLocks noGrp="1"/>
          </p:cNvSpPr>
          <p:nvPr>
            <p:ph type="title"/>
          </p:nvPr>
        </p:nvSpPr>
        <p:spPr>
          <a:xfrm>
            <a:off x="838200" y="365126"/>
            <a:ext cx="10317480" cy="730250"/>
          </a:xfrm>
        </p:spPr>
        <p:txBody>
          <a:bodyPr vert="horz">
            <a:normAutofit/>
          </a:bodyPr>
          <a:lstStyle>
            <a:lvl1pPr>
              <a:defRPr sz="2200"/>
            </a:lvl1pPr>
          </a:lstStyle>
          <a:p>
            <a:r>
              <a:rPr lang="sv-SE" dirty="0"/>
              <a:t>Klicka här för att ändra mall för rubrikformat</a:t>
            </a:r>
          </a:p>
        </p:txBody>
      </p:sp>
      <p:sp>
        <p:nvSpPr>
          <p:cNvPr id="3" name="Platshållare för datum 2">
            <a:extLst>
              <a:ext uri="{FF2B5EF4-FFF2-40B4-BE49-F238E27FC236}">
                <a16:creationId xmlns:a16="http://schemas.microsoft.com/office/drawing/2014/main" id="{78CF577B-577E-4D47-BA18-91C9C206DB03}"/>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22FCF92E-9D53-4B5E-8604-3E4A6733BAFC}"/>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06CAD18E-7585-4489-959E-AA41C736A179}"/>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text 6">
            <a:extLst>
              <a:ext uri="{FF2B5EF4-FFF2-40B4-BE49-F238E27FC236}">
                <a16:creationId xmlns:a16="http://schemas.microsoft.com/office/drawing/2014/main" id="{9D6571F2-565B-4D0E-AFFC-EFB954BD32DB}"/>
              </a:ext>
            </a:extLst>
          </p:cNvPr>
          <p:cNvSpPr>
            <a:spLocks noGrp="1"/>
          </p:cNvSpPr>
          <p:nvPr>
            <p:ph type="body" sz="quarter" idx="13"/>
          </p:nvPr>
        </p:nvSpPr>
        <p:spPr>
          <a:xfrm>
            <a:off x="839788" y="1231901"/>
            <a:ext cx="10514012" cy="468312"/>
          </a:xfrm>
        </p:spPr>
        <p:txBody>
          <a:bodyPr>
            <a:noAutofit/>
          </a:bodyPr>
          <a:lstStyle>
            <a:lvl1pPr marL="0" indent="0">
              <a:buNone/>
              <a:defRPr sz="1400" cap="all" baseline="0"/>
            </a:lvl1pPr>
          </a:lstStyle>
          <a:p>
            <a:pPr lvl="0"/>
            <a:r>
              <a:rPr lang="sv-SE" dirty="0"/>
              <a:t>Klicka här för att ändra format på bakgrundstexten</a:t>
            </a:r>
          </a:p>
        </p:txBody>
      </p:sp>
      <p:sp>
        <p:nvSpPr>
          <p:cNvPr id="9" name="Platshållare för innehåll 8">
            <a:extLst>
              <a:ext uri="{FF2B5EF4-FFF2-40B4-BE49-F238E27FC236}">
                <a16:creationId xmlns:a16="http://schemas.microsoft.com/office/drawing/2014/main" id="{2259E7B4-370E-4FBB-BEE6-E3A23D42A94C}"/>
              </a:ext>
            </a:extLst>
          </p:cNvPr>
          <p:cNvSpPr>
            <a:spLocks noGrp="1"/>
          </p:cNvSpPr>
          <p:nvPr>
            <p:ph sz="quarter" idx="14"/>
          </p:nvPr>
        </p:nvSpPr>
        <p:spPr>
          <a:xfrm>
            <a:off x="839788" y="1808163"/>
            <a:ext cx="10512425" cy="3997325"/>
          </a:xfrm>
        </p:spPr>
        <p:txBody>
          <a:bodyPr>
            <a:normAutofit/>
          </a:bodyPr>
          <a:lstStyle>
            <a:lvl1pPr>
              <a:defRPr sz="1400"/>
            </a:lvl1pPr>
            <a:lvl2pPr>
              <a:defRPr sz="1400"/>
            </a:lvl2pPr>
            <a:lvl3pPr>
              <a:defRPr sz="1400"/>
            </a:lvl3pPr>
            <a:lvl4pPr>
              <a:defRPr sz="1400"/>
            </a:lvl4pPr>
            <a:lvl5pPr>
              <a:defRPr sz="14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1" name="Platshållare för text 10">
            <a:extLst>
              <a:ext uri="{FF2B5EF4-FFF2-40B4-BE49-F238E27FC236}">
                <a16:creationId xmlns:a16="http://schemas.microsoft.com/office/drawing/2014/main" id="{199265A6-E441-4438-BBAD-F915E85A7118}"/>
              </a:ext>
            </a:extLst>
          </p:cNvPr>
          <p:cNvSpPr>
            <a:spLocks noGrp="1"/>
          </p:cNvSpPr>
          <p:nvPr>
            <p:ph type="body" sz="quarter" idx="15"/>
          </p:nvPr>
        </p:nvSpPr>
        <p:spPr>
          <a:xfrm>
            <a:off x="839788" y="5913438"/>
            <a:ext cx="9866312" cy="230832"/>
          </a:xfrm>
        </p:spPr>
        <p:txBody>
          <a:bodyPr anchor="b">
            <a:spAutoFit/>
          </a:bodyPr>
          <a:lstStyle>
            <a:lvl1pPr marL="0" indent="0">
              <a:spcBef>
                <a:spcPts val="0"/>
              </a:spcBef>
              <a:buNone/>
              <a:defRPr sz="900"/>
            </a:lvl1pPr>
          </a:lstStyle>
          <a:p>
            <a:pPr lvl="0"/>
            <a:r>
              <a:rPr lang="sv-SE" dirty="0"/>
              <a:t>Klicka här för att ändra format på bakgrundstexten</a:t>
            </a:r>
          </a:p>
        </p:txBody>
      </p:sp>
      <p:pic>
        <p:nvPicPr>
          <p:cNvPr id="8" name="Bild 7">
            <a:extLst>
              <a:ext uri="{FF2B5EF4-FFF2-40B4-BE49-F238E27FC236}">
                <a16:creationId xmlns:a16="http://schemas.microsoft.com/office/drawing/2014/main" id="{B8ED537C-9BD4-6091-E572-371F077FC53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403524828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Bild med tonat fält och infographics">
    <p:bg>
      <p:bgPr>
        <a:solidFill>
          <a:srgbClr val="F6F5F1"/>
        </a:solidFill>
        <a:effectLst/>
      </p:bgPr>
    </p:bg>
    <p:spTree>
      <p:nvGrpSpPr>
        <p:cNvPr id="1" name=""/>
        <p:cNvGrpSpPr/>
        <p:nvPr/>
      </p:nvGrpSpPr>
      <p:grpSpPr>
        <a:xfrm>
          <a:off x="0" y="0"/>
          <a:ext cx="0" cy="0"/>
          <a:chOff x="0" y="0"/>
          <a:chExt cx="0" cy="0"/>
        </a:xfrm>
      </p:grpSpPr>
      <p:sp>
        <p:nvSpPr>
          <p:cNvPr id="18" name="Platshållare för bild 17">
            <a:extLst>
              <a:ext uri="{FF2B5EF4-FFF2-40B4-BE49-F238E27FC236}">
                <a16:creationId xmlns:a16="http://schemas.microsoft.com/office/drawing/2014/main" id="{BE3939F4-980F-438B-A738-984A96B50FCE}"/>
              </a:ext>
            </a:extLst>
          </p:cNvPr>
          <p:cNvSpPr>
            <a:spLocks noGrp="1"/>
          </p:cNvSpPr>
          <p:nvPr>
            <p:ph type="pic" sz="quarter" idx="25"/>
          </p:nvPr>
        </p:nvSpPr>
        <p:spPr>
          <a:xfrm>
            <a:off x="0" y="0"/>
            <a:ext cx="12192000" cy="5805488"/>
          </a:xfrm>
        </p:spPr>
        <p:txBody>
          <a:bodyPr/>
          <a:lstStyle/>
          <a:p>
            <a:endParaRPr lang="sv-SE"/>
          </a:p>
        </p:txBody>
      </p:sp>
      <p:graphicFrame>
        <p:nvGraphicFramePr>
          <p:cNvPr id="9" name="think-cell data - do not delete" hidden="1">
            <a:extLst>
              <a:ext uri="{FF2B5EF4-FFF2-40B4-BE49-F238E27FC236}">
                <a16:creationId xmlns:a16="http://schemas.microsoft.com/office/drawing/2014/main" id="{AE82C1FC-9A9F-DFD2-41C2-5B013E7BDF51}"/>
              </a:ext>
            </a:extLst>
          </p:cNvPr>
          <p:cNvGraphicFramePr>
            <a:graphicFrameLocks noChangeAspect="1"/>
          </p:cNvGraphicFramePr>
          <p:nvPr userDrawn="1">
            <p:custDataLst>
              <p:tags r:id="rId1"/>
            </p:custDataLst>
            <p:extLst>
              <p:ext uri="{D42A27DB-BD31-4B8C-83A1-F6EECF244321}">
                <p14:modId xmlns:p14="http://schemas.microsoft.com/office/powerpoint/2010/main" val="2956686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think-cell data - do not delete" hidden="1">
                        <a:extLst>
                          <a:ext uri="{FF2B5EF4-FFF2-40B4-BE49-F238E27FC236}">
                            <a16:creationId xmlns:a16="http://schemas.microsoft.com/office/drawing/2014/main" id="{AE82C1FC-9A9F-DFD2-41C2-5B013E7BDF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Platshållare för text 18">
            <a:extLst>
              <a:ext uri="{FF2B5EF4-FFF2-40B4-BE49-F238E27FC236}">
                <a16:creationId xmlns:a16="http://schemas.microsoft.com/office/drawing/2014/main" id="{FEC3D090-8EE9-B973-C944-8780931BF51E}"/>
              </a:ext>
            </a:extLst>
          </p:cNvPr>
          <p:cNvSpPr>
            <a:spLocks noGrp="1"/>
          </p:cNvSpPr>
          <p:nvPr>
            <p:ph type="body" sz="quarter" idx="19" hasCustomPrompt="1"/>
          </p:nvPr>
        </p:nvSpPr>
        <p:spPr>
          <a:xfrm>
            <a:off x="0" y="5805488"/>
            <a:ext cx="12192000" cy="1052512"/>
          </a:xfrm>
          <a:solidFill>
            <a:schemeClr val="accent1">
              <a:alpha val="8470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sv-SE" sz="1800" dirty="0">
                <a:solidFill>
                  <a:schemeClr val="lt1"/>
                </a:solidFill>
              </a:defRPr>
            </a:lvl1pPr>
          </a:lstStyle>
          <a:p>
            <a:pPr marL="0" lvl="0" algn="ctr"/>
            <a:r>
              <a:rPr lang="sv-SE" dirty="0"/>
              <a:t>     </a:t>
            </a:r>
          </a:p>
        </p:txBody>
      </p:sp>
      <p:sp>
        <p:nvSpPr>
          <p:cNvPr id="13" name="Platshållare för text 12">
            <a:extLst>
              <a:ext uri="{FF2B5EF4-FFF2-40B4-BE49-F238E27FC236}">
                <a16:creationId xmlns:a16="http://schemas.microsoft.com/office/drawing/2014/main" id="{C20C6FE0-DD8F-44C7-1C61-0BD64472697A}"/>
              </a:ext>
            </a:extLst>
          </p:cNvPr>
          <p:cNvSpPr>
            <a:spLocks noGrp="1"/>
          </p:cNvSpPr>
          <p:nvPr>
            <p:ph type="body" sz="quarter" idx="14"/>
          </p:nvPr>
        </p:nvSpPr>
        <p:spPr>
          <a:xfrm>
            <a:off x="838200" y="5990788"/>
            <a:ext cx="1828800" cy="681230"/>
          </a:xfrm>
        </p:spPr>
        <p:txBody>
          <a:bodyPr anchor="ctr">
            <a:noAutofit/>
          </a:bodyPr>
          <a:lstStyle>
            <a:lvl1pPr marL="0" indent="0">
              <a:buNone/>
              <a:defRPr sz="1600">
                <a:solidFill>
                  <a:schemeClr val="bg1"/>
                </a:solidFill>
              </a:defRPr>
            </a:lvl1pPr>
          </a:lstStyle>
          <a:p>
            <a:pPr lvl="0"/>
            <a:r>
              <a:rPr lang="sv-SE" dirty="0"/>
              <a:t>Klicka här för att ändra format på bakgrundstexten</a:t>
            </a:r>
          </a:p>
        </p:txBody>
      </p:sp>
      <p:sp>
        <p:nvSpPr>
          <p:cNvPr id="14" name="Platshållare för text 12">
            <a:extLst>
              <a:ext uri="{FF2B5EF4-FFF2-40B4-BE49-F238E27FC236}">
                <a16:creationId xmlns:a16="http://schemas.microsoft.com/office/drawing/2014/main" id="{F611F6A4-9450-F432-2712-B50DFFD3E9B0}"/>
              </a:ext>
            </a:extLst>
          </p:cNvPr>
          <p:cNvSpPr>
            <a:spLocks noGrp="1"/>
          </p:cNvSpPr>
          <p:nvPr>
            <p:ph type="body" sz="quarter" idx="15"/>
          </p:nvPr>
        </p:nvSpPr>
        <p:spPr>
          <a:xfrm>
            <a:off x="3009504" y="5990788"/>
            <a:ext cx="1828800" cy="681230"/>
          </a:xfrm>
        </p:spPr>
        <p:txBody>
          <a:bodyPr anchor="ctr">
            <a:noAutofit/>
          </a:bodyPr>
          <a:lstStyle>
            <a:lvl1pPr marL="0" indent="0">
              <a:buNone/>
              <a:defRPr sz="1600">
                <a:solidFill>
                  <a:schemeClr val="bg1"/>
                </a:solidFill>
              </a:defRPr>
            </a:lvl1pPr>
          </a:lstStyle>
          <a:p>
            <a:pPr lvl="0"/>
            <a:r>
              <a:rPr lang="sv-SE" dirty="0"/>
              <a:t>Klicka här för att ändra format på bakgrundstexten</a:t>
            </a:r>
          </a:p>
        </p:txBody>
      </p:sp>
      <p:sp>
        <p:nvSpPr>
          <p:cNvPr id="15" name="Platshållare för text 12">
            <a:extLst>
              <a:ext uri="{FF2B5EF4-FFF2-40B4-BE49-F238E27FC236}">
                <a16:creationId xmlns:a16="http://schemas.microsoft.com/office/drawing/2014/main" id="{64123DC2-728F-CF0F-96F8-8FAA6CF05471}"/>
              </a:ext>
            </a:extLst>
          </p:cNvPr>
          <p:cNvSpPr>
            <a:spLocks noGrp="1"/>
          </p:cNvSpPr>
          <p:nvPr>
            <p:ph type="body" sz="quarter" idx="16"/>
          </p:nvPr>
        </p:nvSpPr>
        <p:spPr>
          <a:xfrm>
            <a:off x="5180808" y="5990788"/>
            <a:ext cx="1828800" cy="681230"/>
          </a:xfrm>
        </p:spPr>
        <p:txBody>
          <a:bodyPr anchor="ctr">
            <a:noAutofit/>
          </a:bodyPr>
          <a:lstStyle>
            <a:lvl1pPr marL="0" indent="0">
              <a:buNone/>
              <a:defRPr sz="1600">
                <a:solidFill>
                  <a:schemeClr val="bg1"/>
                </a:solidFill>
              </a:defRPr>
            </a:lvl1pPr>
          </a:lstStyle>
          <a:p>
            <a:pPr lvl="0"/>
            <a:r>
              <a:rPr lang="sv-SE" dirty="0"/>
              <a:t>Klicka här för att ändra format på bakgrundstexten</a:t>
            </a:r>
          </a:p>
        </p:txBody>
      </p:sp>
      <p:sp>
        <p:nvSpPr>
          <p:cNvPr id="16" name="Platshållare för text 12">
            <a:extLst>
              <a:ext uri="{FF2B5EF4-FFF2-40B4-BE49-F238E27FC236}">
                <a16:creationId xmlns:a16="http://schemas.microsoft.com/office/drawing/2014/main" id="{445CE97E-A6AE-9F5C-1D93-9342E23F146B}"/>
              </a:ext>
            </a:extLst>
          </p:cNvPr>
          <p:cNvSpPr>
            <a:spLocks noGrp="1"/>
          </p:cNvSpPr>
          <p:nvPr>
            <p:ph type="body" sz="quarter" idx="17"/>
          </p:nvPr>
        </p:nvSpPr>
        <p:spPr>
          <a:xfrm>
            <a:off x="7352112" y="5990788"/>
            <a:ext cx="1828800" cy="681230"/>
          </a:xfrm>
        </p:spPr>
        <p:txBody>
          <a:bodyPr anchor="ctr">
            <a:noAutofit/>
          </a:bodyPr>
          <a:lstStyle>
            <a:lvl1pPr marL="0" indent="0">
              <a:buNone/>
              <a:defRPr sz="1600">
                <a:solidFill>
                  <a:schemeClr val="bg1"/>
                </a:solidFill>
              </a:defRPr>
            </a:lvl1pPr>
          </a:lstStyle>
          <a:p>
            <a:pPr lvl="0"/>
            <a:r>
              <a:rPr lang="sv-SE" dirty="0"/>
              <a:t>Klicka här för att ändra format på bakgrundstexten</a:t>
            </a:r>
          </a:p>
        </p:txBody>
      </p:sp>
      <p:sp>
        <p:nvSpPr>
          <p:cNvPr id="17" name="Platshållare för text 12">
            <a:extLst>
              <a:ext uri="{FF2B5EF4-FFF2-40B4-BE49-F238E27FC236}">
                <a16:creationId xmlns:a16="http://schemas.microsoft.com/office/drawing/2014/main" id="{2DF3AA84-ABFF-BC1E-3333-5C61C7FD39E0}"/>
              </a:ext>
            </a:extLst>
          </p:cNvPr>
          <p:cNvSpPr>
            <a:spLocks noGrp="1"/>
          </p:cNvSpPr>
          <p:nvPr>
            <p:ph type="body" sz="quarter" idx="18"/>
          </p:nvPr>
        </p:nvSpPr>
        <p:spPr>
          <a:xfrm>
            <a:off x="9523413" y="5990788"/>
            <a:ext cx="1828800" cy="681230"/>
          </a:xfrm>
        </p:spPr>
        <p:txBody>
          <a:bodyPr anchor="ctr">
            <a:noAutofit/>
          </a:bodyPr>
          <a:lstStyle>
            <a:lvl1pPr marL="0" indent="0">
              <a:buNone/>
              <a:defRPr sz="1600">
                <a:solidFill>
                  <a:schemeClr val="bg1"/>
                </a:solidFill>
              </a:defRPr>
            </a:lvl1pPr>
          </a:lstStyle>
          <a:p>
            <a:pPr lvl="0"/>
            <a:r>
              <a:rPr lang="sv-SE" dirty="0"/>
              <a:t>Klicka här för att ändra format på bakgrundstexten</a:t>
            </a:r>
          </a:p>
        </p:txBody>
      </p:sp>
      <p:sp>
        <p:nvSpPr>
          <p:cNvPr id="2" name="Logo">
            <a:extLst>
              <a:ext uri="{FF2B5EF4-FFF2-40B4-BE49-F238E27FC236}">
                <a16:creationId xmlns:a16="http://schemas.microsoft.com/office/drawing/2014/main" id="{4A58953E-908B-E036-6337-8AB22F146DAB}"/>
              </a:ext>
            </a:extLst>
          </p:cNvPr>
          <p:cNvSpPr>
            <a:spLocks noGrp="1" noChangeAspect="1"/>
          </p:cNvSpPr>
          <p:nvPr>
            <p:ph type="body" sz="quarter" idx="20"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Platshållare för bild 3">
            <a:extLst>
              <a:ext uri="{FF2B5EF4-FFF2-40B4-BE49-F238E27FC236}">
                <a16:creationId xmlns:a16="http://schemas.microsoft.com/office/drawing/2014/main" id="{D6FDEEB2-F9AC-BC62-0A11-F8E3CCDE9B4C}"/>
              </a:ext>
            </a:extLst>
          </p:cNvPr>
          <p:cNvSpPr>
            <a:spLocks noGrp="1"/>
          </p:cNvSpPr>
          <p:nvPr>
            <p:ph type="pic" sz="quarter" idx="21"/>
          </p:nvPr>
        </p:nvSpPr>
        <p:spPr>
          <a:xfrm>
            <a:off x="2832852" y="5991225"/>
            <a:ext cx="10800" cy="681038"/>
          </a:xfrm>
          <a:blipFill dpi="0" rotWithShape="1">
            <a:blip r:embed="rId6" cstate="hqprint">
              <a:extLst>
                <a:ext uri="{28A0092B-C50C-407E-A947-70E740481C1C}">
                  <a14:useLocalDpi xmlns:a14="http://schemas.microsoft.com/office/drawing/2010/main"/>
                </a:ext>
              </a:extLst>
            </a:blip>
            <a:srcRect/>
            <a:stretch>
              <a:fillRect/>
            </a:stretch>
          </a:blipFill>
          <a:ln>
            <a:solidFill>
              <a:schemeClr val="bg1"/>
            </a:solidFill>
          </a:ln>
        </p:spPr>
        <p:txBody>
          <a:bodyPr/>
          <a:lstStyle/>
          <a:p>
            <a:endParaRPr lang="sv-SE"/>
          </a:p>
        </p:txBody>
      </p:sp>
      <p:sp>
        <p:nvSpPr>
          <p:cNvPr id="5" name="Platshållare för bild 3">
            <a:extLst>
              <a:ext uri="{FF2B5EF4-FFF2-40B4-BE49-F238E27FC236}">
                <a16:creationId xmlns:a16="http://schemas.microsoft.com/office/drawing/2014/main" id="{DA09FCB3-41DF-D6F1-FBF6-484175506ED0}"/>
              </a:ext>
            </a:extLst>
          </p:cNvPr>
          <p:cNvSpPr>
            <a:spLocks noGrp="1"/>
          </p:cNvSpPr>
          <p:nvPr>
            <p:ph type="pic" sz="quarter" idx="22"/>
          </p:nvPr>
        </p:nvSpPr>
        <p:spPr>
          <a:xfrm>
            <a:off x="5004156" y="5991225"/>
            <a:ext cx="10800" cy="681038"/>
          </a:xfrm>
          <a:blipFill dpi="0" rotWithShape="1">
            <a:blip r:embed="rId6" cstate="hqprint">
              <a:extLst>
                <a:ext uri="{28A0092B-C50C-407E-A947-70E740481C1C}">
                  <a14:useLocalDpi xmlns:a14="http://schemas.microsoft.com/office/drawing/2010/main"/>
                </a:ext>
              </a:extLst>
            </a:blip>
            <a:srcRect/>
            <a:stretch>
              <a:fillRect/>
            </a:stretch>
          </a:blipFill>
          <a:ln>
            <a:solidFill>
              <a:schemeClr val="bg1"/>
            </a:solidFill>
          </a:ln>
        </p:spPr>
        <p:txBody>
          <a:bodyPr/>
          <a:lstStyle/>
          <a:p>
            <a:endParaRPr lang="sv-SE"/>
          </a:p>
        </p:txBody>
      </p:sp>
      <p:sp>
        <p:nvSpPr>
          <p:cNvPr id="6" name="Platshållare för bild 3">
            <a:extLst>
              <a:ext uri="{FF2B5EF4-FFF2-40B4-BE49-F238E27FC236}">
                <a16:creationId xmlns:a16="http://schemas.microsoft.com/office/drawing/2014/main" id="{6D202FFB-85C2-7E93-D0D2-5D348D63999B}"/>
              </a:ext>
            </a:extLst>
          </p:cNvPr>
          <p:cNvSpPr>
            <a:spLocks noGrp="1"/>
          </p:cNvSpPr>
          <p:nvPr>
            <p:ph type="pic" sz="quarter" idx="23"/>
          </p:nvPr>
        </p:nvSpPr>
        <p:spPr>
          <a:xfrm>
            <a:off x="7175460" y="5991225"/>
            <a:ext cx="10800" cy="681038"/>
          </a:xfrm>
          <a:blipFill dpi="0" rotWithShape="1">
            <a:blip r:embed="rId6" cstate="hqprint">
              <a:extLst>
                <a:ext uri="{28A0092B-C50C-407E-A947-70E740481C1C}">
                  <a14:useLocalDpi xmlns:a14="http://schemas.microsoft.com/office/drawing/2010/main"/>
                </a:ext>
              </a:extLst>
            </a:blip>
            <a:srcRect/>
            <a:stretch>
              <a:fillRect/>
            </a:stretch>
          </a:blipFill>
          <a:ln>
            <a:solidFill>
              <a:schemeClr val="bg1"/>
            </a:solidFill>
          </a:ln>
        </p:spPr>
        <p:txBody>
          <a:bodyPr/>
          <a:lstStyle/>
          <a:p>
            <a:endParaRPr lang="sv-SE"/>
          </a:p>
        </p:txBody>
      </p:sp>
      <p:sp>
        <p:nvSpPr>
          <p:cNvPr id="8" name="Platshållare för bild 3">
            <a:extLst>
              <a:ext uri="{FF2B5EF4-FFF2-40B4-BE49-F238E27FC236}">
                <a16:creationId xmlns:a16="http://schemas.microsoft.com/office/drawing/2014/main" id="{7F60D9FC-939B-FADB-4354-5025A7172C7F}"/>
              </a:ext>
            </a:extLst>
          </p:cNvPr>
          <p:cNvSpPr>
            <a:spLocks noGrp="1"/>
          </p:cNvSpPr>
          <p:nvPr>
            <p:ph type="pic" sz="quarter" idx="24"/>
          </p:nvPr>
        </p:nvSpPr>
        <p:spPr>
          <a:xfrm>
            <a:off x="9346764" y="5991225"/>
            <a:ext cx="10800" cy="681038"/>
          </a:xfrm>
          <a:blipFill dpi="0" rotWithShape="1">
            <a:blip r:embed="rId6" cstate="hqprint">
              <a:extLst>
                <a:ext uri="{28A0092B-C50C-407E-A947-70E740481C1C}">
                  <a14:useLocalDpi xmlns:a14="http://schemas.microsoft.com/office/drawing/2010/main"/>
                </a:ext>
              </a:extLst>
            </a:blip>
            <a:srcRect/>
            <a:stretch>
              <a:fillRect/>
            </a:stretch>
          </a:blipFill>
          <a:ln>
            <a:solidFill>
              <a:schemeClr val="bg1"/>
            </a:solidFill>
          </a:ln>
        </p:spPr>
        <p:txBody>
          <a:bodyPr/>
          <a:lstStyle/>
          <a:p>
            <a:endParaRPr lang="sv-SE"/>
          </a:p>
        </p:txBody>
      </p:sp>
      <p:sp>
        <p:nvSpPr>
          <p:cNvPr id="20" name="Rubrik 19">
            <a:extLst>
              <a:ext uri="{FF2B5EF4-FFF2-40B4-BE49-F238E27FC236}">
                <a16:creationId xmlns:a16="http://schemas.microsoft.com/office/drawing/2014/main" id="{F583B662-D433-7A5A-455A-D624813B0040}"/>
              </a:ext>
            </a:extLst>
          </p:cNvPr>
          <p:cNvSpPr>
            <a:spLocks noGrp="1"/>
          </p:cNvSpPr>
          <p:nvPr>
            <p:ph type="title"/>
          </p:nvPr>
        </p:nvSpPr>
        <p:spPr/>
        <p:txBody>
          <a:bodyPr/>
          <a:lstStyle>
            <a:lvl1pPr>
              <a:defRPr>
                <a:solidFill>
                  <a:schemeClr val="bg1"/>
                </a:solidFill>
              </a:defRPr>
            </a:lvl1pPr>
          </a:lstStyle>
          <a:p>
            <a:r>
              <a:rPr lang="sv-SE" dirty="0"/>
              <a:t>Klicka här för att ändra mall för rubrikformat</a:t>
            </a:r>
          </a:p>
        </p:txBody>
      </p:sp>
    </p:spTree>
    <p:extLst>
      <p:ext uri="{BB962C8B-B14F-4D97-AF65-F5344CB8AC3E}">
        <p14:creationId xmlns:p14="http://schemas.microsoft.com/office/powerpoint/2010/main" val="52039369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am 16">
    <p:bg>
      <p:bgPr>
        <a:solidFill>
          <a:srgbClr val="F6F5F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DDCF29-19EA-8168-EE55-FB1CDD33185A}"/>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087F7868-1FF0-25BE-059F-FD245B16B3C2}"/>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DD4A9AB4-4EAD-E21F-45DC-B63EC8A74B93}"/>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FB0DB82C-BC96-CDA0-B810-4C147790C1CE}"/>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B9BF076D-E41B-9D50-0DE7-B9EFA5727760}"/>
              </a:ext>
            </a:extLst>
          </p:cNvPr>
          <p:cNvSpPr>
            <a:spLocks noGrp="1"/>
          </p:cNvSpPr>
          <p:nvPr>
            <p:ph type="pic" sz="quarter" idx="13"/>
          </p:nvPr>
        </p:nvSpPr>
        <p:spPr>
          <a:xfrm>
            <a:off x="839789" y="1808163"/>
            <a:ext cx="1169987" cy="1230312"/>
          </a:xfrm>
        </p:spPr>
        <p:txBody>
          <a:bodyPr>
            <a:normAutofit/>
          </a:bodyPr>
          <a:lstStyle>
            <a:lvl1pPr>
              <a:defRPr sz="1200"/>
            </a:lvl1pPr>
          </a:lstStyle>
          <a:p>
            <a:endParaRPr lang="sv-SE"/>
          </a:p>
        </p:txBody>
      </p:sp>
      <p:sp>
        <p:nvSpPr>
          <p:cNvPr id="9" name="Platshållare för text 8">
            <a:extLst>
              <a:ext uri="{FF2B5EF4-FFF2-40B4-BE49-F238E27FC236}">
                <a16:creationId xmlns:a16="http://schemas.microsoft.com/office/drawing/2014/main" id="{0C3512A2-1C57-DCA5-DD1C-EF27DEEA727F}"/>
              </a:ext>
            </a:extLst>
          </p:cNvPr>
          <p:cNvSpPr>
            <a:spLocks noGrp="1"/>
          </p:cNvSpPr>
          <p:nvPr>
            <p:ph type="body" sz="quarter" idx="14"/>
          </p:nvPr>
        </p:nvSpPr>
        <p:spPr>
          <a:xfrm>
            <a:off x="838200"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10" name="Platshållare för bild 6">
            <a:extLst>
              <a:ext uri="{FF2B5EF4-FFF2-40B4-BE49-F238E27FC236}">
                <a16:creationId xmlns:a16="http://schemas.microsoft.com/office/drawing/2014/main" id="{B9EC2212-F9A3-51F6-F14F-226FBDABAB2F}"/>
              </a:ext>
            </a:extLst>
          </p:cNvPr>
          <p:cNvSpPr>
            <a:spLocks noGrp="1"/>
          </p:cNvSpPr>
          <p:nvPr>
            <p:ph type="pic" sz="quarter" idx="15"/>
          </p:nvPr>
        </p:nvSpPr>
        <p:spPr>
          <a:xfrm>
            <a:off x="2174423" y="1808163"/>
            <a:ext cx="1169987" cy="1230312"/>
          </a:xfrm>
        </p:spPr>
        <p:txBody>
          <a:bodyPr>
            <a:normAutofit/>
          </a:bodyPr>
          <a:lstStyle>
            <a:lvl1pPr>
              <a:defRPr sz="1200"/>
            </a:lvl1pPr>
          </a:lstStyle>
          <a:p>
            <a:endParaRPr lang="sv-SE"/>
          </a:p>
        </p:txBody>
      </p:sp>
      <p:sp>
        <p:nvSpPr>
          <p:cNvPr id="11" name="Platshållare för bild 6">
            <a:extLst>
              <a:ext uri="{FF2B5EF4-FFF2-40B4-BE49-F238E27FC236}">
                <a16:creationId xmlns:a16="http://schemas.microsoft.com/office/drawing/2014/main" id="{74DB19ED-BC10-0A24-A718-42849A015E15}"/>
              </a:ext>
            </a:extLst>
          </p:cNvPr>
          <p:cNvSpPr>
            <a:spLocks noGrp="1"/>
          </p:cNvSpPr>
          <p:nvPr>
            <p:ph type="pic" sz="quarter" idx="16"/>
          </p:nvPr>
        </p:nvSpPr>
        <p:spPr>
          <a:xfrm>
            <a:off x="3509057" y="1808163"/>
            <a:ext cx="1169987" cy="1230312"/>
          </a:xfrm>
        </p:spPr>
        <p:txBody>
          <a:bodyPr>
            <a:normAutofit/>
          </a:bodyPr>
          <a:lstStyle>
            <a:lvl1pPr>
              <a:defRPr sz="1200"/>
            </a:lvl1pPr>
          </a:lstStyle>
          <a:p>
            <a:endParaRPr lang="sv-SE"/>
          </a:p>
        </p:txBody>
      </p:sp>
      <p:sp>
        <p:nvSpPr>
          <p:cNvPr id="12" name="Platshållare för bild 6">
            <a:extLst>
              <a:ext uri="{FF2B5EF4-FFF2-40B4-BE49-F238E27FC236}">
                <a16:creationId xmlns:a16="http://schemas.microsoft.com/office/drawing/2014/main" id="{1C69EDE8-256D-69CF-7E56-54BF86DCB1C2}"/>
              </a:ext>
            </a:extLst>
          </p:cNvPr>
          <p:cNvSpPr>
            <a:spLocks noGrp="1"/>
          </p:cNvSpPr>
          <p:nvPr>
            <p:ph type="pic" sz="quarter" idx="17"/>
          </p:nvPr>
        </p:nvSpPr>
        <p:spPr>
          <a:xfrm>
            <a:off x="4843691" y="1808163"/>
            <a:ext cx="1169987" cy="1230312"/>
          </a:xfrm>
        </p:spPr>
        <p:txBody>
          <a:bodyPr>
            <a:normAutofit/>
          </a:bodyPr>
          <a:lstStyle>
            <a:lvl1pPr>
              <a:defRPr sz="1200"/>
            </a:lvl1pPr>
          </a:lstStyle>
          <a:p>
            <a:endParaRPr lang="sv-SE"/>
          </a:p>
        </p:txBody>
      </p:sp>
      <p:sp>
        <p:nvSpPr>
          <p:cNvPr id="13" name="Platshållare för bild 6">
            <a:extLst>
              <a:ext uri="{FF2B5EF4-FFF2-40B4-BE49-F238E27FC236}">
                <a16:creationId xmlns:a16="http://schemas.microsoft.com/office/drawing/2014/main" id="{D0D6F316-7BCE-4D4E-CA6C-5E5F438EFB91}"/>
              </a:ext>
            </a:extLst>
          </p:cNvPr>
          <p:cNvSpPr>
            <a:spLocks noGrp="1"/>
          </p:cNvSpPr>
          <p:nvPr>
            <p:ph type="pic" sz="quarter" idx="18"/>
          </p:nvPr>
        </p:nvSpPr>
        <p:spPr>
          <a:xfrm>
            <a:off x="6178325" y="1808163"/>
            <a:ext cx="1169987" cy="1230312"/>
          </a:xfrm>
        </p:spPr>
        <p:txBody>
          <a:bodyPr>
            <a:normAutofit/>
          </a:bodyPr>
          <a:lstStyle>
            <a:lvl1pPr>
              <a:defRPr sz="1200"/>
            </a:lvl1pPr>
          </a:lstStyle>
          <a:p>
            <a:endParaRPr lang="sv-SE"/>
          </a:p>
        </p:txBody>
      </p:sp>
      <p:sp>
        <p:nvSpPr>
          <p:cNvPr id="14" name="Platshållare för bild 6">
            <a:extLst>
              <a:ext uri="{FF2B5EF4-FFF2-40B4-BE49-F238E27FC236}">
                <a16:creationId xmlns:a16="http://schemas.microsoft.com/office/drawing/2014/main" id="{56CAEABF-3087-DD20-A0E6-CACD575E67D3}"/>
              </a:ext>
            </a:extLst>
          </p:cNvPr>
          <p:cNvSpPr>
            <a:spLocks noGrp="1"/>
          </p:cNvSpPr>
          <p:nvPr>
            <p:ph type="pic" sz="quarter" idx="19"/>
          </p:nvPr>
        </p:nvSpPr>
        <p:spPr>
          <a:xfrm>
            <a:off x="7512959" y="1808163"/>
            <a:ext cx="1169987" cy="1230312"/>
          </a:xfrm>
        </p:spPr>
        <p:txBody>
          <a:bodyPr>
            <a:normAutofit/>
          </a:bodyPr>
          <a:lstStyle>
            <a:lvl1pPr>
              <a:defRPr sz="1200"/>
            </a:lvl1pPr>
          </a:lstStyle>
          <a:p>
            <a:endParaRPr lang="sv-SE"/>
          </a:p>
        </p:txBody>
      </p:sp>
      <p:sp>
        <p:nvSpPr>
          <p:cNvPr id="15" name="Platshållare för bild 6">
            <a:extLst>
              <a:ext uri="{FF2B5EF4-FFF2-40B4-BE49-F238E27FC236}">
                <a16:creationId xmlns:a16="http://schemas.microsoft.com/office/drawing/2014/main" id="{4346C7EC-D65D-14A5-6CA0-C1FB61595664}"/>
              </a:ext>
            </a:extLst>
          </p:cNvPr>
          <p:cNvSpPr>
            <a:spLocks noGrp="1"/>
          </p:cNvSpPr>
          <p:nvPr>
            <p:ph type="pic" sz="quarter" idx="20"/>
          </p:nvPr>
        </p:nvSpPr>
        <p:spPr>
          <a:xfrm>
            <a:off x="8847593" y="1808163"/>
            <a:ext cx="1169987" cy="1230312"/>
          </a:xfrm>
        </p:spPr>
        <p:txBody>
          <a:bodyPr>
            <a:normAutofit/>
          </a:bodyPr>
          <a:lstStyle>
            <a:lvl1pPr>
              <a:defRPr sz="1200"/>
            </a:lvl1pPr>
          </a:lstStyle>
          <a:p>
            <a:endParaRPr lang="sv-SE"/>
          </a:p>
        </p:txBody>
      </p:sp>
      <p:sp>
        <p:nvSpPr>
          <p:cNvPr id="16" name="Platshållare för bild 6">
            <a:extLst>
              <a:ext uri="{FF2B5EF4-FFF2-40B4-BE49-F238E27FC236}">
                <a16:creationId xmlns:a16="http://schemas.microsoft.com/office/drawing/2014/main" id="{FD3E3ADE-1DF5-89E9-2FB2-902D3F8CC539}"/>
              </a:ext>
            </a:extLst>
          </p:cNvPr>
          <p:cNvSpPr>
            <a:spLocks noGrp="1"/>
          </p:cNvSpPr>
          <p:nvPr>
            <p:ph type="pic" sz="quarter" idx="21"/>
          </p:nvPr>
        </p:nvSpPr>
        <p:spPr>
          <a:xfrm>
            <a:off x="10182226" y="1808163"/>
            <a:ext cx="1169987" cy="1230312"/>
          </a:xfrm>
        </p:spPr>
        <p:txBody>
          <a:bodyPr>
            <a:normAutofit/>
          </a:bodyPr>
          <a:lstStyle>
            <a:lvl1pPr>
              <a:defRPr sz="1200"/>
            </a:lvl1pPr>
          </a:lstStyle>
          <a:p>
            <a:endParaRPr lang="sv-SE"/>
          </a:p>
        </p:txBody>
      </p:sp>
      <p:sp>
        <p:nvSpPr>
          <p:cNvPr id="21" name="Platshållare för text 8">
            <a:extLst>
              <a:ext uri="{FF2B5EF4-FFF2-40B4-BE49-F238E27FC236}">
                <a16:creationId xmlns:a16="http://schemas.microsoft.com/office/drawing/2014/main" id="{CDC89450-DF21-0104-80B2-330773F8C342}"/>
              </a:ext>
            </a:extLst>
          </p:cNvPr>
          <p:cNvSpPr>
            <a:spLocks noGrp="1"/>
          </p:cNvSpPr>
          <p:nvPr>
            <p:ph type="body" sz="quarter" idx="23"/>
          </p:nvPr>
        </p:nvSpPr>
        <p:spPr>
          <a:xfrm>
            <a:off x="2173061"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2" name="Platshållare för text 8">
            <a:extLst>
              <a:ext uri="{FF2B5EF4-FFF2-40B4-BE49-F238E27FC236}">
                <a16:creationId xmlns:a16="http://schemas.microsoft.com/office/drawing/2014/main" id="{D198491F-6B28-D6CA-766E-184E796546EC}"/>
              </a:ext>
            </a:extLst>
          </p:cNvPr>
          <p:cNvSpPr>
            <a:spLocks noGrp="1"/>
          </p:cNvSpPr>
          <p:nvPr>
            <p:ph type="body" sz="quarter" idx="24"/>
          </p:nvPr>
        </p:nvSpPr>
        <p:spPr>
          <a:xfrm>
            <a:off x="3507922"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3" name="Platshållare för text 8">
            <a:extLst>
              <a:ext uri="{FF2B5EF4-FFF2-40B4-BE49-F238E27FC236}">
                <a16:creationId xmlns:a16="http://schemas.microsoft.com/office/drawing/2014/main" id="{51129A51-6AB9-55DC-46A5-5D1692359F3A}"/>
              </a:ext>
            </a:extLst>
          </p:cNvPr>
          <p:cNvSpPr>
            <a:spLocks noGrp="1"/>
          </p:cNvSpPr>
          <p:nvPr>
            <p:ph type="body" sz="quarter" idx="25"/>
          </p:nvPr>
        </p:nvSpPr>
        <p:spPr>
          <a:xfrm>
            <a:off x="4842783"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4" name="Platshållare för text 8">
            <a:extLst>
              <a:ext uri="{FF2B5EF4-FFF2-40B4-BE49-F238E27FC236}">
                <a16:creationId xmlns:a16="http://schemas.microsoft.com/office/drawing/2014/main" id="{4F7BB43D-C510-6D77-0694-0EF652CD7665}"/>
              </a:ext>
            </a:extLst>
          </p:cNvPr>
          <p:cNvSpPr>
            <a:spLocks noGrp="1"/>
          </p:cNvSpPr>
          <p:nvPr>
            <p:ph type="body" sz="quarter" idx="26"/>
          </p:nvPr>
        </p:nvSpPr>
        <p:spPr>
          <a:xfrm>
            <a:off x="6177644"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5" name="Platshållare för text 8">
            <a:extLst>
              <a:ext uri="{FF2B5EF4-FFF2-40B4-BE49-F238E27FC236}">
                <a16:creationId xmlns:a16="http://schemas.microsoft.com/office/drawing/2014/main" id="{91DECD49-06E6-AAA4-F5E8-C876FB7B77AE}"/>
              </a:ext>
            </a:extLst>
          </p:cNvPr>
          <p:cNvSpPr>
            <a:spLocks noGrp="1"/>
          </p:cNvSpPr>
          <p:nvPr>
            <p:ph type="body" sz="quarter" idx="27"/>
          </p:nvPr>
        </p:nvSpPr>
        <p:spPr>
          <a:xfrm>
            <a:off x="7512505"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6" name="Platshållare för text 8">
            <a:extLst>
              <a:ext uri="{FF2B5EF4-FFF2-40B4-BE49-F238E27FC236}">
                <a16:creationId xmlns:a16="http://schemas.microsoft.com/office/drawing/2014/main" id="{0423B971-ACF7-63E8-42BC-85AA4EEAEC35}"/>
              </a:ext>
            </a:extLst>
          </p:cNvPr>
          <p:cNvSpPr>
            <a:spLocks noGrp="1"/>
          </p:cNvSpPr>
          <p:nvPr>
            <p:ph type="body" sz="quarter" idx="28"/>
          </p:nvPr>
        </p:nvSpPr>
        <p:spPr>
          <a:xfrm>
            <a:off x="884736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7" name="Platshållare för text 8">
            <a:extLst>
              <a:ext uri="{FF2B5EF4-FFF2-40B4-BE49-F238E27FC236}">
                <a16:creationId xmlns:a16="http://schemas.microsoft.com/office/drawing/2014/main" id="{A7B6AB28-470B-80D7-7967-EE0B50035FD5}"/>
              </a:ext>
            </a:extLst>
          </p:cNvPr>
          <p:cNvSpPr>
            <a:spLocks noGrp="1"/>
          </p:cNvSpPr>
          <p:nvPr>
            <p:ph type="body" sz="quarter" idx="29"/>
          </p:nvPr>
        </p:nvSpPr>
        <p:spPr>
          <a:xfrm>
            <a:off x="10182226" y="3038475"/>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28" name="Platshållare för bild 6">
            <a:extLst>
              <a:ext uri="{FF2B5EF4-FFF2-40B4-BE49-F238E27FC236}">
                <a16:creationId xmlns:a16="http://schemas.microsoft.com/office/drawing/2014/main" id="{B988E9D1-A9EE-8536-5E80-4278CC8781F3}"/>
              </a:ext>
            </a:extLst>
          </p:cNvPr>
          <p:cNvSpPr>
            <a:spLocks noGrp="1"/>
          </p:cNvSpPr>
          <p:nvPr>
            <p:ph type="pic" sz="quarter" idx="30"/>
          </p:nvPr>
        </p:nvSpPr>
        <p:spPr>
          <a:xfrm>
            <a:off x="839789" y="4025108"/>
            <a:ext cx="1169987" cy="1230312"/>
          </a:xfrm>
        </p:spPr>
        <p:txBody>
          <a:bodyPr>
            <a:normAutofit/>
          </a:bodyPr>
          <a:lstStyle>
            <a:lvl1pPr>
              <a:defRPr sz="1200"/>
            </a:lvl1pPr>
          </a:lstStyle>
          <a:p>
            <a:endParaRPr lang="sv-SE"/>
          </a:p>
        </p:txBody>
      </p:sp>
      <p:sp>
        <p:nvSpPr>
          <p:cNvPr id="29" name="Platshållare för text 8">
            <a:extLst>
              <a:ext uri="{FF2B5EF4-FFF2-40B4-BE49-F238E27FC236}">
                <a16:creationId xmlns:a16="http://schemas.microsoft.com/office/drawing/2014/main" id="{176CFCE2-E9A5-0CA6-E6BE-E449842FAB47}"/>
              </a:ext>
            </a:extLst>
          </p:cNvPr>
          <p:cNvSpPr>
            <a:spLocks noGrp="1"/>
          </p:cNvSpPr>
          <p:nvPr>
            <p:ph type="body" sz="quarter" idx="31"/>
          </p:nvPr>
        </p:nvSpPr>
        <p:spPr>
          <a:xfrm>
            <a:off x="838200"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30" name="Platshållare för bild 6">
            <a:extLst>
              <a:ext uri="{FF2B5EF4-FFF2-40B4-BE49-F238E27FC236}">
                <a16:creationId xmlns:a16="http://schemas.microsoft.com/office/drawing/2014/main" id="{70EFB29D-8BBB-F0AB-75F3-411A2B525468}"/>
              </a:ext>
            </a:extLst>
          </p:cNvPr>
          <p:cNvSpPr>
            <a:spLocks noGrp="1"/>
          </p:cNvSpPr>
          <p:nvPr>
            <p:ph type="pic" sz="quarter" idx="32"/>
          </p:nvPr>
        </p:nvSpPr>
        <p:spPr>
          <a:xfrm>
            <a:off x="2174423" y="4025108"/>
            <a:ext cx="1169987" cy="1230312"/>
          </a:xfrm>
        </p:spPr>
        <p:txBody>
          <a:bodyPr>
            <a:normAutofit/>
          </a:bodyPr>
          <a:lstStyle>
            <a:lvl1pPr>
              <a:defRPr sz="1200"/>
            </a:lvl1pPr>
          </a:lstStyle>
          <a:p>
            <a:endParaRPr lang="sv-SE"/>
          </a:p>
        </p:txBody>
      </p:sp>
      <p:sp>
        <p:nvSpPr>
          <p:cNvPr id="31" name="Platshållare för bild 6">
            <a:extLst>
              <a:ext uri="{FF2B5EF4-FFF2-40B4-BE49-F238E27FC236}">
                <a16:creationId xmlns:a16="http://schemas.microsoft.com/office/drawing/2014/main" id="{69056CC5-2D14-C0B7-D2DD-298DBA4615A8}"/>
              </a:ext>
            </a:extLst>
          </p:cNvPr>
          <p:cNvSpPr>
            <a:spLocks noGrp="1"/>
          </p:cNvSpPr>
          <p:nvPr>
            <p:ph type="pic" sz="quarter" idx="33"/>
          </p:nvPr>
        </p:nvSpPr>
        <p:spPr>
          <a:xfrm>
            <a:off x="3509057" y="4025108"/>
            <a:ext cx="1169987" cy="1230312"/>
          </a:xfrm>
        </p:spPr>
        <p:txBody>
          <a:bodyPr>
            <a:normAutofit/>
          </a:bodyPr>
          <a:lstStyle>
            <a:lvl1pPr>
              <a:defRPr sz="1200"/>
            </a:lvl1pPr>
          </a:lstStyle>
          <a:p>
            <a:endParaRPr lang="sv-SE"/>
          </a:p>
        </p:txBody>
      </p:sp>
      <p:sp>
        <p:nvSpPr>
          <p:cNvPr id="32" name="Platshållare för bild 6">
            <a:extLst>
              <a:ext uri="{FF2B5EF4-FFF2-40B4-BE49-F238E27FC236}">
                <a16:creationId xmlns:a16="http://schemas.microsoft.com/office/drawing/2014/main" id="{1073DEDC-8888-9BF2-4FED-B0C96E0946D2}"/>
              </a:ext>
            </a:extLst>
          </p:cNvPr>
          <p:cNvSpPr>
            <a:spLocks noGrp="1"/>
          </p:cNvSpPr>
          <p:nvPr>
            <p:ph type="pic" sz="quarter" idx="34"/>
          </p:nvPr>
        </p:nvSpPr>
        <p:spPr>
          <a:xfrm>
            <a:off x="4843691" y="4025108"/>
            <a:ext cx="1169987" cy="1230312"/>
          </a:xfrm>
        </p:spPr>
        <p:txBody>
          <a:bodyPr>
            <a:normAutofit/>
          </a:bodyPr>
          <a:lstStyle>
            <a:lvl1pPr>
              <a:defRPr sz="1200"/>
            </a:lvl1pPr>
          </a:lstStyle>
          <a:p>
            <a:endParaRPr lang="sv-SE"/>
          </a:p>
        </p:txBody>
      </p:sp>
      <p:sp>
        <p:nvSpPr>
          <p:cNvPr id="33" name="Platshållare för bild 6">
            <a:extLst>
              <a:ext uri="{FF2B5EF4-FFF2-40B4-BE49-F238E27FC236}">
                <a16:creationId xmlns:a16="http://schemas.microsoft.com/office/drawing/2014/main" id="{46EAD82B-EA53-D6E7-73AB-4420295184E7}"/>
              </a:ext>
            </a:extLst>
          </p:cNvPr>
          <p:cNvSpPr>
            <a:spLocks noGrp="1"/>
          </p:cNvSpPr>
          <p:nvPr>
            <p:ph type="pic" sz="quarter" idx="35"/>
          </p:nvPr>
        </p:nvSpPr>
        <p:spPr>
          <a:xfrm>
            <a:off x="6178325" y="4025108"/>
            <a:ext cx="1169987" cy="1230312"/>
          </a:xfrm>
        </p:spPr>
        <p:txBody>
          <a:bodyPr>
            <a:normAutofit/>
          </a:bodyPr>
          <a:lstStyle>
            <a:lvl1pPr>
              <a:defRPr sz="1200"/>
            </a:lvl1pPr>
          </a:lstStyle>
          <a:p>
            <a:endParaRPr lang="sv-SE"/>
          </a:p>
        </p:txBody>
      </p:sp>
      <p:sp>
        <p:nvSpPr>
          <p:cNvPr id="34" name="Platshållare för bild 6">
            <a:extLst>
              <a:ext uri="{FF2B5EF4-FFF2-40B4-BE49-F238E27FC236}">
                <a16:creationId xmlns:a16="http://schemas.microsoft.com/office/drawing/2014/main" id="{FE2ED5C7-8454-9DA0-A6DA-23BBECC35791}"/>
              </a:ext>
            </a:extLst>
          </p:cNvPr>
          <p:cNvSpPr>
            <a:spLocks noGrp="1"/>
          </p:cNvSpPr>
          <p:nvPr>
            <p:ph type="pic" sz="quarter" idx="36"/>
          </p:nvPr>
        </p:nvSpPr>
        <p:spPr>
          <a:xfrm>
            <a:off x="7512959" y="4025108"/>
            <a:ext cx="1169987" cy="1230312"/>
          </a:xfrm>
        </p:spPr>
        <p:txBody>
          <a:bodyPr>
            <a:normAutofit/>
          </a:bodyPr>
          <a:lstStyle>
            <a:lvl1pPr>
              <a:defRPr sz="1200"/>
            </a:lvl1pPr>
          </a:lstStyle>
          <a:p>
            <a:endParaRPr lang="sv-SE"/>
          </a:p>
        </p:txBody>
      </p:sp>
      <p:sp>
        <p:nvSpPr>
          <p:cNvPr id="35" name="Platshållare för bild 6">
            <a:extLst>
              <a:ext uri="{FF2B5EF4-FFF2-40B4-BE49-F238E27FC236}">
                <a16:creationId xmlns:a16="http://schemas.microsoft.com/office/drawing/2014/main" id="{68D9E14D-093E-4000-4926-A0F16DDC8C64}"/>
              </a:ext>
            </a:extLst>
          </p:cNvPr>
          <p:cNvSpPr>
            <a:spLocks noGrp="1"/>
          </p:cNvSpPr>
          <p:nvPr>
            <p:ph type="pic" sz="quarter" idx="37"/>
          </p:nvPr>
        </p:nvSpPr>
        <p:spPr>
          <a:xfrm>
            <a:off x="8847593" y="4025108"/>
            <a:ext cx="1169987" cy="1230312"/>
          </a:xfrm>
        </p:spPr>
        <p:txBody>
          <a:bodyPr>
            <a:normAutofit/>
          </a:bodyPr>
          <a:lstStyle>
            <a:lvl1pPr>
              <a:defRPr sz="1200"/>
            </a:lvl1pPr>
          </a:lstStyle>
          <a:p>
            <a:endParaRPr lang="sv-SE"/>
          </a:p>
        </p:txBody>
      </p:sp>
      <p:sp>
        <p:nvSpPr>
          <p:cNvPr id="36" name="Platshållare för bild 6">
            <a:extLst>
              <a:ext uri="{FF2B5EF4-FFF2-40B4-BE49-F238E27FC236}">
                <a16:creationId xmlns:a16="http://schemas.microsoft.com/office/drawing/2014/main" id="{EEB69BA5-58C5-1BE7-5B6D-353FD8F76FEA}"/>
              </a:ext>
            </a:extLst>
          </p:cNvPr>
          <p:cNvSpPr>
            <a:spLocks noGrp="1"/>
          </p:cNvSpPr>
          <p:nvPr>
            <p:ph type="pic" sz="quarter" idx="38"/>
          </p:nvPr>
        </p:nvSpPr>
        <p:spPr>
          <a:xfrm>
            <a:off x="10182226" y="4025108"/>
            <a:ext cx="1169987" cy="1230312"/>
          </a:xfrm>
        </p:spPr>
        <p:txBody>
          <a:bodyPr>
            <a:normAutofit/>
          </a:bodyPr>
          <a:lstStyle>
            <a:lvl1pPr>
              <a:defRPr sz="1200"/>
            </a:lvl1pPr>
          </a:lstStyle>
          <a:p>
            <a:endParaRPr lang="sv-SE"/>
          </a:p>
        </p:txBody>
      </p:sp>
      <p:sp>
        <p:nvSpPr>
          <p:cNvPr id="37" name="Platshållare för text 8">
            <a:extLst>
              <a:ext uri="{FF2B5EF4-FFF2-40B4-BE49-F238E27FC236}">
                <a16:creationId xmlns:a16="http://schemas.microsoft.com/office/drawing/2014/main" id="{980EF248-2D30-BBAF-CB51-354FDDA222ED}"/>
              </a:ext>
            </a:extLst>
          </p:cNvPr>
          <p:cNvSpPr>
            <a:spLocks noGrp="1"/>
          </p:cNvSpPr>
          <p:nvPr>
            <p:ph type="body" sz="quarter" idx="39"/>
          </p:nvPr>
        </p:nvSpPr>
        <p:spPr>
          <a:xfrm>
            <a:off x="2173061"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38" name="Platshållare för text 8">
            <a:extLst>
              <a:ext uri="{FF2B5EF4-FFF2-40B4-BE49-F238E27FC236}">
                <a16:creationId xmlns:a16="http://schemas.microsoft.com/office/drawing/2014/main" id="{A35629B5-42E0-6E08-C676-8E553166846E}"/>
              </a:ext>
            </a:extLst>
          </p:cNvPr>
          <p:cNvSpPr>
            <a:spLocks noGrp="1"/>
          </p:cNvSpPr>
          <p:nvPr>
            <p:ph type="body" sz="quarter" idx="40"/>
          </p:nvPr>
        </p:nvSpPr>
        <p:spPr>
          <a:xfrm>
            <a:off x="3507922"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39" name="Platshållare för text 8">
            <a:extLst>
              <a:ext uri="{FF2B5EF4-FFF2-40B4-BE49-F238E27FC236}">
                <a16:creationId xmlns:a16="http://schemas.microsoft.com/office/drawing/2014/main" id="{48911B15-5C87-F27E-6202-9A4C808AB65D}"/>
              </a:ext>
            </a:extLst>
          </p:cNvPr>
          <p:cNvSpPr>
            <a:spLocks noGrp="1"/>
          </p:cNvSpPr>
          <p:nvPr>
            <p:ph type="body" sz="quarter" idx="41"/>
          </p:nvPr>
        </p:nvSpPr>
        <p:spPr>
          <a:xfrm>
            <a:off x="4842783"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40" name="Platshållare för text 8">
            <a:extLst>
              <a:ext uri="{FF2B5EF4-FFF2-40B4-BE49-F238E27FC236}">
                <a16:creationId xmlns:a16="http://schemas.microsoft.com/office/drawing/2014/main" id="{6523FF90-B346-B215-7E07-5EAD34AE8583}"/>
              </a:ext>
            </a:extLst>
          </p:cNvPr>
          <p:cNvSpPr>
            <a:spLocks noGrp="1"/>
          </p:cNvSpPr>
          <p:nvPr>
            <p:ph type="body" sz="quarter" idx="42"/>
          </p:nvPr>
        </p:nvSpPr>
        <p:spPr>
          <a:xfrm>
            <a:off x="6177644"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41" name="Platshållare för text 8">
            <a:extLst>
              <a:ext uri="{FF2B5EF4-FFF2-40B4-BE49-F238E27FC236}">
                <a16:creationId xmlns:a16="http://schemas.microsoft.com/office/drawing/2014/main" id="{A2173BD9-995C-9BB3-3E5B-53E1E7E9264C}"/>
              </a:ext>
            </a:extLst>
          </p:cNvPr>
          <p:cNvSpPr>
            <a:spLocks noGrp="1"/>
          </p:cNvSpPr>
          <p:nvPr>
            <p:ph type="body" sz="quarter" idx="43"/>
          </p:nvPr>
        </p:nvSpPr>
        <p:spPr>
          <a:xfrm>
            <a:off x="7512505"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42" name="Platshållare för text 8">
            <a:extLst>
              <a:ext uri="{FF2B5EF4-FFF2-40B4-BE49-F238E27FC236}">
                <a16:creationId xmlns:a16="http://schemas.microsoft.com/office/drawing/2014/main" id="{FF77D1D7-BE9B-FAEE-26D8-193C24AEEEC9}"/>
              </a:ext>
            </a:extLst>
          </p:cNvPr>
          <p:cNvSpPr>
            <a:spLocks noGrp="1"/>
          </p:cNvSpPr>
          <p:nvPr>
            <p:ph type="body" sz="quarter" idx="44"/>
          </p:nvPr>
        </p:nvSpPr>
        <p:spPr>
          <a:xfrm>
            <a:off x="884736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
        <p:nvSpPr>
          <p:cNvPr id="43" name="Platshållare för text 8">
            <a:extLst>
              <a:ext uri="{FF2B5EF4-FFF2-40B4-BE49-F238E27FC236}">
                <a16:creationId xmlns:a16="http://schemas.microsoft.com/office/drawing/2014/main" id="{982FC7B8-7C96-FE20-101D-958EFB071500}"/>
              </a:ext>
            </a:extLst>
          </p:cNvPr>
          <p:cNvSpPr>
            <a:spLocks noGrp="1"/>
          </p:cNvSpPr>
          <p:nvPr>
            <p:ph type="body" sz="quarter" idx="45"/>
          </p:nvPr>
        </p:nvSpPr>
        <p:spPr>
          <a:xfrm>
            <a:off x="10182226" y="5255420"/>
            <a:ext cx="1169988" cy="538956"/>
          </a:xfrm>
          <a:solidFill>
            <a:schemeClr val="accent1"/>
          </a:solidFill>
          <a:ln>
            <a:noFill/>
          </a:ln>
        </p:spPr>
        <p:txBody>
          <a:bodyPr anchor="ctr">
            <a:noAutofit/>
          </a:bodyPr>
          <a:lstStyle>
            <a:lvl1pPr marL="0" indent="0">
              <a:spcBef>
                <a:spcPts val="0"/>
              </a:spcBef>
              <a:buNone/>
              <a:defRPr sz="1000">
                <a:solidFill>
                  <a:schemeClr val="bg1"/>
                </a:solidFill>
              </a:defRPr>
            </a:lvl1pPr>
          </a:lstStyle>
          <a:p>
            <a:pPr lvl="0"/>
            <a:r>
              <a:rPr lang="sv-SE" dirty="0"/>
              <a:t>Klicka här för att ändra format på bakgrundstexten</a:t>
            </a:r>
          </a:p>
        </p:txBody>
      </p:sp>
    </p:spTree>
    <p:extLst>
      <p:ext uri="{BB962C8B-B14F-4D97-AF65-F5344CB8AC3E}">
        <p14:creationId xmlns:p14="http://schemas.microsoft.com/office/powerpoint/2010/main" val="224031498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Två foton och text på hexagon">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B198010F-8F9A-4DDE-AE40-C426F11DA43E}"/>
              </a:ext>
            </a:extLst>
          </p:cNvPr>
          <p:cNvSpPr>
            <a:spLocks noGrp="1"/>
          </p:cNvSpPr>
          <p:nvPr>
            <p:ph type="pic" sz="quarter" idx="13"/>
          </p:nvPr>
        </p:nvSpPr>
        <p:spPr>
          <a:xfrm>
            <a:off x="0" y="0"/>
            <a:ext cx="6096000" cy="6858000"/>
          </a:xfrm>
        </p:spPr>
        <p:txBody>
          <a:bodyPr/>
          <a:lstStyle/>
          <a:p>
            <a:r>
              <a:rPr lang="sv-SE"/>
              <a:t>Klicka på ikonen för att lägga till en bild</a:t>
            </a:r>
          </a:p>
        </p:txBody>
      </p:sp>
      <p:sp>
        <p:nvSpPr>
          <p:cNvPr id="6" name="Platshållare för bild 8">
            <a:extLst>
              <a:ext uri="{FF2B5EF4-FFF2-40B4-BE49-F238E27FC236}">
                <a16:creationId xmlns:a16="http://schemas.microsoft.com/office/drawing/2014/main" id="{7944C8A2-3E33-B021-611F-A3DD4E355EE4}"/>
              </a:ext>
            </a:extLst>
          </p:cNvPr>
          <p:cNvSpPr>
            <a:spLocks noGrp="1"/>
          </p:cNvSpPr>
          <p:nvPr>
            <p:ph type="pic" sz="quarter" idx="14"/>
          </p:nvPr>
        </p:nvSpPr>
        <p:spPr>
          <a:xfrm>
            <a:off x="6096000" y="0"/>
            <a:ext cx="6096000" cy="6858000"/>
          </a:xfrm>
        </p:spPr>
        <p:txBody>
          <a:bodyPr/>
          <a:lstStyle/>
          <a:p>
            <a:r>
              <a:rPr lang="sv-SE"/>
              <a:t>Klicka på ikonen för att lägga till en bild</a:t>
            </a:r>
          </a:p>
        </p:txBody>
      </p:sp>
      <p:sp>
        <p:nvSpPr>
          <p:cNvPr id="11" name="Platshållare för bild 10">
            <a:extLst>
              <a:ext uri="{FF2B5EF4-FFF2-40B4-BE49-F238E27FC236}">
                <a16:creationId xmlns:a16="http://schemas.microsoft.com/office/drawing/2014/main" id="{DA38DFC8-4FA7-7A97-0BD7-51FEA556E1A1}"/>
              </a:ext>
            </a:extLst>
          </p:cNvPr>
          <p:cNvSpPr>
            <a:spLocks noGrp="1"/>
          </p:cNvSpPr>
          <p:nvPr>
            <p:ph type="pic" sz="quarter" idx="15"/>
          </p:nvPr>
        </p:nvSpPr>
        <p:spPr>
          <a:xfrm>
            <a:off x="3256987" y="904875"/>
            <a:ext cx="5677463" cy="4900613"/>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p>
            <a:r>
              <a:rPr lang="sv-SE"/>
              <a:t>Klicka på ikonen för att lägga till en bild</a:t>
            </a:r>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3893820" y="904875"/>
            <a:ext cx="4328160" cy="4900613"/>
          </a:xfrm>
        </p:spPr>
        <p:txBody>
          <a:bodyPr anchor="ctr">
            <a:normAutofit/>
          </a:bodyPr>
          <a:lstStyle>
            <a:lvl1pPr marL="0" indent="0" algn="ctr">
              <a:buFontTx/>
              <a:buNone/>
              <a:defRPr sz="4000">
                <a:solidFill>
                  <a:schemeClr val="bg1"/>
                </a:solidFill>
              </a:defRPr>
            </a:lvl1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2" name="Logo">
            <a:extLst>
              <a:ext uri="{FF2B5EF4-FFF2-40B4-BE49-F238E27FC236}">
                <a16:creationId xmlns:a16="http://schemas.microsoft.com/office/drawing/2014/main" id="{DD7E20D4-490E-9B23-F325-0E625AB6CBD5}"/>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ektangel 3">
            <a:extLst>
              <a:ext uri="{FF2B5EF4-FFF2-40B4-BE49-F238E27FC236}">
                <a16:creationId xmlns:a16="http://schemas.microsoft.com/office/drawing/2014/main" id="{7A4317A9-D3E9-AA46-1D59-A3195368A069}"/>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51034604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För QR-ko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BD71BCB1-F15C-73DC-4239-C664CA67BC6B}"/>
              </a:ext>
            </a:extLst>
          </p:cNvPr>
          <p:cNvSpPr>
            <a:spLocks noGrp="1"/>
          </p:cNvSpPr>
          <p:nvPr>
            <p:ph type="dt" sz="half" idx="10"/>
          </p:nvPr>
        </p:nvSpPr>
        <p:spPr/>
        <p:txBody>
          <a:bodyPr/>
          <a:lstStyle>
            <a:lvl1pPr>
              <a:defRPr>
                <a:solidFill>
                  <a:schemeClr val="bg1"/>
                </a:solidFill>
              </a:defRPr>
            </a:lvl1pPr>
          </a:lstStyle>
          <a:p>
            <a:fld id="{F5AD5718-60B2-496E-9FAD-9B02076132A9}" type="datetimeFigureOut">
              <a:rPr lang="en-GB" smtClean="0"/>
              <a:pPr/>
              <a:t>18/08/2026</a:t>
            </a:fld>
            <a:endParaRPr lang="en-GB" dirty="0"/>
          </a:p>
        </p:txBody>
      </p:sp>
      <p:sp>
        <p:nvSpPr>
          <p:cNvPr id="4" name="Platshållare för sidfot 3">
            <a:extLst>
              <a:ext uri="{FF2B5EF4-FFF2-40B4-BE49-F238E27FC236}">
                <a16:creationId xmlns:a16="http://schemas.microsoft.com/office/drawing/2014/main" id="{72BD7B28-9016-2734-0FE2-21E0FB64358D}"/>
              </a:ext>
            </a:extLst>
          </p:cNvPr>
          <p:cNvSpPr>
            <a:spLocks noGrp="1"/>
          </p:cNvSpPr>
          <p:nvPr>
            <p:ph type="ftr" sz="quarter" idx="11"/>
          </p:nvPr>
        </p:nvSpPr>
        <p:spPr/>
        <p:txBody>
          <a:bodyPr/>
          <a:lstStyle>
            <a:lvl1pPr>
              <a:defRPr>
                <a:solidFill>
                  <a:schemeClr val="bg1"/>
                </a:solidFill>
              </a:defRPr>
            </a:lvl1pPr>
          </a:lstStyle>
          <a:p>
            <a:endParaRPr lang="en-GB">
              <a:solidFill>
                <a:schemeClr val="bg1"/>
              </a:solidFill>
            </a:endParaRPr>
          </a:p>
        </p:txBody>
      </p:sp>
      <p:sp>
        <p:nvSpPr>
          <p:cNvPr id="5" name="Platshållare för bildnummer 4">
            <a:extLst>
              <a:ext uri="{FF2B5EF4-FFF2-40B4-BE49-F238E27FC236}">
                <a16:creationId xmlns:a16="http://schemas.microsoft.com/office/drawing/2014/main" id="{D73C9297-96E9-58E5-1A18-0648126202C1}"/>
              </a:ext>
            </a:extLst>
          </p:cNvPr>
          <p:cNvSpPr>
            <a:spLocks noGrp="1"/>
          </p:cNvSpPr>
          <p:nvPr>
            <p:ph type="sldNum" sz="quarter" idx="12"/>
          </p:nvPr>
        </p:nvSpPr>
        <p:spPr/>
        <p:txBody>
          <a:bodyPr/>
          <a:lstStyle>
            <a:lvl1pPr>
              <a:defRPr>
                <a:solidFill>
                  <a:schemeClr val="bg1"/>
                </a:solidFill>
              </a:defRPr>
            </a:lvl1pPr>
          </a:lstStyle>
          <a:p>
            <a:fld id="{84C3BD01-E488-4B64-A04E-23BB7B336F1D}" type="slidenum">
              <a:rPr lang="en-GB" smtClean="0"/>
              <a:pPr/>
              <a:t>‹#›</a:t>
            </a:fld>
            <a:endParaRPr lang="en-GB"/>
          </a:p>
        </p:txBody>
      </p:sp>
      <p:grpSp>
        <p:nvGrpSpPr>
          <p:cNvPr id="9" name="Grupp 8">
            <a:extLst>
              <a:ext uri="{FF2B5EF4-FFF2-40B4-BE49-F238E27FC236}">
                <a16:creationId xmlns:a16="http://schemas.microsoft.com/office/drawing/2014/main" id="{797F2EB4-FE7A-9055-266F-BFDEB561AE92}"/>
              </a:ext>
            </a:extLst>
          </p:cNvPr>
          <p:cNvGrpSpPr/>
          <p:nvPr userDrawn="1"/>
        </p:nvGrpSpPr>
        <p:grpSpPr>
          <a:xfrm>
            <a:off x="2761853" y="464343"/>
            <a:ext cx="6668294" cy="5756800"/>
            <a:chOff x="2940163" y="904082"/>
            <a:chExt cx="5849394" cy="5049836"/>
          </a:xfrm>
        </p:grpSpPr>
        <p:sp>
          <p:nvSpPr>
            <p:cNvPr id="2" name="Sexhörning 1">
              <a:extLst>
                <a:ext uri="{FF2B5EF4-FFF2-40B4-BE49-F238E27FC236}">
                  <a16:creationId xmlns:a16="http://schemas.microsoft.com/office/drawing/2014/main" id="{9EBE63B8-3FFE-5EB3-9735-C7521D713E6B}"/>
                </a:ext>
              </a:extLst>
            </p:cNvPr>
            <p:cNvSpPr/>
            <p:nvPr userDrawn="1"/>
          </p:nvSpPr>
          <p:spPr>
            <a:xfrm>
              <a:off x="2940163" y="904082"/>
              <a:ext cx="5849394" cy="5049836"/>
            </a:xfrm>
            <a:prstGeom prst="hexagon">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exhörning 7">
              <a:extLst>
                <a:ext uri="{FF2B5EF4-FFF2-40B4-BE49-F238E27FC236}">
                  <a16:creationId xmlns:a16="http://schemas.microsoft.com/office/drawing/2014/main" id="{50F30C92-6316-C950-90CF-182B88804FAD}"/>
                </a:ext>
              </a:extLst>
            </p:cNvPr>
            <p:cNvSpPr/>
            <p:nvPr userDrawn="1"/>
          </p:nvSpPr>
          <p:spPr>
            <a:xfrm rot="20535069">
              <a:off x="3582368" y="1413353"/>
              <a:ext cx="4669583" cy="4031294"/>
            </a:xfrm>
            <a:prstGeom prst="hexagon">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Rektangel 5">
            <a:extLst>
              <a:ext uri="{FF2B5EF4-FFF2-40B4-BE49-F238E27FC236}">
                <a16:creationId xmlns:a16="http://schemas.microsoft.com/office/drawing/2014/main" id="{6DEC69DE-5D6C-AFCA-F63D-1E710C517EAA}"/>
              </a:ext>
            </a:extLst>
          </p:cNvPr>
          <p:cNvSpPr/>
          <p:nvPr userDrawn="1"/>
        </p:nvSpPr>
        <p:spPr>
          <a:xfrm>
            <a:off x="4262688" y="1700213"/>
            <a:ext cx="3768821" cy="3416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Platshållare för text 12">
            <a:extLst>
              <a:ext uri="{FF2B5EF4-FFF2-40B4-BE49-F238E27FC236}">
                <a16:creationId xmlns:a16="http://schemas.microsoft.com/office/drawing/2014/main" id="{711FD6C6-9C96-F31F-01B8-87FC72D3E35C}"/>
              </a:ext>
            </a:extLst>
          </p:cNvPr>
          <p:cNvSpPr>
            <a:spLocks noGrp="1"/>
          </p:cNvSpPr>
          <p:nvPr>
            <p:ph type="body" sz="quarter" idx="13"/>
          </p:nvPr>
        </p:nvSpPr>
        <p:spPr>
          <a:xfrm>
            <a:off x="838200" y="515404"/>
            <a:ext cx="2743200" cy="1698026"/>
          </a:xfrm>
        </p:spPr>
        <p:txBody>
          <a:bodyPr>
            <a:noAutofit/>
          </a:bodyPr>
          <a:lstStyle>
            <a:lvl1pPr marL="0" indent="0">
              <a:buNone/>
              <a:defRPr b="1"/>
            </a:lvl1pPr>
          </a:lstStyle>
          <a:p>
            <a:pPr lvl="0"/>
            <a:r>
              <a:rPr lang="sv-SE" dirty="0"/>
              <a:t>Klicka här för att ändra format på bakgrundstexten</a:t>
            </a:r>
            <a:endParaRPr lang="en-GB" dirty="0"/>
          </a:p>
        </p:txBody>
      </p:sp>
      <p:pic>
        <p:nvPicPr>
          <p:cNvPr id="14" name="Bild 13">
            <a:extLst>
              <a:ext uri="{FF2B5EF4-FFF2-40B4-BE49-F238E27FC236}">
                <a16:creationId xmlns:a16="http://schemas.microsoft.com/office/drawing/2014/main" id="{BEDDBBFA-F6A9-901A-5B0C-5EC153706A5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09353282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alare ">
    <p:bg>
      <p:bgPr>
        <a:solidFill>
          <a:schemeClr val="accent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64F1BBA-715C-2557-1A0F-40D36B08C2FC}"/>
              </a:ext>
            </a:extLst>
          </p:cNvPr>
          <p:cNvSpPr/>
          <p:nvPr userDrawn="1"/>
        </p:nvSpPr>
        <p:spPr>
          <a:xfrm>
            <a:off x="1" y="-76200"/>
            <a:ext cx="12191998" cy="6934200"/>
          </a:xfrm>
          <a:prstGeom prst="rect">
            <a:avLst/>
          </a:prstGeom>
          <a:solidFill>
            <a:schemeClr val="accent2">
              <a:lumMod val="20000"/>
              <a:lumOff val="8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7" name="Frihandsfigur: Form 6">
            <a:extLst>
              <a:ext uri="{FF2B5EF4-FFF2-40B4-BE49-F238E27FC236}">
                <a16:creationId xmlns:a16="http://schemas.microsoft.com/office/drawing/2014/main" id="{7C54B4E7-8E1C-1318-5BC9-A60466435499}"/>
              </a:ext>
            </a:extLst>
          </p:cNvPr>
          <p:cNvSpPr/>
          <p:nvPr userDrawn="1"/>
        </p:nvSpPr>
        <p:spPr>
          <a:xfrm>
            <a:off x="5919078" y="-78033"/>
            <a:ext cx="6272921" cy="6948734"/>
          </a:xfrm>
          <a:custGeom>
            <a:avLst/>
            <a:gdLst>
              <a:gd name="csX0" fmla="*/ 2328598 w 6011340"/>
              <a:gd name="csY0" fmla="*/ 0 h 6936034"/>
              <a:gd name="csX1" fmla="*/ 4175283 w 6011340"/>
              <a:gd name="csY1" fmla="*/ 0 h 6936034"/>
              <a:gd name="csX2" fmla="*/ 4413413 w 6011340"/>
              <a:gd name="csY2" fmla="*/ 0 h 6936034"/>
              <a:gd name="csX3" fmla="*/ 6011340 w 6011340"/>
              <a:gd name="csY3" fmla="*/ 0 h 6936034"/>
              <a:gd name="csX4" fmla="*/ 6011340 w 6011340"/>
              <a:gd name="csY4" fmla="*/ 6934200 h 6936034"/>
              <a:gd name="csX5" fmla="*/ 4413413 w 6011340"/>
              <a:gd name="csY5" fmla="*/ 6934200 h 6936034"/>
              <a:gd name="csX6" fmla="*/ 4413413 w 6011340"/>
              <a:gd name="csY6" fmla="*/ 6936034 h 6936034"/>
              <a:gd name="csX7" fmla="*/ 1139421 w 6011340"/>
              <a:gd name="csY7" fmla="*/ 6936034 h 6936034"/>
              <a:gd name="csX8" fmla="*/ 0 w 6011340"/>
              <a:gd name="csY8" fmla="*/ 4657193 h 6936034"/>
              <a:gd name="csX0" fmla="*/ 2328598 w 6011340"/>
              <a:gd name="csY0" fmla="*/ 0 h 6967784"/>
              <a:gd name="csX1" fmla="*/ 4175283 w 6011340"/>
              <a:gd name="csY1" fmla="*/ 0 h 6967784"/>
              <a:gd name="csX2" fmla="*/ 4413413 w 6011340"/>
              <a:gd name="csY2" fmla="*/ 0 h 6967784"/>
              <a:gd name="csX3" fmla="*/ 6011340 w 6011340"/>
              <a:gd name="csY3" fmla="*/ 0 h 6967784"/>
              <a:gd name="csX4" fmla="*/ 6011340 w 6011340"/>
              <a:gd name="csY4" fmla="*/ 6934200 h 6967784"/>
              <a:gd name="csX5" fmla="*/ 4413413 w 6011340"/>
              <a:gd name="csY5" fmla="*/ 6934200 h 6967784"/>
              <a:gd name="csX6" fmla="*/ 4413413 w 6011340"/>
              <a:gd name="csY6" fmla="*/ 6936034 h 6967784"/>
              <a:gd name="csX7" fmla="*/ 1158471 w 6011340"/>
              <a:gd name="csY7" fmla="*/ 6967784 h 6967784"/>
              <a:gd name="csX8" fmla="*/ 0 w 6011340"/>
              <a:gd name="csY8" fmla="*/ 4657193 h 6967784"/>
              <a:gd name="csX9" fmla="*/ 2328598 w 6011340"/>
              <a:gd name="csY9" fmla="*/ 0 h 6967784"/>
              <a:gd name="csX0" fmla="*/ 2328598 w 6011340"/>
              <a:gd name="csY0" fmla="*/ 0 h 6936034"/>
              <a:gd name="csX1" fmla="*/ 4175283 w 6011340"/>
              <a:gd name="csY1" fmla="*/ 0 h 6936034"/>
              <a:gd name="csX2" fmla="*/ 4413413 w 6011340"/>
              <a:gd name="csY2" fmla="*/ 0 h 6936034"/>
              <a:gd name="csX3" fmla="*/ 6011340 w 6011340"/>
              <a:gd name="csY3" fmla="*/ 0 h 6936034"/>
              <a:gd name="csX4" fmla="*/ 6011340 w 6011340"/>
              <a:gd name="csY4" fmla="*/ 6934200 h 6936034"/>
              <a:gd name="csX5" fmla="*/ 4413413 w 6011340"/>
              <a:gd name="csY5" fmla="*/ 6934200 h 6936034"/>
              <a:gd name="csX6" fmla="*/ 4413413 w 6011340"/>
              <a:gd name="csY6" fmla="*/ 6936034 h 6936034"/>
              <a:gd name="csX7" fmla="*/ 1158471 w 6011340"/>
              <a:gd name="csY7" fmla="*/ 6923334 h 6936034"/>
              <a:gd name="csX8" fmla="*/ 0 w 6011340"/>
              <a:gd name="csY8" fmla="*/ 4657193 h 6936034"/>
              <a:gd name="csX9" fmla="*/ 2328598 w 6011340"/>
              <a:gd name="csY9" fmla="*/ 0 h 6936034"/>
              <a:gd name="csX0" fmla="*/ 2328598 w 6011340"/>
              <a:gd name="csY0" fmla="*/ 0 h 6948734"/>
              <a:gd name="csX1" fmla="*/ 4175283 w 6011340"/>
              <a:gd name="csY1" fmla="*/ 0 h 6948734"/>
              <a:gd name="csX2" fmla="*/ 4413413 w 6011340"/>
              <a:gd name="csY2" fmla="*/ 0 h 6948734"/>
              <a:gd name="csX3" fmla="*/ 6011340 w 6011340"/>
              <a:gd name="csY3" fmla="*/ 0 h 6948734"/>
              <a:gd name="csX4" fmla="*/ 6011340 w 6011340"/>
              <a:gd name="csY4" fmla="*/ 6934200 h 6948734"/>
              <a:gd name="csX5" fmla="*/ 4413413 w 6011340"/>
              <a:gd name="csY5" fmla="*/ 6934200 h 6948734"/>
              <a:gd name="csX6" fmla="*/ 4413413 w 6011340"/>
              <a:gd name="csY6" fmla="*/ 6936034 h 6948734"/>
              <a:gd name="csX7" fmla="*/ 1158471 w 6011340"/>
              <a:gd name="csY7" fmla="*/ 6948734 h 6948734"/>
              <a:gd name="csX8" fmla="*/ 0 w 6011340"/>
              <a:gd name="csY8" fmla="*/ 4657193 h 6948734"/>
              <a:gd name="csX9" fmla="*/ 2328598 w 6011340"/>
              <a:gd name="csY9" fmla="*/ 0 h 6948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011340" h="6948734">
                <a:moveTo>
                  <a:pt x="2328598" y="0"/>
                </a:moveTo>
                <a:lnTo>
                  <a:pt x="4175283" y="0"/>
                </a:lnTo>
                <a:lnTo>
                  <a:pt x="4413413" y="0"/>
                </a:lnTo>
                <a:lnTo>
                  <a:pt x="6011340" y="0"/>
                </a:lnTo>
                <a:lnTo>
                  <a:pt x="6011340" y="6934200"/>
                </a:lnTo>
                <a:lnTo>
                  <a:pt x="4413413" y="6934200"/>
                </a:lnTo>
                <a:lnTo>
                  <a:pt x="4413413" y="6936034"/>
                </a:lnTo>
                <a:lnTo>
                  <a:pt x="1158471" y="6948734"/>
                </a:lnTo>
                <a:lnTo>
                  <a:pt x="0" y="4657193"/>
                </a:lnTo>
                <a:lnTo>
                  <a:pt x="2328598" y="0"/>
                </a:lnTo>
                <a:close/>
              </a:path>
            </a:pathLst>
          </a:custGeom>
          <a:solidFill>
            <a:srgbClr val="0094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Rektangel 5">
            <a:extLst>
              <a:ext uri="{FF2B5EF4-FFF2-40B4-BE49-F238E27FC236}">
                <a16:creationId xmlns:a16="http://schemas.microsoft.com/office/drawing/2014/main" id="{C2E16BBB-B526-5FF9-24D5-1B8DF67476C3}"/>
              </a:ext>
            </a:extLst>
          </p:cNvPr>
          <p:cNvSpPr/>
          <p:nvPr userDrawn="1"/>
        </p:nvSpPr>
        <p:spPr>
          <a:xfrm>
            <a:off x="0" y="-78034"/>
            <a:ext cx="12192001" cy="6954165"/>
          </a:xfrm>
          <a:prstGeom prst="rect">
            <a:avLst/>
          </a:prstGeom>
          <a:solidFill>
            <a:schemeClr val="accent2">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5" name="Frihandsfigur: Form 4">
            <a:extLst>
              <a:ext uri="{FF2B5EF4-FFF2-40B4-BE49-F238E27FC236}">
                <a16:creationId xmlns:a16="http://schemas.microsoft.com/office/drawing/2014/main" id="{F197D577-F44E-5236-75F6-75F422E75700}"/>
              </a:ext>
            </a:extLst>
          </p:cNvPr>
          <p:cNvSpPr/>
          <p:nvPr userDrawn="1"/>
        </p:nvSpPr>
        <p:spPr>
          <a:xfrm>
            <a:off x="6594004" y="-78034"/>
            <a:ext cx="5597995" cy="6947815"/>
          </a:xfrm>
          <a:custGeom>
            <a:avLst/>
            <a:gdLst>
              <a:gd name="csX0" fmla="*/ 3505590 w 5341647"/>
              <a:gd name="csY0" fmla="*/ 0 h 6941006"/>
              <a:gd name="csX1" fmla="*/ 5341647 w 5341647"/>
              <a:gd name="csY1" fmla="*/ 0 h 6941006"/>
              <a:gd name="csX2" fmla="*/ 5341647 w 5341647"/>
              <a:gd name="csY2" fmla="*/ 6934200 h 6941006"/>
              <a:gd name="csX3" fmla="*/ 3764811 w 5341647"/>
              <a:gd name="csY3" fmla="*/ 6934200 h 6941006"/>
              <a:gd name="csX4" fmla="*/ 3764811 w 5341647"/>
              <a:gd name="csY4" fmla="*/ 6941006 h 6941006"/>
              <a:gd name="csX5" fmla="*/ 1052352 w 5341647"/>
              <a:gd name="csY5" fmla="*/ 6941006 h 6941006"/>
              <a:gd name="csX6" fmla="*/ 0 w 5341647"/>
              <a:gd name="csY6" fmla="*/ 4768403 h 6941006"/>
              <a:gd name="csX7" fmla="*/ 2307277 w 5341647"/>
              <a:gd name="csY7" fmla="*/ 4976 h 6941006"/>
              <a:gd name="csX8" fmla="*/ 3505590 w 5341647"/>
              <a:gd name="csY8" fmla="*/ 4976 h 6941006"/>
              <a:gd name="csX0" fmla="*/ 3505590 w 5341647"/>
              <a:gd name="csY0" fmla="*/ 0 h 6941006"/>
              <a:gd name="csX1" fmla="*/ 5341647 w 5341647"/>
              <a:gd name="csY1" fmla="*/ 0 h 6941006"/>
              <a:gd name="csX2" fmla="*/ 5341647 w 5341647"/>
              <a:gd name="csY2" fmla="*/ 6934200 h 6941006"/>
              <a:gd name="csX3" fmla="*/ 3764811 w 5341647"/>
              <a:gd name="csY3" fmla="*/ 6934200 h 6941006"/>
              <a:gd name="csX4" fmla="*/ 3764811 w 5341647"/>
              <a:gd name="csY4" fmla="*/ 6941006 h 6941006"/>
              <a:gd name="csX5" fmla="*/ 1058702 w 5341647"/>
              <a:gd name="csY5" fmla="*/ 6941006 h 6941006"/>
              <a:gd name="csX6" fmla="*/ 0 w 5341647"/>
              <a:gd name="csY6" fmla="*/ 4768403 h 6941006"/>
              <a:gd name="csX7" fmla="*/ 2307277 w 5341647"/>
              <a:gd name="csY7" fmla="*/ 4976 h 6941006"/>
              <a:gd name="csX8" fmla="*/ 3505590 w 5341647"/>
              <a:gd name="csY8" fmla="*/ 4976 h 6941006"/>
              <a:gd name="csX9" fmla="*/ 3505590 w 5341647"/>
              <a:gd name="csY9" fmla="*/ 0 h 6941006"/>
              <a:gd name="csX0" fmla="*/ 3511256 w 5347313"/>
              <a:gd name="csY0" fmla="*/ 0 h 6941006"/>
              <a:gd name="csX1" fmla="*/ 5347313 w 5347313"/>
              <a:gd name="csY1" fmla="*/ 0 h 6941006"/>
              <a:gd name="csX2" fmla="*/ 5347313 w 5347313"/>
              <a:gd name="csY2" fmla="*/ 6934200 h 6941006"/>
              <a:gd name="csX3" fmla="*/ 3770477 w 5347313"/>
              <a:gd name="csY3" fmla="*/ 6934200 h 6941006"/>
              <a:gd name="csX4" fmla="*/ 3770477 w 5347313"/>
              <a:gd name="csY4" fmla="*/ 6941006 h 6941006"/>
              <a:gd name="csX5" fmla="*/ 1064368 w 5347313"/>
              <a:gd name="csY5" fmla="*/ 6941006 h 6941006"/>
              <a:gd name="csX6" fmla="*/ 0 w 5347313"/>
              <a:gd name="csY6" fmla="*/ 4679999 h 6941006"/>
              <a:gd name="csX7" fmla="*/ 2312943 w 5347313"/>
              <a:gd name="csY7" fmla="*/ 4976 h 6941006"/>
              <a:gd name="csX8" fmla="*/ 3511256 w 5347313"/>
              <a:gd name="csY8" fmla="*/ 4976 h 6941006"/>
              <a:gd name="csX9" fmla="*/ 3511256 w 5347313"/>
              <a:gd name="csY9" fmla="*/ 0 h 6941006"/>
              <a:gd name="csX0" fmla="*/ 3539580 w 5375637"/>
              <a:gd name="csY0" fmla="*/ 0 h 6941006"/>
              <a:gd name="csX1" fmla="*/ 5375637 w 5375637"/>
              <a:gd name="csY1" fmla="*/ 0 h 6941006"/>
              <a:gd name="csX2" fmla="*/ 5375637 w 5375637"/>
              <a:gd name="csY2" fmla="*/ 6934200 h 6941006"/>
              <a:gd name="csX3" fmla="*/ 3798801 w 5375637"/>
              <a:gd name="csY3" fmla="*/ 6934200 h 6941006"/>
              <a:gd name="csX4" fmla="*/ 3798801 w 5375637"/>
              <a:gd name="csY4" fmla="*/ 6941006 h 6941006"/>
              <a:gd name="csX5" fmla="*/ 1092692 w 5375637"/>
              <a:gd name="csY5" fmla="*/ 6941006 h 6941006"/>
              <a:gd name="csX6" fmla="*/ 0 w 5375637"/>
              <a:gd name="csY6" fmla="*/ 4679999 h 6941006"/>
              <a:gd name="csX7" fmla="*/ 2341267 w 5375637"/>
              <a:gd name="csY7" fmla="*/ 4976 h 6941006"/>
              <a:gd name="csX8" fmla="*/ 3539580 w 5375637"/>
              <a:gd name="csY8" fmla="*/ 4976 h 6941006"/>
              <a:gd name="csX9" fmla="*/ 3539580 w 5375637"/>
              <a:gd name="csY9" fmla="*/ 0 h 6941006"/>
              <a:gd name="csX0" fmla="*/ 3539580 w 5375637"/>
              <a:gd name="csY0" fmla="*/ 0 h 6941006"/>
              <a:gd name="csX1" fmla="*/ 5375637 w 5375637"/>
              <a:gd name="csY1" fmla="*/ 0 h 6941006"/>
              <a:gd name="csX2" fmla="*/ 5375637 w 5375637"/>
              <a:gd name="csY2" fmla="*/ 6934200 h 6941006"/>
              <a:gd name="csX3" fmla="*/ 3798801 w 5375637"/>
              <a:gd name="csY3" fmla="*/ 6934200 h 6941006"/>
              <a:gd name="csX4" fmla="*/ 3798801 w 5375637"/>
              <a:gd name="csY4" fmla="*/ 6941006 h 6941006"/>
              <a:gd name="csX5" fmla="*/ 1143677 w 5375637"/>
              <a:gd name="csY5" fmla="*/ 6935113 h 6941006"/>
              <a:gd name="csX6" fmla="*/ 0 w 5375637"/>
              <a:gd name="csY6" fmla="*/ 4679999 h 6941006"/>
              <a:gd name="csX7" fmla="*/ 2341267 w 5375637"/>
              <a:gd name="csY7" fmla="*/ 4976 h 6941006"/>
              <a:gd name="csX8" fmla="*/ 3539580 w 5375637"/>
              <a:gd name="csY8" fmla="*/ 4976 h 6941006"/>
              <a:gd name="csX9" fmla="*/ 3539580 w 5375637"/>
              <a:gd name="csY9" fmla="*/ 0 h 69410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375637" h="6941006">
                <a:moveTo>
                  <a:pt x="3539580" y="0"/>
                </a:moveTo>
                <a:lnTo>
                  <a:pt x="5375637" y="0"/>
                </a:lnTo>
                <a:lnTo>
                  <a:pt x="5375637" y="6934200"/>
                </a:lnTo>
                <a:lnTo>
                  <a:pt x="3798801" y="6934200"/>
                </a:lnTo>
                <a:lnTo>
                  <a:pt x="3798801" y="6941006"/>
                </a:lnTo>
                <a:lnTo>
                  <a:pt x="1143677" y="6935113"/>
                </a:lnTo>
                <a:lnTo>
                  <a:pt x="0" y="4679999"/>
                </a:lnTo>
                <a:lnTo>
                  <a:pt x="2341267" y="4976"/>
                </a:lnTo>
                <a:lnTo>
                  <a:pt x="3539580" y="4976"/>
                </a:lnTo>
                <a:lnTo>
                  <a:pt x="3539580" y="0"/>
                </a:lnTo>
                <a:close/>
              </a:path>
            </a:pathLst>
          </a:custGeom>
          <a:solidFill>
            <a:srgbClr val="0094D8"/>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aphicFrame>
        <p:nvGraphicFramePr>
          <p:cNvPr id="12" name="think-cell data - do not delete" hidden="1">
            <a:extLst>
              <a:ext uri="{FF2B5EF4-FFF2-40B4-BE49-F238E27FC236}">
                <a16:creationId xmlns:a16="http://schemas.microsoft.com/office/drawing/2014/main" id="{BB0979C0-7088-BC71-A9C3-FD1FCD12D015}"/>
              </a:ext>
            </a:extLst>
          </p:cNvPr>
          <p:cNvGraphicFramePr>
            <a:graphicFrameLocks noChangeAspect="1"/>
          </p:cNvGraphicFramePr>
          <p:nvPr userDrawn="1">
            <p:custDataLst>
              <p:tags r:id="rId1"/>
            </p:custDataLst>
            <p:extLst>
              <p:ext uri="{D42A27DB-BD31-4B8C-83A1-F6EECF244321}">
                <p14:modId xmlns:p14="http://schemas.microsoft.com/office/powerpoint/2010/main" val="451062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45" imgH="245" progId="TCLayout.ActiveDocument.1">
                  <p:embed/>
                </p:oleObj>
              </mc:Choice>
              <mc:Fallback>
                <p:oleObj name="think-cell Slide" r:id="rId3" imgW="245" imgH="245" progId="TCLayout.ActiveDocument.1">
                  <p:embed/>
                  <p:pic>
                    <p:nvPicPr>
                      <p:cNvPr id="12" name="think-cell data - do not delete" hidden="1">
                        <a:extLst>
                          <a:ext uri="{FF2B5EF4-FFF2-40B4-BE49-F238E27FC236}">
                            <a16:creationId xmlns:a16="http://schemas.microsoft.com/office/drawing/2014/main" id="{BB0979C0-7088-BC71-A9C3-FD1FCD12D0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4" name="Rubrik 33">
            <a:extLst>
              <a:ext uri="{FF2B5EF4-FFF2-40B4-BE49-F238E27FC236}">
                <a16:creationId xmlns:a16="http://schemas.microsoft.com/office/drawing/2014/main" id="{4DFF39FA-255C-9815-2E62-E62636432139}"/>
              </a:ext>
            </a:extLst>
          </p:cNvPr>
          <p:cNvSpPr>
            <a:spLocks noGrp="1"/>
          </p:cNvSpPr>
          <p:nvPr>
            <p:ph type="title"/>
          </p:nvPr>
        </p:nvSpPr>
        <p:spPr>
          <a:xfrm>
            <a:off x="8067676" y="2103437"/>
            <a:ext cx="3442154" cy="1325563"/>
          </a:xfrm>
        </p:spPr>
        <p:txBody>
          <a:bodyPr/>
          <a:lstStyle>
            <a:lvl1pPr>
              <a:defRPr sz="2200">
                <a:solidFill>
                  <a:schemeClr val="bg1"/>
                </a:solidFill>
              </a:defRPr>
            </a:lvl1pPr>
          </a:lstStyle>
          <a:p>
            <a:r>
              <a:rPr lang="sv-SE" dirty="0"/>
              <a:t>Klicka här för att ändra mall för rubrikformat</a:t>
            </a:r>
            <a:endParaRPr lang="en-GB" dirty="0"/>
          </a:p>
        </p:txBody>
      </p:sp>
      <p:sp>
        <p:nvSpPr>
          <p:cNvPr id="31" name="Platshållare för bild 32">
            <a:extLst>
              <a:ext uri="{FF2B5EF4-FFF2-40B4-BE49-F238E27FC236}">
                <a16:creationId xmlns:a16="http://schemas.microsoft.com/office/drawing/2014/main" id="{E4F13D52-BC6C-4107-600E-6C259746E56F}"/>
              </a:ext>
            </a:extLst>
          </p:cNvPr>
          <p:cNvSpPr>
            <a:spLocks noGrp="1"/>
          </p:cNvSpPr>
          <p:nvPr>
            <p:ph type="pic" sz="quarter" idx="23"/>
          </p:nvPr>
        </p:nvSpPr>
        <p:spPr>
          <a:xfrm>
            <a:off x="836612" y="1166047"/>
            <a:ext cx="2178405" cy="2120760"/>
          </a:xfrm>
          <a:prstGeom prst="rect">
            <a:avLst/>
          </a:prstGeom>
        </p:spPr>
        <p:txBody>
          <a:bodyPr wrap="square">
            <a:noAutofit/>
          </a:bodyPr>
          <a:lstStyle/>
          <a:p>
            <a:endParaRPr lang="en-GB"/>
          </a:p>
        </p:txBody>
      </p:sp>
      <p:sp>
        <p:nvSpPr>
          <p:cNvPr id="41" name="Platshållare för bild 32">
            <a:extLst>
              <a:ext uri="{FF2B5EF4-FFF2-40B4-BE49-F238E27FC236}">
                <a16:creationId xmlns:a16="http://schemas.microsoft.com/office/drawing/2014/main" id="{2074E555-524C-5468-0C1F-8719D1033D2B}"/>
              </a:ext>
            </a:extLst>
          </p:cNvPr>
          <p:cNvSpPr>
            <a:spLocks noGrp="1"/>
          </p:cNvSpPr>
          <p:nvPr>
            <p:ph type="pic" sz="quarter" idx="28"/>
          </p:nvPr>
        </p:nvSpPr>
        <p:spPr>
          <a:xfrm>
            <a:off x="3377845" y="1166047"/>
            <a:ext cx="2178405" cy="2120760"/>
          </a:xfrm>
          <a:prstGeom prst="rect">
            <a:avLst/>
          </a:prstGeom>
        </p:spPr>
        <p:txBody>
          <a:bodyPr wrap="square">
            <a:noAutofit/>
          </a:bodyPr>
          <a:lstStyle/>
          <a:p>
            <a:endParaRPr lang="en-GB"/>
          </a:p>
        </p:txBody>
      </p:sp>
      <p:sp>
        <p:nvSpPr>
          <p:cNvPr id="43" name="Platshållare för bild 32">
            <a:extLst>
              <a:ext uri="{FF2B5EF4-FFF2-40B4-BE49-F238E27FC236}">
                <a16:creationId xmlns:a16="http://schemas.microsoft.com/office/drawing/2014/main" id="{A35400E5-E977-B351-0B34-44F8FB8026D5}"/>
              </a:ext>
            </a:extLst>
          </p:cNvPr>
          <p:cNvSpPr>
            <a:spLocks noGrp="1"/>
          </p:cNvSpPr>
          <p:nvPr>
            <p:ph type="pic" sz="quarter" idx="30"/>
          </p:nvPr>
        </p:nvSpPr>
        <p:spPr>
          <a:xfrm>
            <a:off x="836612" y="3655702"/>
            <a:ext cx="2178405" cy="2120760"/>
          </a:xfrm>
          <a:prstGeom prst="rect">
            <a:avLst/>
          </a:prstGeom>
        </p:spPr>
        <p:txBody>
          <a:bodyPr wrap="square">
            <a:noAutofit/>
          </a:bodyPr>
          <a:lstStyle>
            <a:lvl1pPr algn="l">
              <a:defRPr/>
            </a:lvl1pPr>
          </a:lstStyle>
          <a:p>
            <a:endParaRPr lang="en-GB"/>
          </a:p>
        </p:txBody>
      </p:sp>
      <p:sp>
        <p:nvSpPr>
          <p:cNvPr id="45" name="Platshållare för bild 32">
            <a:extLst>
              <a:ext uri="{FF2B5EF4-FFF2-40B4-BE49-F238E27FC236}">
                <a16:creationId xmlns:a16="http://schemas.microsoft.com/office/drawing/2014/main" id="{B3102DDD-E26C-E4D2-F25B-427A9D3A7CC5}"/>
              </a:ext>
            </a:extLst>
          </p:cNvPr>
          <p:cNvSpPr>
            <a:spLocks noGrp="1"/>
          </p:cNvSpPr>
          <p:nvPr>
            <p:ph type="pic" sz="quarter" idx="32"/>
          </p:nvPr>
        </p:nvSpPr>
        <p:spPr>
          <a:xfrm>
            <a:off x="3377845" y="3655702"/>
            <a:ext cx="2178405" cy="2120760"/>
          </a:xfrm>
          <a:prstGeom prst="rect">
            <a:avLst/>
          </a:prstGeom>
        </p:spPr>
        <p:txBody>
          <a:bodyPr wrap="square">
            <a:noAutofit/>
          </a:bodyPr>
          <a:lstStyle>
            <a:lvl1pPr algn="l">
              <a:defRPr/>
            </a:lvl1pPr>
          </a:lstStyle>
          <a:p>
            <a:endParaRPr lang="en-GB"/>
          </a:p>
        </p:txBody>
      </p:sp>
      <p:sp>
        <p:nvSpPr>
          <p:cNvPr id="30" name="Platshållare för text 18">
            <a:extLst>
              <a:ext uri="{FF2B5EF4-FFF2-40B4-BE49-F238E27FC236}">
                <a16:creationId xmlns:a16="http://schemas.microsoft.com/office/drawing/2014/main" id="{D4E9C962-DF24-504A-3F13-5DE47BA6F294}"/>
              </a:ext>
            </a:extLst>
          </p:cNvPr>
          <p:cNvSpPr>
            <a:spLocks noGrp="1"/>
          </p:cNvSpPr>
          <p:nvPr>
            <p:ph type="body" sz="quarter" idx="18"/>
          </p:nvPr>
        </p:nvSpPr>
        <p:spPr>
          <a:xfrm>
            <a:off x="836612" y="2677339"/>
            <a:ext cx="2178405" cy="609468"/>
          </a:xfrm>
          <a:solidFill>
            <a:srgbClr val="FFFFFF">
              <a:alpha val="80000"/>
            </a:srgbClr>
          </a:solidFill>
        </p:spPr>
        <p:txBody>
          <a:bodyPr lIns="72000" tIns="72000" rIns="72000" bIns="72000" anchor="ctr">
            <a:normAutofit/>
          </a:bodyPr>
          <a:lstStyle>
            <a:lvl1pPr marL="0" indent="0" algn="l">
              <a:spcBef>
                <a:spcPts val="0"/>
              </a:spcBef>
              <a:buNone/>
              <a:defRPr sz="1100">
                <a:solidFill>
                  <a:schemeClr val="accent1"/>
                </a:solidFill>
              </a:defRPr>
            </a:lvl1pPr>
          </a:lstStyle>
          <a:p>
            <a:pPr lvl="0"/>
            <a:r>
              <a:rPr lang="sv-SE"/>
              <a:t>Klicka här för att ändra format på bakgrundstexten</a:t>
            </a:r>
          </a:p>
        </p:txBody>
      </p:sp>
      <p:sp>
        <p:nvSpPr>
          <p:cNvPr id="39" name="Platshållare för text 18">
            <a:extLst>
              <a:ext uri="{FF2B5EF4-FFF2-40B4-BE49-F238E27FC236}">
                <a16:creationId xmlns:a16="http://schemas.microsoft.com/office/drawing/2014/main" id="{82A69923-215E-B477-4CAD-96C1CB4F6A00}"/>
              </a:ext>
            </a:extLst>
          </p:cNvPr>
          <p:cNvSpPr>
            <a:spLocks noGrp="1"/>
          </p:cNvSpPr>
          <p:nvPr>
            <p:ph type="body" sz="quarter" idx="27"/>
          </p:nvPr>
        </p:nvSpPr>
        <p:spPr>
          <a:xfrm>
            <a:off x="3377845" y="2677339"/>
            <a:ext cx="2178405" cy="609468"/>
          </a:xfrm>
          <a:solidFill>
            <a:srgbClr val="FFFFFF">
              <a:alpha val="80000"/>
            </a:srgbClr>
          </a:solidFill>
        </p:spPr>
        <p:txBody>
          <a:bodyPr lIns="72000" tIns="72000" rIns="72000" bIns="72000" anchor="ctr">
            <a:normAutofit/>
          </a:bodyPr>
          <a:lstStyle>
            <a:lvl1pPr marL="0" indent="0" algn="l">
              <a:spcBef>
                <a:spcPts val="0"/>
              </a:spcBef>
              <a:buNone/>
              <a:defRPr sz="1100">
                <a:solidFill>
                  <a:schemeClr val="accent1"/>
                </a:solidFill>
              </a:defRPr>
            </a:lvl1pPr>
          </a:lstStyle>
          <a:p>
            <a:pPr lvl="0"/>
            <a:r>
              <a:rPr lang="sv-SE"/>
              <a:t>Klicka här för att ändra format på bakgrundstexten</a:t>
            </a:r>
          </a:p>
        </p:txBody>
      </p:sp>
      <p:sp>
        <p:nvSpPr>
          <p:cNvPr id="42" name="Platshållare för text 18">
            <a:extLst>
              <a:ext uri="{FF2B5EF4-FFF2-40B4-BE49-F238E27FC236}">
                <a16:creationId xmlns:a16="http://schemas.microsoft.com/office/drawing/2014/main" id="{F9AF2685-B272-4AC9-A7B6-1EDE4DAC9631}"/>
              </a:ext>
            </a:extLst>
          </p:cNvPr>
          <p:cNvSpPr>
            <a:spLocks noGrp="1"/>
          </p:cNvSpPr>
          <p:nvPr>
            <p:ph type="body" sz="quarter" idx="29"/>
          </p:nvPr>
        </p:nvSpPr>
        <p:spPr>
          <a:xfrm>
            <a:off x="836612" y="5166994"/>
            <a:ext cx="2178405" cy="609468"/>
          </a:xfrm>
          <a:solidFill>
            <a:srgbClr val="FFFFFF">
              <a:alpha val="80000"/>
            </a:srgbClr>
          </a:solidFill>
        </p:spPr>
        <p:txBody>
          <a:bodyPr lIns="72000" tIns="72000" rIns="72000" bIns="72000" anchor="ctr">
            <a:normAutofit/>
          </a:bodyPr>
          <a:lstStyle>
            <a:lvl1pPr marL="0" indent="0" algn="l">
              <a:spcBef>
                <a:spcPts val="0"/>
              </a:spcBef>
              <a:buNone/>
              <a:defRPr sz="1100">
                <a:solidFill>
                  <a:schemeClr val="accent1"/>
                </a:solidFill>
              </a:defRPr>
            </a:lvl1pPr>
          </a:lstStyle>
          <a:p>
            <a:pPr lvl="0"/>
            <a:r>
              <a:rPr lang="sv-SE"/>
              <a:t>Klicka här för att ändra format på bakgrundstexten</a:t>
            </a:r>
          </a:p>
        </p:txBody>
      </p:sp>
      <p:sp>
        <p:nvSpPr>
          <p:cNvPr id="44" name="Platshållare för text 18">
            <a:extLst>
              <a:ext uri="{FF2B5EF4-FFF2-40B4-BE49-F238E27FC236}">
                <a16:creationId xmlns:a16="http://schemas.microsoft.com/office/drawing/2014/main" id="{7CFDA594-F473-7CA6-EF1A-078833D8E905}"/>
              </a:ext>
            </a:extLst>
          </p:cNvPr>
          <p:cNvSpPr>
            <a:spLocks noGrp="1"/>
          </p:cNvSpPr>
          <p:nvPr>
            <p:ph type="body" sz="quarter" idx="31"/>
          </p:nvPr>
        </p:nvSpPr>
        <p:spPr>
          <a:xfrm>
            <a:off x="3377845" y="5166994"/>
            <a:ext cx="2178405" cy="609468"/>
          </a:xfrm>
          <a:solidFill>
            <a:srgbClr val="FFFFFF">
              <a:alpha val="80000"/>
            </a:srgbClr>
          </a:solidFill>
        </p:spPr>
        <p:txBody>
          <a:bodyPr lIns="72000" tIns="72000" rIns="72000" bIns="72000" anchor="ctr">
            <a:normAutofit/>
          </a:bodyPr>
          <a:lstStyle>
            <a:lvl1pPr marL="0" indent="0" algn="l">
              <a:spcBef>
                <a:spcPts val="0"/>
              </a:spcBef>
              <a:buNone/>
              <a:defRPr sz="1100">
                <a:solidFill>
                  <a:schemeClr val="accent1"/>
                </a:solidFill>
              </a:defRPr>
            </a:lvl1pPr>
          </a:lstStyle>
          <a:p>
            <a:pPr lvl="0"/>
            <a:r>
              <a:rPr lang="sv-SE"/>
              <a:t>Klicka här för att ändra format på bakgrundstexten</a:t>
            </a:r>
          </a:p>
        </p:txBody>
      </p:sp>
      <p:sp>
        <p:nvSpPr>
          <p:cNvPr id="8" name="Logo">
            <a:extLst>
              <a:ext uri="{FF2B5EF4-FFF2-40B4-BE49-F238E27FC236}">
                <a16:creationId xmlns:a16="http://schemas.microsoft.com/office/drawing/2014/main" id="{A2C4657C-2C05-5034-FAA5-E5D47AABAEF5}"/>
              </a:ext>
            </a:extLst>
          </p:cNvPr>
          <p:cNvSpPr>
            <a:spLocks noGrp="1" noChangeAspect="1"/>
          </p:cNvSpPr>
          <p:nvPr>
            <p:ph type="body" sz="quarter" idx="16" hasCustomPrompt="1"/>
          </p:nvPr>
        </p:nvSpPr>
        <p:spPr>
          <a:xfrm>
            <a:off x="11439525" y="221457"/>
            <a:ext cx="557213" cy="483394"/>
          </a:xfrm>
          <a:blipFill dpi="0" rotWithShape="1">
            <a:blip r:embed="rId5"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10" name="Platshållare för text 8">
            <a:extLst>
              <a:ext uri="{FF2B5EF4-FFF2-40B4-BE49-F238E27FC236}">
                <a16:creationId xmlns:a16="http://schemas.microsoft.com/office/drawing/2014/main" id="{E73EA7AB-ACDD-CDB8-1251-40252AB5DB65}"/>
              </a:ext>
            </a:extLst>
          </p:cNvPr>
          <p:cNvSpPr>
            <a:spLocks noGrp="1"/>
          </p:cNvSpPr>
          <p:nvPr>
            <p:ph type="body" sz="quarter" idx="17"/>
          </p:nvPr>
        </p:nvSpPr>
        <p:spPr>
          <a:xfrm>
            <a:off x="8074897" y="3663950"/>
            <a:ext cx="3364629" cy="2017262"/>
          </a:xfrm>
        </p:spPr>
        <p:txBody>
          <a:bodyPr>
            <a:normAutofit/>
          </a:bodyPr>
          <a:lstStyle>
            <a:lvl1pPr marL="0" indent="0">
              <a:buNone/>
              <a:defRPr sz="1800">
                <a:solidFill>
                  <a:schemeClr val="bg1"/>
                </a:solidFill>
              </a:defRPr>
            </a:lvl1pPr>
            <a:lvl2pPr>
              <a:buNone/>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sv-SE" dirty="0"/>
              <a:t>Klicka här för att ändra format på bakgrundstexten</a:t>
            </a:r>
          </a:p>
        </p:txBody>
      </p:sp>
    </p:spTree>
    <p:extLst>
      <p:ext uri="{BB962C8B-B14F-4D97-AF65-F5344CB8AC3E}">
        <p14:creationId xmlns:p14="http://schemas.microsoft.com/office/powerpoint/2010/main" val="3726090291"/>
      </p:ext>
    </p:extLst>
  </p:cSld>
  <p:clrMapOvr>
    <a:masterClrMapping/>
  </p:clrMapOvr>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 bilder">
    <p:bg>
      <p:bgRef idx="1002">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C93A95-473F-11F3-0183-0F21A8DD561F}"/>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datum 2">
            <a:extLst>
              <a:ext uri="{FF2B5EF4-FFF2-40B4-BE49-F238E27FC236}">
                <a16:creationId xmlns:a16="http://schemas.microsoft.com/office/drawing/2014/main" id="{6CA1A9DD-5A4B-7FF4-927A-F5B8764065F3}"/>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6FC68366-DB80-4ADF-6BBB-FF84A5DB3155}"/>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4841BB2-EF9F-E079-F45C-182CFED09D07}"/>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66F92384-E4E3-78EE-BA98-AC2F30C33F80}"/>
              </a:ext>
            </a:extLst>
          </p:cNvPr>
          <p:cNvSpPr>
            <a:spLocks noGrp="1"/>
          </p:cNvSpPr>
          <p:nvPr>
            <p:ph type="pic" sz="quarter" idx="13"/>
          </p:nvPr>
        </p:nvSpPr>
        <p:spPr>
          <a:xfrm>
            <a:off x="838200" y="1808163"/>
            <a:ext cx="3358971" cy="2073275"/>
          </a:xfrm>
        </p:spPr>
        <p:txBody>
          <a:bodyPr/>
          <a:lstStyle/>
          <a:p>
            <a:endParaRPr lang="en-GB"/>
          </a:p>
        </p:txBody>
      </p:sp>
      <p:sp>
        <p:nvSpPr>
          <p:cNvPr id="9" name="Platshållare för bild 6">
            <a:extLst>
              <a:ext uri="{FF2B5EF4-FFF2-40B4-BE49-F238E27FC236}">
                <a16:creationId xmlns:a16="http://schemas.microsoft.com/office/drawing/2014/main" id="{EEB38F7E-ADB9-5C0A-1C49-32359969890F}"/>
              </a:ext>
            </a:extLst>
          </p:cNvPr>
          <p:cNvSpPr>
            <a:spLocks noGrp="1"/>
          </p:cNvSpPr>
          <p:nvPr>
            <p:ph type="pic" sz="quarter" idx="15"/>
          </p:nvPr>
        </p:nvSpPr>
        <p:spPr>
          <a:xfrm>
            <a:off x="4415721" y="1808163"/>
            <a:ext cx="3358971" cy="2073275"/>
          </a:xfrm>
        </p:spPr>
        <p:txBody>
          <a:bodyPr/>
          <a:lstStyle/>
          <a:p>
            <a:endParaRPr lang="en-GB"/>
          </a:p>
        </p:txBody>
      </p:sp>
      <p:sp>
        <p:nvSpPr>
          <p:cNvPr id="10" name="Platshållare för bild 6">
            <a:extLst>
              <a:ext uri="{FF2B5EF4-FFF2-40B4-BE49-F238E27FC236}">
                <a16:creationId xmlns:a16="http://schemas.microsoft.com/office/drawing/2014/main" id="{A104360B-7C85-945E-F24A-A1007DEA7AE0}"/>
              </a:ext>
            </a:extLst>
          </p:cNvPr>
          <p:cNvSpPr>
            <a:spLocks noGrp="1"/>
          </p:cNvSpPr>
          <p:nvPr>
            <p:ph type="pic" sz="quarter" idx="16"/>
          </p:nvPr>
        </p:nvSpPr>
        <p:spPr>
          <a:xfrm>
            <a:off x="7993242" y="1808163"/>
            <a:ext cx="3358971" cy="2073275"/>
          </a:xfrm>
        </p:spPr>
        <p:txBody>
          <a:bodyPr/>
          <a:lstStyle/>
          <a:p>
            <a:endParaRPr lang="en-GB"/>
          </a:p>
        </p:txBody>
      </p:sp>
      <p:sp>
        <p:nvSpPr>
          <p:cNvPr id="11" name="Platshållare för bild 6">
            <a:extLst>
              <a:ext uri="{FF2B5EF4-FFF2-40B4-BE49-F238E27FC236}">
                <a16:creationId xmlns:a16="http://schemas.microsoft.com/office/drawing/2014/main" id="{60E170A4-CFC0-680C-7436-FE5574976365}"/>
              </a:ext>
            </a:extLst>
          </p:cNvPr>
          <p:cNvSpPr>
            <a:spLocks noGrp="1"/>
          </p:cNvSpPr>
          <p:nvPr>
            <p:ph type="pic" sz="quarter" idx="17"/>
          </p:nvPr>
        </p:nvSpPr>
        <p:spPr>
          <a:xfrm>
            <a:off x="838200" y="4082256"/>
            <a:ext cx="3358971" cy="2073275"/>
          </a:xfrm>
        </p:spPr>
        <p:txBody>
          <a:bodyPr/>
          <a:lstStyle/>
          <a:p>
            <a:endParaRPr lang="en-GB"/>
          </a:p>
        </p:txBody>
      </p:sp>
      <p:sp>
        <p:nvSpPr>
          <p:cNvPr id="12" name="Platshållare för bild 6">
            <a:extLst>
              <a:ext uri="{FF2B5EF4-FFF2-40B4-BE49-F238E27FC236}">
                <a16:creationId xmlns:a16="http://schemas.microsoft.com/office/drawing/2014/main" id="{BCC053C8-1960-C785-D164-319AA76DB44C}"/>
              </a:ext>
            </a:extLst>
          </p:cNvPr>
          <p:cNvSpPr>
            <a:spLocks noGrp="1"/>
          </p:cNvSpPr>
          <p:nvPr>
            <p:ph type="pic" sz="quarter" idx="18"/>
          </p:nvPr>
        </p:nvSpPr>
        <p:spPr>
          <a:xfrm>
            <a:off x="4415721" y="4082256"/>
            <a:ext cx="3358971" cy="2073275"/>
          </a:xfrm>
        </p:spPr>
        <p:txBody>
          <a:bodyPr/>
          <a:lstStyle/>
          <a:p>
            <a:endParaRPr lang="en-GB"/>
          </a:p>
        </p:txBody>
      </p:sp>
      <p:sp>
        <p:nvSpPr>
          <p:cNvPr id="13" name="Platshållare för bild 6">
            <a:extLst>
              <a:ext uri="{FF2B5EF4-FFF2-40B4-BE49-F238E27FC236}">
                <a16:creationId xmlns:a16="http://schemas.microsoft.com/office/drawing/2014/main" id="{DCABE624-4777-7EDE-1F95-FA6BEF7673AA}"/>
              </a:ext>
            </a:extLst>
          </p:cNvPr>
          <p:cNvSpPr>
            <a:spLocks noGrp="1"/>
          </p:cNvSpPr>
          <p:nvPr>
            <p:ph type="pic" sz="quarter" idx="19"/>
          </p:nvPr>
        </p:nvSpPr>
        <p:spPr>
          <a:xfrm>
            <a:off x="7993242" y="4082256"/>
            <a:ext cx="3358971" cy="2073275"/>
          </a:xfrm>
        </p:spPr>
        <p:txBody>
          <a:bodyPr/>
          <a:lstStyle/>
          <a:p>
            <a:endParaRPr lang="en-GB"/>
          </a:p>
        </p:txBody>
      </p:sp>
    </p:spTree>
    <p:extLst>
      <p:ext uri="{BB962C8B-B14F-4D97-AF65-F5344CB8AC3E}">
        <p14:creationId xmlns:p14="http://schemas.microsoft.com/office/powerpoint/2010/main" val="3423796022"/>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 bilder">
    <p:bg>
      <p:bgRef idx="1001">
        <a:schemeClr val="bg1"/>
      </p:bgRef>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C93A95-473F-11F3-0183-0F21A8DD561F}"/>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datum 2">
            <a:extLst>
              <a:ext uri="{FF2B5EF4-FFF2-40B4-BE49-F238E27FC236}">
                <a16:creationId xmlns:a16="http://schemas.microsoft.com/office/drawing/2014/main" id="{6CA1A9DD-5A4B-7FF4-927A-F5B8764065F3}"/>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6FC68366-DB80-4ADF-6BBB-FF84A5DB3155}"/>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74841BB2-EF9F-E079-F45C-182CFED09D07}"/>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7" name="Platshållare för bild 6">
            <a:extLst>
              <a:ext uri="{FF2B5EF4-FFF2-40B4-BE49-F238E27FC236}">
                <a16:creationId xmlns:a16="http://schemas.microsoft.com/office/drawing/2014/main" id="{66F92384-E4E3-78EE-BA98-AC2F30C33F80}"/>
              </a:ext>
            </a:extLst>
          </p:cNvPr>
          <p:cNvSpPr>
            <a:spLocks noGrp="1"/>
          </p:cNvSpPr>
          <p:nvPr>
            <p:ph type="pic" sz="quarter" idx="13"/>
          </p:nvPr>
        </p:nvSpPr>
        <p:spPr>
          <a:xfrm>
            <a:off x="903513" y="1808163"/>
            <a:ext cx="5139464" cy="2073275"/>
          </a:xfrm>
        </p:spPr>
        <p:txBody>
          <a:bodyPr/>
          <a:lstStyle/>
          <a:p>
            <a:endParaRPr lang="en-GB"/>
          </a:p>
        </p:txBody>
      </p:sp>
      <p:sp>
        <p:nvSpPr>
          <p:cNvPr id="9" name="Platshållare för bild 6">
            <a:extLst>
              <a:ext uri="{FF2B5EF4-FFF2-40B4-BE49-F238E27FC236}">
                <a16:creationId xmlns:a16="http://schemas.microsoft.com/office/drawing/2014/main" id="{EEB38F7E-ADB9-5C0A-1C49-32359969890F}"/>
              </a:ext>
            </a:extLst>
          </p:cNvPr>
          <p:cNvSpPr>
            <a:spLocks noGrp="1"/>
          </p:cNvSpPr>
          <p:nvPr>
            <p:ph type="pic" sz="quarter" idx="15"/>
          </p:nvPr>
        </p:nvSpPr>
        <p:spPr>
          <a:xfrm>
            <a:off x="6212749" y="1808163"/>
            <a:ext cx="5139464" cy="2073275"/>
          </a:xfrm>
        </p:spPr>
        <p:txBody>
          <a:bodyPr/>
          <a:lstStyle/>
          <a:p>
            <a:endParaRPr lang="en-GB"/>
          </a:p>
        </p:txBody>
      </p:sp>
      <p:sp>
        <p:nvSpPr>
          <p:cNvPr id="11" name="Platshållare för bild 6">
            <a:extLst>
              <a:ext uri="{FF2B5EF4-FFF2-40B4-BE49-F238E27FC236}">
                <a16:creationId xmlns:a16="http://schemas.microsoft.com/office/drawing/2014/main" id="{60E170A4-CFC0-680C-7436-FE5574976365}"/>
              </a:ext>
            </a:extLst>
          </p:cNvPr>
          <p:cNvSpPr>
            <a:spLocks noGrp="1"/>
          </p:cNvSpPr>
          <p:nvPr>
            <p:ph type="pic" sz="quarter" idx="17"/>
          </p:nvPr>
        </p:nvSpPr>
        <p:spPr>
          <a:xfrm>
            <a:off x="903513" y="4082256"/>
            <a:ext cx="5139464" cy="2073275"/>
          </a:xfrm>
        </p:spPr>
        <p:txBody>
          <a:bodyPr/>
          <a:lstStyle/>
          <a:p>
            <a:endParaRPr lang="en-GB"/>
          </a:p>
        </p:txBody>
      </p:sp>
      <p:sp>
        <p:nvSpPr>
          <p:cNvPr id="12" name="Platshållare för bild 6">
            <a:extLst>
              <a:ext uri="{FF2B5EF4-FFF2-40B4-BE49-F238E27FC236}">
                <a16:creationId xmlns:a16="http://schemas.microsoft.com/office/drawing/2014/main" id="{BCC053C8-1960-C785-D164-319AA76DB44C}"/>
              </a:ext>
            </a:extLst>
          </p:cNvPr>
          <p:cNvSpPr>
            <a:spLocks noGrp="1"/>
          </p:cNvSpPr>
          <p:nvPr>
            <p:ph type="pic" sz="quarter" idx="18"/>
          </p:nvPr>
        </p:nvSpPr>
        <p:spPr>
          <a:xfrm>
            <a:off x="6212749" y="4082256"/>
            <a:ext cx="5139464" cy="2073275"/>
          </a:xfrm>
        </p:spPr>
        <p:txBody>
          <a:bodyPr/>
          <a:lstStyle/>
          <a:p>
            <a:endParaRPr lang="en-GB"/>
          </a:p>
        </p:txBody>
      </p:sp>
    </p:spTree>
    <p:extLst>
      <p:ext uri="{BB962C8B-B14F-4D97-AF65-F5344CB8AC3E}">
        <p14:creationId xmlns:p14="http://schemas.microsoft.com/office/powerpoint/2010/main" val="2171600152"/>
      </p:ext>
    </p:extLst>
  </p:cSld>
  <p:clrMapOvr>
    <a:overrideClrMapping bg1="lt1" tx1="dk1" bg2="lt2" tx2="dk2" accent1="accent1" accent2="accent2" accent3="accent3" accent4="accent4" accent5="accent5" accent6="accent6" hlink="hlink" folHlink="folHlink"/>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Kort info gul">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0"/>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tx1"/>
                </a:solidFill>
              </a:defRPr>
            </a:lvl1pPr>
          </a:lstStyle>
          <a:p>
            <a:endParaRPr lang="en-GB" dirty="0"/>
          </a:p>
        </p:txBody>
      </p:sp>
      <p:sp>
        <p:nvSpPr>
          <p:cNvPr id="5" name="Logo">
            <a:extLst>
              <a:ext uri="{FF2B5EF4-FFF2-40B4-BE49-F238E27FC236}">
                <a16:creationId xmlns:a16="http://schemas.microsoft.com/office/drawing/2014/main" id="{E5A5430D-617D-B455-262A-066490557203}"/>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38B60CD3-57B3-DA07-6036-2587B239D3EA}"/>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68086038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Längre citat gul">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tx1"/>
                </a:solidFill>
              </a:defRPr>
            </a:lvl1pPr>
          </a:lstStyle>
          <a:p>
            <a:r>
              <a:rPr lang="en-GB" dirty="0" err="1"/>
              <a:t>Längre</a:t>
            </a:r>
            <a:r>
              <a:rPr lang="en-GB" dirty="0"/>
              <a:t> </a:t>
            </a:r>
            <a:r>
              <a:rPr lang="en-GB" dirty="0" err="1"/>
              <a:t>citat</a:t>
            </a:r>
            <a:endParaRPr lang="en-GB" dirty="0"/>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5434752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Info stor gul">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tx1"/>
                </a:solidFill>
              </a:defRPr>
            </a:lvl1pPr>
          </a:lstStyle>
          <a:p>
            <a:pPr lvl="0"/>
            <a:r>
              <a:rPr lang="sv-SE" dirty="0"/>
              <a:t>xx</a:t>
            </a:r>
          </a:p>
        </p:txBody>
      </p:sp>
    </p:spTree>
    <p:extLst>
      <p:ext uri="{BB962C8B-B14F-4D97-AF65-F5344CB8AC3E}">
        <p14:creationId xmlns:p14="http://schemas.microsoft.com/office/powerpoint/2010/main" val="345128458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itat eller påstående gul">
    <p:bg>
      <p:bgPr>
        <a:solidFill>
          <a:schemeClr val="bg1"/>
        </a:solidFill>
        <a:effectLst/>
      </p:bgPr>
    </p:bg>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dirty="0"/>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BE85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BE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dirty="0"/>
              <a:t>!</a:t>
            </a:r>
          </a:p>
        </p:txBody>
      </p:sp>
      <p:sp>
        <p:nvSpPr>
          <p:cNvPr id="2" name="Rubrik 1">
            <a:extLst>
              <a:ext uri="{FF2B5EF4-FFF2-40B4-BE49-F238E27FC236}">
                <a16:creationId xmlns:a16="http://schemas.microsoft.com/office/drawing/2014/main" id="{3D907FCD-A527-0575-B311-28C7FEDCC0B6}"/>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dirty="0"/>
          </a:p>
        </p:txBody>
      </p:sp>
      <p:sp>
        <p:nvSpPr>
          <p:cNvPr id="9" name="Rektangel 8">
            <a:extLst>
              <a:ext uri="{FF2B5EF4-FFF2-40B4-BE49-F238E27FC236}">
                <a16:creationId xmlns:a16="http://schemas.microsoft.com/office/drawing/2014/main" id="{60602EF2-20B6-9149-8905-82041C41C2E3}"/>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Fyll själv t.ex. citattecken, utropstecken eller fråge-tecken i rutan med gul text (annars syns inte detta i presentationsläge/ utskrift).</a:t>
            </a:r>
          </a:p>
          <a:p>
            <a:pPr algn="l"/>
            <a:endParaRPr lang="sv-SE" sz="1600" dirty="0"/>
          </a:p>
          <a:p>
            <a:pPr algn="l"/>
            <a:r>
              <a:rPr lang="sv-SE" sz="1600" dirty="0"/>
              <a:t>Vid val av citattecken gå upp till fontstorlek 200 och lägg centrerad.</a:t>
            </a:r>
          </a:p>
          <a:p>
            <a:pPr algn="l"/>
            <a:endParaRPr lang="sv-SE"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t>Vid citat: Citerad person nedanför i den mindre textrutan</a:t>
            </a:r>
          </a:p>
          <a:p>
            <a:pPr algn="l"/>
            <a:endParaRPr lang="sv-SE" sz="1600" dirty="0"/>
          </a:p>
        </p:txBody>
      </p:sp>
    </p:spTree>
    <p:extLst>
      <p:ext uri="{BB962C8B-B14F-4D97-AF65-F5344CB8AC3E}">
        <p14:creationId xmlns:p14="http://schemas.microsoft.com/office/powerpoint/2010/main" val="236190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gul">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6F04DD3D-CB7D-7AD5-CC4A-5170CE050E36}"/>
              </a:ext>
            </a:extLst>
          </p:cNvPr>
          <p:cNvSpPr/>
          <p:nvPr userDrawn="1"/>
        </p:nvSpPr>
        <p:spPr>
          <a:xfrm>
            <a:off x="10089357" y="-4619"/>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DF6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47852"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1"/>
                </a:solidFill>
              </a:defRPr>
            </a:lvl1pPr>
          </a:lstStyle>
          <a:p>
            <a:r>
              <a:rPr lang="sv-SE" dirty="0"/>
              <a:t>Klicka här för att ändra mall för rubrikformat</a:t>
            </a:r>
            <a:endParaRPr lang="en-GB" dirty="0"/>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10033001" y="6356350"/>
            <a:ext cx="1319212" cy="365125"/>
          </a:xfrm>
        </p:spPr>
        <p:txBody>
          <a:bodyPr/>
          <a:lstStyle/>
          <a:p>
            <a:fld id="{84C3BD01-E488-4B64-A04E-23BB7B336F1D}" type="slidenum">
              <a:rPr lang="en-GB" smtClean="0"/>
              <a:t>‹#›</a:t>
            </a:fld>
            <a:endParaRPr lang="en-GB"/>
          </a:p>
        </p:txBody>
      </p:sp>
      <p:pic>
        <p:nvPicPr>
          <p:cNvPr id="6" name="Bild 5">
            <a:extLst>
              <a:ext uri="{FF2B5EF4-FFF2-40B4-BE49-F238E27FC236}">
                <a16:creationId xmlns:a16="http://schemas.microsoft.com/office/drawing/2014/main" id="{7B94F3F8-CA1A-5278-491A-20D16928A2C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72632416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Kort info rosa">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a:off x="-28575" y="-3120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p:nvPr>
        </p:nvSpPr>
        <p:spPr>
          <a:xfrm>
            <a:off x="839788" y="830952"/>
            <a:ext cx="4849812" cy="2753620"/>
          </a:xfrm>
        </p:spPr>
        <p:txBody>
          <a:bodyPr anchor="ctr">
            <a:normAutofit/>
          </a:bodyPr>
          <a:lstStyle>
            <a:lvl1pPr algn="l">
              <a:lnSpc>
                <a:spcPct val="100000"/>
              </a:lnSpc>
              <a:defRPr sz="4800">
                <a:solidFill>
                  <a:schemeClr val="bg1"/>
                </a:solidFill>
              </a:defRPr>
            </a:lvl1pPr>
          </a:lstStyle>
          <a:p>
            <a:endParaRPr lang="en-GB" dirty="0"/>
          </a:p>
        </p:txBody>
      </p:sp>
      <p:sp>
        <p:nvSpPr>
          <p:cNvPr id="5" name="Logo">
            <a:extLst>
              <a:ext uri="{FF2B5EF4-FFF2-40B4-BE49-F238E27FC236}">
                <a16:creationId xmlns:a16="http://schemas.microsoft.com/office/drawing/2014/main" id="{0F9CF573-A547-B7C1-8BE6-3D1B7DFD83D6}"/>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77A2DFAE-4EF6-703D-E5A1-89085E2BFD9E}"/>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375372393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Längre citat rosa">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04AB23CE-9BB3-9C8D-B811-FEF29A350A2F}"/>
              </a:ext>
            </a:extLst>
          </p:cNvPr>
          <p:cNvSpPr>
            <a:spLocks noGrp="1"/>
          </p:cNvSpPr>
          <p:nvPr>
            <p:ph type="pic" sz="quarter" idx="10"/>
          </p:nvPr>
        </p:nvSpPr>
        <p:spPr>
          <a:xfrm>
            <a:off x="-28575" y="0"/>
            <a:ext cx="12220575" cy="6877050"/>
          </a:xfrm>
        </p:spPr>
        <p:txBody>
          <a:bodyPr/>
          <a:lstStyle/>
          <a:p>
            <a:endParaRPr lang="sv-SE"/>
          </a:p>
        </p:txBody>
      </p:sp>
      <p:sp>
        <p:nvSpPr>
          <p:cNvPr id="11" name="Logo">
            <a:extLst>
              <a:ext uri="{FF2B5EF4-FFF2-40B4-BE49-F238E27FC236}">
                <a16:creationId xmlns:a16="http://schemas.microsoft.com/office/drawing/2014/main" id="{171E6A0B-1A4B-D956-063C-9FD31F79DDB9}"/>
              </a:ext>
            </a:extLst>
          </p:cNvPr>
          <p:cNvSpPr>
            <a:spLocks noGrp="1" noChangeAspect="1"/>
          </p:cNvSpPr>
          <p:nvPr>
            <p:ph type="body" sz="quarter" idx="17" hasCustomPrompt="1"/>
          </p:nvPr>
        </p:nvSpPr>
        <p:spPr>
          <a:xfrm flipH="1" flipV="1">
            <a:off x="5049997" y="2571486"/>
            <a:ext cx="7220108" cy="4305564"/>
          </a:xfrm>
          <a:blipFill dpi="0" rotWithShape="1">
            <a:blip r:embed="rId2" cstate="screen">
              <a:extLst>
                <a:ext uri="{28A0092B-C50C-407E-A947-70E740481C1C}">
                  <a14:useLocalDpi xmlns:a14="http://schemas.microsoft.com/office/drawing/2010/main"/>
                </a:ext>
              </a:extLst>
            </a:blip>
            <a:srcRect/>
            <a:stretch>
              <a:fillRect/>
            </a:stretch>
          </a:blipFill>
        </p:spPr>
        <p:txBody>
          <a:bodyPr vert="horz" lIns="91440" tIns="720000" rIns="91440" bIns="45720" rtlCol="0">
            <a:normAutofit/>
          </a:bodyPr>
          <a:lstStyle>
            <a:lvl1pPr>
              <a:defRPr lang="en-GB" sz="100" dirty="0"/>
            </a:lvl1pPr>
          </a:lstStyle>
          <a:p>
            <a:pPr lvl="0"/>
            <a:r>
              <a:rPr lang="en-GB" dirty="0"/>
              <a:t>  </a:t>
            </a:r>
          </a:p>
        </p:txBody>
      </p:sp>
      <p:sp>
        <p:nvSpPr>
          <p:cNvPr id="4" name="Rubrik 1">
            <a:extLst>
              <a:ext uri="{FF2B5EF4-FFF2-40B4-BE49-F238E27FC236}">
                <a16:creationId xmlns:a16="http://schemas.microsoft.com/office/drawing/2014/main" id="{736A817A-6D90-4763-A086-230AEE35D3FB}"/>
              </a:ext>
            </a:extLst>
          </p:cNvPr>
          <p:cNvSpPr>
            <a:spLocks noGrp="1"/>
          </p:cNvSpPr>
          <p:nvPr>
            <p:ph type="title" hasCustomPrompt="1"/>
          </p:nvPr>
        </p:nvSpPr>
        <p:spPr>
          <a:xfrm>
            <a:off x="6868319" y="3438525"/>
            <a:ext cx="4849812" cy="2753620"/>
          </a:xfrm>
        </p:spPr>
        <p:txBody>
          <a:bodyPr anchor="ctr">
            <a:normAutofit/>
          </a:bodyPr>
          <a:lstStyle>
            <a:lvl1pPr algn="l">
              <a:lnSpc>
                <a:spcPct val="100000"/>
              </a:lnSpc>
              <a:defRPr sz="3000">
                <a:solidFill>
                  <a:schemeClr val="bg1"/>
                </a:solidFill>
              </a:defRPr>
            </a:lvl1pPr>
          </a:lstStyle>
          <a:p>
            <a:r>
              <a:rPr lang="en-GB" dirty="0" err="1"/>
              <a:t>Längre</a:t>
            </a:r>
            <a:r>
              <a:rPr lang="en-GB" dirty="0"/>
              <a:t> </a:t>
            </a:r>
            <a:r>
              <a:rPr lang="en-GB" dirty="0" err="1"/>
              <a:t>citat</a:t>
            </a:r>
            <a:endParaRPr lang="en-GB" dirty="0"/>
          </a:p>
        </p:txBody>
      </p:sp>
      <p:sp>
        <p:nvSpPr>
          <p:cNvPr id="5" name="Logo">
            <a:extLst>
              <a:ext uri="{FF2B5EF4-FFF2-40B4-BE49-F238E27FC236}">
                <a16:creationId xmlns:a16="http://schemas.microsoft.com/office/drawing/2014/main" id="{90DC5D33-9F71-AE40-5EC1-1BA285D7856C}"/>
              </a:ext>
            </a:extLst>
          </p:cNvPr>
          <p:cNvSpPr>
            <a:spLocks noGrp="1" noChangeAspect="1"/>
          </p:cNvSpPr>
          <p:nvPr>
            <p:ph type="body" sz="quarter" idx="16" hasCustomPrompt="1"/>
          </p:nvPr>
        </p:nvSpPr>
        <p:spPr>
          <a:xfrm>
            <a:off x="11439525" y="221457"/>
            <a:ext cx="557213" cy="483394"/>
          </a:xfrm>
          <a:blipFill dpi="0" rotWithShape="1">
            <a:blip r:embed="rId3"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
        <p:nvSpPr>
          <p:cNvPr id="6" name="Rektangel 5">
            <a:extLst>
              <a:ext uri="{FF2B5EF4-FFF2-40B4-BE49-F238E27FC236}">
                <a16:creationId xmlns:a16="http://schemas.microsoft.com/office/drawing/2014/main" id="{F7C2562E-3BAF-ED74-3F25-9A0399FE178D}"/>
              </a:ext>
            </a:extLst>
          </p:cNvPr>
          <p:cNvSpPr/>
          <p:nvPr userDrawn="1"/>
        </p:nvSpPr>
        <p:spPr>
          <a:xfrm>
            <a:off x="-1607820" y="0"/>
            <a:ext cx="1501140" cy="1874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För att lägga till bild, gå till ”Infoga”, ”bilder och välj önskad bild</a:t>
            </a:r>
          </a:p>
        </p:txBody>
      </p:sp>
    </p:spTree>
    <p:extLst>
      <p:ext uri="{BB962C8B-B14F-4D97-AF65-F5344CB8AC3E}">
        <p14:creationId xmlns:p14="http://schemas.microsoft.com/office/powerpoint/2010/main" val="10580462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Info stor rosa">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5A093140-AFB2-1132-95BC-481E17E0B630}"/>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438F042F-B160-EE71-1159-1C8D84B2FEA8}"/>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5DBDCC8C-9FCA-3515-E945-D079CA9EBE1C}"/>
              </a:ext>
            </a:extLst>
          </p:cNvPr>
          <p:cNvSpPr>
            <a:spLocks noGrp="1"/>
          </p:cNvSpPr>
          <p:nvPr>
            <p:ph type="sldNum" sz="quarter" idx="12"/>
          </p:nvPr>
        </p:nvSpPr>
        <p:spPr/>
        <p:txBody>
          <a:bodyPr/>
          <a:lstStyle/>
          <a:p>
            <a:fld id="{84C3BD01-E488-4B64-A04E-23BB7B336F1D}" type="slidenum">
              <a:rPr lang="en-GB" smtClean="0"/>
              <a:t>‹#›</a:t>
            </a:fld>
            <a:endParaRPr lang="en-GB" dirty="0"/>
          </a:p>
        </p:txBody>
      </p:sp>
      <p:sp>
        <p:nvSpPr>
          <p:cNvPr id="6" name="Sexhörning 5">
            <a:extLst>
              <a:ext uri="{FF2B5EF4-FFF2-40B4-BE49-F238E27FC236}">
                <a16:creationId xmlns:a16="http://schemas.microsoft.com/office/drawing/2014/main" id="{81CB694E-F379-AC13-87F2-3065C78B777B}"/>
              </a:ext>
            </a:extLst>
          </p:cNvPr>
          <p:cNvSpPr/>
          <p:nvPr userDrawn="1"/>
        </p:nvSpPr>
        <p:spPr>
          <a:xfrm>
            <a:off x="2940163" y="904082"/>
            <a:ext cx="5849394" cy="5049836"/>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exhörning 6">
            <a:extLst>
              <a:ext uri="{FF2B5EF4-FFF2-40B4-BE49-F238E27FC236}">
                <a16:creationId xmlns:a16="http://schemas.microsoft.com/office/drawing/2014/main" id="{955D6167-510C-772B-9841-11B90B50815D}"/>
              </a:ext>
            </a:extLst>
          </p:cNvPr>
          <p:cNvSpPr/>
          <p:nvPr userDrawn="1"/>
        </p:nvSpPr>
        <p:spPr>
          <a:xfrm rot="20535069">
            <a:off x="3582368" y="1413353"/>
            <a:ext cx="4669583" cy="4031294"/>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xhörning 8">
            <a:extLst>
              <a:ext uri="{FF2B5EF4-FFF2-40B4-BE49-F238E27FC236}">
                <a16:creationId xmlns:a16="http://schemas.microsoft.com/office/drawing/2014/main" id="{23464855-4BDD-D503-6B2E-A6DF2E50AE9F}"/>
              </a:ext>
            </a:extLst>
          </p:cNvPr>
          <p:cNvSpPr/>
          <p:nvPr userDrawn="1"/>
        </p:nvSpPr>
        <p:spPr>
          <a:xfrm>
            <a:off x="4463559" y="2219244"/>
            <a:ext cx="2802602" cy="2419512"/>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Platshållare för text 10">
            <a:extLst>
              <a:ext uri="{FF2B5EF4-FFF2-40B4-BE49-F238E27FC236}">
                <a16:creationId xmlns:a16="http://schemas.microsoft.com/office/drawing/2014/main" id="{C0A7E2AE-C727-1799-5292-AFD120D72047}"/>
              </a:ext>
            </a:extLst>
          </p:cNvPr>
          <p:cNvSpPr>
            <a:spLocks noGrp="1"/>
          </p:cNvSpPr>
          <p:nvPr>
            <p:ph type="body" sz="quarter" idx="13" hasCustomPrompt="1"/>
          </p:nvPr>
        </p:nvSpPr>
        <p:spPr>
          <a:xfrm>
            <a:off x="3616036" y="2112705"/>
            <a:ext cx="4537363" cy="2498725"/>
          </a:xfrm>
        </p:spPr>
        <p:txBody>
          <a:bodyPr anchor="ctr">
            <a:noAutofit/>
          </a:bodyPr>
          <a:lstStyle>
            <a:lvl1pPr marL="0" indent="0" algn="ctr">
              <a:buNone/>
              <a:defRPr sz="11500">
                <a:solidFill>
                  <a:schemeClr val="bg1"/>
                </a:solidFill>
              </a:defRPr>
            </a:lvl1pPr>
          </a:lstStyle>
          <a:p>
            <a:pPr lvl="0"/>
            <a:r>
              <a:rPr lang="sv-SE" dirty="0"/>
              <a:t>xx</a:t>
            </a:r>
          </a:p>
        </p:txBody>
      </p:sp>
    </p:spTree>
    <p:extLst>
      <p:ext uri="{BB962C8B-B14F-4D97-AF65-F5344CB8AC3E}">
        <p14:creationId xmlns:p14="http://schemas.microsoft.com/office/powerpoint/2010/main" val="392719969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Citat eller påstående rosa">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68B88FDA-B539-4B2D-9411-ED872D30DAC0}"/>
              </a:ext>
            </a:extLst>
          </p:cNvPr>
          <p:cNvSpPr>
            <a:spLocks noGrp="1"/>
          </p:cNvSpPr>
          <p:nvPr>
            <p:ph type="dt" sz="half" idx="10"/>
          </p:nvPr>
        </p:nvSpPr>
        <p:spPr/>
        <p:txBody>
          <a:bodyPr/>
          <a:lstStyle>
            <a:lvl1pPr>
              <a:defRPr>
                <a:solidFill>
                  <a:schemeClr val="tx1"/>
                </a:solidFill>
              </a:defRPr>
            </a:lvl1pPr>
          </a:lstStyle>
          <a:p>
            <a:fld id="{F5AD5718-60B2-496E-9FAD-9B02076132A9}" type="datetimeFigureOut">
              <a:rPr lang="en-GB" smtClean="0"/>
              <a:pPr/>
              <a:t>18/08/2026</a:t>
            </a:fld>
            <a:endParaRPr lang="en-GB" dirty="0"/>
          </a:p>
        </p:txBody>
      </p:sp>
      <p:sp>
        <p:nvSpPr>
          <p:cNvPr id="4" name="Platshållare för sidfot 3">
            <a:extLst>
              <a:ext uri="{FF2B5EF4-FFF2-40B4-BE49-F238E27FC236}">
                <a16:creationId xmlns:a16="http://schemas.microsoft.com/office/drawing/2014/main" id="{D31E560B-B256-C9A0-B99B-29D51178B55B}"/>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Platshållare för bildnummer 4">
            <a:extLst>
              <a:ext uri="{FF2B5EF4-FFF2-40B4-BE49-F238E27FC236}">
                <a16:creationId xmlns:a16="http://schemas.microsoft.com/office/drawing/2014/main" id="{522443A5-E0CD-B126-4AFE-A485D58E0B73}"/>
              </a:ext>
            </a:extLst>
          </p:cNvPr>
          <p:cNvSpPr>
            <a:spLocks noGrp="1"/>
          </p:cNvSpPr>
          <p:nvPr>
            <p:ph type="sldNum" sz="quarter" idx="12"/>
          </p:nvPr>
        </p:nvSpPr>
        <p:spPr/>
        <p:txBody>
          <a:bodyPr/>
          <a:lstStyle>
            <a:lvl1pPr>
              <a:defRPr>
                <a:solidFill>
                  <a:schemeClr val="tx1"/>
                </a:solidFill>
              </a:defRPr>
            </a:lvl1pPr>
          </a:lstStyle>
          <a:p>
            <a:fld id="{84C3BD01-E488-4B64-A04E-23BB7B336F1D}" type="slidenum">
              <a:rPr lang="en-GB" smtClean="0"/>
              <a:pPr/>
              <a:t>‹#›</a:t>
            </a:fld>
            <a:endParaRPr lang="en-GB"/>
          </a:p>
        </p:txBody>
      </p:sp>
      <p:sp>
        <p:nvSpPr>
          <p:cNvPr id="6" name="Sexhörning 5">
            <a:extLst>
              <a:ext uri="{FF2B5EF4-FFF2-40B4-BE49-F238E27FC236}">
                <a16:creationId xmlns:a16="http://schemas.microsoft.com/office/drawing/2014/main" id="{A36A8435-F4FA-6DBA-A886-7A305C2C467A}"/>
              </a:ext>
            </a:extLst>
          </p:cNvPr>
          <p:cNvSpPr/>
          <p:nvPr userDrawn="1"/>
        </p:nvSpPr>
        <p:spPr>
          <a:xfrm>
            <a:off x="771183" y="1700213"/>
            <a:ext cx="3149487" cy="2718981"/>
          </a:xfrm>
          <a:prstGeom prst="hexagon">
            <a:avLst/>
          </a:prstGeom>
          <a:solidFill>
            <a:srgbClr val="FF748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7" name="Sexhörning 6">
            <a:extLst>
              <a:ext uri="{FF2B5EF4-FFF2-40B4-BE49-F238E27FC236}">
                <a16:creationId xmlns:a16="http://schemas.microsoft.com/office/drawing/2014/main" id="{07809150-5BD0-A40F-8EE5-E36680B52BA2}"/>
              </a:ext>
            </a:extLst>
          </p:cNvPr>
          <p:cNvSpPr/>
          <p:nvPr userDrawn="1"/>
        </p:nvSpPr>
        <p:spPr>
          <a:xfrm rot="20535069">
            <a:off x="1116965" y="1974420"/>
            <a:ext cx="2514242" cy="2170568"/>
          </a:xfrm>
          <a:prstGeom prst="hexagon">
            <a:avLst/>
          </a:prstGeom>
          <a:solidFill>
            <a:srgbClr val="FF748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8" name="Sexhörning 7">
            <a:extLst>
              <a:ext uri="{FF2B5EF4-FFF2-40B4-BE49-F238E27FC236}">
                <a16:creationId xmlns:a16="http://schemas.microsoft.com/office/drawing/2014/main" id="{E2F786B3-AA9F-7C71-B7A5-BA970C515E0F}"/>
              </a:ext>
            </a:extLst>
          </p:cNvPr>
          <p:cNvSpPr/>
          <p:nvPr userDrawn="1"/>
        </p:nvSpPr>
        <p:spPr>
          <a:xfrm>
            <a:off x="1591425" y="2408335"/>
            <a:ext cx="1509004" cy="1302737"/>
          </a:xfrm>
          <a:prstGeom prst="hexagon">
            <a:avLst/>
          </a:prstGeom>
          <a:solidFill>
            <a:srgbClr val="FF748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10" name="Platshållare för text 9">
            <a:extLst>
              <a:ext uri="{FF2B5EF4-FFF2-40B4-BE49-F238E27FC236}">
                <a16:creationId xmlns:a16="http://schemas.microsoft.com/office/drawing/2014/main" id="{0DC0269D-B816-3F2F-41B6-629E07D40F75}"/>
              </a:ext>
            </a:extLst>
          </p:cNvPr>
          <p:cNvSpPr>
            <a:spLocks noGrp="1"/>
          </p:cNvSpPr>
          <p:nvPr>
            <p:ph type="body" sz="quarter" idx="13" hasCustomPrompt="1"/>
          </p:nvPr>
        </p:nvSpPr>
        <p:spPr>
          <a:xfrm>
            <a:off x="1696223" y="2408335"/>
            <a:ext cx="1355725" cy="1302738"/>
          </a:xfrm>
        </p:spPr>
        <p:txBody>
          <a:bodyPr anchor="ctr">
            <a:normAutofit/>
          </a:bodyPr>
          <a:lstStyle>
            <a:lvl1pPr marL="0" indent="0" algn="ctr">
              <a:buFontTx/>
              <a:buNone/>
              <a:defRPr sz="7200">
                <a:solidFill>
                  <a:schemeClr val="tx1"/>
                </a:solidFill>
              </a:defRPr>
            </a:lvl1pPr>
          </a:lstStyle>
          <a:p>
            <a:pPr lvl="0"/>
            <a:r>
              <a:rPr lang="sv-SE" dirty="0"/>
              <a:t>!</a:t>
            </a:r>
          </a:p>
        </p:txBody>
      </p:sp>
      <p:sp>
        <p:nvSpPr>
          <p:cNvPr id="2" name="Rubrik 1">
            <a:extLst>
              <a:ext uri="{FF2B5EF4-FFF2-40B4-BE49-F238E27FC236}">
                <a16:creationId xmlns:a16="http://schemas.microsoft.com/office/drawing/2014/main" id="{115AC4E4-942F-685D-C185-A90EA64B04E2}"/>
              </a:ext>
            </a:extLst>
          </p:cNvPr>
          <p:cNvSpPr>
            <a:spLocks noGrp="1"/>
          </p:cNvSpPr>
          <p:nvPr>
            <p:ph type="title"/>
          </p:nvPr>
        </p:nvSpPr>
        <p:spPr>
          <a:xfrm>
            <a:off x="4220119" y="1722938"/>
            <a:ext cx="6554244" cy="2753620"/>
          </a:xfrm>
        </p:spPr>
        <p:txBody>
          <a:bodyPr anchor="ctr">
            <a:normAutofit/>
          </a:bodyPr>
          <a:lstStyle>
            <a:lvl1pPr algn="l">
              <a:lnSpc>
                <a:spcPct val="100000"/>
              </a:lnSpc>
              <a:defRPr sz="4800">
                <a:solidFill>
                  <a:schemeClr val="tx1"/>
                </a:solidFill>
              </a:defRPr>
            </a:lvl1pPr>
          </a:lstStyle>
          <a:p>
            <a:endParaRPr lang="en-GB" dirty="0"/>
          </a:p>
        </p:txBody>
      </p:sp>
      <p:sp>
        <p:nvSpPr>
          <p:cNvPr id="9" name="Rektangel 8">
            <a:extLst>
              <a:ext uri="{FF2B5EF4-FFF2-40B4-BE49-F238E27FC236}">
                <a16:creationId xmlns:a16="http://schemas.microsoft.com/office/drawing/2014/main" id="{B0D7C7B9-24BE-B006-FBF9-879204425934}"/>
              </a:ext>
            </a:extLst>
          </p:cNvPr>
          <p:cNvSpPr/>
          <p:nvPr userDrawn="1"/>
        </p:nvSpPr>
        <p:spPr>
          <a:xfrm>
            <a:off x="-2714625" y="-1"/>
            <a:ext cx="2607945" cy="40290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sv-SE" sz="1600" dirty="0"/>
              <a:t>Fyll själv t.ex. citattecken, utropstecken eller fråge-tecken i rutan med gul text (annars syns inte detta i presentationsläge/ utskrift).</a:t>
            </a:r>
          </a:p>
          <a:p>
            <a:pPr algn="l"/>
            <a:endParaRPr lang="sv-SE" sz="1600" dirty="0"/>
          </a:p>
          <a:p>
            <a:pPr algn="l"/>
            <a:r>
              <a:rPr lang="sv-SE" sz="1600" dirty="0"/>
              <a:t>Vid val av citattecken gå upp till fontstorlek 200 och lägg centrerad.</a:t>
            </a:r>
          </a:p>
          <a:p>
            <a:pPr algn="l"/>
            <a:endParaRPr lang="sv-SE"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t>Vid citat: Citerad person nedanför i den mindre textrutan</a:t>
            </a:r>
          </a:p>
          <a:p>
            <a:pPr algn="l"/>
            <a:endParaRPr lang="sv-SE" sz="1600" dirty="0"/>
          </a:p>
        </p:txBody>
      </p:sp>
    </p:spTree>
    <p:extLst>
      <p:ext uri="{BB962C8B-B14F-4D97-AF65-F5344CB8AC3E}">
        <p14:creationId xmlns:p14="http://schemas.microsoft.com/office/powerpoint/2010/main" val="160455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accel="51000" decel="49000" fill="hold" grpId="0" nodeType="afterEffect">
                                  <p:stCondLst>
                                    <p:cond delay="0"/>
                                  </p:stCondLst>
                                  <p:childTnLst>
                                    <p:animRot by="5400000">
                                      <p:cBhvr>
                                        <p:cTn id="6" dur="20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Rubrik och innehåll rosa ver 1">
    <p:spTree>
      <p:nvGrpSpPr>
        <p:cNvPr id="1" name=""/>
        <p:cNvGrpSpPr/>
        <p:nvPr/>
      </p:nvGrpSpPr>
      <p:grpSpPr>
        <a:xfrm>
          <a:off x="0" y="0"/>
          <a:ext cx="0" cy="0"/>
          <a:chOff x="0" y="0"/>
          <a:chExt cx="0" cy="0"/>
        </a:xfrm>
      </p:grpSpPr>
      <p:sp>
        <p:nvSpPr>
          <p:cNvPr id="8" name="Frihandsfigur: Form 7">
            <a:extLst>
              <a:ext uri="{FF2B5EF4-FFF2-40B4-BE49-F238E27FC236}">
                <a16:creationId xmlns:a16="http://schemas.microsoft.com/office/drawing/2014/main" id="{642DD6C6-FAB2-F335-D154-9DAA521330D1}"/>
              </a:ext>
            </a:extLst>
          </p:cNvPr>
          <p:cNvSpPr/>
          <p:nvPr userDrawn="1"/>
        </p:nvSpPr>
        <p:spPr>
          <a:xfrm>
            <a:off x="9654405" y="-7793"/>
            <a:ext cx="2102644"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2644" h="6864206">
                <a:moveTo>
                  <a:pt x="84499" y="2309"/>
                </a:moveTo>
                <a:lnTo>
                  <a:pt x="1670844" y="4817919"/>
                </a:lnTo>
                <a:lnTo>
                  <a:pt x="0" y="6864206"/>
                </a:lnTo>
                <a:lnTo>
                  <a:pt x="2102644" y="6862619"/>
                </a:lnTo>
                <a:cubicBezTo>
                  <a:pt x="2100335" y="4575079"/>
                  <a:pt x="2098025" y="2287540"/>
                  <a:pt x="2095716" y="0"/>
                </a:cubicBezTo>
                <a:lnTo>
                  <a:pt x="84499" y="2309"/>
                </a:lnTo>
                <a:close/>
              </a:path>
            </a:pathLst>
          </a:custGeom>
          <a:solidFill>
            <a:srgbClr val="FFD5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Form 8">
            <a:extLst>
              <a:ext uri="{FF2B5EF4-FFF2-40B4-BE49-F238E27FC236}">
                <a16:creationId xmlns:a16="http://schemas.microsoft.com/office/drawing/2014/main" id="{40648620-86A0-A6D3-5BD2-517EEEA2F2D6}"/>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A31DDFF5-BCCC-4FB8-A434-37E573C6B297}"/>
              </a:ext>
            </a:extLst>
          </p:cNvPr>
          <p:cNvSpPr>
            <a:spLocks noGrp="1"/>
          </p:cNvSpPr>
          <p:nvPr>
            <p:ph type="title"/>
          </p:nvPr>
        </p:nvSpPr>
        <p:spPr>
          <a:xfrm>
            <a:off x="838200" y="365125"/>
            <a:ext cx="8816205" cy="1325563"/>
          </a:xfrm>
        </p:spPr>
        <p:txBody>
          <a:bodyPr/>
          <a:lstStyle>
            <a:lvl1pPr>
              <a:defRPr>
                <a:solidFill>
                  <a:schemeClr val="tx2"/>
                </a:solidFill>
              </a:defRPr>
            </a:lvl1pPr>
          </a:lstStyle>
          <a:p>
            <a:r>
              <a:rPr lang="sv-SE" dirty="0"/>
              <a:t>Klicka här för att ändra mall för rubrikformat</a:t>
            </a:r>
            <a:endParaRPr lang="en-GB" dirty="0"/>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9312965" cy="4340225"/>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7" name="Platshållare för bildnummer 5">
            <a:extLst>
              <a:ext uri="{FF2B5EF4-FFF2-40B4-BE49-F238E27FC236}">
                <a16:creationId xmlns:a16="http://schemas.microsoft.com/office/drawing/2014/main" id="{EED07C5C-5D6C-4952-8EA0-E8341C74FB8E}"/>
              </a:ext>
            </a:extLst>
          </p:cNvPr>
          <p:cNvSpPr>
            <a:spLocks noGrp="1"/>
          </p:cNvSpPr>
          <p:nvPr>
            <p:ph type="sldNum" sz="quarter" idx="4"/>
          </p:nvPr>
        </p:nvSpPr>
        <p:spPr>
          <a:xfrm>
            <a:off x="9453562" y="6356350"/>
            <a:ext cx="1900238" cy="365125"/>
          </a:xfrm>
          <a:prstGeom prst="rect">
            <a:avLst/>
          </a:prstGeom>
        </p:spPr>
        <p:txBody>
          <a:bodyPr vert="horz" lIns="91440" tIns="45720" rIns="91440" bIns="45720" rtlCol="0" anchor="ctr"/>
          <a:lstStyle>
            <a:lvl1pPr algn="r">
              <a:defRPr sz="1200">
                <a:solidFill>
                  <a:schemeClr val="bg1"/>
                </a:solidFill>
              </a:defRPr>
            </a:lvl1pPr>
          </a:lstStyle>
          <a:p>
            <a:fld id="{84C3BD01-E488-4B64-A04E-23BB7B336F1D}" type="slidenum">
              <a:rPr lang="en-GB" smtClean="0"/>
              <a:pPr/>
              <a:t>‹#›</a:t>
            </a:fld>
            <a:endParaRPr lang="en-GB" dirty="0"/>
          </a:p>
        </p:txBody>
      </p:sp>
      <p:pic>
        <p:nvPicPr>
          <p:cNvPr id="6" name="Bildobjekt 5">
            <a:extLst>
              <a:ext uri="{FF2B5EF4-FFF2-40B4-BE49-F238E27FC236}">
                <a16:creationId xmlns:a16="http://schemas.microsoft.com/office/drawing/2014/main" id="{14F6F1BA-E2CE-1697-347E-2D89B6A0A53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407709550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rosa ver 2">
    <p:bg>
      <p:bgPr>
        <a:solidFill>
          <a:schemeClr val="bg1">
            <a:lumMod val="95000"/>
          </a:schemeClr>
        </a:solidFill>
        <a:effectLst/>
      </p:bgPr>
    </p:bg>
    <p:spTree>
      <p:nvGrpSpPr>
        <p:cNvPr id="1" name=""/>
        <p:cNvGrpSpPr/>
        <p:nvPr/>
      </p:nvGrpSpPr>
      <p:grpSpPr>
        <a:xfrm>
          <a:off x="0" y="0"/>
          <a:ext cx="0" cy="0"/>
          <a:chOff x="0" y="0"/>
          <a:chExt cx="0" cy="0"/>
        </a:xfrm>
      </p:grpSpPr>
      <p:sp>
        <p:nvSpPr>
          <p:cNvPr id="9" name="Frihandsfigur: Form 8">
            <a:extLst>
              <a:ext uri="{FF2B5EF4-FFF2-40B4-BE49-F238E27FC236}">
                <a16:creationId xmlns:a16="http://schemas.microsoft.com/office/drawing/2014/main" id="{E05B1F34-8D33-9D23-F8CC-ACFC2DD09239}"/>
              </a:ext>
            </a:extLst>
          </p:cNvPr>
          <p:cNvSpPr/>
          <p:nvPr userDrawn="1"/>
        </p:nvSpPr>
        <p:spPr>
          <a:xfrm>
            <a:off x="10089357" y="-6206"/>
            <a:ext cx="2103045" cy="6864206"/>
          </a:xfrm>
          <a:custGeom>
            <a:avLst/>
            <a:gdLst>
              <a:gd name="connsiteX0" fmla="*/ 101600 w 2133600"/>
              <a:gd name="connsiteY0" fmla="*/ 0 h 6934200"/>
              <a:gd name="connsiteX1" fmla="*/ 1701800 w 2133600"/>
              <a:gd name="connsiteY1" fmla="*/ 4864100 h 6934200"/>
              <a:gd name="connsiteX2" fmla="*/ 0 w 2133600"/>
              <a:gd name="connsiteY2" fmla="*/ 6934200 h 6934200"/>
              <a:gd name="connsiteX3" fmla="*/ 2133600 w 2133600"/>
              <a:gd name="connsiteY3" fmla="*/ 6908800 h 6934200"/>
              <a:gd name="connsiteX4" fmla="*/ 2133600 w 2133600"/>
              <a:gd name="connsiteY4" fmla="*/ 25400 h 6934200"/>
              <a:gd name="connsiteX5" fmla="*/ 101600 w 2133600"/>
              <a:gd name="connsiteY5" fmla="*/ 0 h 6934200"/>
              <a:gd name="connsiteX0" fmla="*/ 115455 w 2133600"/>
              <a:gd name="connsiteY0" fmla="*/ 16163 h 6908800"/>
              <a:gd name="connsiteX1" fmla="*/ 1701800 w 2133600"/>
              <a:gd name="connsiteY1" fmla="*/ 4838700 h 6908800"/>
              <a:gd name="connsiteX2" fmla="*/ 0 w 2133600"/>
              <a:gd name="connsiteY2" fmla="*/ 6908800 h 6908800"/>
              <a:gd name="connsiteX3" fmla="*/ 2133600 w 2133600"/>
              <a:gd name="connsiteY3" fmla="*/ 6883400 h 6908800"/>
              <a:gd name="connsiteX4" fmla="*/ 2133600 w 2133600"/>
              <a:gd name="connsiteY4" fmla="*/ 0 h 6908800"/>
              <a:gd name="connsiteX5" fmla="*/ 115455 w 2133600"/>
              <a:gd name="connsiteY5" fmla="*/ 16163 h 6908800"/>
              <a:gd name="connsiteX0" fmla="*/ 115455 w 2133600"/>
              <a:gd name="connsiteY0" fmla="*/ 0 h 6892637"/>
              <a:gd name="connsiteX1" fmla="*/ 1701800 w 2133600"/>
              <a:gd name="connsiteY1" fmla="*/ 4822537 h 6892637"/>
              <a:gd name="connsiteX2" fmla="*/ 0 w 2133600"/>
              <a:gd name="connsiteY2" fmla="*/ 6892637 h 6892637"/>
              <a:gd name="connsiteX3" fmla="*/ 2133600 w 2133600"/>
              <a:gd name="connsiteY3" fmla="*/ 6867237 h 6892637"/>
              <a:gd name="connsiteX4" fmla="*/ 2126672 w 2133600"/>
              <a:gd name="connsiteY4" fmla="*/ 4618 h 6892637"/>
              <a:gd name="connsiteX5" fmla="*/ 115455 w 2133600"/>
              <a:gd name="connsiteY5" fmla="*/ 0 h 6892637"/>
              <a:gd name="connsiteX0" fmla="*/ 115455 w 2133600"/>
              <a:gd name="connsiteY0" fmla="*/ 2309 h 6888019"/>
              <a:gd name="connsiteX1" fmla="*/ 1701800 w 2133600"/>
              <a:gd name="connsiteY1" fmla="*/ 4817919 h 6888019"/>
              <a:gd name="connsiteX2" fmla="*/ 0 w 2133600"/>
              <a:gd name="connsiteY2" fmla="*/ 6888019 h 6888019"/>
              <a:gd name="connsiteX3" fmla="*/ 2133600 w 2133600"/>
              <a:gd name="connsiteY3" fmla="*/ 6862619 h 6888019"/>
              <a:gd name="connsiteX4" fmla="*/ 2126672 w 2133600"/>
              <a:gd name="connsiteY4" fmla="*/ 0 h 6888019"/>
              <a:gd name="connsiteX5" fmla="*/ 115455 w 2133600"/>
              <a:gd name="connsiteY5" fmla="*/ 2309 h 6888019"/>
              <a:gd name="connsiteX0" fmla="*/ 98786 w 2116931"/>
              <a:gd name="connsiteY0" fmla="*/ 2309 h 6862619"/>
              <a:gd name="connsiteX1" fmla="*/ 1685131 w 2116931"/>
              <a:gd name="connsiteY1" fmla="*/ 4817919 h 6862619"/>
              <a:gd name="connsiteX2" fmla="*/ 0 w 2116931"/>
              <a:gd name="connsiteY2" fmla="*/ 6859444 h 6862619"/>
              <a:gd name="connsiteX3" fmla="*/ 2116931 w 2116931"/>
              <a:gd name="connsiteY3" fmla="*/ 6862619 h 6862619"/>
              <a:gd name="connsiteX4" fmla="*/ 2110003 w 2116931"/>
              <a:gd name="connsiteY4" fmla="*/ 0 h 6862619"/>
              <a:gd name="connsiteX5" fmla="*/ 98786 w 2116931"/>
              <a:gd name="connsiteY5" fmla="*/ 2309 h 6862619"/>
              <a:gd name="connsiteX0" fmla="*/ 98786 w 2116931"/>
              <a:gd name="connsiteY0" fmla="*/ 2309 h 6866587"/>
              <a:gd name="connsiteX1" fmla="*/ 1685131 w 2116931"/>
              <a:gd name="connsiteY1" fmla="*/ 4817919 h 6866587"/>
              <a:gd name="connsiteX2" fmla="*/ 0 w 2116931"/>
              <a:gd name="connsiteY2" fmla="*/ 6866587 h 6866587"/>
              <a:gd name="connsiteX3" fmla="*/ 2116931 w 2116931"/>
              <a:gd name="connsiteY3" fmla="*/ 6862619 h 6866587"/>
              <a:gd name="connsiteX4" fmla="*/ 2110003 w 2116931"/>
              <a:gd name="connsiteY4" fmla="*/ 0 h 6866587"/>
              <a:gd name="connsiteX5" fmla="*/ 98786 w 2116931"/>
              <a:gd name="connsiteY5" fmla="*/ 2309 h 6866587"/>
              <a:gd name="connsiteX0" fmla="*/ 84499 w 2102644"/>
              <a:gd name="connsiteY0" fmla="*/ 2309 h 6864206"/>
              <a:gd name="connsiteX1" fmla="*/ 1670844 w 2102644"/>
              <a:gd name="connsiteY1" fmla="*/ 4817919 h 6864206"/>
              <a:gd name="connsiteX2" fmla="*/ 0 w 2102644"/>
              <a:gd name="connsiteY2" fmla="*/ 6864206 h 6864206"/>
              <a:gd name="connsiteX3" fmla="*/ 2102644 w 2102644"/>
              <a:gd name="connsiteY3" fmla="*/ 6862619 h 6864206"/>
              <a:gd name="connsiteX4" fmla="*/ 2095716 w 2102644"/>
              <a:gd name="connsiteY4" fmla="*/ 0 h 6864206"/>
              <a:gd name="connsiteX5" fmla="*/ 84499 w 2102644"/>
              <a:gd name="connsiteY5" fmla="*/ 2309 h 6864206"/>
              <a:gd name="connsiteX0" fmla="*/ 84499 w 2103045"/>
              <a:gd name="connsiteY0" fmla="*/ 2309 h 6864206"/>
              <a:gd name="connsiteX1" fmla="*/ 1670844 w 2103045"/>
              <a:gd name="connsiteY1" fmla="*/ 4817919 h 6864206"/>
              <a:gd name="connsiteX2" fmla="*/ 0 w 2103045"/>
              <a:gd name="connsiteY2" fmla="*/ 6864206 h 6864206"/>
              <a:gd name="connsiteX3" fmla="*/ 2102644 w 2103045"/>
              <a:gd name="connsiteY3" fmla="*/ 6862619 h 6864206"/>
              <a:gd name="connsiteX4" fmla="*/ 2102342 w 2103045"/>
              <a:gd name="connsiteY4" fmla="*/ 0 h 6864206"/>
              <a:gd name="connsiteX5" fmla="*/ 84499 w 2103045"/>
              <a:gd name="connsiteY5" fmla="*/ 2309 h 686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045" h="6864206">
                <a:moveTo>
                  <a:pt x="84499" y="2309"/>
                </a:moveTo>
                <a:lnTo>
                  <a:pt x="1670844" y="4817919"/>
                </a:lnTo>
                <a:lnTo>
                  <a:pt x="0" y="6864206"/>
                </a:lnTo>
                <a:lnTo>
                  <a:pt x="2102644" y="6862619"/>
                </a:lnTo>
                <a:cubicBezTo>
                  <a:pt x="2100335" y="4575079"/>
                  <a:pt x="2104651" y="2287540"/>
                  <a:pt x="2102342" y="0"/>
                </a:cubicBezTo>
                <a:lnTo>
                  <a:pt x="84499" y="2309"/>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innehåll 2">
            <a:extLst>
              <a:ext uri="{FF2B5EF4-FFF2-40B4-BE49-F238E27FC236}">
                <a16:creationId xmlns:a16="http://schemas.microsoft.com/office/drawing/2014/main" id="{2D4A18FC-C606-4F17-94BE-6A7D5704D8F0}"/>
              </a:ext>
            </a:extLst>
          </p:cNvPr>
          <p:cNvSpPr>
            <a:spLocks noGrp="1"/>
          </p:cNvSpPr>
          <p:nvPr>
            <p:ph idx="1"/>
          </p:nvPr>
        </p:nvSpPr>
        <p:spPr>
          <a:xfrm>
            <a:off x="838200" y="1825625"/>
            <a:ext cx="10108096"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dirty="0"/>
          </a:p>
        </p:txBody>
      </p:sp>
      <p:sp>
        <p:nvSpPr>
          <p:cNvPr id="4" name="Platshållare för datum 3">
            <a:extLst>
              <a:ext uri="{FF2B5EF4-FFF2-40B4-BE49-F238E27FC236}">
                <a16:creationId xmlns:a16="http://schemas.microsoft.com/office/drawing/2014/main" id="{622C3FFE-CDDA-4CFF-9942-127EB2649D98}"/>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91CA4ABA-884C-4701-8C1C-2EB93E2FE9A8}"/>
              </a:ext>
            </a:extLst>
          </p:cNvPr>
          <p:cNvSpPr>
            <a:spLocks noGrp="1"/>
          </p:cNvSpPr>
          <p:nvPr>
            <p:ph type="ftr" sz="quarter" idx="11"/>
          </p:nvPr>
        </p:nvSpPr>
        <p:spPr/>
        <p:txBody>
          <a:bodyPr/>
          <a:lstStyle/>
          <a:p>
            <a:endParaRPr lang="en-GB"/>
          </a:p>
        </p:txBody>
      </p:sp>
      <p:sp>
        <p:nvSpPr>
          <p:cNvPr id="2" name="Rubrik 1">
            <a:extLst>
              <a:ext uri="{FF2B5EF4-FFF2-40B4-BE49-F238E27FC236}">
                <a16:creationId xmlns:a16="http://schemas.microsoft.com/office/drawing/2014/main" id="{8E9F8E1C-D67B-B864-85DC-39383FED61B9}"/>
              </a:ext>
            </a:extLst>
          </p:cNvPr>
          <p:cNvSpPr>
            <a:spLocks noGrp="1"/>
          </p:cNvSpPr>
          <p:nvPr>
            <p:ph type="title"/>
          </p:nvPr>
        </p:nvSpPr>
        <p:spPr>
          <a:xfrm>
            <a:off x="838200" y="365125"/>
            <a:ext cx="9251157" cy="1325563"/>
          </a:xfrm>
        </p:spPr>
        <p:txBody>
          <a:bodyPr/>
          <a:lstStyle>
            <a:lvl1pPr>
              <a:defRPr>
                <a:solidFill>
                  <a:schemeClr val="tx2"/>
                </a:solidFill>
              </a:defRPr>
            </a:lvl1pPr>
          </a:lstStyle>
          <a:p>
            <a:r>
              <a:rPr lang="sv-SE" dirty="0"/>
              <a:t>Klicka här för att ändra mall för rubrikformat</a:t>
            </a:r>
            <a:endParaRPr lang="en-GB" dirty="0"/>
          </a:p>
        </p:txBody>
      </p:sp>
      <p:sp>
        <p:nvSpPr>
          <p:cNvPr id="11" name="Platshållare för bildnummer 5">
            <a:extLst>
              <a:ext uri="{FF2B5EF4-FFF2-40B4-BE49-F238E27FC236}">
                <a16:creationId xmlns:a16="http://schemas.microsoft.com/office/drawing/2014/main" id="{D85D3BEE-7076-0B70-FB57-1BAB73733437}"/>
              </a:ext>
            </a:extLst>
          </p:cNvPr>
          <p:cNvSpPr>
            <a:spLocks noGrp="1"/>
          </p:cNvSpPr>
          <p:nvPr>
            <p:ph type="sldNum" sz="quarter" idx="12"/>
          </p:nvPr>
        </p:nvSpPr>
        <p:spPr>
          <a:xfrm>
            <a:off x="8770144" y="6356350"/>
            <a:ext cx="2583655" cy="365125"/>
          </a:xfrm>
        </p:spPr>
        <p:txBody>
          <a:bodyPr/>
          <a:lstStyle>
            <a:lvl1pPr>
              <a:defRPr>
                <a:solidFill>
                  <a:schemeClr val="bg1"/>
                </a:solidFill>
              </a:defRPr>
            </a:lvl1pPr>
          </a:lstStyle>
          <a:p>
            <a:fld id="{84C3BD01-E488-4B64-A04E-23BB7B336F1D}" type="slidenum">
              <a:rPr lang="en-GB" smtClean="0"/>
              <a:pPr/>
              <a:t>‹#›</a:t>
            </a:fld>
            <a:endParaRPr lang="en-GB"/>
          </a:p>
        </p:txBody>
      </p:sp>
      <p:pic>
        <p:nvPicPr>
          <p:cNvPr id="12" name="Bildobjekt 11">
            <a:extLst>
              <a:ext uri="{FF2B5EF4-FFF2-40B4-BE49-F238E27FC236}">
                <a16:creationId xmlns:a16="http://schemas.microsoft.com/office/drawing/2014/main" id="{FD4F3416-B0ED-3706-3F16-6DCE2B9EA12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422856" y="221456"/>
            <a:ext cx="573882" cy="485775"/>
          </a:xfrm>
          <a:prstGeom prst="rect">
            <a:avLst/>
          </a:prstGeom>
        </p:spPr>
      </p:pic>
    </p:spTree>
    <p:extLst>
      <p:ext uri="{BB962C8B-B14F-4D97-AF65-F5344CB8AC3E}">
        <p14:creationId xmlns:p14="http://schemas.microsoft.com/office/powerpoint/2010/main" val="157247063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vit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dirty="0" err="1"/>
              <a:t>Klicka</a:t>
            </a:r>
            <a:r>
              <a:rPr lang="en-GB" dirty="0"/>
              <a:t> </a:t>
            </a:r>
            <a:r>
              <a:rPr lang="en-GB" dirty="0" err="1"/>
              <a:t>här</a:t>
            </a:r>
            <a:r>
              <a:rPr lang="en-GB" dirty="0"/>
              <a:t>, </a:t>
            </a:r>
            <a:r>
              <a:rPr lang="en-GB" dirty="0" err="1"/>
              <a:t>gå</a:t>
            </a:r>
            <a:r>
              <a:rPr lang="en-GB" dirty="0"/>
              <a:t> in under </a:t>
            </a:r>
            <a:r>
              <a:rPr lang="en-GB" dirty="0" err="1"/>
              <a:t>Infoga</a:t>
            </a:r>
            <a:r>
              <a:rPr lang="en-GB" dirty="0"/>
              <a:t>, </a:t>
            </a:r>
            <a:r>
              <a:rPr lang="en-GB" dirty="0" err="1"/>
              <a:t>Bilder</a:t>
            </a:r>
            <a:r>
              <a:rPr lang="en-GB" dirty="0"/>
              <a:t> </a:t>
            </a:r>
            <a:r>
              <a:rPr lang="en-GB" dirty="0" err="1"/>
              <a:t>och</a:t>
            </a:r>
            <a:r>
              <a:rPr lang="en-GB" dirty="0"/>
              <a:t> </a:t>
            </a:r>
            <a:r>
              <a:rPr lang="en-GB" dirty="0" err="1"/>
              <a:t>välj</a:t>
            </a:r>
            <a:r>
              <a:rPr lang="en-GB" dirty="0"/>
              <a:t> </a:t>
            </a:r>
            <a:r>
              <a:rPr lang="en-GB" dirty="0" err="1"/>
              <a:t>önskad</a:t>
            </a:r>
            <a:r>
              <a:rPr lang="en-GB" dirty="0"/>
              <a:t> </a:t>
            </a:r>
            <a:r>
              <a:rPr lang="en-GB" dirty="0" err="1"/>
              <a:t>bild</a:t>
            </a:r>
            <a:r>
              <a:rPr lang="en-GB" dirty="0"/>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dirty="0"/>
              <a:t>Klicka här för att ändra mall för rubrikformat</a:t>
            </a:r>
            <a:endParaRPr lang="en-GB" dirty="0"/>
          </a:p>
        </p:txBody>
      </p:sp>
      <p:sp>
        <p:nvSpPr>
          <p:cNvPr id="7" name="Rektangel: rundade hörn 6">
            <a:extLst>
              <a:ext uri="{FF2B5EF4-FFF2-40B4-BE49-F238E27FC236}">
                <a16:creationId xmlns:a16="http://schemas.microsoft.com/office/drawing/2014/main" id="{72D781E3-12C9-4F82-B8EC-9B8C37ACB4D8}"/>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dirty="0">
                <a:solidFill>
                  <a:schemeClr val="bg1"/>
                </a:solidFill>
              </a:rPr>
              <a:t>Ifall du tar bort en bild och ersätter med ny kommer bilden hamna ovanpå texten. </a:t>
            </a:r>
          </a:p>
          <a:p>
            <a:pPr lvl="0">
              <a:spcAft>
                <a:spcPts val="600"/>
              </a:spcAft>
            </a:pPr>
            <a:r>
              <a:rPr lang="sv-SE" dirty="0">
                <a:solidFill>
                  <a:schemeClr val="bg1"/>
                </a:solidFill>
              </a:rPr>
              <a:t>Tryck på Start/Återställ för att rätta till detta</a:t>
            </a:r>
          </a:p>
        </p:txBody>
      </p:sp>
      <p:sp>
        <p:nvSpPr>
          <p:cNvPr id="3" name="Logo">
            <a:extLst>
              <a:ext uri="{FF2B5EF4-FFF2-40B4-BE49-F238E27FC236}">
                <a16:creationId xmlns:a16="http://schemas.microsoft.com/office/drawing/2014/main" id="{FC2E8098-FE03-25B3-D703-AD1076A097DE}"/>
              </a:ext>
            </a:extLst>
          </p:cNvPr>
          <p:cNvSpPr>
            <a:spLocks noGrp="1" noChangeAspect="1"/>
          </p:cNvSpPr>
          <p:nvPr>
            <p:ph type="body" sz="quarter" idx="16" hasCustomPrompt="1"/>
          </p:nvPr>
        </p:nvSpPr>
        <p:spPr>
          <a:xfrm>
            <a:off x="11439525" y="221457"/>
            <a:ext cx="557213" cy="483394"/>
          </a:xfrm>
          <a:blipFill dpi="0" rotWithShape="1">
            <a:blip r:embed="rId2" cstate="screen">
              <a:extLst>
                <a:ext uri="{28A0092B-C50C-407E-A947-70E740481C1C}">
                  <a14:useLocalDpi xmlns:a14="http://schemas.microsoft.com/office/drawing/2010/main"/>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81998182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Utfallande bild med blå logga">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0DD3BCDB-96D3-4083-8A3F-F545079B5F0D}"/>
              </a:ext>
            </a:extLst>
          </p:cNvPr>
          <p:cNvSpPr>
            <a:spLocks noGrp="1"/>
          </p:cNvSpPr>
          <p:nvPr>
            <p:ph type="pic" sz="quarter" idx="10" hasCustomPrompt="1"/>
          </p:nvPr>
        </p:nvSpPr>
        <p:spPr>
          <a:xfrm>
            <a:off x="0" y="0"/>
            <a:ext cx="12192000" cy="6858000"/>
          </a:xfrm>
        </p:spPr>
        <p:txBody>
          <a:bodyPr/>
          <a:lstStyle>
            <a:lvl1pPr marL="0" indent="0">
              <a:buFontTx/>
              <a:buNone/>
              <a:defRPr/>
            </a:lvl1pPr>
          </a:lstStyle>
          <a:p>
            <a:r>
              <a:rPr lang="en-GB" dirty="0" err="1"/>
              <a:t>Klicka</a:t>
            </a:r>
            <a:r>
              <a:rPr lang="en-GB" dirty="0"/>
              <a:t> </a:t>
            </a:r>
            <a:r>
              <a:rPr lang="en-GB" dirty="0" err="1"/>
              <a:t>här</a:t>
            </a:r>
            <a:r>
              <a:rPr lang="en-GB" dirty="0"/>
              <a:t>, </a:t>
            </a:r>
            <a:r>
              <a:rPr lang="en-GB" dirty="0" err="1"/>
              <a:t>gå</a:t>
            </a:r>
            <a:r>
              <a:rPr lang="en-GB" dirty="0"/>
              <a:t> in under </a:t>
            </a:r>
            <a:r>
              <a:rPr lang="en-GB" dirty="0" err="1"/>
              <a:t>Infoga</a:t>
            </a:r>
            <a:r>
              <a:rPr lang="en-GB" dirty="0"/>
              <a:t>, </a:t>
            </a:r>
            <a:r>
              <a:rPr lang="en-GB" dirty="0" err="1"/>
              <a:t>Bilder</a:t>
            </a:r>
            <a:r>
              <a:rPr lang="en-GB" dirty="0"/>
              <a:t> </a:t>
            </a:r>
            <a:r>
              <a:rPr lang="en-GB" dirty="0" err="1"/>
              <a:t>och</a:t>
            </a:r>
            <a:r>
              <a:rPr lang="en-GB" dirty="0"/>
              <a:t> </a:t>
            </a:r>
            <a:r>
              <a:rPr lang="en-GB" dirty="0" err="1"/>
              <a:t>välj</a:t>
            </a:r>
            <a:r>
              <a:rPr lang="en-GB" dirty="0"/>
              <a:t> </a:t>
            </a:r>
            <a:r>
              <a:rPr lang="en-GB" dirty="0" err="1"/>
              <a:t>önskad</a:t>
            </a:r>
            <a:r>
              <a:rPr lang="en-GB" dirty="0"/>
              <a:t> </a:t>
            </a:r>
            <a:r>
              <a:rPr lang="en-GB" dirty="0" err="1"/>
              <a:t>bild</a:t>
            </a:r>
            <a:r>
              <a:rPr lang="en-GB" dirty="0"/>
              <a:t> </a:t>
            </a:r>
          </a:p>
        </p:txBody>
      </p:sp>
      <p:sp>
        <p:nvSpPr>
          <p:cNvPr id="4" name="Rubrik 1">
            <a:extLst>
              <a:ext uri="{FF2B5EF4-FFF2-40B4-BE49-F238E27FC236}">
                <a16:creationId xmlns:a16="http://schemas.microsoft.com/office/drawing/2014/main" id="{9A78C544-F792-4924-A752-73F7CF26BF27}"/>
              </a:ext>
            </a:extLst>
          </p:cNvPr>
          <p:cNvSpPr>
            <a:spLocks noGrp="1"/>
          </p:cNvSpPr>
          <p:nvPr>
            <p:ph type="ctrTitle"/>
          </p:nvPr>
        </p:nvSpPr>
        <p:spPr>
          <a:xfrm>
            <a:off x="2792092" y="2426509"/>
            <a:ext cx="6607816" cy="1655762"/>
          </a:xfrm>
        </p:spPr>
        <p:txBody>
          <a:bodyPr anchor="ctr">
            <a:normAutofit/>
          </a:bodyPr>
          <a:lstStyle>
            <a:lvl1pPr algn="ctr">
              <a:lnSpc>
                <a:spcPts val="4200"/>
              </a:lnSpc>
              <a:defRPr sz="4000">
                <a:solidFill>
                  <a:schemeClr val="bg1"/>
                </a:solidFill>
              </a:defRPr>
            </a:lvl1pPr>
          </a:lstStyle>
          <a:p>
            <a:r>
              <a:rPr lang="sv-SE" dirty="0"/>
              <a:t>Klicka här för att ändra mall för rubrikformat</a:t>
            </a:r>
            <a:endParaRPr lang="en-GB" dirty="0"/>
          </a:p>
        </p:txBody>
      </p:sp>
      <p:sp>
        <p:nvSpPr>
          <p:cNvPr id="8" name="Rektangel: rundade hörn 7">
            <a:extLst>
              <a:ext uri="{FF2B5EF4-FFF2-40B4-BE49-F238E27FC236}">
                <a16:creationId xmlns:a16="http://schemas.microsoft.com/office/drawing/2014/main" id="{B3626ED7-6321-478E-8947-0F3935869315}"/>
              </a:ext>
            </a:extLst>
          </p:cNvPr>
          <p:cNvSpPr/>
          <p:nvPr userDrawn="1"/>
        </p:nvSpPr>
        <p:spPr>
          <a:xfrm>
            <a:off x="-2632363" y="0"/>
            <a:ext cx="2492278" cy="1831271"/>
          </a:xfrm>
          <a:prstGeom prst="roundRect">
            <a:avLst>
              <a:gd name="adj" fmla="val 0"/>
            </a:avLst>
          </a:prstGeom>
          <a:solidFill>
            <a:schemeClr val="accent2"/>
          </a:solidFill>
        </p:spPr>
        <p:txBody>
          <a:bodyPr wrap="square" rtlCol="0" anchor="ctr">
            <a:spAutoFit/>
          </a:bodyPr>
          <a:lstStyle/>
          <a:p>
            <a:pPr lvl="0">
              <a:spcAft>
                <a:spcPts val="600"/>
              </a:spcAft>
            </a:pPr>
            <a:r>
              <a:rPr lang="sv-SE" dirty="0">
                <a:solidFill>
                  <a:schemeClr val="bg1"/>
                </a:solidFill>
              </a:rPr>
              <a:t>Ifall du tar bort en bild och ersätter med ny kommer bilden hamna ovanpå texten. </a:t>
            </a:r>
          </a:p>
          <a:p>
            <a:pPr lvl="0">
              <a:spcAft>
                <a:spcPts val="600"/>
              </a:spcAft>
            </a:pPr>
            <a:r>
              <a:rPr lang="sv-SE" dirty="0">
                <a:solidFill>
                  <a:schemeClr val="bg1"/>
                </a:solidFill>
              </a:rPr>
              <a:t>Tryck på Start/Återställ för att rätta till detta</a:t>
            </a:r>
          </a:p>
        </p:txBody>
      </p:sp>
      <p:sp>
        <p:nvSpPr>
          <p:cNvPr id="7" name="Logo">
            <a:extLst>
              <a:ext uri="{FF2B5EF4-FFF2-40B4-BE49-F238E27FC236}">
                <a16:creationId xmlns:a16="http://schemas.microsoft.com/office/drawing/2014/main" id="{5746C5CD-4415-59B3-EB35-885843EF94E7}"/>
              </a:ext>
            </a:extLst>
          </p:cNvPr>
          <p:cNvSpPr>
            <a:spLocks noGrp="1" noChangeAspect="1"/>
          </p:cNvSpPr>
          <p:nvPr>
            <p:ph type="body" sz="quarter" idx="16" hasCustomPrompt="1"/>
          </p:nvPr>
        </p:nvSpPr>
        <p:spPr>
          <a:xfrm>
            <a:off x="11439525" y="221457"/>
            <a:ext cx="557213" cy="483394"/>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tIns="720000"/>
          <a:lstStyle>
            <a:lvl1pPr>
              <a:defRPr sz="100"/>
            </a:lvl1pPr>
          </a:lstStyle>
          <a:p>
            <a:pPr lvl="0"/>
            <a:r>
              <a:rPr lang="en-GB"/>
              <a:t>  </a:t>
            </a:r>
          </a:p>
        </p:txBody>
      </p:sp>
    </p:spTree>
    <p:extLst>
      <p:ext uri="{BB962C8B-B14F-4D97-AF65-F5344CB8AC3E}">
        <p14:creationId xmlns:p14="http://schemas.microsoft.com/office/powerpoint/2010/main" val="390182901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Do not used slides added after this sli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97D998-5772-F48A-F7BA-7A582AB6156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1D3092D-94D7-9404-4A40-A77D358363E0}"/>
              </a:ext>
            </a:extLst>
          </p:cNvPr>
          <p:cNvSpPr>
            <a:spLocks noGrp="1"/>
          </p:cNvSpPr>
          <p:nvPr>
            <p:ph type="dt" sz="half" idx="10"/>
          </p:nvPr>
        </p:nvSpPr>
        <p:spPr/>
        <p:txBody>
          <a:bodyPr/>
          <a:lstStyle/>
          <a:p>
            <a:fld id="{F5AD5718-60B2-496E-9FAD-9B02076132A9}" type="datetimeFigureOut">
              <a:rPr lang="en-GB" smtClean="0"/>
              <a:t>18/08/2026</a:t>
            </a:fld>
            <a:endParaRPr lang="en-GB" dirty="0"/>
          </a:p>
        </p:txBody>
      </p:sp>
      <p:sp>
        <p:nvSpPr>
          <p:cNvPr id="4" name="Platshållare för sidfot 3">
            <a:extLst>
              <a:ext uri="{FF2B5EF4-FFF2-40B4-BE49-F238E27FC236}">
                <a16:creationId xmlns:a16="http://schemas.microsoft.com/office/drawing/2014/main" id="{1BF36466-2F05-E603-8DBB-B6F898FF3CE6}"/>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6DD30648-32FD-D873-CF12-497647853A35}"/>
              </a:ext>
            </a:extLst>
          </p:cNvPr>
          <p:cNvSpPr>
            <a:spLocks noGrp="1"/>
          </p:cNvSpPr>
          <p:nvPr>
            <p:ph type="sldNum" sz="quarter" idx="12"/>
          </p:nvPr>
        </p:nvSpPr>
        <p:spPr/>
        <p:txBody>
          <a:bodyPr/>
          <a:lstStyle/>
          <a:p>
            <a:fld id="{84C3BD01-E488-4B64-A04E-23BB7B336F1D}" type="slidenum">
              <a:rPr lang="en-GB" smtClean="0"/>
              <a:t>‹#›</a:t>
            </a:fld>
            <a:endParaRPr lang="en-GB"/>
          </a:p>
        </p:txBody>
      </p:sp>
      <p:sp>
        <p:nvSpPr>
          <p:cNvPr id="6" name="Rektangel 5">
            <a:extLst>
              <a:ext uri="{FF2B5EF4-FFF2-40B4-BE49-F238E27FC236}">
                <a16:creationId xmlns:a16="http://schemas.microsoft.com/office/drawing/2014/main" id="{57C68154-B8A1-0A31-BE87-13D5715A10B1}"/>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600" dirty="0"/>
              <a:t>ANVÄND INTE MALLSIDOR EFTER DENNA SIDA</a:t>
            </a:r>
            <a:endParaRPr lang="sv-SE" sz="6600" dirty="0"/>
          </a:p>
        </p:txBody>
      </p:sp>
    </p:spTree>
    <p:extLst>
      <p:ext uri="{BB962C8B-B14F-4D97-AF65-F5344CB8AC3E}">
        <p14:creationId xmlns:p14="http://schemas.microsoft.com/office/powerpoint/2010/main" val="367842701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cSld name="Rubrik + två textboxar">
    <p:bg>
      <p:bgPr>
        <a:solidFill>
          <a:schemeClr val="bg1">
            <a:lumMod val="95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31FE79-7559-48FD-97F6-85DE67B9DF71}"/>
              </a:ext>
            </a:extLst>
          </p:cNvPr>
          <p:cNvSpPr>
            <a:spLocks noGrp="1"/>
          </p:cNvSpPr>
          <p:nvPr>
            <p:ph type="title"/>
          </p:nvPr>
        </p:nvSpPr>
        <p:spPr/>
        <p:txBody>
          <a:bodyPr/>
          <a:lstStyle/>
          <a:p>
            <a:r>
              <a:rPr lang="sv-SE"/>
              <a:t>Klicka här för att ändra mall för rubrikformat</a:t>
            </a:r>
            <a:endParaRPr lang="en-GB"/>
          </a:p>
        </p:txBody>
      </p:sp>
      <p:sp>
        <p:nvSpPr>
          <p:cNvPr id="3" name="Platshållare för innehåll 2">
            <a:extLst>
              <a:ext uri="{FF2B5EF4-FFF2-40B4-BE49-F238E27FC236}">
                <a16:creationId xmlns:a16="http://schemas.microsoft.com/office/drawing/2014/main" id="{7600A2A6-51F6-46B2-878D-E153C55AD2E1}"/>
              </a:ext>
            </a:extLst>
          </p:cNvPr>
          <p:cNvSpPr>
            <a:spLocks noGrp="1"/>
          </p:cNvSpPr>
          <p:nvPr>
            <p:ph sz="half" idx="1"/>
          </p:nvPr>
        </p:nvSpPr>
        <p:spPr>
          <a:xfrm>
            <a:off x="838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8DECA394-5DCF-4AA1-827C-0B4D291B95A1}"/>
              </a:ext>
            </a:extLst>
          </p:cNvPr>
          <p:cNvSpPr>
            <a:spLocks noGrp="1"/>
          </p:cNvSpPr>
          <p:nvPr>
            <p:ph sz="half" idx="2"/>
          </p:nvPr>
        </p:nvSpPr>
        <p:spPr>
          <a:xfrm>
            <a:off x="6172200" y="1825625"/>
            <a:ext cx="5181600" cy="4340225"/>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datum 4">
            <a:extLst>
              <a:ext uri="{FF2B5EF4-FFF2-40B4-BE49-F238E27FC236}">
                <a16:creationId xmlns:a16="http://schemas.microsoft.com/office/drawing/2014/main" id="{5E86F426-F6F1-4A77-94D0-4E4BBABEEE4E}"/>
              </a:ext>
            </a:extLst>
          </p:cNvPr>
          <p:cNvSpPr>
            <a:spLocks noGrp="1"/>
          </p:cNvSpPr>
          <p:nvPr>
            <p:ph type="dt" sz="half" idx="10"/>
          </p:nvPr>
        </p:nvSpPr>
        <p:spPr/>
        <p:txBody>
          <a:bodyPr/>
          <a:lstStyle/>
          <a:p>
            <a:fld id="{F5AD5718-60B2-496E-9FAD-9B02076132A9}" type="datetimeFigureOut">
              <a:rPr lang="en-GB" smtClean="0"/>
              <a:t>18/08/2026</a:t>
            </a:fld>
            <a:endParaRPr lang="en-GB"/>
          </a:p>
        </p:txBody>
      </p:sp>
      <p:sp>
        <p:nvSpPr>
          <p:cNvPr id="6" name="Platshållare för sidfot 5">
            <a:extLst>
              <a:ext uri="{FF2B5EF4-FFF2-40B4-BE49-F238E27FC236}">
                <a16:creationId xmlns:a16="http://schemas.microsoft.com/office/drawing/2014/main" id="{F4AD33AB-FE64-4715-BEC5-3CB0B406810C}"/>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857DEDD3-A814-4D6F-9E66-12FC02C371DF}"/>
              </a:ext>
            </a:extLst>
          </p:cNvPr>
          <p:cNvSpPr>
            <a:spLocks noGrp="1"/>
          </p:cNvSpPr>
          <p:nvPr>
            <p:ph type="sldNum" sz="quarter" idx="12"/>
          </p:nvPr>
        </p:nvSpPr>
        <p:spPr/>
        <p:txBody>
          <a:bodyPr/>
          <a:lstStyle/>
          <a:p>
            <a:fld id="{84C3BD01-E488-4B64-A04E-23BB7B336F1D}" type="slidenum">
              <a:rPr lang="en-GB" smtClean="0"/>
              <a:t>‹#›</a:t>
            </a:fld>
            <a:endParaRPr lang="en-GB"/>
          </a:p>
        </p:txBody>
      </p:sp>
    </p:spTree>
    <p:extLst>
      <p:ext uri="{BB962C8B-B14F-4D97-AF65-F5344CB8AC3E}">
        <p14:creationId xmlns:p14="http://schemas.microsoft.com/office/powerpoint/2010/main" val="2450546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 Id="rId27"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image" Target="../media/image2.emf"/><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oleObject" Target="../embeddings/oleObject6.bin"/><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tags" Target="../tags/tag1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ags" Target="../tags/tag11.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 Id="rId27" Type="http://schemas.openxmlformats.org/officeDocument/2006/relationships/image" Target="../media/image1.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oleObject" Target="../embeddings/oleObject6.bin"/><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tags" Target="../tags/tag18.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tags" Target="../tags/tag17.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theme" Target="../theme/theme3.xml"/><Relationship Id="rId28" Type="http://schemas.openxmlformats.org/officeDocument/2006/relationships/image" Target="../media/image1.svg"/><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oleObject" Target="../embeddings/oleObject7.bin"/><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tags" Target="../tags/tag25.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tags" Target="../tags/tag24.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theme" Target="../theme/theme4.xml"/><Relationship Id="rId28" Type="http://schemas.openxmlformats.org/officeDocument/2006/relationships/image" Target="../media/image1.svg"/><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 Id="rId27"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image" Target="../media/image2.emf"/><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oleObject" Target="../embeddings/oleObject8.bin"/><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tags" Target="../tags/tag32.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tags" Target="../tags/tag31.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theme" Target="../theme/theme5.xml"/><Relationship Id="rId27" Type="http://schemas.openxmlformats.org/officeDocument/2006/relationships/image" Target="../media/image1.sv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oleObject" Target="../embeddings/oleObject9.bin"/><Relationship Id="rId3" Type="http://schemas.openxmlformats.org/officeDocument/2006/relationships/slideLayout" Target="../slideLayouts/slideLayout110.xml"/><Relationship Id="rId21" Type="http://schemas.openxmlformats.org/officeDocument/2006/relationships/slideLayout" Target="../slideLayouts/slideLayout128.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tags" Target="../tags/tag39.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tags" Target="../tags/tag38.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theme" Target="../theme/theme6.xml"/><Relationship Id="rId28" Type="http://schemas.openxmlformats.org/officeDocument/2006/relationships/image" Target="../media/image1.svg"/><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26" Type="http://schemas.openxmlformats.org/officeDocument/2006/relationships/tags" Target="../tags/tag42.xml"/><Relationship Id="rId3" Type="http://schemas.openxmlformats.org/officeDocument/2006/relationships/slideLayout" Target="../slideLayouts/slideLayout132.xml"/><Relationship Id="rId21" Type="http://schemas.openxmlformats.org/officeDocument/2006/relationships/slideLayout" Target="../slideLayouts/slideLayout15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theme" Target="../theme/theme7.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29" Type="http://schemas.openxmlformats.org/officeDocument/2006/relationships/image" Target="../media/image2.emf"/><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slideLayout" Target="../slideLayouts/slideLayout153.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slideLayout" Target="../slideLayouts/slideLayout152.xml"/><Relationship Id="rId28" Type="http://schemas.openxmlformats.org/officeDocument/2006/relationships/oleObject" Target="../embeddings/oleObject9.bin"/><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 Id="rId27" Type="http://schemas.openxmlformats.org/officeDocument/2006/relationships/tags" Target="../tags/tag43.xml"/><Relationship Id="rId30" Type="http://schemas.openxmlformats.org/officeDocument/2006/relationships/image" Target="../media/image21.svg"/></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 Type="http://schemas.openxmlformats.org/officeDocument/2006/relationships/slideLayout" Target="../slideLayouts/slideLayout156.xml"/><Relationship Id="rId21" Type="http://schemas.openxmlformats.org/officeDocument/2006/relationships/slideLayout" Target="../slideLayouts/slideLayout174.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33" Type="http://schemas.openxmlformats.org/officeDocument/2006/relationships/image" Target="../media/image21.svg"/><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tags" Target="../tags/tag46.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32" Type="http://schemas.openxmlformats.org/officeDocument/2006/relationships/image" Target="../media/image2.emf"/><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theme" Target="../theme/theme8.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oleObject" Target="../embeddings/oleObject9.bin"/><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tags" Target="../tags/tag47.xml"/><Relationship Id="rId8" Type="http://schemas.openxmlformats.org/officeDocument/2006/relationships/slideLayout" Target="../slideLayouts/slideLayout1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pic>
        <p:nvPicPr>
          <p:cNvPr id="11" name="Bild 10">
            <a:extLst>
              <a:ext uri="{FF2B5EF4-FFF2-40B4-BE49-F238E27FC236}">
                <a16:creationId xmlns:a16="http://schemas.microsoft.com/office/drawing/2014/main" id="{3AC1C003-6F59-6F9E-D37F-C266E5B561E9}"/>
              </a:ext>
            </a:extLst>
          </p:cNvPr>
          <p:cNvPicPr>
            <a:picLocks noChangeAspect="1"/>
          </p:cNvPicPr>
          <p:nvPr userDrawn="1"/>
        </p:nvPicPr>
        <p:blipFill>
          <a:blip>
            <a:extLst>
              <a:ext uri="{96DAC541-7B7A-43D3-8B79-37D633B846F1}">
                <asvg:svgBlip xmlns:asvg="http://schemas.microsoft.com/office/drawing/2016/SVG/main" r:embed="rId25"/>
              </a:ext>
            </a:extLst>
          </a:blip>
          <a:stretch>
            <a:fillRect/>
          </a:stretch>
        </p:blipFill>
        <p:spPr>
          <a:xfrm>
            <a:off x="11438863" y="223821"/>
            <a:ext cx="560382" cy="479968"/>
          </a:xfrm>
          <a:prstGeom prst="rect">
            <a:avLst/>
          </a:prstGeom>
        </p:spPr>
      </p:pic>
      <p:graphicFrame>
        <p:nvGraphicFramePr>
          <p:cNvPr id="8" name="Objekt 7" hidden="1">
            <a:extLst>
              <a:ext uri="{FF2B5EF4-FFF2-40B4-BE49-F238E27FC236}">
                <a16:creationId xmlns:a16="http://schemas.microsoft.com/office/drawing/2014/main" id="{F1262A14-C18A-43AD-8174-EA6D5AC8AE8A}"/>
              </a:ext>
            </a:extLst>
          </p:cNvPr>
          <p:cNvGraphicFramePr>
            <a:graphicFrameLocks noChangeAspect="1"/>
          </p:cNvGraphicFramePr>
          <p:nvPr userDrawn="1">
            <p:custDataLst>
              <p:tags r:id="rId23"/>
            </p:custDataLst>
            <p:extLst>
              <p:ext uri="{D42A27DB-BD31-4B8C-83A1-F6EECF244321}">
                <p14:modId xmlns:p14="http://schemas.microsoft.com/office/powerpoint/2010/main" val="260557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498" imgH="499" progId="TCLayout.ActiveDocument.1">
                  <p:embed/>
                </p:oleObj>
              </mc:Choice>
              <mc:Fallback>
                <p:oleObj name="think-cell Slide" r:id="rId26" imgW="498" imgH="499" progId="TCLayout.ActiveDocument.1">
                  <p:embed/>
                  <p:pic>
                    <p:nvPicPr>
                      <p:cNvPr id="8" name="Objekt 7" hidden="1">
                        <a:extLst>
                          <a:ext uri="{FF2B5EF4-FFF2-40B4-BE49-F238E27FC236}">
                            <a16:creationId xmlns:a16="http://schemas.microsoft.com/office/drawing/2014/main" id="{F1262A14-C18A-43AD-8174-EA6D5AC8AE8A}"/>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19D2BCF4-8713-4980-86F1-4C71D0C542E6}"/>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8200" y="365125"/>
            <a:ext cx="993775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10287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9456738" y="6356350"/>
            <a:ext cx="1319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spTree>
    <p:extLst>
      <p:ext uri="{BB962C8B-B14F-4D97-AF65-F5344CB8AC3E}">
        <p14:creationId xmlns:p14="http://schemas.microsoft.com/office/powerpoint/2010/main" val="1397355194"/>
      </p:ext>
    </p:extLst>
  </p:cSld>
  <p:clrMap bg1="lt1" tx1="dk1" bg2="lt2" tx2="dk2" accent1="accent1" accent2="accent2" accent3="accent3" accent4="accent4" accent5="accent5" accent6="accent6" hlink="hlink" folHlink="folHlink"/>
  <p:sldLayoutIdLst>
    <p:sldLayoutId id="2147483883" r:id="rId1"/>
    <p:sldLayoutId id="2147483891" r:id="rId2"/>
    <p:sldLayoutId id="2147483853" r:id="rId3"/>
    <p:sldLayoutId id="2147483852" r:id="rId4"/>
    <p:sldLayoutId id="2147483855" r:id="rId5"/>
    <p:sldLayoutId id="2147483652" r:id="rId6"/>
    <p:sldLayoutId id="2147483650" r:id="rId7"/>
    <p:sldLayoutId id="2147483661" r:id="rId8"/>
    <p:sldLayoutId id="2147483851" r:id="rId9"/>
    <p:sldLayoutId id="2147483856" r:id="rId10"/>
    <p:sldLayoutId id="2147483947" r:id="rId11"/>
    <p:sldLayoutId id="2147483935" r:id="rId12"/>
    <p:sldLayoutId id="2147483948" r:id="rId13"/>
    <p:sldLayoutId id="2147483763" r:id="rId14"/>
    <p:sldLayoutId id="2147483909" r:id="rId15"/>
    <p:sldLayoutId id="2147483764" r:id="rId16"/>
    <p:sldLayoutId id="2147483812" r:id="rId17"/>
    <p:sldLayoutId id="2147483750" r:id="rId18"/>
    <p:sldLayoutId id="2147483938" r:id="rId19"/>
    <p:sldLayoutId id="2147483843" r:id="rId20"/>
    <p:sldLayoutId id="2147484083" r:id="rId21"/>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userDrawn="1">
          <p15:clr>
            <a:srgbClr val="F26B43"/>
          </p15:clr>
        </p15:guide>
        <p15:guide id="2" pos="529" userDrawn="1">
          <p15:clr>
            <a:srgbClr val="F26B43"/>
          </p15:clr>
        </p15:guide>
        <p15:guide id="3" pos="6788" userDrawn="1">
          <p15:clr>
            <a:srgbClr val="F26B43"/>
          </p15:clr>
        </p15:guide>
        <p15:guide id="4" orient="horz" pos="1139" userDrawn="1">
          <p15:clr>
            <a:srgbClr val="F26B43"/>
          </p15:clr>
        </p15:guide>
        <p15:guide id="5" orient="horz" pos="38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AE9F6"/>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58B59F1-F599-42EA-B0AF-D694CD5566E0}"/>
              </a:ext>
            </a:extLst>
          </p:cNvPr>
          <p:cNvGraphicFramePr>
            <a:graphicFrameLocks noChangeAspect="1"/>
          </p:cNvGraphicFramePr>
          <p:nvPr userDrawn="1">
            <p:custDataLst>
              <p:tags r:id="rId23"/>
            </p:custDataLst>
            <p:extLst>
              <p:ext uri="{D42A27DB-BD31-4B8C-83A1-F6EECF244321}">
                <p14:modId xmlns:p14="http://schemas.microsoft.com/office/powerpoint/2010/main" val="220648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498" imgH="499" progId="TCLayout.ActiveDocument.1">
                  <p:embed/>
                </p:oleObj>
              </mc:Choice>
              <mc:Fallback>
                <p:oleObj name="think-cell Slide" r:id="rId25" imgW="498" imgH="499" progId="TCLayout.ActiveDocument.1">
                  <p:embed/>
                  <p:pic>
                    <p:nvPicPr>
                      <p:cNvPr id="9" name="Objekt 8" hidden="1">
                        <a:extLst>
                          <a:ext uri="{FF2B5EF4-FFF2-40B4-BE49-F238E27FC236}">
                            <a16:creationId xmlns:a16="http://schemas.microsoft.com/office/drawing/2014/main" id="{958B59F1-F599-42EA-B0AF-D694CD5566E0}"/>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B61D218C-849D-494C-AA25-56222077AB86}"/>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87412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10" name="Bild 9">
            <a:extLst>
              <a:ext uri="{FF2B5EF4-FFF2-40B4-BE49-F238E27FC236}">
                <a16:creationId xmlns:a16="http://schemas.microsoft.com/office/drawing/2014/main" id="{F4E5F144-FBB5-3BF4-612F-E956FC2AAD8F}"/>
              </a:ext>
            </a:extLst>
          </p:cNvPr>
          <p:cNvPicPr>
            <a:picLocks noChangeAspect="1"/>
          </p:cNvPicPr>
          <p:nvPr userDrawn="1"/>
        </p:nvPicPr>
        <p:blipFill>
          <a:blip>
            <a:extLst>
              <a:ext uri="{96DAC541-7B7A-43D3-8B79-37D633B846F1}">
                <asvg:svgBlip xmlns:asvg="http://schemas.microsoft.com/office/drawing/2016/SVG/main" r:embed="rId27"/>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2236886871"/>
      </p:ext>
    </p:extLst>
  </p:cSld>
  <p:clrMap bg1="lt1" tx1="dk1" bg2="lt2" tx2="dk2" accent1="accent1" accent2="accent2" accent3="accent3" accent4="accent4" accent5="accent5" accent6="accent6" hlink="hlink" folHlink="folHlink"/>
  <p:sldLayoutIdLst>
    <p:sldLayoutId id="2147483892" r:id="rId1"/>
    <p:sldLayoutId id="2147483884" r:id="rId2"/>
    <p:sldLayoutId id="2147483896" r:id="rId3"/>
    <p:sldLayoutId id="2147483922" r:id="rId4"/>
    <p:sldLayoutId id="2147483931" r:id="rId5"/>
    <p:sldLayoutId id="2147483665" r:id="rId6"/>
    <p:sldLayoutId id="2147483664" r:id="rId7"/>
    <p:sldLayoutId id="2147483863" r:id="rId8"/>
    <p:sldLayoutId id="2147483859" r:id="rId9"/>
    <p:sldLayoutId id="2147483903" r:id="rId10"/>
    <p:sldLayoutId id="2147483955" r:id="rId11"/>
    <p:sldLayoutId id="2147483680" r:id="rId12"/>
    <p:sldLayoutId id="2147483876" r:id="rId13"/>
    <p:sldLayoutId id="2147483949" r:id="rId14"/>
    <p:sldLayoutId id="2147483765" r:id="rId15"/>
    <p:sldLayoutId id="2147483818" r:id="rId16"/>
    <p:sldLayoutId id="2147483766" r:id="rId17"/>
    <p:sldLayoutId id="2147483667" r:id="rId18"/>
    <p:sldLayoutId id="2147483872" r:id="rId19"/>
    <p:sldLayoutId id="2147483940" r:id="rId20"/>
    <p:sldLayoutId id="2147483844" r:id="rId21"/>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userDrawn="1">
          <p15:clr>
            <a:srgbClr val="F26B43"/>
          </p15:clr>
        </p15:guide>
        <p15:guide id="4" orient="horz" pos="1139">
          <p15:clr>
            <a:srgbClr val="F26B43"/>
          </p15:clr>
        </p15:guide>
        <p15:guide id="5" orient="horz" pos="388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58B59F1-F599-42EA-B0AF-D694CD5566E0}"/>
              </a:ext>
            </a:extLst>
          </p:cNvPr>
          <p:cNvGraphicFramePr>
            <a:graphicFrameLocks noChangeAspect="1"/>
          </p:cNvGraphicFramePr>
          <p:nvPr userDrawn="1">
            <p:custDataLst>
              <p:tags r:id="rId24"/>
            </p:custDataLst>
            <p:extLst>
              <p:ext uri="{D42A27DB-BD31-4B8C-83A1-F6EECF244321}">
                <p14:modId xmlns:p14="http://schemas.microsoft.com/office/powerpoint/2010/main" val="220648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498" imgH="499" progId="TCLayout.ActiveDocument.1">
                  <p:embed/>
                </p:oleObj>
              </mc:Choice>
              <mc:Fallback>
                <p:oleObj name="think-cell Slide" r:id="rId26" imgW="498" imgH="499" progId="TCLayout.ActiveDocument.1">
                  <p:embed/>
                  <p:pic>
                    <p:nvPicPr>
                      <p:cNvPr id="9" name="Objekt 8" hidden="1">
                        <a:extLst>
                          <a:ext uri="{FF2B5EF4-FFF2-40B4-BE49-F238E27FC236}">
                            <a16:creationId xmlns:a16="http://schemas.microsoft.com/office/drawing/2014/main" id="{958B59F1-F599-42EA-B0AF-D694CD5566E0}"/>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B61D218C-849D-494C-AA25-56222077AB86}"/>
              </a:ext>
            </a:extLst>
          </p:cNvPr>
          <p:cNvSpPr/>
          <p:nvPr userDrawn="1">
            <p:custDataLst>
              <p:tags r:id="rId2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610600"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10" name="Bild 9">
            <a:extLst>
              <a:ext uri="{FF2B5EF4-FFF2-40B4-BE49-F238E27FC236}">
                <a16:creationId xmlns:a16="http://schemas.microsoft.com/office/drawing/2014/main" id="{EA1B7142-EF6F-D62B-03AE-8E8AC4E3BCC2}"/>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4033021330"/>
      </p:ext>
    </p:extLst>
  </p:cSld>
  <p:clrMap bg1="lt1" tx1="dk1" bg2="lt2" tx2="dk2" accent1="accent1" accent2="accent2" accent3="accent3" accent4="accent4" accent5="accent5" accent6="accent6" hlink="hlink" folHlink="folHlink"/>
  <p:sldLayoutIdLst>
    <p:sldLayoutId id="2147483893" r:id="rId1"/>
    <p:sldLayoutId id="2147483888" r:id="rId2"/>
    <p:sldLayoutId id="2147483897" r:id="rId3"/>
    <p:sldLayoutId id="2147483923" r:id="rId4"/>
    <p:sldLayoutId id="2147483932" r:id="rId5"/>
    <p:sldLayoutId id="2147483908" r:id="rId6"/>
    <p:sldLayoutId id="2147483865" r:id="rId7"/>
    <p:sldLayoutId id="2147483867" r:id="rId8"/>
    <p:sldLayoutId id="2147483866" r:id="rId9"/>
    <p:sldLayoutId id="2147483905" r:id="rId10"/>
    <p:sldLayoutId id="2147483956" r:id="rId11"/>
    <p:sldLayoutId id="2147483869" r:id="rId12"/>
    <p:sldLayoutId id="2147483877" r:id="rId13"/>
    <p:sldLayoutId id="2147483950" r:id="rId14"/>
    <p:sldLayoutId id="2147483910" r:id="rId15"/>
    <p:sldLayoutId id="2147483911" r:id="rId16"/>
    <p:sldLayoutId id="2147483912" r:id="rId17"/>
    <p:sldLayoutId id="2147483928" r:id="rId18"/>
    <p:sldLayoutId id="2147483873" r:id="rId19"/>
    <p:sldLayoutId id="2147483941" r:id="rId20"/>
    <p:sldLayoutId id="2147483868" r:id="rId21"/>
    <p:sldLayoutId id="2147483959" r:id="rId22"/>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p15:clr>
            <a:srgbClr val="F26B43"/>
          </p15:clr>
        </p15:guide>
        <p15:guide id="4" orient="horz" pos="1139">
          <p15:clr>
            <a:srgbClr val="F26B43"/>
          </p15:clr>
        </p15:guide>
        <p15:guide id="5" orient="horz" pos="388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DF7F7"/>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F55B9FB1-673E-4FA5-AEAD-234B05B54042}"/>
              </a:ext>
            </a:extLst>
          </p:cNvPr>
          <p:cNvGraphicFramePr>
            <a:graphicFrameLocks noChangeAspect="1"/>
          </p:cNvGraphicFramePr>
          <p:nvPr userDrawn="1">
            <p:custDataLst>
              <p:tags r:id="rId24"/>
            </p:custDataLst>
            <p:extLst>
              <p:ext uri="{D42A27DB-BD31-4B8C-83A1-F6EECF244321}">
                <p14:modId xmlns:p14="http://schemas.microsoft.com/office/powerpoint/2010/main" val="10304065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498" imgH="499" progId="TCLayout.ActiveDocument.1">
                  <p:embed/>
                </p:oleObj>
              </mc:Choice>
              <mc:Fallback>
                <p:oleObj name="think-cell Slide" r:id="rId26" imgW="498" imgH="499" progId="TCLayout.ActiveDocument.1">
                  <p:embed/>
                  <p:pic>
                    <p:nvPicPr>
                      <p:cNvPr id="9" name="Objekt 8" hidden="1">
                        <a:extLst>
                          <a:ext uri="{FF2B5EF4-FFF2-40B4-BE49-F238E27FC236}">
                            <a16:creationId xmlns:a16="http://schemas.microsoft.com/office/drawing/2014/main" id="{F55B9FB1-673E-4FA5-AEAD-234B05B54042}"/>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DBE36DAA-5B8C-4FD8-9ADA-0B562E8D9672}"/>
              </a:ext>
            </a:extLst>
          </p:cNvPr>
          <p:cNvSpPr/>
          <p:nvPr userDrawn="1">
            <p:custDataLst>
              <p:tags r:id="rId2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874126" y="6356350"/>
            <a:ext cx="19002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10" name="Bild 9">
            <a:extLst>
              <a:ext uri="{FF2B5EF4-FFF2-40B4-BE49-F238E27FC236}">
                <a16:creationId xmlns:a16="http://schemas.microsoft.com/office/drawing/2014/main" id="{D98DB72C-1FCE-4460-8D25-C98D581AA9FD}"/>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06110241"/>
      </p:ext>
    </p:extLst>
  </p:cSld>
  <p:clrMap bg1="lt1" tx1="dk1" bg2="lt2" tx2="dk2" accent1="accent1" accent2="accent2" accent3="accent3" accent4="accent4" accent5="accent5" accent6="accent6" hlink="hlink" folHlink="folHlink"/>
  <p:sldLayoutIdLst>
    <p:sldLayoutId id="2147483894" r:id="rId1"/>
    <p:sldLayoutId id="2147483889" r:id="rId2"/>
    <p:sldLayoutId id="2147483898" r:id="rId3"/>
    <p:sldLayoutId id="2147483924" r:id="rId4"/>
    <p:sldLayoutId id="2147483933" r:id="rId5"/>
    <p:sldLayoutId id="2147483683" r:id="rId6"/>
    <p:sldLayoutId id="2147483861" r:id="rId7"/>
    <p:sldLayoutId id="2147483862" r:id="rId8"/>
    <p:sldLayoutId id="2147483682" r:id="rId9"/>
    <p:sldLayoutId id="2147483906" r:id="rId10"/>
    <p:sldLayoutId id="2147483957" r:id="rId11"/>
    <p:sldLayoutId id="2147483870" r:id="rId12"/>
    <p:sldLayoutId id="2147483878" r:id="rId13"/>
    <p:sldLayoutId id="2147483951" r:id="rId14"/>
    <p:sldLayoutId id="2147483913" r:id="rId15"/>
    <p:sldLayoutId id="2147483914" r:id="rId16"/>
    <p:sldLayoutId id="2147483915" r:id="rId17"/>
    <p:sldLayoutId id="2147483929" r:id="rId18"/>
    <p:sldLayoutId id="2147483874" r:id="rId19"/>
    <p:sldLayoutId id="2147483942" r:id="rId20"/>
    <p:sldLayoutId id="2147483845" r:id="rId21"/>
    <p:sldLayoutId id="2147483960" r:id="rId22"/>
  </p:sldLayoutIdLst>
  <p:txStyles>
    <p:titleStyle>
      <a:lvl1pPr algn="l" defTabSz="914400" rtl="0" eaLnBrk="1" latinLnBrk="0" hangingPunct="1">
        <a:lnSpc>
          <a:spcPts val="3100"/>
        </a:lnSpc>
        <a:spcBef>
          <a:spcPct val="0"/>
        </a:spcBef>
        <a:buNone/>
        <a:defRPr sz="2800" b="1" kern="1200">
          <a:solidFill>
            <a:schemeClr val="accent1">
              <a:lumMod val="75000"/>
            </a:schemeClr>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userDrawn="1">
          <p15:clr>
            <a:srgbClr val="F26B43"/>
          </p15:clr>
        </p15:guide>
        <p15:guide id="4" orient="horz" pos="1139">
          <p15:clr>
            <a:srgbClr val="F26B43"/>
          </p15:clr>
        </p15:guide>
        <p15:guide id="5" orient="horz" pos="388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schemeClr>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54A3FDFF-44E2-4DA6-9568-D290BF6D0259}"/>
              </a:ext>
            </a:extLst>
          </p:cNvPr>
          <p:cNvGraphicFramePr>
            <a:graphicFrameLocks noChangeAspect="1"/>
          </p:cNvGraphicFramePr>
          <p:nvPr userDrawn="1">
            <p:custDataLst>
              <p:tags r:id="rId23"/>
            </p:custDataLst>
            <p:extLst>
              <p:ext uri="{D42A27DB-BD31-4B8C-83A1-F6EECF244321}">
                <p14:modId xmlns:p14="http://schemas.microsoft.com/office/powerpoint/2010/main" val="11589738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498" imgH="499" progId="TCLayout.ActiveDocument.1">
                  <p:embed/>
                </p:oleObj>
              </mc:Choice>
              <mc:Fallback>
                <p:oleObj name="think-cell Slide" r:id="rId25" imgW="498" imgH="499" progId="TCLayout.ActiveDocument.1">
                  <p:embed/>
                  <p:pic>
                    <p:nvPicPr>
                      <p:cNvPr id="9" name="Objekt 8" hidden="1">
                        <a:extLst>
                          <a:ext uri="{FF2B5EF4-FFF2-40B4-BE49-F238E27FC236}">
                            <a16:creationId xmlns:a16="http://schemas.microsoft.com/office/drawing/2014/main" id="{54A3FDFF-44E2-4DA6-9568-D290BF6D0259}"/>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DB8C408F-CA11-4557-97D3-0875DA17FC62}"/>
              </a:ext>
            </a:extLst>
          </p:cNvPr>
          <p:cNvSpPr/>
          <p:nvPr userDrawn="1">
            <p:custDataLst>
              <p:tags r:id="rId2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6613" y="374650"/>
            <a:ext cx="993775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993775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8874127" y="6356350"/>
            <a:ext cx="190023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10" name="Bild 9">
            <a:extLst>
              <a:ext uri="{FF2B5EF4-FFF2-40B4-BE49-F238E27FC236}">
                <a16:creationId xmlns:a16="http://schemas.microsoft.com/office/drawing/2014/main" id="{DFC9F31C-020A-4F6B-B5AD-2634ED65740A}"/>
              </a:ext>
            </a:extLst>
          </p:cNvPr>
          <p:cNvPicPr>
            <a:picLocks noChangeAspect="1"/>
          </p:cNvPicPr>
          <p:nvPr userDrawn="1"/>
        </p:nvPicPr>
        <p:blipFill>
          <a:blip>
            <a:extLst>
              <a:ext uri="{96DAC541-7B7A-43D3-8B79-37D633B846F1}">
                <asvg:svgBlip xmlns:asvg="http://schemas.microsoft.com/office/drawing/2016/SVG/main" r:embed="rId27"/>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736681993"/>
      </p:ext>
    </p:extLst>
  </p:cSld>
  <p:clrMap bg1="lt1" tx1="dk1" bg2="lt2" tx2="dk2" accent1="accent1" accent2="accent2" accent3="accent3" accent4="accent4" accent5="accent5" accent6="accent6" hlink="hlink" folHlink="folHlink"/>
  <p:sldLayoutIdLst>
    <p:sldLayoutId id="2147483895" r:id="rId1"/>
    <p:sldLayoutId id="2147483890" r:id="rId2"/>
    <p:sldLayoutId id="2147483899" r:id="rId3"/>
    <p:sldLayoutId id="2147483925" r:id="rId4"/>
    <p:sldLayoutId id="2147483934" r:id="rId5"/>
    <p:sldLayoutId id="2147483691" r:id="rId6"/>
    <p:sldLayoutId id="2147483690" r:id="rId7"/>
    <p:sldLayoutId id="2147483921" r:id="rId8"/>
    <p:sldLayoutId id="2147483860" r:id="rId9"/>
    <p:sldLayoutId id="2147483907" r:id="rId10"/>
    <p:sldLayoutId id="2147483958" r:id="rId11"/>
    <p:sldLayoutId id="2147483871" r:id="rId12"/>
    <p:sldLayoutId id="2147483879" r:id="rId13"/>
    <p:sldLayoutId id="2147483952" r:id="rId14"/>
    <p:sldLayoutId id="2147483916" r:id="rId15"/>
    <p:sldLayoutId id="2147483917" r:id="rId16"/>
    <p:sldLayoutId id="2147483918" r:id="rId17"/>
    <p:sldLayoutId id="2147483930" r:id="rId18"/>
    <p:sldLayoutId id="2147483875" r:id="rId19"/>
    <p:sldLayoutId id="2147483943" r:id="rId20"/>
    <p:sldLayoutId id="2147483846" r:id="rId21"/>
  </p:sldLayoutIdLst>
  <p:txStyles>
    <p:titleStyle>
      <a:lvl1pPr algn="l" defTabSz="914400" rtl="0" eaLnBrk="1" latinLnBrk="0" hangingPunct="1">
        <a:lnSpc>
          <a:spcPts val="3100"/>
        </a:lnSpc>
        <a:spcBef>
          <a:spcPct val="0"/>
        </a:spcBef>
        <a:buNone/>
        <a:defRPr sz="2800" b="1" kern="1200">
          <a:solidFill>
            <a:srgbClr val="1D4F78"/>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6788" userDrawn="1">
          <p15:clr>
            <a:srgbClr val="F26B43"/>
          </p15:clr>
        </p15:guide>
        <p15:guide id="4" orient="horz" pos="1139">
          <p15:clr>
            <a:srgbClr val="F26B43"/>
          </p15:clr>
        </p15:guide>
        <p15:guide id="5" orient="horz" pos="3884"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1755514C-7FB5-4E02-9230-89025535BEC8}"/>
              </a:ext>
            </a:extLst>
          </p:cNvPr>
          <p:cNvGraphicFramePr>
            <a:graphicFrameLocks noChangeAspect="1"/>
          </p:cNvGraphicFramePr>
          <p:nvPr userDrawn="1">
            <p:custDataLst>
              <p:tags r:id="rId24"/>
            </p:custDataLst>
            <p:extLst>
              <p:ext uri="{D42A27DB-BD31-4B8C-83A1-F6EECF244321}">
                <p14:modId xmlns:p14="http://schemas.microsoft.com/office/powerpoint/2010/main" val="1802817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6" imgW="498" imgH="499" progId="TCLayout.ActiveDocument.1">
                  <p:embed/>
                </p:oleObj>
              </mc:Choice>
              <mc:Fallback>
                <p:oleObj name="think-cell Slide" r:id="rId26" imgW="498" imgH="499" progId="TCLayout.ActiveDocument.1">
                  <p:embed/>
                  <p:pic>
                    <p:nvPicPr>
                      <p:cNvPr id="9" name="Objekt 8" hidden="1">
                        <a:extLst>
                          <a:ext uri="{FF2B5EF4-FFF2-40B4-BE49-F238E27FC236}">
                            <a16:creationId xmlns:a16="http://schemas.microsoft.com/office/drawing/2014/main" id="{1755514C-7FB5-4E02-9230-89025535BEC8}"/>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25F98DF9-27EF-4B30-BAE6-286812BD8814}"/>
              </a:ext>
            </a:extLst>
          </p:cNvPr>
          <p:cNvSpPr/>
          <p:nvPr userDrawn="1">
            <p:custDataLst>
              <p:tags r:id="rId2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8200" y="365125"/>
            <a:ext cx="1013460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1051560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945197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8" name="Bild 7">
            <a:extLst>
              <a:ext uri="{FF2B5EF4-FFF2-40B4-BE49-F238E27FC236}">
                <a16:creationId xmlns:a16="http://schemas.microsoft.com/office/drawing/2014/main" id="{ED147F06-F6F9-854C-0F74-48B5776247AE}"/>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3291885525"/>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14" r:id="rId7"/>
    <p:sldLayoutId id="2147484015" r:id="rId8"/>
    <p:sldLayoutId id="2147484016" r:id="rId9"/>
    <p:sldLayoutId id="2147484017" r:id="rId10"/>
    <p:sldLayoutId id="2147484018" r:id="rId11"/>
    <p:sldLayoutId id="2147484019" r:id="rId12"/>
    <p:sldLayoutId id="2147484020" r:id="rId13"/>
    <p:sldLayoutId id="2147484021" r:id="rId14"/>
    <p:sldLayoutId id="2147484022" r:id="rId15"/>
    <p:sldLayoutId id="2147484023" r:id="rId16"/>
    <p:sldLayoutId id="2147484024" r:id="rId17"/>
    <p:sldLayoutId id="2147484025" r:id="rId18"/>
    <p:sldLayoutId id="2147484026" r:id="rId19"/>
    <p:sldLayoutId id="2147484027" r:id="rId20"/>
    <p:sldLayoutId id="2147484028" r:id="rId21"/>
    <p:sldLayoutId id="2147484029" r:id="rId22"/>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7151">
          <p15:clr>
            <a:srgbClr val="F26B43"/>
          </p15:clr>
        </p15:guide>
        <p15:guide id="4" orient="horz" pos="1139">
          <p15:clr>
            <a:srgbClr val="F26B43"/>
          </p15:clr>
        </p15:guide>
        <p15:guide id="5" orient="horz" pos="388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1755514C-7FB5-4E02-9230-89025535BEC8}"/>
              </a:ext>
            </a:extLst>
          </p:cNvPr>
          <p:cNvGraphicFramePr>
            <a:graphicFrameLocks noChangeAspect="1"/>
          </p:cNvGraphicFramePr>
          <p:nvPr userDrawn="1">
            <p:custDataLst>
              <p:tags r:id="rId26"/>
            </p:custDataLst>
            <p:extLst>
              <p:ext uri="{D42A27DB-BD31-4B8C-83A1-F6EECF244321}">
                <p14:modId xmlns:p14="http://schemas.microsoft.com/office/powerpoint/2010/main" val="1802817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98" imgH="499" progId="TCLayout.ActiveDocument.1">
                  <p:embed/>
                </p:oleObj>
              </mc:Choice>
              <mc:Fallback>
                <p:oleObj name="think-cell Slide" r:id="rId28" imgW="498" imgH="499" progId="TCLayout.ActiveDocument.1">
                  <p:embed/>
                  <p:pic>
                    <p:nvPicPr>
                      <p:cNvPr id="9" name="Objekt 8" hidden="1">
                        <a:extLst>
                          <a:ext uri="{FF2B5EF4-FFF2-40B4-BE49-F238E27FC236}">
                            <a16:creationId xmlns:a16="http://schemas.microsoft.com/office/drawing/2014/main" id="{1755514C-7FB5-4E02-9230-89025535BEC8}"/>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25F98DF9-27EF-4B30-BAE6-286812BD8814}"/>
              </a:ext>
            </a:extLst>
          </p:cNvPr>
          <p:cNvSpPr/>
          <p:nvPr userDrawn="1">
            <p:custDataLst>
              <p:tags r:id="rId2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8200" y="365125"/>
            <a:ext cx="10134600" cy="1325563"/>
          </a:xfrm>
          <a:prstGeom prst="rect">
            <a:avLst/>
          </a:prstGeom>
        </p:spPr>
        <p:txBody>
          <a:bodyPr vert="horz" lIns="91440" tIns="45720" rIns="91440" bIns="45720" rtlCol="0" anchor="b">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10515600" cy="4340225"/>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945197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8" name="Bild 7">
            <a:extLst>
              <a:ext uri="{FF2B5EF4-FFF2-40B4-BE49-F238E27FC236}">
                <a16:creationId xmlns:a16="http://schemas.microsoft.com/office/drawing/2014/main" id="{ED147F06-F6F9-854C-0F74-48B5776247AE}"/>
              </a:ext>
            </a:extLst>
          </p:cNvPr>
          <p:cNvPicPr>
            <a:picLocks noChangeAspect="1"/>
          </p:cNvPicPr>
          <p:nvPr userDrawn="1"/>
        </p:nvPicPr>
        <p:blipFill>
          <a:blip>
            <a:extLst>
              <a:ext uri="{96DAC541-7B7A-43D3-8B79-37D633B846F1}">
                <asvg:svgBlip xmlns:asvg="http://schemas.microsoft.com/office/drawing/2016/SVG/main" r:embed="rId30"/>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1093701271"/>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 id="2147484042" r:id="rId12"/>
    <p:sldLayoutId id="2147484043" r:id="rId13"/>
    <p:sldLayoutId id="2147484044" r:id="rId14"/>
    <p:sldLayoutId id="2147484045" r:id="rId15"/>
    <p:sldLayoutId id="2147484046" r:id="rId16"/>
    <p:sldLayoutId id="2147484047" r:id="rId17"/>
    <p:sldLayoutId id="2147484048" r:id="rId18"/>
    <p:sldLayoutId id="2147484049" r:id="rId19"/>
    <p:sldLayoutId id="2147484050" r:id="rId20"/>
    <p:sldLayoutId id="2147484051" r:id="rId21"/>
    <p:sldLayoutId id="2147484052" r:id="rId22"/>
    <p:sldLayoutId id="2147484053" r:id="rId23"/>
    <p:sldLayoutId id="2147484055" r:id="rId24"/>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7151">
          <p15:clr>
            <a:srgbClr val="F26B43"/>
          </p15:clr>
        </p15:guide>
        <p15:guide id="4" orient="horz" pos="1139">
          <p15:clr>
            <a:srgbClr val="F26B43"/>
          </p15:clr>
        </p15:guide>
        <p15:guide id="5" orient="horz" pos="388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1755514C-7FB5-4E02-9230-89025535BEC8}"/>
              </a:ext>
            </a:extLst>
          </p:cNvPr>
          <p:cNvGraphicFramePr>
            <a:graphicFrameLocks noChangeAspect="1"/>
          </p:cNvGraphicFramePr>
          <p:nvPr userDrawn="1">
            <p:custDataLst>
              <p:tags r:id="rId29"/>
            </p:custDataLst>
            <p:extLst>
              <p:ext uri="{D42A27DB-BD31-4B8C-83A1-F6EECF244321}">
                <p14:modId xmlns:p14="http://schemas.microsoft.com/office/powerpoint/2010/main" val="1802817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498" imgH="499" progId="TCLayout.ActiveDocument.1">
                  <p:embed/>
                </p:oleObj>
              </mc:Choice>
              <mc:Fallback>
                <p:oleObj name="think-cell Slide" r:id="rId31" imgW="498" imgH="499" progId="TCLayout.ActiveDocument.1">
                  <p:embed/>
                  <p:pic>
                    <p:nvPicPr>
                      <p:cNvPr id="9" name="Objekt 8" hidden="1">
                        <a:extLst>
                          <a:ext uri="{FF2B5EF4-FFF2-40B4-BE49-F238E27FC236}">
                            <a16:creationId xmlns:a16="http://schemas.microsoft.com/office/drawing/2014/main" id="{1755514C-7FB5-4E02-9230-89025535BEC8}"/>
                          </a:ext>
                        </a:extLst>
                      </p:cNvPr>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7" name="Rektangel 6" hidden="1">
            <a:extLst>
              <a:ext uri="{FF2B5EF4-FFF2-40B4-BE49-F238E27FC236}">
                <a16:creationId xmlns:a16="http://schemas.microsoft.com/office/drawing/2014/main" id="{25F98DF9-27EF-4B30-BAE6-286812BD8814}"/>
              </a:ext>
            </a:extLst>
          </p:cNvPr>
          <p:cNvSpPr/>
          <p:nvPr userDrawn="1">
            <p:custDataLst>
              <p:tags r:id="rId3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2800" b="1" i="0" baseline="0" dirty="0">
              <a:latin typeface="Arial" panose="020B0604020202020204" pitchFamily="34" charset="0"/>
              <a:ea typeface="+mj-ea"/>
              <a:cs typeface="+mj-cs"/>
              <a:sym typeface="Arial" panose="020B0604020202020204" pitchFamily="34" charset="0"/>
            </a:endParaRPr>
          </a:p>
        </p:txBody>
      </p:sp>
      <p:sp>
        <p:nvSpPr>
          <p:cNvPr id="2" name="Platshållare för rubrik 1">
            <a:extLst>
              <a:ext uri="{FF2B5EF4-FFF2-40B4-BE49-F238E27FC236}">
                <a16:creationId xmlns:a16="http://schemas.microsoft.com/office/drawing/2014/main" id="{097E94E6-E056-44DB-88F4-99A19E9B3E7E}"/>
              </a:ext>
            </a:extLst>
          </p:cNvPr>
          <p:cNvSpPr>
            <a:spLocks noGrp="1"/>
          </p:cNvSpPr>
          <p:nvPr>
            <p:ph type="title"/>
          </p:nvPr>
        </p:nvSpPr>
        <p:spPr>
          <a:xfrm>
            <a:off x="838200" y="365125"/>
            <a:ext cx="10134600" cy="1325563"/>
          </a:xfrm>
          <a:prstGeom prst="rect">
            <a:avLst/>
          </a:prstGeom>
        </p:spPr>
        <p:txBody>
          <a:bodyPr vert="horz" lIns="91440" tIns="45720" rIns="91440" bIns="45720" rtlCol="0" anchor="b">
            <a:normAutofit/>
          </a:bodyPr>
          <a:lstStyle/>
          <a:p>
            <a:r>
              <a:rPr lang="sv-SE" dirty="0"/>
              <a:t>Klicka här för att ändra mall för rubrikformat</a:t>
            </a:r>
            <a:endParaRPr lang="en-GB" dirty="0"/>
          </a:p>
        </p:txBody>
      </p:sp>
      <p:sp>
        <p:nvSpPr>
          <p:cNvPr id="3" name="Platshållare för text 2">
            <a:extLst>
              <a:ext uri="{FF2B5EF4-FFF2-40B4-BE49-F238E27FC236}">
                <a16:creationId xmlns:a16="http://schemas.microsoft.com/office/drawing/2014/main" id="{63B8ED10-F4B2-4FA1-8E88-70AFDC69C2BF}"/>
              </a:ext>
            </a:extLst>
          </p:cNvPr>
          <p:cNvSpPr>
            <a:spLocks noGrp="1"/>
          </p:cNvSpPr>
          <p:nvPr>
            <p:ph type="body" idx="1"/>
          </p:nvPr>
        </p:nvSpPr>
        <p:spPr>
          <a:xfrm>
            <a:off x="838200" y="1825625"/>
            <a:ext cx="10515600" cy="4340225"/>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4" name="Platshållare för datum 3">
            <a:extLst>
              <a:ext uri="{FF2B5EF4-FFF2-40B4-BE49-F238E27FC236}">
                <a16:creationId xmlns:a16="http://schemas.microsoft.com/office/drawing/2014/main" id="{2263B157-AAB9-40E3-9103-92766FFC2F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AD5718-60B2-496E-9FAD-9B02076132A9}" type="datetimeFigureOut">
              <a:rPr lang="en-GB" smtClean="0"/>
              <a:t>18/08/2026</a:t>
            </a:fld>
            <a:endParaRPr lang="en-GB" dirty="0"/>
          </a:p>
        </p:txBody>
      </p:sp>
      <p:sp>
        <p:nvSpPr>
          <p:cNvPr id="5" name="Platshållare för sidfot 4">
            <a:extLst>
              <a:ext uri="{FF2B5EF4-FFF2-40B4-BE49-F238E27FC236}">
                <a16:creationId xmlns:a16="http://schemas.microsoft.com/office/drawing/2014/main" id="{AA5C12CA-C4C9-478F-B06C-6D1D166FF1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9B9600E1-62B8-4BC8-B329-4E58952036B0}"/>
              </a:ext>
            </a:extLst>
          </p:cNvPr>
          <p:cNvSpPr>
            <a:spLocks noGrp="1"/>
          </p:cNvSpPr>
          <p:nvPr>
            <p:ph type="sldNum" sz="quarter" idx="4"/>
          </p:nvPr>
        </p:nvSpPr>
        <p:spPr>
          <a:xfrm>
            <a:off x="9451975" y="6356350"/>
            <a:ext cx="19002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BD01-E488-4B64-A04E-23BB7B336F1D}" type="slidenum">
              <a:rPr lang="en-GB" smtClean="0"/>
              <a:t>‹#›</a:t>
            </a:fld>
            <a:endParaRPr lang="en-GB"/>
          </a:p>
        </p:txBody>
      </p:sp>
      <p:pic>
        <p:nvPicPr>
          <p:cNvPr id="8" name="Bild 7">
            <a:extLst>
              <a:ext uri="{FF2B5EF4-FFF2-40B4-BE49-F238E27FC236}">
                <a16:creationId xmlns:a16="http://schemas.microsoft.com/office/drawing/2014/main" id="{ED147F06-F6F9-854C-0F74-48B5776247AE}"/>
              </a:ext>
            </a:extLst>
          </p:cNvPr>
          <p:cNvPicPr>
            <a:picLocks noChangeAspect="1"/>
          </p:cNvPicPr>
          <p:nvPr userDrawn="1"/>
        </p:nvPicPr>
        <p:blipFill>
          <a:blip>
            <a:extLst>
              <a:ext uri="{96DAC541-7B7A-43D3-8B79-37D633B846F1}">
                <asvg:svgBlip xmlns:asvg="http://schemas.microsoft.com/office/drawing/2016/SVG/main" r:embed="rId33"/>
              </a:ext>
            </a:extLst>
          </a:blip>
          <a:stretch>
            <a:fillRect/>
          </a:stretch>
        </p:blipFill>
        <p:spPr>
          <a:xfrm>
            <a:off x="11438863" y="223821"/>
            <a:ext cx="560382" cy="479968"/>
          </a:xfrm>
          <a:prstGeom prst="rect">
            <a:avLst/>
          </a:prstGeom>
        </p:spPr>
      </p:pic>
    </p:spTree>
    <p:extLst>
      <p:ext uri="{BB962C8B-B14F-4D97-AF65-F5344CB8AC3E}">
        <p14:creationId xmlns:p14="http://schemas.microsoft.com/office/powerpoint/2010/main" val="2261948099"/>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4" r:id="rId27"/>
  </p:sldLayoutIdLst>
  <p:txStyles>
    <p:titleStyle>
      <a:lvl1pPr algn="l" defTabSz="914400" rtl="0" eaLnBrk="1" latinLnBrk="0" hangingPunct="1">
        <a:lnSpc>
          <a:spcPts val="3100"/>
        </a:lnSpc>
        <a:spcBef>
          <a:spcPct val="0"/>
        </a:spcBef>
        <a:buNone/>
        <a:defRPr sz="2800" b="1" kern="1200">
          <a:solidFill>
            <a:schemeClr val="accent1"/>
          </a:solidFill>
          <a:latin typeface="+mj-lt"/>
          <a:ea typeface="+mj-ea"/>
          <a:cs typeface="+mj-cs"/>
        </a:defRPr>
      </a:lvl1pPr>
    </p:titleStyle>
    <p:bodyStyle>
      <a:lvl1pPr marL="271463" indent="-271463" algn="l" defTabSz="914400" rtl="0" eaLnBrk="1" latinLnBrk="0" hangingPunct="1">
        <a:lnSpc>
          <a:spcPct val="1000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533400" indent="-261938"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2pPr>
      <a:lvl3pPr marL="806450" indent="-273050"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3pPr>
      <a:lvl4pPr marL="1077913"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4pPr>
      <a:lvl5pPr marL="1349375" indent="-271463" algn="l" defTabSz="914400" rtl="0" eaLnBrk="1" latinLnBrk="0" hangingPunct="1">
        <a:lnSpc>
          <a:spcPct val="100000"/>
        </a:lnSpc>
        <a:spcBef>
          <a:spcPts val="500"/>
        </a:spcBef>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71">
          <p15:clr>
            <a:srgbClr val="F26B43"/>
          </p15:clr>
        </p15:guide>
        <p15:guide id="2" pos="529">
          <p15:clr>
            <a:srgbClr val="F26B43"/>
          </p15:clr>
        </p15:guide>
        <p15:guide id="3" pos="7151">
          <p15:clr>
            <a:srgbClr val="F26B43"/>
          </p15:clr>
        </p15:guide>
        <p15:guide id="4" orient="horz" pos="1139">
          <p15:clr>
            <a:srgbClr val="F26B43"/>
          </p15:clr>
        </p15:guide>
        <p15:guide id="5" orient="horz" pos="38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8.xml"/></Relationships>
</file>

<file path=ppt/slides/_rels/slide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0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5.svg"/><Relationship Id="rId1" Type="http://schemas.openxmlformats.org/officeDocument/2006/relationships/slideLayout" Target="../slideLayouts/slideLayout130.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54.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0.xml"/></Relationships>
</file>

<file path=ppt/slides/_rels/slide1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3.xml"/><Relationship Id="rId1" Type="http://schemas.openxmlformats.org/officeDocument/2006/relationships/slideLayout" Target="../slideLayouts/slideLayout130.xml"/><Relationship Id="rId6" Type="http://schemas.microsoft.com/office/2007/relationships/hdphoto" Target="../media/hdphoto1.wdp"/><Relationship Id="rId5" Type="http://schemas.openxmlformats.org/officeDocument/2006/relationships/image" Target="../media/image35.png"/><Relationship Id="rId4" Type="http://schemas.openxmlformats.org/officeDocument/2006/relationships/image" Target="../media/image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3.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7FFFF629_F3A5DB27.xml"/><Relationship Id="rId2" Type="http://schemas.openxmlformats.org/officeDocument/2006/relationships/notesSlide" Target="../notesSlides/notesSlide7.xml"/><Relationship Id="rId1" Type="http://schemas.openxmlformats.org/officeDocument/2006/relationships/slideLayout" Target="../slideLayouts/slideLayout15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tshållare för bild 14" descr="En bild som visar Flygfotografi, vatten, utomhus, byggnad&#10;&#10;AI-genererat innehåll kan vara felaktigt.">
            <a:extLst>
              <a:ext uri="{FF2B5EF4-FFF2-40B4-BE49-F238E27FC236}">
                <a16:creationId xmlns:a16="http://schemas.microsoft.com/office/drawing/2014/main" id="{494A025B-0D99-A54F-DBF9-CF23C4A6806B}"/>
              </a:ext>
            </a:extLst>
          </p:cNvPr>
          <p:cNvPicPr>
            <a:picLocks noGrp="1" noChangeAspect="1"/>
          </p:cNvPicPr>
          <p:nvPr>
            <p:ph type="pic" sz="quarter" idx="13"/>
          </p:nvPr>
        </p:nvPicPr>
        <p:blipFill>
          <a:blip r:embed="rId2"/>
          <a:srcRect t="7813" b="7813"/>
          <a:stretch/>
        </p:blipFill>
        <p:spPr>
          <a:xfrm>
            <a:off x="0" y="0"/>
            <a:ext cx="12192000" cy="6858000"/>
          </a:xfrm>
        </p:spPr>
      </p:pic>
      <p:sp>
        <p:nvSpPr>
          <p:cNvPr id="4" name="Rubrik 3">
            <a:extLst>
              <a:ext uri="{FF2B5EF4-FFF2-40B4-BE49-F238E27FC236}">
                <a16:creationId xmlns:a16="http://schemas.microsoft.com/office/drawing/2014/main" id="{AEA796D8-3A8C-A22A-E328-A5AB7D870FCE}"/>
              </a:ext>
            </a:extLst>
          </p:cNvPr>
          <p:cNvSpPr>
            <a:spLocks noGrp="1"/>
          </p:cNvSpPr>
          <p:nvPr>
            <p:ph type="ctrTitle"/>
          </p:nvPr>
        </p:nvSpPr>
        <p:spPr>
          <a:xfrm>
            <a:off x="2086096" y="3812093"/>
            <a:ext cx="7762996" cy="1655762"/>
          </a:xfrm>
        </p:spPr>
        <p:txBody>
          <a:bodyPr/>
          <a:lstStyle/>
          <a:p>
            <a:r>
              <a:rPr lang="sv-SE" sz="4000"/>
              <a:t>Göteborgs Stads näringslivsstrategiska program</a:t>
            </a:r>
          </a:p>
        </p:txBody>
      </p:sp>
      <p:sp>
        <p:nvSpPr>
          <p:cNvPr id="19" name="Underrubrik 18">
            <a:extLst>
              <a:ext uri="{FF2B5EF4-FFF2-40B4-BE49-F238E27FC236}">
                <a16:creationId xmlns:a16="http://schemas.microsoft.com/office/drawing/2014/main" id="{4AD9E384-85CE-FA34-8878-ABC88D1BC832}"/>
              </a:ext>
            </a:extLst>
          </p:cNvPr>
          <p:cNvSpPr>
            <a:spLocks noGrp="1"/>
          </p:cNvSpPr>
          <p:nvPr>
            <p:ph type="subTitle" idx="1"/>
          </p:nvPr>
        </p:nvSpPr>
        <p:spPr/>
        <p:txBody>
          <a:bodyPr/>
          <a:lstStyle/>
          <a:p>
            <a:r>
              <a:rPr lang="sv-SE" dirty="0"/>
              <a:t>Styrelsen för </a:t>
            </a:r>
            <a:r>
              <a:rPr lang="sv-SE"/>
              <a:t>BRG 31 </a:t>
            </a:r>
            <a:r>
              <a:rPr lang="sv-SE" dirty="0"/>
              <a:t>aug 2026</a:t>
            </a:r>
          </a:p>
        </p:txBody>
      </p:sp>
    </p:spTree>
    <p:extLst>
      <p:ext uri="{BB962C8B-B14F-4D97-AF65-F5344CB8AC3E}">
        <p14:creationId xmlns:p14="http://schemas.microsoft.com/office/powerpoint/2010/main" val="301931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138A0628-8F4D-37A1-85C8-0CC1EC672B11}"/>
              </a:ext>
            </a:extLst>
          </p:cNvPr>
          <p:cNvSpPr>
            <a:spLocks noGrp="1"/>
          </p:cNvSpPr>
          <p:nvPr>
            <p:ph type="title"/>
          </p:nvPr>
        </p:nvSpPr>
        <p:spPr/>
        <p:txBody>
          <a:bodyPr/>
          <a:lstStyle/>
          <a:p>
            <a:r>
              <a:rPr lang="sv-SE"/>
              <a:t>Agenda</a:t>
            </a:r>
          </a:p>
        </p:txBody>
      </p:sp>
      <p:sp>
        <p:nvSpPr>
          <p:cNvPr id="7" name="Platshållare för innehåll 6">
            <a:extLst>
              <a:ext uri="{FF2B5EF4-FFF2-40B4-BE49-F238E27FC236}">
                <a16:creationId xmlns:a16="http://schemas.microsoft.com/office/drawing/2014/main" id="{05E92AF6-F01F-9D07-158B-4424805F0DB6}"/>
              </a:ext>
            </a:extLst>
          </p:cNvPr>
          <p:cNvSpPr>
            <a:spLocks noGrp="1"/>
          </p:cNvSpPr>
          <p:nvPr>
            <p:ph sz="half" idx="1"/>
          </p:nvPr>
        </p:nvSpPr>
        <p:spPr/>
        <p:txBody>
          <a:bodyPr vert="horz" lIns="91440" tIns="45720" rIns="91440" bIns="45720" rtlCol="0" anchor="t">
            <a:normAutofit/>
          </a:bodyPr>
          <a:lstStyle/>
          <a:p>
            <a:pPr marL="457200" indent="-457200">
              <a:buFont typeface="+mj-lt"/>
              <a:buAutoNum type="arabicPeriod"/>
            </a:pPr>
            <a:r>
              <a:rPr lang="sv-SE" dirty="0"/>
              <a:t>Utfall HP 4 2026-27</a:t>
            </a:r>
          </a:p>
          <a:p>
            <a:pPr marL="457200" indent="-457200">
              <a:buFont typeface="+mj-lt"/>
              <a:buAutoNum type="arabicPeriod"/>
            </a:pPr>
            <a:r>
              <a:rPr lang="sv-SE" dirty="0"/>
              <a:t>Utfall Indikatorer</a:t>
            </a:r>
          </a:p>
          <a:p>
            <a:pPr marL="457200" indent="-457200">
              <a:buFont typeface="+mj-lt"/>
              <a:buAutoNum type="arabicPeriod"/>
            </a:pPr>
            <a:r>
              <a:rPr lang="sv-SE" dirty="0"/>
              <a:t>Status revidering programmet</a:t>
            </a:r>
          </a:p>
          <a:p>
            <a:pPr marL="457200" indent="-457200">
              <a:buFont typeface="+mj-lt"/>
              <a:buAutoNum type="arabicPeriod"/>
            </a:pPr>
            <a:r>
              <a:rPr lang="sv-SE" dirty="0"/>
              <a:t>Företagsbesöksdag 6 okt</a:t>
            </a:r>
            <a:endParaRPr lang="sv-SE" dirty="0">
              <a:cs typeface="Arial"/>
            </a:endParaRPr>
          </a:p>
        </p:txBody>
      </p:sp>
      <p:pic>
        <p:nvPicPr>
          <p:cNvPr id="3" name="Platshållare för bild 2" descr="En bild som visar utomhus, vatten, himmel, skepp&#10;&#10;AI-genererat innehåll kan vara felaktigt.">
            <a:extLst>
              <a:ext uri="{FF2B5EF4-FFF2-40B4-BE49-F238E27FC236}">
                <a16:creationId xmlns:a16="http://schemas.microsoft.com/office/drawing/2014/main" id="{F28C245B-912C-582C-CEEE-020403009A36}"/>
              </a:ext>
            </a:extLst>
          </p:cNvPr>
          <p:cNvPicPr>
            <a:picLocks noGrp="1" noChangeAspect="1"/>
          </p:cNvPicPr>
          <p:nvPr>
            <p:ph type="pic" sz="quarter" idx="13"/>
          </p:nvPr>
        </p:nvPicPr>
        <p:blipFill>
          <a:blip r:embed="rId2"/>
          <a:srcRect l="25010" r="25010"/>
          <a:stretch>
            <a:fillRect/>
          </a:stretch>
        </p:blipFill>
        <p:spPr/>
      </p:pic>
      <p:sp>
        <p:nvSpPr>
          <p:cNvPr id="10" name="Platshållare för text 9">
            <a:extLst>
              <a:ext uri="{FF2B5EF4-FFF2-40B4-BE49-F238E27FC236}">
                <a16:creationId xmlns:a16="http://schemas.microsoft.com/office/drawing/2014/main" id="{C2ADED3A-B8B9-8A32-3D36-93BD991329B9}"/>
              </a:ext>
            </a:extLst>
          </p:cNvPr>
          <p:cNvSpPr>
            <a:spLocks noGrp="1"/>
          </p:cNvSpPr>
          <p:nvPr>
            <p:ph type="body" sz="quarter" idx="17"/>
          </p:nvPr>
        </p:nvSpPr>
        <p:spPr/>
        <p:txBody>
          <a:bodyPr/>
          <a:lstStyle/>
          <a:p>
            <a:endParaRPr lang="sv-SE"/>
          </a:p>
        </p:txBody>
      </p:sp>
      <p:sp>
        <p:nvSpPr>
          <p:cNvPr id="9" name="Platshållare för text 8">
            <a:extLst>
              <a:ext uri="{FF2B5EF4-FFF2-40B4-BE49-F238E27FC236}">
                <a16:creationId xmlns:a16="http://schemas.microsoft.com/office/drawing/2014/main" id="{499AC14E-8BAF-DFB9-7B1D-633E2A77D5A1}"/>
              </a:ext>
            </a:extLst>
          </p:cNvPr>
          <p:cNvSpPr>
            <a:spLocks noGrp="1"/>
          </p:cNvSpPr>
          <p:nvPr>
            <p:ph type="body" sz="quarter" idx="16"/>
          </p:nvPr>
        </p:nvSpPr>
        <p:spPr/>
        <p:txBody>
          <a:bodyPr>
            <a:normAutofit fontScale="25000" lnSpcReduction="20000"/>
          </a:bodyPr>
          <a:lstStyle/>
          <a:p>
            <a:endParaRPr lang="sv-SE"/>
          </a:p>
        </p:txBody>
      </p:sp>
    </p:spTree>
    <p:extLst>
      <p:ext uri="{BB962C8B-B14F-4D97-AF65-F5344CB8AC3E}">
        <p14:creationId xmlns:p14="http://schemas.microsoft.com/office/powerpoint/2010/main" val="903356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F764CF-E401-F3B0-F9AB-A76E77FA9A06}"/>
              </a:ext>
            </a:extLst>
          </p:cNvPr>
          <p:cNvSpPr>
            <a:spLocks noGrp="1"/>
          </p:cNvSpPr>
          <p:nvPr>
            <p:ph type="title"/>
          </p:nvPr>
        </p:nvSpPr>
        <p:spPr/>
        <p:txBody>
          <a:bodyPr/>
          <a:lstStyle/>
          <a:p>
            <a:pPr marL="514350" indent="-514350">
              <a:buAutoNum type="arabicPeriod"/>
            </a:pPr>
            <a:r>
              <a:rPr lang="sv-SE" sz="2400" dirty="0"/>
              <a:t>Utfall handlingsplan 3 Göteborg Stad - 2026-27. </a:t>
            </a:r>
          </a:p>
        </p:txBody>
      </p:sp>
      <p:graphicFrame>
        <p:nvGraphicFramePr>
          <p:cNvPr id="7" name="Platshållare för innehåll 6">
            <a:extLst>
              <a:ext uri="{FF2B5EF4-FFF2-40B4-BE49-F238E27FC236}">
                <a16:creationId xmlns:a16="http://schemas.microsoft.com/office/drawing/2014/main" id="{D5A8A1DC-EB7A-42D6-3711-EB38516FF265}"/>
              </a:ext>
            </a:extLst>
          </p:cNvPr>
          <p:cNvGraphicFramePr>
            <a:graphicFrameLocks noGrp="1"/>
          </p:cNvGraphicFramePr>
          <p:nvPr>
            <p:ph idx="1"/>
            <p:extLst>
              <p:ext uri="{D42A27DB-BD31-4B8C-83A1-F6EECF244321}">
                <p14:modId xmlns:p14="http://schemas.microsoft.com/office/powerpoint/2010/main" val="3038855973"/>
              </p:ext>
            </p:extLst>
          </p:nvPr>
        </p:nvGraphicFramePr>
        <p:xfrm>
          <a:off x="628651" y="2274570"/>
          <a:ext cx="6973727" cy="3372848"/>
        </p:xfrm>
        <a:graphic>
          <a:graphicData uri="http://schemas.openxmlformats.org/drawingml/2006/table">
            <a:tbl>
              <a:tblPr/>
              <a:tblGrid>
                <a:gridCol w="3638023">
                  <a:extLst>
                    <a:ext uri="{9D8B030D-6E8A-4147-A177-3AD203B41FA5}">
                      <a16:colId xmlns:a16="http://schemas.microsoft.com/office/drawing/2014/main" val="1773506634"/>
                    </a:ext>
                  </a:extLst>
                </a:gridCol>
                <a:gridCol w="1368100">
                  <a:extLst>
                    <a:ext uri="{9D8B030D-6E8A-4147-A177-3AD203B41FA5}">
                      <a16:colId xmlns:a16="http://schemas.microsoft.com/office/drawing/2014/main" val="720911234"/>
                    </a:ext>
                  </a:extLst>
                </a:gridCol>
                <a:gridCol w="983802">
                  <a:extLst>
                    <a:ext uri="{9D8B030D-6E8A-4147-A177-3AD203B41FA5}">
                      <a16:colId xmlns:a16="http://schemas.microsoft.com/office/drawing/2014/main" val="1020810404"/>
                    </a:ext>
                  </a:extLst>
                </a:gridCol>
                <a:gridCol w="983802">
                  <a:extLst>
                    <a:ext uri="{9D8B030D-6E8A-4147-A177-3AD203B41FA5}">
                      <a16:colId xmlns:a16="http://schemas.microsoft.com/office/drawing/2014/main" val="2730329391"/>
                    </a:ext>
                  </a:extLst>
                </a:gridCol>
              </a:tblGrid>
              <a:tr h="835388">
                <a:tc>
                  <a:txBody>
                    <a:bodyPr/>
                    <a:lstStyle/>
                    <a:p>
                      <a:pPr algn="l" fontAlgn="b">
                        <a:buNone/>
                      </a:pPr>
                      <a:r>
                        <a:rPr lang="sv-SE" sz="1800" b="0" i="0" u="none" strike="noStrike">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3">
                  <a:txBody>
                    <a:bodyPr/>
                    <a:lstStyle/>
                    <a:p>
                      <a:pPr algn="ctr" fontAlgn="t">
                        <a:buNone/>
                      </a:pPr>
                      <a:r>
                        <a:rPr lang="sv-SE" sz="1800" b="1" i="0" u="none" strike="noStrike">
                          <a:solidFill>
                            <a:srgbClr val="000000"/>
                          </a:solidFill>
                          <a:effectLst/>
                          <a:latin typeface="Arial" panose="020B0604020202020204" pitchFamily="34" charset="0"/>
                        </a:rPr>
                        <a:t>Utfall 260630</a:t>
                      </a:r>
                    </a:p>
                  </a:txBody>
                  <a:tcPr marL="7620" marR="7620" marT="762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3304857509"/>
                  </a:ext>
                </a:extLst>
              </a:tr>
              <a:tr h="256006">
                <a:tc>
                  <a:txBody>
                    <a:bodyPr/>
                    <a:lstStyle/>
                    <a:p>
                      <a:pPr algn="l" fontAlgn="b">
                        <a:buNone/>
                      </a:pPr>
                      <a:r>
                        <a:rPr lang="sv-SE" sz="1800" b="0" i="0" u="none" strike="noStrike">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sv-SE" sz="1800" b="0" i="0" u="none" strike="noStrike">
                          <a:solidFill>
                            <a:srgbClr val="000000"/>
                          </a:solidFill>
                          <a:effectLst/>
                          <a:latin typeface="Arial" panose="020B0604020202020204" pitchFamily="34" charset="0"/>
                        </a:rPr>
                        <a:t>Grönt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b">
                        <a:buNone/>
                      </a:pPr>
                      <a:r>
                        <a:rPr lang="sv-SE" sz="1800" b="0" i="0" u="none" strike="noStrike">
                          <a:solidFill>
                            <a:srgbClr val="000000"/>
                          </a:solidFill>
                          <a:effectLst/>
                          <a:latin typeface="Arial" panose="020B0604020202020204" pitchFamily="34" charset="0"/>
                        </a:rPr>
                        <a:t>Gult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b">
                        <a:buNone/>
                      </a:pPr>
                      <a:r>
                        <a:rPr lang="sv-SE" sz="1800" b="0" i="0" u="none" strike="noStrike">
                          <a:solidFill>
                            <a:srgbClr val="000000"/>
                          </a:solidFill>
                          <a:effectLst/>
                          <a:latin typeface="Arial" panose="020B0604020202020204" pitchFamily="34" charset="0"/>
                        </a:rPr>
                        <a:t>Rött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579838380"/>
                  </a:ext>
                </a:extLst>
              </a:tr>
              <a:tr h="256006">
                <a:tc>
                  <a:txBody>
                    <a:bodyPr/>
                    <a:lstStyle/>
                    <a:p>
                      <a:pPr algn="l" fontAlgn="t">
                        <a:buNone/>
                      </a:pPr>
                      <a:r>
                        <a:rPr lang="sv-SE" sz="1800" b="0" i="0" u="none" strike="noStrike" dirty="0">
                          <a:solidFill>
                            <a:srgbClr val="000000"/>
                          </a:solidFill>
                          <a:effectLst/>
                          <a:latin typeface="Arial" panose="020B0604020202020204" pitchFamily="34" charset="0"/>
                        </a:rPr>
                        <a:t>Kompetens</a:t>
                      </a:r>
                      <a:r>
                        <a:rPr lang="sv-SE" sz="1800" b="0" i="0" u="none" strike="noStrike">
                          <a:solidFill>
                            <a:srgbClr val="000000"/>
                          </a:solidFill>
                          <a:effectLst/>
                          <a:latin typeface="Arial" panose="020B0604020202020204" pitchFamily="34" charset="0"/>
                        </a:rPr>
                        <a:t>, </a:t>
                      </a:r>
                      <a:endParaRPr lang="sv-SE" sz="1800" b="0" i="0" u="none" strike="noStrike" dirty="0">
                        <a:solidFill>
                          <a:srgbClr val="000000"/>
                        </a:solidFill>
                        <a:effectLst/>
                        <a:latin typeface="Arial" panose="020B0604020202020204" pitchFamily="34" charset="0"/>
                      </a:endParaRP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4</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t">
                        <a:buNone/>
                      </a:pPr>
                      <a:r>
                        <a:rPr lang="sv-SE" sz="1800" b="0" i="0" u="none" strike="noStrike">
                          <a:solidFill>
                            <a:srgbClr val="000000"/>
                          </a:solidFill>
                          <a:effectLst/>
                          <a:latin typeface="Arial" panose="020B0604020202020204" pitchFamily="34" charset="0"/>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r" fontAlgn="t">
                        <a:buNone/>
                      </a:pPr>
                      <a:r>
                        <a:rPr lang="sv-SE" sz="1800" b="0" i="0" u="none" strike="noStrike">
                          <a:solidFill>
                            <a:srgbClr val="000000"/>
                          </a:solidFill>
                          <a:effectLst/>
                          <a:latin typeface="Arial" panose="020B0604020202020204" pitchFamily="34" charset="0"/>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205867479"/>
                  </a:ext>
                </a:extLst>
              </a:tr>
              <a:tr h="256006">
                <a:tc>
                  <a:txBody>
                    <a:bodyPr/>
                    <a:lstStyle/>
                    <a:p>
                      <a:pPr algn="l" fontAlgn="b">
                        <a:buNone/>
                      </a:pPr>
                      <a:r>
                        <a:rPr lang="sv-SE" sz="1800" b="0" i="0" u="none" strike="noStrike">
                          <a:solidFill>
                            <a:srgbClr val="000000"/>
                          </a:solidFill>
                          <a:effectLst/>
                          <a:latin typeface="Arial" panose="020B0604020202020204" pitchFamily="34" charset="0"/>
                        </a:rPr>
                        <a:t>Attraktion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1968256625"/>
                  </a:ext>
                </a:extLst>
              </a:tr>
              <a:tr h="256006">
                <a:tc>
                  <a:txBody>
                    <a:bodyPr/>
                    <a:lstStyle/>
                    <a:p>
                      <a:pPr algn="l" fontAlgn="t">
                        <a:buNone/>
                      </a:pPr>
                      <a:r>
                        <a:rPr lang="sv-SE" sz="1800" b="0" i="0" u="none" strike="noStrike" dirty="0">
                          <a:solidFill>
                            <a:srgbClr val="000000"/>
                          </a:solidFill>
                          <a:effectLst/>
                          <a:latin typeface="Arial" panose="020B0604020202020204" pitchFamily="34" charset="0"/>
                        </a:rPr>
                        <a:t>Infrastruktur</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3</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t">
                        <a:buNone/>
                      </a:pPr>
                      <a:r>
                        <a:rPr lang="sv-SE" sz="1800" b="0" i="0" u="none" strike="noStrike">
                          <a:solidFill>
                            <a:srgbClr val="000000"/>
                          </a:solidFill>
                          <a:effectLst/>
                          <a:latin typeface="Arial" panose="020B0604020202020204" pitchFamily="34" charset="0"/>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3992481791"/>
                  </a:ext>
                </a:extLst>
              </a:tr>
              <a:tr h="256006">
                <a:tc>
                  <a:txBody>
                    <a:bodyPr/>
                    <a:lstStyle/>
                    <a:p>
                      <a:pPr algn="l" fontAlgn="t">
                        <a:buNone/>
                      </a:pPr>
                      <a:r>
                        <a:rPr lang="sv-SE" sz="1800" b="0" i="0" u="none" strike="noStrike" dirty="0">
                          <a:solidFill>
                            <a:srgbClr val="000000"/>
                          </a:solidFill>
                          <a:effectLst/>
                          <a:latin typeface="Arial" panose="020B0604020202020204" pitchFamily="34" charset="0"/>
                        </a:rPr>
                        <a:t>Markberedskap</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7</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68221126"/>
                  </a:ext>
                </a:extLst>
              </a:tr>
              <a:tr h="256006">
                <a:tc>
                  <a:txBody>
                    <a:bodyPr/>
                    <a:lstStyle/>
                    <a:p>
                      <a:pPr algn="l" fontAlgn="t">
                        <a:buNone/>
                      </a:pPr>
                      <a:r>
                        <a:rPr lang="sv-SE" sz="1800" b="0" i="0" u="none" strike="noStrike">
                          <a:solidFill>
                            <a:srgbClr val="000000"/>
                          </a:solidFill>
                          <a:effectLst/>
                          <a:latin typeface="Arial" panose="020B0604020202020204" pitchFamily="34" charset="0"/>
                        </a:rPr>
                        <a:t>Företagsklimat</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8</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t">
                        <a:buNone/>
                      </a:pPr>
                      <a:r>
                        <a:rPr lang="sv-SE" sz="1800" b="0" i="0" u="none" strike="noStrike">
                          <a:solidFill>
                            <a:srgbClr val="000000"/>
                          </a:solidFill>
                          <a:effectLst/>
                          <a:latin typeface="Arial" panose="020B0604020202020204" pitchFamily="34" charset="0"/>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385114984"/>
                  </a:ext>
                </a:extLst>
              </a:tr>
              <a:tr h="256006">
                <a:tc>
                  <a:txBody>
                    <a:bodyPr/>
                    <a:lstStyle/>
                    <a:p>
                      <a:pPr algn="l" fontAlgn="t">
                        <a:buNone/>
                      </a:pPr>
                      <a:r>
                        <a:rPr lang="sv-SE" sz="1800" b="0" i="0" u="none" strike="noStrike">
                          <a:solidFill>
                            <a:srgbClr val="000000"/>
                          </a:solidFill>
                          <a:effectLst/>
                          <a:latin typeface="Arial" panose="020B0604020202020204" pitchFamily="34" charset="0"/>
                        </a:rPr>
                        <a:t>Innovationskraft</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8</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l" fontAlgn="t">
                        <a:buNone/>
                      </a:pPr>
                      <a:r>
                        <a:rPr lang="sv-SE" sz="1800" b="0" i="0" u="none" strike="noStrike">
                          <a:solidFill>
                            <a:srgbClr val="000000"/>
                          </a:solidFill>
                          <a:effectLst/>
                          <a:latin typeface="Arial" panose="020B0604020202020204" pitchFamily="34" charset="0"/>
                        </a:rPr>
                        <a:t> </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637835056"/>
                  </a:ext>
                </a:extLst>
              </a:tr>
              <a:tr h="256006">
                <a:tc>
                  <a:txBody>
                    <a:bodyPr/>
                    <a:lstStyle/>
                    <a:p>
                      <a:pPr algn="l" fontAlgn="b">
                        <a:buNone/>
                      </a:pPr>
                      <a:r>
                        <a:rPr lang="sv-SE" sz="1800" b="0" i="0" u="none" strike="noStrike">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1" i="0" u="none" strike="noStrike">
                          <a:solidFill>
                            <a:srgbClr val="000000"/>
                          </a:solidFill>
                          <a:effectLst/>
                          <a:latin typeface="Arial" panose="020B0604020202020204" pitchFamily="34" charset="0"/>
                        </a:rPr>
                        <a:t>36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t">
                        <a:buNone/>
                      </a:pPr>
                      <a:r>
                        <a:rPr lang="sv-SE" sz="1800" b="1" i="0" u="none" strike="noStrike">
                          <a:solidFill>
                            <a:srgbClr val="000000"/>
                          </a:solidFill>
                          <a:effectLst/>
                          <a:latin typeface="Arial" panose="020B0604020202020204" pitchFamily="34" charset="0"/>
                        </a:rPr>
                        <a:t>5</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r" fontAlgn="t">
                        <a:buNone/>
                      </a:pPr>
                      <a:r>
                        <a:rPr lang="sv-SE" sz="1800" b="1" i="0" u="none" strike="noStrike">
                          <a:solidFill>
                            <a:srgbClr val="000000"/>
                          </a:solidFill>
                          <a:effectLst/>
                          <a:latin typeface="Arial" panose="020B0604020202020204" pitchFamily="34" charset="0"/>
                        </a:rPr>
                        <a:t>1</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2431387573"/>
                  </a:ext>
                </a:extLst>
              </a:tr>
              <a:tr h="256006">
                <a:tc>
                  <a:txBody>
                    <a:bodyPr/>
                    <a:lstStyle/>
                    <a:p>
                      <a:pPr algn="l" fontAlgn="b">
                        <a:buNone/>
                      </a:pPr>
                      <a:r>
                        <a:rPr lang="sv-SE" sz="1800" b="0" i="0" u="none" strike="noStrike">
                          <a:solidFill>
                            <a:srgbClr val="000000"/>
                          </a:solidFill>
                          <a:effectLst/>
                          <a:latin typeface="Arial" panose="020B060402020202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t">
                        <a:buNone/>
                      </a:pPr>
                      <a:r>
                        <a:rPr lang="sv-SE" sz="1800" b="0" i="0" u="none" strike="noStrike">
                          <a:solidFill>
                            <a:srgbClr val="000000"/>
                          </a:solidFill>
                          <a:effectLst/>
                          <a:latin typeface="Arial" panose="020B0604020202020204" pitchFamily="34" charset="0"/>
                        </a:rPr>
                        <a:t>86%</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r" fontAlgn="t">
                        <a:buNone/>
                      </a:pPr>
                      <a:r>
                        <a:rPr lang="sv-SE" sz="1800" b="0" i="0" u="none" strike="noStrike">
                          <a:solidFill>
                            <a:srgbClr val="000000"/>
                          </a:solidFill>
                          <a:effectLst/>
                          <a:latin typeface="Arial" panose="020B0604020202020204" pitchFamily="34" charset="0"/>
                        </a:rPr>
                        <a:t>12%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AEDFB"/>
                    </a:solidFill>
                  </a:tcPr>
                </a:tc>
                <a:tc>
                  <a:txBody>
                    <a:bodyPr/>
                    <a:lstStyle/>
                    <a:p>
                      <a:pPr algn="r" fontAlgn="t">
                        <a:buNone/>
                      </a:pPr>
                      <a:r>
                        <a:rPr lang="sv-SE" sz="1800" b="0" i="0" u="none" strike="noStrike" dirty="0">
                          <a:solidFill>
                            <a:srgbClr val="000000"/>
                          </a:solidFill>
                          <a:effectLst/>
                          <a:latin typeface="Arial" panose="020B0604020202020204" pitchFamily="34" charset="0"/>
                        </a:rPr>
                        <a:t>2%</a:t>
                      </a:r>
                    </a:p>
                  </a:txBody>
                  <a:tcPr marL="7620" marR="7620" marT="76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E2D5"/>
                    </a:solidFill>
                  </a:tcPr>
                </a:tc>
                <a:extLst>
                  <a:ext uri="{0D108BD9-81ED-4DB2-BD59-A6C34878D82A}">
                    <a16:rowId xmlns:a16="http://schemas.microsoft.com/office/drawing/2014/main" val="3282580940"/>
                  </a:ext>
                </a:extLst>
              </a:tr>
            </a:tbl>
          </a:graphicData>
        </a:graphic>
      </p:graphicFrame>
    </p:spTree>
    <p:extLst>
      <p:ext uri="{BB962C8B-B14F-4D97-AF65-F5344CB8AC3E}">
        <p14:creationId xmlns:p14="http://schemas.microsoft.com/office/powerpoint/2010/main" val="2765524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2BC57-6ABF-FF9E-8120-92A8324FEA1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31C7CC1-53FD-0FE1-4B5C-A6B4758CEA01}"/>
              </a:ext>
            </a:extLst>
          </p:cNvPr>
          <p:cNvSpPr>
            <a:spLocks noGrp="1"/>
          </p:cNvSpPr>
          <p:nvPr>
            <p:ph type="title"/>
          </p:nvPr>
        </p:nvSpPr>
        <p:spPr/>
        <p:txBody>
          <a:bodyPr/>
          <a:lstStyle/>
          <a:p>
            <a:r>
              <a:rPr lang="sv-SE" dirty="0"/>
              <a:t>2. Utfall indikatorer</a:t>
            </a:r>
          </a:p>
        </p:txBody>
      </p:sp>
    </p:spTree>
    <p:extLst>
      <p:ext uri="{BB962C8B-B14F-4D97-AF65-F5344CB8AC3E}">
        <p14:creationId xmlns:p14="http://schemas.microsoft.com/office/powerpoint/2010/main" val="2365353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4DFC65F4-0BC0-8988-36FF-33BDF14616EC}"/>
              </a:ext>
            </a:extLst>
          </p:cNvPr>
          <p:cNvSpPr txBox="1"/>
          <p:nvPr/>
        </p:nvSpPr>
        <p:spPr>
          <a:xfrm>
            <a:off x="5994399" y="2076450"/>
            <a:ext cx="4619625" cy="2123658"/>
          </a:xfrm>
          <a:prstGeom prst="rect">
            <a:avLst/>
          </a:prstGeom>
          <a:noFill/>
        </p:spPr>
        <p:txBody>
          <a:bodyPr wrap="square" rtlCol="0">
            <a:spAutoFit/>
          </a:bodyPr>
          <a:lstStyle/>
          <a:p>
            <a:pPr algn="ctr"/>
            <a:r>
              <a:rPr lang="sv-SE" sz="4400" dirty="0"/>
              <a:t>58 400</a:t>
            </a:r>
            <a:br>
              <a:rPr lang="sv-SE" sz="4400" dirty="0"/>
            </a:br>
            <a:r>
              <a:rPr lang="sv-SE" sz="4400" dirty="0"/>
              <a:t>fler jobb kvar</a:t>
            </a:r>
            <a:br>
              <a:rPr lang="sv-SE" sz="4400" dirty="0"/>
            </a:br>
            <a:r>
              <a:rPr lang="sv-SE" sz="4400" dirty="0"/>
              <a:t>(2025-2035)</a:t>
            </a:r>
          </a:p>
        </p:txBody>
      </p:sp>
      <p:sp>
        <p:nvSpPr>
          <p:cNvPr id="8" name="textruta 7">
            <a:extLst>
              <a:ext uri="{FF2B5EF4-FFF2-40B4-BE49-F238E27FC236}">
                <a16:creationId xmlns:a16="http://schemas.microsoft.com/office/drawing/2014/main" id="{66F95D69-4082-ED1C-E711-C5762CDA6DD6}"/>
              </a:ext>
            </a:extLst>
          </p:cNvPr>
          <p:cNvSpPr txBox="1"/>
          <p:nvPr/>
        </p:nvSpPr>
        <p:spPr>
          <a:xfrm>
            <a:off x="1339850" y="2076450"/>
            <a:ext cx="4756150" cy="2123658"/>
          </a:xfrm>
          <a:prstGeom prst="rect">
            <a:avLst/>
          </a:prstGeom>
          <a:noFill/>
        </p:spPr>
        <p:txBody>
          <a:bodyPr wrap="square" rtlCol="0">
            <a:spAutoFit/>
          </a:bodyPr>
          <a:lstStyle/>
          <a:p>
            <a:pPr algn="ctr"/>
            <a:r>
              <a:rPr lang="sv-SE" sz="4400" dirty="0"/>
              <a:t>61 600</a:t>
            </a:r>
            <a:br>
              <a:rPr lang="sv-SE" sz="4400" dirty="0"/>
            </a:br>
            <a:r>
              <a:rPr lang="sv-SE" sz="4400" dirty="0"/>
              <a:t>jobbtillväxt</a:t>
            </a:r>
            <a:br>
              <a:rPr lang="sv-SE" sz="4400" dirty="0"/>
            </a:br>
            <a:r>
              <a:rPr lang="sv-SE" sz="4400" dirty="0"/>
              <a:t>(2016-2035)</a:t>
            </a:r>
          </a:p>
        </p:txBody>
      </p:sp>
      <p:sp>
        <p:nvSpPr>
          <p:cNvPr id="2" name="Rubrik 1">
            <a:extLst>
              <a:ext uri="{FF2B5EF4-FFF2-40B4-BE49-F238E27FC236}">
                <a16:creationId xmlns:a16="http://schemas.microsoft.com/office/drawing/2014/main" id="{7F135B92-FB1D-E606-F133-5A602DDAED5E}"/>
              </a:ext>
            </a:extLst>
          </p:cNvPr>
          <p:cNvSpPr>
            <a:spLocks noGrp="1"/>
          </p:cNvSpPr>
          <p:nvPr>
            <p:ph type="title"/>
          </p:nvPr>
        </p:nvSpPr>
        <p:spPr/>
        <p:txBody>
          <a:bodyPr/>
          <a:lstStyle/>
          <a:p>
            <a:r>
              <a:rPr lang="sv-SE" dirty="0"/>
              <a:t>Övergripande mål 120 000 fler jobb 2026-2035</a:t>
            </a:r>
          </a:p>
        </p:txBody>
      </p:sp>
      <p:sp>
        <p:nvSpPr>
          <p:cNvPr id="3" name="Platshållare för innehåll 2">
            <a:extLst>
              <a:ext uri="{FF2B5EF4-FFF2-40B4-BE49-F238E27FC236}">
                <a16:creationId xmlns:a16="http://schemas.microsoft.com/office/drawing/2014/main" id="{CEA50D7F-6BA3-BEC8-B6DD-8C457B339649}"/>
              </a:ext>
            </a:extLst>
          </p:cNvPr>
          <p:cNvSpPr>
            <a:spLocks noGrp="1"/>
          </p:cNvSpPr>
          <p:nvPr>
            <p:ph sz="half" idx="1"/>
          </p:nvPr>
        </p:nvSpPr>
        <p:spPr/>
        <p:txBody>
          <a:bodyPr/>
          <a:lstStyle/>
          <a:p>
            <a:endParaRPr lang="sv-SE" dirty="0"/>
          </a:p>
        </p:txBody>
      </p:sp>
      <p:sp>
        <p:nvSpPr>
          <p:cNvPr id="4" name="Platshållare för innehåll 3">
            <a:extLst>
              <a:ext uri="{FF2B5EF4-FFF2-40B4-BE49-F238E27FC236}">
                <a16:creationId xmlns:a16="http://schemas.microsoft.com/office/drawing/2014/main" id="{90AD1744-B977-574E-41B2-91F47DE92F64}"/>
              </a:ext>
            </a:extLst>
          </p:cNvPr>
          <p:cNvSpPr>
            <a:spLocks noGrp="1"/>
          </p:cNvSpPr>
          <p:nvPr>
            <p:ph sz="half" idx="2"/>
          </p:nvPr>
        </p:nvSpPr>
        <p:spPr/>
        <p:txBody>
          <a:bodyPr/>
          <a:lstStyle/>
          <a:p>
            <a:endParaRPr lang="sv-SE"/>
          </a:p>
        </p:txBody>
      </p:sp>
    </p:spTree>
    <p:extLst>
      <p:ext uri="{BB962C8B-B14F-4D97-AF65-F5344CB8AC3E}">
        <p14:creationId xmlns:p14="http://schemas.microsoft.com/office/powerpoint/2010/main" val="244211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F521-9E9C-3B76-EAFC-B8E19D60269A}"/>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A22CD25C-FB42-5A0C-5A2A-62F4D5813FE8}"/>
              </a:ext>
            </a:extLst>
          </p:cNvPr>
          <p:cNvGraphicFramePr>
            <a:graphicFrameLocks noGrp="1"/>
          </p:cNvGraphicFramePr>
          <p:nvPr>
            <p:extLst>
              <p:ext uri="{D42A27DB-BD31-4B8C-83A1-F6EECF244321}">
                <p14:modId xmlns:p14="http://schemas.microsoft.com/office/powerpoint/2010/main" val="3991824631"/>
              </p:ext>
            </p:extLst>
          </p:nvPr>
        </p:nvGraphicFramePr>
        <p:xfrm>
          <a:off x="1063083" y="1843668"/>
          <a:ext cx="8781585" cy="3717435"/>
        </p:xfrm>
        <a:graphic>
          <a:graphicData uri="http://schemas.openxmlformats.org/drawingml/2006/table">
            <a:tbl>
              <a:tblPr>
                <a:tableStyleId>{5C22544A-7EE6-4342-B048-85BDC9FD1C3A}</a:tableStyleId>
              </a:tblPr>
              <a:tblGrid>
                <a:gridCol w="851277">
                  <a:extLst>
                    <a:ext uri="{9D8B030D-6E8A-4147-A177-3AD203B41FA5}">
                      <a16:colId xmlns:a16="http://schemas.microsoft.com/office/drawing/2014/main" val="4013251243"/>
                    </a:ext>
                  </a:extLst>
                </a:gridCol>
                <a:gridCol w="4504077">
                  <a:extLst>
                    <a:ext uri="{9D8B030D-6E8A-4147-A177-3AD203B41FA5}">
                      <a16:colId xmlns:a16="http://schemas.microsoft.com/office/drawing/2014/main" val="1207740681"/>
                    </a:ext>
                  </a:extLst>
                </a:gridCol>
                <a:gridCol w="1142077">
                  <a:extLst>
                    <a:ext uri="{9D8B030D-6E8A-4147-A177-3AD203B41FA5}">
                      <a16:colId xmlns:a16="http://schemas.microsoft.com/office/drawing/2014/main" val="835319363"/>
                    </a:ext>
                  </a:extLst>
                </a:gridCol>
                <a:gridCol w="1142077">
                  <a:extLst>
                    <a:ext uri="{9D8B030D-6E8A-4147-A177-3AD203B41FA5}">
                      <a16:colId xmlns:a16="http://schemas.microsoft.com/office/drawing/2014/main" val="2723022790"/>
                    </a:ext>
                  </a:extLst>
                </a:gridCol>
                <a:gridCol w="1142077">
                  <a:extLst>
                    <a:ext uri="{9D8B030D-6E8A-4147-A177-3AD203B41FA5}">
                      <a16:colId xmlns:a16="http://schemas.microsoft.com/office/drawing/2014/main" val="267910530"/>
                    </a:ext>
                  </a:extLst>
                </a:gridCol>
              </a:tblGrid>
              <a:tr h="247829">
                <a:tc>
                  <a:txBody>
                    <a:bodyPr/>
                    <a:lstStyle/>
                    <a:p>
                      <a:pPr algn="l" fontAlgn="b">
                        <a:buNone/>
                      </a:pPr>
                      <a:r>
                        <a:rPr lang="sv-SE" sz="1000" u="none" strike="noStrike">
                          <a:effectLst/>
                        </a:rPr>
                        <a:t> </a:t>
                      </a:r>
                      <a:endParaRPr lang="sv-SE" sz="1000" b="0" i="0" u="none" strike="noStrike">
                        <a:solidFill>
                          <a:srgbClr val="EDEBE3"/>
                        </a:solidFill>
                        <a:effectLst/>
                        <a:latin typeface="DINPro-Regular" panose="02000503030000020003" pitchFamily="50"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EDEBE3"/>
                        </a:solidFill>
                        <a:effectLst/>
                        <a:latin typeface="DINPro-Regular" panose="02000503030000020003" pitchFamily="50" charset="0"/>
                      </a:endParaRPr>
                    </a:p>
                  </a:txBody>
                  <a:tcPr marL="0" marR="0" marT="0" marB="0" anchor="b"/>
                </a:tc>
                <a:tc gridSpan="3">
                  <a:txBody>
                    <a:bodyPr/>
                    <a:lstStyle/>
                    <a:p>
                      <a:pPr algn="ctr" fontAlgn="b">
                        <a:buNone/>
                      </a:pPr>
                      <a:r>
                        <a:rPr lang="sv-SE" sz="1000" u="none" strike="noStrike">
                          <a:effectLst/>
                        </a:rPr>
                        <a:t>Lång sikt (5 år tillbaka)</a:t>
                      </a:r>
                      <a:endParaRPr lang="sv-SE" sz="1000" b="0" i="0" u="none" strike="noStrike">
                        <a:solidFill>
                          <a:srgbClr val="EDEBE3"/>
                        </a:solidFill>
                        <a:effectLst/>
                        <a:latin typeface="Times New Roman" panose="02020603050405020304" pitchFamily="18" charset="0"/>
                      </a:endParaRPr>
                    </a:p>
                  </a:txBody>
                  <a:tcPr marL="0" marR="0" marT="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895797645"/>
                  </a:ext>
                </a:extLst>
              </a:tr>
              <a:tr h="247829">
                <a:tc>
                  <a:txBody>
                    <a:bodyPr/>
                    <a:lstStyle/>
                    <a:p>
                      <a:pPr algn="ctr" fontAlgn="b">
                        <a:buNone/>
                      </a:pPr>
                      <a:r>
                        <a:rPr lang="sv-SE" sz="1000" b="1" u="none" strike="noStrike" dirty="0">
                          <a:effectLst/>
                        </a:rPr>
                        <a:t>Mål</a:t>
                      </a:r>
                      <a:endParaRPr lang="sv-SE" sz="1000" b="1" i="0" u="none" strike="noStrike" dirty="0">
                        <a:solidFill>
                          <a:srgbClr val="FFFFFF"/>
                        </a:solidFill>
                        <a:effectLst/>
                        <a:latin typeface="Times New Roman" panose="02020603050405020304" pitchFamily="18" charset="0"/>
                      </a:endParaRPr>
                    </a:p>
                  </a:txBody>
                  <a:tcPr marL="0" marR="0" marT="0" marB="0" anchor="b"/>
                </a:tc>
                <a:tc>
                  <a:txBody>
                    <a:bodyPr/>
                    <a:lstStyle/>
                    <a:p>
                      <a:pPr algn="l" fontAlgn="b">
                        <a:buNone/>
                      </a:pPr>
                      <a:r>
                        <a:rPr lang="sv-SE" sz="1000" b="1" u="none" strike="noStrike" dirty="0">
                          <a:effectLst/>
                        </a:rPr>
                        <a:t>Indikator</a:t>
                      </a:r>
                      <a:endParaRPr lang="sv-SE" sz="1000" b="1" i="0" u="none" strike="noStrike" dirty="0">
                        <a:solidFill>
                          <a:srgbClr val="FFFFFF"/>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Försämras</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FF0000"/>
                    </a:solidFill>
                  </a:tcPr>
                </a:tc>
                <a:tc>
                  <a:txBody>
                    <a:bodyPr/>
                    <a:lstStyle/>
                    <a:p>
                      <a:pPr algn="ctr" fontAlgn="b">
                        <a:buNone/>
                      </a:pPr>
                      <a:r>
                        <a:rPr lang="sv-SE" sz="1000" u="none" strike="noStrike" dirty="0">
                          <a:effectLst/>
                        </a:rPr>
                        <a:t>Oförändrat</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FFFF00"/>
                    </a:solidFill>
                  </a:tcPr>
                </a:tc>
                <a:tc>
                  <a:txBody>
                    <a:bodyPr/>
                    <a:lstStyle/>
                    <a:p>
                      <a:pPr algn="ctr" fontAlgn="b">
                        <a:buNone/>
                      </a:pPr>
                      <a:r>
                        <a:rPr lang="sv-SE" sz="1000" u="none" strike="noStrike" dirty="0">
                          <a:effectLst/>
                        </a:rPr>
                        <a:t>Förbättras</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00B050"/>
                    </a:solidFill>
                  </a:tcPr>
                </a:tc>
                <a:extLst>
                  <a:ext uri="{0D108BD9-81ED-4DB2-BD59-A6C34878D82A}">
                    <a16:rowId xmlns:a16="http://schemas.microsoft.com/office/drawing/2014/main" val="689306480"/>
                  </a:ext>
                </a:extLst>
              </a:tr>
              <a:tr h="247829">
                <a:tc rowSpan="3">
                  <a:txBody>
                    <a:bodyPr/>
                    <a:lstStyle/>
                    <a:p>
                      <a:pPr algn="ctr" fontAlgn="ctr">
                        <a:buNone/>
                      </a:pPr>
                      <a:r>
                        <a:rPr lang="sv-SE" sz="1000" b="1" u="none" strike="noStrike" dirty="0">
                          <a:effectLst/>
                        </a:rPr>
                        <a:t>Mål 1</a:t>
                      </a:r>
                      <a:endParaRPr lang="sv-SE" sz="1000" b="1" i="0" u="none" strike="noStrike" dirty="0">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a:effectLst/>
                        </a:rPr>
                        <a:t>Arbetslöshet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2026 jmf 2022</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933494129"/>
                  </a:ext>
                </a:extLst>
              </a:tr>
              <a:tr h="247829">
                <a:tc vMerge="1">
                  <a:txBody>
                    <a:bodyPr/>
                    <a:lstStyle/>
                    <a:p>
                      <a:endParaRPr lang="sv-SE"/>
                    </a:p>
                  </a:txBody>
                  <a:tcPr/>
                </a:tc>
                <a:tc>
                  <a:txBody>
                    <a:bodyPr/>
                    <a:lstStyle/>
                    <a:p>
                      <a:pPr algn="l" fontAlgn="b">
                        <a:buNone/>
                      </a:pPr>
                      <a:r>
                        <a:rPr lang="sv-SE" sz="1000" u="none" strike="noStrike">
                          <a:effectLst/>
                        </a:rPr>
                        <a:t>Flyttnetto högutbildade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93223279"/>
                  </a:ext>
                </a:extLst>
              </a:tr>
              <a:tr h="247829">
                <a:tc vMerge="1">
                  <a:txBody>
                    <a:bodyPr/>
                    <a:lstStyle/>
                    <a:p>
                      <a:endParaRPr lang="sv-SE"/>
                    </a:p>
                  </a:txBody>
                  <a:tcPr/>
                </a:tc>
                <a:tc>
                  <a:txBody>
                    <a:bodyPr/>
                    <a:lstStyle/>
                    <a:p>
                      <a:pPr algn="l" fontAlgn="b">
                        <a:buNone/>
                      </a:pPr>
                      <a:r>
                        <a:rPr lang="sv-SE" sz="1000" u="none" strike="noStrike">
                          <a:effectLst/>
                        </a:rPr>
                        <a:t>RCI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2022 jmf 2016</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835714243"/>
                  </a:ext>
                </a:extLst>
              </a:tr>
              <a:tr h="247829">
                <a:tc rowSpan="5">
                  <a:txBody>
                    <a:bodyPr/>
                    <a:lstStyle/>
                    <a:p>
                      <a:pPr algn="ctr" fontAlgn="ctr">
                        <a:buNone/>
                      </a:pPr>
                      <a:r>
                        <a:rPr lang="sv-SE" sz="1000" b="1" u="none" strike="noStrike" dirty="0">
                          <a:effectLst/>
                        </a:rPr>
                        <a:t>Mål 2</a:t>
                      </a:r>
                      <a:endParaRPr lang="sv-SE" sz="1000" b="1" i="0" u="none" strike="noStrike" dirty="0">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a:effectLst/>
                        </a:rPr>
                        <a:t>BRP per capita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2024 jmf 2020</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73088403"/>
                  </a:ext>
                </a:extLst>
              </a:tr>
              <a:tr h="247829">
                <a:tc vMerge="1">
                  <a:txBody>
                    <a:bodyPr/>
                    <a:lstStyle/>
                    <a:p>
                      <a:endParaRPr lang="sv-SE"/>
                    </a:p>
                  </a:txBody>
                  <a:tcPr/>
                </a:tc>
                <a:tc>
                  <a:txBody>
                    <a:bodyPr/>
                    <a:lstStyle/>
                    <a:p>
                      <a:pPr algn="l" fontAlgn="b">
                        <a:buNone/>
                      </a:pPr>
                      <a:r>
                        <a:rPr lang="sv-SE" sz="1000" u="none" strike="noStrike">
                          <a:effectLst/>
                        </a:rPr>
                        <a:t>Euro per capita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97873148"/>
                  </a:ext>
                </a:extLst>
              </a:tr>
              <a:tr h="247829">
                <a:tc vMerge="1">
                  <a:txBody>
                    <a:bodyPr/>
                    <a:lstStyle/>
                    <a:p>
                      <a:endParaRPr lang="sv-SE"/>
                    </a:p>
                  </a:txBody>
                  <a:tcPr/>
                </a:tc>
                <a:tc>
                  <a:txBody>
                    <a:bodyPr/>
                    <a:lstStyle/>
                    <a:p>
                      <a:pPr algn="l" fontAlgn="b">
                        <a:buNone/>
                      </a:pPr>
                      <a:r>
                        <a:rPr lang="sv-SE" sz="1000" u="none" strike="noStrike">
                          <a:effectLst/>
                        </a:rPr>
                        <a:t>Decoupling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2024 jmf 2020</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453451497"/>
                  </a:ext>
                </a:extLst>
              </a:tr>
              <a:tr h="247829">
                <a:tc vMerge="1">
                  <a:txBody>
                    <a:bodyPr/>
                    <a:lstStyle/>
                    <a:p>
                      <a:endParaRPr lang="sv-SE"/>
                    </a:p>
                  </a:txBody>
                  <a:tcPr/>
                </a:tc>
                <a:tc>
                  <a:txBody>
                    <a:bodyPr/>
                    <a:lstStyle/>
                    <a:p>
                      <a:pPr algn="l" fontAlgn="b">
                        <a:buNone/>
                      </a:pPr>
                      <a:r>
                        <a:rPr lang="sv-SE" sz="1000" u="none" strike="noStrike">
                          <a:effectLst/>
                        </a:rPr>
                        <a:t>Folkmängd (GR / Göteborgs arbetsmarknad)</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80960307"/>
                  </a:ext>
                </a:extLst>
              </a:tr>
              <a:tr h="247829">
                <a:tc vMerge="1">
                  <a:txBody>
                    <a:bodyPr/>
                    <a:lstStyle/>
                    <a:p>
                      <a:endParaRPr lang="sv-SE"/>
                    </a:p>
                  </a:txBody>
                  <a:tcPr/>
                </a:tc>
                <a:tc>
                  <a:txBody>
                    <a:bodyPr/>
                    <a:lstStyle/>
                    <a:p>
                      <a:pPr algn="l" fontAlgn="b">
                        <a:buNone/>
                      </a:pPr>
                      <a:r>
                        <a:rPr lang="sv-SE" sz="1000" u="none" strike="noStrike">
                          <a:effectLst/>
                        </a:rPr>
                        <a:t>Sysselsatta (GR / Göteborgs arbetsmarknad)</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02661156"/>
                  </a:ext>
                </a:extLst>
              </a:tr>
              <a:tr h="247829">
                <a:tc rowSpan="5">
                  <a:txBody>
                    <a:bodyPr/>
                    <a:lstStyle/>
                    <a:p>
                      <a:pPr algn="ctr" fontAlgn="ctr">
                        <a:buNone/>
                      </a:pPr>
                      <a:r>
                        <a:rPr lang="sv-SE" sz="1000" b="1" u="none" strike="noStrike" dirty="0">
                          <a:effectLst/>
                        </a:rPr>
                        <a:t>Mål 3</a:t>
                      </a:r>
                      <a:endParaRPr lang="sv-SE" sz="1000" b="1" i="0" u="none" strike="noStrike" dirty="0">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a:effectLst/>
                        </a:rPr>
                        <a:t>Insiktsmätning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33419669"/>
                  </a:ext>
                </a:extLst>
              </a:tr>
              <a:tr h="247829">
                <a:tc vMerge="1">
                  <a:txBody>
                    <a:bodyPr/>
                    <a:lstStyle/>
                    <a:p>
                      <a:endParaRPr lang="sv-SE"/>
                    </a:p>
                  </a:txBody>
                  <a:tcPr/>
                </a:tc>
                <a:tc>
                  <a:txBody>
                    <a:bodyPr/>
                    <a:lstStyle/>
                    <a:p>
                      <a:pPr algn="l" fontAlgn="b">
                        <a:buNone/>
                      </a:pPr>
                      <a:r>
                        <a:rPr lang="sv-SE" sz="1000" u="none" strike="noStrike">
                          <a:effectLst/>
                        </a:rPr>
                        <a:t>Svenskt Näringslivs mätning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2026 jmf 2022</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82519067"/>
                  </a:ext>
                </a:extLst>
              </a:tr>
              <a:tr h="247829">
                <a:tc vMerge="1">
                  <a:txBody>
                    <a:bodyPr/>
                    <a:lstStyle/>
                    <a:p>
                      <a:endParaRPr lang="sv-SE"/>
                    </a:p>
                  </a:txBody>
                  <a:tcPr/>
                </a:tc>
                <a:tc>
                  <a:txBody>
                    <a:bodyPr/>
                    <a:lstStyle/>
                    <a:p>
                      <a:pPr algn="l" fontAlgn="b">
                        <a:buNone/>
                      </a:pPr>
                      <a:r>
                        <a:rPr lang="sv-SE" sz="1000" u="none" strike="noStrike">
                          <a:effectLst/>
                        </a:rPr>
                        <a:t>FoU-utgifter per sysselsatt i privat sektor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2023 jmf 2019</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40561729"/>
                  </a:ext>
                </a:extLst>
              </a:tr>
              <a:tr h="247829">
                <a:tc vMerge="1">
                  <a:txBody>
                    <a:bodyPr/>
                    <a:lstStyle/>
                    <a:p>
                      <a:endParaRPr lang="sv-SE"/>
                    </a:p>
                  </a:txBody>
                  <a:tcPr/>
                </a:tc>
                <a:tc>
                  <a:txBody>
                    <a:bodyPr/>
                    <a:lstStyle/>
                    <a:p>
                      <a:pPr algn="l" fontAlgn="b">
                        <a:buNone/>
                      </a:pPr>
                      <a:r>
                        <a:rPr lang="sv-SE" sz="1000" u="none" strike="noStrike" dirty="0">
                          <a:effectLst/>
                        </a:rPr>
                        <a:t>Varuexport per sysselsatt i privat sektor (GR)</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78573490"/>
                  </a:ext>
                </a:extLst>
              </a:tr>
              <a:tr h="247829">
                <a:tc vMerge="1">
                  <a:txBody>
                    <a:bodyPr/>
                    <a:lstStyle/>
                    <a:p>
                      <a:endParaRPr lang="sv-SE"/>
                    </a:p>
                  </a:txBody>
                  <a:tcPr/>
                </a:tc>
                <a:tc>
                  <a:txBody>
                    <a:bodyPr/>
                    <a:lstStyle/>
                    <a:p>
                      <a:pPr algn="l" fontAlgn="b">
                        <a:buNone/>
                      </a:pPr>
                      <a:r>
                        <a:rPr lang="sv-SE" sz="1000" u="none" strike="noStrike">
                          <a:effectLst/>
                        </a:rPr>
                        <a:t>RIS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2025 jmf 2021</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61253922"/>
                  </a:ext>
                </a:extLst>
              </a:tr>
            </a:tbl>
          </a:graphicData>
        </a:graphic>
      </p:graphicFrame>
      <p:sp>
        <p:nvSpPr>
          <p:cNvPr id="2" name="Rubrik 1">
            <a:extLst>
              <a:ext uri="{FF2B5EF4-FFF2-40B4-BE49-F238E27FC236}">
                <a16:creationId xmlns:a16="http://schemas.microsoft.com/office/drawing/2014/main" id="{DA823E98-F24F-8060-055F-ACCE3599B031}"/>
              </a:ext>
            </a:extLst>
          </p:cNvPr>
          <p:cNvSpPr>
            <a:spLocks noGrp="1"/>
          </p:cNvSpPr>
          <p:nvPr>
            <p:ph type="title"/>
          </p:nvPr>
        </p:nvSpPr>
        <p:spPr/>
        <p:txBody>
          <a:bodyPr/>
          <a:lstStyle/>
          <a:p>
            <a:r>
              <a:rPr lang="sv-SE" dirty="0"/>
              <a:t>Utfall indikatorer</a:t>
            </a:r>
          </a:p>
        </p:txBody>
      </p:sp>
    </p:spTree>
    <p:extLst>
      <p:ext uri="{BB962C8B-B14F-4D97-AF65-F5344CB8AC3E}">
        <p14:creationId xmlns:p14="http://schemas.microsoft.com/office/powerpoint/2010/main" val="3558543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8236D-40A3-7E4D-D604-566F5A38408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5AA2C8A-BA07-DE1F-31EC-7AA5F13AFAD5}"/>
              </a:ext>
            </a:extLst>
          </p:cNvPr>
          <p:cNvSpPr>
            <a:spLocks noGrp="1"/>
          </p:cNvSpPr>
          <p:nvPr>
            <p:ph type="title"/>
          </p:nvPr>
        </p:nvSpPr>
        <p:spPr/>
        <p:txBody>
          <a:bodyPr/>
          <a:lstStyle/>
          <a:p>
            <a:r>
              <a:rPr lang="sv-SE" dirty="0"/>
              <a:t>3. Revidering 2026-27</a:t>
            </a:r>
          </a:p>
        </p:txBody>
      </p:sp>
    </p:spTree>
    <p:extLst>
      <p:ext uri="{BB962C8B-B14F-4D97-AF65-F5344CB8AC3E}">
        <p14:creationId xmlns:p14="http://schemas.microsoft.com/office/powerpoint/2010/main" val="3428895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8BA77E5-57F9-02C9-1B61-334326FA25C3}"/>
              </a:ext>
            </a:extLst>
          </p:cNvPr>
          <p:cNvSpPr>
            <a:spLocks noGrp="1"/>
          </p:cNvSpPr>
          <p:nvPr>
            <p:ph type="title"/>
          </p:nvPr>
        </p:nvSpPr>
        <p:spPr/>
        <p:txBody>
          <a:bodyPr/>
          <a:lstStyle/>
          <a:p>
            <a:r>
              <a:rPr lang="sv-SE"/>
              <a:t>Revideringsprocess 2026-27</a:t>
            </a:r>
          </a:p>
        </p:txBody>
      </p:sp>
      <p:cxnSp>
        <p:nvCxnSpPr>
          <p:cNvPr id="10" name="Rak koppling 9">
            <a:extLst>
              <a:ext uri="{FF2B5EF4-FFF2-40B4-BE49-F238E27FC236}">
                <a16:creationId xmlns:a16="http://schemas.microsoft.com/office/drawing/2014/main" id="{F45AD1C0-B2E7-BA15-E4CE-1807C9249FB7}"/>
              </a:ext>
            </a:extLst>
          </p:cNvPr>
          <p:cNvCxnSpPr>
            <a:cxnSpLocks/>
            <a:stCxn id="33" idx="2"/>
            <a:endCxn id="32" idx="3"/>
          </p:cNvCxnSpPr>
          <p:nvPr/>
        </p:nvCxnSpPr>
        <p:spPr>
          <a:xfrm>
            <a:off x="639587" y="2630711"/>
            <a:ext cx="9604" cy="1907422"/>
          </a:xfrm>
          <a:prstGeom prst="line">
            <a:avLst/>
          </a:prstGeom>
          <a:ln>
            <a:solidFill>
              <a:srgbClr val="C00000"/>
            </a:solidFill>
          </a:ln>
        </p:spPr>
        <p:style>
          <a:lnRef idx="3">
            <a:schemeClr val="accent1"/>
          </a:lnRef>
          <a:fillRef idx="0">
            <a:schemeClr val="accent1"/>
          </a:fillRef>
          <a:effectRef idx="2">
            <a:schemeClr val="accent1"/>
          </a:effectRef>
          <a:fontRef idx="minor">
            <a:schemeClr val="tx1"/>
          </a:fontRef>
        </p:style>
      </p:cxnSp>
      <p:sp>
        <p:nvSpPr>
          <p:cNvPr id="11" name="Bildtext 1 61">
            <a:extLst>
              <a:ext uri="{FF2B5EF4-FFF2-40B4-BE49-F238E27FC236}">
                <a16:creationId xmlns:a16="http://schemas.microsoft.com/office/drawing/2014/main" id="{B63A39A8-743B-A993-57C1-8196AEB87C15}"/>
              </a:ext>
            </a:extLst>
          </p:cNvPr>
          <p:cNvSpPr/>
          <p:nvPr/>
        </p:nvSpPr>
        <p:spPr>
          <a:xfrm>
            <a:off x="8492266" y="4004176"/>
            <a:ext cx="1015739" cy="432000"/>
          </a:xfrm>
          <a:prstGeom prst="borderCallout1">
            <a:avLst>
              <a:gd name="adj1" fmla="val -3978"/>
              <a:gd name="adj2" fmla="val 64591"/>
              <a:gd name="adj3" fmla="val -226225"/>
              <a:gd name="adj4" fmla="val 62435"/>
            </a:avLst>
          </a:prstGeom>
          <a:solidFill>
            <a:srgbClr val="D36248"/>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Arial"/>
                <a:ea typeface="+mn-ea"/>
                <a:cs typeface="+mn-cs"/>
              </a:rPr>
              <a:t>KS Behandling</a:t>
            </a:r>
          </a:p>
        </p:txBody>
      </p:sp>
      <p:sp>
        <p:nvSpPr>
          <p:cNvPr id="12" name="textruta 11">
            <a:extLst>
              <a:ext uri="{FF2B5EF4-FFF2-40B4-BE49-F238E27FC236}">
                <a16:creationId xmlns:a16="http://schemas.microsoft.com/office/drawing/2014/main" id="{F871DE1E-0287-41BE-D93D-13059FBCB53D}"/>
              </a:ext>
            </a:extLst>
          </p:cNvPr>
          <p:cNvSpPr txBox="1"/>
          <p:nvPr/>
        </p:nvSpPr>
        <p:spPr>
          <a:xfrm>
            <a:off x="220100" y="2762343"/>
            <a:ext cx="1902835"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prstClr val="black">
                  <a:lumMod val="75000"/>
                  <a:lumOff val="25000"/>
                </a:prstClr>
              </a:solidFill>
              <a:effectLst/>
              <a:uLnTx/>
              <a:uFillTx/>
              <a:latin typeface="Arial"/>
              <a:ea typeface="+mn-ea"/>
              <a:cs typeface="Arial" panose="020B0604020202020204" pitchFamily="34" charset="0"/>
            </a:endParaRPr>
          </a:p>
        </p:txBody>
      </p:sp>
      <p:grpSp>
        <p:nvGrpSpPr>
          <p:cNvPr id="13" name="Grupp 12">
            <a:extLst>
              <a:ext uri="{FF2B5EF4-FFF2-40B4-BE49-F238E27FC236}">
                <a16:creationId xmlns:a16="http://schemas.microsoft.com/office/drawing/2014/main" id="{0CEF6294-624F-FD3F-6037-DBD1B37BE384}"/>
              </a:ext>
            </a:extLst>
          </p:cNvPr>
          <p:cNvGrpSpPr/>
          <p:nvPr/>
        </p:nvGrpSpPr>
        <p:grpSpPr>
          <a:xfrm>
            <a:off x="1811351" y="3280777"/>
            <a:ext cx="1850014" cy="702904"/>
            <a:chOff x="3722247" y="2357271"/>
            <a:chExt cx="1881393" cy="702904"/>
          </a:xfrm>
        </p:grpSpPr>
        <p:sp>
          <p:nvSpPr>
            <p:cNvPr id="14" name="Högerpil 113">
              <a:extLst>
                <a:ext uri="{FF2B5EF4-FFF2-40B4-BE49-F238E27FC236}">
                  <a16:creationId xmlns:a16="http://schemas.microsoft.com/office/drawing/2014/main" id="{A6B9B4D0-D221-E18F-1F7C-4E9D98777A9E}"/>
                </a:ext>
              </a:extLst>
            </p:cNvPr>
            <p:cNvSpPr/>
            <p:nvPr/>
          </p:nvSpPr>
          <p:spPr>
            <a:xfrm>
              <a:off x="3722249" y="2357271"/>
              <a:ext cx="1881391" cy="702904"/>
            </a:xfrm>
            <a:prstGeom prst="rightArrow">
              <a:avLst/>
            </a:prstGeom>
            <a:solidFill>
              <a:srgbClr val="EEC7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prstClr val="white"/>
                </a:solidFill>
                <a:effectLst/>
                <a:uLnTx/>
                <a:uFillTx/>
                <a:latin typeface="Arial"/>
                <a:ea typeface="+mn-ea"/>
                <a:cs typeface="+mn-cs"/>
              </a:endParaRPr>
            </a:p>
          </p:txBody>
        </p:sp>
        <p:sp>
          <p:nvSpPr>
            <p:cNvPr id="15" name="textruta 14">
              <a:extLst>
                <a:ext uri="{FF2B5EF4-FFF2-40B4-BE49-F238E27FC236}">
                  <a16:creationId xmlns:a16="http://schemas.microsoft.com/office/drawing/2014/main" id="{9E148C74-8AA3-B61F-A549-699CE13B55FB}"/>
                </a:ext>
              </a:extLst>
            </p:cNvPr>
            <p:cNvSpPr txBox="1"/>
            <p:nvPr/>
          </p:nvSpPr>
          <p:spPr>
            <a:xfrm>
              <a:off x="3722247" y="2530344"/>
              <a:ext cx="188139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lumMod val="75000"/>
                      <a:lumOff val="25000"/>
                    </a:prstClr>
                  </a:solidFill>
                  <a:effectLst/>
                  <a:uLnTx/>
                  <a:uFillTx/>
                  <a:latin typeface="Arial"/>
                  <a:ea typeface="+mn-ea"/>
                  <a:cs typeface="Arial" panose="020B0604020202020204" pitchFamily="34" charset="0"/>
                </a:rPr>
                <a:t>WS 1 strategiskt område</a:t>
              </a:r>
            </a:p>
          </p:txBody>
        </p:sp>
      </p:grpSp>
      <p:sp>
        <p:nvSpPr>
          <p:cNvPr id="17" name="Högerpil 111">
            <a:extLst>
              <a:ext uri="{FF2B5EF4-FFF2-40B4-BE49-F238E27FC236}">
                <a16:creationId xmlns:a16="http://schemas.microsoft.com/office/drawing/2014/main" id="{ABBC32AC-C322-AAF6-B4DD-65B757DF151C}"/>
              </a:ext>
            </a:extLst>
          </p:cNvPr>
          <p:cNvSpPr/>
          <p:nvPr/>
        </p:nvSpPr>
        <p:spPr>
          <a:xfrm>
            <a:off x="6637110" y="4896992"/>
            <a:ext cx="1285537" cy="834087"/>
          </a:xfrm>
          <a:prstGeom prst="rightArrow">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18" name="textruta 17">
            <a:extLst>
              <a:ext uri="{FF2B5EF4-FFF2-40B4-BE49-F238E27FC236}">
                <a16:creationId xmlns:a16="http://schemas.microsoft.com/office/drawing/2014/main" id="{2B6D518F-1019-59ED-866C-60AA76DB8997}"/>
              </a:ext>
            </a:extLst>
          </p:cNvPr>
          <p:cNvSpPr txBox="1"/>
          <p:nvPr/>
        </p:nvSpPr>
        <p:spPr>
          <a:xfrm>
            <a:off x="6613328" y="5168485"/>
            <a:ext cx="124018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Arial"/>
                <a:ea typeface="+mn-ea"/>
                <a:cs typeface="Arial" panose="020B0604020202020204" pitchFamily="34" charset="0"/>
              </a:rPr>
              <a:t>Dialog gr/</a:t>
            </a:r>
            <a:r>
              <a:rPr kumimoji="0" lang="sv-SE" sz="1000" b="1" i="0" u="none" strike="noStrike" kern="1200" cap="none" spc="0" normalizeH="0" baseline="0" noProof="0" err="1">
                <a:ln>
                  <a:noFill/>
                </a:ln>
                <a:solidFill>
                  <a:prstClr val="white"/>
                </a:solidFill>
                <a:effectLst/>
                <a:uLnTx/>
                <a:uFillTx/>
                <a:latin typeface="Arial"/>
                <a:ea typeface="+mn-ea"/>
                <a:cs typeface="Arial" panose="020B0604020202020204" pitchFamily="34" charset="0"/>
              </a:rPr>
              <a:t>vgr</a:t>
            </a:r>
            <a:endParaRPr kumimoji="0" lang="sv-SE" sz="1000" b="1" i="0" u="none" strike="noStrike" kern="1200" cap="none" spc="0" normalizeH="0" baseline="0" noProof="0">
              <a:ln>
                <a:noFill/>
              </a:ln>
              <a:solidFill>
                <a:prstClr val="white"/>
              </a:solidFill>
              <a:effectLst/>
              <a:uLnTx/>
              <a:uFillTx/>
              <a:latin typeface="Arial"/>
              <a:ea typeface="+mn-ea"/>
              <a:cs typeface="Arial" panose="020B0604020202020204" pitchFamily="34" charset="0"/>
            </a:endParaRPr>
          </a:p>
        </p:txBody>
      </p:sp>
      <p:sp>
        <p:nvSpPr>
          <p:cNvPr id="19" name="Bildtext 1 66">
            <a:extLst>
              <a:ext uri="{FF2B5EF4-FFF2-40B4-BE49-F238E27FC236}">
                <a16:creationId xmlns:a16="http://schemas.microsoft.com/office/drawing/2014/main" id="{DE02C95C-F199-186A-0025-AB2872174BD1}"/>
              </a:ext>
            </a:extLst>
          </p:cNvPr>
          <p:cNvSpPr/>
          <p:nvPr/>
        </p:nvSpPr>
        <p:spPr>
          <a:xfrm>
            <a:off x="879498" y="3998853"/>
            <a:ext cx="826263" cy="415537"/>
          </a:xfrm>
          <a:prstGeom prst="borderCallout1">
            <a:avLst>
              <a:gd name="adj1" fmla="val -8307"/>
              <a:gd name="adj2" fmla="val 48933"/>
              <a:gd name="adj3" fmla="val -264987"/>
              <a:gd name="adj4" fmla="val 48629"/>
            </a:avLst>
          </a:prstGeom>
          <a:solidFill>
            <a:schemeClr val="accent2">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b="1">
                <a:solidFill>
                  <a:prstClr val="white"/>
                </a:solidFill>
                <a:latin typeface="Arial"/>
              </a:rPr>
              <a:t>13</a:t>
            </a:r>
            <a:r>
              <a:rPr kumimoji="0" lang="sv-SE" sz="1000" b="1" i="0" u="none" strike="noStrike" kern="1200" cap="none" spc="0" normalizeH="0" baseline="0" noProof="0">
                <a:ln>
                  <a:noFill/>
                </a:ln>
                <a:solidFill>
                  <a:prstClr val="white"/>
                </a:solidFill>
                <a:effectLst/>
                <a:uLnTx/>
                <a:uFillTx/>
                <a:latin typeface="Arial"/>
                <a:ea typeface="+mn-ea"/>
                <a:cs typeface="+mn-cs"/>
              </a:rPr>
              <a:t> april stormöte</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21" name="Högerpil 96">
            <a:extLst>
              <a:ext uri="{FF2B5EF4-FFF2-40B4-BE49-F238E27FC236}">
                <a16:creationId xmlns:a16="http://schemas.microsoft.com/office/drawing/2014/main" id="{1BD02001-5062-DB2B-6F17-8259B0358D68}"/>
              </a:ext>
            </a:extLst>
          </p:cNvPr>
          <p:cNvSpPr/>
          <p:nvPr/>
        </p:nvSpPr>
        <p:spPr>
          <a:xfrm>
            <a:off x="5829719" y="3033127"/>
            <a:ext cx="1285535" cy="1228286"/>
          </a:xfrm>
          <a:prstGeom prst="rightArrow">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22" name="textruta 21">
            <a:extLst>
              <a:ext uri="{FF2B5EF4-FFF2-40B4-BE49-F238E27FC236}">
                <a16:creationId xmlns:a16="http://schemas.microsoft.com/office/drawing/2014/main" id="{56FA8480-53EC-4DF5-AA72-C9F0AD2EC748}"/>
              </a:ext>
            </a:extLst>
          </p:cNvPr>
          <p:cNvSpPr txBox="1"/>
          <p:nvPr/>
        </p:nvSpPr>
        <p:spPr>
          <a:xfrm>
            <a:off x="5848666" y="3489542"/>
            <a:ext cx="98831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chemeClr val="bg1"/>
                </a:solidFill>
                <a:effectLst/>
                <a:uLnTx/>
                <a:uFillTx/>
                <a:latin typeface="Arial"/>
                <a:ea typeface="+mn-ea"/>
                <a:cs typeface="Arial" panose="020B0604020202020204" pitchFamily="34" charset="0"/>
              </a:rPr>
              <a:t>Avstämning </a:t>
            </a:r>
            <a:r>
              <a:rPr kumimoji="0" lang="sv-SE" sz="1000" b="1" i="0" u="none" strike="noStrike" kern="1200" cap="none" spc="0" normalizeH="0" baseline="0" noProof="0" err="1">
                <a:ln>
                  <a:noFill/>
                </a:ln>
                <a:solidFill>
                  <a:schemeClr val="bg1"/>
                </a:solidFill>
                <a:effectLst/>
                <a:uLnTx/>
                <a:uFillTx/>
                <a:latin typeface="Arial"/>
                <a:ea typeface="+mn-ea"/>
                <a:cs typeface="Arial" panose="020B0604020202020204" pitchFamily="34" charset="0"/>
              </a:rPr>
              <a:t>referensorg</a:t>
            </a:r>
            <a:endParaRPr kumimoji="0" lang="sv-SE" sz="1000" b="1" i="0" u="none" strike="noStrike" kern="1200" cap="none" spc="0" normalizeH="0" baseline="0" noProof="0">
              <a:ln>
                <a:noFill/>
              </a:ln>
              <a:solidFill>
                <a:schemeClr val="bg1"/>
              </a:solidFill>
              <a:effectLst/>
              <a:uLnTx/>
              <a:uFillTx/>
              <a:latin typeface="Arial"/>
              <a:ea typeface="+mn-ea"/>
              <a:cs typeface="Arial" panose="020B0604020202020204" pitchFamily="34" charset="0"/>
            </a:endParaRPr>
          </a:p>
        </p:txBody>
      </p:sp>
      <p:sp>
        <p:nvSpPr>
          <p:cNvPr id="23" name="Romb 22">
            <a:extLst>
              <a:ext uri="{FF2B5EF4-FFF2-40B4-BE49-F238E27FC236}">
                <a16:creationId xmlns:a16="http://schemas.microsoft.com/office/drawing/2014/main" id="{72588431-80EC-F3D9-49F3-16547C28DF74}"/>
              </a:ext>
            </a:extLst>
          </p:cNvPr>
          <p:cNvSpPr/>
          <p:nvPr/>
        </p:nvSpPr>
        <p:spPr>
          <a:xfrm>
            <a:off x="1204151" y="2322598"/>
            <a:ext cx="275459" cy="308113"/>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cxnSp>
        <p:nvCxnSpPr>
          <p:cNvPr id="24" name="Rak koppling 23">
            <a:extLst>
              <a:ext uri="{FF2B5EF4-FFF2-40B4-BE49-F238E27FC236}">
                <a16:creationId xmlns:a16="http://schemas.microsoft.com/office/drawing/2014/main" id="{85A8D6A0-7FBD-30B8-B919-C8ECD9EA70D2}"/>
              </a:ext>
            </a:extLst>
          </p:cNvPr>
          <p:cNvCxnSpPr>
            <a:cxnSpLocks/>
            <a:stCxn id="23" idx="2"/>
          </p:cNvCxnSpPr>
          <p:nvPr/>
        </p:nvCxnSpPr>
        <p:spPr>
          <a:xfrm>
            <a:off x="1341881" y="2630711"/>
            <a:ext cx="0" cy="1366744"/>
          </a:xfrm>
          <a:prstGeom prst="line">
            <a:avLst/>
          </a:prstGeom>
          <a:ln/>
        </p:spPr>
        <p:style>
          <a:lnRef idx="3">
            <a:schemeClr val="accent1"/>
          </a:lnRef>
          <a:fillRef idx="0">
            <a:schemeClr val="accent1"/>
          </a:fillRef>
          <a:effectRef idx="2">
            <a:schemeClr val="accent1"/>
          </a:effectRef>
          <a:fontRef idx="minor">
            <a:schemeClr val="tx1"/>
          </a:fontRef>
        </p:style>
      </p:cxnSp>
      <p:sp>
        <p:nvSpPr>
          <p:cNvPr id="25" name="Romb 24">
            <a:extLst>
              <a:ext uri="{FF2B5EF4-FFF2-40B4-BE49-F238E27FC236}">
                <a16:creationId xmlns:a16="http://schemas.microsoft.com/office/drawing/2014/main" id="{2C36B9FC-F2E5-CBB2-26D5-8F0229572073}"/>
              </a:ext>
            </a:extLst>
          </p:cNvPr>
          <p:cNvSpPr/>
          <p:nvPr/>
        </p:nvSpPr>
        <p:spPr>
          <a:xfrm>
            <a:off x="8840555" y="2322598"/>
            <a:ext cx="275459" cy="308113"/>
          </a:xfrm>
          <a:prstGeom prst="diamond">
            <a:avLst/>
          </a:prstGeom>
          <a:solidFill>
            <a:srgbClr val="D362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cxnSp>
        <p:nvCxnSpPr>
          <p:cNvPr id="26" name="Rak koppling 25">
            <a:extLst>
              <a:ext uri="{FF2B5EF4-FFF2-40B4-BE49-F238E27FC236}">
                <a16:creationId xmlns:a16="http://schemas.microsoft.com/office/drawing/2014/main" id="{1ED32F53-DE68-AD0E-1A61-8C7840D5E480}"/>
              </a:ext>
            </a:extLst>
          </p:cNvPr>
          <p:cNvCxnSpPr>
            <a:cxnSpLocks/>
            <a:stCxn id="25" idx="2"/>
            <a:endCxn id="11" idx="3"/>
          </p:cNvCxnSpPr>
          <p:nvPr/>
        </p:nvCxnSpPr>
        <p:spPr>
          <a:xfrm>
            <a:off x="8978285" y="2630711"/>
            <a:ext cx="0" cy="1373465"/>
          </a:xfrm>
          <a:prstGeom prst="line">
            <a:avLst/>
          </a:prstGeom>
          <a:ln>
            <a:solidFill>
              <a:srgbClr val="C00000"/>
            </a:solidFill>
          </a:ln>
        </p:spPr>
        <p:style>
          <a:lnRef idx="3">
            <a:schemeClr val="accent1"/>
          </a:lnRef>
          <a:fillRef idx="0">
            <a:schemeClr val="accent1"/>
          </a:fillRef>
          <a:effectRef idx="2">
            <a:schemeClr val="accent1"/>
          </a:effectRef>
          <a:fontRef idx="minor">
            <a:schemeClr val="tx1"/>
          </a:fontRef>
        </p:style>
      </p:cxnSp>
      <p:graphicFrame>
        <p:nvGraphicFramePr>
          <p:cNvPr id="31" name="Tabell 5">
            <a:extLst>
              <a:ext uri="{FF2B5EF4-FFF2-40B4-BE49-F238E27FC236}">
                <a16:creationId xmlns:a16="http://schemas.microsoft.com/office/drawing/2014/main" id="{F6587BF9-4278-FA65-6F92-CE7FC0BE4F54}"/>
              </a:ext>
            </a:extLst>
          </p:cNvPr>
          <p:cNvGraphicFramePr>
            <a:graphicFrameLocks noGrp="1"/>
          </p:cNvGraphicFramePr>
          <p:nvPr>
            <p:extLst>
              <p:ext uri="{D42A27DB-BD31-4B8C-83A1-F6EECF244321}">
                <p14:modId xmlns:p14="http://schemas.microsoft.com/office/powerpoint/2010/main" val="450024509"/>
              </p:ext>
            </p:extLst>
          </p:nvPr>
        </p:nvGraphicFramePr>
        <p:xfrm>
          <a:off x="205762" y="1969627"/>
          <a:ext cx="11780475" cy="370840"/>
        </p:xfrm>
        <a:graphic>
          <a:graphicData uri="http://schemas.openxmlformats.org/drawingml/2006/table">
            <a:tbl>
              <a:tblPr firstRow="1" bandRow="1">
                <a:tableStyleId>{5C22544A-7EE6-4342-B048-85BDC9FD1C3A}</a:tableStyleId>
              </a:tblPr>
              <a:tblGrid>
                <a:gridCol w="785365">
                  <a:extLst>
                    <a:ext uri="{9D8B030D-6E8A-4147-A177-3AD203B41FA5}">
                      <a16:colId xmlns:a16="http://schemas.microsoft.com/office/drawing/2014/main" val="180157188"/>
                    </a:ext>
                  </a:extLst>
                </a:gridCol>
                <a:gridCol w="785365">
                  <a:extLst>
                    <a:ext uri="{9D8B030D-6E8A-4147-A177-3AD203B41FA5}">
                      <a16:colId xmlns:a16="http://schemas.microsoft.com/office/drawing/2014/main" val="3908836882"/>
                    </a:ext>
                  </a:extLst>
                </a:gridCol>
                <a:gridCol w="785365">
                  <a:extLst>
                    <a:ext uri="{9D8B030D-6E8A-4147-A177-3AD203B41FA5}">
                      <a16:colId xmlns:a16="http://schemas.microsoft.com/office/drawing/2014/main" val="1045286706"/>
                    </a:ext>
                  </a:extLst>
                </a:gridCol>
                <a:gridCol w="785365">
                  <a:extLst>
                    <a:ext uri="{9D8B030D-6E8A-4147-A177-3AD203B41FA5}">
                      <a16:colId xmlns:a16="http://schemas.microsoft.com/office/drawing/2014/main" val="3581865399"/>
                    </a:ext>
                  </a:extLst>
                </a:gridCol>
                <a:gridCol w="785365">
                  <a:extLst>
                    <a:ext uri="{9D8B030D-6E8A-4147-A177-3AD203B41FA5}">
                      <a16:colId xmlns:a16="http://schemas.microsoft.com/office/drawing/2014/main" val="874308900"/>
                    </a:ext>
                  </a:extLst>
                </a:gridCol>
                <a:gridCol w="785365">
                  <a:extLst>
                    <a:ext uri="{9D8B030D-6E8A-4147-A177-3AD203B41FA5}">
                      <a16:colId xmlns:a16="http://schemas.microsoft.com/office/drawing/2014/main" val="3848985135"/>
                    </a:ext>
                  </a:extLst>
                </a:gridCol>
                <a:gridCol w="785365">
                  <a:extLst>
                    <a:ext uri="{9D8B030D-6E8A-4147-A177-3AD203B41FA5}">
                      <a16:colId xmlns:a16="http://schemas.microsoft.com/office/drawing/2014/main" val="3551316771"/>
                    </a:ext>
                  </a:extLst>
                </a:gridCol>
                <a:gridCol w="785365">
                  <a:extLst>
                    <a:ext uri="{9D8B030D-6E8A-4147-A177-3AD203B41FA5}">
                      <a16:colId xmlns:a16="http://schemas.microsoft.com/office/drawing/2014/main" val="579990208"/>
                    </a:ext>
                  </a:extLst>
                </a:gridCol>
                <a:gridCol w="785365">
                  <a:extLst>
                    <a:ext uri="{9D8B030D-6E8A-4147-A177-3AD203B41FA5}">
                      <a16:colId xmlns:a16="http://schemas.microsoft.com/office/drawing/2014/main" val="612111300"/>
                    </a:ext>
                  </a:extLst>
                </a:gridCol>
                <a:gridCol w="785365">
                  <a:extLst>
                    <a:ext uri="{9D8B030D-6E8A-4147-A177-3AD203B41FA5}">
                      <a16:colId xmlns:a16="http://schemas.microsoft.com/office/drawing/2014/main" val="3190107901"/>
                    </a:ext>
                  </a:extLst>
                </a:gridCol>
                <a:gridCol w="785365">
                  <a:extLst>
                    <a:ext uri="{9D8B030D-6E8A-4147-A177-3AD203B41FA5}">
                      <a16:colId xmlns:a16="http://schemas.microsoft.com/office/drawing/2014/main" val="2027853404"/>
                    </a:ext>
                  </a:extLst>
                </a:gridCol>
                <a:gridCol w="785365">
                  <a:extLst>
                    <a:ext uri="{9D8B030D-6E8A-4147-A177-3AD203B41FA5}">
                      <a16:colId xmlns:a16="http://schemas.microsoft.com/office/drawing/2014/main" val="2118195180"/>
                    </a:ext>
                  </a:extLst>
                </a:gridCol>
                <a:gridCol w="785365">
                  <a:extLst>
                    <a:ext uri="{9D8B030D-6E8A-4147-A177-3AD203B41FA5}">
                      <a16:colId xmlns:a16="http://schemas.microsoft.com/office/drawing/2014/main" val="3336211901"/>
                    </a:ext>
                  </a:extLst>
                </a:gridCol>
                <a:gridCol w="785365">
                  <a:extLst>
                    <a:ext uri="{9D8B030D-6E8A-4147-A177-3AD203B41FA5}">
                      <a16:colId xmlns:a16="http://schemas.microsoft.com/office/drawing/2014/main" val="1296832730"/>
                    </a:ext>
                  </a:extLst>
                </a:gridCol>
                <a:gridCol w="785365">
                  <a:extLst>
                    <a:ext uri="{9D8B030D-6E8A-4147-A177-3AD203B41FA5}">
                      <a16:colId xmlns:a16="http://schemas.microsoft.com/office/drawing/2014/main" val="998887873"/>
                    </a:ext>
                  </a:extLst>
                </a:gridCol>
              </a:tblGrid>
              <a:tr h="370840">
                <a:tc>
                  <a:txBody>
                    <a:bodyPr/>
                    <a:lstStyle/>
                    <a:p>
                      <a:pPr algn="ctr"/>
                      <a:r>
                        <a:rPr lang="sv-SE" sz="1400">
                          <a:solidFill>
                            <a:schemeClr val="bg1"/>
                          </a:solidFill>
                        </a:rPr>
                        <a:t>Mars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April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Maj</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Juni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Juli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Aug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Sep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Okt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Nov</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Dec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Jan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Feb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Mars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April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sv-SE" sz="1400">
                          <a:solidFill>
                            <a:schemeClr val="bg1"/>
                          </a:solidFill>
                        </a:rPr>
                        <a:t>Maj</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296281567"/>
                  </a:ext>
                </a:extLst>
              </a:tr>
            </a:tbl>
          </a:graphicData>
        </a:graphic>
      </p:graphicFrame>
      <p:sp>
        <p:nvSpPr>
          <p:cNvPr id="32" name="Bildtext 1 66">
            <a:extLst>
              <a:ext uri="{FF2B5EF4-FFF2-40B4-BE49-F238E27FC236}">
                <a16:creationId xmlns:a16="http://schemas.microsoft.com/office/drawing/2014/main" id="{B93D7BE3-60EE-DEF7-AF64-8797D9C78092}"/>
              </a:ext>
            </a:extLst>
          </p:cNvPr>
          <p:cNvSpPr/>
          <p:nvPr/>
        </p:nvSpPr>
        <p:spPr>
          <a:xfrm>
            <a:off x="283699" y="4538133"/>
            <a:ext cx="730983" cy="415536"/>
          </a:xfrm>
          <a:prstGeom prst="borderCallout1">
            <a:avLst>
              <a:gd name="adj1" fmla="val -8307"/>
              <a:gd name="adj2" fmla="val 48933"/>
              <a:gd name="adj3" fmla="val -264987"/>
              <a:gd name="adj4" fmla="val 48629"/>
            </a:avLst>
          </a:prstGeom>
          <a:solidFill>
            <a:srgbClr val="D36248"/>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Arial"/>
                <a:ea typeface="+mn-ea"/>
                <a:cs typeface="+mn-cs"/>
              </a:rPr>
              <a:t>BRG styrelse</a:t>
            </a:r>
            <a:br>
              <a:rPr kumimoji="0" lang="sv-SE" sz="1000" b="1" i="0" u="none" strike="noStrike" kern="1200" cap="none" spc="0" normalizeH="0" baseline="0" noProof="0">
                <a:ln>
                  <a:noFill/>
                </a:ln>
                <a:solidFill>
                  <a:prstClr val="white"/>
                </a:solidFill>
                <a:effectLst/>
                <a:uLnTx/>
                <a:uFillTx/>
                <a:latin typeface="Arial"/>
                <a:ea typeface="+mn-ea"/>
                <a:cs typeface="+mn-cs"/>
              </a:rPr>
            </a:br>
            <a:r>
              <a:rPr lang="sv-SE" sz="1000" b="1">
                <a:solidFill>
                  <a:prstClr val="white"/>
                </a:solidFill>
                <a:latin typeface="Arial"/>
              </a:rPr>
              <a:t>2 mars</a:t>
            </a: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33" name="Romb 32">
            <a:extLst>
              <a:ext uri="{FF2B5EF4-FFF2-40B4-BE49-F238E27FC236}">
                <a16:creationId xmlns:a16="http://schemas.microsoft.com/office/drawing/2014/main" id="{953FC70C-483F-9283-474C-2B3D776A7C73}"/>
              </a:ext>
            </a:extLst>
          </p:cNvPr>
          <p:cNvSpPr/>
          <p:nvPr/>
        </p:nvSpPr>
        <p:spPr>
          <a:xfrm>
            <a:off x="501857" y="2322598"/>
            <a:ext cx="275459" cy="308113"/>
          </a:xfrm>
          <a:prstGeom prst="diamond">
            <a:avLst/>
          </a:prstGeom>
          <a:solidFill>
            <a:srgbClr val="D362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34" name="Bildtext 1 66">
            <a:extLst>
              <a:ext uri="{FF2B5EF4-FFF2-40B4-BE49-F238E27FC236}">
                <a16:creationId xmlns:a16="http://schemas.microsoft.com/office/drawing/2014/main" id="{64C56E73-A970-1DBE-1AB8-A9245038851E}"/>
              </a:ext>
            </a:extLst>
          </p:cNvPr>
          <p:cNvSpPr/>
          <p:nvPr/>
        </p:nvSpPr>
        <p:spPr>
          <a:xfrm>
            <a:off x="7408836" y="3998853"/>
            <a:ext cx="1016075" cy="437323"/>
          </a:xfrm>
          <a:prstGeom prst="borderCallout1">
            <a:avLst>
              <a:gd name="adj1" fmla="val -8307"/>
              <a:gd name="adj2" fmla="val 48933"/>
              <a:gd name="adj3" fmla="val -264987"/>
              <a:gd name="adj4" fmla="val 48629"/>
            </a:avLst>
          </a:prstGeom>
          <a:solidFill>
            <a:srgbClr val="D36248"/>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Arial"/>
                <a:ea typeface="+mn-ea"/>
                <a:cs typeface="+mn-cs"/>
              </a:rPr>
              <a:t>BRG styrelse</a:t>
            </a:r>
            <a:br>
              <a:rPr kumimoji="0" lang="sv-SE" sz="1000" b="1" i="0" u="none" strike="noStrike" kern="1200" cap="none" spc="0" normalizeH="0" baseline="0" noProof="0">
                <a:ln>
                  <a:noFill/>
                </a:ln>
                <a:solidFill>
                  <a:prstClr val="white"/>
                </a:solidFill>
                <a:effectLst/>
                <a:uLnTx/>
                <a:uFillTx/>
                <a:latin typeface="Arial"/>
                <a:ea typeface="+mn-ea"/>
                <a:cs typeface="+mn-cs"/>
              </a:rPr>
            </a:br>
            <a:r>
              <a:rPr kumimoji="0" lang="sv-SE" sz="1000" b="1" i="0" u="none" strike="noStrike" kern="1200" cap="none" spc="0" normalizeH="0" baseline="0" noProof="0">
                <a:ln>
                  <a:noFill/>
                </a:ln>
                <a:solidFill>
                  <a:prstClr val="white"/>
                </a:solidFill>
                <a:effectLst/>
                <a:uLnTx/>
                <a:uFillTx/>
                <a:latin typeface="Arial"/>
                <a:ea typeface="+mn-ea"/>
                <a:cs typeface="+mn-cs"/>
              </a:rPr>
              <a:t>14 dec</a:t>
            </a:r>
          </a:p>
        </p:txBody>
      </p:sp>
      <p:sp>
        <p:nvSpPr>
          <p:cNvPr id="35" name="Romb 34">
            <a:extLst>
              <a:ext uri="{FF2B5EF4-FFF2-40B4-BE49-F238E27FC236}">
                <a16:creationId xmlns:a16="http://schemas.microsoft.com/office/drawing/2014/main" id="{FCD5F43F-80CF-8AE1-4747-EDDB57BF7CE5}"/>
              </a:ext>
            </a:extLst>
          </p:cNvPr>
          <p:cNvSpPr/>
          <p:nvPr/>
        </p:nvSpPr>
        <p:spPr>
          <a:xfrm>
            <a:off x="7768106" y="2322598"/>
            <a:ext cx="275459" cy="308113"/>
          </a:xfrm>
          <a:prstGeom prst="diamond">
            <a:avLst/>
          </a:prstGeom>
          <a:solidFill>
            <a:srgbClr val="D362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cxnSp>
        <p:nvCxnSpPr>
          <p:cNvPr id="36" name="Rak koppling 35">
            <a:extLst>
              <a:ext uri="{FF2B5EF4-FFF2-40B4-BE49-F238E27FC236}">
                <a16:creationId xmlns:a16="http://schemas.microsoft.com/office/drawing/2014/main" id="{950E52CE-30FA-36C1-0E6A-F2B944C560EF}"/>
              </a:ext>
            </a:extLst>
          </p:cNvPr>
          <p:cNvCxnSpPr>
            <a:cxnSpLocks/>
            <a:stCxn id="35" idx="2"/>
            <a:endCxn id="34" idx="3"/>
          </p:cNvCxnSpPr>
          <p:nvPr/>
        </p:nvCxnSpPr>
        <p:spPr>
          <a:xfrm>
            <a:off x="7905836" y="2630711"/>
            <a:ext cx="0" cy="1368142"/>
          </a:xfrm>
          <a:prstGeom prst="line">
            <a:avLst/>
          </a:prstGeom>
          <a:ln>
            <a:solidFill>
              <a:srgbClr val="C00000"/>
            </a:solidFill>
          </a:ln>
        </p:spPr>
        <p:style>
          <a:lnRef idx="3">
            <a:schemeClr val="accent1"/>
          </a:lnRef>
          <a:fillRef idx="0">
            <a:schemeClr val="accent1"/>
          </a:fillRef>
          <a:effectRef idx="2">
            <a:schemeClr val="accent1"/>
          </a:effectRef>
          <a:fontRef idx="minor">
            <a:schemeClr val="tx1"/>
          </a:fontRef>
        </p:style>
      </p:cxnSp>
      <p:grpSp>
        <p:nvGrpSpPr>
          <p:cNvPr id="37" name="Grupp 36">
            <a:extLst>
              <a:ext uri="{FF2B5EF4-FFF2-40B4-BE49-F238E27FC236}">
                <a16:creationId xmlns:a16="http://schemas.microsoft.com/office/drawing/2014/main" id="{AA53774D-6AF0-B020-4590-4AC49093E2D9}"/>
              </a:ext>
            </a:extLst>
          </p:cNvPr>
          <p:cNvGrpSpPr/>
          <p:nvPr/>
        </p:nvGrpSpPr>
        <p:grpSpPr>
          <a:xfrm>
            <a:off x="3649676" y="3299827"/>
            <a:ext cx="1850014" cy="702904"/>
            <a:chOff x="3722247" y="2357271"/>
            <a:chExt cx="1881393" cy="702904"/>
          </a:xfrm>
        </p:grpSpPr>
        <p:sp>
          <p:nvSpPr>
            <p:cNvPr id="38" name="Högerpil 113">
              <a:extLst>
                <a:ext uri="{FF2B5EF4-FFF2-40B4-BE49-F238E27FC236}">
                  <a16:creationId xmlns:a16="http://schemas.microsoft.com/office/drawing/2014/main" id="{9B877565-9D2F-67EC-5F6D-29AC0F8BF150}"/>
                </a:ext>
              </a:extLst>
            </p:cNvPr>
            <p:cNvSpPr/>
            <p:nvPr/>
          </p:nvSpPr>
          <p:spPr>
            <a:xfrm>
              <a:off x="3722249" y="2357271"/>
              <a:ext cx="1881391" cy="702904"/>
            </a:xfrm>
            <a:prstGeom prst="rightArrow">
              <a:avLst/>
            </a:prstGeom>
            <a:solidFill>
              <a:srgbClr val="EEC7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1" i="0" u="none" strike="noStrike" kern="1200" cap="none" spc="0" normalizeH="0" baseline="0" noProof="0">
                <a:ln>
                  <a:noFill/>
                </a:ln>
                <a:solidFill>
                  <a:prstClr val="white"/>
                </a:solidFill>
                <a:effectLst/>
                <a:uLnTx/>
                <a:uFillTx/>
                <a:latin typeface="Arial"/>
                <a:ea typeface="+mn-ea"/>
                <a:cs typeface="+mn-cs"/>
              </a:endParaRPr>
            </a:p>
          </p:txBody>
        </p:sp>
        <p:sp>
          <p:nvSpPr>
            <p:cNvPr id="39" name="textruta 38">
              <a:extLst>
                <a:ext uri="{FF2B5EF4-FFF2-40B4-BE49-F238E27FC236}">
                  <a16:creationId xmlns:a16="http://schemas.microsoft.com/office/drawing/2014/main" id="{B9522675-5468-87BE-30DA-79F31DD341C2}"/>
                </a:ext>
              </a:extLst>
            </p:cNvPr>
            <p:cNvSpPr txBox="1"/>
            <p:nvPr/>
          </p:nvSpPr>
          <p:spPr>
            <a:xfrm>
              <a:off x="3722247" y="2530344"/>
              <a:ext cx="188139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lumMod val="75000"/>
                      <a:lumOff val="25000"/>
                    </a:prstClr>
                  </a:solidFill>
                  <a:effectLst/>
                  <a:uLnTx/>
                  <a:uFillTx/>
                  <a:latin typeface="Arial"/>
                  <a:ea typeface="+mn-ea"/>
                  <a:cs typeface="Arial" panose="020B0604020202020204" pitchFamily="34" charset="0"/>
                </a:rPr>
                <a:t>Skrivarbete</a:t>
              </a:r>
            </a:p>
          </p:txBody>
        </p:sp>
      </p:grpSp>
      <p:sp>
        <p:nvSpPr>
          <p:cNvPr id="40" name="Bildtext 1 66">
            <a:extLst>
              <a:ext uri="{FF2B5EF4-FFF2-40B4-BE49-F238E27FC236}">
                <a16:creationId xmlns:a16="http://schemas.microsoft.com/office/drawing/2014/main" id="{8AA12D66-3F3A-6D23-435E-FA71C442EC6E}"/>
              </a:ext>
            </a:extLst>
          </p:cNvPr>
          <p:cNvSpPr/>
          <p:nvPr/>
        </p:nvSpPr>
        <p:spPr>
          <a:xfrm>
            <a:off x="10297585" y="3998853"/>
            <a:ext cx="776222" cy="437323"/>
          </a:xfrm>
          <a:prstGeom prst="borderCallout1">
            <a:avLst>
              <a:gd name="adj1" fmla="val -8307"/>
              <a:gd name="adj2" fmla="val 48933"/>
              <a:gd name="adj3" fmla="val -264987"/>
              <a:gd name="adj4" fmla="val 48629"/>
            </a:avLst>
          </a:prstGeom>
          <a:solidFill>
            <a:schemeClr val="accent2">
              <a:lumMod val="7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white"/>
                </a:solidFill>
                <a:effectLst/>
                <a:uLnTx/>
                <a:uFillTx/>
                <a:latin typeface="Arial"/>
                <a:ea typeface="+mn-ea"/>
                <a:cs typeface="+mn-cs"/>
              </a:rPr>
              <a:t>stormöte</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41" name="Romb 40">
            <a:extLst>
              <a:ext uri="{FF2B5EF4-FFF2-40B4-BE49-F238E27FC236}">
                <a16:creationId xmlns:a16="http://schemas.microsoft.com/office/drawing/2014/main" id="{88B548F2-649C-717B-49E8-87726F4FCBAC}"/>
              </a:ext>
            </a:extLst>
          </p:cNvPr>
          <p:cNvSpPr/>
          <p:nvPr/>
        </p:nvSpPr>
        <p:spPr>
          <a:xfrm>
            <a:off x="10548174" y="2322598"/>
            <a:ext cx="275459" cy="308113"/>
          </a:xfrm>
          <a:prstGeom prst="diamond">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cxnSp>
        <p:nvCxnSpPr>
          <p:cNvPr id="42" name="Rak koppling 41">
            <a:extLst>
              <a:ext uri="{FF2B5EF4-FFF2-40B4-BE49-F238E27FC236}">
                <a16:creationId xmlns:a16="http://schemas.microsoft.com/office/drawing/2014/main" id="{4F3FCF5C-1959-828D-609C-42CB77DD23DF}"/>
              </a:ext>
            </a:extLst>
          </p:cNvPr>
          <p:cNvCxnSpPr>
            <a:cxnSpLocks/>
            <a:stCxn id="41" idx="2"/>
            <a:endCxn id="40" idx="3"/>
          </p:cNvCxnSpPr>
          <p:nvPr/>
        </p:nvCxnSpPr>
        <p:spPr>
          <a:xfrm flipH="1">
            <a:off x="10685696" y="2630711"/>
            <a:ext cx="208" cy="1368142"/>
          </a:xfrm>
          <a:prstGeom prst="line">
            <a:avLst/>
          </a:prstGeom>
          <a:ln/>
        </p:spPr>
        <p:style>
          <a:lnRef idx="3">
            <a:schemeClr val="accent1"/>
          </a:lnRef>
          <a:fillRef idx="0">
            <a:schemeClr val="accent1"/>
          </a:fillRef>
          <a:effectRef idx="2">
            <a:schemeClr val="accent1"/>
          </a:effectRef>
          <a:fontRef idx="minor">
            <a:schemeClr val="tx1"/>
          </a:fontRef>
        </p:style>
      </p:cxnSp>
      <p:sp>
        <p:nvSpPr>
          <p:cNvPr id="43" name="Bildtext 1 66">
            <a:extLst>
              <a:ext uri="{FF2B5EF4-FFF2-40B4-BE49-F238E27FC236}">
                <a16:creationId xmlns:a16="http://schemas.microsoft.com/office/drawing/2014/main" id="{27791986-34A0-F46F-E2CE-44B3654C4772}"/>
              </a:ext>
            </a:extLst>
          </p:cNvPr>
          <p:cNvSpPr/>
          <p:nvPr/>
        </p:nvSpPr>
        <p:spPr>
          <a:xfrm>
            <a:off x="1435722" y="2662288"/>
            <a:ext cx="786263" cy="385699"/>
          </a:xfrm>
          <a:prstGeom prst="borderCallout1">
            <a:avLst>
              <a:gd name="adj1" fmla="val 729052"/>
              <a:gd name="adj2" fmla="val 473540"/>
              <a:gd name="adj3" fmla="val -264987"/>
              <a:gd name="adj4" fmla="val 48629"/>
            </a:avLst>
          </a:prstGeom>
          <a:solidFill>
            <a:schemeClr val="accent3">
              <a:lumMod val="60000"/>
              <a:lumOff val="4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chemeClr val="tx1"/>
                </a:solidFill>
                <a:effectLst/>
                <a:uLnTx/>
                <a:uFillTx/>
                <a:latin typeface="Arial"/>
                <a:ea typeface="+mn-ea"/>
                <a:cs typeface="+mn-cs"/>
              </a:rPr>
              <a:t>Reviderings</a:t>
            </a:r>
            <a:br>
              <a:rPr kumimoji="0" lang="sv-SE" sz="800" b="1" i="0" u="none" strike="noStrike" kern="1200" cap="none" spc="0" normalizeH="0" baseline="0" noProof="0">
                <a:ln>
                  <a:noFill/>
                </a:ln>
                <a:solidFill>
                  <a:schemeClr val="tx1"/>
                </a:solidFill>
                <a:effectLst/>
                <a:uLnTx/>
                <a:uFillTx/>
                <a:latin typeface="Arial"/>
                <a:ea typeface="+mn-ea"/>
                <a:cs typeface="+mn-cs"/>
              </a:rPr>
            </a:br>
            <a:r>
              <a:rPr kumimoji="0" lang="sv-SE" sz="800" b="1" i="0" u="none" strike="noStrike" kern="1200" cap="none" spc="0" normalizeH="0" baseline="0" noProof="0">
                <a:ln>
                  <a:noFill/>
                </a:ln>
                <a:solidFill>
                  <a:schemeClr val="tx1"/>
                </a:solidFill>
                <a:effectLst/>
                <a:uLnTx/>
                <a:uFillTx/>
                <a:latin typeface="Arial"/>
                <a:ea typeface="+mn-ea"/>
                <a:cs typeface="+mn-cs"/>
              </a:rPr>
              <a:t>grupp</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44" name="Romb 43">
            <a:extLst>
              <a:ext uri="{FF2B5EF4-FFF2-40B4-BE49-F238E27FC236}">
                <a16:creationId xmlns:a16="http://schemas.microsoft.com/office/drawing/2014/main" id="{8FECA57D-AD04-E29C-8579-20CFF1EC4201}"/>
              </a:ext>
            </a:extLst>
          </p:cNvPr>
          <p:cNvSpPr/>
          <p:nvPr/>
        </p:nvSpPr>
        <p:spPr>
          <a:xfrm>
            <a:off x="1705761" y="2322598"/>
            <a:ext cx="286434" cy="343904"/>
          </a:xfrm>
          <a:prstGeom prst="diamond">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45" name="Bildtext 1 66">
            <a:extLst>
              <a:ext uri="{FF2B5EF4-FFF2-40B4-BE49-F238E27FC236}">
                <a16:creationId xmlns:a16="http://schemas.microsoft.com/office/drawing/2014/main" id="{4E52C714-A676-C5C0-93EE-6FDEE45FD2D5}"/>
              </a:ext>
            </a:extLst>
          </p:cNvPr>
          <p:cNvSpPr/>
          <p:nvPr/>
        </p:nvSpPr>
        <p:spPr>
          <a:xfrm>
            <a:off x="6623688" y="2662288"/>
            <a:ext cx="793216" cy="370839"/>
          </a:xfrm>
          <a:prstGeom prst="borderCallout1">
            <a:avLst>
              <a:gd name="adj1" fmla="val 729052"/>
              <a:gd name="adj2" fmla="val 473540"/>
              <a:gd name="adj3" fmla="val -264987"/>
              <a:gd name="adj4" fmla="val 48629"/>
            </a:avLst>
          </a:prstGeom>
          <a:solidFill>
            <a:schemeClr val="accent3">
              <a:lumMod val="60000"/>
              <a:lumOff val="4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chemeClr val="tx1"/>
                </a:solidFill>
                <a:effectLst/>
                <a:uLnTx/>
                <a:uFillTx/>
                <a:latin typeface="Arial"/>
                <a:ea typeface="+mn-ea"/>
                <a:cs typeface="+mn-cs"/>
              </a:rPr>
              <a:t>Revideringsgrupp</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46" name="Romb 45">
            <a:extLst>
              <a:ext uri="{FF2B5EF4-FFF2-40B4-BE49-F238E27FC236}">
                <a16:creationId xmlns:a16="http://schemas.microsoft.com/office/drawing/2014/main" id="{552A4260-93C9-D5C5-5C4B-EFBBC752F6AA}"/>
              </a:ext>
            </a:extLst>
          </p:cNvPr>
          <p:cNvSpPr/>
          <p:nvPr/>
        </p:nvSpPr>
        <p:spPr>
          <a:xfrm>
            <a:off x="6838098" y="2322598"/>
            <a:ext cx="286434" cy="343904"/>
          </a:xfrm>
          <a:prstGeom prst="diamond">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47" name="Bildtext 1 66">
            <a:extLst>
              <a:ext uri="{FF2B5EF4-FFF2-40B4-BE49-F238E27FC236}">
                <a16:creationId xmlns:a16="http://schemas.microsoft.com/office/drawing/2014/main" id="{77EA09AA-F8AC-8875-18E6-29FD03E1E4DD}"/>
              </a:ext>
            </a:extLst>
          </p:cNvPr>
          <p:cNvSpPr/>
          <p:nvPr/>
        </p:nvSpPr>
        <p:spPr>
          <a:xfrm>
            <a:off x="4813149" y="2683069"/>
            <a:ext cx="786263" cy="385699"/>
          </a:xfrm>
          <a:prstGeom prst="borderCallout1">
            <a:avLst>
              <a:gd name="adj1" fmla="val 729052"/>
              <a:gd name="adj2" fmla="val 473540"/>
              <a:gd name="adj3" fmla="val -264987"/>
              <a:gd name="adj4" fmla="val 48629"/>
            </a:avLst>
          </a:prstGeom>
          <a:solidFill>
            <a:schemeClr val="accent3">
              <a:lumMod val="60000"/>
              <a:lumOff val="4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chemeClr val="tx1"/>
                </a:solidFill>
                <a:effectLst/>
                <a:uLnTx/>
                <a:uFillTx/>
                <a:latin typeface="Arial"/>
                <a:ea typeface="+mn-ea"/>
                <a:cs typeface="+mn-cs"/>
              </a:rPr>
              <a:t>Reviderings</a:t>
            </a:r>
            <a:br>
              <a:rPr kumimoji="0" lang="sv-SE" sz="800" b="1" i="0" u="none" strike="noStrike" kern="1200" cap="none" spc="0" normalizeH="0" baseline="0" noProof="0">
                <a:ln>
                  <a:noFill/>
                </a:ln>
                <a:solidFill>
                  <a:schemeClr val="tx1"/>
                </a:solidFill>
                <a:effectLst/>
                <a:uLnTx/>
                <a:uFillTx/>
                <a:latin typeface="Arial"/>
                <a:ea typeface="+mn-ea"/>
                <a:cs typeface="+mn-cs"/>
              </a:rPr>
            </a:br>
            <a:r>
              <a:rPr kumimoji="0" lang="sv-SE" sz="800" b="1" i="0" u="none" strike="noStrike" kern="1200" cap="none" spc="0" normalizeH="0" baseline="0" noProof="0">
                <a:ln>
                  <a:noFill/>
                </a:ln>
                <a:solidFill>
                  <a:schemeClr val="tx1"/>
                </a:solidFill>
                <a:effectLst/>
                <a:uLnTx/>
                <a:uFillTx/>
                <a:latin typeface="Arial"/>
                <a:ea typeface="+mn-ea"/>
                <a:cs typeface="+mn-cs"/>
              </a:rPr>
              <a:t>grupp</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48" name="Romb 47">
            <a:extLst>
              <a:ext uri="{FF2B5EF4-FFF2-40B4-BE49-F238E27FC236}">
                <a16:creationId xmlns:a16="http://schemas.microsoft.com/office/drawing/2014/main" id="{8CD39D5A-DEFB-13DF-1BA2-3DF9EEEABFC0}"/>
              </a:ext>
            </a:extLst>
          </p:cNvPr>
          <p:cNvSpPr/>
          <p:nvPr/>
        </p:nvSpPr>
        <p:spPr>
          <a:xfrm>
            <a:off x="5083188" y="2343379"/>
            <a:ext cx="286434" cy="343904"/>
          </a:xfrm>
          <a:prstGeom prst="diamond">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2" name="Bildtext 1 66">
            <a:extLst>
              <a:ext uri="{FF2B5EF4-FFF2-40B4-BE49-F238E27FC236}">
                <a16:creationId xmlns:a16="http://schemas.microsoft.com/office/drawing/2014/main" id="{96CE6536-42EB-913C-D97B-A03752E1ADD0}"/>
              </a:ext>
            </a:extLst>
          </p:cNvPr>
          <p:cNvSpPr/>
          <p:nvPr/>
        </p:nvSpPr>
        <p:spPr>
          <a:xfrm>
            <a:off x="-10207" y="2678855"/>
            <a:ext cx="812685" cy="418671"/>
          </a:xfrm>
          <a:prstGeom prst="borderCallout1">
            <a:avLst>
              <a:gd name="adj1" fmla="val 729052"/>
              <a:gd name="adj2" fmla="val 473540"/>
              <a:gd name="adj3" fmla="val -264987"/>
              <a:gd name="adj4" fmla="val 48629"/>
            </a:avLst>
          </a:prstGeom>
          <a:solidFill>
            <a:schemeClr val="accent3">
              <a:lumMod val="60000"/>
              <a:lumOff val="40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chemeClr val="tx1"/>
                </a:solidFill>
                <a:effectLst/>
                <a:uLnTx/>
                <a:uFillTx/>
                <a:latin typeface="Arial"/>
                <a:ea typeface="+mn-ea"/>
                <a:cs typeface="+mn-cs"/>
              </a:rPr>
              <a:t>Reviderings</a:t>
            </a:r>
            <a:br>
              <a:rPr kumimoji="0" lang="sv-SE" sz="800" b="1" i="0" u="none" strike="noStrike" kern="1200" cap="none" spc="0" normalizeH="0" baseline="0" noProof="0">
                <a:ln>
                  <a:noFill/>
                </a:ln>
                <a:solidFill>
                  <a:schemeClr val="tx1"/>
                </a:solidFill>
                <a:effectLst/>
                <a:uLnTx/>
                <a:uFillTx/>
                <a:latin typeface="Arial"/>
                <a:ea typeface="+mn-ea"/>
                <a:cs typeface="+mn-cs"/>
              </a:rPr>
            </a:br>
            <a:r>
              <a:rPr kumimoji="0" lang="sv-SE" sz="800" b="1" i="0" u="none" strike="noStrike" kern="1200" cap="none" spc="0" normalizeH="0" baseline="0" noProof="0">
                <a:ln>
                  <a:noFill/>
                </a:ln>
                <a:solidFill>
                  <a:schemeClr val="tx1"/>
                </a:solidFill>
                <a:effectLst/>
                <a:uLnTx/>
                <a:uFillTx/>
                <a:latin typeface="Arial"/>
                <a:ea typeface="+mn-ea"/>
                <a:cs typeface="+mn-cs"/>
              </a:rPr>
              <a:t>grupp</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3" name="Romb 2">
            <a:extLst>
              <a:ext uri="{FF2B5EF4-FFF2-40B4-BE49-F238E27FC236}">
                <a16:creationId xmlns:a16="http://schemas.microsoft.com/office/drawing/2014/main" id="{8FE2EC34-48D0-0A19-06DC-1FD225337CEC}"/>
              </a:ext>
            </a:extLst>
          </p:cNvPr>
          <p:cNvSpPr/>
          <p:nvPr/>
        </p:nvSpPr>
        <p:spPr>
          <a:xfrm>
            <a:off x="163930" y="2339165"/>
            <a:ext cx="286434" cy="343904"/>
          </a:xfrm>
          <a:prstGeom prst="diamond">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
        <p:nvSpPr>
          <p:cNvPr id="5" name="Bildtext 1 66">
            <a:extLst>
              <a:ext uri="{FF2B5EF4-FFF2-40B4-BE49-F238E27FC236}">
                <a16:creationId xmlns:a16="http://schemas.microsoft.com/office/drawing/2014/main" id="{7C92554C-324C-6DB6-3E55-4BADF6281E0A}"/>
              </a:ext>
            </a:extLst>
          </p:cNvPr>
          <p:cNvSpPr/>
          <p:nvPr/>
        </p:nvSpPr>
        <p:spPr>
          <a:xfrm>
            <a:off x="745763" y="2645883"/>
            <a:ext cx="662530" cy="451643"/>
          </a:xfrm>
          <a:prstGeom prst="borderCallout1">
            <a:avLst>
              <a:gd name="adj1" fmla="val 729052"/>
              <a:gd name="adj2" fmla="val 473540"/>
              <a:gd name="adj3" fmla="val -264987"/>
              <a:gd name="adj4" fmla="val 48629"/>
            </a:avLst>
          </a:prstGeom>
          <a:solidFill>
            <a:srgbClr val="DAE9F6"/>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a:ln>
                  <a:noFill/>
                </a:ln>
                <a:solidFill>
                  <a:schemeClr val="tx1"/>
                </a:solidFill>
                <a:effectLst/>
                <a:uLnTx/>
                <a:uFillTx/>
                <a:latin typeface="Arial"/>
                <a:ea typeface="+mn-ea"/>
                <a:cs typeface="+mn-cs"/>
              </a:rPr>
              <a:t>Think-tank</a:t>
            </a:r>
            <a:br>
              <a:rPr kumimoji="0" lang="sv-SE" sz="1000" b="1" i="0" u="none" strike="noStrike" kern="1200" cap="none" spc="0" normalizeH="0" baseline="0" noProof="0">
                <a:ln>
                  <a:noFill/>
                </a:ln>
                <a:solidFill>
                  <a:prstClr val="white"/>
                </a:solidFill>
                <a:effectLst/>
                <a:uLnTx/>
                <a:uFillTx/>
                <a:latin typeface="Arial"/>
                <a:ea typeface="+mn-ea"/>
                <a:cs typeface="+mn-cs"/>
              </a:rPr>
            </a:br>
            <a:endParaRPr kumimoji="0" lang="sv-SE" sz="1000" b="1" i="0" u="none" strike="noStrike" kern="1200" cap="none" spc="0" normalizeH="0" baseline="0" noProof="0">
              <a:ln>
                <a:noFill/>
              </a:ln>
              <a:solidFill>
                <a:prstClr val="white"/>
              </a:solidFill>
              <a:effectLst/>
              <a:uLnTx/>
              <a:uFillTx/>
              <a:latin typeface="Arial"/>
              <a:ea typeface="+mn-ea"/>
              <a:cs typeface="+mn-cs"/>
            </a:endParaRPr>
          </a:p>
        </p:txBody>
      </p:sp>
      <p:sp>
        <p:nvSpPr>
          <p:cNvPr id="6" name="Romb 5">
            <a:extLst>
              <a:ext uri="{FF2B5EF4-FFF2-40B4-BE49-F238E27FC236}">
                <a16:creationId xmlns:a16="http://schemas.microsoft.com/office/drawing/2014/main" id="{80AA3B98-3158-4D53-6BA7-A9C9BD499DE7}"/>
              </a:ext>
            </a:extLst>
          </p:cNvPr>
          <p:cNvSpPr/>
          <p:nvPr/>
        </p:nvSpPr>
        <p:spPr>
          <a:xfrm>
            <a:off x="959803" y="2322230"/>
            <a:ext cx="286434" cy="343904"/>
          </a:xfrm>
          <a:prstGeom prst="diamond">
            <a:avLst/>
          </a:prstGeom>
          <a:solidFill>
            <a:srgbClr val="DAE9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4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234351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E0677-129D-8927-CF68-7302BF107A0C}"/>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BB5163B6-988E-8425-8E27-18F3609AD1F3}"/>
              </a:ext>
            </a:extLst>
          </p:cNvPr>
          <p:cNvSpPr>
            <a:spLocks noGrp="1"/>
          </p:cNvSpPr>
          <p:nvPr>
            <p:ph type="title"/>
          </p:nvPr>
        </p:nvSpPr>
        <p:spPr/>
        <p:txBody>
          <a:bodyPr/>
          <a:lstStyle/>
          <a:p>
            <a:r>
              <a:rPr lang="sv-SE" dirty="0"/>
              <a:t>Status</a:t>
            </a:r>
          </a:p>
        </p:txBody>
      </p:sp>
      <p:sp>
        <p:nvSpPr>
          <p:cNvPr id="3" name="Platshållare för innehåll 2">
            <a:extLst>
              <a:ext uri="{FF2B5EF4-FFF2-40B4-BE49-F238E27FC236}">
                <a16:creationId xmlns:a16="http://schemas.microsoft.com/office/drawing/2014/main" id="{F7873AE0-B793-9A2C-AC39-C238A0E66645}"/>
              </a:ext>
            </a:extLst>
          </p:cNvPr>
          <p:cNvSpPr>
            <a:spLocks noGrp="1"/>
          </p:cNvSpPr>
          <p:nvPr>
            <p:ph sz="half" idx="1"/>
          </p:nvPr>
        </p:nvSpPr>
        <p:spPr/>
        <p:txBody>
          <a:bodyPr vert="horz" lIns="91440" tIns="45720" rIns="91440" bIns="45720" rtlCol="0" anchor="t">
            <a:normAutofit/>
          </a:bodyPr>
          <a:lstStyle/>
          <a:p>
            <a:pPr marL="514350" indent="-514350">
              <a:buFont typeface="+mj-lt"/>
              <a:buAutoNum type="romanUcPeriod"/>
            </a:pPr>
            <a:r>
              <a:rPr lang="sv-SE" dirty="0">
                <a:ea typeface="+mn-lt"/>
                <a:cs typeface="+mn-lt"/>
              </a:rPr>
              <a:t>Nio utmaningarna </a:t>
            </a:r>
          </a:p>
          <a:p>
            <a:pPr marL="514350" indent="-514350">
              <a:buFont typeface="+mj-lt"/>
              <a:buAutoNum type="romanUcPeriod"/>
            </a:pPr>
            <a:r>
              <a:rPr lang="sv-SE" dirty="0">
                <a:ea typeface="+mn-lt"/>
                <a:cs typeface="+mn-lt"/>
              </a:rPr>
              <a:t>Övergripande mål (120 000 jobb)</a:t>
            </a:r>
          </a:p>
          <a:p>
            <a:pPr marL="514350" indent="-514350">
              <a:buFont typeface="+mj-lt"/>
              <a:buAutoNum type="romanUcPeriod"/>
            </a:pPr>
            <a:r>
              <a:rPr lang="sv-SE" dirty="0">
                <a:ea typeface="+mn-lt"/>
                <a:cs typeface="+mn-lt"/>
              </a:rPr>
              <a:t>Indikatorer</a:t>
            </a:r>
          </a:p>
          <a:p>
            <a:pPr marL="514350" indent="-514350">
              <a:buFont typeface="+mj-lt"/>
              <a:buAutoNum type="romanUcPeriod"/>
            </a:pPr>
            <a:r>
              <a:rPr lang="sv-SE" dirty="0">
                <a:ea typeface="+mn-lt"/>
                <a:cs typeface="+mn-lt"/>
              </a:rPr>
              <a:t>Strategiska områdena</a:t>
            </a:r>
            <a:endParaRPr lang="sv-SE" dirty="0"/>
          </a:p>
          <a:p>
            <a:pPr marL="514350" indent="-514350">
              <a:buFont typeface="+mj-lt"/>
              <a:buAutoNum type="romanUcPeriod"/>
            </a:pPr>
            <a:r>
              <a:rPr lang="sv-SE" dirty="0">
                <a:ea typeface="+mn-lt"/>
                <a:cs typeface="+mn-lt"/>
              </a:rPr>
              <a:t>Insatser</a:t>
            </a:r>
          </a:p>
          <a:p>
            <a:pPr marL="514350" indent="-514350">
              <a:buFont typeface="+mj-lt"/>
              <a:buAutoNum type="romanUcPeriod"/>
            </a:pPr>
            <a:endParaRPr lang="sv-SE" dirty="0">
              <a:ea typeface="+mn-lt"/>
              <a:cs typeface="+mn-lt"/>
            </a:endParaRPr>
          </a:p>
          <a:p>
            <a:pPr marL="514350" indent="-514350">
              <a:buFont typeface="+mj-lt"/>
              <a:buAutoNum type="romanUcPeriod"/>
            </a:pPr>
            <a:endParaRPr lang="sv-SE" dirty="0">
              <a:ea typeface="+mn-lt"/>
              <a:cs typeface="+mn-lt"/>
            </a:endParaRPr>
          </a:p>
          <a:p>
            <a:pPr marL="0" indent="0">
              <a:buNone/>
            </a:pPr>
            <a:r>
              <a:rPr lang="sv-SE" dirty="0">
                <a:ea typeface="+mn-lt"/>
                <a:cs typeface="+mn-lt"/>
              </a:rPr>
              <a:t>Att utveckla: Det övergripande ”</a:t>
            </a:r>
            <a:r>
              <a:rPr lang="sv-SE" dirty="0" err="1">
                <a:ea typeface="+mn-lt"/>
                <a:cs typeface="+mn-lt"/>
              </a:rPr>
              <a:t>Hur:et</a:t>
            </a:r>
            <a:r>
              <a:rPr lang="sv-SE" dirty="0">
                <a:ea typeface="+mn-lt"/>
                <a:cs typeface="+mn-lt"/>
              </a:rPr>
              <a:t>. Hur påverkar </a:t>
            </a:r>
            <a:r>
              <a:rPr lang="sv-SE" dirty="0" err="1">
                <a:ea typeface="+mn-lt"/>
                <a:cs typeface="+mn-lt"/>
              </a:rPr>
              <a:t>näsp</a:t>
            </a:r>
            <a:r>
              <a:rPr lang="sv-SE" dirty="0">
                <a:ea typeface="+mn-lt"/>
                <a:cs typeface="+mn-lt"/>
              </a:rPr>
              <a:t> grundverksamheten hos delansvariga förvaltningar/bolag?</a:t>
            </a:r>
          </a:p>
          <a:p>
            <a:pPr marL="0" indent="0">
              <a:buNone/>
            </a:pPr>
            <a:endParaRPr lang="sv-SE" dirty="0">
              <a:cs typeface="Arial"/>
            </a:endParaRPr>
          </a:p>
        </p:txBody>
      </p:sp>
      <p:sp>
        <p:nvSpPr>
          <p:cNvPr id="5" name="Platshållare för innehåll 4">
            <a:extLst>
              <a:ext uri="{FF2B5EF4-FFF2-40B4-BE49-F238E27FC236}">
                <a16:creationId xmlns:a16="http://schemas.microsoft.com/office/drawing/2014/main" id="{91C99A43-F748-0118-8235-B97971DE569B}"/>
              </a:ext>
            </a:extLst>
          </p:cNvPr>
          <p:cNvSpPr>
            <a:spLocks noGrp="1"/>
          </p:cNvSpPr>
          <p:nvPr>
            <p:ph sz="half" idx="2"/>
          </p:nvPr>
        </p:nvSpPr>
        <p:spPr/>
        <p:txBody>
          <a:bodyPr vert="horz" lIns="91440" tIns="45720" rIns="91440" bIns="45720" rtlCol="0" anchor="t">
            <a:normAutofit/>
          </a:bodyPr>
          <a:lstStyle/>
          <a:p>
            <a:pPr marL="514350" indent="-514350">
              <a:buFont typeface="+mj-lt"/>
              <a:buAutoNum type="romanUcPeriod"/>
            </a:pPr>
            <a:r>
              <a:rPr lang="sv-SE" dirty="0">
                <a:cs typeface="Arial"/>
              </a:rPr>
              <a:t>Formuleringarna skärpta</a:t>
            </a:r>
          </a:p>
          <a:p>
            <a:pPr marL="514350" indent="-514350">
              <a:buFont typeface="+mj-lt"/>
              <a:buAutoNum type="romanUcPeriod"/>
            </a:pPr>
            <a:r>
              <a:rPr lang="sv-SE" dirty="0">
                <a:cs typeface="Arial"/>
              </a:rPr>
              <a:t>Behålls</a:t>
            </a:r>
          </a:p>
          <a:p>
            <a:pPr marL="514350" indent="-514350">
              <a:buFont typeface="+mj-lt"/>
              <a:buAutoNum type="romanUcPeriod"/>
            </a:pPr>
            <a:r>
              <a:rPr lang="sv-SE" dirty="0">
                <a:cs typeface="Arial"/>
              </a:rPr>
              <a:t>Uppdaterade</a:t>
            </a:r>
          </a:p>
          <a:p>
            <a:pPr marL="514350" indent="-514350">
              <a:buFont typeface="+mj-lt"/>
              <a:buAutoNum type="romanUcPeriod"/>
            </a:pPr>
            <a:r>
              <a:rPr lang="sv-SE" dirty="0">
                <a:cs typeface="Arial"/>
              </a:rPr>
              <a:t>Strategiska områdena kvar</a:t>
            </a:r>
          </a:p>
          <a:p>
            <a:pPr marL="514350" indent="-514350">
              <a:buFont typeface="+mj-lt"/>
              <a:buAutoNum type="romanUcPeriod"/>
            </a:pPr>
            <a:r>
              <a:rPr lang="sv-SE" dirty="0">
                <a:cs typeface="Arial"/>
              </a:rPr>
              <a:t>Nya förslag framtagna</a:t>
            </a:r>
          </a:p>
        </p:txBody>
      </p:sp>
    </p:spTree>
    <p:extLst>
      <p:ext uri="{BB962C8B-B14F-4D97-AF65-F5344CB8AC3E}">
        <p14:creationId xmlns:p14="http://schemas.microsoft.com/office/powerpoint/2010/main" val="2305034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9" name="Rektangel 48">
            <a:extLst>
              <a:ext uri="{FF2B5EF4-FFF2-40B4-BE49-F238E27FC236}">
                <a16:creationId xmlns:a16="http://schemas.microsoft.com/office/drawing/2014/main" id="{5E889D27-2293-EB61-0130-D9686A1496FD}"/>
              </a:ext>
            </a:extLst>
          </p:cNvPr>
          <p:cNvSpPr/>
          <p:nvPr/>
        </p:nvSpPr>
        <p:spPr>
          <a:xfrm>
            <a:off x="0" y="0"/>
            <a:ext cx="4064400" cy="685800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a:ea typeface="+mn-ea"/>
                <a:cs typeface="+mn-cs"/>
              </a:rPr>
              <a:t>Genom fakta identifiera långsiktiga utmaningar för regionen</a:t>
            </a:r>
          </a:p>
        </p:txBody>
      </p:sp>
      <p:grpSp>
        <p:nvGrpSpPr>
          <p:cNvPr id="52" name="Grupp 51">
            <a:extLst>
              <a:ext uri="{FF2B5EF4-FFF2-40B4-BE49-F238E27FC236}">
                <a16:creationId xmlns:a16="http://schemas.microsoft.com/office/drawing/2014/main" id="{6D559D99-7301-BDE0-0E5F-01D217F15B64}"/>
              </a:ext>
            </a:extLst>
          </p:cNvPr>
          <p:cNvGrpSpPr/>
          <p:nvPr/>
        </p:nvGrpSpPr>
        <p:grpSpPr>
          <a:xfrm>
            <a:off x="1106687" y="2054225"/>
            <a:ext cx="1851025" cy="1851025"/>
            <a:chOff x="1106687" y="1577975"/>
            <a:chExt cx="1851025" cy="1851025"/>
          </a:xfrm>
        </p:grpSpPr>
        <p:pic>
          <p:nvPicPr>
            <p:cNvPr id="50" name="Bild 49" descr="Stängd bok kontur">
              <a:extLst>
                <a:ext uri="{FF2B5EF4-FFF2-40B4-BE49-F238E27FC236}">
                  <a16:creationId xmlns:a16="http://schemas.microsoft.com/office/drawing/2014/main" id="{B7CDE8AD-3F2E-F3AC-C9AF-BE08291322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687" y="1577975"/>
              <a:ext cx="1851025" cy="1851025"/>
            </a:xfrm>
            <a:prstGeom prst="rect">
              <a:avLst/>
            </a:prstGeom>
          </p:spPr>
        </p:pic>
        <p:sp>
          <p:nvSpPr>
            <p:cNvPr id="51" name="Rektangel 50">
              <a:extLst>
                <a:ext uri="{FF2B5EF4-FFF2-40B4-BE49-F238E27FC236}">
                  <a16:creationId xmlns:a16="http://schemas.microsoft.com/office/drawing/2014/main" id="{0E39F6D1-A2EC-77BC-F25C-30711E3FD110}"/>
                </a:ext>
              </a:extLst>
            </p:cNvPr>
            <p:cNvSpPr/>
            <p:nvPr/>
          </p:nvSpPr>
          <p:spPr>
            <a:xfrm>
              <a:off x="1739900" y="2108200"/>
              <a:ext cx="774700" cy="501650"/>
            </a:xfrm>
            <a:prstGeom prst="rect">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53" name="textruta 52">
            <a:extLst>
              <a:ext uri="{FF2B5EF4-FFF2-40B4-BE49-F238E27FC236}">
                <a16:creationId xmlns:a16="http://schemas.microsoft.com/office/drawing/2014/main" id="{4B398DF6-A811-E08F-FC01-A5C7FEB8EF78}"/>
              </a:ext>
            </a:extLst>
          </p:cNvPr>
          <p:cNvSpPr txBox="1"/>
          <p:nvPr/>
        </p:nvSpPr>
        <p:spPr>
          <a:xfrm>
            <a:off x="1641475" y="2608590"/>
            <a:ext cx="971550"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Näringsliv &amp; Tillväxt</a:t>
            </a:r>
          </a:p>
        </p:txBody>
      </p:sp>
      <p:sp>
        <p:nvSpPr>
          <p:cNvPr id="54" name="Rektangel 53">
            <a:extLst>
              <a:ext uri="{FF2B5EF4-FFF2-40B4-BE49-F238E27FC236}">
                <a16:creationId xmlns:a16="http://schemas.microsoft.com/office/drawing/2014/main" id="{66B5C805-C0C2-07D4-8C9F-C7CB5A4040FF}"/>
              </a:ext>
            </a:extLst>
          </p:cNvPr>
          <p:cNvSpPr/>
          <p:nvPr/>
        </p:nvSpPr>
        <p:spPr>
          <a:xfrm>
            <a:off x="4064399" y="0"/>
            <a:ext cx="4064400" cy="685800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a:ea typeface="+mn-ea"/>
                <a:cs typeface="+mn-cs"/>
              </a:rPr>
              <a:t>Kopplar långsiktig utmaning</a:t>
            </a:r>
            <a:br>
              <a:rPr kumimoji="0" lang="sv-SE" sz="1600" b="0" i="0" u="none" strike="noStrike" kern="1200" cap="none" spc="0" normalizeH="0" baseline="0" noProof="0">
                <a:ln>
                  <a:noFill/>
                </a:ln>
                <a:solidFill>
                  <a:prstClr val="black"/>
                </a:solidFill>
                <a:effectLst/>
                <a:uLnTx/>
                <a:uFillTx/>
                <a:latin typeface="Arial"/>
                <a:ea typeface="+mn-ea"/>
                <a:cs typeface="+mn-cs"/>
              </a:rPr>
            </a:br>
            <a:r>
              <a:rPr kumimoji="0" lang="sv-SE" sz="1600" b="0" i="0" u="none" strike="noStrike" kern="1200" cap="none" spc="0" normalizeH="0" baseline="0" noProof="0">
                <a:ln>
                  <a:noFill/>
                </a:ln>
                <a:solidFill>
                  <a:prstClr val="black"/>
                </a:solidFill>
                <a:effectLst/>
                <a:uLnTx/>
                <a:uFillTx/>
                <a:latin typeface="Arial"/>
                <a:ea typeface="+mn-ea"/>
                <a:cs typeface="+mn-cs"/>
              </a:rPr>
              <a:t>till strategiområde med insatser</a:t>
            </a:r>
          </a:p>
        </p:txBody>
      </p:sp>
      <p:grpSp>
        <p:nvGrpSpPr>
          <p:cNvPr id="55" name="Grupp 54">
            <a:extLst>
              <a:ext uri="{FF2B5EF4-FFF2-40B4-BE49-F238E27FC236}">
                <a16:creationId xmlns:a16="http://schemas.microsoft.com/office/drawing/2014/main" id="{6135A0FF-DAE0-0B04-CBC9-A40DF8FFBD6A}"/>
              </a:ext>
            </a:extLst>
          </p:cNvPr>
          <p:cNvGrpSpPr/>
          <p:nvPr/>
        </p:nvGrpSpPr>
        <p:grpSpPr>
          <a:xfrm>
            <a:off x="5171086" y="2054225"/>
            <a:ext cx="1851025" cy="1851025"/>
            <a:chOff x="1106687" y="1577975"/>
            <a:chExt cx="1851025" cy="1851025"/>
          </a:xfrm>
        </p:grpSpPr>
        <p:pic>
          <p:nvPicPr>
            <p:cNvPr id="56" name="Bild 55" descr="Stängd bok kontur">
              <a:extLst>
                <a:ext uri="{FF2B5EF4-FFF2-40B4-BE49-F238E27FC236}">
                  <a16:creationId xmlns:a16="http://schemas.microsoft.com/office/drawing/2014/main" id="{988C2945-8026-676D-7083-A32405E94C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687" y="1577975"/>
              <a:ext cx="1851025" cy="1851025"/>
            </a:xfrm>
            <a:prstGeom prst="rect">
              <a:avLst/>
            </a:prstGeom>
          </p:spPr>
        </p:pic>
        <p:sp>
          <p:nvSpPr>
            <p:cNvPr id="57" name="Rektangel 56">
              <a:extLst>
                <a:ext uri="{FF2B5EF4-FFF2-40B4-BE49-F238E27FC236}">
                  <a16:creationId xmlns:a16="http://schemas.microsoft.com/office/drawing/2014/main" id="{3993CC0E-FE9B-F7EC-159C-8B93F8CF7600}"/>
                </a:ext>
              </a:extLst>
            </p:cNvPr>
            <p:cNvSpPr/>
            <p:nvPr/>
          </p:nvSpPr>
          <p:spPr>
            <a:xfrm>
              <a:off x="1739900" y="2108200"/>
              <a:ext cx="774700" cy="50165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58" name="textruta 57">
            <a:extLst>
              <a:ext uri="{FF2B5EF4-FFF2-40B4-BE49-F238E27FC236}">
                <a16:creationId xmlns:a16="http://schemas.microsoft.com/office/drawing/2014/main" id="{4814C457-C59A-5647-7DC0-8528DEDB28A4}"/>
              </a:ext>
            </a:extLst>
          </p:cNvPr>
          <p:cNvSpPr txBox="1"/>
          <p:nvPr/>
        </p:nvSpPr>
        <p:spPr>
          <a:xfrm>
            <a:off x="5705874" y="2608590"/>
            <a:ext cx="971550"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NÄSP</a:t>
            </a:r>
            <a:br>
              <a:rPr kumimoji="0" lang="sv-SE" sz="1200" b="0" i="0" u="none" strike="noStrike" kern="1200" cap="none" spc="0" normalizeH="0" baseline="0" noProof="0">
                <a:ln>
                  <a:noFill/>
                </a:ln>
                <a:solidFill>
                  <a:prstClr val="black"/>
                </a:solidFill>
                <a:effectLst/>
                <a:uLnTx/>
                <a:uFillTx/>
                <a:latin typeface="Arial"/>
                <a:ea typeface="+mn-ea"/>
                <a:cs typeface="+mn-cs"/>
              </a:rPr>
            </a:br>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59" name="Rektangel 58">
            <a:extLst>
              <a:ext uri="{FF2B5EF4-FFF2-40B4-BE49-F238E27FC236}">
                <a16:creationId xmlns:a16="http://schemas.microsoft.com/office/drawing/2014/main" id="{0A6DC2A1-3A0C-5F15-311C-F57DBEA1AFA1}"/>
              </a:ext>
            </a:extLst>
          </p:cNvPr>
          <p:cNvSpPr/>
          <p:nvPr/>
        </p:nvSpPr>
        <p:spPr>
          <a:xfrm>
            <a:off x="8127602" y="0"/>
            <a:ext cx="4064400" cy="685800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a:ea typeface="+mn-ea"/>
                <a:cs typeface="+mn-cs"/>
              </a:rPr>
              <a:t>Strategiområdets aktiviteter som</a:t>
            </a:r>
            <a:br>
              <a:rPr kumimoji="0" lang="sv-SE" sz="1600" b="0" i="0" u="none" strike="noStrike" kern="1200" cap="none" spc="0" normalizeH="0" baseline="0" noProof="0">
                <a:ln>
                  <a:noFill/>
                </a:ln>
                <a:solidFill>
                  <a:prstClr val="black"/>
                </a:solidFill>
                <a:effectLst/>
                <a:uLnTx/>
                <a:uFillTx/>
                <a:latin typeface="Arial"/>
                <a:ea typeface="+mn-ea"/>
                <a:cs typeface="+mn-cs"/>
              </a:rPr>
            </a:br>
            <a:r>
              <a:rPr kumimoji="0" lang="sv-SE" sz="1600" b="0" i="0" u="none" strike="noStrike" kern="1200" cap="none" spc="0" normalizeH="0" baseline="0" noProof="0">
                <a:ln>
                  <a:noFill/>
                </a:ln>
                <a:solidFill>
                  <a:prstClr val="black"/>
                </a:solidFill>
                <a:effectLst/>
                <a:uLnTx/>
                <a:uFillTx/>
                <a:latin typeface="Arial"/>
                <a:ea typeface="+mn-ea"/>
                <a:cs typeface="+mn-cs"/>
              </a:rPr>
              <a:t>förbättrar läget inom utmaningen</a:t>
            </a:r>
          </a:p>
        </p:txBody>
      </p:sp>
      <p:grpSp>
        <p:nvGrpSpPr>
          <p:cNvPr id="60" name="Grupp 59">
            <a:extLst>
              <a:ext uri="{FF2B5EF4-FFF2-40B4-BE49-F238E27FC236}">
                <a16:creationId xmlns:a16="http://schemas.microsoft.com/office/drawing/2014/main" id="{2B62ED9B-A362-5C40-DD6D-122F0505416D}"/>
              </a:ext>
            </a:extLst>
          </p:cNvPr>
          <p:cNvGrpSpPr/>
          <p:nvPr/>
        </p:nvGrpSpPr>
        <p:grpSpPr>
          <a:xfrm>
            <a:off x="9234289" y="2054225"/>
            <a:ext cx="1851025" cy="1851025"/>
            <a:chOff x="1106687" y="1577975"/>
            <a:chExt cx="1851025" cy="1851025"/>
          </a:xfrm>
        </p:grpSpPr>
        <p:pic>
          <p:nvPicPr>
            <p:cNvPr id="61" name="Bild 60" descr="Stängd bok kontur">
              <a:extLst>
                <a:ext uri="{FF2B5EF4-FFF2-40B4-BE49-F238E27FC236}">
                  <a16:creationId xmlns:a16="http://schemas.microsoft.com/office/drawing/2014/main" id="{AC45B5EF-F09A-96D6-DB07-0FB96A8E88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687" y="1577975"/>
              <a:ext cx="1851025" cy="1851025"/>
            </a:xfrm>
            <a:prstGeom prst="rect">
              <a:avLst/>
            </a:prstGeom>
          </p:spPr>
        </p:pic>
        <p:sp>
          <p:nvSpPr>
            <p:cNvPr id="62" name="Rektangel 61">
              <a:extLst>
                <a:ext uri="{FF2B5EF4-FFF2-40B4-BE49-F238E27FC236}">
                  <a16:creationId xmlns:a16="http://schemas.microsoft.com/office/drawing/2014/main" id="{DFAC6B0D-B2DF-F44D-4D12-B38967DBAE13}"/>
                </a:ext>
              </a:extLst>
            </p:cNvPr>
            <p:cNvSpPr/>
            <p:nvPr/>
          </p:nvSpPr>
          <p:spPr>
            <a:xfrm>
              <a:off x="1739900" y="2108200"/>
              <a:ext cx="774700" cy="50165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63" name="textruta 62">
            <a:extLst>
              <a:ext uri="{FF2B5EF4-FFF2-40B4-BE49-F238E27FC236}">
                <a16:creationId xmlns:a16="http://schemas.microsoft.com/office/drawing/2014/main" id="{B5632013-DE81-FCF9-7E7F-83F2A77C962F}"/>
              </a:ext>
            </a:extLst>
          </p:cNvPr>
          <p:cNvSpPr txBox="1"/>
          <p:nvPr/>
        </p:nvSpPr>
        <p:spPr>
          <a:xfrm>
            <a:off x="9715500" y="2608590"/>
            <a:ext cx="1063227"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Handlings-plan</a:t>
            </a:r>
            <a:br>
              <a:rPr kumimoji="0" lang="sv-SE" sz="1200" b="0" i="0" u="none" strike="noStrike" kern="1200" cap="none" spc="0" normalizeH="0" baseline="0" noProof="0">
                <a:ln>
                  <a:noFill/>
                </a:ln>
                <a:solidFill>
                  <a:prstClr val="black"/>
                </a:solidFill>
                <a:effectLst/>
                <a:uLnTx/>
                <a:uFillTx/>
                <a:latin typeface="Arial"/>
                <a:ea typeface="+mn-ea"/>
                <a:cs typeface="+mn-cs"/>
              </a:rPr>
            </a:br>
            <a:r>
              <a:rPr kumimoji="0" lang="sv-SE" sz="1200" b="0" i="0" u="none" strike="noStrike" kern="1200" cap="none" spc="0" normalizeH="0" baseline="0" noProof="0">
                <a:ln>
                  <a:noFill/>
                </a:ln>
                <a:solidFill>
                  <a:prstClr val="black"/>
                </a:solidFill>
                <a:effectLst/>
                <a:uLnTx/>
                <a:uFillTx/>
                <a:latin typeface="Arial"/>
                <a:ea typeface="+mn-ea"/>
                <a:cs typeface="+mn-cs"/>
              </a:rPr>
              <a:t> </a:t>
            </a:r>
          </a:p>
        </p:txBody>
      </p:sp>
      <p:pic>
        <p:nvPicPr>
          <p:cNvPr id="64" name="Bild 63">
            <a:extLst>
              <a:ext uri="{FF2B5EF4-FFF2-40B4-BE49-F238E27FC236}">
                <a16:creationId xmlns:a16="http://schemas.microsoft.com/office/drawing/2014/main" id="{68603037-083C-0555-59DA-49FAC3DF3AA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8863" y="223821"/>
            <a:ext cx="560382" cy="479968"/>
          </a:xfrm>
          <a:prstGeom prst="rect">
            <a:avLst/>
          </a:prstGeom>
        </p:spPr>
      </p:pic>
      <p:sp>
        <p:nvSpPr>
          <p:cNvPr id="7" name="Rubrik 6">
            <a:extLst>
              <a:ext uri="{FF2B5EF4-FFF2-40B4-BE49-F238E27FC236}">
                <a16:creationId xmlns:a16="http://schemas.microsoft.com/office/drawing/2014/main" id="{DCEE16AB-2DCB-68D5-2E66-56A5E8919DA3}"/>
              </a:ext>
            </a:extLst>
          </p:cNvPr>
          <p:cNvSpPr>
            <a:spLocks noGrp="1"/>
          </p:cNvSpPr>
          <p:nvPr>
            <p:ph type="title"/>
          </p:nvPr>
        </p:nvSpPr>
        <p:spPr>
          <a:xfrm>
            <a:off x="838200" y="365126"/>
            <a:ext cx="8534399" cy="730250"/>
          </a:xfrm>
        </p:spPr>
        <p:txBody>
          <a:bodyPr/>
          <a:lstStyle/>
          <a:p>
            <a:r>
              <a:rPr lang="sv-SE"/>
              <a:t>Från fakta till aktivitet</a:t>
            </a:r>
          </a:p>
        </p:txBody>
      </p:sp>
    </p:spTree>
    <p:extLst>
      <p:ext uri="{BB962C8B-B14F-4D97-AF65-F5344CB8AC3E}">
        <p14:creationId xmlns:p14="http://schemas.microsoft.com/office/powerpoint/2010/main" val="38971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37CFA7D-D1AC-CC09-DD49-2D6EE945B31B}"/>
            </a:ext>
          </a:extLst>
        </p:cNvPr>
        <p:cNvGrpSpPr/>
        <p:nvPr/>
      </p:nvGrpSpPr>
      <p:grpSpPr>
        <a:xfrm>
          <a:off x="0" y="0"/>
          <a:ext cx="0" cy="0"/>
          <a:chOff x="0" y="0"/>
          <a:chExt cx="0" cy="0"/>
        </a:xfrm>
      </p:grpSpPr>
      <p:pic>
        <p:nvPicPr>
          <p:cNvPr id="9" name="Bildobjekt 8">
            <a:extLst>
              <a:ext uri="{FF2B5EF4-FFF2-40B4-BE49-F238E27FC236}">
                <a16:creationId xmlns:a16="http://schemas.microsoft.com/office/drawing/2014/main" id="{91D804A5-B737-31A1-2C97-708BBF643CFB}"/>
              </a:ext>
            </a:extLst>
          </p:cNvPr>
          <p:cNvPicPr>
            <a:picLocks noChangeAspect="1"/>
          </p:cNvPicPr>
          <p:nvPr/>
        </p:nvPicPr>
        <p:blipFill>
          <a:blip r:embed="rId2">
            <a:biLevel thresh="50000"/>
            <a:extLst>
              <a:ext uri="{28A0092B-C50C-407E-A947-70E740481C1C}">
                <a14:useLocalDpi xmlns:a14="http://schemas.microsoft.com/office/drawing/2010/main" val="0"/>
              </a:ext>
            </a:extLst>
          </a:blip>
          <a:stretch>
            <a:fillRect/>
          </a:stretch>
        </p:blipFill>
        <p:spPr>
          <a:xfrm>
            <a:off x="3118531" y="3421749"/>
            <a:ext cx="1440000" cy="1440000"/>
          </a:xfrm>
          <a:prstGeom prst="rect">
            <a:avLst/>
          </a:prstGeom>
        </p:spPr>
      </p:pic>
      <p:sp>
        <p:nvSpPr>
          <p:cNvPr id="7" name="Rubrik 6">
            <a:extLst>
              <a:ext uri="{FF2B5EF4-FFF2-40B4-BE49-F238E27FC236}">
                <a16:creationId xmlns:a16="http://schemas.microsoft.com/office/drawing/2014/main" id="{DC3E4B3D-541C-6A7F-AAE5-3FB76A8EF7A0}"/>
              </a:ext>
            </a:extLst>
          </p:cNvPr>
          <p:cNvSpPr>
            <a:spLocks noGrp="1"/>
          </p:cNvSpPr>
          <p:nvPr>
            <p:ph type="title"/>
          </p:nvPr>
        </p:nvSpPr>
        <p:spPr/>
        <p:txBody>
          <a:bodyPr/>
          <a:lstStyle/>
          <a:p>
            <a:r>
              <a:rPr lang="sv-SE" dirty="0"/>
              <a:t>Långsiktiga utmaningar för regionens näringsliv</a:t>
            </a:r>
          </a:p>
        </p:txBody>
      </p:sp>
      <p:sp>
        <p:nvSpPr>
          <p:cNvPr id="2" name="textruta 1">
            <a:extLst>
              <a:ext uri="{FF2B5EF4-FFF2-40B4-BE49-F238E27FC236}">
                <a16:creationId xmlns:a16="http://schemas.microsoft.com/office/drawing/2014/main" id="{D5BFAB28-6425-968C-8AC9-9F01F428DFE9}"/>
              </a:ext>
            </a:extLst>
          </p:cNvPr>
          <p:cNvSpPr txBox="1"/>
          <p:nvPr/>
        </p:nvSpPr>
        <p:spPr>
          <a:xfrm>
            <a:off x="3506526" y="2818033"/>
            <a:ext cx="2595242"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Utveckl</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a arbetsmarknadsregionen och Göteborgs stadskärna</a:t>
            </a:r>
          </a:p>
        </p:txBody>
      </p:sp>
      <p:sp>
        <p:nvSpPr>
          <p:cNvPr id="3" name="textruta 2">
            <a:extLst>
              <a:ext uri="{FF2B5EF4-FFF2-40B4-BE49-F238E27FC236}">
                <a16:creationId xmlns:a16="http://schemas.microsoft.com/office/drawing/2014/main" id="{356CDBDC-DD26-E56D-1EA0-0056BEEAC597}"/>
              </a:ext>
            </a:extLst>
          </p:cNvPr>
          <p:cNvSpPr txBox="1"/>
          <p:nvPr/>
        </p:nvSpPr>
        <p:spPr>
          <a:xfrm>
            <a:off x="1324681" y="2811909"/>
            <a:ext cx="1800200"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 </a:t>
            </a:r>
            <a:r>
              <a:rPr kumimoji="0" lang="sv-SE" sz="1200" b="0" i="1"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regiona</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l tillväxt</a:t>
            </a:r>
          </a:p>
        </p:txBody>
      </p:sp>
      <p:sp>
        <p:nvSpPr>
          <p:cNvPr id="4" name="textruta 3">
            <a:extLst>
              <a:ext uri="{FF2B5EF4-FFF2-40B4-BE49-F238E27FC236}">
                <a16:creationId xmlns:a16="http://schemas.microsoft.com/office/drawing/2014/main" id="{FB4A2FC2-0E82-2D0A-DCB4-8C2FC21D0CD3}"/>
              </a:ext>
            </a:extLst>
          </p:cNvPr>
          <p:cNvSpPr txBox="1"/>
          <p:nvPr/>
        </p:nvSpPr>
        <p:spPr>
          <a:xfrm>
            <a:off x="6069609" y="2820651"/>
            <a:ext cx="2214004"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vår position inom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forskning och innovation</a:t>
            </a:r>
          </a:p>
        </p:txBody>
      </p:sp>
      <p:sp>
        <p:nvSpPr>
          <p:cNvPr id="5" name="textruta 4">
            <a:extLst>
              <a:ext uri="{FF2B5EF4-FFF2-40B4-BE49-F238E27FC236}">
                <a16:creationId xmlns:a16="http://schemas.microsoft.com/office/drawing/2014/main" id="{8A1DCBF7-2706-EA98-0CBB-837D40C22F37}"/>
              </a:ext>
            </a:extLst>
          </p:cNvPr>
          <p:cNvSpPr txBox="1"/>
          <p:nvPr/>
        </p:nvSpPr>
        <p:spPr>
          <a:xfrm>
            <a:off x="8392356" y="2816844"/>
            <a:ext cx="2350283"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Minska utanförskapet</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på arbetsmarknaden</a:t>
            </a:r>
          </a:p>
        </p:txBody>
      </p:sp>
      <p:sp>
        <p:nvSpPr>
          <p:cNvPr id="6" name="textruta 5">
            <a:extLst>
              <a:ext uri="{FF2B5EF4-FFF2-40B4-BE49-F238E27FC236}">
                <a16:creationId xmlns:a16="http://schemas.microsoft.com/office/drawing/2014/main" id="{602AD757-E508-6186-E04F-2050CC7D8D12}"/>
              </a:ext>
            </a:extLst>
          </p:cNvPr>
          <p:cNvSpPr txBox="1"/>
          <p:nvPr/>
        </p:nvSpPr>
        <p:spPr>
          <a:xfrm>
            <a:off x="4988303" y="4578141"/>
            <a:ext cx="2350283"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medelstora företag</a:t>
            </a:r>
          </a:p>
        </p:txBody>
      </p:sp>
      <p:sp>
        <p:nvSpPr>
          <p:cNvPr id="11" name="textruta 10">
            <a:extLst>
              <a:ext uri="{FF2B5EF4-FFF2-40B4-BE49-F238E27FC236}">
                <a16:creationId xmlns:a16="http://schemas.microsoft.com/office/drawing/2014/main" id="{4F8730D8-2525-BF36-7E8F-8A35180868EC}"/>
              </a:ext>
            </a:extLst>
          </p:cNvPr>
          <p:cNvSpPr txBox="1"/>
          <p:nvPr/>
        </p:nvSpPr>
        <p:spPr>
          <a:xfrm>
            <a:off x="2626697" y="4580469"/>
            <a:ext cx="2350283"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Ställa om </a:t>
            </a: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för att möta</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klimatutmaningen</a:t>
            </a:r>
          </a:p>
        </p:txBody>
      </p:sp>
      <p:sp>
        <p:nvSpPr>
          <p:cNvPr id="12" name="textruta 11">
            <a:extLst>
              <a:ext uri="{FF2B5EF4-FFF2-40B4-BE49-F238E27FC236}">
                <a16:creationId xmlns:a16="http://schemas.microsoft.com/office/drawing/2014/main" id="{BED1B4BD-62DD-2CBB-0C64-86A3CAE8FAB3}"/>
              </a:ext>
            </a:extLst>
          </p:cNvPr>
          <p:cNvSpPr txBox="1"/>
          <p:nvPr/>
        </p:nvSpPr>
        <p:spPr>
          <a:xfrm>
            <a:off x="445755" y="4583438"/>
            <a:ext cx="2350283"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och attrahera kompetens</a:t>
            </a:r>
          </a:p>
        </p:txBody>
      </p:sp>
      <p:sp>
        <p:nvSpPr>
          <p:cNvPr id="13" name="textruta 12">
            <a:extLst>
              <a:ext uri="{FF2B5EF4-FFF2-40B4-BE49-F238E27FC236}">
                <a16:creationId xmlns:a16="http://schemas.microsoft.com/office/drawing/2014/main" id="{C4F94CA2-9339-4216-0B17-A627F58D8530}"/>
              </a:ext>
            </a:extLst>
          </p:cNvPr>
          <p:cNvSpPr txBox="1"/>
          <p:nvPr/>
        </p:nvSpPr>
        <p:spPr>
          <a:xfrm>
            <a:off x="7040761" y="4583344"/>
            <a:ext cx="2350283"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Förbättra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företagsklimatet</a:t>
            </a:r>
          </a:p>
        </p:txBody>
      </p:sp>
      <p:sp>
        <p:nvSpPr>
          <p:cNvPr id="14" name="textruta 13">
            <a:extLst>
              <a:ext uri="{FF2B5EF4-FFF2-40B4-BE49-F238E27FC236}">
                <a16:creationId xmlns:a16="http://schemas.microsoft.com/office/drawing/2014/main" id="{68B4F889-7773-4E21-A44D-F9EB3C894A9F}"/>
              </a:ext>
            </a:extLst>
          </p:cNvPr>
          <p:cNvSpPr txBox="1"/>
          <p:nvPr/>
        </p:nvSpPr>
        <p:spPr>
          <a:xfrm>
            <a:off x="8993838" y="4583343"/>
            <a:ext cx="2847819" cy="461665"/>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regionens</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globala tillgänglighet</a:t>
            </a:r>
          </a:p>
        </p:txBody>
      </p:sp>
      <p:pic>
        <p:nvPicPr>
          <p:cNvPr id="16" name="Bildobjekt 15">
            <a:extLst>
              <a:ext uri="{FF2B5EF4-FFF2-40B4-BE49-F238E27FC236}">
                <a16:creationId xmlns:a16="http://schemas.microsoft.com/office/drawing/2014/main" id="{A74188B4-C3F9-ECA7-9AB7-AA97A2477590}"/>
              </a:ext>
            </a:extLst>
          </p:cNvPr>
          <p:cNvPicPr>
            <a:picLocks noChangeAspect="1"/>
          </p:cNvPicPr>
          <p:nvPr/>
        </p:nvPicPr>
        <p:blipFill>
          <a:blip r:embed="rId3">
            <a:biLevel thresh="50000"/>
            <a:extLst>
              <a:ext uri="{28A0092B-C50C-407E-A947-70E740481C1C}">
                <a14:useLocalDpi xmlns:a14="http://schemas.microsoft.com/office/drawing/2010/main" val="0"/>
              </a:ext>
            </a:extLst>
          </a:blip>
          <a:stretch>
            <a:fillRect/>
          </a:stretch>
        </p:blipFill>
        <p:spPr>
          <a:xfrm>
            <a:off x="5442276" y="3427007"/>
            <a:ext cx="1440000" cy="1440000"/>
          </a:xfrm>
          <a:prstGeom prst="rect">
            <a:avLst/>
          </a:prstGeom>
        </p:spPr>
      </p:pic>
      <p:pic>
        <p:nvPicPr>
          <p:cNvPr id="17" name="Bildobjekt 16">
            <a:extLst>
              <a:ext uri="{FF2B5EF4-FFF2-40B4-BE49-F238E27FC236}">
                <a16:creationId xmlns:a16="http://schemas.microsoft.com/office/drawing/2014/main" id="{8E02DE91-8FD0-E599-647B-739886591167}"/>
              </a:ext>
            </a:extLst>
          </p:cNvPr>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7537923" y="3493233"/>
            <a:ext cx="1440000" cy="1440000"/>
          </a:xfrm>
          <a:prstGeom prst="rect">
            <a:avLst/>
          </a:prstGeom>
        </p:spPr>
      </p:pic>
      <p:pic>
        <p:nvPicPr>
          <p:cNvPr id="18" name="Bildobjekt 17">
            <a:extLst>
              <a:ext uri="{FF2B5EF4-FFF2-40B4-BE49-F238E27FC236}">
                <a16:creationId xmlns:a16="http://schemas.microsoft.com/office/drawing/2014/main" id="{85A5B4CD-6F24-0417-D0BE-7EB391EA81B8}"/>
              </a:ext>
            </a:extLst>
          </p:cNvPr>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9704001" y="3421838"/>
            <a:ext cx="1440000" cy="1440000"/>
          </a:xfrm>
          <a:prstGeom prst="rect">
            <a:avLst/>
          </a:prstGeom>
        </p:spPr>
      </p:pic>
      <p:pic>
        <p:nvPicPr>
          <p:cNvPr id="19" name="Bildobjekt 18">
            <a:extLst>
              <a:ext uri="{FF2B5EF4-FFF2-40B4-BE49-F238E27FC236}">
                <a16:creationId xmlns:a16="http://schemas.microsoft.com/office/drawing/2014/main" id="{057B2C8F-7BC4-AA52-167E-F99B8D0E2010}"/>
              </a:ext>
            </a:extLst>
          </p:cNvPr>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1504781" y="1602741"/>
            <a:ext cx="1440000" cy="1440000"/>
          </a:xfrm>
          <a:prstGeom prst="rect">
            <a:avLst/>
          </a:prstGeom>
        </p:spPr>
      </p:pic>
      <p:grpSp>
        <p:nvGrpSpPr>
          <p:cNvPr id="20" name="Grupp 19">
            <a:extLst>
              <a:ext uri="{FF2B5EF4-FFF2-40B4-BE49-F238E27FC236}">
                <a16:creationId xmlns:a16="http://schemas.microsoft.com/office/drawing/2014/main" id="{25E67618-C4F1-45DB-3E80-60EF96E59779}"/>
              </a:ext>
            </a:extLst>
          </p:cNvPr>
          <p:cNvGrpSpPr/>
          <p:nvPr/>
        </p:nvGrpSpPr>
        <p:grpSpPr>
          <a:xfrm>
            <a:off x="4079716" y="1619434"/>
            <a:ext cx="1440000" cy="1440000"/>
            <a:chOff x="4079716" y="1619434"/>
            <a:chExt cx="1440000" cy="1440000"/>
          </a:xfrm>
        </p:grpSpPr>
        <p:pic>
          <p:nvPicPr>
            <p:cNvPr id="21" name="Bildobjekt 20">
              <a:extLst>
                <a:ext uri="{FF2B5EF4-FFF2-40B4-BE49-F238E27FC236}">
                  <a16:creationId xmlns:a16="http://schemas.microsoft.com/office/drawing/2014/main" id="{6A7B8DEC-4097-5348-65F5-9E7CDA3D9BEC}"/>
                </a:ext>
              </a:extLst>
            </p:cNvPr>
            <p:cNvPicPr>
              <a:picLocks noChangeAspect="1"/>
            </p:cNvPicPr>
            <p:nvPr/>
          </p:nvPicPr>
          <p:blipFill>
            <a:blip r:embed="rId7">
              <a:biLevel thresh="50000"/>
              <a:extLst>
                <a:ext uri="{28A0092B-C50C-407E-A947-70E740481C1C}">
                  <a14:useLocalDpi xmlns:a14="http://schemas.microsoft.com/office/drawing/2010/main" val="0"/>
                </a:ext>
              </a:extLst>
            </a:blip>
            <a:stretch>
              <a:fillRect/>
            </a:stretch>
          </p:blipFill>
          <p:spPr>
            <a:xfrm>
              <a:off x="4079716" y="1619434"/>
              <a:ext cx="1440000" cy="1440000"/>
            </a:xfrm>
            <a:prstGeom prst="rect">
              <a:avLst/>
            </a:prstGeom>
          </p:spPr>
        </p:pic>
        <p:sp>
          <p:nvSpPr>
            <p:cNvPr id="22" name="textruta 21">
              <a:extLst>
                <a:ext uri="{FF2B5EF4-FFF2-40B4-BE49-F238E27FC236}">
                  <a16:creationId xmlns:a16="http://schemas.microsoft.com/office/drawing/2014/main" id="{EEB1BE6E-AA7F-FAA1-F191-0FB0B00D2808}"/>
                </a:ext>
              </a:extLst>
            </p:cNvPr>
            <p:cNvSpPr txBox="1"/>
            <p:nvPr/>
          </p:nvSpPr>
          <p:spPr>
            <a:xfrm>
              <a:off x="4753348" y="1718416"/>
              <a:ext cx="6889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dirty="0">
                  <a:ln>
                    <a:noFill/>
                  </a:ln>
                  <a:solidFill>
                    <a:prstClr val="black"/>
                  </a:solidFill>
                  <a:effectLst/>
                  <a:uLnTx/>
                  <a:uFillTx/>
                  <a:latin typeface="Galaxie Polaris Medium" panose="02000000000000000000" pitchFamily="50" charset="0"/>
                  <a:ea typeface="Galaxie Polaris Medium" panose="02000000000000000000" pitchFamily="50" charset="0"/>
                  <a:cs typeface="Galaxie Polaris Medium" panose="02000000000000000000" pitchFamily="50" charset="0"/>
                </a:rPr>
                <a:t>+</a:t>
              </a:r>
            </a:p>
          </p:txBody>
        </p:sp>
      </p:grpSp>
      <p:pic>
        <p:nvPicPr>
          <p:cNvPr id="23" name="Bildobjekt 22">
            <a:extLst>
              <a:ext uri="{FF2B5EF4-FFF2-40B4-BE49-F238E27FC236}">
                <a16:creationId xmlns:a16="http://schemas.microsoft.com/office/drawing/2014/main" id="{F9E0688B-4EE7-72B0-E935-2E86110F50A7}"/>
              </a:ext>
            </a:extLst>
          </p:cNvPr>
          <p:cNvPicPr>
            <a:picLocks noChangeAspect="1"/>
          </p:cNvPicPr>
          <p:nvPr/>
        </p:nvPicPr>
        <p:blipFill>
          <a:blip r:embed="rId8">
            <a:biLevel thresh="50000"/>
            <a:extLst>
              <a:ext uri="{28A0092B-C50C-407E-A947-70E740481C1C}">
                <a14:useLocalDpi xmlns:a14="http://schemas.microsoft.com/office/drawing/2010/main" val="0"/>
              </a:ext>
            </a:extLst>
          </a:blip>
          <a:stretch>
            <a:fillRect/>
          </a:stretch>
        </p:blipFill>
        <p:spPr>
          <a:xfrm>
            <a:off x="8841390" y="1538935"/>
            <a:ext cx="1440000" cy="1440000"/>
          </a:xfrm>
          <a:prstGeom prst="rect">
            <a:avLst/>
          </a:prstGeom>
        </p:spPr>
      </p:pic>
      <p:pic>
        <p:nvPicPr>
          <p:cNvPr id="24" name="Bildobjekt 23">
            <a:extLst>
              <a:ext uri="{FF2B5EF4-FFF2-40B4-BE49-F238E27FC236}">
                <a16:creationId xmlns:a16="http://schemas.microsoft.com/office/drawing/2014/main" id="{85C54209-FAA3-2115-E173-502469817526}"/>
              </a:ext>
            </a:extLst>
          </p:cNvPr>
          <p:cNvPicPr>
            <a:picLocks noChangeAspect="1"/>
          </p:cNvPicPr>
          <p:nvPr/>
        </p:nvPicPr>
        <p:blipFill>
          <a:blip r:embed="rId9">
            <a:biLevel thresh="50000"/>
            <a:extLst>
              <a:ext uri="{28A0092B-C50C-407E-A947-70E740481C1C}">
                <a14:useLocalDpi xmlns:a14="http://schemas.microsoft.com/office/drawing/2010/main" val="0"/>
              </a:ext>
            </a:extLst>
          </a:blip>
          <a:stretch>
            <a:fillRect/>
          </a:stretch>
        </p:blipFill>
        <p:spPr>
          <a:xfrm>
            <a:off x="900897" y="3415399"/>
            <a:ext cx="1440000" cy="1440000"/>
          </a:xfrm>
          <a:prstGeom prst="rect">
            <a:avLst/>
          </a:prstGeom>
        </p:spPr>
      </p:pic>
      <p:pic>
        <p:nvPicPr>
          <p:cNvPr id="25" name="Bildobjekt 24" descr="En bild som visar objekt, klocka&#10;&#10;Automatiskt genererad beskrivning">
            <a:extLst>
              <a:ext uri="{FF2B5EF4-FFF2-40B4-BE49-F238E27FC236}">
                <a16:creationId xmlns:a16="http://schemas.microsoft.com/office/drawing/2014/main" id="{1BE176AD-465A-1B66-0142-CC912F296D3B}"/>
              </a:ext>
            </a:extLst>
          </p:cNvPr>
          <p:cNvPicPr>
            <a:picLocks noChangeAspect="1"/>
          </p:cNvPicPr>
          <p:nvPr/>
        </p:nvPicPr>
        <p:blipFill>
          <a:blip r:embed="rId10">
            <a:biLevel thresh="50000"/>
            <a:extLst>
              <a:ext uri="{28A0092B-C50C-407E-A947-70E740481C1C}">
                <a14:useLocalDpi xmlns:a14="http://schemas.microsoft.com/office/drawing/2010/main" val="0"/>
              </a:ext>
            </a:extLst>
          </a:blip>
          <a:stretch>
            <a:fillRect/>
          </a:stretch>
        </p:blipFill>
        <p:spPr>
          <a:xfrm>
            <a:off x="6456611" y="1609180"/>
            <a:ext cx="1440000" cy="1440000"/>
          </a:xfrm>
          <a:prstGeom prst="rect">
            <a:avLst/>
          </a:prstGeom>
        </p:spPr>
      </p:pic>
    </p:spTree>
    <p:extLst>
      <p:ext uri="{BB962C8B-B14F-4D97-AF65-F5344CB8AC3E}">
        <p14:creationId xmlns:p14="http://schemas.microsoft.com/office/powerpoint/2010/main" val="306461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02545-0D4C-0BA5-645D-679BA1375D55}"/>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34CE6924-E957-8B36-9EFC-008351B2BE21}"/>
              </a:ext>
            </a:extLst>
          </p:cNvPr>
          <p:cNvGraphicFramePr>
            <a:graphicFrameLocks noGrp="1"/>
          </p:cNvGraphicFramePr>
          <p:nvPr>
            <p:extLst>
              <p:ext uri="{D42A27DB-BD31-4B8C-83A1-F6EECF244321}">
                <p14:modId xmlns:p14="http://schemas.microsoft.com/office/powerpoint/2010/main" val="498232323"/>
              </p:ext>
            </p:extLst>
          </p:nvPr>
        </p:nvGraphicFramePr>
        <p:xfrm>
          <a:off x="1063083" y="1843668"/>
          <a:ext cx="8781585" cy="4708751"/>
        </p:xfrm>
        <a:graphic>
          <a:graphicData uri="http://schemas.openxmlformats.org/drawingml/2006/table">
            <a:tbl>
              <a:tblPr>
                <a:tableStyleId>{5C22544A-7EE6-4342-B048-85BDC9FD1C3A}</a:tableStyleId>
              </a:tblPr>
              <a:tblGrid>
                <a:gridCol w="851277">
                  <a:extLst>
                    <a:ext uri="{9D8B030D-6E8A-4147-A177-3AD203B41FA5}">
                      <a16:colId xmlns:a16="http://schemas.microsoft.com/office/drawing/2014/main" val="4013251243"/>
                    </a:ext>
                  </a:extLst>
                </a:gridCol>
                <a:gridCol w="4504077">
                  <a:extLst>
                    <a:ext uri="{9D8B030D-6E8A-4147-A177-3AD203B41FA5}">
                      <a16:colId xmlns:a16="http://schemas.microsoft.com/office/drawing/2014/main" val="1207740681"/>
                    </a:ext>
                  </a:extLst>
                </a:gridCol>
                <a:gridCol w="1142077">
                  <a:extLst>
                    <a:ext uri="{9D8B030D-6E8A-4147-A177-3AD203B41FA5}">
                      <a16:colId xmlns:a16="http://schemas.microsoft.com/office/drawing/2014/main" val="835319363"/>
                    </a:ext>
                  </a:extLst>
                </a:gridCol>
                <a:gridCol w="1142077">
                  <a:extLst>
                    <a:ext uri="{9D8B030D-6E8A-4147-A177-3AD203B41FA5}">
                      <a16:colId xmlns:a16="http://schemas.microsoft.com/office/drawing/2014/main" val="2723022790"/>
                    </a:ext>
                  </a:extLst>
                </a:gridCol>
                <a:gridCol w="1142077">
                  <a:extLst>
                    <a:ext uri="{9D8B030D-6E8A-4147-A177-3AD203B41FA5}">
                      <a16:colId xmlns:a16="http://schemas.microsoft.com/office/drawing/2014/main" val="267910530"/>
                    </a:ext>
                  </a:extLst>
                </a:gridCol>
              </a:tblGrid>
              <a:tr h="247829">
                <a:tc>
                  <a:txBody>
                    <a:bodyPr/>
                    <a:lstStyle/>
                    <a:p>
                      <a:pPr algn="l" fontAlgn="b">
                        <a:buNone/>
                      </a:pPr>
                      <a:r>
                        <a:rPr lang="sv-SE" sz="1000" u="none" strike="noStrike">
                          <a:effectLst/>
                        </a:rPr>
                        <a:t> </a:t>
                      </a:r>
                      <a:endParaRPr lang="sv-SE" sz="1000" b="0" i="0" u="none" strike="noStrike">
                        <a:solidFill>
                          <a:srgbClr val="EDEBE3"/>
                        </a:solidFill>
                        <a:effectLst/>
                        <a:latin typeface="DINPro-Regular" panose="02000503030000020003" pitchFamily="50"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EDEBE3"/>
                        </a:solidFill>
                        <a:effectLst/>
                        <a:latin typeface="DINPro-Regular" panose="02000503030000020003" pitchFamily="50" charset="0"/>
                      </a:endParaRPr>
                    </a:p>
                  </a:txBody>
                  <a:tcPr marL="0" marR="0" marT="0" marB="0" anchor="b"/>
                </a:tc>
                <a:tc gridSpan="3">
                  <a:txBody>
                    <a:bodyPr/>
                    <a:lstStyle/>
                    <a:p>
                      <a:pPr algn="ctr" fontAlgn="b">
                        <a:buNone/>
                      </a:pPr>
                      <a:r>
                        <a:rPr lang="sv-SE" sz="1000" u="none" strike="noStrike">
                          <a:effectLst/>
                        </a:rPr>
                        <a:t>Lång sikt (5 år tillbaka)</a:t>
                      </a:r>
                      <a:endParaRPr lang="sv-SE" sz="1000" b="0" i="0" u="none" strike="noStrike">
                        <a:solidFill>
                          <a:srgbClr val="EDEBE3"/>
                        </a:solidFill>
                        <a:effectLst/>
                        <a:latin typeface="Times New Roman" panose="02020603050405020304" pitchFamily="18" charset="0"/>
                      </a:endParaRPr>
                    </a:p>
                  </a:txBody>
                  <a:tcPr marL="0" marR="0" marT="0" marB="0" anchor="b"/>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895797645"/>
                  </a:ext>
                </a:extLst>
              </a:tr>
              <a:tr h="247829">
                <a:tc>
                  <a:txBody>
                    <a:bodyPr/>
                    <a:lstStyle/>
                    <a:p>
                      <a:pPr algn="ctr" fontAlgn="b">
                        <a:buNone/>
                      </a:pPr>
                      <a:r>
                        <a:rPr lang="sv-SE" sz="1000" u="none" strike="noStrike">
                          <a:effectLst/>
                        </a:rPr>
                        <a:t>Mål</a:t>
                      </a:r>
                      <a:endParaRPr lang="sv-SE" sz="1000" b="0" i="0" u="none" strike="noStrike">
                        <a:solidFill>
                          <a:srgbClr val="FFFFFF"/>
                        </a:solidFill>
                        <a:effectLst/>
                        <a:latin typeface="Times New Roman" panose="02020603050405020304" pitchFamily="18" charset="0"/>
                      </a:endParaRPr>
                    </a:p>
                  </a:txBody>
                  <a:tcPr marL="0" marR="0" marT="0" marB="0" anchor="b"/>
                </a:tc>
                <a:tc>
                  <a:txBody>
                    <a:bodyPr/>
                    <a:lstStyle/>
                    <a:p>
                      <a:pPr algn="l" fontAlgn="b">
                        <a:buNone/>
                      </a:pPr>
                      <a:r>
                        <a:rPr lang="sv-SE" sz="1000" u="none" strike="noStrike">
                          <a:effectLst/>
                        </a:rPr>
                        <a:t>Indikator</a:t>
                      </a:r>
                      <a:endParaRPr lang="sv-SE" sz="1000" b="0" i="0" u="none" strike="noStrike">
                        <a:solidFill>
                          <a:srgbClr val="FFFFFF"/>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Försämras</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FF0000"/>
                    </a:solidFill>
                  </a:tcPr>
                </a:tc>
                <a:tc>
                  <a:txBody>
                    <a:bodyPr/>
                    <a:lstStyle/>
                    <a:p>
                      <a:pPr algn="ctr" fontAlgn="b">
                        <a:buNone/>
                      </a:pPr>
                      <a:r>
                        <a:rPr lang="sv-SE" sz="1000" u="none" strike="noStrike" dirty="0">
                          <a:effectLst/>
                        </a:rPr>
                        <a:t>Oförändrat</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FFFF00"/>
                    </a:solidFill>
                  </a:tcPr>
                </a:tc>
                <a:tc>
                  <a:txBody>
                    <a:bodyPr/>
                    <a:lstStyle/>
                    <a:p>
                      <a:pPr algn="ctr" fontAlgn="b">
                        <a:buNone/>
                      </a:pPr>
                      <a:r>
                        <a:rPr lang="sv-SE" sz="1000" u="none" strike="noStrike" dirty="0">
                          <a:effectLst/>
                        </a:rPr>
                        <a:t>Förbättras</a:t>
                      </a:r>
                      <a:endParaRPr lang="sv-SE" sz="1000" b="0" i="0" u="none" strike="noStrike" dirty="0">
                        <a:solidFill>
                          <a:srgbClr val="FFFFFF"/>
                        </a:solidFill>
                        <a:effectLst/>
                        <a:latin typeface="Times New Roman" panose="02020603050405020304" pitchFamily="18" charset="0"/>
                      </a:endParaRPr>
                    </a:p>
                  </a:txBody>
                  <a:tcPr marL="0" marR="0" marT="0" marB="0" anchor="b">
                    <a:solidFill>
                      <a:srgbClr val="00B050"/>
                    </a:solidFill>
                  </a:tcPr>
                </a:tc>
                <a:extLst>
                  <a:ext uri="{0D108BD9-81ED-4DB2-BD59-A6C34878D82A}">
                    <a16:rowId xmlns:a16="http://schemas.microsoft.com/office/drawing/2014/main" val="689306480"/>
                  </a:ext>
                </a:extLst>
              </a:tr>
              <a:tr h="247829">
                <a:tc rowSpan="5">
                  <a:txBody>
                    <a:bodyPr/>
                    <a:lstStyle/>
                    <a:p>
                      <a:pPr algn="ctr" fontAlgn="ctr">
                        <a:buNone/>
                      </a:pPr>
                      <a:r>
                        <a:rPr lang="sv-SE" sz="1000" u="none" strike="noStrike">
                          <a:effectLst/>
                        </a:rPr>
                        <a:t>Mål 1</a:t>
                      </a:r>
                      <a:endParaRPr lang="sv-SE" sz="10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a:effectLst/>
                        </a:rPr>
                        <a:t>Arbetslöshet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2026 jmf 2022</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933494129"/>
                  </a:ext>
                </a:extLst>
              </a:tr>
              <a:tr h="247829">
                <a:tc vMerge="1">
                  <a:txBody>
                    <a:bodyPr/>
                    <a:lstStyle/>
                    <a:p>
                      <a:endParaRPr lang="sv-SE"/>
                    </a:p>
                  </a:txBody>
                  <a:tcPr/>
                </a:tc>
                <a:tc>
                  <a:txBody>
                    <a:bodyPr/>
                    <a:lstStyle/>
                    <a:p>
                      <a:pPr algn="l" fontAlgn="b">
                        <a:buNone/>
                      </a:pPr>
                      <a:r>
                        <a:rPr lang="sv-SE" sz="1000" u="none" strike="noStrike">
                          <a:effectLst/>
                        </a:rPr>
                        <a:t>Flyttnetto högutbildade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993223279"/>
                  </a:ext>
                </a:extLst>
              </a:tr>
              <a:tr h="247829">
                <a:tc vMerge="1">
                  <a:txBody>
                    <a:bodyPr/>
                    <a:lstStyle/>
                    <a:p>
                      <a:endParaRPr lang="sv-SE"/>
                    </a:p>
                  </a:txBody>
                  <a:tcPr/>
                </a:tc>
                <a:tc>
                  <a:txBody>
                    <a:bodyPr/>
                    <a:lstStyle/>
                    <a:p>
                      <a:pPr algn="l" fontAlgn="b">
                        <a:buNone/>
                      </a:pPr>
                      <a:r>
                        <a:rPr lang="sv-SE" sz="1000" u="none" strike="noStrike" dirty="0">
                          <a:effectLst/>
                          <a:highlight>
                            <a:srgbClr val="C0C0C0"/>
                          </a:highlight>
                        </a:rPr>
                        <a:t>Fullföljda studier grundskola (Göteborg, GR)</a:t>
                      </a:r>
                      <a:endParaRPr lang="sv-SE" sz="1000" b="0" i="0" u="none" strike="noStrike" dirty="0">
                        <a:solidFill>
                          <a:srgbClr val="000000"/>
                        </a:solidFill>
                        <a:effectLst/>
                        <a:highlight>
                          <a:srgbClr val="C0C0C0"/>
                        </a:highligh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2025 jmf 2021</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003132984"/>
                  </a:ext>
                </a:extLst>
              </a:tr>
              <a:tr h="247829">
                <a:tc vMerge="1">
                  <a:txBody>
                    <a:bodyPr/>
                    <a:lstStyle/>
                    <a:p>
                      <a:endParaRPr lang="sv-SE"/>
                    </a:p>
                  </a:txBody>
                  <a:tcPr/>
                </a:tc>
                <a:tc>
                  <a:txBody>
                    <a:bodyPr/>
                    <a:lstStyle/>
                    <a:p>
                      <a:pPr algn="l" fontAlgn="b">
                        <a:buNone/>
                      </a:pPr>
                      <a:r>
                        <a:rPr lang="sv-SE" sz="1000" u="none" strike="noStrike" dirty="0">
                          <a:effectLst/>
                          <a:highlight>
                            <a:srgbClr val="C0C0C0"/>
                          </a:highlight>
                        </a:rPr>
                        <a:t>Genomströmning gymnasieskola (Göteborg, GR)</a:t>
                      </a:r>
                      <a:endParaRPr lang="sv-SE" sz="1000" b="0" i="0" u="none" strike="noStrike" dirty="0">
                        <a:solidFill>
                          <a:srgbClr val="000000"/>
                        </a:solidFill>
                        <a:effectLst/>
                        <a:highlight>
                          <a:srgbClr val="C0C0C0"/>
                        </a:highligh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64536853"/>
                  </a:ext>
                </a:extLst>
              </a:tr>
              <a:tr h="247829">
                <a:tc vMerge="1">
                  <a:txBody>
                    <a:bodyPr/>
                    <a:lstStyle/>
                    <a:p>
                      <a:endParaRPr lang="sv-SE"/>
                    </a:p>
                  </a:txBody>
                  <a:tcPr/>
                </a:tc>
                <a:tc>
                  <a:txBody>
                    <a:bodyPr/>
                    <a:lstStyle/>
                    <a:p>
                      <a:pPr algn="l" fontAlgn="b">
                        <a:buNone/>
                      </a:pPr>
                      <a:r>
                        <a:rPr lang="sv-SE" sz="1000" u="none" strike="noStrike">
                          <a:effectLst/>
                        </a:rPr>
                        <a:t>RCI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2022 jmf 2016</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835714243"/>
                  </a:ext>
                </a:extLst>
              </a:tr>
              <a:tr h="247829">
                <a:tc rowSpan="6">
                  <a:txBody>
                    <a:bodyPr/>
                    <a:lstStyle/>
                    <a:p>
                      <a:pPr algn="ctr" fontAlgn="ctr">
                        <a:buNone/>
                      </a:pPr>
                      <a:r>
                        <a:rPr lang="sv-SE" sz="1000" u="none" strike="noStrike">
                          <a:effectLst/>
                        </a:rPr>
                        <a:t>Mål 2</a:t>
                      </a:r>
                      <a:endParaRPr lang="sv-SE" sz="10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dirty="0">
                          <a:effectLst/>
                        </a:rPr>
                        <a:t>BRP per capita (GR)</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73088403"/>
                  </a:ext>
                </a:extLst>
              </a:tr>
              <a:tr h="247829">
                <a:tc vMerge="1">
                  <a:txBody>
                    <a:bodyPr/>
                    <a:lstStyle/>
                    <a:p>
                      <a:endParaRPr lang="sv-SE"/>
                    </a:p>
                  </a:txBody>
                  <a:tcPr/>
                </a:tc>
                <a:tc>
                  <a:txBody>
                    <a:bodyPr/>
                    <a:lstStyle/>
                    <a:p>
                      <a:pPr algn="l" fontAlgn="b">
                        <a:buNone/>
                      </a:pPr>
                      <a:r>
                        <a:rPr lang="sv-SE" sz="1000" u="none" strike="noStrike">
                          <a:effectLst/>
                        </a:rPr>
                        <a:t>Euro per capita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797873148"/>
                  </a:ext>
                </a:extLst>
              </a:tr>
              <a:tr h="247829">
                <a:tc vMerge="1">
                  <a:txBody>
                    <a:bodyPr/>
                    <a:lstStyle/>
                    <a:p>
                      <a:endParaRPr lang="sv-SE"/>
                    </a:p>
                  </a:txBody>
                  <a:tcPr/>
                </a:tc>
                <a:tc>
                  <a:txBody>
                    <a:bodyPr/>
                    <a:lstStyle/>
                    <a:p>
                      <a:pPr algn="l" fontAlgn="b">
                        <a:buNone/>
                      </a:pPr>
                      <a:r>
                        <a:rPr lang="sv-SE" sz="1000" u="none" strike="noStrike" dirty="0">
                          <a:effectLst/>
                          <a:highlight>
                            <a:srgbClr val="C0C0C0"/>
                          </a:highlight>
                        </a:rPr>
                        <a:t>Förädlingsvärde per anställd i SMF (GR)</a:t>
                      </a:r>
                      <a:endParaRPr lang="sv-SE" sz="1000" b="0" i="0" u="none" strike="noStrike" dirty="0">
                        <a:solidFill>
                          <a:srgbClr val="000000"/>
                        </a:solidFill>
                        <a:effectLst/>
                        <a:highlight>
                          <a:srgbClr val="C0C0C0"/>
                        </a:highligh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2024 jmf 2020</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103916097"/>
                  </a:ext>
                </a:extLst>
              </a:tr>
              <a:tr h="247829">
                <a:tc vMerge="1">
                  <a:txBody>
                    <a:bodyPr/>
                    <a:lstStyle/>
                    <a:p>
                      <a:endParaRPr lang="sv-SE"/>
                    </a:p>
                  </a:txBody>
                  <a:tcPr/>
                </a:tc>
                <a:tc>
                  <a:txBody>
                    <a:bodyPr/>
                    <a:lstStyle/>
                    <a:p>
                      <a:pPr algn="l" fontAlgn="b">
                        <a:buNone/>
                      </a:pPr>
                      <a:r>
                        <a:rPr lang="sv-SE" sz="1000" u="none" strike="noStrike">
                          <a:effectLst/>
                        </a:rPr>
                        <a:t>Decoupling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453451497"/>
                  </a:ext>
                </a:extLst>
              </a:tr>
              <a:tr h="247829">
                <a:tc vMerge="1">
                  <a:txBody>
                    <a:bodyPr/>
                    <a:lstStyle/>
                    <a:p>
                      <a:endParaRPr lang="sv-SE"/>
                    </a:p>
                  </a:txBody>
                  <a:tcPr/>
                </a:tc>
                <a:tc>
                  <a:txBody>
                    <a:bodyPr/>
                    <a:lstStyle/>
                    <a:p>
                      <a:pPr algn="l" fontAlgn="b">
                        <a:buNone/>
                      </a:pPr>
                      <a:r>
                        <a:rPr lang="sv-SE" sz="1000" u="none" strike="noStrike">
                          <a:effectLst/>
                        </a:rPr>
                        <a:t>Folkmängd (GR / Göteborgs arbetsmarknad)</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180960307"/>
                  </a:ext>
                </a:extLst>
              </a:tr>
              <a:tr h="247829">
                <a:tc vMerge="1">
                  <a:txBody>
                    <a:bodyPr/>
                    <a:lstStyle/>
                    <a:p>
                      <a:endParaRPr lang="sv-SE"/>
                    </a:p>
                  </a:txBody>
                  <a:tcPr/>
                </a:tc>
                <a:tc>
                  <a:txBody>
                    <a:bodyPr/>
                    <a:lstStyle/>
                    <a:p>
                      <a:pPr algn="l" fontAlgn="b">
                        <a:buNone/>
                      </a:pPr>
                      <a:r>
                        <a:rPr lang="sv-SE" sz="1000" u="none" strike="noStrike">
                          <a:effectLst/>
                        </a:rPr>
                        <a:t>Sysselsatta (GR / Göteborgs arbetsmarknad)</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FF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2024 jmf 2020</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02661156"/>
                  </a:ext>
                </a:extLst>
              </a:tr>
              <a:tr h="247829">
                <a:tc rowSpan="5">
                  <a:txBody>
                    <a:bodyPr/>
                    <a:lstStyle/>
                    <a:p>
                      <a:pPr algn="ctr" fontAlgn="ctr">
                        <a:buNone/>
                      </a:pPr>
                      <a:r>
                        <a:rPr lang="sv-SE" sz="1000" u="none" strike="noStrike">
                          <a:effectLst/>
                        </a:rPr>
                        <a:t>Mål 3</a:t>
                      </a:r>
                      <a:endParaRPr lang="sv-SE" sz="1000" b="0" i="0" u="none" strike="noStrike">
                        <a:solidFill>
                          <a:srgbClr val="000000"/>
                        </a:solidFill>
                        <a:effectLst/>
                        <a:latin typeface="Times New Roman" panose="02020603050405020304" pitchFamily="18" charset="0"/>
                      </a:endParaRPr>
                    </a:p>
                  </a:txBody>
                  <a:tcPr marL="0" marR="0" marT="0" marB="0" anchor="ctr"/>
                </a:tc>
                <a:tc>
                  <a:txBody>
                    <a:bodyPr/>
                    <a:lstStyle/>
                    <a:p>
                      <a:pPr algn="l" fontAlgn="b">
                        <a:buNone/>
                      </a:pPr>
                      <a:r>
                        <a:rPr lang="sv-SE" sz="1000" u="none" strike="noStrike">
                          <a:effectLst/>
                        </a:rPr>
                        <a:t>Insiktsmätning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333419669"/>
                  </a:ext>
                </a:extLst>
              </a:tr>
              <a:tr h="247829">
                <a:tc vMerge="1">
                  <a:txBody>
                    <a:bodyPr/>
                    <a:lstStyle/>
                    <a:p>
                      <a:endParaRPr lang="sv-SE"/>
                    </a:p>
                  </a:txBody>
                  <a:tcPr/>
                </a:tc>
                <a:tc>
                  <a:txBody>
                    <a:bodyPr/>
                    <a:lstStyle/>
                    <a:p>
                      <a:pPr algn="l" fontAlgn="b">
                        <a:buNone/>
                      </a:pPr>
                      <a:r>
                        <a:rPr lang="sv-SE" sz="1000" u="none" strike="noStrike">
                          <a:effectLst/>
                        </a:rPr>
                        <a:t>Svenskt Näringslivs mätning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2026 jmf 2022</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1382519067"/>
                  </a:ext>
                </a:extLst>
              </a:tr>
              <a:tr h="247829">
                <a:tc vMerge="1">
                  <a:txBody>
                    <a:bodyPr/>
                    <a:lstStyle/>
                    <a:p>
                      <a:endParaRPr lang="sv-SE"/>
                    </a:p>
                  </a:txBody>
                  <a:tcPr/>
                </a:tc>
                <a:tc>
                  <a:txBody>
                    <a:bodyPr/>
                    <a:lstStyle/>
                    <a:p>
                      <a:pPr algn="l" fontAlgn="b">
                        <a:buNone/>
                      </a:pPr>
                      <a:r>
                        <a:rPr lang="sv-SE" sz="1000" u="none" strike="noStrike">
                          <a:effectLst/>
                        </a:rPr>
                        <a:t>FoU-utgifter per sysselsatt i privat sektor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dirty="0">
                          <a:effectLst/>
                        </a:rPr>
                        <a:t> </a:t>
                      </a:r>
                      <a:endParaRPr lang="sv-SE" sz="1000" b="0" i="0" u="none" strike="noStrike" dirty="0">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2023 jmf 2019</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2640561729"/>
                  </a:ext>
                </a:extLst>
              </a:tr>
              <a:tr h="247829">
                <a:tc vMerge="1">
                  <a:txBody>
                    <a:bodyPr/>
                    <a:lstStyle/>
                    <a:p>
                      <a:endParaRPr lang="sv-SE"/>
                    </a:p>
                  </a:txBody>
                  <a:tcPr/>
                </a:tc>
                <a:tc>
                  <a:txBody>
                    <a:bodyPr/>
                    <a:lstStyle/>
                    <a:p>
                      <a:pPr algn="l" fontAlgn="b">
                        <a:buNone/>
                      </a:pPr>
                      <a:r>
                        <a:rPr lang="sv-SE" sz="1000" u="none" strike="noStrike">
                          <a:effectLst/>
                        </a:rPr>
                        <a:t>Varuexport per sysselsatt i privat sektor (GR)</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3578573490"/>
                  </a:ext>
                </a:extLst>
              </a:tr>
              <a:tr h="247829">
                <a:tc vMerge="1">
                  <a:txBody>
                    <a:bodyPr/>
                    <a:lstStyle/>
                    <a:p>
                      <a:endParaRPr lang="sv-SE"/>
                    </a:p>
                  </a:txBody>
                  <a:tcPr/>
                </a:tc>
                <a:tc>
                  <a:txBody>
                    <a:bodyPr/>
                    <a:lstStyle/>
                    <a:p>
                      <a:pPr algn="l" fontAlgn="b">
                        <a:buNone/>
                      </a:pPr>
                      <a:r>
                        <a:rPr lang="sv-SE" sz="1000" u="none" strike="noStrike">
                          <a:effectLst/>
                        </a:rPr>
                        <a:t>RIS (Västsverige)</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 </a:t>
                      </a:r>
                      <a:endParaRPr lang="sv-SE" sz="1000" b="0" i="0" u="none" strike="noStrike">
                        <a:solidFill>
                          <a:srgbClr val="000000"/>
                        </a:solidFill>
                        <a:effectLst/>
                        <a:latin typeface="Times New Roman" panose="02020603050405020304" pitchFamily="18" charset="0"/>
                      </a:endParaRPr>
                    </a:p>
                  </a:txBody>
                  <a:tcPr marL="0" marR="0" marT="0" marB="0" anchor="b"/>
                </a:tc>
                <a:tc>
                  <a:txBody>
                    <a:bodyPr/>
                    <a:lstStyle/>
                    <a:p>
                      <a:pPr algn="ctr" fontAlgn="b">
                        <a:buNone/>
                      </a:pPr>
                      <a:r>
                        <a:rPr lang="sv-SE" sz="1000" u="none" strike="noStrike">
                          <a:effectLst/>
                        </a:rPr>
                        <a:t>2025 jmf 2021</a:t>
                      </a:r>
                      <a:endParaRPr lang="sv-SE" sz="1000" b="0" i="0" u="none" strike="noStrike">
                        <a:solidFill>
                          <a:srgbClr val="000000"/>
                        </a:solidFill>
                        <a:effectLst/>
                        <a:latin typeface="Times New Roman" panose="02020603050405020304" pitchFamily="18" charset="0"/>
                      </a:endParaRPr>
                    </a:p>
                  </a:txBody>
                  <a:tcPr marL="0" marR="0" marT="0" marB="0" anchor="b"/>
                </a:tc>
                <a:extLst>
                  <a:ext uri="{0D108BD9-81ED-4DB2-BD59-A6C34878D82A}">
                    <a16:rowId xmlns:a16="http://schemas.microsoft.com/office/drawing/2014/main" val="4061253922"/>
                  </a:ext>
                </a:extLst>
              </a:tr>
              <a:tr h="247829">
                <a:tc>
                  <a:txBody>
                    <a:bodyPr/>
                    <a:lstStyle/>
                    <a:p>
                      <a:pPr algn="l" fontAlgn="b">
                        <a:buNone/>
                      </a:pPr>
                      <a:r>
                        <a:rPr lang="sv-SE" sz="1000" u="none" strike="noStrike">
                          <a:effectLst/>
                        </a:rPr>
                        <a:t> </a:t>
                      </a:r>
                      <a:endParaRPr lang="sv-SE" sz="1000" b="0" i="0" u="none" strike="noStrike">
                        <a:solidFill>
                          <a:srgbClr val="FF0000"/>
                        </a:solidFill>
                        <a:effectLst/>
                        <a:latin typeface="DINPro-Regular" panose="02000503030000020003" pitchFamily="50"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FF0000"/>
                        </a:solidFill>
                        <a:effectLst/>
                        <a:latin typeface="DINPro-Regular" panose="02000503030000020003" pitchFamily="50"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FF0000"/>
                        </a:solidFill>
                        <a:effectLst/>
                        <a:latin typeface="DINPro-Regular" panose="02000503030000020003" pitchFamily="50" charset="0"/>
                      </a:endParaRPr>
                    </a:p>
                  </a:txBody>
                  <a:tcPr marL="0" marR="0" marT="0" marB="0" anchor="b"/>
                </a:tc>
                <a:tc>
                  <a:txBody>
                    <a:bodyPr/>
                    <a:lstStyle/>
                    <a:p>
                      <a:pPr algn="l" fontAlgn="b">
                        <a:buNone/>
                      </a:pPr>
                      <a:r>
                        <a:rPr lang="sv-SE" sz="1000" u="none" strike="noStrike">
                          <a:effectLst/>
                        </a:rPr>
                        <a:t> </a:t>
                      </a:r>
                      <a:endParaRPr lang="sv-SE" sz="1000" b="0" i="0" u="none" strike="noStrike">
                        <a:solidFill>
                          <a:srgbClr val="FF0000"/>
                        </a:solidFill>
                        <a:effectLst/>
                        <a:latin typeface="DINPro-Regular" panose="02000503030000020003" pitchFamily="50" charset="0"/>
                      </a:endParaRPr>
                    </a:p>
                  </a:txBody>
                  <a:tcPr marL="0" marR="0" marT="0" marB="0" anchor="b"/>
                </a:tc>
                <a:tc>
                  <a:txBody>
                    <a:bodyPr/>
                    <a:lstStyle/>
                    <a:p>
                      <a:pPr algn="l" fontAlgn="b">
                        <a:buNone/>
                      </a:pPr>
                      <a:r>
                        <a:rPr lang="sv-SE" sz="1000" u="none" strike="noStrike" dirty="0">
                          <a:effectLst/>
                        </a:rPr>
                        <a:t> </a:t>
                      </a:r>
                      <a:endParaRPr lang="sv-SE" sz="1000" b="0" i="0" u="none" strike="noStrike" dirty="0">
                        <a:solidFill>
                          <a:srgbClr val="000000"/>
                        </a:solidFill>
                        <a:effectLst/>
                        <a:latin typeface="DINPro-Regular" panose="02000503030000020003" pitchFamily="50" charset="0"/>
                      </a:endParaRPr>
                    </a:p>
                  </a:txBody>
                  <a:tcPr marL="0" marR="0" marT="0" marB="0" anchor="b"/>
                </a:tc>
                <a:extLst>
                  <a:ext uri="{0D108BD9-81ED-4DB2-BD59-A6C34878D82A}">
                    <a16:rowId xmlns:a16="http://schemas.microsoft.com/office/drawing/2014/main" val="1312025907"/>
                  </a:ext>
                </a:extLst>
              </a:tr>
            </a:tbl>
          </a:graphicData>
        </a:graphic>
      </p:graphicFrame>
      <p:sp>
        <p:nvSpPr>
          <p:cNvPr id="2" name="Rubrik 1">
            <a:extLst>
              <a:ext uri="{FF2B5EF4-FFF2-40B4-BE49-F238E27FC236}">
                <a16:creationId xmlns:a16="http://schemas.microsoft.com/office/drawing/2014/main" id="{0F8EBE6D-2EBE-CBD9-C1F5-B9A1EC2CB395}"/>
              </a:ext>
            </a:extLst>
          </p:cNvPr>
          <p:cNvSpPr>
            <a:spLocks noGrp="1"/>
          </p:cNvSpPr>
          <p:nvPr>
            <p:ph type="title"/>
          </p:nvPr>
        </p:nvSpPr>
        <p:spPr/>
        <p:txBody>
          <a:bodyPr/>
          <a:lstStyle/>
          <a:p>
            <a:r>
              <a:rPr lang="sv-SE" dirty="0"/>
              <a:t>Utfalla indikatorer</a:t>
            </a:r>
          </a:p>
        </p:txBody>
      </p:sp>
    </p:spTree>
    <p:extLst>
      <p:ext uri="{BB962C8B-B14F-4D97-AF65-F5344CB8AC3E}">
        <p14:creationId xmlns:p14="http://schemas.microsoft.com/office/powerpoint/2010/main" val="3800807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0B602-6880-749D-DBE1-1229F2F923BC}"/>
            </a:ext>
          </a:extLst>
        </p:cNvPr>
        <p:cNvGrpSpPr/>
        <p:nvPr/>
      </p:nvGrpSpPr>
      <p:grpSpPr>
        <a:xfrm>
          <a:off x="0" y="0"/>
          <a:ext cx="0" cy="0"/>
          <a:chOff x="0" y="0"/>
          <a:chExt cx="0" cy="0"/>
        </a:xfrm>
      </p:grpSpPr>
      <p:sp>
        <p:nvSpPr>
          <p:cNvPr id="54" name="Rektangel 53">
            <a:extLst>
              <a:ext uri="{FF2B5EF4-FFF2-40B4-BE49-F238E27FC236}">
                <a16:creationId xmlns:a16="http://schemas.microsoft.com/office/drawing/2014/main" id="{A3264B86-B0AA-AF19-3DC9-1C1780D375A8}"/>
              </a:ext>
            </a:extLst>
          </p:cNvPr>
          <p:cNvSpPr/>
          <p:nvPr/>
        </p:nvSpPr>
        <p:spPr>
          <a:xfrm>
            <a:off x="-4021" y="0"/>
            <a:ext cx="4064400" cy="685800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Arial"/>
                <a:ea typeface="+mn-ea"/>
                <a:cs typeface="+mn-cs"/>
              </a:rPr>
              <a:t>Kopplar långsiktig utmaning</a:t>
            </a:r>
            <a:br>
              <a:rPr kumimoji="0" lang="sv-SE" sz="1600" b="0" i="0" u="none" strike="noStrike" kern="1200" cap="none" spc="0" normalizeH="0" baseline="0" noProof="0">
                <a:ln>
                  <a:noFill/>
                </a:ln>
                <a:solidFill>
                  <a:prstClr val="black"/>
                </a:solidFill>
                <a:effectLst/>
                <a:uLnTx/>
                <a:uFillTx/>
                <a:latin typeface="Arial"/>
                <a:ea typeface="+mn-ea"/>
                <a:cs typeface="+mn-cs"/>
              </a:rPr>
            </a:br>
            <a:r>
              <a:rPr kumimoji="0" lang="sv-SE" sz="1600" b="0" i="0" u="none" strike="noStrike" kern="1200" cap="none" spc="0" normalizeH="0" baseline="0" noProof="0">
                <a:ln>
                  <a:noFill/>
                </a:ln>
                <a:solidFill>
                  <a:prstClr val="black"/>
                </a:solidFill>
                <a:effectLst/>
                <a:uLnTx/>
                <a:uFillTx/>
                <a:latin typeface="Arial"/>
                <a:ea typeface="+mn-ea"/>
                <a:cs typeface="+mn-cs"/>
              </a:rPr>
              <a:t>till strategiområde med insatser</a:t>
            </a:r>
          </a:p>
        </p:txBody>
      </p:sp>
      <p:grpSp>
        <p:nvGrpSpPr>
          <p:cNvPr id="55" name="Grupp 54">
            <a:extLst>
              <a:ext uri="{FF2B5EF4-FFF2-40B4-BE49-F238E27FC236}">
                <a16:creationId xmlns:a16="http://schemas.microsoft.com/office/drawing/2014/main" id="{FFCAEFDC-CC40-2282-1359-F170F5724D8E}"/>
              </a:ext>
            </a:extLst>
          </p:cNvPr>
          <p:cNvGrpSpPr/>
          <p:nvPr/>
        </p:nvGrpSpPr>
        <p:grpSpPr>
          <a:xfrm>
            <a:off x="1102666" y="2054225"/>
            <a:ext cx="1851025" cy="1851025"/>
            <a:chOff x="1106687" y="1577975"/>
            <a:chExt cx="1851025" cy="1851025"/>
          </a:xfrm>
        </p:grpSpPr>
        <p:pic>
          <p:nvPicPr>
            <p:cNvPr id="56" name="Bild 55" descr="Stängd bok kontur">
              <a:extLst>
                <a:ext uri="{FF2B5EF4-FFF2-40B4-BE49-F238E27FC236}">
                  <a16:creationId xmlns:a16="http://schemas.microsoft.com/office/drawing/2014/main" id="{27C4C698-0ABD-F347-1788-D1F58208E2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87" y="1577975"/>
              <a:ext cx="1851025" cy="1851025"/>
            </a:xfrm>
            <a:prstGeom prst="rect">
              <a:avLst/>
            </a:prstGeom>
          </p:spPr>
        </p:pic>
        <p:sp>
          <p:nvSpPr>
            <p:cNvPr id="57" name="Rektangel 56">
              <a:extLst>
                <a:ext uri="{FF2B5EF4-FFF2-40B4-BE49-F238E27FC236}">
                  <a16:creationId xmlns:a16="http://schemas.microsoft.com/office/drawing/2014/main" id="{C8D44F7B-61BD-A77E-896D-CCA4088F016F}"/>
                </a:ext>
              </a:extLst>
            </p:cNvPr>
            <p:cNvSpPr/>
            <p:nvPr/>
          </p:nvSpPr>
          <p:spPr>
            <a:xfrm>
              <a:off x="1739900" y="2108200"/>
              <a:ext cx="774700" cy="501650"/>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58" name="textruta 57">
            <a:extLst>
              <a:ext uri="{FF2B5EF4-FFF2-40B4-BE49-F238E27FC236}">
                <a16:creationId xmlns:a16="http://schemas.microsoft.com/office/drawing/2014/main" id="{0FC3151D-FD25-19C1-556D-48F7665B53A2}"/>
              </a:ext>
            </a:extLst>
          </p:cNvPr>
          <p:cNvSpPr txBox="1"/>
          <p:nvPr/>
        </p:nvSpPr>
        <p:spPr>
          <a:xfrm>
            <a:off x="1583078" y="2608590"/>
            <a:ext cx="971550" cy="46166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a:ea typeface="+mn-ea"/>
                <a:cs typeface="+mn-cs"/>
              </a:rPr>
              <a:t>NÄSP</a:t>
            </a:r>
            <a:br>
              <a:rPr kumimoji="0" lang="sv-SE" sz="1200" b="0" i="0" u="none" strike="noStrike" kern="1200" cap="none" spc="0" normalizeH="0" baseline="0" noProof="0">
                <a:ln>
                  <a:noFill/>
                </a:ln>
                <a:solidFill>
                  <a:prstClr val="black"/>
                </a:solidFill>
                <a:effectLst/>
                <a:uLnTx/>
                <a:uFillTx/>
                <a:latin typeface="Arial"/>
                <a:ea typeface="+mn-ea"/>
                <a:cs typeface="+mn-cs"/>
              </a:rPr>
            </a:br>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pic>
        <p:nvPicPr>
          <p:cNvPr id="64" name="Bild 63">
            <a:extLst>
              <a:ext uri="{FF2B5EF4-FFF2-40B4-BE49-F238E27FC236}">
                <a16:creationId xmlns:a16="http://schemas.microsoft.com/office/drawing/2014/main" id="{A97CF18E-EDAB-01CF-A8A0-7EED465EA6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38863" y="223821"/>
            <a:ext cx="560382" cy="479968"/>
          </a:xfrm>
          <a:prstGeom prst="rect">
            <a:avLst/>
          </a:prstGeom>
        </p:spPr>
      </p:pic>
      <p:pic>
        <p:nvPicPr>
          <p:cNvPr id="1026" name="Picture 2">
            <a:extLst>
              <a:ext uri="{FF2B5EF4-FFF2-40B4-BE49-F238E27FC236}">
                <a16:creationId xmlns:a16="http://schemas.microsoft.com/office/drawing/2014/main" id="{C535CCC6-882C-C1F3-BA72-ADD2FB7DED3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815" b="16334" l="50327" r="95425">
                        <a14:foregroundMark x1="69281" y1="8893" x2="69281" y2="8893"/>
                        <a14:foregroundMark x1="51797" y1="11071" x2="51797" y2="11071"/>
                        <a14:foregroundMark x1="51797" y1="11071" x2="51797" y2="11071"/>
                        <a14:foregroundMark x1="50817" y1="6352" x2="50817" y2="6352"/>
                        <a14:foregroundMark x1="50327" y1="9437" x2="50327" y2="9437"/>
                        <a14:foregroundMark x1="53268" y1="8711" x2="53268" y2="8711"/>
                        <a14:foregroundMark x1="93464" y1="5808" x2="93464" y2="5808"/>
                        <a14:foregroundMark x1="94608" y1="7078" x2="94608" y2="7078"/>
                        <a14:foregroundMark x1="95425" y1="11071" x2="95425" y2="11071"/>
                        <a14:foregroundMark x1="61928" y1="10163" x2="61928" y2="10163"/>
                        <a14:foregroundMark x1="61601" y1="13249" x2="61601" y2="13249"/>
                        <a14:foregroundMark x1="61601" y1="5082" x2="61601" y2="5082"/>
                        <a14:foregroundMark x1="94608" y1="7441" x2="94608" y2="7441"/>
                        <a14:foregroundMark x1="52778" y1="8348" x2="52778" y2="8348"/>
                      </a14:backgroundRemoval>
                    </a14:imgEffect>
                  </a14:imgLayer>
                </a14:imgProps>
              </a:ext>
              <a:ext uri="{28A0092B-C50C-407E-A947-70E740481C1C}">
                <a14:useLocalDpi xmlns:a14="http://schemas.microsoft.com/office/drawing/2010/main" val="0"/>
              </a:ext>
            </a:extLst>
          </a:blip>
          <a:srcRect l="48081" b="81700"/>
          <a:stretch>
            <a:fillRect/>
          </a:stretch>
        </p:blipFill>
        <p:spPr bwMode="auto">
          <a:xfrm>
            <a:off x="109647" y="4700854"/>
            <a:ext cx="4124156" cy="1308769"/>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3">
            <a:extLst>
              <a:ext uri="{FF2B5EF4-FFF2-40B4-BE49-F238E27FC236}">
                <a16:creationId xmlns:a16="http://schemas.microsoft.com/office/drawing/2014/main" id="{BE20E6C3-709E-911E-A574-8327DCC88D99}"/>
              </a:ext>
            </a:extLst>
          </p:cNvPr>
          <p:cNvSpPr>
            <a:spLocks noGrp="1"/>
          </p:cNvSpPr>
          <p:nvPr>
            <p:ph sz="quarter" idx="14"/>
          </p:nvPr>
        </p:nvSpPr>
        <p:spPr>
          <a:xfrm>
            <a:off x="4595602" y="1798187"/>
            <a:ext cx="7265094" cy="3997325"/>
          </a:xfrm>
        </p:spPr>
        <p:txBody>
          <a:bodyPr vert="horz" lIns="91440" tIns="45720" rIns="91440" bIns="45720" rtlCol="0" anchor="t">
            <a:normAutofit/>
          </a:bodyPr>
          <a:lstStyle/>
          <a:p>
            <a:pPr marL="0" indent="0">
              <a:buNone/>
            </a:pPr>
            <a:r>
              <a:rPr lang="sv-SE" sz="2000" dirty="0"/>
              <a:t>Täcker insatserna de viktigaste frågorna vi behöver jobba med för att förbättra läget på de utmaningarna vi adresserar?</a:t>
            </a:r>
          </a:p>
          <a:p>
            <a:pPr marL="0" indent="0">
              <a:buNone/>
            </a:pPr>
            <a:r>
              <a:rPr lang="sv-SE" sz="2000" dirty="0"/>
              <a:t>OBS! insatserna är på </a:t>
            </a:r>
            <a:r>
              <a:rPr lang="sv-SE" sz="2000" u="sng" dirty="0"/>
              <a:t>strategisk nivå. </a:t>
            </a:r>
            <a:r>
              <a:rPr lang="sv-SE" sz="2000" dirty="0"/>
              <a:t>I respektive handlingsplan bryter vi ned till konkret aktivitetsnivå.</a:t>
            </a:r>
          </a:p>
          <a:p>
            <a:pPr marL="0" indent="0">
              <a:buNone/>
            </a:pPr>
            <a:r>
              <a:rPr lang="en-US" sz="2000" b="1" dirty="0" err="1">
                <a:cs typeface="Arial"/>
              </a:rPr>
              <a:t>Två</a:t>
            </a:r>
            <a:r>
              <a:rPr lang="en-US" sz="2000" b="1" dirty="0">
                <a:cs typeface="Arial"/>
              </a:rPr>
              <a:t> </a:t>
            </a:r>
            <a:r>
              <a:rPr lang="en-US" sz="2000" b="1" dirty="0" err="1">
                <a:cs typeface="Arial"/>
              </a:rPr>
              <a:t>steg</a:t>
            </a:r>
            <a:r>
              <a:rPr lang="en-US" sz="2000" b="1" dirty="0">
                <a:cs typeface="Arial"/>
              </a:rPr>
              <a:t> har </a:t>
            </a:r>
            <a:r>
              <a:rPr lang="en-US" sz="2000" b="1" dirty="0" err="1">
                <a:cs typeface="Arial"/>
              </a:rPr>
              <a:t>gjorts</a:t>
            </a:r>
            <a:br>
              <a:rPr lang="en-US" sz="2000" dirty="0">
                <a:cs typeface="Arial"/>
              </a:rPr>
            </a:br>
            <a:r>
              <a:rPr lang="en-US" sz="2000" dirty="0">
                <a:cs typeface="Arial"/>
              </a:rPr>
              <a:t>1. </a:t>
            </a:r>
            <a:r>
              <a:rPr lang="en-US" sz="2000" dirty="0" err="1">
                <a:cs typeface="Arial"/>
              </a:rPr>
              <a:t>Internt</a:t>
            </a:r>
            <a:r>
              <a:rPr lang="en-US" sz="2000" dirty="0">
                <a:cs typeface="Arial"/>
              </a:rPr>
              <a:t> </a:t>
            </a:r>
            <a:r>
              <a:rPr lang="en-US" sz="2000" dirty="0" err="1">
                <a:cs typeface="Arial"/>
              </a:rPr>
              <a:t>på</a:t>
            </a:r>
            <a:r>
              <a:rPr lang="en-US" sz="2000" dirty="0">
                <a:cs typeface="Arial"/>
              </a:rPr>
              <a:t> BRG</a:t>
            </a:r>
          </a:p>
          <a:p>
            <a:pPr marL="0" indent="0">
              <a:buNone/>
            </a:pPr>
            <a:r>
              <a:rPr lang="en-US" sz="2000" dirty="0">
                <a:cs typeface="Arial"/>
              </a:rPr>
              <a:t>2. </a:t>
            </a:r>
            <a:r>
              <a:rPr lang="en-US" sz="2000" dirty="0" err="1">
                <a:cs typeface="Arial"/>
              </a:rPr>
              <a:t>Behandling</a:t>
            </a:r>
            <a:r>
              <a:rPr lang="en-US" sz="2000" dirty="0">
                <a:cs typeface="Arial"/>
              </a:rPr>
              <a:t> i resp </a:t>
            </a:r>
            <a:r>
              <a:rPr lang="en-US" sz="2000" dirty="0" err="1">
                <a:cs typeface="Arial"/>
              </a:rPr>
              <a:t>arbetsgrupp</a:t>
            </a:r>
            <a:r>
              <a:rPr lang="en-US" sz="2000" dirty="0">
                <a:cs typeface="Arial"/>
              </a:rPr>
              <a:t> med </a:t>
            </a:r>
            <a:r>
              <a:rPr lang="en-US" sz="2000" dirty="0" err="1">
                <a:cs typeface="Arial"/>
              </a:rPr>
              <a:t>förankring</a:t>
            </a:r>
            <a:r>
              <a:rPr lang="en-US" sz="2000" dirty="0">
                <a:cs typeface="Arial"/>
              </a:rPr>
              <a:t> i resp </a:t>
            </a:r>
            <a:r>
              <a:rPr lang="en-US" sz="2000" dirty="0" err="1">
                <a:cs typeface="Arial"/>
              </a:rPr>
              <a:t>förv</a:t>
            </a:r>
            <a:r>
              <a:rPr lang="en-US" sz="2000" dirty="0">
                <a:cs typeface="Arial"/>
              </a:rPr>
              <a:t>/</a:t>
            </a:r>
            <a:r>
              <a:rPr lang="en-US" sz="2000" dirty="0" err="1">
                <a:cs typeface="Arial"/>
              </a:rPr>
              <a:t>bolag</a:t>
            </a:r>
            <a:endParaRPr lang="en-US" sz="2000" dirty="0">
              <a:cs typeface="Arial"/>
            </a:endParaRPr>
          </a:p>
        </p:txBody>
      </p:sp>
      <p:sp>
        <p:nvSpPr>
          <p:cNvPr id="9" name="textruta 8">
            <a:extLst>
              <a:ext uri="{FF2B5EF4-FFF2-40B4-BE49-F238E27FC236}">
                <a16:creationId xmlns:a16="http://schemas.microsoft.com/office/drawing/2014/main" id="{5FC01F9F-952B-4367-A16F-DAE7D37FE645}"/>
              </a:ext>
            </a:extLst>
          </p:cNvPr>
          <p:cNvSpPr txBox="1"/>
          <p:nvPr/>
        </p:nvSpPr>
        <p:spPr>
          <a:xfrm>
            <a:off x="4501404" y="1224021"/>
            <a:ext cx="7265094" cy="400110"/>
          </a:xfrm>
          <a:prstGeom prst="rect">
            <a:avLst/>
          </a:prstGeom>
          <a:noFill/>
        </p:spPr>
        <p:txBody>
          <a:bodyPr wrap="square">
            <a:spAutoFit/>
          </a:bodyPr>
          <a:lstStyle/>
          <a:p>
            <a:pPr lvl="0"/>
            <a:r>
              <a:rPr lang="sv-SE" sz="2000" b="1"/>
              <a:t>3. Översyn av insatser</a:t>
            </a:r>
          </a:p>
        </p:txBody>
      </p:sp>
    </p:spTree>
    <p:extLst>
      <p:ext uri="{BB962C8B-B14F-4D97-AF65-F5344CB8AC3E}">
        <p14:creationId xmlns:p14="http://schemas.microsoft.com/office/powerpoint/2010/main" val="246250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20FE4-07FD-FCAD-888B-AAE649C73B8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A3BB2B8-D3A5-EA5F-9815-02C150CE621D}"/>
              </a:ext>
            </a:extLst>
          </p:cNvPr>
          <p:cNvSpPr>
            <a:spLocks noGrp="1"/>
          </p:cNvSpPr>
          <p:nvPr>
            <p:ph type="title"/>
          </p:nvPr>
        </p:nvSpPr>
        <p:spPr>
          <a:xfrm>
            <a:off x="409392" y="0"/>
            <a:ext cx="10025247" cy="1509521"/>
          </a:xfrm>
        </p:spPr>
        <p:txBody>
          <a:bodyPr>
            <a:normAutofit/>
          </a:bodyPr>
          <a:lstStyle/>
          <a:p>
            <a:pPr>
              <a:lnSpc>
                <a:spcPct val="100000"/>
              </a:lnSpc>
            </a:pPr>
            <a:br>
              <a:rPr lang="sv-SE" dirty="0"/>
            </a:br>
            <a:br>
              <a:rPr lang="sv-SE" dirty="0"/>
            </a:br>
            <a:endParaRPr lang="sv-SE" dirty="0"/>
          </a:p>
        </p:txBody>
      </p:sp>
      <p:sp>
        <p:nvSpPr>
          <p:cNvPr id="5" name="textruta 4">
            <a:extLst>
              <a:ext uri="{FF2B5EF4-FFF2-40B4-BE49-F238E27FC236}">
                <a16:creationId xmlns:a16="http://schemas.microsoft.com/office/drawing/2014/main" id="{58DAD52C-1982-C6E2-CDD6-62E1C44D9903}"/>
              </a:ext>
            </a:extLst>
          </p:cNvPr>
          <p:cNvSpPr txBox="1"/>
          <p:nvPr/>
        </p:nvSpPr>
        <p:spPr>
          <a:xfrm>
            <a:off x="6755734" y="555414"/>
            <a:ext cx="462915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6" name="Tabell 5">
            <a:extLst>
              <a:ext uri="{FF2B5EF4-FFF2-40B4-BE49-F238E27FC236}">
                <a16:creationId xmlns:a16="http://schemas.microsoft.com/office/drawing/2014/main" id="{0BA8FE3F-E036-A356-8388-93A90C47354B}"/>
              </a:ext>
            </a:extLst>
          </p:cNvPr>
          <p:cNvGraphicFramePr>
            <a:graphicFrameLocks noGrp="1"/>
          </p:cNvGraphicFramePr>
          <p:nvPr>
            <p:extLst>
              <p:ext uri="{D42A27DB-BD31-4B8C-83A1-F6EECF244321}">
                <p14:modId xmlns:p14="http://schemas.microsoft.com/office/powerpoint/2010/main" val="3227360046"/>
              </p:ext>
            </p:extLst>
          </p:nvPr>
        </p:nvGraphicFramePr>
        <p:xfrm>
          <a:off x="228599" y="1103444"/>
          <a:ext cx="11728935" cy="4028497"/>
        </p:xfrm>
        <a:graphic>
          <a:graphicData uri="http://schemas.openxmlformats.org/drawingml/2006/table">
            <a:tbl>
              <a:tblPr firstRow="1" bandRow="1">
                <a:tableStyleId>{3B4B98B0-60AC-42C2-AFA5-B58CD77FA1E5}</a:tableStyleId>
              </a:tblPr>
              <a:tblGrid>
                <a:gridCol w="4708479">
                  <a:extLst>
                    <a:ext uri="{9D8B030D-6E8A-4147-A177-3AD203B41FA5}">
                      <a16:colId xmlns:a16="http://schemas.microsoft.com/office/drawing/2014/main" val="1796091723"/>
                    </a:ext>
                  </a:extLst>
                </a:gridCol>
                <a:gridCol w="2844862">
                  <a:extLst>
                    <a:ext uri="{9D8B030D-6E8A-4147-A177-3AD203B41FA5}">
                      <a16:colId xmlns:a16="http://schemas.microsoft.com/office/drawing/2014/main" val="3804578175"/>
                    </a:ext>
                  </a:extLst>
                </a:gridCol>
                <a:gridCol w="4175594">
                  <a:extLst>
                    <a:ext uri="{9D8B030D-6E8A-4147-A177-3AD203B41FA5}">
                      <a16:colId xmlns:a16="http://schemas.microsoft.com/office/drawing/2014/main" val="179918673"/>
                    </a:ext>
                  </a:extLst>
                </a:gridCol>
              </a:tblGrid>
              <a:tr h="2794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Förslag insatsformulering</a:t>
                      </a:r>
                    </a:p>
                  </a:txBody>
                  <a:tcPr/>
                </a:tc>
                <a:tc>
                  <a:txBody>
                    <a:bodyPr/>
                    <a:lstStyle/>
                    <a:p>
                      <a:r>
                        <a:rPr lang="sv-SE" sz="1200"/>
                        <a:t>Område som insats angriper</a:t>
                      </a:r>
                    </a:p>
                  </a:txBody>
                  <a:tcPr/>
                </a:tc>
                <a:tc>
                  <a:txBody>
                    <a:bodyPr/>
                    <a:lstStyle/>
                    <a:p>
                      <a:r>
                        <a:rPr lang="sv-SE" sz="1200"/>
                        <a:t>Regional utmaning som insats angriper </a:t>
                      </a:r>
                    </a:p>
                  </a:txBody>
                  <a:tcPr/>
                </a:tc>
                <a:extLst>
                  <a:ext uri="{0D108BD9-81ED-4DB2-BD59-A6C34878D82A}">
                    <a16:rowId xmlns:a16="http://schemas.microsoft.com/office/drawing/2014/main" val="3994227643"/>
                  </a:ext>
                </a:extLst>
              </a:tr>
              <a:tr h="642751">
                <a:tc>
                  <a:txBody>
                    <a:bodyPr/>
                    <a:lstStyle/>
                    <a:p>
                      <a:pPr marL="228600" marR="0" lvl="0" indent="-228600" algn="l" defTabSz="914400" rtl="0" eaLnBrk="1" fontAlgn="ctr" latinLnBrk="0" hangingPunct="1">
                        <a:lnSpc>
                          <a:spcPct val="100000"/>
                        </a:lnSpc>
                        <a:spcBef>
                          <a:spcPts val="0"/>
                        </a:spcBef>
                        <a:spcAft>
                          <a:spcPts val="0"/>
                        </a:spcAft>
                        <a:buClrTx/>
                        <a:buSzTx/>
                        <a:buFontTx/>
                        <a:buAutoNum type="arabicPeriod"/>
                        <a:tabLst/>
                        <a:defRPr/>
                      </a:pPr>
                      <a:r>
                        <a:rPr lang="sv-SE" sz="1200" kern="1200" dirty="0">
                          <a:solidFill>
                            <a:schemeClr val="tx1"/>
                          </a:solidFill>
                          <a:latin typeface="+mn-lt"/>
                          <a:ea typeface="+mn-ea"/>
                          <a:cs typeface="+mn-cs"/>
                        </a:rPr>
                        <a:t>Utveckla samverkan mellan näringslivet och utbildningsaktörer- från förskola till akademi </a:t>
                      </a:r>
                      <a:r>
                        <a:rPr lang="sv-SE" sz="1200" strike="noStrike" kern="1200" dirty="0">
                          <a:solidFill>
                            <a:schemeClr val="tx1"/>
                          </a:solidFill>
                          <a:latin typeface="+mn-lt"/>
                          <a:ea typeface="+mn-ea"/>
                          <a:cs typeface="+mn-cs"/>
                        </a:rPr>
                        <a:t>samt stärka </a:t>
                      </a:r>
                      <a:r>
                        <a:rPr lang="sv-SE" sz="1200" kern="1200" dirty="0">
                          <a:solidFill>
                            <a:schemeClr val="tx1"/>
                          </a:solidFill>
                          <a:latin typeface="+mn-lt"/>
                          <a:ea typeface="+mn-ea"/>
                          <a:cs typeface="+mn-cs"/>
                        </a:rPr>
                        <a:t>entreprenöriella</a:t>
                      </a:r>
                      <a:r>
                        <a:rPr lang="sv-SE" sz="1200" dirty="0">
                          <a:solidFill>
                            <a:schemeClr val="tx1"/>
                          </a:solidFill>
                        </a:rPr>
                        <a:t> </a:t>
                      </a:r>
                      <a:r>
                        <a:rPr lang="sv-SE" sz="1200" kern="1200" dirty="0">
                          <a:solidFill>
                            <a:schemeClr val="tx1"/>
                          </a:solidFill>
                          <a:latin typeface="+mn-lt"/>
                          <a:ea typeface="+mn-ea"/>
                          <a:cs typeface="+mn-cs"/>
                        </a:rPr>
                        <a:t>förmågor </a:t>
                      </a:r>
                      <a:r>
                        <a:rPr lang="sv-SE" sz="1200" dirty="0">
                          <a:solidFill>
                            <a:schemeClr val="tx1"/>
                          </a:solidFill>
                        </a:rPr>
                        <a:t>                                                 </a:t>
                      </a:r>
                    </a:p>
                    <a:p>
                      <a:pPr marL="0" indent="0" fontAlgn="ctr">
                        <a:buNone/>
                      </a:pPr>
                      <a:r>
                        <a:rPr lang="sv-SE" sz="1200" dirty="0"/>
                        <a:t>​ </a:t>
                      </a:r>
                    </a:p>
                    <a:p>
                      <a:pPr marL="0" indent="0" fontAlgn="ctr">
                        <a:buNone/>
                      </a:pPr>
                      <a:endParaRPr lang="sv-SE" sz="1200" dirty="0"/>
                    </a:p>
                  </a:txBody>
                  <a:tcPr/>
                </a:tc>
                <a:tc>
                  <a:txBody>
                    <a:bodyPr/>
                    <a:lstStyle/>
                    <a:p>
                      <a:r>
                        <a:rPr lang="sv-SE" sz="1200" dirty="0"/>
                        <a:t>Utbildning, tillgången till arbetskraft, olika praktikformer, fullföljda studier, attraktionskraft till bristyrken mm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p>
                    <a:p>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3765495298"/>
                  </a:ext>
                </a:extLst>
              </a:tr>
              <a:tr h="382647">
                <a:tc>
                  <a:txBody>
                    <a:bodyPr/>
                    <a:lstStyle/>
                    <a:p>
                      <a:pPr marL="0" marR="0" lvl="0" indent="0" algn="l" defTabSz="914400" rtl="0" eaLnBrk="1" fontAlgn="ctr" latinLnBrk="0" hangingPunct="1">
                        <a:lnSpc>
                          <a:spcPct val="100000"/>
                        </a:lnSpc>
                        <a:spcBef>
                          <a:spcPts val="0"/>
                        </a:spcBef>
                        <a:spcAft>
                          <a:spcPts val="0"/>
                        </a:spcAft>
                        <a:buClrTx/>
                        <a:buSzTx/>
                        <a:buFont typeface="+mj-lt"/>
                        <a:buNone/>
                        <a:tabLst/>
                        <a:defRPr/>
                      </a:pPr>
                      <a:r>
                        <a:rPr lang="sv-SE" sz="1200" kern="1200" dirty="0">
                          <a:solidFill>
                            <a:schemeClr val="tx1"/>
                          </a:solidFill>
                          <a:latin typeface="+mn-lt"/>
                          <a:ea typeface="+mn-ea"/>
                          <a:cs typeface="+mn-cs"/>
                        </a:rPr>
                        <a:t>2. </a:t>
                      </a:r>
                      <a:r>
                        <a:rPr lang="sv-SE" sz="1200" dirty="0">
                          <a:solidFill>
                            <a:schemeClr val="tx1"/>
                          </a:solidFill>
                        </a:rPr>
                        <a:t>Utveckla utbildningar utifrån arbetslivets efterfrågan </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sv-SE"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Utbildning, tillgången till arbetskraft, relevant utbildningsinnehåll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1231943462"/>
                  </a:ext>
                </a:extLst>
              </a:tr>
              <a:tr h="642751">
                <a:tc>
                  <a:txBody>
                    <a:bodyPr/>
                    <a:lstStyle/>
                    <a:p>
                      <a:pPr marL="0" marR="0" lvl="0" indent="0" algn="l" defTabSz="914400" rtl="0" eaLnBrk="1" fontAlgn="ctr" latinLnBrk="0" hangingPunct="1">
                        <a:lnSpc>
                          <a:spcPct val="100000"/>
                        </a:lnSpc>
                        <a:spcBef>
                          <a:spcPts val="0"/>
                        </a:spcBef>
                        <a:spcAft>
                          <a:spcPts val="0"/>
                        </a:spcAft>
                        <a:buClrTx/>
                        <a:buSzTx/>
                        <a:buFont typeface="+mj-lt"/>
                        <a:buNone/>
                        <a:tabLst/>
                        <a:defRPr/>
                      </a:pPr>
                      <a:r>
                        <a:rPr lang="sv-SE" sz="1200" kern="1200" dirty="0">
                          <a:solidFill>
                            <a:schemeClr val="tx1"/>
                          </a:solidFill>
                          <a:latin typeface="+mn-lt"/>
                          <a:ea typeface="+mn-ea"/>
                          <a:cs typeface="+mn-cs"/>
                        </a:rPr>
                        <a:t>3. </a:t>
                      </a:r>
                      <a:r>
                        <a:rPr lang="sv-SE" sz="1200" kern="1200">
                          <a:solidFill>
                            <a:schemeClr val="tx1"/>
                          </a:solidFill>
                          <a:latin typeface="+mn-lt"/>
                          <a:ea typeface="+mn-ea"/>
                          <a:cs typeface="+mn-cs"/>
                        </a:rPr>
                        <a:t>Främja </a:t>
                      </a:r>
                      <a:r>
                        <a:rPr lang="sv-SE" sz="1200" kern="1200" dirty="0">
                          <a:solidFill>
                            <a:schemeClr val="tx1"/>
                          </a:solidFill>
                          <a:latin typeface="+mn-lt"/>
                          <a:ea typeface="+mn-ea"/>
                          <a:cs typeface="+mn-cs"/>
                        </a:rPr>
                        <a:t>möjligheten till fortbildning och kontinuerligt lärande på arbetsplatsen</a:t>
                      </a:r>
                    </a:p>
                  </a:txBody>
                  <a:tcPr/>
                </a:tc>
                <a:tc>
                  <a:txBody>
                    <a:bodyPr/>
                    <a:lstStyle/>
                    <a:p>
                      <a:r>
                        <a:rPr lang="sv-SE" sz="1200"/>
                        <a:t>Livslångt lärande, </a:t>
                      </a:r>
                      <a:r>
                        <a:rPr lang="sv-SE" sz="1200" err="1"/>
                        <a:t>up</a:t>
                      </a:r>
                      <a:r>
                        <a:rPr lang="sv-SE" sz="1200"/>
                        <a:t>-/re-</a:t>
                      </a:r>
                      <a:r>
                        <a:rPr lang="sv-SE" sz="1200" err="1"/>
                        <a:t>skill</a:t>
                      </a:r>
                      <a:r>
                        <a:rPr lang="sv-SE" sz="120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Öka delaktigheten på arbetsmarknaden,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929911654"/>
                  </a:ext>
                </a:extLst>
              </a:tr>
              <a:tr h="503022">
                <a:tc>
                  <a:txBody>
                    <a:bodyPr/>
                    <a:lstStyle/>
                    <a:p>
                      <a:pPr marL="0" indent="0" fontAlgn="ctr">
                        <a:buNone/>
                      </a:pPr>
                      <a:r>
                        <a:rPr lang="sv-SE" sz="1200" dirty="0">
                          <a:solidFill>
                            <a:schemeClr val="tx1"/>
                          </a:solidFill>
                        </a:rPr>
                        <a:t>4. </a:t>
                      </a:r>
                      <a:r>
                        <a:rPr lang="sv-SE" sz="1200" b="1" dirty="0">
                          <a:solidFill>
                            <a:schemeClr val="tx1"/>
                          </a:solidFill>
                        </a:rPr>
                        <a:t>​</a:t>
                      </a:r>
                      <a:r>
                        <a:rPr lang="sv-SE" sz="1200" strike="noStrike" dirty="0">
                          <a:solidFill>
                            <a:schemeClr val="tx1"/>
                          </a:solidFill>
                        </a:rPr>
                        <a:t>Öka deltagandet på arbetsmarknaden genom att förbättra matchningen mellan arbetskraftens kompetens och näringslivets kompetensbehov.</a:t>
                      </a:r>
                      <a:endParaRPr lang="sv-SE" sz="1200" strike="noStrike" kern="1200" dirty="0">
                        <a:solidFill>
                          <a:schemeClr val="tx1"/>
                        </a:solidFill>
                        <a:latin typeface="+mn-lt"/>
                        <a:ea typeface="+mn-ea"/>
                        <a:cs typeface="+mn-cs"/>
                      </a:endParaRPr>
                    </a:p>
                  </a:txBody>
                  <a:tcPr/>
                </a:tc>
                <a:tc>
                  <a:txBody>
                    <a:bodyPr/>
                    <a:lstStyle/>
                    <a:p>
                      <a:r>
                        <a:rPr lang="sv-SE" sz="1200"/>
                        <a:t>Arbetsmarknad, arbetslöshet, tillgången till arbetskraft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Öka delaktigheten på arbetsmarknaden</a:t>
                      </a:r>
                    </a:p>
                    <a:p>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974275991"/>
                  </a:ext>
                </a:extLst>
              </a:tr>
              <a:tr h="759249">
                <a:tc>
                  <a:txBody>
                    <a:bodyPr/>
                    <a:lstStyle/>
                    <a:p>
                      <a:pPr marL="0" indent="0" fontAlgn="ctr">
                        <a:buNone/>
                      </a:pPr>
                      <a:r>
                        <a:rPr lang="sv-SE" sz="1200" kern="1200" dirty="0">
                          <a:solidFill>
                            <a:schemeClr val="tx1"/>
                          </a:solidFill>
                          <a:latin typeface="+mn-lt"/>
                          <a:ea typeface="+mn-ea"/>
                          <a:cs typeface="+mn-cs"/>
                        </a:rPr>
                        <a:t>5. </a:t>
                      </a:r>
                      <a:r>
                        <a:rPr lang="sv-SE" sz="1200" dirty="0">
                          <a:solidFill>
                            <a:schemeClr val="tx1"/>
                          </a:solidFill>
                        </a:rPr>
                        <a:t>Tillvarata och attrahera internationell kompetens samt stärka den internationella gemenskapen i staden.</a:t>
                      </a:r>
                    </a:p>
                  </a:txBody>
                  <a:tcPr/>
                </a:tc>
                <a:tc>
                  <a:txBody>
                    <a:bodyPr/>
                    <a:lstStyle/>
                    <a:p>
                      <a:r>
                        <a:rPr lang="sv-SE" sz="1200"/>
                        <a:t>Tillgången till relevant arbetskraft, stadens/regionens attraktionskraft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Öka delaktigheten på arbetsmarknaden,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1633919243"/>
                  </a:ext>
                </a:extLst>
              </a:tr>
            </a:tbl>
          </a:graphicData>
        </a:graphic>
      </p:graphicFrame>
      <p:sp>
        <p:nvSpPr>
          <p:cNvPr id="3" name="textruta 2">
            <a:extLst>
              <a:ext uri="{FF2B5EF4-FFF2-40B4-BE49-F238E27FC236}">
                <a16:creationId xmlns:a16="http://schemas.microsoft.com/office/drawing/2014/main" id="{31CE8D22-034B-092C-DCC1-C41BD3B50A27}"/>
              </a:ext>
            </a:extLst>
          </p:cNvPr>
          <p:cNvSpPr txBox="1"/>
          <p:nvPr/>
        </p:nvSpPr>
        <p:spPr>
          <a:xfrm>
            <a:off x="312821" y="5205461"/>
            <a:ext cx="11303668" cy="1461939"/>
          </a:xfrm>
          <a:prstGeom prst="rect">
            <a:avLst/>
          </a:prstGeom>
          <a:noFill/>
        </p:spPr>
        <p:txBody>
          <a:bodyPr wrap="square" rtlCol="0">
            <a:spAutoFit/>
          </a:bodyPr>
          <a:lstStyle/>
          <a:p>
            <a:pPr>
              <a:spcAft>
                <a:spcPts val="600"/>
              </a:spcAft>
            </a:pPr>
            <a:r>
              <a:rPr lang="sv-SE" sz="1100" b="1" dirty="0"/>
              <a:t>Tidigare formuleringar:</a:t>
            </a:r>
          </a:p>
          <a:p>
            <a:pPr marL="457200" indent="-457200">
              <a:buFont typeface="+mj-lt"/>
              <a:buAutoNum type="arabicPeriod"/>
            </a:pPr>
            <a:r>
              <a:rPr lang="sv-SE" sz="1100" dirty="0"/>
              <a:t>Utveckla skola-näringslivssamverkan och låta entreprenörskap löpa som en röd tråd genom hela utbildningssystemet.</a:t>
            </a:r>
            <a:endParaRPr lang="sv-SE" sz="1100" dirty="0">
              <a:cs typeface="Arial"/>
            </a:endParaRPr>
          </a:p>
          <a:p>
            <a:pPr marL="457200" indent="-457200">
              <a:buFont typeface="+mj-lt"/>
              <a:buAutoNum type="arabicPeriod"/>
            </a:pPr>
            <a:r>
              <a:rPr lang="sv-SE" sz="1100" dirty="0"/>
              <a:t>Utveckla relevanta utbildningar som arbetslivet efterfrågar på alla nivåer</a:t>
            </a:r>
            <a:endParaRPr lang="sv-SE" sz="1100" dirty="0">
              <a:cs typeface="Arial"/>
            </a:endParaRPr>
          </a:p>
          <a:p>
            <a:pPr marL="457200" indent="-457200">
              <a:buFont typeface="+mj-lt"/>
              <a:buAutoNum type="arabicPeriod"/>
            </a:pPr>
            <a:r>
              <a:rPr lang="sv-SE" sz="1100" dirty="0"/>
              <a:t>Aktivt stödja utvecklingen av akademin i staden. </a:t>
            </a:r>
            <a:endParaRPr lang="sv-SE" sz="1100" dirty="0">
              <a:cs typeface="Arial"/>
            </a:endParaRPr>
          </a:p>
          <a:p>
            <a:pPr marL="457200" indent="-457200">
              <a:buFont typeface="+mj-lt"/>
              <a:buAutoNum type="arabicPeriod"/>
            </a:pPr>
            <a:r>
              <a:rPr lang="sv-SE" sz="1100" dirty="0"/>
              <a:t>Utveckla möjligheten till fortbildning och kontinuerligt lärande på arbetsplatsen.</a:t>
            </a:r>
          </a:p>
          <a:p>
            <a:pPr marL="457200" indent="-457200">
              <a:buFont typeface="+mj-lt"/>
              <a:buAutoNum type="arabicPeriod"/>
            </a:pPr>
            <a:r>
              <a:rPr lang="sv-SE" sz="1100" dirty="0"/>
              <a:t>Verka för bättre matchning och snabbare validering av kompetenser tillsammans med näringslivet för ökad delaktighet på arbetsmarknaden.</a:t>
            </a:r>
          </a:p>
          <a:p>
            <a:pPr marL="457200" indent="-457200">
              <a:buFont typeface="+mj-lt"/>
              <a:buAutoNum type="arabicPeriod"/>
            </a:pPr>
            <a:r>
              <a:rPr lang="sv-SE" sz="1100" dirty="0"/>
              <a:t>Satsa aktivt på att tillvarata och attrahera internationell kompetens och stödja initiativ som stärker den  internationella gemenskapen (international </a:t>
            </a:r>
            <a:r>
              <a:rPr lang="sv-SE" sz="1100" dirty="0" err="1"/>
              <a:t>community</a:t>
            </a:r>
            <a:r>
              <a:rPr lang="sv-SE" sz="1100" dirty="0"/>
              <a:t>) i staden</a:t>
            </a:r>
            <a:r>
              <a:rPr lang="sv-SE" dirty="0"/>
              <a:t>.</a:t>
            </a:r>
          </a:p>
        </p:txBody>
      </p:sp>
      <p:sp>
        <p:nvSpPr>
          <p:cNvPr id="7" name="textruta 6">
            <a:extLst>
              <a:ext uri="{FF2B5EF4-FFF2-40B4-BE49-F238E27FC236}">
                <a16:creationId xmlns:a16="http://schemas.microsoft.com/office/drawing/2014/main" id="{85312541-D6E7-DDAA-87B8-545238EF26A0}"/>
              </a:ext>
            </a:extLst>
          </p:cNvPr>
          <p:cNvSpPr txBox="1"/>
          <p:nvPr/>
        </p:nvSpPr>
        <p:spPr>
          <a:xfrm>
            <a:off x="425612" y="468042"/>
            <a:ext cx="9632788" cy="523220"/>
          </a:xfrm>
          <a:prstGeom prst="rect">
            <a:avLst/>
          </a:prstGeom>
          <a:noFill/>
        </p:spPr>
        <p:txBody>
          <a:bodyPr wrap="square">
            <a:spAutoFit/>
          </a:bodyPr>
          <a:lstStyle/>
          <a:p>
            <a:r>
              <a:rPr lang="sv-SE" sz="2800" b="1" dirty="0">
                <a:solidFill>
                  <a:schemeClr val="accent1"/>
                </a:solidFill>
              </a:rPr>
              <a:t>Kompetensförsörjning</a:t>
            </a:r>
          </a:p>
        </p:txBody>
      </p:sp>
    </p:spTree>
    <p:extLst>
      <p:ext uri="{BB962C8B-B14F-4D97-AF65-F5344CB8AC3E}">
        <p14:creationId xmlns:p14="http://schemas.microsoft.com/office/powerpoint/2010/main" val="1214297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7F15D-6135-3ABB-B827-332B916E653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1A6B161-86E7-CB0B-FB3D-EED1BB0A921A}"/>
              </a:ext>
            </a:extLst>
          </p:cNvPr>
          <p:cNvSpPr>
            <a:spLocks noGrp="1"/>
          </p:cNvSpPr>
          <p:nvPr>
            <p:ph type="title"/>
          </p:nvPr>
        </p:nvSpPr>
        <p:spPr>
          <a:xfrm>
            <a:off x="496889" y="-669817"/>
            <a:ext cx="9937750" cy="1325563"/>
          </a:xfrm>
        </p:spPr>
        <p:txBody>
          <a:bodyPr/>
          <a:lstStyle/>
          <a:p>
            <a:r>
              <a:rPr lang="sv-SE" dirty="0"/>
              <a:t>Attraktionskraft</a:t>
            </a:r>
          </a:p>
        </p:txBody>
      </p:sp>
      <p:sp>
        <p:nvSpPr>
          <p:cNvPr id="5" name="textruta 4">
            <a:extLst>
              <a:ext uri="{FF2B5EF4-FFF2-40B4-BE49-F238E27FC236}">
                <a16:creationId xmlns:a16="http://schemas.microsoft.com/office/drawing/2014/main" id="{4AAF890D-5B0C-7BE6-010F-FEBADA54E719}"/>
              </a:ext>
            </a:extLst>
          </p:cNvPr>
          <p:cNvSpPr txBox="1"/>
          <p:nvPr/>
        </p:nvSpPr>
        <p:spPr>
          <a:xfrm>
            <a:off x="6726237" y="555414"/>
            <a:ext cx="4629150" cy="954107"/>
          </a:xfrm>
          <a:prstGeom prst="rect">
            <a:avLst/>
          </a:prstGeom>
          <a:noFill/>
        </p:spPr>
        <p:txBody>
          <a:bodyPr wrap="square" rtlCol="0">
            <a:spAutoFit/>
          </a:bodyPr>
          <a:lstStyle/>
          <a:p>
            <a:pPr>
              <a:spcAft>
                <a:spcPts val="2400"/>
              </a:spcAft>
            </a:pPr>
            <a:endParaRPr lang="sv-SE"/>
          </a:p>
          <a:p>
            <a:endParaRPr lang="sv-SE"/>
          </a:p>
        </p:txBody>
      </p:sp>
      <p:graphicFrame>
        <p:nvGraphicFramePr>
          <p:cNvPr id="6" name="Tabell 5">
            <a:extLst>
              <a:ext uri="{FF2B5EF4-FFF2-40B4-BE49-F238E27FC236}">
                <a16:creationId xmlns:a16="http://schemas.microsoft.com/office/drawing/2014/main" id="{DABC23C3-CC2D-24A5-EB11-D3DCA35B2A27}"/>
              </a:ext>
            </a:extLst>
          </p:cNvPr>
          <p:cNvGraphicFramePr>
            <a:graphicFrameLocks noGrp="1"/>
          </p:cNvGraphicFramePr>
          <p:nvPr/>
        </p:nvGraphicFramePr>
        <p:xfrm>
          <a:off x="261937" y="1516062"/>
          <a:ext cx="11662354" cy="3377236"/>
        </p:xfrm>
        <a:graphic>
          <a:graphicData uri="http://schemas.openxmlformats.org/drawingml/2006/table">
            <a:tbl>
              <a:tblPr firstRow="1" bandRow="1">
                <a:tableStyleId>{3B4B98B0-60AC-42C2-AFA5-B58CD77FA1E5}</a:tableStyleId>
              </a:tblPr>
              <a:tblGrid>
                <a:gridCol w="4681751">
                  <a:extLst>
                    <a:ext uri="{9D8B030D-6E8A-4147-A177-3AD203B41FA5}">
                      <a16:colId xmlns:a16="http://schemas.microsoft.com/office/drawing/2014/main" val="1796091723"/>
                    </a:ext>
                  </a:extLst>
                </a:gridCol>
                <a:gridCol w="2820319">
                  <a:extLst>
                    <a:ext uri="{9D8B030D-6E8A-4147-A177-3AD203B41FA5}">
                      <a16:colId xmlns:a16="http://schemas.microsoft.com/office/drawing/2014/main" val="3804578175"/>
                    </a:ext>
                  </a:extLst>
                </a:gridCol>
                <a:gridCol w="4160284">
                  <a:extLst>
                    <a:ext uri="{9D8B030D-6E8A-4147-A177-3AD203B41FA5}">
                      <a16:colId xmlns:a16="http://schemas.microsoft.com/office/drawing/2014/main" val="179918673"/>
                    </a:ext>
                  </a:extLst>
                </a:gridCol>
              </a:tblGrid>
              <a:tr h="343203">
                <a:tc>
                  <a:txBody>
                    <a:bodyPr/>
                    <a:lstStyle/>
                    <a:p>
                      <a:r>
                        <a:rPr lang="sv-SE" sz="1400"/>
                        <a:t>Förslag insatsformulering</a:t>
                      </a:r>
                    </a:p>
                  </a:txBody>
                  <a:tcPr/>
                </a:tc>
                <a:tc>
                  <a:txBody>
                    <a:bodyPr/>
                    <a:lstStyle/>
                    <a:p>
                      <a:r>
                        <a:rPr lang="sv-SE" sz="1400"/>
                        <a:t>Område som insats angriper</a:t>
                      </a:r>
                    </a:p>
                  </a:txBody>
                  <a:tcPr/>
                </a:tc>
                <a:tc>
                  <a:txBody>
                    <a:bodyPr/>
                    <a:lstStyle/>
                    <a:p>
                      <a:r>
                        <a:rPr lang="sv-SE" sz="1400"/>
                        <a:t>Utmaning som insats angriper </a:t>
                      </a:r>
                    </a:p>
                  </a:txBody>
                  <a:tcPr/>
                </a:tc>
                <a:extLst>
                  <a:ext uri="{0D108BD9-81ED-4DB2-BD59-A6C34878D82A}">
                    <a16:rowId xmlns:a16="http://schemas.microsoft.com/office/drawing/2014/main" val="3994227643"/>
                  </a:ext>
                </a:extLst>
              </a:tr>
              <a:tr h="704470">
                <a:tc>
                  <a:txBody>
                    <a:bodyPr/>
                    <a:lstStyle/>
                    <a:p>
                      <a:pPr marL="0" marR="0" lvl="0" indent="0" algn="l" defTabSz="914400" rtl="0" eaLnBrk="1" fontAlgn="auto" latinLnBrk="0" hangingPunct="1">
                        <a:lnSpc>
                          <a:spcPct val="100000"/>
                        </a:lnSpc>
                        <a:spcBef>
                          <a:spcPts val="0"/>
                        </a:spcBef>
                        <a:spcAft>
                          <a:spcPts val="2400"/>
                        </a:spcAft>
                        <a:buClrTx/>
                        <a:buSzTx/>
                        <a:buFont typeface="+mj-lt"/>
                        <a:buNone/>
                        <a:tabLst/>
                        <a:defRPr/>
                      </a:pPr>
                      <a:r>
                        <a:rPr lang="sv-SE" sz="1400" dirty="0">
                          <a:latin typeface="+mj-lt"/>
                        </a:rPr>
                        <a:t>1. Utveckla arbetet med att attrahera investeringar och stödja företagsetableringar.                             </a:t>
                      </a:r>
                    </a:p>
                  </a:txBody>
                  <a:tcPr/>
                </a:tc>
                <a:tc>
                  <a:txBody>
                    <a:bodyPr/>
                    <a:lstStyle/>
                    <a:p>
                      <a:r>
                        <a:rPr lang="sv-SE" sz="1200" dirty="0"/>
                        <a:t>Etablerings och  –investeringsfrämjande</a:t>
                      </a:r>
                      <a:br>
                        <a:rPr lang="sv-SE" sz="1200" dirty="0"/>
                      </a:br>
                      <a:r>
                        <a:rPr lang="sv-SE" sz="1200" dirty="0"/>
                        <a:t>Internationell positionering</a:t>
                      </a:r>
                    </a:p>
                  </a:txBody>
                  <a:tcPr/>
                </a:tc>
                <a:tc>
                  <a:txBody>
                    <a:bodyPr/>
                    <a:lstStyle/>
                    <a:p>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 tillväxt</a:t>
                      </a:r>
                    </a:p>
                    <a:p>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 medelstora företag</a:t>
                      </a:r>
                    </a:p>
                    <a:p>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global tillgänglighet</a:t>
                      </a:r>
                    </a:p>
                  </a:txBody>
                  <a:tcPr/>
                </a:tc>
                <a:extLst>
                  <a:ext uri="{0D108BD9-81ED-4DB2-BD59-A6C34878D82A}">
                    <a16:rowId xmlns:a16="http://schemas.microsoft.com/office/drawing/2014/main" val="3765495298"/>
                  </a:ext>
                </a:extLst>
              </a:tr>
              <a:tr h="775083">
                <a:tc>
                  <a:txBody>
                    <a:bodyPr/>
                    <a:lstStyle/>
                    <a:p>
                      <a:pPr marL="0" lvl="0" indent="0">
                        <a:buNone/>
                      </a:pPr>
                      <a:r>
                        <a:rPr lang="sv-SE" sz="1400">
                          <a:latin typeface="+mj-lt"/>
                        </a:rPr>
                        <a:t>2. Med offensiv kommunikation positionera Göteborg som en innovativ och hållbar stad i ständig rörelse.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Platsvarumärke</a:t>
                      </a:r>
                      <a:br>
                        <a:rPr lang="sv-SE" sz="1200"/>
                      </a:br>
                      <a:r>
                        <a:rPr lang="sv-SE" sz="1200"/>
                        <a:t>Internationell marknadsföring</a:t>
                      </a:r>
                      <a:br>
                        <a:rPr lang="sv-SE" sz="1200"/>
                      </a:br>
                      <a:r>
                        <a:rPr lang="sv-SE" sz="1200"/>
                        <a:t>Talangattraktion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p>
                  </a:txBody>
                  <a:tcPr/>
                </a:tc>
                <a:extLst>
                  <a:ext uri="{0D108BD9-81ED-4DB2-BD59-A6C34878D82A}">
                    <a16:rowId xmlns:a16="http://schemas.microsoft.com/office/drawing/2014/main" val="1231943462"/>
                  </a:ext>
                </a:extLst>
              </a:tr>
              <a:tr h="400789">
                <a:tc>
                  <a:txBody>
                    <a:bodyPr/>
                    <a:lstStyle/>
                    <a:p>
                      <a:pPr marL="0" indent="0">
                        <a:buFont typeface="+mj-lt"/>
                        <a:buNone/>
                      </a:pPr>
                      <a:r>
                        <a:rPr lang="sv-SE" sz="1400" dirty="0">
                          <a:latin typeface="+mj-lt"/>
                        </a:rPr>
                        <a:t>3. </a:t>
                      </a:r>
                      <a:r>
                        <a:rPr lang="sv-SE" sz="1400" dirty="0"/>
                        <a:t>Underlätta för tillåtande miljöer som främjar entreprenörskap och där gräsrotsinitiativ får möjlighet att utvecklas.</a:t>
                      </a:r>
                      <a:endParaRPr lang="sv-SE" sz="1400" dirty="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Entreprenörskap och innovation</a:t>
                      </a:r>
                      <a:br>
                        <a:rPr lang="sv-SE" sz="1200"/>
                      </a:br>
                      <a:r>
                        <a:rPr lang="sv-SE" sz="1200"/>
                        <a:t>Lokala innovationsmiljöer </a:t>
                      </a:r>
                      <a:br>
                        <a:rPr lang="sv-SE" sz="1200"/>
                      </a:br>
                      <a:r>
                        <a:rPr lang="sv-SE" sz="1200"/>
                        <a:t>Platsutveckling / Stadsutveckling</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 medelstora företag</a:t>
                      </a:r>
                      <a:b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b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Öka delaktigheten på arbetsmarknaden</a:t>
                      </a:r>
                    </a:p>
                  </a:txBody>
                  <a:tcPr/>
                </a:tc>
                <a:extLst>
                  <a:ext uri="{0D108BD9-81ED-4DB2-BD59-A6C34878D82A}">
                    <a16:rowId xmlns:a16="http://schemas.microsoft.com/office/drawing/2014/main" val="2845181372"/>
                  </a:ext>
                </a:extLst>
              </a:tr>
              <a:tr h="70447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sv-SE" sz="1400" dirty="0">
                          <a:latin typeface="+mj-lt"/>
                        </a:rPr>
                        <a:t>4. Satsa på kultur och nöje som katalysatorer för attraktionskraft.</a:t>
                      </a:r>
                    </a:p>
                  </a:txBody>
                  <a:tcPr/>
                </a:tc>
                <a:tc>
                  <a:txBody>
                    <a:bodyPr/>
                    <a:lstStyle/>
                    <a:p>
                      <a:r>
                        <a:rPr lang="sv-SE" sz="1200"/>
                        <a:t>Talangattraktion</a:t>
                      </a:r>
                      <a:br>
                        <a:rPr lang="sv-SE" sz="1200"/>
                      </a:br>
                      <a:r>
                        <a:rPr lang="sv-SE" sz="1200"/>
                        <a:t>Lockande stadsliv</a:t>
                      </a:r>
                      <a:br>
                        <a:rPr lang="sv-SE" sz="1200"/>
                      </a:br>
                      <a:r>
                        <a:rPr lang="sv-SE" sz="1200"/>
                        <a:t>Upplevelseekonomi</a:t>
                      </a:r>
                      <a:br>
                        <a:rPr lang="sv-SE" sz="1200"/>
                      </a:br>
                      <a:endParaRPr lang="sv-SE"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 medelstora företag</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Utbilda, behålla och attrahera kompetens</a:t>
                      </a:r>
                      <a:b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b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Öka delaktigheten på arbetsmarknaden</a:t>
                      </a:r>
                    </a:p>
                    <a:p>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929911654"/>
                  </a:ext>
                </a:extLst>
              </a:tr>
            </a:tbl>
          </a:graphicData>
        </a:graphic>
      </p:graphicFrame>
      <p:sp>
        <p:nvSpPr>
          <p:cNvPr id="4" name="textruta 3">
            <a:extLst>
              <a:ext uri="{FF2B5EF4-FFF2-40B4-BE49-F238E27FC236}">
                <a16:creationId xmlns:a16="http://schemas.microsoft.com/office/drawing/2014/main" id="{F1B72BF4-6EDA-9976-8F65-16F950C4148B}"/>
              </a:ext>
            </a:extLst>
          </p:cNvPr>
          <p:cNvSpPr txBox="1"/>
          <p:nvPr/>
        </p:nvSpPr>
        <p:spPr>
          <a:xfrm>
            <a:off x="409392" y="5519151"/>
            <a:ext cx="11373215" cy="1246495"/>
          </a:xfrm>
          <a:prstGeom prst="rect">
            <a:avLst/>
          </a:prstGeom>
          <a:noFill/>
        </p:spPr>
        <p:txBody>
          <a:bodyPr wrap="square">
            <a:spAutoFit/>
          </a:bodyPr>
          <a:lstStyle/>
          <a:p>
            <a:pPr>
              <a:spcAft>
                <a:spcPts val="600"/>
              </a:spcAft>
            </a:pPr>
            <a:r>
              <a:rPr lang="sv-SE" sz="1100" b="1"/>
              <a:t>Tidigare formuleringar:</a:t>
            </a:r>
          </a:p>
          <a:p>
            <a:pPr marL="228600" indent="-228600">
              <a:spcAft>
                <a:spcPts val="600"/>
              </a:spcAft>
              <a:buFont typeface="+mj-lt"/>
              <a:buAutoNum type="arabicPeriod"/>
            </a:pPr>
            <a:r>
              <a:rPr lang="sv-SE" sz="1100"/>
              <a:t>Utarbeta en välutvecklad process för att attrahera investeringar och stödja företagsetableringar.</a:t>
            </a:r>
          </a:p>
          <a:p>
            <a:pPr marL="228600" indent="-228600">
              <a:spcAft>
                <a:spcPts val="600"/>
              </a:spcAft>
              <a:buFont typeface="+mj-lt"/>
              <a:buAutoNum type="arabicPeriod"/>
            </a:pPr>
            <a:r>
              <a:rPr lang="sv-SE" sz="1100"/>
              <a:t>Aktivt marknadsföra staden genom att utveckla berättelsen om Göteborg och det utvecklingssprång vi befinner oss i.</a:t>
            </a:r>
          </a:p>
          <a:p>
            <a:pPr marL="228600" indent="-228600">
              <a:spcAft>
                <a:spcPts val="600"/>
              </a:spcAft>
              <a:buFont typeface="+mj-lt"/>
              <a:buAutoNum type="arabicPeriod"/>
            </a:pPr>
            <a:r>
              <a:rPr lang="sv-SE" sz="1100"/>
              <a:t>Skapa tillåtande miljöer som främjar entreprenörskap och där gräsrotsinitiativ får möjlighet att utvecklas.</a:t>
            </a:r>
          </a:p>
          <a:p>
            <a:pPr marL="342900" indent="-342900">
              <a:spcAft>
                <a:spcPts val="600"/>
              </a:spcAft>
              <a:buAutoNum type="arabicPeriod"/>
            </a:pPr>
            <a:endParaRPr lang="sv-SE" sz="1100"/>
          </a:p>
        </p:txBody>
      </p:sp>
    </p:spTree>
    <p:extLst>
      <p:ext uri="{BB962C8B-B14F-4D97-AF65-F5344CB8AC3E}">
        <p14:creationId xmlns:p14="http://schemas.microsoft.com/office/powerpoint/2010/main" val="2947438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16086-61A0-C6D0-8767-347F108DCB8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4165BCF-8433-900D-A1B3-69568BD8F8C7}"/>
              </a:ext>
            </a:extLst>
          </p:cNvPr>
          <p:cNvSpPr>
            <a:spLocks noGrp="1"/>
          </p:cNvSpPr>
          <p:nvPr>
            <p:ph type="title"/>
          </p:nvPr>
        </p:nvSpPr>
        <p:spPr>
          <a:xfrm>
            <a:off x="180366" y="-763602"/>
            <a:ext cx="9937750" cy="1325563"/>
          </a:xfrm>
        </p:spPr>
        <p:txBody>
          <a:bodyPr>
            <a:normAutofit/>
          </a:bodyPr>
          <a:lstStyle/>
          <a:p>
            <a:r>
              <a:rPr lang="sv-SE" sz="2400" dirty="0"/>
              <a:t>Infrastruktur &amp; tillgänglighet</a:t>
            </a:r>
          </a:p>
        </p:txBody>
      </p:sp>
      <p:sp>
        <p:nvSpPr>
          <p:cNvPr id="5" name="textruta 4">
            <a:extLst>
              <a:ext uri="{FF2B5EF4-FFF2-40B4-BE49-F238E27FC236}">
                <a16:creationId xmlns:a16="http://schemas.microsoft.com/office/drawing/2014/main" id="{A815C302-C274-BE61-268A-C3D6552B16EE}"/>
              </a:ext>
            </a:extLst>
          </p:cNvPr>
          <p:cNvSpPr txBox="1"/>
          <p:nvPr/>
        </p:nvSpPr>
        <p:spPr>
          <a:xfrm>
            <a:off x="6726237" y="555414"/>
            <a:ext cx="4629150" cy="954107"/>
          </a:xfrm>
          <a:prstGeom prst="rect">
            <a:avLst/>
          </a:prstGeom>
          <a:noFill/>
        </p:spPr>
        <p:txBody>
          <a:bodyPr wrap="square" rtlCol="0">
            <a:spAutoFit/>
          </a:bodyPr>
          <a:lstStyle/>
          <a:p>
            <a:pPr>
              <a:spcAft>
                <a:spcPts val="2400"/>
              </a:spcAft>
            </a:pPr>
            <a:endParaRPr lang="sv-SE"/>
          </a:p>
          <a:p>
            <a:endParaRPr lang="sv-SE"/>
          </a:p>
        </p:txBody>
      </p:sp>
      <p:graphicFrame>
        <p:nvGraphicFramePr>
          <p:cNvPr id="6" name="Tabell 5">
            <a:extLst>
              <a:ext uri="{FF2B5EF4-FFF2-40B4-BE49-F238E27FC236}">
                <a16:creationId xmlns:a16="http://schemas.microsoft.com/office/drawing/2014/main" id="{F909D282-C1EC-BC41-CB72-702D5D177AFC}"/>
              </a:ext>
            </a:extLst>
          </p:cNvPr>
          <p:cNvGraphicFramePr>
            <a:graphicFrameLocks noGrp="1"/>
          </p:cNvGraphicFramePr>
          <p:nvPr/>
        </p:nvGraphicFramePr>
        <p:xfrm>
          <a:off x="226218" y="1486654"/>
          <a:ext cx="11739563" cy="3580943"/>
        </p:xfrm>
        <a:graphic>
          <a:graphicData uri="http://schemas.openxmlformats.org/drawingml/2006/table">
            <a:tbl>
              <a:tblPr firstRow="1" bandRow="1">
                <a:tableStyleId>{3B4B98B0-60AC-42C2-AFA5-B58CD77FA1E5}</a:tableStyleId>
              </a:tblPr>
              <a:tblGrid>
                <a:gridCol w="4662488">
                  <a:extLst>
                    <a:ext uri="{9D8B030D-6E8A-4147-A177-3AD203B41FA5}">
                      <a16:colId xmlns:a16="http://schemas.microsoft.com/office/drawing/2014/main" val="1796091723"/>
                    </a:ext>
                  </a:extLst>
                </a:gridCol>
                <a:gridCol w="2714625">
                  <a:extLst>
                    <a:ext uri="{9D8B030D-6E8A-4147-A177-3AD203B41FA5}">
                      <a16:colId xmlns:a16="http://schemas.microsoft.com/office/drawing/2014/main" val="3804578175"/>
                    </a:ext>
                  </a:extLst>
                </a:gridCol>
                <a:gridCol w="4362450">
                  <a:extLst>
                    <a:ext uri="{9D8B030D-6E8A-4147-A177-3AD203B41FA5}">
                      <a16:colId xmlns:a16="http://schemas.microsoft.com/office/drawing/2014/main" val="179918673"/>
                    </a:ext>
                  </a:extLst>
                </a:gridCol>
              </a:tblGrid>
              <a:tr h="343203">
                <a:tc>
                  <a:txBody>
                    <a:bodyPr/>
                    <a:lstStyle/>
                    <a:p>
                      <a:r>
                        <a:rPr lang="sv-SE" sz="1400"/>
                        <a:t>Förslag insatsformulering</a:t>
                      </a:r>
                    </a:p>
                  </a:txBody>
                  <a:tcPr/>
                </a:tc>
                <a:tc>
                  <a:txBody>
                    <a:bodyPr/>
                    <a:lstStyle/>
                    <a:p>
                      <a:r>
                        <a:rPr lang="sv-SE" sz="1400"/>
                        <a:t>Område som insats angriper</a:t>
                      </a:r>
                    </a:p>
                  </a:txBody>
                  <a:tcPr/>
                </a:tc>
                <a:tc>
                  <a:txBody>
                    <a:bodyPr/>
                    <a:lstStyle/>
                    <a:p>
                      <a:r>
                        <a:rPr lang="sv-SE" sz="1400"/>
                        <a:t>Utmaning som insats angriper </a:t>
                      </a:r>
                    </a:p>
                  </a:txBody>
                  <a:tcPr/>
                </a:tc>
                <a:extLst>
                  <a:ext uri="{0D108BD9-81ED-4DB2-BD59-A6C34878D82A}">
                    <a16:rowId xmlns:a16="http://schemas.microsoft.com/office/drawing/2014/main" val="3994227643"/>
                  </a:ext>
                </a:extLst>
              </a:tr>
              <a:tr h="704470">
                <a:tc>
                  <a:txBody>
                    <a:bodyPr/>
                    <a:lstStyle/>
                    <a:p>
                      <a:pPr marL="342900" indent="-342900">
                        <a:spcAft>
                          <a:spcPts val="2400"/>
                        </a:spcAft>
                        <a:buFont typeface="+mj-lt"/>
                        <a:buAutoNum type="arabicPeriod"/>
                      </a:pPr>
                      <a:r>
                        <a:rPr lang="sv-SE" sz="1400" dirty="0"/>
                        <a:t>Fortsätta utveckla Göteborg som Skandinaviens logistiknav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Logistik och infrastruktur (för logistik)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Robusthet och beredskap</a:t>
                      </a:r>
                    </a:p>
                    <a:p>
                      <a:endParaRPr lang="sv-SE" sz="1200"/>
                    </a:p>
                  </a:txBody>
                  <a:tcPr/>
                </a:tc>
                <a:tc>
                  <a:txBody>
                    <a:bodyPr/>
                    <a:lstStyle/>
                    <a:p>
                      <a:r>
                        <a:rPr lang="sv-SE" sz="1200"/>
                        <a:t>Planera för tillväxt</a:t>
                      </a:r>
                    </a:p>
                    <a:p>
                      <a:endParaRPr lang="sv-SE" sz="120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regionens globala tillgänglighet</a:t>
                      </a:r>
                    </a:p>
                  </a:txBody>
                  <a:tcPr/>
                </a:tc>
                <a:extLst>
                  <a:ext uri="{0D108BD9-81ED-4DB2-BD59-A6C34878D82A}">
                    <a16:rowId xmlns:a16="http://schemas.microsoft.com/office/drawing/2014/main" val="3765495298"/>
                  </a:ext>
                </a:extLst>
              </a:tr>
              <a:tr h="965454">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lang="sv-SE" sz="1400" dirty="0"/>
                        <a:t>Bidra till effektiva resor för en sammanhållen stad och arbetsmarknadsregion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Arbetspendling och arbetsresor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 tillväxt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arbetsmarknadsregionen och Göteborgs stadskärna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regionens globala tillgänglighet</a:t>
                      </a:r>
                    </a:p>
                  </a:txBody>
                  <a:tcPr/>
                </a:tc>
                <a:extLst>
                  <a:ext uri="{0D108BD9-81ED-4DB2-BD59-A6C34878D82A}">
                    <a16:rowId xmlns:a16="http://schemas.microsoft.com/office/drawing/2014/main" val="1231943462"/>
                  </a:ext>
                </a:extLst>
              </a:tr>
              <a:tr h="704470">
                <a:tc>
                  <a:txBody>
                    <a:bodyPr/>
                    <a:lstStyle/>
                    <a:p>
                      <a:pPr marL="342900" lvl="0" indent="-342900">
                        <a:buFont typeface="+mj-lt"/>
                        <a:buAutoNum type="arabicPeriod" startAt="3"/>
                      </a:pPr>
                      <a:r>
                        <a:rPr lang="sv-SE" sz="1400" kern="1200">
                          <a:solidFill>
                            <a:schemeClr val="tx1"/>
                          </a:solidFill>
                          <a:latin typeface="+mn-lt"/>
                          <a:ea typeface="+mn-ea"/>
                          <a:cs typeface="+mn-cs"/>
                        </a:rPr>
                        <a:t>Stödja omställningen till ett hållbart, smart och robust transportsystem.</a:t>
                      </a:r>
                      <a:endParaRPr lang="sv-SE"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Infrastruktur, innovation, beredskap, automation/digitalisering, elektrifiering</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Möta klimatutmaningen</a:t>
                      </a:r>
                      <a:r>
                        <a:rPr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 </a:t>
                      </a:r>
                      <a:r>
                        <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 tillsammans med näringslivet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regionens globala tillgänglighet</a:t>
                      </a:r>
                    </a:p>
                  </a:txBody>
                  <a:tcPr/>
                </a:tc>
                <a:extLst>
                  <a:ext uri="{0D108BD9-81ED-4DB2-BD59-A6C34878D82A}">
                    <a16:rowId xmlns:a16="http://schemas.microsoft.com/office/drawing/2014/main" val="2845181372"/>
                  </a:ext>
                </a:extLst>
              </a:tr>
              <a:tr h="704470">
                <a:tc>
                  <a:txBody>
                    <a:bodyPr/>
                    <a:lstStyle/>
                    <a:p>
                      <a:pPr marL="342900" indent="-342900">
                        <a:buFont typeface="+mj-lt"/>
                        <a:buAutoNum type="arabicPeriod" startAt="4"/>
                      </a:pPr>
                      <a:r>
                        <a:rPr lang="sv-SE" sz="1400"/>
                        <a:t>Bidra till en framtidssäkrad energiförsörjning som möter näringslivets behov   </a:t>
                      </a:r>
                    </a:p>
                  </a:txBody>
                  <a:tcPr/>
                </a:tc>
                <a:tc>
                  <a:txBody>
                    <a:bodyPr/>
                    <a:lstStyle/>
                    <a:p>
                      <a:r>
                        <a:rPr lang="sv-SE" sz="1200"/>
                        <a:t>Energiförsörjning</a:t>
                      </a:r>
                    </a:p>
                  </a:txBody>
                  <a:tcPr/>
                </a:tc>
                <a:tc>
                  <a:txBody>
                    <a:bodyPr/>
                    <a:lstStyle/>
                    <a:p>
                      <a:r>
                        <a:rPr lang="sv-SE" sz="1200" dirty="0"/>
                        <a:t>Planera för tillväxt</a:t>
                      </a:r>
                    </a:p>
                    <a:p>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Möta klimatutmaningen – tillsammans med näringslivet</a:t>
                      </a:r>
                    </a:p>
                  </a:txBody>
                  <a:tcPr/>
                </a:tc>
                <a:extLst>
                  <a:ext uri="{0D108BD9-81ED-4DB2-BD59-A6C34878D82A}">
                    <a16:rowId xmlns:a16="http://schemas.microsoft.com/office/drawing/2014/main" val="929911654"/>
                  </a:ext>
                </a:extLst>
              </a:tr>
            </a:tbl>
          </a:graphicData>
        </a:graphic>
      </p:graphicFrame>
      <p:sp>
        <p:nvSpPr>
          <p:cNvPr id="4" name="textruta 3">
            <a:extLst>
              <a:ext uri="{FF2B5EF4-FFF2-40B4-BE49-F238E27FC236}">
                <a16:creationId xmlns:a16="http://schemas.microsoft.com/office/drawing/2014/main" id="{CDFBD8D9-3B27-DFE8-B010-6832CB71E2C6}"/>
              </a:ext>
            </a:extLst>
          </p:cNvPr>
          <p:cNvSpPr txBox="1"/>
          <p:nvPr/>
        </p:nvSpPr>
        <p:spPr>
          <a:xfrm>
            <a:off x="339829" y="5524560"/>
            <a:ext cx="11373215" cy="1236300"/>
          </a:xfrm>
          <a:prstGeom prst="rect">
            <a:avLst/>
          </a:prstGeom>
          <a:noFill/>
        </p:spPr>
        <p:txBody>
          <a:bodyPr wrap="square">
            <a:spAutoFit/>
          </a:bodyPr>
          <a:lstStyle/>
          <a:p>
            <a:pPr>
              <a:spcAft>
                <a:spcPts val="600"/>
              </a:spcAft>
            </a:pPr>
            <a:r>
              <a:rPr lang="sv-SE" sz="1100" b="1"/>
              <a:t>Tidigare formuleringar:</a:t>
            </a:r>
          </a:p>
          <a:p>
            <a:pPr algn="l" rtl="0" fontAlgn="base">
              <a:lnSpc>
                <a:spcPts val="1800"/>
              </a:lnSpc>
              <a:buFont typeface="+mj-lt"/>
              <a:buAutoNum type="arabicPeriod"/>
            </a:pPr>
            <a:r>
              <a:rPr lang="sv-SE" sz="1100" b="0" i="0" u="none" strike="noStrike">
                <a:solidFill>
                  <a:srgbClr val="000000"/>
                </a:solidFill>
                <a:effectLst/>
                <a:latin typeface="Arial" panose="020B0604020202020204" pitchFamily="34" charset="0"/>
              </a:rPr>
              <a:t>Fortsätta utveckla Göteborg som Skandinaviens logistiknav, med Göteborgs Hamn och Göteborg Landvetter Airport som centrala hubbar. </a:t>
            </a:r>
            <a:r>
              <a:rPr lang="en-US" sz="1100" b="0" i="0">
                <a:solidFill>
                  <a:srgbClr val="000000"/>
                </a:solidFill>
                <a:effectLst/>
                <a:latin typeface="Arial" panose="020B0604020202020204" pitchFamily="34" charset="0"/>
              </a:rPr>
              <a:t>​</a:t>
            </a:r>
          </a:p>
          <a:p>
            <a:pPr algn="l" rtl="0" fontAlgn="base">
              <a:lnSpc>
                <a:spcPts val="1800"/>
              </a:lnSpc>
              <a:buFont typeface="+mj-lt"/>
              <a:buAutoNum type="arabicPeriod"/>
            </a:pPr>
            <a:r>
              <a:rPr lang="sv-SE" sz="1100" b="0" i="0" u="none" strike="noStrike">
                <a:solidFill>
                  <a:srgbClr val="000000"/>
                </a:solidFill>
                <a:effectLst/>
                <a:latin typeface="Arial" panose="020B0604020202020204" pitchFamily="34" charset="0"/>
              </a:rPr>
              <a:t>Verka för effektiva, hållbara resor med alla trafikslag inom både stad och arbetsmarknadsregion.</a:t>
            </a:r>
            <a:r>
              <a:rPr lang="en-US" sz="1100" b="0" i="0">
                <a:solidFill>
                  <a:srgbClr val="000000"/>
                </a:solidFill>
                <a:effectLst/>
                <a:latin typeface="Arial" panose="020B0604020202020204" pitchFamily="34" charset="0"/>
              </a:rPr>
              <a:t>​</a:t>
            </a:r>
          </a:p>
          <a:p>
            <a:pPr algn="l" rtl="0" fontAlgn="base">
              <a:lnSpc>
                <a:spcPts val="1800"/>
              </a:lnSpc>
              <a:buFont typeface="+mj-lt"/>
              <a:buAutoNum type="arabicPeriod"/>
            </a:pPr>
            <a:r>
              <a:rPr lang="sv-SE" sz="1100" b="0" i="0" u="none" strike="noStrike">
                <a:solidFill>
                  <a:srgbClr val="000000"/>
                </a:solidFill>
                <a:effectLst/>
                <a:latin typeface="Arial" panose="020B0604020202020204" pitchFamily="34" charset="0"/>
              </a:rPr>
              <a:t>Tillvarata Göteborgs unika kompetens inom hållbara transportsystem och mobilitetslösningar och låta det prägla stadens omvandling. </a:t>
            </a:r>
            <a:r>
              <a:rPr lang="en-US" sz="1100" b="0" i="0">
                <a:solidFill>
                  <a:srgbClr val="000000"/>
                </a:solidFill>
                <a:effectLst/>
                <a:latin typeface="Arial" panose="020B0604020202020204" pitchFamily="34" charset="0"/>
              </a:rPr>
              <a:t>​</a:t>
            </a:r>
          </a:p>
          <a:p>
            <a:pPr algn="l" rtl="0" fontAlgn="base">
              <a:lnSpc>
                <a:spcPts val="1800"/>
              </a:lnSpc>
              <a:buFont typeface="+mj-lt"/>
              <a:buAutoNum type="arabicPeriod"/>
            </a:pPr>
            <a:r>
              <a:rPr lang="sv-SE" sz="1100" b="0" i="0" u="none" strike="noStrike">
                <a:solidFill>
                  <a:srgbClr val="000000"/>
                </a:solidFill>
                <a:effectLst/>
                <a:latin typeface="Arial" panose="020B0604020202020204" pitchFamily="34" charset="0"/>
              </a:rPr>
              <a:t>Stödja omställningen till en smart stad genom att tillvarata digitaliseringens möjligheter.</a:t>
            </a:r>
            <a:endParaRPr lang="en-US" sz="1100" b="0" i="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194190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7DA4-58A8-DDBF-14C8-28EEBF8FBF9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85DE1AB-4DCC-375F-5412-F45CE7D48505}"/>
              </a:ext>
            </a:extLst>
          </p:cNvPr>
          <p:cNvSpPr>
            <a:spLocks noGrp="1"/>
          </p:cNvSpPr>
          <p:nvPr>
            <p:ph type="title"/>
          </p:nvPr>
        </p:nvSpPr>
        <p:spPr>
          <a:xfrm>
            <a:off x="496889" y="-395497"/>
            <a:ext cx="9937750" cy="1325563"/>
          </a:xfrm>
        </p:spPr>
        <p:txBody>
          <a:bodyPr/>
          <a:lstStyle/>
          <a:p>
            <a:r>
              <a:rPr lang="sv-SE" dirty="0"/>
              <a:t>Markberedskap och fysisk planering</a:t>
            </a:r>
          </a:p>
        </p:txBody>
      </p:sp>
      <p:sp>
        <p:nvSpPr>
          <p:cNvPr id="5" name="textruta 4">
            <a:extLst>
              <a:ext uri="{FF2B5EF4-FFF2-40B4-BE49-F238E27FC236}">
                <a16:creationId xmlns:a16="http://schemas.microsoft.com/office/drawing/2014/main" id="{D432A3AF-D1A8-4225-B918-D61D66BDE653}"/>
              </a:ext>
            </a:extLst>
          </p:cNvPr>
          <p:cNvSpPr txBox="1"/>
          <p:nvPr/>
        </p:nvSpPr>
        <p:spPr>
          <a:xfrm>
            <a:off x="6726237" y="555414"/>
            <a:ext cx="4629150" cy="954107"/>
          </a:xfrm>
          <a:prstGeom prst="rect">
            <a:avLst/>
          </a:prstGeom>
          <a:noFill/>
        </p:spPr>
        <p:txBody>
          <a:bodyPr wrap="square" rtlCol="0">
            <a:spAutoFit/>
          </a:bodyPr>
          <a:lstStyle/>
          <a:p>
            <a:pPr>
              <a:spcAft>
                <a:spcPts val="2400"/>
              </a:spcAft>
            </a:pPr>
            <a:endParaRPr lang="sv-SE"/>
          </a:p>
          <a:p>
            <a:endParaRPr lang="sv-SE"/>
          </a:p>
        </p:txBody>
      </p:sp>
      <p:graphicFrame>
        <p:nvGraphicFramePr>
          <p:cNvPr id="6" name="Tabell 5">
            <a:extLst>
              <a:ext uri="{FF2B5EF4-FFF2-40B4-BE49-F238E27FC236}">
                <a16:creationId xmlns:a16="http://schemas.microsoft.com/office/drawing/2014/main" id="{43687AA4-97BC-9853-CBA1-C9C7EA2213A6}"/>
              </a:ext>
            </a:extLst>
          </p:cNvPr>
          <p:cNvGraphicFramePr>
            <a:graphicFrameLocks noGrp="1"/>
          </p:cNvGraphicFramePr>
          <p:nvPr/>
        </p:nvGraphicFramePr>
        <p:xfrm>
          <a:off x="261937" y="1516062"/>
          <a:ext cx="11662354" cy="4051223"/>
        </p:xfrm>
        <a:graphic>
          <a:graphicData uri="http://schemas.openxmlformats.org/drawingml/2006/table">
            <a:tbl>
              <a:tblPr firstRow="1" bandRow="1">
                <a:tableStyleId>{3B4B98B0-60AC-42C2-AFA5-B58CD77FA1E5}</a:tableStyleId>
              </a:tblPr>
              <a:tblGrid>
                <a:gridCol w="4681751">
                  <a:extLst>
                    <a:ext uri="{9D8B030D-6E8A-4147-A177-3AD203B41FA5}">
                      <a16:colId xmlns:a16="http://schemas.microsoft.com/office/drawing/2014/main" val="1796091723"/>
                    </a:ext>
                  </a:extLst>
                </a:gridCol>
                <a:gridCol w="2820319">
                  <a:extLst>
                    <a:ext uri="{9D8B030D-6E8A-4147-A177-3AD203B41FA5}">
                      <a16:colId xmlns:a16="http://schemas.microsoft.com/office/drawing/2014/main" val="3804578175"/>
                    </a:ext>
                  </a:extLst>
                </a:gridCol>
                <a:gridCol w="4160284">
                  <a:extLst>
                    <a:ext uri="{9D8B030D-6E8A-4147-A177-3AD203B41FA5}">
                      <a16:colId xmlns:a16="http://schemas.microsoft.com/office/drawing/2014/main" val="179918673"/>
                    </a:ext>
                  </a:extLst>
                </a:gridCol>
              </a:tblGrid>
              <a:tr h="343203">
                <a:tc>
                  <a:txBody>
                    <a:bodyPr/>
                    <a:lstStyle/>
                    <a:p>
                      <a:r>
                        <a:rPr lang="sv-SE" sz="1400"/>
                        <a:t>Förslag insatsformulering</a:t>
                      </a:r>
                    </a:p>
                  </a:txBody>
                  <a:tcPr/>
                </a:tc>
                <a:tc>
                  <a:txBody>
                    <a:bodyPr/>
                    <a:lstStyle/>
                    <a:p>
                      <a:r>
                        <a:rPr lang="sv-SE" sz="1400"/>
                        <a:t>Område som insats angriper</a:t>
                      </a:r>
                    </a:p>
                  </a:txBody>
                  <a:tcPr/>
                </a:tc>
                <a:tc>
                  <a:txBody>
                    <a:bodyPr/>
                    <a:lstStyle/>
                    <a:p>
                      <a:r>
                        <a:rPr lang="sv-SE" sz="1400"/>
                        <a:t>Utmaning som insats angriper </a:t>
                      </a:r>
                    </a:p>
                  </a:txBody>
                  <a:tcPr/>
                </a:tc>
                <a:extLst>
                  <a:ext uri="{0D108BD9-81ED-4DB2-BD59-A6C34878D82A}">
                    <a16:rowId xmlns:a16="http://schemas.microsoft.com/office/drawing/2014/main" val="3994227643"/>
                  </a:ext>
                </a:extLst>
              </a:tr>
              <a:tr h="704470">
                <a:tc>
                  <a:txBody>
                    <a:bodyPr/>
                    <a:lstStyle/>
                    <a:p>
                      <a:pPr marL="342900" indent="-342900">
                        <a:spcAft>
                          <a:spcPts val="2400"/>
                        </a:spcAft>
                        <a:buFont typeface="+mj-lt"/>
                        <a:buAutoNum type="arabicPeriod"/>
                      </a:pPr>
                      <a:r>
                        <a:rPr lang="sv-SE" sz="1400" dirty="0"/>
                        <a:t>Ha god insikt om näringslivets behov av mark- och lokalförsörjning.                            </a:t>
                      </a:r>
                    </a:p>
                  </a:txBody>
                  <a:tcPr/>
                </a:tc>
                <a:tc>
                  <a:txBody>
                    <a:bodyPr/>
                    <a:lstStyle/>
                    <a:p>
                      <a:pPr marL="0" marR="0" lvl="0" indent="0" algn="l">
                        <a:lnSpc>
                          <a:spcPct val="100000"/>
                        </a:lnSpc>
                        <a:spcBef>
                          <a:spcPts val="0"/>
                        </a:spcBef>
                        <a:spcAft>
                          <a:spcPts val="0"/>
                        </a:spcAft>
                        <a:buNone/>
                      </a:pPr>
                      <a:r>
                        <a:rPr lang="sv-SE" sz="1200"/>
                        <a:t>Kunskapshöjande, omvärldsbevakning, beredskap, omställning </a:t>
                      </a:r>
                    </a:p>
                    <a:p>
                      <a:endParaRPr lang="sv-SE" sz="1200"/>
                    </a:p>
                  </a:txBody>
                  <a:tcPr/>
                </a:tc>
                <a:tc>
                  <a:txBody>
                    <a:bodyPr/>
                    <a:lstStyle/>
                    <a:p>
                      <a:r>
                        <a:rPr lang="sv-SE" sz="1200"/>
                        <a:t>Planera för tillväxt</a:t>
                      </a:r>
                    </a:p>
                    <a:p>
                      <a:endParaRPr lang="sv-SE" sz="120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endParaRPr>
                    </a:p>
                  </a:txBody>
                  <a:tcPr/>
                </a:tc>
                <a:extLst>
                  <a:ext uri="{0D108BD9-81ED-4DB2-BD59-A6C34878D82A}">
                    <a16:rowId xmlns:a16="http://schemas.microsoft.com/office/drawing/2014/main" val="3765495298"/>
                  </a:ext>
                </a:extLst>
              </a:tr>
              <a:tr h="1174750">
                <a:tc>
                  <a:txBody>
                    <a:bodyPr/>
                    <a:lstStyle/>
                    <a:p>
                      <a:pPr marL="342900" marR="0" lvl="0" indent="-342900" algn="l" rtl="0" eaLnBrk="1" fontAlgn="auto" latinLnBrk="0" hangingPunct="1">
                        <a:lnSpc>
                          <a:spcPct val="100000"/>
                        </a:lnSpc>
                        <a:spcBef>
                          <a:spcPts val="0"/>
                        </a:spcBef>
                        <a:spcAft>
                          <a:spcPts val="0"/>
                        </a:spcAft>
                        <a:buClrTx/>
                        <a:buSzTx/>
                        <a:buFont typeface="+mj-lt"/>
                        <a:buAutoNum type="arabicPeriod" startAt="2"/>
                      </a:pPr>
                      <a:r>
                        <a:rPr lang="sv-SE" sz="1400"/>
                        <a:t>Stärka och utveckla strategiska lägen för näringslivets behov av tillväxt.</a:t>
                      </a:r>
                    </a:p>
                    <a:p>
                      <a:pPr marL="342900" marR="0" lvl="0" indent="-342900" algn="l" defTabSz="914400">
                        <a:lnSpc>
                          <a:spcPct val="100000"/>
                        </a:lnSpc>
                        <a:spcBef>
                          <a:spcPts val="0"/>
                        </a:spcBef>
                        <a:spcAft>
                          <a:spcPts val="0"/>
                        </a:spcAft>
                        <a:buClrTx/>
                        <a:buSzTx/>
                        <a:buAutoNum type="arabicPeriod" startAt="2"/>
                        <a:tabLst/>
                        <a:defRPr/>
                      </a:pPr>
                      <a:endParaRPr lang="sv-SE" sz="140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200"/>
                        <a:t>Befintliga lägen och planer. Attraktion och robusthet.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 tillväxt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Stärka arbetsmarknadsregionen och Göteborgs stadskärna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1231943462"/>
                  </a:ext>
                </a:extLst>
              </a:tr>
              <a:tr h="704470">
                <a:tc>
                  <a:txBody>
                    <a:bodyPr/>
                    <a:lstStyle/>
                    <a:p>
                      <a:pPr marL="0" lvl="0" indent="0">
                        <a:buNone/>
                      </a:pPr>
                      <a:r>
                        <a:rPr lang="sv-SE" sz="1400" dirty="0"/>
                        <a:t>3.   Planera och möjliggöra för snabbare etableringar och ett diversifierat samt föränderligt näringsliv</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200"/>
                        <a:t>Flexibilitet, beredskap och robusthet​.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Planera för tillväxt</a:t>
                      </a:r>
                    </a:p>
                    <a:p>
                      <a:pPr marL="0" marR="0" lvl="0" indent="0" algn="l">
                        <a:lnSpc>
                          <a:spcPct val="100000"/>
                        </a:lnSpc>
                        <a:spcBef>
                          <a:spcPts val="0"/>
                        </a:spcBef>
                        <a:spcAft>
                          <a:spcPts val="0"/>
                        </a:spcAft>
                        <a:buClrTx/>
                        <a:buSzTx/>
                        <a:buFontTx/>
                        <a:buNone/>
                      </a:pPr>
                      <a:endParaRPr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endParaRPr>
                    </a:p>
                    <a:p>
                      <a:pPr marL="0" marR="0" lvl="0" indent="0" algn="l">
                        <a:lnSpc>
                          <a:spcPct val="100000"/>
                        </a:lnSpc>
                        <a:spcBef>
                          <a:spcPts val="0"/>
                        </a:spcBef>
                        <a:spcAft>
                          <a:spcPts val="0"/>
                        </a:spcAft>
                        <a:buClrTx/>
                        <a:buSzTx/>
                        <a:buFontTx/>
                        <a:buNone/>
                      </a:pPr>
                      <a:r>
                        <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Möta klimatutmaningen</a:t>
                      </a:r>
                      <a:r>
                        <a:rPr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 </a:t>
                      </a:r>
                      <a:r>
                        <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rPr>
                        <a:t>– tillsammans med näringslivet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Arial"/>
                        <a:ea typeface="Galaxie Polaris Medium" panose="02000000000000000000" pitchFamily="50" charset="0"/>
                        <a:cs typeface="Arial"/>
                      </a:endParaRPr>
                    </a:p>
                  </a:txBody>
                  <a:tcPr/>
                </a:tc>
                <a:extLst>
                  <a:ext uri="{0D108BD9-81ED-4DB2-BD59-A6C34878D82A}">
                    <a16:rowId xmlns:a16="http://schemas.microsoft.com/office/drawing/2014/main" val="2845181372"/>
                  </a:ext>
                </a:extLst>
              </a:tr>
              <a:tr h="704470">
                <a:tc>
                  <a:txBody>
                    <a:bodyPr/>
                    <a:lstStyle/>
                    <a:p>
                      <a:pPr marL="0" indent="0">
                        <a:buFont typeface="+mj-lt"/>
                        <a:buNone/>
                      </a:pPr>
                      <a:endParaRPr lang="sv-SE" sz="1400"/>
                    </a:p>
                  </a:txBody>
                  <a:tcPr/>
                </a:tc>
                <a:tc>
                  <a:txBody>
                    <a:bodyPr/>
                    <a:lstStyle/>
                    <a:p>
                      <a:endParaRPr lang="sv-SE" sz="1200"/>
                    </a:p>
                  </a:txBody>
                  <a:tcPr/>
                </a:tc>
                <a:tc>
                  <a:txBody>
                    <a:bodyPr/>
                    <a:lstStyle/>
                    <a:p>
                      <a:endParaRPr kumimoji="0" lang="sv-SE" sz="1200" dirty="0"/>
                    </a:p>
                  </a:txBody>
                  <a:tcPr/>
                </a:tc>
                <a:extLst>
                  <a:ext uri="{0D108BD9-81ED-4DB2-BD59-A6C34878D82A}">
                    <a16:rowId xmlns:a16="http://schemas.microsoft.com/office/drawing/2014/main" val="929911654"/>
                  </a:ext>
                </a:extLst>
              </a:tr>
            </a:tbl>
          </a:graphicData>
        </a:graphic>
      </p:graphicFrame>
      <p:sp>
        <p:nvSpPr>
          <p:cNvPr id="4" name="textruta 3">
            <a:extLst>
              <a:ext uri="{FF2B5EF4-FFF2-40B4-BE49-F238E27FC236}">
                <a16:creationId xmlns:a16="http://schemas.microsoft.com/office/drawing/2014/main" id="{F252F77D-D035-4DE1-636D-D4C7E19BDCBE}"/>
              </a:ext>
            </a:extLst>
          </p:cNvPr>
          <p:cNvSpPr txBox="1"/>
          <p:nvPr/>
        </p:nvSpPr>
        <p:spPr>
          <a:xfrm>
            <a:off x="409392" y="5519151"/>
            <a:ext cx="11373215" cy="1585049"/>
          </a:xfrm>
          <a:prstGeom prst="rect">
            <a:avLst/>
          </a:prstGeom>
          <a:noFill/>
        </p:spPr>
        <p:txBody>
          <a:bodyPr wrap="square" lIns="91440" tIns="45720" rIns="91440" bIns="45720" anchor="t">
            <a:spAutoFit/>
          </a:bodyPr>
          <a:lstStyle/>
          <a:p>
            <a:pPr>
              <a:spcAft>
                <a:spcPts val="600"/>
              </a:spcAft>
            </a:pPr>
            <a:r>
              <a:rPr lang="sv-SE" sz="1100" b="1"/>
              <a:t>Tidigare formuleringar:</a:t>
            </a:r>
            <a:br>
              <a:rPr lang="sv-SE" sz="1100" b="1"/>
            </a:br>
            <a:r>
              <a:rPr lang="sv-SE" sz="1100" b="1">
                <a:cs typeface="Arial"/>
              </a:rPr>
              <a:t>1. Bedriva en mark- och lokalförsörjning med insikt om näringslivets etablerings- och expansionsbehov.</a:t>
            </a:r>
          </a:p>
          <a:p>
            <a:pPr>
              <a:spcAft>
                <a:spcPts val="600"/>
              </a:spcAft>
            </a:pPr>
            <a:r>
              <a:rPr lang="sv-SE" sz="1100" b="1">
                <a:cs typeface="Arial"/>
              </a:rPr>
              <a:t>2. Oförändrad</a:t>
            </a:r>
          </a:p>
          <a:p>
            <a:pPr>
              <a:spcAft>
                <a:spcPts val="600"/>
              </a:spcAft>
            </a:pPr>
            <a:r>
              <a:rPr lang="sv-SE" sz="1100" b="1">
                <a:cs typeface="Arial"/>
              </a:rPr>
              <a:t>3. Utarbeta ändamålsenliga detaljplaner som fungerar för ett föränderligt näringsliv, möjliggör snabbare etableringar och skapar förutsättningar för att arbeta nytänkande med stadens rum.</a:t>
            </a:r>
          </a:p>
          <a:p>
            <a:pPr>
              <a:spcAft>
                <a:spcPts val="600"/>
              </a:spcAft>
            </a:pPr>
            <a:endParaRPr lang="sv-SE" sz="1100" b="1">
              <a:cs typeface="Arial"/>
            </a:endParaRPr>
          </a:p>
          <a:p>
            <a:pPr>
              <a:spcAft>
                <a:spcPts val="600"/>
              </a:spcAft>
            </a:pPr>
            <a:endParaRPr lang="sv-SE" sz="1100" b="1">
              <a:cs typeface="Arial"/>
            </a:endParaRPr>
          </a:p>
        </p:txBody>
      </p:sp>
    </p:spTree>
    <p:extLst>
      <p:ext uri="{BB962C8B-B14F-4D97-AF65-F5344CB8AC3E}">
        <p14:creationId xmlns:p14="http://schemas.microsoft.com/office/powerpoint/2010/main" val="3282146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4576A-6EAB-3156-034A-7106DA8E8FF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FA2B544-1452-27FB-745E-FA98DCAAD497}"/>
              </a:ext>
            </a:extLst>
          </p:cNvPr>
          <p:cNvSpPr>
            <a:spLocks noGrp="1"/>
          </p:cNvSpPr>
          <p:nvPr>
            <p:ph type="title"/>
          </p:nvPr>
        </p:nvSpPr>
        <p:spPr>
          <a:xfrm>
            <a:off x="496889" y="-669817"/>
            <a:ext cx="9937750" cy="1325563"/>
          </a:xfrm>
        </p:spPr>
        <p:txBody>
          <a:bodyPr/>
          <a:lstStyle/>
          <a:p>
            <a:r>
              <a:rPr lang="sv-SE" dirty="0">
                <a:highlight>
                  <a:srgbClr val="FFFFFF"/>
                </a:highlight>
              </a:rPr>
              <a:t>Företagsklimat</a:t>
            </a:r>
          </a:p>
        </p:txBody>
      </p:sp>
      <p:sp>
        <p:nvSpPr>
          <p:cNvPr id="5" name="textruta 4">
            <a:extLst>
              <a:ext uri="{FF2B5EF4-FFF2-40B4-BE49-F238E27FC236}">
                <a16:creationId xmlns:a16="http://schemas.microsoft.com/office/drawing/2014/main" id="{331B07D9-4A2B-4B59-EC60-83DE50D162AA}"/>
              </a:ext>
            </a:extLst>
          </p:cNvPr>
          <p:cNvSpPr txBox="1"/>
          <p:nvPr/>
        </p:nvSpPr>
        <p:spPr>
          <a:xfrm>
            <a:off x="6726237" y="555414"/>
            <a:ext cx="462915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rial"/>
              <a:ea typeface="+mn-ea"/>
              <a:cs typeface="+mn-cs"/>
            </a:endParaRPr>
          </a:p>
        </p:txBody>
      </p:sp>
      <p:graphicFrame>
        <p:nvGraphicFramePr>
          <p:cNvPr id="6" name="Tabell 5">
            <a:extLst>
              <a:ext uri="{FF2B5EF4-FFF2-40B4-BE49-F238E27FC236}">
                <a16:creationId xmlns:a16="http://schemas.microsoft.com/office/drawing/2014/main" id="{8D8A001E-233C-741A-A7AC-9B33A0A2372D}"/>
              </a:ext>
            </a:extLst>
          </p:cNvPr>
          <p:cNvGraphicFramePr>
            <a:graphicFrameLocks noGrp="1"/>
          </p:cNvGraphicFramePr>
          <p:nvPr>
            <p:extLst>
              <p:ext uri="{D42A27DB-BD31-4B8C-83A1-F6EECF244321}">
                <p14:modId xmlns:p14="http://schemas.microsoft.com/office/powerpoint/2010/main" val="1695872220"/>
              </p:ext>
            </p:extLst>
          </p:nvPr>
        </p:nvGraphicFramePr>
        <p:xfrm>
          <a:off x="182880" y="1017079"/>
          <a:ext cx="11898630" cy="3807585"/>
        </p:xfrm>
        <a:graphic>
          <a:graphicData uri="http://schemas.openxmlformats.org/drawingml/2006/table">
            <a:tbl>
              <a:tblPr firstRow="1" bandRow="1">
                <a:tableStyleId>{3B4B98B0-60AC-42C2-AFA5-B58CD77FA1E5}</a:tableStyleId>
              </a:tblPr>
              <a:tblGrid>
                <a:gridCol w="4640616">
                  <a:extLst>
                    <a:ext uri="{9D8B030D-6E8A-4147-A177-3AD203B41FA5}">
                      <a16:colId xmlns:a16="http://schemas.microsoft.com/office/drawing/2014/main" val="1796091723"/>
                    </a:ext>
                  </a:extLst>
                </a:gridCol>
                <a:gridCol w="2932399">
                  <a:extLst>
                    <a:ext uri="{9D8B030D-6E8A-4147-A177-3AD203B41FA5}">
                      <a16:colId xmlns:a16="http://schemas.microsoft.com/office/drawing/2014/main" val="3804578175"/>
                    </a:ext>
                  </a:extLst>
                </a:gridCol>
                <a:gridCol w="4325615">
                  <a:extLst>
                    <a:ext uri="{9D8B030D-6E8A-4147-A177-3AD203B41FA5}">
                      <a16:colId xmlns:a16="http://schemas.microsoft.com/office/drawing/2014/main" val="179918673"/>
                    </a:ext>
                  </a:extLst>
                </a:gridCol>
              </a:tblGrid>
              <a:tr h="362378">
                <a:tc>
                  <a:txBody>
                    <a:bodyPr/>
                    <a:lstStyle/>
                    <a:p>
                      <a:r>
                        <a:rPr lang="sv-SE" sz="1400"/>
                        <a:t>Förslag insatsformulering</a:t>
                      </a:r>
                    </a:p>
                  </a:txBody>
                  <a:tcPr/>
                </a:tc>
                <a:tc>
                  <a:txBody>
                    <a:bodyPr/>
                    <a:lstStyle/>
                    <a:p>
                      <a:r>
                        <a:rPr lang="sv-SE" sz="1400"/>
                        <a:t>Område som insats angriper</a:t>
                      </a:r>
                    </a:p>
                  </a:txBody>
                  <a:tcPr/>
                </a:tc>
                <a:tc>
                  <a:txBody>
                    <a:bodyPr/>
                    <a:lstStyle/>
                    <a:p>
                      <a:r>
                        <a:rPr lang="sv-SE" sz="1400"/>
                        <a:t>Utmaning som insats angriper </a:t>
                      </a:r>
                    </a:p>
                  </a:txBody>
                  <a:tcPr/>
                </a:tc>
                <a:extLst>
                  <a:ext uri="{0D108BD9-81ED-4DB2-BD59-A6C34878D82A}">
                    <a16:rowId xmlns:a16="http://schemas.microsoft.com/office/drawing/2014/main" val="3994227643"/>
                  </a:ext>
                </a:extLst>
              </a:tr>
              <a:tr h="806547">
                <a:tc>
                  <a:txBody>
                    <a:bodyPr/>
                    <a:lstStyle/>
                    <a:p>
                      <a:pPr marL="0" marR="0" lvl="0" indent="0" algn="l" rtl="0" eaLnBrk="1" fontAlgn="auto" latinLnBrk="0" hangingPunct="1">
                        <a:lnSpc>
                          <a:spcPct val="100000"/>
                        </a:lnSpc>
                        <a:spcBef>
                          <a:spcPts val="0"/>
                        </a:spcBef>
                        <a:spcAft>
                          <a:spcPts val="2400"/>
                        </a:spcAft>
                        <a:buClrTx/>
                        <a:buSzTx/>
                        <a:buFont typeface="+mj-lt"/>
                        <a:buNone/>
                      </a:pPr>
                      <a:r>
                        <a:rPr lang="sv-SE" sz="1400" b="0" i="0" kern="1200" dirty="0">
                          <a:solidFill>
                            <a:srgbClr val="000000"/>
                          </a:solidFill>
                          <a:effectLst/>
                          <a:latin typeface="+mn-lt"/>
                          <a:ea typeface="+mn-ea"/>
                          <a:cs typeface="+mn-cs"/>
                        </a:rPr>
                        <a:t>1. </a:t>
                      </a:r>
                      <a:r>
                        <a:rPr lang="sv-SE" sz="1400" b="0" i="0" kern="1200" dirty="0">
                          <a:solidFill>
                            <a:schemeClr val="tx1"/>
                          </a:solidFill>
                          <a:effectLst/>
                          <a:latin typeface="+mn-lt"/>
                          <a:ea typeface="+mn-ea"/>
                          <a:cs typeface="+mn-cs"/>
                        </a:rPr>
                        <a:t>Öka kunskapen om företagande och Göteborgs näringsliv bland politiker och tjänstemän.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Ny energi i företagsklimatfrågan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Service och bemötande</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Effektiv kommunikation</a:t>
                      </a:r>
                    </a:p>
                  </a:txBody>
                  <a:tcPr/>
                </a:tc>
                <a:tc>
                  <a:txBody>
                    <a:bodyPr/>
                    <a:lstStyle/>
                    <a:p>
                      <a:r>
                        <a:rPr lang="sv-SE" sz="1200"/>
                        <a:t>Bättre Företagsklimat</a:t>
                      </a:r>
                    </a:p>
                    <a:p>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 medelstora företag</a:t>
                      </a:r>
                    </a:p>
                  </a:txBody>
                  <a:tcPr/>
                </a:tc>
                <a:extLst>
                  <a:ext uri="{0D108BD9-81ED-4DB2-BD59-A6C34878D82A}">
                    <a16:rowId xmlns:a16="http://schemas.microsoft.com/office/drawing/2014/main" val="3765495298"/>
                  </a:ext>
                </a:extLst>
              </a:tr>
              <a:tr h="676939">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sv-SE" sz="1400" b="0" i="0" kern="1200" dirty="0">
                          <a:solidFill>
                            <a:schemeClr val="tx1"/>
                          </a:solidFill>
                          <a:effectLst/>
                          <a:latin typeface="+mn-lt"/>
                          <a:ea typeface="+mn-ea"/>
                          <a:cs typeface="+mn-cs"/>
                        </a:rPr>
                        <a:t>2. Arbeta systematiskt för att göra stadens processer enklare och mer lättillgängliga för företagen.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a:t>Effektivitet</a:t>
                      </a:r>
                    </a:p>
                  </a:txBody>
                  <a:tcPr/>
                </a:tc>
                <a:tc>
                  <a:txBody>
                    <a:bodyPr/>
                    <a:lstStyle/>
                    <a:p>
                      <a:r>
                        <a:rPr lang="sv-SE" sz="1200" dirty="0"/>
                        <a:t>Bättre Företagsklimat</a:t>
                      </a:r>
                    </a:p>
                    <a:p>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Fler växande små och medelstora företag</a:t>
                      </a:r>
                    </a:p>
                    <a:p>
                      <a:r>
                        <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 tillväxt</a:t>
                      </a:r>
                    </a:p>
                  </a:txBody>
                  <a:tcPr/>
                </a:tc>
                <a:extLst>
                  <a:ext uri="{0D108BD9-81ED-4DB2-BD59-A6C34878D82A}">
                    <a16:rowId xmlns:a16="http://schemas.microsoft.com/office/drawing/2014/main" val="1231943462"/>
                  </a:ext>
                </a:extLst>
              </a:tr>
              <a:tr h="709764">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lang="sv-SE" sz="1400" b="0" i="0" kern="1200">
                          <a:solidFill>
                            <a:schemeClr val="tx1"/>
                          </a:solidFill>
                          <a:effectLst/>
                          <a:latin typeface="+mn-lt"/>
                          <a:ea typeface="+mn-ea"/>
                          <a:cs typeface="+mn-cs"/>
                        </a:rPr>
                        <a:t>Säkerställa att stadens beslut i relevanta frågor belyser hur det påverkar näringslivet.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Bättre företagsklimat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rPr>
                        <a:t>Planera för tillväxt </a:t>
                      </a:r>
                    </a:p>
                  </a:txBody>
                  <a:tcPr/>
                </a:tc>
                <a:extLst>
                  <a:ext uri="{0D108BD9-81ED-4DB2-BD59-A6C34878D82A}">
                    <a16:rowId xmlns:a16="http://schemas.microsoft.com/office/drawing/2014/main" val="2845181372"/>
                  </a:ext>
                </a:extLst>
              </a:tr>
              <a:tr h="1251957">
                <a:tc>
                  <a:txBody>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lang="sv-SE" sz="1400" b="0" i="0" kern="1200" dirty="0">
                          <a:solidFill>
                            <a:schemeClr val="tx1"/>
                          </a:solidFill>
                          <a:effectLst/>
                          <a:latin typeface="+mn-lt"/>
                          <a:ea typeface="+mn-ea"/>
                          <a:cs typeface="+mn-cs"/>
                        </a:rPr>
                        <a:t>Arbeta i samverkan för att stödja nyföretagande samt utvecklingen av små och medelstora företag.</a:t>
                      </a:r>
                    </a:p>
                    <a:p>
                      <a:pPr marL="342900" indent="-342900">
                        <a:buFont typeface="+mj-lt"/>
                        <a:buAutoNum type="arabicPeriod" startAt="4"/>
                      </a:pPr>
                      <a:endParaRPr lang="sv-SE" sz="1400" b="0" dirty="0"/>
                    </a:p>
                    <a:p>
                      <a:pPr marL="342900" lvl="0" indent="-342900">
                        <a:buAutoNum type="arabicPeriod" startAt="4"/>
                      </a:pPr>
                      <a:r>
                        <a:rPr lang="sv-SE" sz="1400" b="0" dirty="0"/>
                        <a:t>Förbättra kommunikationen med företagarna. </a:t>
                      </a:r>
                      <a:endParaRPr lang="sv-SE" b="0" dirty="0"/>
                    </a:p>
                  </a:txBody>
                  <a:tcPr/>
                </a:tc>
                <a:tc>
                  <a:txBody>
                    <a:bodyPr/>
                    <a:lstStyle/>
                    <a:p>
                      <a:r>
                        <a:rPr lang="sv-SE" sz="1200" dirty="0"/>
                        <a:t>Fokus små och medelstora företag</a:t>
                      </a:r>
                    </a:p>
                    <a:p>
                      <a:r>
                        <a:rPr lang="sv-SE" sz="1200" dirty="0"/>
                        <a:t>Jobba tillsammans över förvaltningsgränser</a:t>
                      </a:r>
                    </a:p>
                    <a:p>
                      <a:endParaRPr lang="sv-SE" sz="1200" dirty="0"/>
                    </a:p>
                    <a:p>
                      <a:endParaRPr lang="sv-SE" sz="1200" dirty="0"/>
                    </a:p>
                  </a:txBody>
                  <a:tcPr/>
                </a:tc>
                <a:tc>
                  <a:txBody>
                    <a:bodyPr/>
                    <a:lstStyle/>
                    <a:p>
                      <a:r>
                        <a:rPr lang="sv-SE" sz="1200" dirty="0"/>
                        <a:t>Fler växande små och medelstora företag</a:t>
                      </a:r>
                      <a:endParaRPr kumimoji="0" lang="sv-SE" sz="1200" b="0" i="0" u="none" strike="noStrike" kern="1200" cap="none" spc="0" normalizeH="0" baseline="0" noProof="0" dirty="0">
                        <a:ln>
                          <a:noFill/>
                        </a:ln>
                        <a:solidFill>
                          <a:prstClr val="black"/>
                        </a:solidFill>
                        <a:effectLst/>
                        <a:uLnTx/>
                        <a:uFillTx/>
                        <a:latin typeface="Arial" panose="020B0604020202020204" pitchFamily="34" charset="0"/>
                        <a:ea typeface="Galaxie Polaris Medium" panose="02000000000000000000" pitchFamily="50" charset="0"/>
                        <a:cs typeface="Arial" panose="020B0604020202020204" pitchFamily="34" charset="0"/>
                      </a:endParaRPr>
                    </a:p>
                  </a:txBody>
                  <a:tcPr/>
                </a:tc>
                <a:extLst>
                  <a:ext uri="{0D108BD9-81ED-4DB2-BD59-A6C34878D82A}">
                    <a16:rowId xmlns:a16="http://schemas.microsoft.com/office/drawing/2014/main" val="929911654"/>
                  </a:ext>
                </a:extLst>
              </a:tr>
            </a:tbl>
          </a:graphicData>
        </a:graphic>
      </p:graphicFrame>
      <p:sp>
        <p:nvSpPr>
          <p:cNvPr id="4" name="textruta 3">
            <a:extLst>
              <a:ext uri="{FF2B5EF4-FFF2-40B4-BE49-F238E27FC236}">
                <a16:creationId xmlns:a16="http://schemas.microsoft.com/office/drawing/2014/main" id="{E7A3AF39-3B71-FC97-A5D1-06DA29593BA6}"/>
              </a:ext>
            </a:extLst>
          </p:cNvPr>
          <p:cNvSpPr txBox="1"/>
          <p:nvPr/>
        </p:nvSpPr>
        <p:spPr>
          <a:xfrm>
            <a:off x="409392" y="5179223"/>
            <a:ext cx="1105870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100" b="1" i="0" u="none" strike="noStrike" kern="1200" cap="none" spc="0" normalizeH="0" baseline="0" noProof="0" dirty="0">
                <a:ln>
                  <a:noFill/>
                </a:ln>
                <a:solidFill>
                  <a:prstClr val="black"/>
                </a:solidFill>
                <a:effectLst/>
                <a:uLnTx/>
                <a:uFillTx/>
                <a:latin typeface="Arial"/>
                <a:ea typeface="+mn-ea"/>
                <a:cs typeface="+mn-cs"/>
              </a:rPr>
              <a:t>Tidigare formuleringar:</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sv-SE" sz="1100" b="0" i="0" u="none" strike="noStrike" kern="1200" cap="none" spc="0" normalizeH="0" baseline="0" noProof="0" dirty="0">
                <a:ln>
                  <a:noFill/>
                </a:ln>
                <a:solidFill>
                  <a:prstClr val="black"/>
                </a:solidFill>
                <a:effectLst/>
                <a:uLnTx/>
                <a:uFillTx/>
                <a:latin typeface="Arial"/>
                <a:ea typeface="+mn-ea"/>
                <a:cs typeface="+mn-cs"/>
              </a:rPr>
              <a:t>Arbeta aktivt med attityder till och förståelse för företag och företagande hos politiker och tjänstemän.. </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sv-SE" sz="1100" b="0" i="0" u="none" strike="noStrike" kern="1200" cap="none" spc="0" normalizeH="0" baseline="0" noProof="0" dirty="0">
                <a:ln>
                  <a:noFill/>
                </a:ln>
                <a:solidFill>
                  <a:prstClr val="black"/>
                </a:solidFill>
                <a:effectLst/>
                <a:uLnTx/>
                <a:uFillTx/>
                <a:latin typeface="Arial"/>
                <a:ea typeface="+mn-ea"/>
                <a:cs typeface="+mn-cs"/>
              </a:rPr>
              <a:t>Arbeta systematiskt med att förenkla stadens processer ur ett näringslivsperspektiv.</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sv-SE" sz="1100" b="0" i="0" u="none" strike="noStrike" kern="1200" cap="none" spc="0" normalizeH="0" baseline="0" noProof="0" dirty="0">
                <a:ln>
                  <a:noFill/>
                </a:ln>
                <a:solidFill>
                  <a:prstClr val="black"/>
                </a:solidFill>
                <a:effectLst/>
                <a:uLnTx/>
                <a:uFillTx/>
                <a:latin typeface="Arial"/>
                <a:ea typeface="+mn-ea"/>
                <a:cs typeface="+mn-cs"/>
              </a:rPr>
              <a:t>Tillse att stadens beslut i relevanta frågor innehåller en analys om hur det påverkar näringslivet.</a:t>
            </a:r>
          </a:p>
          <a:p>
            <a:pPr marL="342900" marR="0" lvl="0" indent="-342900" algn="l" defTabSz="914400" rtl="0" eaLnBrk="1" fontAlgn="auto" latinLnBrk="0" hangingPunct="1">
              <a:lnSpc>
                <a:spcPct val="100000"/>
              </a:lnSpc>
              <a:spcBef>
                <a:spcPts val="0"/>
              </a:spcBef>
              <a:spcAft>
                <a:spcPts val="600"/>
              </a:spcAft>
              <a:buClrTx/>
              <a:buSzTx/>
              <a:buFontTx/>
              <a:buAutoNum type="arabicPeriod"/>
              <a:tabLst/>
              <a:defRPr/>
            </a:pPr>
            <a:r>
              <a:rPr kumimoji="0" lang="sv-SE" sz="1100" b="0" i="0" u="none" strike="noStrike" kern="1200" cap="none" spc="0" normalizeH="0" baseline="0" noProof="0" dirty="0">
                <a:ln>
                  <a:noFill/>
                </a:ln>
                <a:solidFill>
                  <a:prstClr val="black"/>
                </a:solidFill>
                <a:effectLst/>
                <a:uLnTx/>
                <a:uFillTx/>
                <a:latin typeface="Arial"/>
                <a:ea typeface="+mn-ea"/>
                <a:cs typeface="+mn-cs"/>
              </a:rPr>
              <a:t>Arbeta i samverkan med externa aktörer för att stödja nyföretagande samt utveckling av små och medelstora företag. </a:t>
            </a:r>
          </a:p>
        </p:txBody>
      </p:sp>
    </p:spTree>
    <p:extLst>
      <p:ext uri="{BB962C8B-B14F-4D97-AF65-F5344CB8AC3E}">
        <p14:creationId xmlns:p14="http://schemas.microsoft.com/office/powerpoint/2010/main" val="2787058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1D493-AEDE-ABC7-6E7A-A57A45D4F2D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5F4FC73-9E94-837D-FE6E-26F0B744DB52}"/>
              </a:ext>
            </a:extLst>
          </p:cNvPr>
          <p:cNvSpPr>
            <a:spLocks noGrp="1"/>
          </p:cNvSpPr>
          <p:nvPr>
            <p:ph type="title"/>
          </p:nvPr>
        </p:nvSpPr>
        <p:spPr>
          <a:xfrm>
            <a:off x="496889" y="-260735"/>
            <a:ext cx="11430287" cy="1325563"/>
          </a:xfrm>
        </p:spPr>
        <p:txBody>
          <a:bodyPr>
            <a:normAutofit/>
          </a:bodyPr>
          <a:lstStyle/>
          <a:p>
            <a:r>
              <a:rPr lang="sv-SE" sz="3600" dirty="0">
                <a:highlight>
                  <a:srgbClr val="FFFFFF"/>
                </a:highlight>
              </a:rPr>
              <a:t>Innovationskraft</a:t>
            </a:r>
          </a:p>
        </p:txBody>
      </p:sp>
      <p:graphicFrame>
        <p:nvGraphicFramePr>
          <p:cNvPr id="6" name="Tabell 5">
            <a:extLst>
              <a:ext uri="{FF2B5EF4-FFF2-40B4-BE49-F238E27FC236}">
                <a16:creationId xmlns:a16="http://schemas.microsoft.com/office/drawing/2014/main" id="{12664FC7-0709-FD1E-193D-40B8A4B3C212}"/>
              </a:ext>
            </a:extLst>
          </p:cNvPr>
          <p:cNvGraphicFramePr>
            <a:graphicFrameLocks noGrp="1"/>
          </p:cNvGraphicFramePr>
          <p:nvPr>
            <p:extLst>
              <p:ext uri="{D42A27DB-BD31-4B8C-83A1-F6EECF244321}">
                <p14:modId xmlns:p14="http://schemas.microsoft.com/office/powerpoint/2010/main" val="1539113325"/>
              </p:ext>
            </p:extLst>
          </p:nvPr>
        </p:nvGraphicFramePr>
        <p:xfrm>
          <a:off x="264822" y="1221177"/>
          <a:ext cx="11662354" cy="3736179"/>
        </p:xfrm>
        <a:graphic>
          <a:graphicData uri="http://schemas.openxmlformats.org/drawingml/2006/table">
            <a:tbl>
              <a:tblPr firstRow="1" bandRow="1">
                <a:tableStyleId>{3B4B98B0-60AC-42C2-AFA5-B58CD77FA1E5}</a:tableStyleId>
              </a:tblPr>
              <a:tblGrid>
                <a:gridCol w="4681751">
                  <a:extLst>
                    <a:ext uri="{9D8B030D-6E8A-4147-A177-3AD203B41FA5}">
                      <a16:colId xmlns:a16="http://schemas.microsoft.com/office/drawing/2014/main" val="1796091723"/>
                    </a:ext>
                  </a:extLst>
                </a:gridCol>
                <a:gridCol w="2820319">
                  <a:extLst>
                    <a:ext uri="{9D8B030D-6E8A-4147-A177-3AD203B41FA5}">
                      <a16:colId xmlns:a16="http://schemas.microsoft.com/office/drawing/2014/main" val="3804578175"/>
                    </a:ext>
                  </a:extLst>
                </a:gridCol>
                <a:gridCol w="4160284">
                  <a:extLst>
                    <a:ext uri="{9D8B030D-6E8A-4147-A177-3AD203B41FA5}">
                      <a16:colId xmlns:a16="http://schemas.microsoft.com/office/drawing/2014/main" val="179918673"/>
                    </a:ext>
                  </a:extLst>
                </a:gridCol>
              </a:tblGrid>
              <a:tr h="318609">
                <a:tc>
                  <a:txBody>
                    <a:bodyPr/>
                    <a:lstStyle/>
                    <a:p>
                      <a:r>
                        <a:rPr lang="sv-SE" sz="1400">
                          <a:latin typeface="+mn-lt"/>
                        </a:rPr>
                        <a:t>Förslag insatsformulering</a:t>
                      </a:r>
                    </a:p>
                  </a:txBody>
                  <a:tcPr/>
                </a:tc>
                <a:tc>
                  <a:txBody>
                    <a:bodyPr/>
                    <a:lstStyle/>
                    <a:p>
                      <a:r>
                        <a:rPr lang="sv-SE" sz="1400">
                          <a:latin typeface="+mn-lt"/>
                        </a:rPr>
                        <a:t>Område som insats angriper</a:t>
                      </a:r>
                    </a:p>
                  </a:txBody>
                  <a:tcPr/>
                </a:tc>
                <a:tc>
                  <a:txBody>
                    <a:bodyPr/>
                    <a:lstStyle/>
                    <a:p>
                      <a:r>
                        <a:rPr lang="sv-SE" sz="1400">
                          <a:latin typeface="+mn-lt"/>
                        </a:rPr>
                        <a:t>Utmaning som insats angriper </a:t>
                      </a:r>
                    </a:p>
                  </a:txBody>
                  <a:tcPr/>
                </a:tc>
                <a:extLst>
                  <a:ext uri="{0D108BD9-81ED-4DB2-BD59-A6C34878D82A}">
                    <a16:rowId xmlns:a16="http://schemas.microsoft.com/office/drawing/2014/main" val="3994227643"/>
                  </a:ext>
                </a:extLst>
              </a:tr>
              <a:tr h="478393">
                <a:tc>
                  <a:txBody>
                    <a:bodyPr/>
                    <a:lstStyle/>
                    <a:p>
                      <a:pPr fontAlgn="t">
                        <a:lnSpc>
                          <a:spcPts val="1500"/>
                        </a:lnSpc>
                        <a:buNone/>
                      </a:pPr>
                      <a:r>
                        <a:rPr lang="sv-SE" sz="1400" b="0" i="0" dirty="0">
                          <a:effectLst/>
                          <a:latin typeface="+mn-lt"/>
                        </a:rPr>
                        <a:t>1.Stärka kluster och nätverk som driver korsbefruktning av kompetenser.</a:t>
                      </a:r>
                    </a:p>
                  </a:txBody>
                  <a:tcPr/>
                </a:tc>
                <a:tc>
                  <a:txBody>
                    <a:bodyPr/>
                    <a:lstStyle/>
                    <a:p>
                      <a:pPr fontAlgn="t">
                        <a:lnSpc>
                          <a:spcPts val="1500"/>
                        </a:lnSpc>
                        <a:buNone/>
                      </a:pPr>
                      <a:r>
                        <a:rPr lang="sv-SE" sz="1400" b="0" i="0">
                          <a:effectLst/>
                          <a:latin typeface="+mn-lt"/>
                        </a:rPr>
                        <a:t>Kluster och nätverk, samverkan, innovationsstöd (SMF)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Fler växande små och</a:t>
                      </a:r>
                      <a:br>
                        <a:rPr kumimoji="0" lang="sv-SE" sz="1400" b="0" i="0" u="none" strike="noStrike" kern="1200" cap="none" spc="0" normalizeH="0" baseline="0" noProof="0">
                          <a:ln>
                            <a:noFill/>
                          </a:ln>
                          <a:solidFill>
                            <a:srgbClr val="000000"/>
                          </a:solidFill>
                          <a:effectLst/>
                          <a:uLnTx/>
                          <a:uFillTx/>
                          <a:latin typeface="+mn-lt"/>
                          <a:ea typeface="Galaxie Polaris Medium" panose="02000000000000000000" pitchFamily="50" charset="0"/>
                          <a:cs typeface="Arial"/>
                        </a:rPr>
                      </a:b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medelstora företag</a:t>
                      </a:r>
                    </a:p>
                  </a:txBody>
                  <a:tcPr/>
                </a:tc>
                <a:extLst>
                  <a:ext uri="{0D108BD9-81ED-4DB2-BD59-A6C34878D82A}">
                    <a16:rowId xmlns:a16="http://schemas.microsoft.com/office/drawing/2014/main" val="3765495298"/>
                  </a:ext>
                </a:extLst>
              </a:tr>
              <a:tr h="1042273">
                <a:tc>
                  <a:txBody>
                    <a:bodyPr/>
                    <a:lstStyle/>
                    <a:p>
                      <a:pPr fontAlgn="t">
                        <a:lnSpc>
                          <a:spcPts val="1500"/>
                        </a:lnSpc>
                        <a:buNone/>
                      </a:pPr>
                      <a:r>
                        <a:rPr lang="sv-SE" sz="1400" b="0" i="0" dirty="0">
                          <a:effectLst/>
                          <a:latin typeface="+mn-lt"/>
                        </a:rPr>
                        <a:t>2.Positionera staden som ledande test- och demomiljö för uppskalning av innovation. </a:t>
                      </a:r>
                    </a:p>
                  </a:txBody>
                  <a:tcPr/>
                </a:tc>
                <a:tc>
                  <a:txBody>
                    <a:bodyPr/>
                    <a:lstStyle/>
                    <a:p>
                      <a:pPr fontAlgn="t">
                        <a:lnSpc>
                          <a:spcPts val="1500"/>
                        </a:lnSpc>
                        <a:buNone/>
                      </a:pPr>
                      <a:r>
                        <a:rPr lang="sv-SE" sz="1400" b="0" i="0" dirty="0">
                          <a:effectLst/>
                          <a:latin typeface="+mn-lt"/>
                        </a:rPr>
                        <a:t>Test- och demomiljöer, offentlig miljö, uppskalning av innovation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Stärka FoU-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resurserna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Fler växande små och</a:t>
                      </a:r>
                      <a:br>
                        <a:rPr kumimoji="0" lang="sv-SE" sz="1400" b="0" i="0" u="none" strike="noStrike" kern="1200" cap="none" spc="0" normalizeH="0" baseline="0" noProof="0">
                          <a:ln>
                            <a:noFill/>
                          </a:ln>
                          <a:solidFill>
                            <a:srgbClr val="000000"/>
                          </a:solidFill>
                          <a:effectLst/>
                          <a:uLnTx/>
                          <a:uFillTx/>
                          <a:latin typeface="+mn-lt"/>
                          <a:ea typeface="Galaxie Polaris Medium" panose="02000000000000000000" pitchFamily="50" charset="0"/>
                          <a:cs typeface="Arial"/>
                        </a:rPr>
                      </a:b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medelstora företag</a:t>
                      </a:r>
                    </a:p>
                    <a:p>
                      <a:pPr marL="0" marR="0" lvl="0" indent="0" algn="l">
                        <a:lnSpc>
                          <a:spcPct val="100000"/>
                        </a:lnSpc>
                        <a:spcBef>
                          <a:spcPts val="0"/>
                        </a:spcBef>
                        <a:spcAft>
                          <a:spcPts val="0"/>
                        </a:spcAft>
                        <a:buNone/>
                      </a:pPr>
                      <a:r>
                        <a:rPr lang="sv-SE" sz="1400" b="0" i="0" u="none" strike="noStrike" noProof="0">
                          <a:solidFill>
                            <a:srgbClr val="000000"/>
                          </a:solidFill>
                          <a:latin typeface="+mn-lt"/>
                          <a:cs typeface="Segoe UI"/>
                        </a:rPr>
                        <a:t>M</a:t>
                      </a:r>
                      <a:r>
                        <a:rPr lang="sv-SE" sz="1400" b="0" i="0" u="none" strike="noStrike" noProof="0">
                          <a:solidFill>
                            <a:srgbClr val="000000"/>
                          </a:solidFill>
                          <a:latin typeface="+mn-lt"/>
                          <a:cs typeface="Arial"/>
                        </a:rPr>
                        <a:t>öta klimatutmaningen – tillsammans med näringslivet</a:t>
                      </a:r>
                      <a:endParaRPr lang="sv-SE" sz="1400">
                        <a:latin typeface="+mn-lt"/>
                      </a:endParaRPr>
                    </a:p>
                  </a:txBody>
                  <a:tcPr/>
                </a:tc>
                <a:extLst>
                  <a:ext uri="{0D108BD9-81ED-4DB2-BD59-A6C34878D82A}">
                    <a16:rowId xmlns:a16="http://schemas.microsoft.com/office/drawing/2014/main" val="1231943462"/>
                  </a:ext>
                </a:extLst>
              </a:tr>
              <a:tr h="571500">
                <a:tc>
                  <a:txBody>
                    <a:bodyPr/>
                    <a:lstStyle/>
                    <a:p>
                      <a:pPr marL="0" marR="0" lvl="0" indent="0" algn="l" defTabSz="914400" rtl="0" eaLnBrk="1" fontAlgn="t" latinLnBrk="0" hangingPunct="1">
                        <a:lnSpc>
                          <a:spcPts val="1500"/>
                        </a:lnSpc>
                        <a:spcBef>
                          <a:spcPts val="0"/>
                        </a:spcBef>
                        <a:spcAft>
                          <a:spcPts val="0"/>
                        </a:spcAft>
                        <a:buClrTx/>
                        <a:buSzTx/>
                        <a:buFontTx/>
                        <a:buNone/>
                        <a:tabLst/>
                        <a:defRPr/>
                      </a:pPr>
                      <a:r>
                        <a:rPr lang="sv-SE" sz="1400" b="0" i="0" dirty="0">
                          <a:effectLst/>
                          <a:latin typeface="+mn-lt"/>
                        </a:rPr>
                        <a:t>3. Öka </a:t>
                      </a:r>
                      <a:r>
                        <a:rPr lang="sv-SE" sz="1400" b="0" i="0" dirty="0">
                          <a:effectLst/>
                          <a:highlight>
                            <a:srgbClr val="FFFF00"/>
                          </a:highlight>
                          <a:latin typeface="+mn-lt"/>
                        </a:rPr>
                        <a:t>stadens</a:t>
                      </a:r>
                      <a:r>
                        <a:rPr lang="sv-SE" sz="1400" b="0" i="0" dirty="0">
                          <a:effectLst/>
                          <a:latin typeface="+mn-lt"/>
                        </a:rPr>
                        <a:t> kapacitet att bidra till näringslivets innovationsförmåga och strategiska utveckling.</a:t>
                      </a:r>
                      <a:endParaRPr lang="sv-SE" sz="1400" dirty="0">
                        <a:latin typeface="+mn-lt"/>
                      </a:endParaRPr>
                    </a:p>
                    <a:p>
                      <a:pPr fontAlgn="t">
                        <a:lnSpc>
                          <a:spcPts val="1500"/>
                        </a:lnSpc>
                        <a:buNone/>
                      </a:pPr>
                      <a:endParaRPr lang="sv-SE" sz="1400" b="0" i="0" dirty="0">
                        <a:effectLst/>
                        <a:latin typeface="+mn-lt"/>
                      </a:endParaRPr>
                    </a:p>
                  </a:txBody>
                  <a:tcPr/>
                </a:tc>
                <a:tc>
                  <a:txBody>
                    <a:bodyPr/>
                    <a:lstStyle/>
                    <a:p>
                      <a:pPr fontAlgn="t">
                        <a:lnSpc>
                          <a:spcPts val="1500"/>
                        </a:lnSpc>
                        <a:buNone/>
                      </a:pPr>
                      <a:r>
                        <a:rPr lang="sv-SE" sz="1400" b="0" i="0">
                          <a:effectLst/>
                          <a:latin typeface="+mn-lt"/>
                        </a:rPr>
                        <a:t>Innovationsförmåga, strategisk utveckling, digitalisering och AI, robusthet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Stärka </a:t>
                      </a:r>
                      <a:r>
                        <a:rPr lang="sv-SE" sz="1400" b="0" i="0" u="none" strike="noStrike" kern="1200" cap="none" spc="0" normalizeH="0" baseline="0" noProof="0">
                          <a:ln>
                            <a:noFill/>
                          </a:ln>
                          <a:solidFill>
                            <a:prstClr val="black"/>
                          </a:solidFill>
                          <a:effectLst/>
                          <a:uLnTx/>
                          <a:uFillTx/>
                          <a:latin typeface="+mn-lt"/>
                          <a:ea typeface="Galaxie Polaris Medium" panose="02000000000000000000" pitchFamily="50" charset="0"/>
                          <a:cs typeface="Arial"/>
                        </a:rPr>
                        <a:t>FoU-resurserna</a:t>
                      </a:r>
                    </a:p>
                    <a:p>
                      <a:pPr marL="0" marR="0" lvl="0" indent="0" algn="l">
                        <a:lnSpc>
                          <a:spcPct val="100000"/>
                        </a:lnSpc>
                        <a:spcBef>
                          <a:spcPts val="0"/>
                        </a:spcBef>
                        <a:spcAft>
                          <a:spcPts val="0"/>
                        </a:spcAft>
                        <a:buNone/>
                      </a:pPr>
                      <a:r>
                        <a:rPr lang="sv-SE" sz="1400" b="0" i="0" u="none" strike="noStrike" kern="1200" cap="none" spc="0" normalizeH="0" baseline="0" noProof="0">
                          <a:ln>
                            <a:noFill/>
                          </a:ln>
                          <a:solidFill>
                            <a:srgbClr val="000000"/>
                          </a:solidFill>
                          <a:effectLst/>
                          <a:uLnTx/>
                          <a:uFillTx/>
                          <a:latin typeface="+mn-lt"/>
                          <a:cs typeface="Arial"/>
                        </a:rPr>
                        <a:t>Fler växande små och medelstora företag</a:t>
                      </a:r>
                      <a:endParaRPr lang="sv-SE" sz="1400">
                        <a:latin typeface="+mn-lt"/>
                      </a:endParaRPr>
                    </a:p>
                  </a:txBody>
                  <a:tcPr/>
                </a:tc>
                <a:extLst>
                  <a:ext uri="{0D108BD9-81ED-4DB2-BD59-A6C34878D82A}">
                    <a16:rowId xmlns:a16="http://schemas.microsoft.com/office/drawing/2014/main" val="2845181372"/>
                  </a:ext>
                </a:extLst>
              </a:tr>
              <a:tr h="564465">
                <a:tc>
                  <a:txBody>
                    <a:bodyPr/>
                    <a:lstStyle/>
                    <a:p>
                      <a:pPr fontAlgn="t">
                        <a:lnSpc>
                          <a:spcPts val="1500"/>
                        </a:lnSpc>
                        <a:buNone/>
                      </a:pPr>
                      <a:r>
                        <a:rPr lang="sv-SE" sz="1400" b="0" i="0" dirty="0">
                          <a:effectLst/>
                          <a:latin typeface="+mn-lt"/>
                        </a:rPr>
                        <a:t>4. Stärka kulturella och kreativa branscher som katalysatorer för tvärsektoriell innovation.</a:t>
                      </a:r>
                      <a:endParaRPr lang="en-US" sz="1400" dirty="0">
                        <a:latin typeface="+mn-lt"/>
                      </a:endParaRPr>
                    </a:p>
                  </a:txBody>
                  <a:tcPr/>
                </a:tc>
                <a:tc>
                  <a:txBody>
                    <a:bodyPr/>
                    <a:lstStyle/>
                    <a:p>
                      <a:pPr fontAlgn="t">
                        <a:lnSpc>
                          <a:spcPts val="1500"/>
                        </a:lnSpc>
                        <a:buNone/>
                      </a:pPr>
                      <a:r>
                        <a:rPr lang="sv-SE" sz="1400" b="0" i="0">
                          <a:effectLst/>
                          <a:latin typeface="+mn-lt"/>
                        </a:rPr>
                        <a:t>Kulturella och kreativa branscher, tvärsektoriell innovation, förnyelse och framsyn</a:t>
                      </a:r>
                    </a:p>
                  </a:txBody>
                  <a:tcPr/>
                </a:tc>
                <a:tc>
                  <a:txBody>
                    <a:bodyPr/>
                    <a:lstStyle/>
                    <a:p>
                      <a:pPr fontAlgn="t">
                        <a:lnSpc>
                          <a:spcPts val="1500"/>
                        </a:lnSpc>
                        <a:buNone/>
                      </a:pPr>
                      <a:r>
                        <a:rPr lang="sv-SE" sz="1400" b="0" i="0" dirty="0">
                          <a:effectLst/>
                          <a:latin typeface="+mn-lt"/>
                        </a:rPr>
                        <a:t>M</a:t>
                      </a:r>
                      <a:r>
                        <a:rPr kumimoji="0" lang="sv-SE" sz="1400" b="0" i="0" u="none" strike="noStrike" kern="1200" cap="none" spc="0" normalizeH="0" baseline="0" dirty="0">
                          <a:ln>
                            <a:noFill/>
                          </a:ln>
                          <a:solidFill>
                            <a:prstClr val="black"/>
                          </a:solidFill>
                          <a:effectLst/>
                          <a:uLnTx/>
                          <a:uFillTx/>
                          <a:latin typeface="+mn-lt"/>
                          <a:cs typeface="Arial"/>
                        </a:rPr>
                        <a:t>öta klimatutmaningen – tillsammans med näringslivet</a:t>
                      </a:r>
                      <a:br>
                        <a:rPr kumimoji="0" lang="sv-SE" sz="1400" b="0" i="0" u="none" strike="noStrike" kern="1200" cap="none" spc="0" normalizeH="0" baseline="0" dirty="0">
                          <a:ln>
                            <a:noFill/>
                          </a:ln>
                          <a:solidFill>
                            <a:srgbClr val="000000"/>
                          </a:solidFill>
                          <a:effectLst/>
                          <a:uLnTx/>
                          <a:uFillTx/>
                          <a:latin typeface="+mn-lt"/>
                          <a:cs typeface="Arial"/>
                        </a:rPr>
                      </a:br>
                      <a:r>
                        <a:rPr kumimoji="0" lang="sv-SE" sz="1400" b="0" i="0" u="none" strike="noStrike" kern="1200" cap="none" spc="0" normalizeH="0" baseline="0" dirty="0">
                          <a:ln>
                            <a:noFill/>
                          </a:ln>
                          <a:solidFill>
                            <a:prstClr val="black"/>
                          </a:solidFill>
                          <a:effectLst/>
                          <a:uLnTx/>
                          <a:uFillTx/>
                          <a:latin typeface="+mn-lt"/>
                          <a:cs typeface="Arial"/>
                        </a:rPr>
                        <a:t>Stärka FoU‑resurserna</a:t>
                      </a:r>
                      <a:br>
                        <a:rPr kumimoji="0" lang="sv-SE" sz="1400" b="0" i="0" u="none" strike="noStrike" kern="1200" cap="none" spc="0" normalizeH="0" baseline="0" dirty="0">
                          <a:ln>
                            <a:noFill/>
                          </a:ln>
                          <a:solidFill>
                            <a:srgbClr val="000000"/>
                          </a:solidFill>
                          <a:effectLst/>
                          <a:uLnTx/>
                          <a:uFillTx/>
                          <a:latin typeface="+mn-lt"/>
                          <a:cs typeface="Arial"/>
                        </a:rPr>
                      </a:br>
                      <a:r>
                        <a:rPr kumimoji="0" lang="sv-SE" sz="1400" b="0" i="0" u="none" strike="noStrike" kern="1200" cap="none" spc="0" normalizeH="0" baseline="0" noProof="0" dirty="0">
                          <a:ln>
                            <a:noFill/>
                          </a:ln>
                          <a:solidFill>
                            <a:prstClr val="black"/>
                          </a:solidFill>
                          <a:effectLst/>
                          <a:uLnTx/>
                          <a:uFillTx/>
                          <a:latin typeface="+mn-lt"/>
                          <a:ea typeface="+mn-ea"/>
                          <a:cs typeface="Arial"/>
                        </a:rPr>
                        <a:t>Fler växande små och medelstora företag</a:t>
                      </a:r>
                      <a:endParaRPr kumimoji="0" lang="sv-SE" sz="1400" b="0" i="0" u="none" strike="noStrike" kern="1200" cap="none" spc="0" normalizeH="0" baseline="0" dirty="0">
                        <a:ln>
                          <a:noFill/>
                        </a:ln>
                        <a:solidFill>
                          <a:prstClr val="black"/>
                        </a:solidFill>
                        <a:effectLst/>
                        <a:uLnTx/>
                        <a:uFillTx/>
                        <a:latin typeface="+mn-lt"/>
                        <a:ea typeface="+mn-ea"/>
                        <a:cs typeface="Arial"/>
                      </a:endParaRPr>
                    </a:p>
                  </a:txBody>
                  <a:tcPr/>
                </a:tc>
                <a:extLst>
                  <a:ext uri="{0D108BD9-81ED-4DB2-BD59-A6C34878D82A}">
                    <a16:rowId xmlns:a16="http://schemas.microsoft.com/office/drawing/2014/main" val="929911654"/>
                  </a:ext>
                </a:extLst>
              </a:tr>
            </a:tbl>
          </a:graphicData>
        </a:graphic>
      </p:graphicFrame>
      <p:sp>
        <p:nvSpPr>
          <p:cNvPr id="4" name="textruta 3">
            <a:extLst>
              <a:ext uri="{FF2B5EF4-FFF2-40B4-BE49-F238E27FC236}">
                <a16:creationId xmlns:a16="http://schemas.microsoft.com/office/drawing/2014/main" id="{FCD3138F-B5C5-3B5E-C97F-15F44BC3F1E6}"/>
              </a:ext>
            </a:extLst>
          </p:cNvPr>
          <p:cNvSpPr txBox="1"/>
          <p:nvPr/>
        </p:nvSpPr>
        <p:spPr>
          <a:xfrm>
            <a:off x="409392" y="4989597"/>
            <a:ext cx="11373215" cy="1743298"/>
          </a:xfrm>
          <a:prstGeom prst="rect">
            <a:avLst/>
          </a:prstGeom>
          <a:noFill/>
        </p:spPr>
        <p:txBody>
          <a:bodyPr wrap="square">
            <a:spAutoFit/>
          </a:bodyPr>
          <a:lstStyle/>
          <a:p>
            <a:pPr>
              <a:spcAft>
                <a:spcPts val="600"/>
              </a:spcAft>
            </a:pPr>
            <a:r>
              <a:rPr lang="sv-SE" sz="1400" b="1" dirty="0"/>
              <a:t>Tidigare formuleringar:</a:t>
            </a:r>
          </a:p>
          <a:p>
            <a:pPr marL="457200" indent="-457200">
              <a:lnSpc>
                <a:spcPct val="90000"/>
              </a:lnSpc>
              <a:buFont typeface="+mj-lt"/>
              <a:buAutoNum type="arabicPeriod"/>
            </a:pPr>
            <a:r>
              <a:rPr lang="sv-SE" sz="1400" b="0" dirty="0"/>
              <a:t>Initiera, utveckla och samordna klusterinitiativ och strategiska samverkansprojekt där kompetenser korsbefruktas.</a:t>
            </a:r>
            <a:br>
              <a:rPr lang="sv-SE" sz="1400" b="0" dirty="0"/>
            </a:br>
            <a:endParaRPr lang="sv-SE" sz="1400" b="0" dirty="0"/>
          </a:p>
          <a:p>
            <a:pPr marL="457200" indent="-457200">
              <a:lnSpc>
                <a:spcPct val="90000"/>
              </a:lnSpc>
              <a:buFont typeface="+mj-lt"/>
              <a:buAutoNum type="arabicPeriod"/>
            </a:pPr>
            <a:r>
              <a:rPr lang="sv-SE" sz="1400" b="0" dirty="0"/>
              <a:t>Positionera staden som internationellt ledande test- och demomiljö för hållbara lösningar på samhällsutmaningar.</a:t>
            </a:r>
            <a:br>
              <a:rPr lang="sv-SE" sz="1400" b="0" dirty="0"/>
            </a:br>
            <a:endParaRPr lang="sv-SE" sz="1400" b="0" dirty="0"/>
          </a:p>
          <a:p>
            <a:pPr marL="457200" indent="-457200">
              <a:lnSpc>
                <a:spcPct val="90000"/>
              </a:lnSpc>
              <a:buFont typeface="+mj-lt"/>
              <a:buAutoNum type="arabicPeriod"/>
            </a:pPr>
            <a:r>
              <a:rPr lang="sv-SE" sz="1400" b="0" dirty="0"/>
              <a:t>Stärka Göteborgs position som den innovativa motorn i svensk industri.</a:t>
            </a:r>
            <a:br>
              <a:rPr lang="sv-SE" sz="1400" b="0" dirty="0"/>
            </a:br>
            <a:endParaRPr lang="sv-SE" sz="1400" b="0" dirty="0"/>
          </a:p>
          <a:p>
            <a:pPr marL="457200" indent="-457200">
              <a:lnSpc>
                <a:spcPct val="90000"/>
              </a:lnSpc>
              <a:buFont typeface="+mj-lt"/>
              <a:buAutoNum type="arabicPeriod"/>
            </a:pPr>
            <a:r>
              <a:rPr lang="sv-SE" sz="1400" b="0" dirty="0"/>
              <a:t>Satsa aktivt på kreativa näringar (KKN) som katalysator för innovation.</a:t>
            </a:r>
            <a:endParaRPr lang="sv-SE" sz="1400" dirty="0"/>
          </a:p>
        </p:txBody>
      </p:sp>
    </p:spTree>
    <p:extLst>
      <p:ext uri="{BB962C8B-B14F-4D97-AF65-F5344CB8AC3E}">
        <p14:creationId xmlns:p14="http://schemas.microsoft.com/office/powerpoint/2010/main" val="4087733031"/>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C957E2-0924-5D36-E01B-A775FBCA8F84}"/>
              </a:ext>
            </a:extLst>
          </p:cNvPr>
          <p:cNvSpPr>
            <a:spLocks noGrp="1"/>
          </p:cNvSpPr>
          <p:nvPr>
            <p:ph type="title"/>
          </p:nvPr>
        </p:nvSpPr>
        <p:spPr/>
        <p:txBody>
          <a:bodyPr>
            <a:normAutofit/>
          </a:bodyPr>
          <a:lstStyle/>
          <a:p>
            <a:r>
              <a:rPr lang="sv-SE"/>
              <a:t>3.Företagsbesöksdagen 2026 går av stapeln 6 okt.</a:t>
            </a:r>
            <a:br>
              <a:rPr lang="sv-SE"/>
            </a:br>
            <a:r>
              <a:rPr lang="sv-SE" dirty="0"/>
              <a:t>Hela </a:t>
            </a:r>
            <a:r>
              <a:rPr lang="sv-SE" dirty="0" err="1"/>
              <a:t>BRG:s</a:t>
            </a:r>
            <a:r>
              <a:rPr lang="sv-SE" dirty="0"/>
              <a:t> styrelse inbjudna</a:t>
            </a:r>
          </a:p>
        </p:txBody>
      </p:sp>
    </p:spTree>
    <p:extLst>
      <p:ext uri="{BB962C8B-B14F-4D97-AF65-F5344CB8AC3E}">
        <p14:creationId xmlns:p14="http://schemas.microsoft.com/office/powerpoint/2010/main" val="396666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13CA3-62BD-5386-A9C1-F286A01D30D4}"/>
            </a:ext>
          </a:extLst>
        </p:cNvPr>
        <p:cNvGrpSpPr/>
        <p:nvPr/>
      </p:nvGrpSpPr>
      <p:grpSpPr>
        <a:xfrm>
          <a:off x="0" y="0"/>
          <a:ext cx="0" cy="0"/>
          <a:chOff x="0" y="0"/>
          <a:chExt cx="0" cy="0"/>
        </a:xfrm>
      </p:grpSpPr>
    </p:spTree>
    <p:extLst>
      <p:ext uri="{BB962C8B-B14F-4D97-AF65-F5344CB8AC3E}">
        <p14:creationId xmlns:p14="http://schemas.microsoft.com/office/powerpoint/2010/main" val="7468384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4D8URRfBtC07JDGolJ3j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3dMByrUQGXf7hsQOQsoxZ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3dMByrUQGXf7hsQOQsoxZ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9Irg6HggmY_niiEeFo37o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fyNdAVXJvXfn1BfT51P62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D8ENucILuI1MV_9EwYHEW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D8ENucILuI1MV_9EwYHEW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D8ENucILuI1MV_9EwYHEW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RG Basic">
  <a:themeElements>
    <a:clrScheme name="BRG Basic">
      <a:dk1>
        <a:sysClr val="windowText" lastClr="000000"/>
      </a:dk1>
      <a:lt1>
        <a:sysClr val="window" lastClr="FFFFFF"/>
      </a:lt1>
      <a:dk2>
        <a:srgbClr val="FF7487"/>
      </a:dk2>
      <a:lt2>
        <a:srgbClr val="948AF2"/>
      </a:lt2>
      <a:accent1>
        <a:srgbClr val="1D4F78"/>
      </a:accent1>
      <a:accent2>
        <a:srgbClr val="0094D8"/>
      </a:accent2>
      <a:accent3>
        <a:srgbClr val="66C1BF"/>
      </a:accent3>
      <a:accent4>
        <a:srgbClr val="66BDE6"/>
      </a:accent4>
      <a:accent5>
        <a:srgbClr val="A2D8D7"/>
      </a:accent5>
      <a:accent6>
        <a:srgbClr val="A3BDC7"/>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106AC1F5-303F-4702-AE94-7C4EB7E91FA7}"/>
    </a:ext>
  </a:extLst>
</a:theme>
</file>

<file path=ppt/theme/theme2.xml><?xml version="1.0" encoding="utf-8"?>
<a:theme xmlns:a="http://schemas.openxmlformats.org/drawingml/2006/main" name="BRG Mörkblå">
  <a:themeElements>
    <a:clrScheme name="Anpassat 5">
      <a:dk1>
        <a:sysClr val="windowText" lastClr="000000"/>
      </a:dk1>
      <a:lt1>
        <a:sysClr val="window" lastClr="FFFFFF"/>
      </a:lt1>
      <a:dk2>
        <a:srgbClr val="948AF2"/>
      </a:dk2>
      <a:lt2>
        <a:srgbClr val="FF7487"/>
      </a:lt2>
      <a:accent1>
        <a:srgbClr val="1D4F78"/>
      </a:accent1>
      <a:accent2>
        <a:srgbClr val="6889A4"/>
      </a:accent2>
      <a:accent3>
        <a:srgbClr val="A3B7C7"/>
      </a:accent3>
      <a:accent4>
        <a:srgbClr val="D0DAE2"/>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87FD53CD-159A-4F72-AFE5-045A3C31D672}"/>
    </a:ext>
  </a:extLst>
</a:theme>
</file>

<file path=ppt/theme/theme3.xml><?xml version="1.0" encoding="utf-8"?>
<a:theme xmlns:a="http://schemas.openxmlformats.org/drawingml/2006/main" name="BRG Lila">
  <a:themeElements>
    <a:clrScheme name="BRG Tech">
      <a:dk1>
        <a:sysClr val="windowText" lastClr="000000"/>
      </a:dk1>
      <a:lt1>
        <a:sysClr val="window" lastClr="FFFFFF"/>
      </a:lt1>
      <a:dk2>
        <a:srgbClr val="FBE734"/>
      </a:dk2>
      <a:lt2>
        <a:srgbClr val="FF7487"/>
      </a:lt2>
      <a:accent1>
        <a:srgbClr val="948AF2"/>
      </a:accent1>
      <a:accent2>
        <a:srgbClr val="BDB7F6"/>
      </a:accent2>
      <a:accent3>
        <a:srgbClr val="D3CFF8"/>
      </a:accent3>
      <a:accent4>
        <a:srgbClr val="323232"/>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87FD53CD-159A-4F72-AFE5-045A3C31D672}"/>
    </a:ext>
  </a:extLst>
</a:theme>
</file>

<file path=ppt/theme/theme4.xml><?xml version="1.0" encoding="utf-8"?>
<a:theme xmlns:a="http://schemas.openxmlformats.org/drawingml/2006/main" name="BRG Turkos">
  <a:themeElements>
    <a:clrScheme name="BRG Turkos">
      <a:dk1>
        <a:sysClr val="windowText" lastClr="000000"/>
      </a:dk1>
      <a:lt1>
        <a:sysClr val="window" lastClr="FFFFFF"/>
      </a:lt1>
      <a:dk2>
        <a:srgbClr val="948AF2"/>
      </a:dk2>
      <a:lt2>
        <a:srgbClr val="FF7487"/>
      </a:lt2>
      <a:accent1>
        <a:srgbClr val="66C1BF"/>
      </a:accent1>
      <a:accent2>
        <a:srgbClr val="A3D8D7"/>
      </a:accent2>
      <a:accent3>
        <a:srgbClr val="C0E5E4"/>
      </a:accent3>
      <a:accent4>
        <a:srgbClr val="DFF1F1"/>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DEF8738B-0DD1-41BD-8DC6-1E4E9E32B026}"/>
    </a:ext>
  </a:extLst>
</a:theme>
</file>

<file path=ppt/theme/theme5.xml><?xml version="1.0" encoding="utf-8"?>
<a:theme xmlns:a="http://schemas.openxmlformats.org/drawingml/2006/main" name="BRG Ljusblå">
  <a:themeElements>
    <a:clrScheme name="BRG Ljusblå">
      <a:dk1>
        <a:sysClr val="windowText" lastClr="000000"/>
      </a:dk1>
      <a:lt1>
        <a:sysClr val="window" lastClr="FFFFFF"/>
      </a:lt1>
      <a:dk2>
        <a:srgbClr val="948AF2"/>
      </a:dk2>
      <a:lt2>
        <a:srgbClr val="FF7487"/>
      </a:lt2>
      <a:accent1>
        <a:srgbClr val="0094D8"/>
      </a:accent1>
      <a:accent2>
        <a:srgbClr val="66BDE6"/>
      </a:accent2>
      <a:accent3>
        <a:srgbClr val="98D3EE"/>
      </a:accent3>
      <a:accent4>
        <a:srgbClr val="CBE8F6"/>
      </a:accent4>
      <a:accent5>
        <a:srgbClr val="989898"/>
      </a:accent5>
      <a:accent6>
        <a:srgbClr val="CBCBCB"/>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77BC2DDA-A600-4242-BB22-73B931E6982F}"/>
    </a:ext>
  </a:extLst>
</a:theme>
</file>

<file path=ppt/theme/theme6.xml><?xml version="1.0" encoding="utf-8"?>
<a:theme xmlns:a="http://schemas.openxmlformats.org/drawingml/2006/main" name="1_BRG Advanced">
  <a:themeElements>
    <a:clrScheme name="BRG Basic">
      <a:dk1>
        <a:sysClr val="windowText" lastClr="000000"/>
      </a:dk1>
      <a:lt1>
        <a:sysClr val="window" lastClr="FFFFFF"/>
      </a:lt1>
      <a:dk2>
        <a:srgbClr val="FF7487"/>
      </a:dk2>
      <a:lt2>
        <a:srgbClr val="948AF2"/>
      </a:lt2>
      <a:accent1>
        <a:srgbClr val="1D4F78"/>
      </a:accent1>
      <a:accent2>
        <a:srgbClr val="0094D8"/>
      </a:accent2>
      <a:accent3>
        <a:srgbClr val="66C1BF"/>
      </a:accent3>
      <a:accent4>
        <a:srgbClr val="66BDE6"/>
      </a:accent4>
      <a:accent5>
        <a:srgbClr val="A2D8D7"/>
      </a:accent5>
      <a:accent6>
        <a:srgbClr val="A3BDC7"/>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B4C0127C-A510-4024-A9FD-5E4628AB831D}"/>
    </a:ext>
  </a:extLst>
</a:theme>
</file>

<file path=ppt/theme/theme7.xml><?xml version="1.0" encoding="utf-8"?>
<a:theme xmlns:a="http://schemas.openxmlformats.org/drawingml/2006/main" name="4_BRG Advanced">
  <a:themeElements>
    <a:clrScheme name="BRG Basic">
      <a:dk1>
        <a:sysClr val="windowText" lastClr="000000"/>
      </a:dk1>
      <a:lt1>
        <a:sysClr val="window" lastClr="FFFFFF"/>
      </a:lt1>
      <a:dk2>
        <a:srgbClr val="FF7487"/>
      </a:dk2>
      <a:lt2>
        <a:srgbClr val="948AF2"/>
      </a:lt2>
      <a:accent1>
        <a:srgbClr val="1D4F78"/>
      </a:accent1>
      <a:accent2>
        <a:srgbClr val="0094D8"/>
      </a:accent2>
      <a:accent3>
        <a:srgbClr val="66C1BF"/>
      </a:accent3>
      <a:accent4>
        <a:srgbClr val="66BDE6"/>
      </a:accent4>
      <a:accent5>
        <a:srgbClr val="A2D8D7"/>
      </a:accent5>
      <a:accent6>
        <a:srgbClr val="A3BDC7"/>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pt mall ht-25 ver 1-BOOK-Q0Q2430FNE" id="{E97731FF-AE5C-4F80-A0DC-8544E70184E0}" vid="{B4C0127C-A510-4024-A9FD-5E4628AB831D}"/>
    </a:ext>
  </a:extLst>
</a:theme>
</file>

<file path=ppt/theme/theme8.xml><?xml version="1.0" encoding="utf-8"?>
<a:theme xmlns:a="http://schemas.openxmlformats.org/drawingml/2006/main" name="BRG Advanced">
  <a:themeElements>
    <a:clrScheme name="BRG Basic">
      <a:dk1>
        <a:sysClr val="windowText" lastClr="000000"/>
      </a:dk1>
      <a:lt1>
        <a:sysClr val="window" lastClr="FFFFFF"/>
      </a:lt1>
      <a:dk2>
        <a:srgbClr val="FF7487"/>
      </a:dk2>
      <a:lt2>
        <a:srgbClr val="948AF2"/>
      </a:lt2>
      <a:accent1>
        <a:srgbClr val="1D4F78"/>
      </a:accent1>
      <a:accent2>
        <a:srgbClr val="0094D8"/>
      </a:accent2>
      <a:accent3>
        <a:srgbClr val="66C1BF"/>
      </a:accent3>
      <a:accent4>
        <a:srgbClr val="66BDE6"/>
      </a:accent4>
      <a:accent5>
        <a:srgbClr val="A2D8D7"/>
      </a:accent5>
      <a:accent6>
        <a:srgbClr val="A3BDC7"/>
      </a:accent6>
      <a:hlink>
        <a:srgbClr val="0563C1"/>
      </a:hlink>
      <a:folHlink>
        <a:srgbClr val="954F72"/>
      </a:folHlink>
    </a:clrScheme>
    <a:fontScheme name="Anpassat 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G PowerPoint-mall" id="{F5E6D361-D33D-43BA-BA65-EC8F2F52A24B}" vid="{8F49C89A-9509-4208-A468-FBDAFD993BD9}"/>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16A92000201544F9D267C49C52F4A04" ma:contentTypeVersion="9" ma:contentTypeDescription="Skapa ett nytt dokument." ma:contentTypeScope="" ma:versionID="ae0cc2184344e4ec91672f0914449ff7">
  <xsd:schema xmlns:xsd="http://www.w3.org/2001/XMLSchema" xmlns:xs="http://www.w3.org/2001/XMLSchema" xmlns:p="http://schemas.microsoft.com/office/2006/metadata/properties" xmlns:ns2="c14830de-8ea5-41ee-a0d2-cef36d32dd58" xmlns:ns3="059b457e-ae0d-48bb-b90e-7b883d6bd4f4" targetNamespace="http://schemas.microsoft.com/office/2006/metadata/properties" ma:root="true" ma:fieldsID="a60c27cbee73e4dc0d07f38c9565b99b" ns2:_="" ns3:_="">
    <xsd:import namespace="c14830de-8ea5-41ee-a0d2-cef36d32dd58"/>
    <xsd:import namespace="059b457e-ae0d-48bb-b90e-7b883d6bd4f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4830de-8ea5-41ee-a0d2-cef36d32dd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BillingMetadata" ma:index="1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9b457e-ae0d-48bb-b90e-7b883d6bd4f4"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7A82822-267C-4AA6-BD2A-9B014F9E1AB7}">
  <ds:schemaRefs>
    <ds:schemaRef ds:uri="http://schemas.microsoft.com/office/2006/documentManagement/types"/>
    <ds:schemaRef ds:uri="http://purl.org/dc/elements/1.1/"/>
    <ds:schemaRef ds:uri="18018ebf-c118-4457-bc4c-627bb2cda996"/>
    <ds:schemaRef ds:uri="http://schemas.openxmlformats.org/package/2006/metadata/core-properties"/>
    <ds:schemaRef ds:uri="http://purl.org/dc/dcmitype/"/>
    <ds:schemaRef ds:uri="http://purl.org/dc/terms/"/>
    <ds:schemaRef ds:uri="http://schemas.microsoft.com/office/infopath/2007/PartnerControls"/>
    <ds:schemaRef ds:uri="http://www.w3.org/XML/1998/namespace"/>
    <ds:schemaRef ds:uri="81115a79-ed71-43f8-af43-5c3a25bdf01a"/>
    <ds:schemaRef ds:uri="http://schemas.microsoft.com/office/2006/metadata/properties"/>
  </ds:schemaRefs>
</ds:datastoreItem>
</file>

<file path=customXml/itemProps2.xml><?xml version="1.0" encoding="utf-8"?>
<ds:datastoreItem xmlns:ds="http://schemas.openxmlformats.org/officeDocument/2006/customXml" ds:itemID="{BE581B09-38A1-4104-82D8-50C589767C92}">
  <ds:schemaRefs>
    <ds:schemaRef ds:uri="http://schemas.microsoft.com/sharepoint/v3/contenttype/forms"/>
  </ds:schemaRefs>
</ds:datastoreItem>
</file>

<file path=customXml/itemProps3.xml><?xml version="1.0" encoding="utf-8"?>
<ds:datastoreItem xmlns:ds="http://schemas.openxmlformats.org/officeDocument/2006/customXml" ds:itemID="{98F21E39-E2DC-49FF-97E1-56CEEF0CE940}"/>
</file>

<file path=docProps/app.xml><?xml version="1.0" encoding="utf-8"?>
<Properties xmlns="http://schemas.openxmlformats.org/officeDocument/2006/extended-properties" xmlns:vt="http://schemas.openxmlformats.org/officeDocument/2006/docPropsVTypes">
  <Template>Förslag PPT-mall 2025 vers 3</Template>
  <TotalTime>0</TotalTime>
  <Words>2273</Words>
  <Application>Microsoft Office PowerPoint</Application>
  <PresentationFormat>Bredbild</PresentationFormat>
  <Paragraphs>534</Paragraphs>
  <Slides>21</Slides>
  <Notes>8</Notes>
  <HiddenSlides>0</HiddenSlides>
  <MMClips>0</MMClips>
  <ScaleCrop>false</ScaleCrop>
  <HeadingPairs>
    <vt:vector size="8" baseType="variant">
      <vt:variant>
        <vt:lpstr>Använt teckensnitt</vt:lpstr>
      </vt:variant>
      <vt:variant>
        <vt:i4>5</vt:i4>
      </vt:variant>
      <vt:variant>
        <vt:lpstr>Tema</vt:lpstr>
      </vt:variant>
      <vt:variant>
        <vt:i4>8</vt:i4>
      </vt:variant>
      <vt:variant>
        <vt:lpstr>Serverprogram för OLE-inbäddning</vt:lpstr>
      </vt:variant>
      <vt:variant>
        <vt:i4>1</vt:i4>
      </vt:variant>
      <vt:variant>
        <vt:lpstr>Bildrubriker</vt:lpstr>
      </vt:variant>
      <vt:variant>
        <vt:i4>21</vt:i4>
      </vt:variant>
    </vt:vector>
  </HeadingPairs>
  <TitlesOfParts>
    <vt:vector size="35" baseType="lpstr">
      <vt:lpstr>Arial</vt:lpstr>
      <vt:lpstr>Calibri</vt:lpstr>
      <vt:lpstr>DINPro-Regular</vt:lpstr>
      <vt:lpstr>Galaxie Polaris Medium</vt:lpstr>
      <vt:lpstr>Times New Roman</vt:lpstr>
      <vt:lpstr>BRG Basic</vt:lpstr>
      <vt:lpstr>BRG Mörkblå</vt:lpstr>
      <vt:lpstr>BRG Lila</vt:lpstr>
      <vt:lpstr>BRG Turkos</vt:lpstr>
      <vt:lpstr>BRG Ljusblå</vt:lpstr>
      <vt:lpstr>1_BRG Advanced</vt:lpstr>
      <vt:lpstr>4_BRG Advanced</vt:lpstr>
      <vt:lpstr>BRG Advanced</vt:lpstr>
      <vt:lpstr>think-cell Slide</vt:lpstr>
      <vt:lpstr>Göteborgs Stads näringslivsstrategiska program</vt:lpstr>
      <vt:lpstr>Agenda</vt:lpstr>
      <vt:lpstr>Utfall handlingsplan 3 Göteborg Stad - 2026-27. </vt:lpstr>
      <vt:lpstr>2. Utfall indikatorer</vt:lpstr>
      <vt:lpstr>Övergripande mål 120 000 fler jobb 2026-2035</vt:lpstr>
      <vt:lpstr>Utfall indikatorer</vt:lpstr>
      <vt:lpstr>3. Revidering 2026-27</vt:lpstr>
      <vt:lpstr>Revideringsprocess 2026-27</vt:lpstr>
      <vt:lpstr>Status</vt:lpstr>
      <vt:lpstr>Från fakta till aktivitet</vt:lpstr>
      <vt:lpstr>Långsiktiga utmaningar för regionens näringsliv</vt:lpstr>
      <vt:lpstr>Utfalla indikatorer</vt:lpstr>
      <vt:lpstr>PowerPoint-presentation</vt:lpstr>
      <vt:lpstr>  </vt:lpstr>
      <vt:lpstr>Attraktionskraft</vt:lpstr>
      <vt:lpstr>Infrastruktur &amp; tillgänglighet</vt:lpstr>
      <vt:lpstr>Markberedskap och fysisk planering</vt:lpstr>
      <vt:lpstr>Företagsklimat</vt:lpstr>
      <vt:lpstr>Innovationskraft</vt:lpstr>
      <vt:lpstr>3.Företagsbesöksdagen 2026 går av stapeln 6 okt. Hela BRG:s styrelse inbjudna</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 Gumabon</dc:creator>
  <cp:lastModifiedBy>Jessica Nilsson</cp:lastModifiedBy>
  <cp:revision>3</cp:revision>
  <cp:lastPrinted>2025-09-02T13:42:02Z</cp:lastPrinted>
  <dcterms:created xsi:type="dcterms:W3CDTF">2025-06-12T13:04:55Z</dcterms:created>
  <dcterms:modified xsi:type="dcterms:W3CDTF">2026-08-18T08:31:43Z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0x010100116A92000201544F9D267C49C52F4A04</vt:lpwstr>
  </property>
  <property fmtid="{D5CDD505-2E9C-101B-9397-08002B2CF9AE}" pid="3" name="MediaServiceImageTags">
    <vt:lpwstr/>
  </property>
</Properties>
</file>