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42113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3" d="100"/>
          <a:sy n="83" d="100"/>
        </p:scale>
        <p:origin x="907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5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2019-01-22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2019-01-22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278251"/>
              </p:ext>
            </p:extLst>
          </p:nvPr>
        </p:nvGraphicFramePr>
        <p:xfrm>
          <a:off x="0" y="764704"/>
          <a:ext cx="9144000" cy="609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3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1604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040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av motion av Karin Pleijel (MP) om att förbättra luftkvalitén i Göteborg genom att införa miljözoner för lätta fordon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Från och med januari 2020 kan kommuner införa miljözoner.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505553"/>
                  </a:ext>
                </a:extLst>
              </a:tr>
              <a:tr h="1634258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- Motion av Karin Pleijel (MP) och Åse-Lill Törnqvist (MP) om att införa klimatmål och klimatbudgetar i stadens alla nämnder och bolag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48353"/>
                  </a:ext>
                </a:extLst>
              </a:tr>
              <a:tr h="11036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36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332656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januari 2019</a:t>
            </a:r>
          </a:p>
        </p:txBody>
      </p:sp>
    </p:spTree>
    <p:extLst>
      <p:ext uri="{BB962C8B-B14F-4D97-AF65-F5344CB8AC3E}">
        <p14:creationId xmlns:p14="http://schemas.microsoft.com/office/powerpoint/2010/main" val="280811871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625</TotalTime>
  <Words>84</Words>
  <Application>Microsoft Office PowerPoint</Application>
  <PresentationFormat>Bildspel på skärmen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Jeanette Karlsson</cp:lastModifiedBy>
  <cp:revision>26</cp:revision>
  <cp:lastPrinted>2019-01-22T12:55:08Z</cp:lastPrinted>
  <dcterms:created xsi:type="dcterms:W3CDTF">2018-05-02T06:27:24Z</dcterms:created>
  <dcterms:modified xsi:type="dcterms:W3CDTF">2019-01-22T12:55:43Z</dcterms:modified>
</cp:coreProperties>
</file>