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6742113" cy="98726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  <a:srgbClr val="E2E2E2"/>
    <a:srgbClr val="D3D3D3"/>
    <a:srgbClr val="000099"/>
    <a:srgbClr val="FF9900"/>
    <a:srgbClr val="808080"/>
    <a:srgbClr val="292929"/>
    <a:srgbClr val="FE5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8" autoAdjust="0"/>
  </p:normalViewPr>
  <p:slideViewPr>
    <p:cSldViewPr>
      <p:cViewPr varScale="1">
        <p:scale>
          <a:sx n="83" d="100"/>
          <a:sy n="83" d="100"/>
        </p:scale>
        <p:origin x="907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0EAA46-3594-4FFD-920F-127D70A056ED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949" y="4689515"/>
            <a:ext cx="4944216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508569-7ABC-4751-9134-3BFDEE50065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1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215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5D47FFF5-D156-4B3B-9BA9-249B3FEA4F7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4E9FC7C1-136F-4612-BA2B-EC95315A87A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43688" y="773113"/>
            <a:ext cx="2105025" cy="52482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23850" y="773113"/>
            <a:ext cx="6167438" cy="524827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4FF7342E-EB9F-4C08-81AD-3094CCC9B75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8B3BF6E1-930A-432C-95D9-DDD3B3BA2F0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B102475E-BCFA-46A5-86B6-D0E90AC56108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850" y="2060575"/>
            <a:ext cx="4135438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11688" y="2060575"/>
            <a:ext cx="4137025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523EB1D6-8FDC-4F58-9C85-6A2FCFB8A8E2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81E11FF8-2E52-4505-BBCE-894CC9CFD9B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BFC518DD-AB36-4C89-9E87-879F2118F0C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93E89FD0-B583-4728-85C4-3F11436803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CED97C71-7947-4ED1-AB7A-67459759E4A4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597313F0-B01E-4280-8C24-441F285F4F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42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ändra format på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85926"/>
            <a:ext cx="84248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0"/>
            <a:endParaRPr lang="sv-SE"/>
          </a:p>
          <a:p>
            <a:pPr lvl="1"/>
            <a:endParaRPr lang="sv-SE"/>
          </a:p>
          <a:p>
            <a:pPr lvl="2"/>
            <a:endParaRPr lang="sv-SE"/>
          </a:p>
          <a:p>
            <a:pPr lvl="0"/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453188"/>
            <a:ext cx="19050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defTabSz="762000">
              <a:defRPr sz="800" b="1">
                <a:solidFill>
                  <a:schemeClr val="bg1"/>
                </a:solidFill>
              </a:defRPr>
            </a:lvl1pPr>
          </a:lstStyle>
          <a:p>
            <a:fld id="{FA92DD9C-B074-45C8-88C7-49332F0C6CAA}" type="datetime1">
              <a:rPr lang="sv-SE"/>
              <a:pPr/>
              <a:t>2019-05-09</a:t>
            </a:fld>
            <a:r>
              <a:rPr lang="sv-SE" sz="900"/>
              <a:t>/</a:t>
            </a:r>
            <a:fld id="{A4C50670-A18A-4F62-84F1-8AF6FE56B6FF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6" name="Bildobjekt 5" descr="renovalogo_mall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1704" y="5984050"/>
            <a:ext cx="1257300" cy="644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762000" rtl="0" eaLnBrk="1" fontAlgn="base" hangingPunct="1">
        <a:lnSpc>
          <a:spcPts val="3000"/>
        </a:lnSpc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8001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>
          <a:solidFill>
            <a:srgbClr val="292929"/>
          </a:solidFill>
          <a:latin typeface="+mn-lt"/>
        </a:defRPr>
      </a:lvl2pPr>
      <a:lvl3pPr marL="12192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 i="1">
          <a:solidFill>
            <a:srgbClr val="292929"/>
          </a:solidFill>
          <a:latin typeface="+mn-lt"/>
        </a:defRPr>
      </a:lvl3pPr>
      <a:lvl4pPr marL="16764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>
          <a:solidFill>
            <a:srgbClr val="292929"/>
          </a:solidFill>
          <a:latin typeface="+mn-lt"/>
        </a:defRPr>
      </a:lvl4pPr>
      <a:lvl5pPr marL="20955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5pPr>
      <a:lvl6pPr marL="25527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6pPr>
      <a:lvl7pPr marL="30099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7pPr>
      <a:lvl8pPr marL="34671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8pPr>
      <a:lvl9pPr marL="39243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2019-05-09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1</a:t>
            </a:fld>
            <a:endParaRPr lang="sv-SE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877221"/>
              </p:ext>
            </p:extLst>
          </p:nvPr>
        </p:nvGraphicFramePr>
        <p:xfrm>
          <a:off x="0" y="764704"/>
          <a:ext cx="9144000" cy="6093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36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71604">
                <a:tc>
                  <a:txBody>
                    <a:bodyPr/>
                    <a:lstStyle/>
                    <a:p>
                      <a:r>
                        <a:rPr lang="sv-SE" sz="1400" dirty="0"/>
                        <a:t>Remiss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Avsändare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Sista svarsdag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Remissens relevans för Renova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Kommentar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0040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Remiss av motion av Karin Pleijel (MP) om att förbättra luftkvalitén i Göteborg genom att införa miljözoner för lätta fordon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Stadslednings-kontoret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Besvarad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Från och med januari 2020 kan kommuner införa miljözoner.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505553"/>
                  </a:ext>
                </a:extLst>
              </a:tr>
              <a:tr h="1634258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Remiss - Motion av Karin Pleijel (MP) och Åse-Lill Törnqvist (MP) om att införa klimatmål och klimatbudgetar i stadens alla nämnder och bolag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Stadslednings-kontoret</a:t>
                      </a:r>
                    </a:p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Pågår</a:t>
                      </a:r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748353"/>
                  </a:ext>
                </a:extLst>
              </a:tr>
              <a:tr h="11036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036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505355"/>
                  </a:ext>
                </a:extLst>
              </a:tr>
            </a:tbl>
          </a:graphicData>
        </a:graphic>
      </p:graphicFrame>
      <p:sp>
        <p:nvSpPr>
          <p:cNvPr id="6" name="Rubrik 1"/>
          <p:cNvSpPr txBox="1">
            <a:spLocks/>
          </p:cNvSpPr>
          <p:nvPr/>
        </p:nvSpPr>
        <p:spPr bwMode="auto">
          <a:xfrm>
            <a:off x="251520" y="332656"/>
            <a:ext cx="77724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Aktuella </a:t>
            </a:r>
            <a:r>
              <a:rPr kumimoji="0" lang="sv-SE" sz="28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remisser maj </a:t>
            </a: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280811871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6633"/>
      </a:accent1>
      <a:accent2>
        <a:srgbClr val="FECC3E"/>
      </a:accent2>
      <a:accent3>
        <a:srgbClr val="FFFFFF"/>
      </a:accent3>
      <a:accent4>
        <a:srgbClr val="000000"/>
      </a:accent4>
      <a:accent5>
        <a:srgbClr val="FFB8AD"/>
      </a:accent5>
      <a:accent6>
        <a:srgbClr val="E6B937"/>
      </a:accent6>
      <a:hlink>
        <a:srgbClr val="3AA06E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516</TotalTime>
  <Words>84</Words>
  <Application>Microsoft Office PowerPoint</Application>
  <PresentationFormat>Bildspel på skärmen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Presentation</vt:lpstr>
      <vt:lpstr>PowerPoint-presentation</vt:lpstr>
    </vt:vector>
  </TitlesOfParts>
  <Company>Renova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Karin Hjärn</dc:creator>
  <cp:lastModifiedBy>Jeanette Karlsson</cp:lastModifiedBy>
  <cp:revision>30</cp:revision>
  <cp:lastPrinted>2018-10-04T05:41:11Z</cp:lastPrinted>
  <dcterms:created xsi:type="dcterms:W3CDTF">2018-05-02T06:27:24Z</dcterms:created>
  <dcterms:modified xsi:type="dcterms:W3CDTF">2019-05-09T05:38:47Z</dcterms:modified>
</cp:coreProperties>
</file>