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notesSlides/notesSlide9.xml" ContentType="application/vnd.openxmlformats-officedocument.presentationml.notesSlide+xml"/>
  <Override PartName="/ppt/charts/chart9.xml" ContentType="application/vnd.openxmlformats-officedocument.drawingml.chart+xml"/>
  <Override PartName="/ppt/notesSlides/notesSlide10.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charts/chart11.xml" ContentType="application/vnd.openxmlformats-officedocument.drawingml.chart+xml"/>
  <Override PartName="/ppt/notesSlides/notesSlide12.xml" ContentType="application/vnd.openxmlformats-officedocument.presentationml.notesSlide+xml"/>
  <Override PartName="/ppt/charts/chart12.xml" ContentType="application/vnd.openxmlformats-officedocument.drawingml.chart+xml"/>
  <Override PartName="/ppt/notesSlides/notesSlide13.xml" ContentType="application/vnd.openxmlformats-officedocument.presentationml.notesSlide+xml"/>
  <Override PartName="/ppt/charts/chart13.xml" ContentType="application/vnd.openxmlformats-officedocument.drawingml.chart+xml"/>
  <Override PartName="/ppt/notesSlides/notesSlide14.xml" ContentType="application/vnd.openxmlformats-officedocument.presentationml.notesSlide+xml"/>
  <Override PartName="/ppt/charts/chart14.xml" ContentType="application/vnd.openxmlformats-officedocument.drawingml.char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6" r:id="rId4"/>
    <p:sldMasterId id="2147483648" r:id="rId5"/>
    <p:sldMasterId id="2147483686" r:id="rId6"/>
    <p:sldMasterId id="2147483671" r:id="rId7"/>
    <p:sldMasterId id="2147483713" r:id="rId8"/>
    <p:sldMasterId id="2147483708" r:id="rId9"/>
  </p:sldMasterIdLst>
  <p:notesMasterIdLst>
    <p:notesMasterId r:id="rId41"/>
  </p:notesMasterIdLst>
  <p:sldIdLst>
    <p:sldId id="2980" r:id="rId10"/>
    <p:sldId id="257" r:id="rId11"/>
    <p:sldId id="2799" r:id="rId12"/>
    <p:sldId id="3028" r:id="rId13"/>
    <p:sldId id="2811" r:id="rId14"/>
    <p:sldId id="1222" r:id="rId15"/>
    <p:sldId id="1219" r:id="rId16"/>
    <p:sldId id="1225" r:id="rId17"/>
    <p:sldId id="3029" r:id="rId18"/>
    <p:sldId id="1228" r:id="rId19"/>
    <p:sldId id="1234" r:id="rId20"/>
    <p:sldId id="1246" r:id="rId21"/>
    <p:sldId id="3030" r:id="rId22"/>
    <p:sldId id="1255" r:id="rId23"/>
    <p:sldId id="1261" r:id="rId24"/>
    <p:sldId id="1270" r:id="rId25"/>
    <p:sldId id="1279" r:id="rId26"/>
    <p:sldId id="1282" r:id="rId27"/>
    <p:sldId id="3031" r:id="rId28"/>
    <p:sldId id="1291" r:id="rId29"/>
    <p:sldId id="1294" r:id="rId30"/>
    <p:sldId id="1303" r:id="rId31"/>
    <p:sldId id="3032" r:id="rId32"/>
    <p:sldId id="3033" r:id="rId33"/>
    <p:sldId id="3034" r:id="rId34"/>
    <p:sldId id="3035" r:id="rId35"/>
    <p:sldId id="2936" r:id="rId36"/>
    <p:sldId id="3036" r:id="rId37"/>
    <p:sldId id="3037" r:id="rId38"/>
    <p:sldId id="3023" r:id="rId39"/>
    <p:sldId id="2927" r:id="rId40"/>
  </p:sldIdLst>
  <p:sldSz cx="9144000" cy="5143500" type="screen16x9"/>
  <p:notesSz cx="6858000" cy="9144000"/>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85FDEF13-9E1F-BE44-824F-020884835D80}">
          <p14:sldIdLst>
            <p14:sldId id="2980"/>
            <p14:sldId id="257"/>
            <p14:sldId id="2799"/>
            <p14:sldId id="3028"/>
            <p14:sldId id="2811"/>
            <p14:sldId id="1222"/>
            <p14:sldId id="1219"/>
            <p14:sldId id="1225"/>
            <p14:sldId id="3029"/>
            <p14:sldId id="1228"/>
            <p14:sldId id="1234"/>
            <p14:sldId id="1246"/>
            <p14:sldId id="3030"/>
            <p14:sldId id="1255"/>
            <p14:sldId id="1261"/>
            <p14:sldId id="1270"/>
            <p14:sldId id="1279"/>
            <p14:sldId id="1282"/>
            <p14:sldId id="3031"/>
            <p14:sldId id="1291"/>
            <p14:sldId id="1294"/>
            <p14:sldId id="1303"/>
            <p14:sldId id="3032"/>
            <p14:sldId id="3033"/>
            <p14:sldId id="3034"/>
            <p14:sldId id="3035"/>
            <p14:sldId id="2936"/>
            <p14:sldId id="3036"/>
            <p14:sldId id="3037"/>
            <p14:sldId id="3023"/>
            <p14:sldId id="2927"/>
          </p14:sldIdLst>
        </p14:section>
        <p14:section name="Fasta Sidor" id="{163380B9-EB70-7E46-8369-70E8B148F49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4C8D"/>
    <a:srgbClr val="8AC2E6"/>
    <a:srgbClr val="B7B9BA"/>
    <a:srgbClr val="589CDB"/>
    <a:srgbClr val="8383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93792" autoAdjust="0"/>
  </p:normalViewPr>
  <p:slideViewPr>
    <p:cSldViewPr snapToGrid="0">
      <p:cViewPr varScale="1">
        <p:scale>
          <a:sx n="136" d="100"/>
          <a:sy n="136" d="100"/>
        </p:scale>
        <p:origin x="666" y="120"/>
      </p:cViewPr>
      <p:guideLst/>
    </p:cSldViewPr>
  </p:slideViewPr>
  <p:notesTextViewPr>
    <p:cViewPr>
      <p:scale>
        <a:sx n="3" d="2"/>
        <a:sy n="3" d="2"/>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ra Holmgren" userId="57c47442-60fd-41e0-82da-7f998f28cda1" providerId="ADAL" clId="{47A3053C-4884-4378-AB62-65E7B4DFB597}"/>
    <pc:docChg chg="undo custSel addSld delSld modSld sldOrd modSection">
      <pc:chgData name="Amra Holmgren" userId="57c47442-60fd-41e0-82da-7f998f28cda1" providerId="ADAL" clId="{47A3053C-4884-4378-AB62-65E7B4DFB597}" dt="2023-05-19T08:10:26.419" v="2058"/>
      <pc:docMkLst>
        <pc:docMk/>
      </pc:docMkLst>
      <pc:sldChg chg="delSp modSp del mod">
        <pc:chgData name="Amra Holmgren" userId="57c47442-60fd-41e0-82da-7f998f28cda1" providerId="ADAL" clId="{47A3053C-4884-4378-AB62-65E7B4DFB597}" dt="2023-05-19T06:30:13.103" v="126" actId="47"/>
        <pc:sldMkLst>
          <pc:docMk/>
          <pc:sldMk cId="908683366" sldId="256"/>
        </pc:sldMkLst>
        <pc:spChg chg="del mod">
          <ac:chgData name="Amra Holmgren" userId="57c47442-60fd-41e0-82da-7f998f28cda1" providerId="ADAL" clId="{47A3053C-4884-4378-AB62-65E7B4DFB597}" dt="2023-05-19T06:29:38.356" v="63" actId="478"/>
          <ac:spMkLst>
            <pc:docMk/>
            <pc:sldMk cId="908683366" sldId="256"/>
            <ac:spMk id="2" creationId="{B5117120-041E-4F53-8E21-9633C64E5C8A}"/>
          </ac:spMkLst>
        </pc:spChg>
        <pc:spChg chg="mod">
          <ac:chgData name="Amra Holmgren" userId="57c47442-60fd-41e0-82da-7f998f28cda1" providerId="ADAL" clId="{47A3053C-4884-4378-AB62-65E7B4DFB597}" dt="2023-05-19T06:29:19.664" v="52" actId="20577"/>
          <ac:spMkLst>
            <pc:docMk/>
            <pc:sldMk cId="908683366" sldId="256"/>
            <ac:spMk id="7" creationId="{A3F4E100-E1BA-FD44-A6EE-9F9E8160613C}"/>
          </ac:spMkLst>
        </pc:spChg>
        <pc:spChg chg="mod">
          <ac:chgData name="Amra Holmgren" userId="57c47442-60fd-41e0-82da-7f998f28cda1" providerId="ADAL" clId="{47A3053C-4884-4378-AB62-65E7B4DFB597}" dt="2023-05-19T06:29:43.743" v="64" actId="1076"/>
          <ac:spMkLst>
            <pc:docMk/>
            <pc:sldMk cId="908683366" sldId="256"/>
            <ac:spMk id="8" creationId="{BD99717C-F97C-AC47-8F4B-EA3FBCCDB4AB}"/>
          </ac:spMkLst>
        </pc:spChg>
      </pc:sldChg>
      <pc:sldChg chg="modSp mod">
        <pc:chgData name="Amra Holmgren" userId="57c47442-60fd-41e0-82da-7f998f28cda1" providerId="ADAL" clId="{47A3053C-4884-4378-AB62-65E7B4DFB597}" dt="2023-05-19T06:33:07.349" v="209" actId="1076"/>
        <pc:sldMkLst>
          <pc:docMk/>
          <pc:sldMk cId="3518640900" sldId="257"/>
        </pc:sldMkLst>
        <pc:spChg chg="mod">
          <ac:chgData name="Amra Holmgren" userId="57c47442-60fd-41e0-82da-7f998f28cda1" providerId="ADAL" clId="{47A3053C-4884-4378-AB62-65E7B4DFB597}" dt="2023-05-19T06:32:26.023" v="196" actId="1076"/>
          <ac:spMkLst>
            <pc:docMk/>
            <pc:sldMk cId="3518640900" sldId="257"/>
            <ac:spMk id="2" creationId="{8783C58F-305F-8F4D-86D9-DC665F20E209}"/>
          </ac:spMkLst>
        </pc:spChg>
        <pc:spChg chg="mod">
          <ac:chgData name="Amra Holmgren" userId="57c47442-60fd-41e0-82da-7f998f28cda1" providerId="ADAL" clId="{47A3053C-4884-4378-AB62-65E7B4DFB597}" dt="2023-05-19T06:33:07.349" v="209" actId="1076"/>
          <ac:spMkLst>
            <pc:docMk/>
            <pc:sldMk cId="3518640900" sldId="257"/>
            <ac:spMk id="3" creationId="{090EBFAF-111A-814B-9723-8CAB52CE1A3C}"/>
          </ac:spMkLst>
        </pc:spChg>
      </pc:sldChg>
      <pc:sldChg chg="modSp add del">
        <pc:chgData name="Amra Holmgren" userId="57c47442-60fd-41e0-82da-7f998f28cda1" providerId="ADAL" clId="{47A3053C-4884-4378-AB62-65E7B4DFB597}" dt="2023-05-19T06:55:57.611" v="324" actId="47"/>
        <pc:sldMkLst>
          <pc:docMk/>
          <pc:sldMk cId="2112455818" sldId="264"/>
        </pc:sldMkLst>
        <pc:graphicFrameChg chg="mod">
          <ac:chgData name="Amra Holmgren" userId="57c47442-60fd-41e0-82da-7f998f28cda1" providerId="ADAL" clId="{47A3053C-4884-4378-AB62-65E7B4DFB597}" dt="2023-05-19T06:55:36.590" v="323"/>
          <ac:graphicFrameMkLst>
            <pc:docMk/>
            <pc:sldMk cId="2112455818" sldId="264"/>
            <ac:graphicFrameMk id="6" creationId="{1FEDE554-9490-04E2-D051-39A891FE7A92}"/>
          </ac:graphicFrameMkLst>
        </pc:graphicFrameChg>
      </pc:sldChg>
      <pc:sldChg chg="addSp modSp mod">
        <pc:chgData name="Amra Holmgren" userId="57c47442-60fd-41e0-82da-7f998f28cda1" providerId="ADAL" clId="{47A3053C-4884-4378-AB62-65E7B4DFB597}" dt="2023-05-19T07:39:46.438" v="1027"/>
        <pc:sldMkLst>
          <pc:docMk/>
          <pc:sldMk cId="1095032621" sldId="1219"/>
        </pc:sldMkLst>
        <pc:spChg chg="add mod">
          <ac:chgData name="Amra Holmgren" userId="57c47442-60fd-41e0-82da-7f998f28cda1" providerId="ADAL" clId="{47A3053C-4884-4378-AB62-65E7B4DFB597}" dt="2023-05-19T07:39:33.723" v="1026"/>
          <ac:spMkLst>
            <pc:docMk/>
            <pc:sldMk cId="1095032621" sldId="1219"/>
            <ac:spMk id="2" creationId="{E3EEE87A-0F29-57C3-C420-5D889E8B3985}"/>
          </ac:spMkLst>
        </pc:spChg>
        <pc:spChg chg="add mod">
          <ac:chgData name="Amra Holmgren" userId="57c47442-60fd-41e0-82da-7f998f28cda1" providerId="ADAL" clId="{47A3053C-4884-4378-AB62-65E7B4DFB597}" dt="2023-05-19T07:39:46.438" v="1027"/>
          <ac:spMkLst>
            <pc:docMk/>
            <pc:sldMk cId="1095032621" sldId="1219"/>
            <ac:spMk id="3" creationId="{020DB16B-E664-0F21-4A44-003310D6307B}"/>
          </ac:spMkLst>
        </pc:spChg>
        <pc:spChg chg="mod">
          <ac:chgData name="Amra Holmgren" userId="57c47442-60fd-41e0-82da-7f998f28cda1" providerId="ADAL" clId="{47A3053C-4884-4378-AB62-65E7B4DFB597}" dt="2023-05-19T07:30:37.840" v="1025" actId="27636"/>
          <ac:spMkLst>
            <pc:docMk/>
            <pc:sldMk cId="1095032621" sldId="1219"/>
            <ac:spMk id="37" creationId="{B0D25206-5747-4C4B-8484-06AC373C05B9}"/>
          </ac:spMkLst>
        </pc:spChg>
      </pc:sldChg>
      <pc:sldChg chg="modSp add mod">
        <pc:chgData name="Amra Holmgren" userId="57c47442-60fd-41e0-82da-7f998f28cda1" providerId="ADAL" clId="{47A3053C-4884-4378-AB62-65E7B4DFB597}" dt="2023-05-19T06:58:25.787" v="353" actId="255"/>
        <pc:sldMkLst>
          <pc:docMk/>
          <pc:sldMk cId="155621953" sldId="1222"/>
        </pc:sldMkLst>
        <pc:spChg chg="mod">
          <ac:chgData name="Amra Holmgren" userId="57c47442-60fd-41e0-82da-7f998f28cda1" providerId="ADAL" clId="{47A3053C-4884-4378-AB62-65E7B4DFB597}" dt="2023-05-19T06:58:25.787" v="353" actId="255"/>
          <ac:spMkLst>
            <pc:docMk/>
            <pc:sldMk cId="155621953" sldId="1222"/>
            <ac:spMk id="37" creationId="{B0D25206-5747-4C4B-8484-06AC373C05B9}"/>
          </ac:spMkLst>
        </pc:spChg>
      </pc:sldChg>
      <pc:sldChg chg="addSp modSp add mod">
        <pc:chgData name="Amra Holmgren" userId="57c47442-60fd-41e0-82da-7f998f28cda1" providerId="ADAL" clId="{47A3053C-4884-4378-AB62-65E7B4DFB597}" dt="2023-05-19T07:40:31.331" v="1068" actId="20577"/>
        <pc:sldMkLst>
          <pc:docMk/>
          <pc:sldMk cId="2415033379" sldId="1225"/>
        </pc:sldMkLst>
        <pc:spChg chg="add mod">
          <ac:chgData name="Amra Holmgren" userId="57c47442-60fd-41e0-82da-7f998f28cda1" providerId="ADAL" clId="{47A3053C-4884-4378-AB62-65E7B4DFB597}" dt="2023-05-19T07:28:02.254" v="980" actId="1076"/>
          <ac:spMkLst>
            <pc:docMk/>
            <pc:sldMk cId="2415033379" sldId="1225"/>
            <ac:spMk id="2" creationId="{A1D2DECF-3F09-2B11-A7A1-29F87C86FF1A}"/>
          </ac:spMkLst>
        </pc:spChg>
        <pc:spChg chg="add mod">
          <ac:chgData name="Amra Holmgren" userId="57c47442-60fd-41e0-82da-7f998f28cda1" providerId="ADAL" clId="{47A3053C-4884-4378-AB62-65E7B4DFB597}" dt="2023-05-19T07:40:31.331" v="1068" actId="20577"/>
          <ac:spMkLst>
            <pc:docMk/>
            <pc:sldMk cId="2415033379" sldId="1225"/>
            <ac:spMk id="3" creationId="{0AD2ACBA-D5A1-BA94-6B8A-B94145752A83}"/>
          </ac:spMkLst>
        </pc:spChg>
        <pc:spChg chg="mod">
          <ac:chgData name="Amra Holmgren" userId="57c47442-60fd-41e0-82da-7f998f28cda1" providerId="ADAL" clId="{47A3053C-4884-4378-AB62-65E7B4DFB597}" dt="2023-05-19T06:59:01.931" v="357" actId="27636"/>
          <ac:spMkLst>
            <pc:docMk/>
            <pc:sldMk cId="2415033379" sldId="1225"/>
            <ac:spMk id="37" creationId="{B0D25206-5747-4C4B-8484-06AC373C05B9}"/>
          </ac:spMkLst>
        </pc:spChg>
      </pc:sldChg>
      <pc:sldChg chg="addSp modSp add mod">
        <pc:chgData name="Amra Holmgren" userId="57c47442-60fd-41e0-82da-7f998f28cda1" providerId="ADAL" clId="{47A3053C-4884-4378-AB62-65E7B4DFB597}" dt="2023-05-19T07:42:17.118" v="1113" actId="20577"/>
        <pc:sldMkLst>
          <pc:docMk/>
          <pc:sldMk cId="2001297934" sldId="1228"/>
        </pc:sldMkLst>
        <pc:spChg chg="add mod">
          <ac:chgData name="Amra Holmgren" userId="57c47442-60fd-41e0-82da-7f998f28cda1" providerId="ADAL" clId="{47A3053C-4884-4378-AB62-65E7B4DFB597}" dt="2023-05-19T07:41:51.119" v="1069"/>
          <ac:spMkLst>
            <pc:docMk/>
            <pc:sldMk cId="2001297934" sldId="1228"/>
            <ac:spMk id="2" creationId="{AB66787F-1329-1FD0-E7AE-AD3EA9A6F497}"/>
          </ac:spMkLst>
        </pc:spChg>
        <pc:spChg chg="add mod">
          <ac:chgData name="Amra Holmgren" userId="57c47442-60fd-41e0-82da-7f998f28cda1" providerId="ADAL" clId="{47A3053C-4884-4378-AB62-65E7B4DFB597}" dt="2023-05-19T07:42:17.118" v="1113" actId="20577"/>
          <ac:spMkLst>
            <pc:docMk/>
            <pc:sldMk cId="2001297934" sldId="1228"/>
            <ac:spMk id="3" creationId="{54C1105D-5A07-14E5-77E7-5E2EFFDCBBF8}"/>
          </ac:spMkLst>
        </pc:spChg>
        <pc:spChg chg="mod">
          <ac:chgData name="Amra Holmgren" userId="57c47442-60fd-41e0-82da-7f998f28cda1" providerId="ADAL" clId="{47A3053C-4884-4378-AB62-65E7B4DFB597}" dt="2023-05-19T07:12:19.004" v="609" actId="2711"/>
          <ac:spMkLst>
            <pc:docMk/>
            <pc:sldMk cId="2001297934" sldId="1228"/>
            <ac:spMk id="37" creationId="{B0D25206-5747-4C4B-8484-06AC373C05B9}"/>
          </ac:spMkLst>
        </pc:spChg>
        <pc:spChg chg="mod">
          <ac:chgData name="Amra Holmgren" userId="57c47442-60fd-41e0-82da-7f998f28cda1" providerId="ADAL" clId="{47A3053C-4884-4378-AB62-65E7B4DFB597}" dt="2023-05-19T07:12:25.311" v="610" actId="1076"/>
          <ac:spMkLst>
            <pc:docMk/>
            <pc:sldMk cId="2001297934" sldId="1228"/>
            <ac:spMk id="38" creationId="{672A6638-F68E-8A42-A01C-BF8E528DA4DF}"/>
          </ac:spMkLst>
        </pc:spChg>
      </pc:sldChg>
      <pc:sldChg chg="modSp add del mod">
        <pc:chgData name="Amra Holmgren" userId="57c47442-60fd-41e0-82da-7f998f28cda1" providerId="ADAL" clId="{47A3053C-4884-4378-AB62-65E7B4DFB597}" dt="2023-05-19T07:00:03.600" v="392" actId="47"/>
        <pc:sldMkLst>
          <pc:docMk/>
          <pc:sldMk cId="2843329706" sldId="1228"/>
        </pc:sldMkLst>
        <pc:spChg chg="mod">
          <ac:chgData name="Amra Holmgren" userId="57c47442-60fd-41e0-82da-7f998f28cda1" providerId="ADAL" clId="{47A3053C-4884-4378-AB62-65E7B4DFB597}" dt="2023-05-19T07:00:00.963" v="391" actId="27636"/>
          <ac:spMkLst>
            <pc:docMk/>
            <pc:sldMk cId="2843329706" sldId="1228"/>
            <ac:spMk id="37" creationId="{B0D25206-5747-4C4B-8484-06AC373C05B9}"/>
          </ac:spMkLst>
        </pc:spChg>
      </pc:sldChg>
      <pc:sldChg chg="addSp modSp mod modNotesTx">
        <pc:chgData name="Amra Holmgren" userId="57c47442-60fd-41e0-82da-7f998f28cda1" providerId="ADAL" clId="{47A3053C-4884-4378-AB62-65E7B4DFB597}" dt="2023-05-19T07:45:31.716" v="1408" actId="20577"/>
        <pc:sldMkLst>
          <pc:docMk/>
          <pc:sldMk cId="678147706" sldId="1234"/>
        </pc:sldMkLst>
        <pc:spChg chg="add mod">
          <ac:chgData name="Amra Holmgren" userId="57c47442-60fd-41e0-82da-7f998f28cda1" providerId="ADAL" clId="{47A3053C-4884-4378-AB62-65E7B4DFB597}" dt="2023-05-19T07:43:47.937" v="1114"/>
          <ac:spMkLst>
            <pc:docMk/>
            <pc:sldMk cId="678147706" sldId="1234"/>
            <ac:spMk id="2" creationId="{8018F4C1-1544-BD4C-8A0B-B631F169E722}"/>
          </ac:spMkLst>
        </pc:spChg>
        <pc:spChg chg="add mod">
          <ac:chgData name="Amra Holmgren" userId="57c47442-60fd-41e0-82da-7f998f28cda1" providerId="ADAL" clId="{47A3053C-4884-4378-AB62-65E7B4DFB597}" dt="2023-05-19T07:44:11.855" v="1142" actId="1076"/>
          <ac:spMkLst>
            <pc:docMk/>
            <pc:sldMk cId="678147706" sldId="1234"/>
            <ac:spMk id="3" creationId="{14AE12AF-A38B-A604-481E-0AA5CB39A1FC}"/>
          </ac:spMkLst>
        </pc:spChg>
        <pc:spChg chg="mod">
          <ac:chgData name="Amra Holmgren" userId="57c47442-60fd-41e0-82da-7f998f28cda1" providerId="ADAL" clId="{47A3053C-4884-4378-AB62-65E7B4DFB597}" dt="2023-05-19T07:00:49.848" v="399" actId="27636"/>
          <ac:spMkLst>
            <pc:docMk/>
            <pc:sldMk cId="678147706" sldId="1234"/>
            <ac:spMk id="37" creationId="{B0D25206-5747-4C4B-8484-06AC373C05B9}"/>
          </ac:spMkLst>
        </pc:spChg>
      </pc:sldChg>
      <pc:sldChg chg="addSp modSp mod">
        <pc:chgData name="Amra Holmgren" userId="57c47442-60fd-41e0-82da-7f998f28cda1" providerId="ADAL" clId="{47A3053C-4884-4378-AB62-65E7B4DFB597}" dt="2023-05-19T07:48:00.057" v="1448" actId="20577"/>
        <pc:sldMkLst>
          <pc:docMk/>
          <pc:sldMk cId="3448121202" sldId="1246"/>
        </pc:sldMkLst>
        <pc:spChg chg="add mod">
          <ac:chgData name="Amra Holmgren" userId="57c47442-60fd-41e0-82da-7f998f28cda1" providerId="ADAL" clId="{47A3053C-4884-4378-AB62-65E7B4DFB597}" dt="2023-05-19T07:46:33.304" v="1414" actId="1076"/>
          <ac:spMkLst>
            <pc:docMk/>
            <pc:sldMk cId="3448121202" sldId="1246"/>
            <ac:spMk id="2" creationId="{48B3EB19-1039-8E15-2999-42D1848C931C}"/>
          </ac:spMkLst>
        </pc:spChg>
        <pc:spChg chg="add mod">
          <ac:chgData name="Amra Holmgren" userId="57c47442-60fd-41e0-82da-7f998f28cda1" providerId="ADAL" clId="{47A3053C-4884-4378-AB62-65E7B4DFB597}" dt="2023-05-19T07:48:00.057" v="1448" actId="20577"/>
          <ac:spMkLst>
            <pc:docMk/>
            <pc:sldMk cId="3448121202" sldId="1246"/>
            <ac:spMk id="3" creationId="{2D9DD8CC-7D9B-CA85-2C75-C848507AD400}"/>
          </ac:spMkLst>
        </pc:spChg>
        <pc:spChg chg="mod">
          <ac:chgData name="Amra Holmgren" userId="57c47442-60fd-41e0-82da-7f998f28cda1" providerId="ADAL" clId="{47A3053C-4884-4378-AB62-65E7B4DFB597}" dt="2023-05-19T07:01:10.403" v="400" actId="27636"/>
          <ac:spMkLst>
            <pc:docMk/>
            <pc:sldMk cId="3448121202" sldId="1246"/>
            <ac:spMk id="37" creationId="{B0D25206-5747-4C4B-8484-06AC373C05B9}"/>
          </ac:spMkLst>
        </pc:spChg>
        <pc:graphicFrameChg chg="mod">
          <ac:chgData name="Amra Holmgren" userId="57c47442-60fd-41e0-82da-7f998f28cda1" providerId="ADAL" clId="{47A3053C-4884-4378-AB62-65E7B4DFB597}" dt="2023-05-19T07:46:12.904" v="1411" actId="1076"/>
          <ac:graphicFrameMkLst>
            <pc:docMk/>
            <pc:sldMk cId="3448121202" sldId="1246"/>
            <ac:graphicFrameMk id="34" creationId="{37890E90-2D7A-6649-B492-A6F354AA6095}"/>
          </ac:graphicFrameMkLst>
        </pc:graphicFrameChg>
      </pc:sldChg>
      <pc:sldChg chg="modSp mod">
        <pc:chgData name="Amra Holmgren" userId="57c47442-60fd-41e0-82da-7f998f28cda1" providerId="ADAL" clId="{47A3053C-4884-4378-AB62-65E7B4DFB597}" dt="2023-05-19T07:12:50.311" v="614" actId="1076"/>
        <pc:sldMkLst>
          <pc:docMk/>
          <pc:sldMk cId="693494800" sldId="1255"/>
        </pc:sldMkLst>
        <pc:spChg chg="mod">
          <ac:chgData name="Amra Holmgren" userId="57c47442-60fd-41e0-82da-7f998f28cda1" providerId="ADAL" clId="{47A3053C-4884-4378-AB62-65E7B4DFB597}" dt="2023-05-19T07:12:41.488" v="613" actId="255"/>
          <ac:spMkLst>
            <pc:docMk/>
            <pc:sldMk cId="693494800" sldId="1255"/>
            <ac:spMk id="37" creationId="{B0D25206-5747-4C4B-8484-06AC373C05B9}"/>
          </ac:spMkLst>
        </pc:spChg>
        <pc:spChg chg="mod">
          <ac:chgData name="Amra Holmgren" userId="57c47442-60fd-41e0-82da-7f998f28cda1" providerId="ADAL" clId="{47A3053C-4884-4378-AB62-65E7B4DFB597}" dt="2023-05-19T07:12:50.311" v="614" actId="1076"/>
          <ac:spMkLst>
            <pc:docMk/>
            <pc:sldMk cId="693494800" sldId="1255"/>
            <ac:spMk id="38" creationId="{672A6638-F68E-8A42-A01C-BF8E528DA4DF}"/>
          </ac:spMkLst>
        </pc:spChg>
      </pc:sldChg>
      <pc:sldChg chg="modSp del mod">
        <pc:chgData name="Amra Holmgren" userId="57c47442-60fd-41e0-82da-7f998f28cda1" providerId="ADAL" clId="{47A3053C-4884-4378-AB62-65E7B4DFB597}" dt="2023-05-19T07:02:17.375" v="454" actId="47"/>
        <pc:sldMkLst>
          <pc:docMk/>
          <pc:sldMk cId="1282937151" sldId="1255"/>
        </pc:sldMkLst>
        <pc:spChg chg="mod">
          <ac:chgData name="Amra Holmgren" userId="57c47442-60fd-41e0-82da-7f998f28cda1" providerId="ADAL" clId="{47A3053C-4884-4378-AB62-65E7B4DFB597}" dt="2023-05-19T07:02:15.585" v="453" actId="27636"/>
          <ac:spMkLst>
            <pc:docMk/>
            <pc:sldMk cId="1282937151" sldId="1255"/>
            <ac:spMk id="37" creationId="{B0D25206-5747-4C4B-8484-06AC373C05B9}"/>
          </ac:spMkLst>
        </pc:spChg>
      </pc:sldChg>
      <pc:sldChg chg="addSp modSp mod modNotesTx">
        <pc:chgData name="Amra Holmgren" userId="57c47442-60fd-41e0-82da-7f998f28cda1" providerId="ADAL" clId="{47A3053C-4884-4378-AB62-65E7B4DFB597}" dt="2023-05-19T07:50:46.256" v="1579"/>
        <pc:sldMkLst>
          <pc:docMk/>
          <pc:sldMk cId="3855431833" sldId="1261"/>
        </pc:sldMkLst>
        <pc:spChg chg="add mod">
          <ac:chgData name="Amra Holmgren" userId="57c47442-60fd-41e0-82da-7f998f28cda1" providerId="ADAL" clId="{47A3053C-4884-4378-AB62-65E7B4DFB597}" dt="2023-05-19T07:48:39.255" v="1450" actId="1076"/>
          <ac:spMkLst>
            <pc:docMk/>
            <pc:sldMk cId="3855431833" sldId="1261"/>
            <ac:spMk id="2" creationId="{459CFE87-4504-8EFC-B619-6D08F738D146}"/>
          </ac:spMkLst>
        </pc:spChg>
        <pc:spChg chg="add mod">
          <ac:chgData name="Amra Holmgren" userId="57c47442-60fd-41e0-82da-7f998f28cda1" providerId="ADAL" clId="{47A3053C-4884-4378-AB62-65E7B4DFB597}" dt="2023-05-19T07:50:31.688" v="1578" actId="1076"/>
          <ac:spMkLst>
            <pc:docMk/>
            <pc:sldMk cId="3855431833" sldId="1261"/>
            <ac:spMk id="3" creationId="{3F54346C-A3F4-5C11-34E4-0EB88FDD5339}"/>
          </ac:spMkLst>
        </pc:spChg>
        <pc:spChg chg="mod">
          <ac:chgData name="Amra Holmgren" userId="57c47442-60fd-41e0-82da-7f998f28cda1" providerId="ADAL" clId="{47A3053C-4884-4378-AB62-65E7B4DFB597}" dt="2023-05-19T07:02:50.885" v="457" actId="27636"/>
          <ac:spMkLst>
            <pc:docMk/>
            <pc:sldMk cId="3855431833" sldId="1261"/>
            <ac:spMk id="37" creationId="{B0D25206-5747-4C4B-8484-06AC373C05B9}"/>
          </ac:spMkLst>
        </pc:spChg>
      </pc:sldChg>
      <pc:sldChg chg="addSp modSp mod">
        <pc:chgData name="Amra Holmgren" userId="57c47442-60fd-41e0-82da-7f998f28cda1" providerId="ADAL" clId="{47A3053C-4884-4378-AB62-65E7B4DFB597}" dt="2023-05-19T07:52:18.406" v="1643" actId="1076"/>
        <pc:sldMkLst>
          <pc:docMk/>
          <pc:sldMk cId="82000108" sldId="1270"/>
        </pc:sldMkLst>
        <pc:spChg chg="add mod">
          <ac:chgData name="Amra Holmgren" userId="57c47442-60fd-41e0-82da-7f998f28cda1" providerId="ADAL" clId="{47A3053C-4884-4378-AB62-65E7B4DFB597}" dt="2023-05-19T07:51:46.120" v="1586" actId="14100"/>
          <ac:spMkLst>
            <pc:docMk/>
            <pc:sldMk cId="82000108" sldId="1270"/>
            <ac:spMk id="2" creationId="{DC9CFB32-5AC8-8AFB-8677-31073E10E8C9}"/>
          </ac:spMkLst>
        </pc:spChg>
        <pc:spChg chg="add mod">
          <ac:chgData name="Amra Holmgren" userId="57c47442-60fd-41e0-82da-7f998f28cda1" providerId="ADAL" clId="{47A3053C-4884-4378-AB62-65E7B4DFB597}" dt="2023-05-19T07:52:18.406" v="1643" actId="1076"/>
          <ac:spMkLst>
            <pc:docMk/>
            <pc:sldMk cId="82000108" sldId="1270"/>
            <ac:spMk id="3" creationId="{197F3E28-092D-1172-EE16-B0F5D9BE5128}"/>
          </ac:spMkLst>
        </pc:spChg>
        <pc:spChg chg="mod">
          <ac:chgData name="Amra Holmgren" userId="57c47442-60fd-41e0-82da-7f998f28cda1" providerId="ADAL" clId="{47A3053C-4884-4378-AB62-65E7B4DFB597}" dt="2023-05-19T07:03:14.500" v="458" actId="27636"/>
          <ac:spMkLst>
            <pc:docMk/>
            <pc:sldMk cId="82000108" sldId="1270"/>
            <ac:spMk id="37" creationId="{B0D25206-5747-4C4B-8484-06AC373C05B9}"/>
          </ac:spMkLst>
        </pc:spChg>
        <pc:graphicFrameChg chg="mod">
          <ac:chgData name="Amra Holmgren" userId="57c47442-60fd-41e0-82da-7f998f28cda1" providerId="ADAL" clId="{47A3053C-4884-4378-AB62-65E7B4DFB597}" dt="2023-05-19T07:51:31.556" v="1582"/>
          <ac:graphicFrameMkLst>
            <pc:docMk/>
            <pc:sldMk cId="82000108" sldId="1270"/>
            <ac:graphicFrameMk id="34" creationId="{37890E90-2D7A-6649-B492-A6F354AA6095}"/>
          </ac:graphicFrameMkLst>
        </pc:graphicFrameChg>
      </pc:sldChg>
      <pc:sldChg chg="modSp mod">
        <pc:chgData name="Amra Holmgren" userId="57c47442-60fd-41e0-82da-7f998f28cda1" providerId="ADAL" clId="{47A3053C-4884-4378-AB62-65E7B4DFB597}" dt="2023-05-19T07:52:35.792" v="1644" actId="1076"/>
        <pc:sldMkLst>
          <pc:docMk/>
          <pc:sldMk cId="458026914" sldId="1279"/>
        </pc:sldMkLst>
        <pc:spChg chg="mod">
          <ac:chgData name="Amra Holmgren" userId="57c47442-60fd-41e0-82da-7f998f28cda1" providerId="ADAL" clId="{47A3053C-4884-4378-AB62-65E7B4DFB597}" dt="2023-05-19T07:03:32.990" v="459" actId="27636"/>
          <ac:spMkLst>
            <pc:docMk/>
            <pc:sldMk cId="458026914" sldId="1279"/>
            <ac:spMk id="37" creationId="{B0D25206-5747-4C4B-8484-06AC373C05B9}"/>
          </ac:spMkLst>
        </pc:spChg>
        <pc:graphicFrameChg chg="mod">
          <ac:chgData name="Amra Holmgren" userId="57c47442-60fd-41e0-82da-7f998f28cda1" providerId="ADAL" clId="{47A3053C-4884-4378-AB62-65E7B4DFB597}" dt="2023-05-19T07:52:35.792" v="1644" actId="1076"/>
          <ac:graphicFrameMkLst>
            <pc:docMk/>
            <pc:sldMk cId="458026914" sldId="1279"/>
            <ac:graphicFrameMk id="34" creationId="{37890E90-2D7A-6649-B492-A6F354AA6095}"/>
          </ac:graphicFrameMkLst>
        </pc:graphicFrameChg>
      </pc:sldChg>
      <pc:sldChg chg="addSp modSp mod modNotesTx">
        <pc:chgData name="Amra Holmgren" userId="57c47442-60fd-41e0-82da-7f998f28cda1" providerId="ADAL" clId="{47A3053C-4884-4378-AB62-65E7B4DFB597}" dt="2023-05-19T08:08:15.688" v="2056"/>
        <pc:sldMkLst>
          <pc:docMk/>
          <pc:sldMk cId="1338807632" sldId="1282"/>
        </pc:sldMkLst>
        <pc:spChg chg="add mod">
          <ac:chgData name="Amra Holmgren" userId="57c47442-60fd-41e0-82da-7f998f28cda1" providerId="ADAL" clId="{47A3053C-4884-4378-AB62-65E7B4DFB597}" dt="2023-05-19T07:56:28.176" v="1749" actId="1076"/>
          <ac:spMkLst>
            <pc:docMk/>
            <pc:sldMk cId="1338807632" sldId="1282"/>
            <ac:spMk id="2" creationId="{79980164-7844-AA93-CE22-59EB1716EE15}"/>
          </ac:spMkLst>
        </pc:spChg>
        <pc:spChg chg="add mod">
          <ac:chgData name="Amra Holmgren" userId="57c47442-60fd-41e0-82da-7f998f28cda1" providerId="ADAL" clId="{47A3053C-4884-4378-AB62-65E7B4DFB597}" dt="2023-05-19T07:56:47.679" v="1784" actId="1076"/>
          <ac:spMkLst>
            <pc:docMk/>
            <pc:sldMk cId="1338807632" sldId="1282"/>
            <ac:spMk id="3" creationId="{E78E04B7-1A29-BB8F-9E8A-20397C38C9B6}"/>
          </ac:spMkLst>
        </pc:spChg>
        <pc:spChg chg="mod">
          <ac:chgData name="Amra Holmgren" userId="57c47442-60fd-41e0-82da-7f998f28cda1" providerId="ADAL" clId="{47A3053C-4884-4378-AB62-65E7B4DFB597}" dt="2023-05-19T07:03:46.739" v="460" actId="27636"/>
          <ac:spMkLst>
            <pc:docMk/>
            <pc:sldMk cId="1338807632" sldId="1282"/>
            <ac:spMk id="37" creationId="{B0D25206-5747-4C4B-8484-06AC373C05B9}"/>
          </ac:spMkLst>
        </pc:spChg>
      </pc:sldChg>
      <pc:sldChg chg="modSp add mod">
        <pc:chgData name="Amra Holmgren" userId="57c47442-60fd-41e0-82da-7f998f28cda1" providerId="ADAL" clId="{47A3053C-4884-4378-AB62-65E7B4DFB597}" dt="2023-05-19T07:04:34.957" v="505" actId="27636"/>
        <pc:sldMkLst>
          <pc:docMk/>
          <pc:sldMk cId="3328971308" sldId="1291"/>
        </pc:sldMkLst>
        <pc:spChg chg="mod">
          <ac:chgData name="Amra Holmgren" userId="57c47442-60fd-41e0-82da-7f998f28cda1" providerId="ADAL" clId="{47A3053C-4884-4378-AB62-65E7B4DFB597}" dt="2023-05-19T07:04:34.957" v="505" actId="27636"/>
          <ac:spMkLst>
            <pc:docMk/>
            <pc:sldMk cId="3328971308" sldId="1291"/>
            <ac:spMk id="37" creationId="{B0D25206-5747-4C4B-8484-06AC373C05B9}"/>
          </ac:spMkLst>
        </pc:spChg>
      </pc:sldChg>
      <pc:sldChg chg="modSp add del mod">
        <pc:chgData name="Amra Holmgren" userId="57c47442-60fd-41e0-82da-7f998f28cda1" providerId="ADAL" clId="{47A3053C-4884-4378-AB62-65E7B4DFB597}" dt="2023-05-19T07:04:32.796" v="503" actId="47"/>
        <pc:sldMkLst>
          <pc:docMk/>
          <pc:sldMk cId="3553819731" sldId="1291"/>
        </pc:sldMkLst>
        <pc:spChg chg="mod">
          <ac:chgData name="Amra Holmgren" userId="57c47442-60fd-41e0-82da-7f998f28cda1" providerId="ADAL" clId="{47A3053C-4884-4378-AB62-65E7B4DFB597}" dt="2023-05-19T07:04:31.563" v="502" actId="27636"/>
          <ac:spMkLst>
            <pc:docMk/>
            <pc:sldMk cId="3553819731" sldId="1291"/>
            <ac:spMk id="37" creationId="{B0D25206-5747-4C4B-8484-06AC373C05B9}"/>
          </ac:spMkLst>
        </pc:spChg>
      </pc:sldChg>
      <pc:sldChg chg="addSp modSp add mod">
        <pc:chgData name="Amra Holmgren" userId="57c47442-60fd-41e0-82da-7f998f28cda1" providerId="ADAL" clId="{47A3053C-4884-4378-AB62-65E7B4DFB597}" dt="2023-05-19T07:58:07.199" v="1810" actId="1076"/>
        <pc:sldMkLst>
          <pc:docMk/>
          <pc:sldMk cId="2552497641" sldId="1294"/>
        </pc:sldMkLst>
        <pc:spChg chg="add mod">
          <ac:chgData name="Amra Holmgren" userId="57c47442-60fd-41e0-82da-7f998f28cda1" providerId="ADAL" clId="{47A3053C-4884-4378-AB62-65E7B4DFB597}" dt="2023-05-19T07:57:44.281" v="1786" actId="1076"/>
          <ac:spMkLst>
            <pc:docMk/>
            <pc:sldMk cId="2552497641" sldId="1294"/>
            <ac:spMk id="2" creationId="{CD393D05-01FF-42F3-64BE-A4E6FD93E701}"/>
          </ac:spMkLst>
        </pc:spChg>
        <pc:spChg chg="add mod">
          <ac:chgData name="Amra Holmgren" userId="57c47442-60fd-41e0-82da-7f998f28cda1" providerId="ADAL" clId="{47A3053C-4884-4378-AB62-65E7B4DFB597}" dt="2023-05-19T07:58:07.199" v="1810" actId="1076"/>
          <ac:spMkLst>
            <pc:docMk/>
            <pc:sldMk cId="2552497641" sldId="1294"/>
            <ac:spMk id="3" creationId="{8059D283-EAEF-3ABA-A4C7-48DAC9BF174B}"/>
          </ac:spMkLst>
        </pc:spChg>
        <pc:spChg chg="mod">
          <ac:chgData name="Amra Holmgren" userId="57c47442-60fd-41e0-82da-7f998f28cda1" providerId="ADAL" clId="{47A3053C-4884-4378-AB62-65E7B4DFB597}" dt="2023-05-19T07:04:47.007" v="508" actId="27636"/>
          <ac:spMkLst>
            <pc:docMk/>
            <pc:sldMk cId="2552497641" sldId="1294"/>
            <ac:spMk id="37" creationId="{B0D25206-5747-4C4B-8484-06AC373C05B9}"/>
          </ac:spMkLst>
        </pc:spChg>
      </pc:sldChg>
      <pc:sldChg chg="addSp modSp add mod modNotesTx">
        <pc:chgData name="Amra Holmgren" userId="57c47442-60fd-41e0-82da-7f998f28cda1" providerId="ADAL" clId="{47A3053C-4884-4378-AB62-65E7B4DFB597}" dt="2023-05-19T08:02:50.959" v="1984"/>
        <pc:sldMkLst>
          <pc:docMk/>
          <pc:sldMk cId="4179935326" sldId="1303"/>
        </pc:sldMkLst>
        <pc:spChg chg="add mod">
          <ac:chgData name="Amra Holmgren" userId="57c47442-60fd-41e0-82da-7f998f28cda1" providerId="ADAL" clId="{47A3053C-4884-4378-AB62-65E7B4DFB597}" dt="2023-05-19T08:02:29.199" v="1983" actId="1076"/>
          <ac:spMkLst>
            <pc:docMk/>
            <pc:sldMk cId="4179935326" sldId="1303"/>
            <ac:spMk id="2" creationId="{72DF2BC3-9B0C-ED00-2BF1-060D83951470}"/>
          </ac:spMkLst>
        </pc:spChg>
        <pc:spChg chg="add mod">
          <ac:chgData name="Amra Holmgren" userId="57c47442-60fd-41e0-82da-7f998f28cda1" providerId="ADAL" clId="{47A3053C-4884-4378-AB62-65E7B4DFB597}" dt="2023-05-19T08:02:19.614" v="1982" actId="1076"/>
          <ac:spMkLst>
            <pc:docMk/>
            <pc:sldMk cId="4179935326" sldId="1303"/>
            <ac:spMk id="3" creationId="{7D2C2EDC-F03D-89DF-4A04-49494EA90190}"/>
          </ac:spMkLst>
        </pc:spChg>
        <pc:spChg chg="mod">
          <ac:chgData name="Amra Holmgren" userId="57c47442-60fd-41e0-82da-7f998f28cda1" providerId="ADAL" clId="{47A3053C-4884-4378-AB62-65E7B4DFB597}" dt="2023-05-19T07:05:01.042" v="510" actId="27636"/>
          <ac:spMkLst>
            <pc:docMk/>
            <pc:sldMk cId="4179935326" sldId="1303"/>
            <ac:spMk id="37" creationId="{B0D25206-5747-4C4B-8484-06AC373C05B9}"/>
          </ac:spMkLst>
        </pc:spChg>
        <pc:graphicFrameChg chg="mod">
          <ac:chgData name="Amra Holmgren" userId="57c47442-60fd-41e0-82da-7f998f28cda1" providerId="ADAL" clId="{47A3053C-4884-4378-AB62-65E7B4DFB597}" dt="2023-05-19T07:58:21.585" v="1812" actId="1076"/>
          <ac:graphicFrameMkLst>
            <pc:docMk/>
            <pc:sldMk cId="4179935326" sldId="1303"/>
            <ac:graphicFrameMk id="34" creationId="{37890E90-2D7A-6649-B492-A6F354AA6095}"/>
          </ac:graphicFrameMkLst>
        </pc:graphicFrameChg>
      </pc:sldChg>
      <pc:sldChg chg="del">
        <pc:chgData name="Amra Holmgren" userId="57c47442-60fd-41e0-82da-7f998f28cda1" providerId="ADAL" clId="{47A3053C-4884-4378-AB62-65E7B4DFB597}" dt="2023-05-19T07:23:58.352" v="873" actId="47"/>
        <pc:sldMkLst>
          <pc:docMk/>
          <pc:sldMk cId="1424741452" sldId="2725"/>
        </pc:sldMkLst>
      </pc:sldChg>
      <pc:sldChg chg="del">
        <pc:chgData name="Amra Holmgren" userId="57c47442-60fd-41e0-82da-7f998f28cda1" providerId="ADAL" clId="{47A3053C-4884-4378-AB62-65E7B4DFB597}" dt="2023-05-19T07:24:03.054" v="883" actId="47"/>
        <pc:sldMkLst>
          <pc:docMk/>
          <pc:sldMk cId="2569746816" sldId="2778"/>
        </pc:sldMkLst>
      </pc:sldChg>
      <pc:sldChg chg="del">
        <pc:chgData name="Amra Holmgren" userId="57c47442-60fd-41e0-82da-7f998f28cda1" providerId="ADAL" clId="{47A3053C-4884-4378-AB62-65E7B4DFB597}" dt="2023-05-19T07:24:00.605" v="878" actId="47"/>
        <pc:sldMkLst>
          <pc:docMk/>
          <pc:sldMk cId="2414722036" sldId="2791"/>
        </pc:sldMkLst>
      </pc:sldChg>
      <pc:sldChg chg="del">
        <pc:chgData name="Amra Holmgren" userId="57c47442-60fd-41e0-82da-7f998f28cda1" providerId="ADAL" clId="{47A3053C-4884-4378-AB62-65E7B4DFB597}" dt="2023-05-19T07:24:01.205" v="879" actId="47"/>
        <pc:sldMkLst>
          <pc:docMk/>
          <pc:sldMk cId="3224993808" sldId="2792"/>
        </pc:sldMkLst>
      </pc:sldChg>
      <pc:sldChg chg="del">
        <pc:chgData name="Amra Holmgren" userId="57c47442-60fd-41e0-82da-7f998f28cda1" providerId="ADAL" clId="{47A3053C-4884-4378-AB62-65E7B4DFB597}" dt="2023-05-19T07:23:57.913" v="872" actId="47"/>
        <pc:sldMkLst>
          <pc:docMk/>
          <pc:sldMk cId="2909952938" sldId="2793"/>
        </pc:sldMkLst>
      </pc:sldChg>
      <pc:sldChg chg="del">
        <pc:chgData name="Amra Holmgren" userId="57c47442-60fd-41e0-82da-7f998f28cda1" providerId="ADAL" clId="{47A3053C-4884-4378-AB62-65E7B4DFB597}" dt="2023-05-19T07:24:02.566" v="882" actId="47"/>
        <pc:sldMkLst>
          <pc:docMk/>
          <pc:sldMk cId="3391572357" sldId="2796"/>
        </pc:sldMkLst>
      </pc:sldChg>
      <pc:sldChg chg="del">
        <pc:chgData name="Amra Holmgren" userId="57c47442-60fd-41e0-82da-7f998f28cda1" providerId="ADAL" clId="{47A3053C-4884-4378-AB62-65E7B4DFB597}" dt="2023-05-19T07:24:04.400" v="885" actId="47"/>
        <pc:sldMkLst>
          <pc:docMk/>
          <pc:sldMk cId="2508127984" sldId="2797"/>
        </pc:sldMkLst>
      </pc:sldChg>
      <pc:sldChg chg="modSp mod">
        <pc:chgData name="Amra Holmgren" userId="57c47442-60fd-41e0-82da-7f998f28cda1" providerId="ADAL" clId="{47A3053C-4884-4378-AB62-65E7B4DFB597}" dt="2023-05-19T07:27:07.023" v="976" actId="20577"/>
        <pc:sldMkLst>
          <pc:docMk/>
          <pc:sldMk cId="2348443120" sldId="2799"/>
        </pc:sldMkLst>
        <pc:spChg chg="mod">
          <ac:chgData name="Amra Holmgren" userId="57c47442-60fd-41e0-82da-7f998f28cda1" providerId="ADAL" clId="{47A3053C-4884-4378-AB62-65E7B4DFB597}" dt="2023-05-19T06:52:44.885" v="292" actId="1076"/>
          <ac:spMkLst>
            <pc:docMk/>
            <pc:sldMk cId="2348443120" sldId="2799"/>
            <ac:spMk id="3" creationId="{B6D24D30-0A36-EF40-8868-546A8559B21F}"/>
          </ac:spMkLst>
        </pc:spChg>
        <pc:spChg chg="mod">
          <ac:chgData name="Amra Holmgren" userId="57c47442-60fd-41e0-82da-7f998f28cda1" providerId="ADAL" clId="{47A3053C-4884-4378-AB62-65E7B4DFB597}" dt="2023-05-19T07:27:07.023" v="976" actId="20577"/>
          <ac:spMkLst>
            <pc:docMk/>
            <pc:sldMk cId="2348443120" sldId="2799"/>
            <ac:spMk id="4" creationId="{43899EA3-66DE-7942-9BAD-A7EE41F369E5}"/>
          </ac:spMkLst>
        </pc:spChg>
        <pc:picChg chg="mod">
          <ac:chgData name="Amra Holmgren" userId="57c47442-60fd-41e0-82da-7f998f28cda1" providerId="ADAL" clId="{47A3053C-4884-4378-AB62-65E7B4DFB597}" dt="2023-05-19T06:52:29.342" v="289" actId="14100"/>
          <ac:picMkLst>
            <pc:docMk/>
            <pc:sldMk cId="2348443120" sldId="2799"/>
            <ac:picMk id="7" creationId="{D2E540EC-B632-2B4F-93A6-436F4D60B559}"/>
          </ac:picMkLst>
        </pc:picChg>
      </pc:sldChg>
      <pc:sldChg chg="modSp mod">
        <pc:chgData name="Amra Holmgren" userId="57c47442-60fd-41e0-82da-7f998f28cda1" providerId="ADAL" clId="{47A3053C-4884-4378-AB62-65E7B4DFB597}" dt="2023-05-19T06:58:44.271" v="355" actId="1076"/>
        <pc:sldMkLst>
          <pc:docMk/>
          <pc:sldMk cId="3564086620" sldId="2811"/>
        </pc:sldMkLst>
        <pc:spChg chg="mod">
          <ac:chgData name="Amra Holmgren" userId="57c47442-60fd-41e0-82da-7f998f28cda1" providerId="ADAL" clId="{47A3053C-4884-4378-AB62-65E7B4DFB597}" dt="2023-05-19T06:58:44.271" v="355" actId="1076"/>
          <ac:spMkLst>
            <pc:docMk/>
            <pc:sldMk cId="3564086620" sldId="2811"/>
            <ac:spMk id="2" creationId="{8783C58F-305F-8F4D-86D9-DC665F20E209}"/>
          </ac:spMkLst>
        </pc:spChg>
        <pc:spChg chg="mod">
          <ac:chgData name="Amra Holmgren" userId="57c47442-60fd-41e0-82da-7f998f28cda1" providerId="ADAL" clId="{47A3053C-4884-4378-AB62-65E7B4DFB597}" dt="2023-05-19T06:54:27.789" v="295" actId="20577"/>
          <ac:spMkLst>
            <pc:docMk/>
            <pc:sldMk cId="3564086620" sldId="2811"/>
            <ac:spMk id="3" creationId="{090EBFAF-111A-814B-9723-8CAB52CE1A3C}"/>
          </ac:spMkLst>
        </pc:spChg>
      </pc:sldChg>
      <pc:sldChg chg="del">
        <pc:chgData name="Amra Holmgren" userId="57c47442-60fd-41e0-82da-7f998f28cda1" providerId="ADAL" clId="{47A3053C-4884-4378-AB62-65E7B4DFB597}" dt="2023-05-19T07:24:05.691" v="886" actId="47"/>
        <pc:sldMkLst>
          <pc:docMk/>
          <pc:sldMk cId="4280738054" sldId="2862"/>
        </pc:sldMkLst>
      </pc:sldChg>
      <pc:sldChg chg="del">
        <pc:chgData name="Amra Holmgren" userId="57c47442-60fd-41e0-82da-7f998f28cda1" providerId="ADAL" clId="{47A3053C-4884-4378-AB62-65E7B4DFB597}" dt="2023-05-19T07:23:53.100" v="863" actId="47"/>
        <pc:sldMkLst>
          <pc:docMk/>
          <pc:sldMk cId="3944751958" sldId="2865"/>
        </pc:sldMkLst>
      </pc:sldChg>
      <pc:sldChg chg="del">
        <pc:chgData name="Amra Holmgren" userId="57c47442-60fd-41e0-82da-7f998f28cda1" providerId="ADAL" clId="{47A3053C-4884-4378-AB62-65E7B4DFB597}" dt="2023-05-19T07:23:54.984" v="866" actId="47"/>
        <pc:sldMkLst>
          <pc:docMk/>
          <pc:sldMk cId="1236859502" sldId="2883"/>
        </pc:sldMkLst>
      </pc:sldChg>
      <pc:sldChg chg="del">
        <pc:chgData name="Amra Holmgren" userId="57c47442-60fd-41e0-82da-7f998f28cda1" providerId="ADAL" clId="{47A3053C-4884-4378-AB62-65E7B4DFB597}" dt="2023-05-19T07:23:52.658" v="862" actId="47"/>
        <pc:sldMkLst>
          <pc:docMk/>
          <pc:sldMk cId="126370703" sldId="2892"/>
        </pc:sldMkLst>
      </pc:sldChg>
      <pc:sldChg chg="del">
        <pc:chgData name="Amra Holmgren" userId="57c47442-60fd-41e0-82da-7f998f28cda1" providerId="ADAL" clId="{47A3053C-4884-4378-AB62-65E7B4DFB597}" dt="2023-05-19T07:23:55.404" v="867" actId="47"/>
        <pc:sldMkLst>
          <pc:docMk/>
          <pc:sldMk cId="3525902050" sldId="2908"/>
        </pc:sldMkLst>
      </pc:sldChg>
      <pc:sldChg chg="modSp mod ord">
        <pc:chgData name="Amra Holmgren" userId="57c47442-60fd-41e0-82da-7f998f28cda1" providerId="ADAL" clId="{47A3053C-4884-4378-AB62-65E7B4DFB597}" dt="2023-05-19T08:10:26.419" v="2058"/>
        <pc:sldMkLst>
          <pc:docMk/>
          <pc:sldMk cId="2481393803" sldId="2927"/>
        </pc:sldMkLst>
        <pc:spChg chg="mod">
          <ac:chgData name="Amra Holmgren" userId="57c47442-60fd-41e0-82da-7f998f28cda1" providerId="ADAL" clId="{47A3053C-4884-4378-AB62-65E7B4DFB597}" dt="2023-05-19T07:24:50.293" v="916" actId="20577"/>
          <ac:spMkLst>
            <pc:docMk/>
            <pc:sldMk cId="2481393803" sldId="2927"/>
            <ac:spMk id="2" creationId="{993DBEF6-1129-42DE-87FF-4156DC6911A5}"/>
          </ac:spMkLst>
        </pc:spChg>
      </pc:sldChg>
      <pc:sldChg chg="del">
        <pc:chgData name="Amra Holmgren" userId="57c47442-60fd-41e0-82da-7f998f28cda1" providerId="ADAL" clId="{47A3053C-4884-4378-AB62-65E7B4DFB597}" dt="2023-05-19T07:23:47.664" v="854" actId="47"/>
        <pc:sldMkLst>
          <pc:docMk/>
          <pc:sldMk cId="1445580458" sldId="2929"/>
        </pc:sldMkLst>
      </pc:sldChg>
      <pc:sldChg chg="del">
        <pc:chgData name="Amra Holmgren" userId="57c47442-60fd-41e0-82da-7f998f28cda1" providerId="ADAL" clId="{47A3053C-4884-4378-AB62-65E7B4DFB597}" dt="2023-05-19T07:23:45.382" v="851" actId="47"/>
        <pc:sldMkLst>
          <pc:docMk/>
          <pc:sldMk cId="3241637923" sldId="2930"/>
        </pc:sldMkLst>
      </pc:sldChg>
      <pc:sldChg chg="del">
        <pc:chgData name="Amra Holmgren" userId="57c47442-60fd-41e0-82da-7f998f28cda1" providerId="ADAL" clId="{47A3053C-4884-4378-AB62-65E7B4DFB597}" dt="2023-05-19T07:23:53.580" v="864" actId="47"/>
        <pc:sldMkLst>
          <pc:docMk/>
          <pc:sldMk cId="50860012" sldId="2933"/>
        </pc:sldMkLst>
      </pc:sldChg>
      <pc:sldChg chg="modSp mod ord">
        <pc:chgData name="Amra Holmgren" userId="57c47442-60fd-41e0-82da-7f998f28cda1" providerId="ADAL" clId="{47A3053C-4884-4378-AB62-65E7B4DFB597}" dt="2023-05-19T07:21:15.278" v="793" actId="1076"/>
        <pc:sldMkLst>
          <pc:docMk/>
          <pc:sldMk cId="3085164039" sldId="2936"/>
        </pc:sldMkLst>
        <pc:spChg chg="mod">
          <ac:chgData name="Amra Holmgren" userId="57c47442-60fd-41e0-82da-7f998f28cda1" providerId="ADAL" clId="{47A3053C-4884-4378-AB62-65E7B4DFB597}" dt="2023-05-19T07:20:57.631" v="789" actId="404"/>
          <ac:spMkLst>
            <pc:docMk/>
            <pc:sldMk cId="3085164039" sldId="2936"/>
            <ac:spMk id="2" creationId="{8783C58F-305F-8F4D-86D9-DC665F20E209}"/>
          </ac:spMkLst>
        </pc:spChg>
        <pc:spChg chg="mod">
          <ac:chgData name="Amra Holmgren" userId="57c47442-60fd-41e0-82da-7f998f28cda1" providerId="ADAL" clId="{47A3053C-4884-4378-AB62-65E7B4DFB597}" dt="2023-05-19T07:21:15.278" v="793" actId="1076"/>
          <ac:spMkLst>
            <pc:docMk/>
            <pc:sldMk cId="3085164039" sldId="2936"/>
            <ac:spMk id="3" creationId="{090EBFAF-111A-814B-9723-8CAB52CE1A3C}"/>
          </ac:spMkLst>
        </pc:spChg>
      </pc:sldChg>
      <pc:sldChg chg="del">
        <pc:chgData name="Amra Holmgren" userId="57c47442-60fd-41e0-82da-7f998f28cda1" providerId="ADAL" clId="{47A3053C-4884-4378-AB62-65E7B4DFB597}" dt="2023-05-19T07:23:45.986" v="852" actId="47"/>
        <pc:sldMkLst>
          <pc:docMk/>
          <pc:sldMk cId="3587467273" sldId="2937"/>
        </pc:sldMkLst>
      </pc:sldChg>
      <pc:sldChg chg="delSp modSp del mod ord">
        <pc:chgData name="Amra Holmgren" userId="57c47442-60fd-41e0-82da-7f998f28cda1" providerId="ADAL" clId="{47A3053C-4884-4378-AB62-65E7B4DFB597}" dt="2023-05-19T06:58:37.117" v="354" actId="47"/>
        <pc:sldMkLst>
          <pc:docMk/>
          <pc:sldMk cId="3818254271" sldId="2938"/>
        </pc:sldMkLst>
        <pc:spChg chg="mod">
          <ac:chgData name="Amra Holmgren" userId="57c47442-60fd-41e0-82da-7f998f28cda1" providerId="ADAL" clId="{47A3053C-4884-4378-AB62-65E7B4DFB597}" dt="2023-05-19T06:30:36.193" v="153" actId="20577"/>
          <ac:spMkLst>
            <pc:docMk/>
            <pc:sldMk cId="3818254271" sldId="2938"/>
            <ac:spMk id="2" creationId="{7F60A343-D233-46F3-88DC-B92AA6608546}"/>
          </ac:spMkLst>
        </pc:spChg>
        <pc:spChg chg="mod">
          <ac:chgData name="Amra Holmgren" userId="57c47442-60fd-41e0-82da-7f998f28cda1" providerId="ADAL" clId="{47A3053C-4884-4378-AB62-65E7B4DFB597}" dt="2023-05-19T06:31:02.089" v="162" actId="20577"/>
          <ac:spMkLst>
            <pc:docMk/>
            <pc:sldMk cId="3818254271" sldId="2938"/>
            <ac:spMk id="3" creationId="{2490E6EB-4467-4665-8944-BF16ED967990}"/>
          </ac:spMkLst>
        </pc:spChg>
        <pc:graphicFrameChg chg="del">
          <ac:chgData name="Amra Holmgren" userId="57c47442-60fd-41e0-82da-7f998f28cda1" providerId="ADAL" clId="{47A3053C-4884-4378-AB62-65E7B4DFB597}" dt="2023-05-19T06:56:23.634" v="325"/>
          <ac:graphicFrameMkLst>
            <pc:docMk/>
            <pc:sldMk cId="3818254271" sldId="2938"/>
            <ac:graphicFrameMk id="4" creationId="{129CF911-6165-9DF1-722D-B06B49CB828A}"/>
          </ac:graphicFrameMkLst>
        </pc:graphicFrameChg>
      </pc:sldChg>
      <pc:sldChg chg="del">
        <pc:chgData name="Amra Holmgren" userId="57c47442-60fd-41e0-82da-7f998f28cda1" providerId="ADAL" clId="{47A3053C-4884-4378-AB62-65E7B4DFB597}" dt="2023-05-19T07:23:46.416" v="853" actId="47"/>
        <pc:sldMkLst>
          <pc:docMk/>
          <pc:sldMk cId="591291073" sldId="2939"/>
        </pc:sldMkLst>
      </pc:sldChg>
      <pc:sldChg chg="del">
        <pc:chgData name="Amra Holmgren" userId="57c47442-60fd-41e0-82da-7f998f28cda1" providerId="ADAL" clId="{47A3053C-4884-4378-AB62-65E7B4DFB597}" dt="2023-05-19T07:24:01.629" v="880" actId="47"/>
        <pc:sldMkLst>
          <pc:docMk/>
          <pc:sldMk cId="1300122780" sldId="2966"/>
        </pc:sldMkLst>
      </pc:sldChg>
      <pc:sldChg chg="modSp mod">
        <pc:chgData name="Amra Holmgren" userId="57c47442-60fd-41e0-82da-7f998f28cda1" providerId="ADAL" clId="{47A3053C-4884-4378-AB62-65E7B4DFB597}" dt="2023-05-19T06:30:09.423" v="125" actId="20577"/>
        <pc:sldMkLst>
          <pc:docMk/>
          <pc:sldMk cId="321414363" sldId="2980"/>
        </pc:sldMkLst>
        <pc:spChg chg="mod">
          <ac:chgData name="Amra Holmgren" userId="57c47442-60fd-41e0-82da-7f998f28cda1" providerId="ADAL" clId="{47A3053C-4884-4378-AB62-65E7B4DFB597}" dt="2023-05-19T06:30:09.423" v="125" actId="20577"/>
          <ac:spMkLst>
            <pc:docMk/>
            <pc:sldMk cId="321414363" sldId="2980"/>
            <ac:spMk id="2" creationId="{ED80E971-7CC9-44E6-9A73-24B8071C00AE}"/>
          </ac:spMkLst>
        </pc:spChg>
      </pc:sldChg>
      <pc:sldChg chg="del">
        <pc:chgData name="Amra Holmgren" userId="57c47442-60fd-41e0-82da-7f998f28cda1" providerId="ADAL" clId="{47A3053C-4884-4378-AB62-65E7B4DFB597}" dt="2023-05-19T07:24:02.197" v="881" actId="47"/>
        <pc:sldMkLst>
          <pc:docMk/>
          <pc:sldMk cId="2686906313" sldId="2982"/>
        </pc:sldMkLst>
      </pc:sldChg>
      <pc:sldChg chg="del">
        <pc:chgData name="Amra Holmgren" userId="57c47442-60fd-41e0-82da-7f998f28cda1" providerId="ADAL" clId="{47A3053C-4884-4378-AB62-65E7B4DFB597}" dt="2023-05-19T07:23:51.290" v="860" actId="47"/>
        <pc:sldMkLst>
          <pc:docMk/>
          <pc:sldMk cId="799473812" sldId="2985"/>
        </pc:sldMkLst>
      </pc:sldChg>
      <pc:sldChg chg="del">
        <pc:chgData name="Amra Holmgren" userId="57c47442-60fd-41e0-82da-7f998f28cda1" providerId="ADAL" clId="{47A3053C-4884-4378-AB62-65E7B4DFB597}" dt="2023-05-19T07:23:48.932" v="856" actId="47"/>
        <pc:sldMkLst>
          <pc:docMk/>
          <pc:sldMk cId="3717899734" sldId="2986"/>
        </pc:sldMkLst>
      </pc:sldChg>
      <pc:sldChg chg="del">
        <pc:chgData name="Amra Holmgren" userId="57c47442-60fd-41e0-82da-7f998f28cda1" providerId="ADAL" clId="{47A3053C-4884-4378-AB62-65E7B4DFB597}" dt="2023-05-19T07:23:55.797" v="868" actId="47"/>
        <pc:sldMkLst>
          <pc:docMk/>
          <pc:sldMk cId="305203144" sldId="2987"/>
        </pc:sldMkLst>
      </pc:sldChg>
      <pc:sldChg chg="del">
        <pc:chgData name="Amra Holmgren" userId="57c47442-60fd-41e0-82da-7f998f28cda1" providerId="ADAL" clId="{47A3053C-4884-4378-AB62-65E7B4DFB597}" dt="2023-05-19T07:23:56.221" v="869" actId="47"/>
        <pc:sldMkLst>
          <pc:docMk/>
          <pc:sldMk cId="1799295822" sldId="2988"/>
        </pc:sldMkLst>
      </pc:sldChg>
      <pc:sldChg chg="del">
        <pc:chgData name="Amra Holmgren" userId="57c47442-60fd-41e0-82da-7f998f28cda1" providerId="ADAL" clId="{47A3053C-4884-4378-AB62-65E7B4DFB597}" dt="2023-05-19T07:23:51.971" v="861" actId="47"/>
        <pc:sldMkLst>
          <pc:docMk/>
          <pc:sldMk cId="3097903691" sldId="2989"/>
        </pc:sldMkLst>
      </pc:sldChg>
      <pc:sldChg chg="del">
        <pc:chgData name="Amra Holmgren" userId="57c47442-60fd-41e0-82da-7f998f28cda1" providerId="ADAL" clId="{47A3053C-4884-4378-AB62-65E7B4DFB597}" dt="2023-05-19T07:23:49.290" v="857" actId="47"/>
        <pc:sldMkLst>
          <pc:docMk/>
          <pc:sldMk cId="1466626213" sldId="2991"/>
        </pc:sldMkLst>
      </pc:sldChg>
      <pc:sldChg chg="del">
        <pc:chgData name="Amra Holmgren" userId="57c47442-60fd-41e0-82da-7f998f28cda1" providerId="ADAL" clId="{47A3053C-4884-4378-AB62-65E7B4DFB597}" dt="2023-05-19T07:23:48.213" v="855" actId="47"/>
        <pc:sldMkLst>
          <pc:docMk/>
          <pc:sldMk cId="1892971338" sldId="2998"/>
        </pc:sldMkLst>
      </pc:sldChg>
      <pc:sldChg chg="del">
        <pc:chgData name="Amra Holmgren" userId="57c47442-60fd-41e0-82da-7f998f28cda1" providerId="ADAL" clId="{47A3053C-4884-4378-AB62-65E7B4DFB597}" dt="2023-05-19T07:23:49.820" v="858" actId="47"/>
        <pc:sldMkLst>
          <pc:docMk/>
          <pc:sldMk cId="1935468810" sldId="2999"/>
        </pc:sldMkLst>
      </pc:sldChg>
      <pc:sldChg chg="del">
        <pc:chgData name="Amra Holmgren" userId="57c47442-60fd-41e0-82da-7f998f28cda1" providerId="ADAL" clId="{47A3053C-4884-4378-AB62-65E7B4DFB597}" dt="2023-05-19T07:23:50.244" v="859" actId="47"/>
        <pc:sldMkLst>
          <pc:docMk/>
          <pc:sldMk cId="1194873068" sldId="3000"/>
        </pc:sldMkLst>
      </pc:sldChg>
      <pc:sldChg chg="del">
        <pc:chgData name="Amra Holmgren" userId="57c47442-60fd-41e0-82da-7f998f28cda1" providerId="ADAL" clId="{47A3053C-4884-4378-AB62-65E7B4DFB597}" dt="2023-05-19T07:23:54.452" v="865" actId="47"/>
        <pc:sldMkLst>
          <pc:docMk/>
          <pc:sldMk cId="2899496041" sldId="3001"/>
        </pc:sldMkLst>
      </pc:sldChg>
      <pc:sldChg chg="del">
        <pc:chgData name="Amra Holmgren" userId="57c47442-60fd-41e0-82da-7f998f28cda1" providerId="ADAL" clId="{47A3053C-4884-4378-AB62-65E7B4DFB597}" dt="2023-05-19T07:23:57.358" v="871" actId="47"/>
        <pc:sldMkLst>
          <pc:docMk/>
          <pc:sldMk cId="2417826528" sldId="3002"/>
        </pc:sldMkLst>
      </pc:sldChg>
      <pc:sldChg chg="del">
        <pc:chgData name="Amra Holmgren" userId="57c47442-60fd-41e0-82da-7f998f28cda1" providerId="ADAL" clId="{47A3053C-4884-4378-AB62-65E7B4DFB597}" dt="2023-05-19T07:24:03.582" v="884" actId="47"/>
        <pc:sldMkLst>
          <pc:docMk/>
          <pc:sldMk cId="4176809596" sldId="3003"/>
        </pc:sldMkLst>
      </pc:sldChg>
      <pc:sldChg chg="del">
        <pc:chgData name="Amra Holmgren" userId="57c47442-60fd-41e0-82da-7f998f28cda1" providerId="ADAL" clId="{47A3053C-4884-4378-AB62-65E7B4DFB597}" dt="2023-05-19T07:24:06.328" v="887" actId="47"/>
        <pc:sldMkLst>
          <pc:docMk/>
          <pc:sldMk cId="1810052468" sldId="3004"/>
        </pc:sldMkLst>
      </pc:sldChg>
      <pc:sldChg chg="del">
        <pc:chgData name="Amra Holmgren" userId="57c47442-60fd-41e0-82da-7f998f28cda1" providerId="ADAL" clId="{47A3053C-4884-4378-AB62-65E7B4DFB597}" dt="2023-05-19T07:23:56.792" v="870" actId="47"/>
        <pc:sldMkLst>
          <pc:docMk/>
          <pc:sldMk cId="802659239" sldId="3022"/>
        </pc:sldMkLst>
      </pc:sldChg>
      <pc:sldChg chg="addSp delSp modSp mod">
        <pc:chgData name="Amra Holmgren" userId="57c47442-60fd-41e0-82da-7f998f28cda1" providerId="ADAL" clId="{47A3053C-4884-4378-AB62-65E7B4DFB597}" dt="2023-05-19T07:25:41.545" v="920" actId="404"/>
        <pc:sldMkLst>
          <pc:docMk/>
          <pc:sldMk cId="4074904436" sldId="3023"/>
        </pc:sldMkLst>
        <pc:spChg chg="mod">
          <ac:chgData name="Amra Holmgren" userId="57c47442-60fd-41e0-82da-7f998f28cda1" providerId="ADAL" clId="{47A3053C-4884-4378-AB62-65E7B4DFB597}" dt="2023-05-19T07:25:41.545" v="920" actId="404"/>
          <ac:spMkLst>
            <pc:docMk/>
            <pc:sldMk cId="4074904436" sldId="3023"/>
            <ac:spMk id="2" creationId="{8783C58F-305F-8F4D-86D9-DC665F20E209}"/>
          </ac:spMkLst>
        </pc:spChg>
        <pc:spChg chg="del">
          <ac:chgData name="Amra Holmgren" userId="57c47442-60fd-41e0-82da-7f998f28cda1" providerId="ADAL" clId="{47A3053C-4884-4378-AB62-65E7B4DFB597}" dt="2023-05-19T07:24:16.286" v="888" actId="478"/>
          <ac:spMkLst>
            <pc:docMk/>
            <pc:sldMk cId="4074904436" sldId="3023"/>
            <ac:spMk id="3" creationId="{090EBFAF-111A-814B-9723-8CAB52CE1A3C}"/>
          </ac:spMkLst>
        </pc:spChg>
        <pc:spChg chg="add del mod">
          <ac:chgData name="Amra Holmgren" userId="57c47442-60fd-41e0-82da-7f998f28cda1" providerId="ADAL" clId="{47A3053C-4884-4378-AB62-65E7B4DFB597}" dt="2023-05-19T07:24:29.225" v="912" actId="478"/>
          <ac:spMkLst>
            <pc:docMk/>
            <pc:sldMk cId="4074904436" sldId="3023"/>
            <ac:spMk id="5" creationId="{5532DECC-EFF4-6E43-18FE-1D010B08526F}"/>
          </ac:spMkLst>
        </pc:spChg>
        <pc:picChg chg="mod">
          <ac:chgData name="Amra Holmgren" userId="57c47442-60fd-41e0-82da-7f998f28cda1" providerId="ADAL" clId="{47A3053C-4884-4378-AB62-65E7B4DFB597}" dt="2023-05-19T07:24:18.918" v="889" actId="14100"/>
          <ac:picMkLst>
            <pc:docMk/>
            <pc:sldMk cId="4074904436" sldId="3023"/>
            <ac:picMk id="6" creationId="{397B4D11-30BA-C74B-915C-2E9F16341F1D}"/>
          </ac:picMkLst>
        </pc:picChg>
      </pc:sldChg>
      <pc:sldChg chg="del">
        <pc:chgData name="Amra Holmgren" userId="57c47442-60fd-41e0-82da-7f998f28cda1" providerId="ADAL" clId="{47A3053C-4884-4378-AB62-65E7B4DFB597}" dt="2023-05-19T07:23:58.876" v="874" actId="47"/>
        <pc:sldMkLst>
          <pc:docMk/>
          <pc:sldMk cId="1256105676" sldId="3024"/>
        </pc:sldMkLst>
      </pc:sldChg>
      <pc:sldChg chg="del">
        <pc:chgData name="Amra Holmgren" userId="57c47442-60fd-41e0-82da-7f998f28cda1" providerId="ADAL" clId="{47A3053C-4884-4378-AB62-65E7B4DFB597}" dt="2023-05-19T07:23:59.240" v="875" actId="47"/>
        <pc:sldMkLst>
          <pc:docMk/>
          <pc:sldMk cId="620312659" sldId="3025"/>
        </pc:sldMkLst>
      </pc:sldChg>
      <pc:sldChg chg="del">
        <pc:chgData name="Amra Holmgren" userId="57c47442-60fd-41e0-82da-7f998f28cda1" providerId="ADAL" clId="{47A3053C-4884-4378-AB62-65E7B4DFB597}" dt="2023-05-19T07:23:59.708" v="876" actId="47"/>
        <pc:sldMkLst>
          <pc:docMk/>
          <pc:sldMk cId="3871636955" sldId="3026"/>
        </pc:sldMkLst>
      </pc:sldChg>
      <pc:sldChg chg="del">
        <pc:chgData name="Amra Holmgren" userId="57c47442-60fd-41e0-82da-7f998f28cda1" providerId="ADAL" clId="{47A3053C-4884-4378-AB62-65E7B4DFB597}" dt="2023-05-19T07:24:00.164" v="877" actId="47"/>
        <pc:sldMkLst>
          <pc:docMk/>
          <pc:sldMk cId="61535006" sldId="3027"/>
        </pc:sldMkLst>
      </pc:sldChg>
      <pc:sldChg chg="modSp add mod">
        <pc:chgData name="Amra Holmgren" userId="57c47442-60fd-41e0-82da-7f998f28cda1" providerId="ADAL" clId="{47A3053C-4884-4378-AB62-65E7B4DFB597}" dt="2023-05-19T06:53:03.600" v="294" actId="403"/>
        <pc:sldMkLst>
          <pc:docMk/>
          <pc:sldMk cId="2924603998" sldId="3028"/>
        </pc:sldMkLst>
        <pc:spChg chg="mod">
          <ac:chgData name="Amra Holmgren" userId="57c47442-60fd-41e0-82da-7f998f28cda1" providerId="ADAL" clId="{47A3053C-4884-4378-AB62-65E7B4DFB597}" dt="2023-05-19T06:53:03.600" v="294" actId="403"/>
          <ac:spMkLst>
            <pc:docMk/>
            <pc:sldMk cId="2924603998" sldId="3028"/>
            <ac:spMk id="3" creationId="{B6D24D30-0A36-EF40-8868-546A8559B21F}"/>
          </ac:spMkLst>
        </pc:spChg>
        <pc:spChg chg="mod">
          <ac:chgData name="Amra Holmgren" userId="57c47442-60fd-41e0-82da-7f998f28cda1" providerId="ADAL" clId="{47A3053C-4884-4378-AB62-65E7B4DFB597}" dt="2023-05-19T06:51:48.514" v="284" actId="403"/>
          <ac:spMkLst>
            <pc:docMk/>
            <pc:sldMk cId="2924603998" sldId="3028"/>
            <ac:spMk id="4" creationId="{43899EA3-66DE-7942-9BAD-A7EE41F369E5}"/>
          </ac:spMkLst>
        </pc:spChg>
      </pc:sldChg>
      <pc:sldChg chg="add del">
        <pc:chgData name="Amra Holmgren" userId="57c47442-60fd-41e0-82da-7f998f28cda1" providerId="ADAL" clId="{47A3053C-4884-4378-AB62-65E7B4DFB597}" dt="2023-05-19T06:32:41.651" v="202"/>
        <pc:sldMkLst>
          <pc:docMk/>
          <pc:sldMk cId="2936359930" sldId="3028"/>
        </pc:sldMkLst>
      </pc:sldChg>
      <pc:sldChg chg="modSp add mod ord">
        <pc:chgData name="Amra Holmgren" userId="57c47442-60fd-41e0-82da-7f998f28cda1" providerId="ADAL" clId="{47A3053C-4884-4378-AB62-65E7B4DFB597}" dt="2023-05-19T06:59:36.897" v="389" actId="20577"/>
        <pc:sldMkLst>
          <pc:docMk/>
          <pc:sldMk cId="1388783509" sldId="3029"/>
        </pc:sldMkLst>
        <pc:spChg chg="mod">
          <ac:chgData name="Amra Holmgren" userId="57c47442-60fd-41e0-82da-7f998f28cda1" providerId="ADAL" clId="{47A3053C-4884-4378-AB62-65E7B4DFB597}" dt="2023-05-19T06:59:36.897" v="389" actId="20577"/>
          <ac:spMkLst>
            <pc:docMk/>
            <pc:sldMk cId="1388783509" sldId="3029"/>
            <ac:spMk id="2" creationId="{8783C58F-305F-8F4D-86D9-DC665F20E209}"/>
          </ac:spMkLst>
        </pc:spChg>
      </pc:sldChg>
      <pc:sldChg chg="new del">
        <pc:chgData name="Amra Holmgren" userId="57c47442-60fd-41e0-82da-7f998f28cda1" providerId="ADAL" clId="{47A3053C-4884-4378-AB62-65E7B4DFB597}" dt="2023-05-19T06:57:57.222" v="329" actId="47"/>
        <pc:sldMkLst>
          <pc:docMk/>
          <pc:sldMk cId="4002960688" sldId="3029"/>
        </pc:sldMkLst>
      </pc:sldChg>
      <pc:sldChg chg="modSp add mod ord">
        <pc:chgData name="Amra Holmgren" userId="57c47442-60fd-41e0-82da-7f998f28cda1" providerId="ADAL" clId="{47A3053C-4884-4378-AB62-65E7B4DFB597}" dt="2023-05-19T07:13:26.502" v="660" actId="1076"/>
        <pc:sldMkLst>
          <pc:docMk/>
          <pc:sldMk cId="185742951" sldId="3030"/>
        </pc:sldMkLst>
        <pc:spChg chg="mod">
          <ac:chgData name="Amra Holmgren" userId="57c47442-60fd-41e0-82da-7f998f28cda1" providerId="ADAL" clId="{47A3053C-4884-4378-AB62-65E7B4DFB597}" dt="2023-05-19T07:13:26.502" v="660" actId="1076"/>
          <ac:spMkLst>
            <pc:docMk/>
            <pc:sldMk cId="185742951" sldId="3030"/>
            <ac:spMk id="2" creationId="{8783C58F-305F-8F4D-86D9-DC665F20E209}"/>
          </ac:spMkLst>
        </pc:spChg>
      </pc:sldChg>
      <pc:sldChg chg="new del">
        <pc:chgData name="Amra Holmgren" userId="57c47442-60fd-41e0-82da-7f998f28cda1" providerId="ADAL" clId="{47A3053C-4884-4378-AB62-65E7B4DFB597}" dt="2023-05-19T07:00:07.658" v="394" actId="47"/>
        <pc:sldMkLst>
          <pc:docMk/>
          <pc:sldMk cId="210533831" sldId="3030"/>
        </pc:sldMkLst>
      </pc:sldChg>
      <pc:sldChg chg="new del">
        <pc:chgData name="Amra Holmgren" userId="57c47442-60fd-41e0-82da-7f998f28cda1" providerId="ADAL" clId="{47A3053C-4884-4378-AB62-65E7B4DFB597}" dt="2023-05-19T07:00:19.700" v="398" actId="47"/>
        <pc:sldMkLst>
          <pc:docMk/>
          <pc:sldMk cId="2292754038" sldId="3030"/>
        </pc:sldMkLst>
      </pc:sldChg>
      <pc:sldChg chg="new del">
        <pc:chgData name="Amra Holmgren" userId="57c47442-60fd-41e0-82da-7f998f28cda1" providerId="ADAL" clId="{47A3053C-4884-4378-AB62-65E7B4DFB597}" dt="2023-05-19T07:02:22.652" v="456" actId="47"/>
        <pc:sldMkLst>
          <pc:docMk/>
          <pc:sldMk cId="1584106448" sldId="3031"/>
        </pc:sldMkLst>
      </pc:sldChg>
      <pc:sldChg chg="modSp add mod ord">
        <pc:chgData name="Amra Holmgren" userId="57c47442-60fd-41e0-82da-7f998f28cda1" providerId="ADAL" clId="{47A3053C-4884-4378-AB62-65E7B4DFB597}" dt="2023-05-19T07:04:12.039" v="499" actId="20577"/>
        <pc:sldMkLst>
          <pc:docMk/>
          <pc:sldMk cId="2572529198" sldId="3031"/>
        </pc:sldMkLst>
        <pc:spChg chg="mod">
          <ac:chgData name="Amra Holmgren" userId="57c47442-60fd-41e0-82da-7f998f28cda1" providerId="ADAL" clId="{47A3053C-4884-4378-AB62-65E7B4DFB597}" dt="2023-05-19T07:04:12.039" v="499" actId="20577"/>
          <ac:spMkLst>
            <pc:docMk/>
            <pc:sldMk cId="2572529198" sldId="3031"/>
            <ac:spMk id="2" creationId="{8783C58F-305F-8F4D-86D9-DC665F20E209}"/>
          </ac:spMkLst>
        </pc:spChg>
      </pc:sldChg>
      <pc:sldChg chg="new del">
        <pc:chgData name="Amra Holmgren" userId="57c47442-60fd-41e0-82da-7f998f28cda1" providerId="ADAL" clId="{47A3053C-4884-4378-AB62-65E7B4DFB597}" dt="2023-05-19T07:04:36.967" v="506" actId="47"/>
        <pc:sldMkLst>
          <pc:docMk/>
          <pc:sldMk cId="395397238" sldId="3032"/>
        </pc:sldMkLst>
      </pc:sldChg>
      <pc:sldChg chg="modSp add mod ord">
        <pc:chgData name="Amra Holmgren" userId="57c47442-60fd-41e0-82da-7f998f28cda1" providerId="ADAL" clId="{47A3053C-4884-4378-AB62-65E7B4DFB597}" dt="2023-05-19T07:13:42.982" v="661" actId="1076"/>
        <pc:sldMkLst>
          <pc:docMk/>
          <pc:sldMk cId="3678729607" sldId="3032"/>
        </pc:sldMkLst>
        <pc:spChg chg="mod">
          <ac:chgData name="Amra Holmgren" userId="57c47442-60fd-41e0-82da-7f998f28cda1" providerId="ADAL" clId="{47A3053C-4884-4378-AB62-65E7B4DFB597}" dt="2023-05-19T07:13:42.982" v="661" actId="1076"/>
          <ac:spMkLst>
            <pc:docMk/>
            <pc:sldMk cId="3678729607" sldId="3032"/>
            <ac:spMk id="2" creationId="{8783C58F-305F-8F4D-86D9-DC665F20E209}"/>
          </ac:spMkLst>
        </pc:spChg>
      </pc:sldChg>
      <pc:sldChg chg="addSp delSp modSp new mod">
        <pc:chgData name="Amra Holmgren" userId="57c47442-60fd-41e0-82da-7f998f28cda1" providerId="ADAL" clId="{47A3053C-4884-4378-AB62-65E7B4DFB597}" dt="2023-05-19T07:11:48.967" v="601" actId="1076"/>
        <pc:sldMkLst>
          <pc:docMk/>
          <pc:sldMk cId="2907251465" sldId="3033"/>
        </pc:sldMkLst>
        <pc:spChg chg="del">
          <ac:chgData name="Amra Holmgren" userId="57c47442-60fd-41e0-82da-7f998f28cda1" providerId="ADAL" clId="{47A3053C-4884-4378-AB62-65E7B4DFB597}" dt="2023-05-19T07:07:13.707" v="542" actId="478"/>
          <ac:spMkLst>
            <pc:docMk/>
            <pc:sldMk cId="2907251465" sldId="3033"/>
            <ac:spMk id="2" creationId="{381F2EEC-91AC-5AED-35BF-A7A4D136D91F}"/>
          </ac:spMkLst>
        </pc:spChg>
        <pc:spChg chg="add mod">
          <ac:chgData name="Amra Holmgren" userId="57c47442-60fd-41e0-82da-7f998f28cda1" providerId="ADAL" clId="{47A3053C-4884-4378-AB62-65E7B4DFB597}" dt="2023-05-19T07:11:40.670" v="599" actId="1076"/>
          <ac:spMkLst>
            <pc:docMk/>
            <pc:sldMk cId="2907251465" sldId="3033"/>
            <ac:spMk id="3" creationId="{1C60AB39-27C5-06C5-EEA0-3CEF5D21ACED}"/>
          </ac:spMkLst>
        </pc:spChg>
        <pc:spChg chg="add mod">
          <ac:chgData name="Amra Holmgren" userId="57c47442-60fd-41e0-82da-7f998f28cda1" providerId="ADAL" clId="{47A3053C-4884-4378-AB62-65E7B4DFB597}" dt="2023-05-19T07:11:26.236" v="597" actId="1582"/>
          <ac:spMkLst>
            <pc:docMk/>
            <pc:sldMk cId="2907251465" sldId="3033"/>
            <ac:spMk id="4" creationId="{127033EE-580B-1966-0269-93A422DB98E4}"/>
          </ac:spMkLst>
        </pc:spChg>
        <pc:spChg chg="add mod">
          <ac:chgData name="Amra Holmgren" userId="57c47442-60fd-41e0-82da-7f998f28cda1" providerId="ADAL" clId="{47A3053C-4884-4378-AB62-65E7B4DFB597}" dt="2023-05-19T07:11:44.590" v="600" actId="1076"/>
          <ac:spMkLst>
            <pc:docMk/>
            <pc:sldMk cId="2907251465" sldId="3033"/>
            <ac:spMk id="5" creationId="{F2B5AEC7-347C-905F-D933-7880E66AEEA6}"/>
          </ac:spMkLst>
        </pc:spChg>
        <pc:spChg chg="add mod">
          <ac:chgData name="Amra Holmgren" userId="57c47442-60fd-41e0-82da-7f998f28cda1" providerId="ADAL" clId="{47A3053C-4884-4378-AB62-65E7B4DFB597}" dt="2023-05-19T07:09:43.355" v="574" actId="403"/>
          <ac:spMkLst>
            <pc:docMk/>
            <pc:sldMk cId="2907251465" sldId="3033"/>
            <ac:spMk id="6" creationId="{3A620EFB-1BAD-4A2E-EBAB-86391265DE3A}"/>
          </ac:spMkLst>
        </pc:spChg>
        <pc:spChg chg="add mod">
          <ac:chgData name="Amra Holmgren" userId="57c47442-60fd-41e0-82da-7f998f28cda1" providerId="ADAL" clId="{47A3053C-4884-4378-AB62-65E7B4DFB597}" dt="2023-05-19T07:10:17.046" v="583" actId="1076"/>
          <ac:spMkLst>
            <pc:docMk/>
            <pc:sldMk cId="2907251465" sldId="3033"/>
            <ac:spMk id="7" creationId="{5CF1077B-C6BF-926F-59C4-07EF1713943F}"/>
          </ac:spMkLst>
        </pc:spChg>
        <pc:spChg chg="add mod">
          <ac:chgData name="Amra Holmgren" userId="57c47442-60fd-41e0-82da-7f998f28cda1" providerId="ADAL" clId="{47A3053C-4884-4378-AB62-65E7B4DFB597}" dt="2023-05-19T07:11:48.967" v="601" actId="1076"/>
          <ac:spMkLst>
            <pc:docMk/>
            <pc:sldMk cId="2907251465" sldId="3033"/>
            <ac:spMk id="8" creationId="{64B63F08-F16B-E6E5-5C69-BB875A578868}"/>
          </ac:spMkLst>
        </pc:spChg>
      </pc:sldChg>
      <pc:sldChg chg="add del ord">
        <pc:chgData name="Amra Holmgren" userId="57c47442-60fd-41e0-82da-7f998f28cda1" providerId="ADAL" clId="{47A3053C-4884-4378-AB62-65E7B4DFB597}" dt="2023-05-19T07:14:38.163" v="665" actId="47"/>
        <pc:sldMkLst>
          <pc:docMk/>
          <pc:sldMk cId="2691480773" sldId="3034"/>
        </pc:sldMkLst>
      </pc:sldChg>
      <pc:sldChg chg="addSp delSp modSp add mod">
        <pc:chgData name="Amra Holmgren" userId="57c47442-60fd-41e0-82da-7f998f28cda1" providerId="ADAL" clId="{47A3053C-4884-4378-AB62-65E7B4DFB597}" dt="2023-05-19T07:18:33.219" v="747" actId="115"/>
        <pc:sldMkLst>
          <pc:docMk/>
          <pc:sldMk cId="3649984437" sldId="3034"/>
        </pc:sldMkLst>
        <pc:spChg chg="add mod">
          <ac:chgData name="Amra Holmgren" userId="57c47442-60fd-41e0-82da-7f998f28cda1" providerId="ADAL" clId="{47A3053C-4884-4378-AB62-65E7B4DFB597}" dt="2023-05-19T07:17:58.342" v="741" actId="1076"/>
          <ac:spMkLst>
            <pc:docMk/>
            <pc:sldMk cId="3649984437" sldId="3034"/>
            <ac:spMk id="2" creationId="{ABD67239-AB19-0846-3739-CDBF2BECD344}"/>
          </ac:spMkLst>
        </pc:spChg>
        <pc:spChg chg="del">
          <ac:chgData name="Amra Holmgren" userId="57c47442-60fd-41e0-82da-7f998f28cda1" providerId="ADAL" clId="{47A3053C-4884-4378-AB62-65E7B4DFB597}" dt="2023-05-19T07:14:44.861" v="667" actId="478"/>
          <ac:spMkLst>
            <pc:docMk/>
            <pc:sldMk cId="3649984437" sldId="3034"/>
            <ac:spMk id="3" creationId="{1C60AB39-27C5-06C5-EEA0-3CEF5D21ACED}"/>
          </ac:spMkLst>
        </pc:spChg>
        <pc:spChg chg="del">
          <ac:chgData name="Amra Holmgren" userId="57c47442-60fd-41e0-82da-7f998f28cda1" providerId="ADAL" clId="{47A3053C-4884-4378-AB62-65E7B4DFB597}" dt="2023-05-19T07:14:48.172" v="670" actId="478"/>
          <ac:spMkLst>
            <pc:docMk/>
            <pc:sldMk cId="3649984437" sldId="3034"/>
            <ac:spMk id="4" creationId="{127033EE-580B-1966-0269-93A422DB98E4}"/>
          </ac:spMkLst>
        </pc:spChg>
        <pc:spChg chg="del">
          <ac:chgData name="Amra Holmgren" userId="57c47442-60fd-41e0-82da-7f998f28cda1" providerId="ADAL" clId="{47A3053C-4884-4378-AB62-65E7B4DFB597}" dt="2023-05-19T07:14:51.173" v="672" actId="478"/>
          <ac:spMkLst>
            <pc:docMk/>
            <pc:sldMk cId="3649984437" sldId="3034"/>
            <ac:spMk id="5" creationId="{F2B5AEC7-347C-905F-D933-7880E66AEEA6}"/>
          </ac:spMkLst>
        </pc:spChg>
        <pc:spChg chg="del mod">
          <ac:chgData name="Amra Holmgren" userId="57c47442-60fd-41e0-82da-7f998f28cda1" providerId="ADAL" clId="{47A3053C-4884-4378-AB62-65E7B4DFB597}" dt="2023-05-19T07:14:47.015" v="669" actId="478"/>
          <ac:spMkLst>
            <pc:docMk/>
            <pc:sldMk cId="3649984437" sldId="3034"/>
            <ac:spMk id="6" creationId="{3A620EFB-1BAD-4A2E-EBAB-86391265DE3A}"/>
          </ac:spMkLst>
        </pc:spChg>
        <pc:spChg chg="del">
          <ac:chgData name="Amra Holmgren" userId="57c47442-60fd-41e0-82da-7f998f28cda1" providerId="ADAL" clId="{47A3053C-4884-4378-AB62-65E7B4DFB597}" dt="2023-05-19T07:14:49.716" v="671" actId="478"/>
          <ac:spMkLst>
            <pc:docMk/>
            <pc:sldMk cId="3649984437" sldId="3034"/>
            <ac:spMk id="7" creationId="{5CF1077B-C6BF-926F-59C4-07EF1713943F}"/>
          </ac:spMkLst>
        </pc:spChg>
        <pc:spChg chg="del">
          <ac:chgData name="Amra Holmgren" userId="57c47442-60fd-41e0-82da-7f998f28cda1" providerId="ADAL" clId="{47A3053C-4884-4378-AB62-65E7B4DFB597}" dt="2023-05-19T07:14:53.017" v="673" actId="478"/>
          <ac:spMkLst>
            <pc:docMk/>
            <pc:sldMk cId="3649984437" sldId="3034"/>
            <ac:spMk id="8" creationId="{64B63F08-F16B-E6E5-5C69-BB875A578868}"/>
          </ac:spMkLst>
        </pc:spChg>
        <pc:spChg chg="add del mod">
          <ac:chgData name="Amra Holmgren" userId="57c47442-60fd-41e0-82da-7f998f28cda1" providerId="ADAL" clId="{47A3053C-4884-4378-AB62-65E7B4DFB597}" dt="2023-05-19T07:17:23.203" v="735" actId="478"/>
          <ac:spMkLst>
            <pc:docMk/>
            <pc:sldMk cId="3649984437" sldId="3034"/>
            <ac:spMk id="9" creationId="{3F34943F-086E-501F-FDEF-32D7085F62D1}"/>
          </ac:spMkLst>
        </pc:spChg>
        <pc:spChg chg="add mod">
          <ac:chgData name="Amra Holmgren" userId="57c47442-60fd-41e0-82da-7f998f28cda1" providerId="ADAL" clId="{47A3053C-4884-4378-AB62-65E7B4DFB597}" dt="2023-05-19T07:18:33.219" v="747" actId="115"/>
          <ac:spMkLst>
            <pc:docMk/>
            <pc:sldMk cId="3649984437" sldId="3034"/>
            <ac:spMk id="10" creationId="{FD7EE52D-4409-57F4-5D62-44A65E207B1A}"/>
          </ac:spMkLst>
        </pc:spChg>
        <pc:spChg chg="add mod">
          <ac:chgData name="Amra Holmgren" userId="57c47442-60fd-41e0-82da-7f998f28cda1" providerId="ADAL" clId="{47A3053C-4884-4378-AB62-65E7B4DFB597}" dt="2023-05-19T07:18:30.745" v="746" actId="115"/>
          <ac:spMkLst>
            <pc:docMk/>
            <pc:sldMk cId="3649984437" sldId="3034"/>
            <ac:spMk id="11" creationId="{A660EE46-8CE4-5A05-7442-97EFDD3DAF80}"/>
          </ac:spMkLst>
        </pc:spChg>
      </pc:sldChg>
      <pc:sldChg chg="addSp delSp modSp add mod">
        <pc:chgData name="Amra Holmgren" userId="57c47442-60fd-41e0-82da-7f998f28cda1" providerId="ADAL" clId="{47A3053C-4884-4378-AB62-65E7B4DFB597}" dt="2023-05-19T07:19:56.666" v="773" actId="115"/>
        <pc:sldMkLst>
          <pc:docMk/>
          <pc:sldMk cId="1328521915" sldId="3035"/>
        </pc:sldMkLst>
        <pc:spChg chg="mod">
          <ac:chgData name="Amra Holmgren" userId="57c47442-60fd-41e0-82da-7f998f28cda1" providerId="ADAL" clId="{47A3053C-4884-4378-AB62-65E7B4DFB597}" dt="2023-05-19T07:19:03.279" v="762" actId="14100"/>
          <ac:spMkLst>
            <pc:docMk/>
            <pc:sldMk cId="1328521915" sldId="3035"/>
            <ac:spMk id="2" creationId="{ABD67239-AB19-0846-3739-CDBF2BECD344}"/>
          </ac:spMkLst>
        </pc:spChg>
        <pc:spChg chg="add mod">
          <ac:chgData name="Amra Holmgren" userId="57c47442-60fd-41e0-82da-7f998f28cda1" providerId="ADAL" clId="{47A3053C-4884-4378-AB62-65E7B4DFB597}" dt="2023-05-19T07:19:30.115" v="769" actId="115"/>
          <ac:spMkLst>
            <pc:docMk/>
            <pc:sldMk cId="1328521915" sldId="3035"/>
            <ac:spMk id="3" creationId="{FED55B71-31C4-7E9F-FB11-78B816CFFDBA}"/>
          </ac:spMkLst>
        </pc:spChg>
        <pc:spChg chg="add mod">
          <ac:chgData name="Amra Holmgren" userId="57c47442-60fd-41e0-82da-7f998f28cda1" providerId="ADAL" clId="{47A3053C-4884-4378-AB62-65E7B4DFB597}" dt="2023-05-19T07:19:56.666" v="773" actId="115"/>
          <ac:spMkLst>
            <pc:docMk/>
            <pc:sldMk cId="1328521915" sldId="3035"/>
            <ac:spMk id="4" creationId="{E9B4E49A-D735-07A2-6B3B-3FC7BA2A7B7D}"/>
          </ac:spMkLst>
        </pc:spChg>
        <pc:spChg chg="del">
          <ac:chgData name="Amra Holmgren" userId="57c47442-60fd-41e0-82da-7f998f28cda1" providerId="ADAL" clId="{47A3053C-4884-4378-AB62-65E7B4DFB597}" dt="2023-05-19T07:19:10.288" v="765" actId="478"/>
          <ac:spMkLst>
            <pc:docMk/>
            <pc:sldMk cId="1328521915" sldId="3035"/>
            <ac:spMk id="10" creationId="{FD7EE52D-4409-57F4-5D62-44A65E207B1A}"/>
          </ac:spMkLst>
        </pc:spChg>
        <pc:spChg chg="del mod">
          <ac:chgData name="Amra Holmgren" userId="57c47442-60fd-41e0-82da-7f998f28cda1" providerId="ADAL" clId="{47A3053C-4884-4378-AB62-65E7B4DFB597}" dt="2023-05-19T07:19:08.044" v="764" actId="478"/>
          <ac:spMkLst>
            <pc:docMk/>
            <pc:sldMk cId="1328521915" sldId="3035"/>
            <ac:spMk id="11" creationId="{A660EE46-8CE4-5A05-7442-97EFDD3DAF80}"/>
          </ac:spMkLst>
        </pc:spChg>
      </pc:sldChg>
      <pc:sldChg chg="addSp delSp modSp add mod">
        <pc:chgData name="Amra Holmgren" userId="57c47442-60fd-41e0-82da-7f998f28cda1" providerId="ADAL" clId="{47A3053C-4884-4378-AB62-65E7B4DFB597}" dt="2023-05-19T07:22:14.063" v="806" actId="14100"/>
        <pc:sldMkLst>
          <pc:docMk/>
          <pc:sldMk cId="3264616333" sldId="3036"/>
        </pc:sldMkLst>
        <pc:spChg chg="del mod">
          <ac:chgData name="Amra Holmgren" userId="57c47442-60fd-41e0-82da-7f998f28cda1" providerId="ADAL" clId="{47A3053C-4884-4378-AB62-65E7B4DFB597}" dt="2023-05-19T07:21:26.887" v="796" actId="478"/>
          <ac:spMkLst>
            <pc:docMk/>
            <pc:sldMk cId="3264616333" sldId="3036"/>
            <ac:spMk id="3" creationId="{090EBFAF-111A-814B-9723-8CAB52CE1A3C}"/>
          </ac:spMkLst>
        </pc:spChg>
        <pc:spChg chg="add mod">
          <ac:chgData name="Amra Holmgren" userId="57c47442-60fd-41e0-82da-7f998f28cda1" providerId="ADAL" clId="{47A3053C-4884-4378-AB62-65E7B4DFB597}" dt="2023-05-19T07:22:14.063" v="806" actId="14100"/>
          <ac:spMkLst>
            <pc:docMk/>
            <pc:sldMk cId="3264616333" sldId="3036"/>
            <ac:spMk id="5" creationId="{623009CE-D023-6A3E-4BE5-BFB2E2F82C6B}"/>
          </ac:spMkLst>
        </pc:spChg>
      </pc:sldChg>
      <pc:sldChg chg="addSp delSp modSp add mod ord">
        <pc:chgData name="Amra Holmgren" userId="57c47442-60fd-41e0-82da-7f998f28cda1" providerId="ADAL" clId="{47A3053C-4884-4378-AB62-65E7B4DFB597}" dt="2023-05-19T07:23:28.897" v="850" actId="20577"/>
        <pc:sldMkLst>
          <pc:docMk/>
          <pc:sldMk cId="865162529" sldId="3037"/>
        </pc:sldMkLst>
        <pc:spChg chg="add mod">
          <ac:chgData name="Amra Holmgren" userId="57c47442-60fd-41e0-82da-7f998f28cda1" providerId="ADAL" clId="{47A3053C-4884-4378-AB62-65E7B4DFB597}" dt="2023-05-19T07:23:28.897" v="850" actId="20577"/>
          <ac:spMkLst>
            <pc:docMk/>
            <pc:sldMk cId="865162529" sldId="3037"/>
            <ac:spMk id="2" creationId="{EBBA2086-E089-FBC0-957C-88671F9640B9}"/>
          </ac:spMkLst>
        </pc:spChg>
        <pc:spChg chg="mod">
          <ac:chgData name="Amra Holmgren" userId="57c47442-60fd-41e0-82da-7f998f28cda1" providerId="ADAL" clId="{47A3053C-4884-4378-AB62-65E7B4DFB597}" dt="2023-05-19T07:22:48.110" v="824" actId="20577"/>
          <ac:spMkLst>
            <pc:docMk/>
            <pc:sldMk cId="865162529" sldId="3037"/>
            <ac:spMk id="3" creationId="{B6D24D30-0A36-EF40-8868-546A8559B21F}"/>
          </ac:spMkLst>
        </pc:spChg>
        <pc:spChg chg="del mod">
          <ac:chgData name="Amra Holmgren" userId="57c47442-60fd-41e0-82da-7f998f28cda1" providerId="ADAL" clId="{47A3053C-4884-4378-AB62-65E7B4DFB597}" dt="2023-05-19T07:23:10.798" v="826"/>
          <ac:spMkLst>
            <pc:docMk/>
            <pc:sldMk cId="865162529" sldId="3037"/>
            <ac:spMk id="4" creationId="{43899EA3-66DE-7942-9BAD-A7EE41F369E5}"/>
          </ac:spMkLst>
        </pc:spChg>
      </pc:sldChg>
      <pc:sldChg chg="modSp add mod ord">
        <pc:chgData name="Amra Holmgren" userId="57c47442-60fd-41e0-82da-7f998f28cda1" providerId="ADAL" clId="{47A3053C-4884-4378-AB62-65E7B4DFB597}" dt="2023-05-19T08:07:00.734" v="2055" actId="20577"/>
        <pc:sldMkLst>
          <pc:docMk/>
          <pc:sldMk cId="3239279092" sldId="3038"/>
        </pc:sldMkLst>
        <pc:spChg chg="mod">
          <ac:chgData name="Amra Holmgren" userId="57c47442-60fd-41e0-82da-7f998f28cda1" providerId="ADAL" clId="{47A3053C-4884-4378-AB62-65E7B4DFB597}" dt="2023-05-19T08:07:00.734" v="2055" actId="20577"/>
          <ac:spMkLst>
            <pc:docMk/>
            <pc:sldMk cId="3239279092" sldId="3038"/>
            <ac:spMk id="2" creationId="{993DBEF6-1129-42DE-87FF-4156DC6911A5}"/>
          </ac:spMkLst>
        </pc:spChg>
      </pc:sldChg>
      <pc:sldMasterChg chg="delSldLayout">
        <pc:chgData name="Amra Holmgren" userId="57c47442-60fd-41e0-82da-7f998f28cda1" providerId="ADAL" clId="{47A3053C-4884-4378-AB62-65E7B4DFB597}" dt="2023-05-19T07:24:05.691" v="886" actId="47"/>
        <pc:sldMasterMkLst>
          <pc:docMk/>
          <pc:sldMasterMk cId="2522184925" sldId="2147483648"/>
        </pc:sldMasterMkLst>
        <pc:sldLayoutChg chg="del">
          <pc:chgData name="Amra Holmgren" userId="57c47442-60fd-41e0-82da-7f998f28cda1" providerId="ADAL" clId="{47A3053C-4884-4378-AB62-65E7B4DFB597}" dt="2023-05-19T06:58:37.117" v="354" actId="47"/>
          <pc:sldLayoutMkLst>
            <pc:docMk/>
            <pc:sldMasterMk cId="2522184925" sldId="2147483648"/>
            <pc:sldLayoutMk cId="581703765" sldId="2147483721"/>
          </pc:sldLayoutMkLst>
        </pc:sldLayoutChg>
        <pc:sldLayoutChg chg="del">
          <pc:chgData name="Amra Holmgren" userId="57c47442-60fd-41e0-82da-7f998f28cda1" providerId="ADAL" clId="{47A3053C-4884-4378-AB62-65E7B4DFB597}" dt="2023-05-19T07:24:04.400" v="885" actId="47"/>
          <pc:sldLayoutMkLst>
            <pc:docMk/>
            <pc:sldMasterMk cId="2522184925" sldId="2147483648"/>
            <pc:sldLayoutMk cId="2672995170" sldId="2147483730"/>
          </pc:sldLayoutMkLst>
        </pc:sldLayoutChg>
        <pc:sldLayoutChg chg="del">
          <pc:chgData name="Amra Holmgren" userId="57c47442-60fd-41e0-82da-7f998f28cda1" providerId="ADAL" clId="{47A3053C-4884-4378-AB62-65E7B4DFB597}" dt="2023-05-19T07:24:05.691" v="886" actId="47"/>
          <pc:sldLayoutMkLst>
            <pc:docMk/>
            <pc:sldMasterMk cId="2522184925" sldId="2147483648"/>
            <pc:sldLayoutMk cId="720857442" sldId="2147483731"/>
          </pc:sldLayoutMkLst>
        </pc:sldLayoutChg>
        <pc:sldLayoutChg chg="del">
          <pc:chgData name="Amra Holmgren" userId="57c47442-60fd-41e0-82da-7f998f28cda1" providerId="ADAL" clId="{47A3053C-4884-4378-AB62-65E7B4DFB597}" dt="2023-05-19T06:55:57.611" v="324" actId="47"/>
          <pc:sldLayoutMkLst>
            <pc:docMk/>
            <pc:sldMasterMk cId="2522184925" sldId="2147483648"/>
            <pc:sldLayoutMk cId="3177090664" sldId="2147483732"/>
          </pc:sldLayoutMkLst>
        </pc:sldLayoutChg>
        <pc:sldLayoutChg chg="del">
          <pc:chgData name="Amra Holmgren" userId="57c47442-60fd-41e0-82da-7f998f28cda1" providerId="ADAL" clId="{47A3053C-4884-4378-AB62-65E7B4DFB597}" dt="2023-05-19T07:00:03.600" v="392" actId="47"/>
          <pc:sldLayoutMkLst>
            <pc:docMk/>
            <pc:sldMasterMk cId="2522184925" sldId="2147483648"/>
            <pc:sldLayoutMk cId="104405505" sldId="2147483733"/>
          </pc:sldLayoutMkLst>
        </pc:sldLayoutChg>
        <pc:sldLayoutChg chg="del">
          <pc:chgData name="Amra Holmgren" userId="57c47442-60fd-41e0-82da-7f998f28cda1" providerId="ADAL" clId="{47A3053C-4884-4378-AB62-65E7B4DFB597}" dt="2023-05-19T07:04:32.796" v="503" actId="47"/>
          <pc:sldLayoutMkLst>
            <pc:docMk/>
            <pc:sldMasterMk cId="2522184925" sldId="2147483648"/>
            <pc:sldLayoutMk cId="1999808256" sldId="2147483733"/>
          </pc:sldLayoutMkLst>
        </pc:sldLayoutChg>
        <pc:sldLayoutChg chg="del">
          <pc:chgData name="Amra Holmgren" userId="57c47442-60fd-41e0-82da-7f998f28cda1" providerId="ADAL" clId="{47A3053C-4884-4378-AB62-65E7B4DFB597}" dt="2023-05-19T07:02:17.375" v="454" actId="47"/>
          <pc:sldLayoutMkLst>
            <pc:docMk/>
            <pc:sldMasterMk cId="2522184925" sldId="2147483648"/>
            <pc:sldLayoutMk cId="3662762405" sldId="2147483733"/>
          </pc:sldLayoutMkLst>
        </pc:sldLayoutChg>
      </pc:sldMasterChg>
    </pc:docChg>
  </pc:docChgLst>
  <pc:docChgLst>
    <pc:chgData name="Bernt-Erik Johansson" userId="a85d5230-509f-480e-8159-078b2f97cf99" providerId="ADAL" clId="{512D7D31-C9EE-414E-B5B3-741E8C1E3229}"/>
    <pc:docChg chg="delSld modSection">
      <pc:chgData name="Bernt-Erik Johansson" userId="a85d5230-509f-480e-8159-078b2f97cf99" providerId="ADAL" clId="{512D7D31-C9EE-414E-B5B3-741E8C1E3229}" dt="2023-05-23T05:58:59.691" v="0" actId="47"/>
      <pc:docMkLst>
        <pc:docMk/>
      </pc:docMkLst>
      <pc:sldChg chg="del">
        <pc:chgData name="Bernt-Erik Johansson" userId="a85d5230-509f-480e-8159-078b2f97cf99" providerId="ADAL" clId="{512D7D31-C9EE-414E-B5B3-741E8C1E3229}" dt="2023-05-23T05:58:59.691" v="0" actId="47"/>
        <pc:sldMkLst>
          <pc:docMk/>
          <pc:sldMk cId="3239279092" sldId="3038"/>
        </pc:sldMkLst>
      </pc:sldChg>
    </pc:docChg>
  </pc:docChgLst>
  <pc:docChgLst>
    <pc:chgData name="Bernt-Erik Johansson" userId="a85d5230-509f-480e-8159-078b2f97cf99" providerId="ADAL" clId="{2048E323-2064-4B97-A54F-DD1468E4C1B6}"/>
    <pc:docChg chg="undo redo custSel modSld">
      <pc:chgData name="Bernt-Erik Johansson" userId="a85d5230-509f-480e-8159-078b2f97cf99" providerId="ADAL" clId="{2048E323-2064-4B97-A54F-DD1468E4C1B6}" dt="2023-05-22T04:15:26.088" v="7" actId="313"/>
      <pc:docMkLst>
        <pc:docMk/>
      </pc:docMkLst>
      <pc:sldChg chg="modSp mod">
        <pc:chgData name="Bernt-Erik Johansson" userId="a85d5230-509f-480e-8159-078b2f97cf99" providerId="ADAL" clId="{2048E323-2064-4B97-A54F-DD1468E4C1B6}" dt="2023-05-22T04:15:26.088" v="7" actId="313"/>
        <pc:sldMkLst>
          <pc:docMk/>
          <pc:sldMk cId="4179935326" sldId="1303"/>
        </pc:sldMkLst>
        <pc:spChg chg="mod">
          <ac:chgData name="Bernt-Erik Johansson" userId="a85d5230-509f-480e-8159-078b2f97cf99" providerId="ADAL" clId="{2048E323-2064-4B97-A54F-DD1468E4C1B6}" dt="2023-05-22T04:15:26.088" v="7" actId="313"/>
          <ac:spMkLst>
            <pc:docMk/>
            <pc:sldMk cId="4179935326" sldId="1303"/>
            <ac:spMk id="3" creationId="{7D2C2EDC-F03D-89DF-4A04-49494EA90190}"/>
          </ac:spMkLst>
        </pc:spChg>
      </pc:sldChg>
      <pc:sldChg chg="modSp mod">
        <pc:chgData name="Bernt-Erik Johansson" userId="a85d5230-509f-480e-8159-078b2f97cf99" providerId="ADAL" clId="{2048E323-2064-4B97-A54F-DD1468E4C1B6}" dt="2023-05-22T04:11:29.633" v="4" actId="20577"/>
        <pc:sldMkLst>
          <pc:docMk/>
          <pc:sldMk cId="321414363" sldId="2980"/>
        </pc:sldMkLst>
        <pc:spChg chg="mod">
          <ac:chgData name="Bernt-Erik Johansson" userId="a85d5230-509f-480e-8159-078b2f97cf99" providerId="ADAL" clId="{2048E323-2064-4B97-A54F-DD1468E4C1B6}" dt="2023-05-22T04:11:29.633" v="4" actId="20577"/>
          <ac:spMkLst>
            <pc:docMk/>
            <pc:sldMk cId="321414363" sldId="2980"/>
            <ac:spMk id="2" creationId="{ED80E971-7CC9-44E6-9A73-24B8071C00AE}"/>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GB" sz="1800" b="0" i="0">
                <a:solidFill>
                  <a:srgbClr val="013455"/>
                </a:solidFill>
                <a:latin typeface="Open Sans" panose="020B0606030504020204" pitchFamily="34" charset="0"/>
                <a:ea typeface="Open Sans" panose="020B0606030504020204" pitchFamily="34" charset="0"/>
                <a:cs typeface="Open Sans" panose="020B0606030504020204" pitchFamily="34" charset="0"/>
              </a:rPr>
              <a:t>Organisation</a:t>
            </a:r>
          </a:p>
        </c:rich>
      </c:tx>
      <c:overlay val="0"/>
    </c:title>
    <c:autoTitleDeleted val="0"/>
    <c:plotArea>
      <c:layout/>
      <c:barChart>
        <c:barDir val="col"/>
        <c:grouping val="clustered"/>
        <c:varyColors val="0"/>
        <c:ser>
          <c:idx val="0"/>
          <c:order val="0"/>
          <c:tx>
            <c:strRef>
              <c:f>Sheet1!$B$1</c:f>
              <c:strCache>
                <c:ptCount val="1"/>
                <c:pt idx="0">
                  <c:v>Series</c:v>
                </c:pt>
              </c:strCache>
            </c:strRef>
          </c:tx>
          <c:spPr>
            <a:solidFill>
              <a:srgbClr val="4989DC"/>
            </a:solidFill>
          </c:spPr>
          <c:invertIfNegative val="0"/>
          <c:dPt>
            <c:idx val="0"/>
            <c:invertIfNegative val="0"/>
            <c:bubble3D val="0"/>
            <c:extLst>
              <c:ext xmlns:c16="http://schemas.microsoft.com/office/drawing/2014/chart" uri="{C3380CC4-5D6E-409C-BE32-E72D297353CC}">
                <c16:uniqueId val="{00000001-B6C2-427A-89B5-F4BFD3659444}"/>
              </c:ext>
            </c:extLst>
          </c:dPt>
          <c:dPt>
            <c:idx val="1"/>
            <c:invertIfNegative val="0"/>
            <c:bubble3D val="0"/>
            <c:spPr>
              <a:solidFill>
                <a:srgbClr val="7ABF9A"/>
              </a:solidFill>
            </c:spPr>
            <c:extLst>
              <c:ext xmlns:c16="http://schemas.microsoft.com/office/drawing/2014/chart" uri="{C3380CC4-5D6E-409C-BE32-E72D297353CC}">
                <c16:uniqueId val="{00000003-B6C2-427A-89B5-F4BFD3659444}"/>
              </c:ext>
            </c:extLst>
          </c:dPt>
          <c:dLbls>
            <c:dLbl>
              <c:idx val="0"/>
              <c:spPr/>
              <c:txPr>
                <a:bodyPr/>
                <a:lstStyle/>
                <a:p>
                  <a:pPr>
                    <a:defRPr sz="1000" smtId="4294967295"/>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6C2-427A-89B5-F4BFD3659444}"/>
                </c:ext>
              </c:extLst>
            </c:dLbl>
            <c:dLbl>
              <c:idx val="1"/>
              <c:spPr/>
              <c:txPr>
                <a:bodyPr/>
                <a:lstStyle/>
                <a:p>
                  <a:pPr>
                    <a:defRPr sz="1000" smtId="4294967295"/>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6C2-427A-89B5-F4BFD3659444}"/>
                </c:ext>
              </c:extLst>
            </c:dLbl>
            <c:spPr>
              <a:noFill/>
              <a:ln>
                <a:noFill/>
              </a:ln>
              <a:effectLst/>
            </c:spPr>
            <c:txPr>
              <a:bodyPr/>
              <a:lstStyle/>
              <a:p>
                <a:pPr>
                  <a:defRPr sz="1000" smtId="4294967295"/>
                </a:pPr>
                <a:endParaRPr lang="sv-SE"/>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SMF (n = 7)</c:v>
                </c:pt>
                <c:pt idx="1">
                  <c:v>Västtrafik (n = 22)</c:v>
                </c:pt>
              </c:strCache>
            </c:strRef>
          </c:cat>
          <c:val>
            <c:numRef>
              <c:f>Sheet1!$B$2:$B$3</c:f>
              <c:numCache>
                <c:formatCode>0%</c:formatCode>
                <c:ptCount val="2"/>
                <c:pt idx="0">
                  <c:v>0.24</c:v>
                </c:pt>
                <c:pt idx="1">
                  <c:v>0.76</c:v>
                </c:pt>
              </c:numCache>
            </c:numRef>
          </c:val>
          <c:extLst>
            <c:ext xmlns:c16="http://schemas.microsoft.com/office/drawing/2014/chart" uri="{C3380CC4-5D6E-409C-BE32-E72D297353CC}">
              <c16:uniqueId val="{00000004-B6C2-427A-89B5-F4BFD3659444}"/>
            </c:ext>
          </c:extLst>
        </c:ser>
        <c:dLbls>
          <c:showLegendKey val="0"/>
          <c:showVal val="0"/>
          <c:showCatName val="0"/>
          <c:showSerName val="0"/>
          <c:showPercent val="0"/>
          <c:showBubbleSize val="0"/>
        </c:dLbls>
        <c:gapWidth val="150"/>
        <c:axId val="249822752"/>
        <c:axId val="249823928"/>
      </c:barChart>
      <c:catAx>
        <c:axId val="249822752"/>
        <c:scaling>
          <c:orientation val="minMax"/>
        </c:scaling>
        <c:delete val="0"/>
        <c:axPos val="b"/>
        <c:numFmt formatCode="General" sourceLinked="0"/>
        <c:majorTickMark val="none"/>
        <c:minorTickMark val="none"/>
        <c:tickLblPos val="nextTo"/>
        <c:txPr>
          <a:bodyPr/>
          <a:lstStyle/>
          <a:p>
            <a:pPr>
              <a:defRPr sz="1200" b="0" i="0" baseline="0" smtId="4294967295">
                <a:latin typeface="Open Sans" panose="020B0606030504020204" pitchFamily="34" charset="0"/>
                <a:ea typeface="Open Sans Light" panose="020B0306030504020204" pitchFamily="34" charset="0"/>
                <a:cs typeface="Open Sans Light" panose="020B0306030504020204" pitchFamily="34" charset="0"/>
              </a:defRPr>
            </a:pPr>
            <a:endParaRPr lang="sv-SE"/>
          </a:p>
        </c:txPr>
        <c:crossAx val="249823928"/>
        <c:crosses val="autoZero"/>
        <c:auto val="0"/>
        <c:lblAlgn val="ctr"/>
        <c:lblOffset val="100"/>
        <c:noMultiLvlLbl val="0"/>
      </c:catAx>
      <c:valAx>
        <c:axId val="249823928"/>
        <c:scaling>
          <c:orientation val="minMax"/>
          <c:max val="1"/>
          <c:min val="0"/>
        </c:scaling>
        <c:delete val="0"/>
        <c:axPos val="l"/>
        <c:majorGridlines>
          <c:spPr>
            <a:ln>
              <a:solidFill>
                <a:srgbClr val="D3D3D3"/>
              </a:solidFill>
            </a:ln>
          </c:spPr>
        </c:majorGridlines>
        <c:numFmt formatCode="0%" sourceLinked="0"/>
        <c:majorTickMark val="none"/>
        <c:minorTickMark val="none"/>
        <c:tickLblPos val="nextTo"/>
        <c:spPr>
          <a:ln w="6350">
            <a:noFill/>
          </a:ln>
        </c:spPr>
        <c:txPr>
          <a:bodyPr/>
          <a:lstStyle/>
          <a:p>
            <a:pPr>
              <a:defRPr sz="1000" baseline="0" smtId="4294967295"/>
            </a:pPr>
            <a:endParaRPr lang="sv-SE"/>
          </a:p>
        </c:txPr>
        <c:crossAx val="249822752"/>
        <c:crosses val="autoZero"/>
        <c:crossBetween val="between"/>
      </c:valAx>
    </c:plotArea>
    <c:legend>
      <c:legendPos val="b"/>
      <c:overlay val="0"/>
      <c:txPr>
        <a:bodyPr/>
        <a:lstStyle/>
        <a:p>
          <a:pPr>
            <a:defRPr sz="800" b="0" i="0" baseline="0" smtId="4294967295">
              <a:latin typeface="Open Sans" panose="020B0606030504020204" pitchFamily="34" charset="0"/>
              <a:ea typeface="Open Sans Light" panose="020B0306030504020204" pitchFamily="34" charset="0"/>
              <a:cs typeface="Open Sans Light" panose="020B0306030504020204" pitchFamily="34" charset="0"/>
            </a:defRPr>
          </a:pPr>
          <a:endParaRPr lang="sv-SE"/>
        </a:p>
      </c:txPr>
    </c:legend>
    <c:plotVisOnly val="1"/>
    <c:dispBlanksAs val="gap"/>
    <c:showDLblsOverMax val="0"/>
  </c:chart>
  <c:txPr>
    <a:bodyPr/>
    <a:lstStyle/>
    <a:p>
      <a:pPr algn="just">
        <a:defRPr sz="1800" smtId="4294967295"/>
      </a:pPr>
      <a:endParaRPr lang="sv-S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GB" sz="1400" b="0" i="0">
                <a:solidFill>
                  <a:srgbClr val="013455"/>
                </a:solidFill>
                <a:latin typeface="Open Sans" panose="020B0606030504020204" pitchFamily="34" charset="0"/>
                <a:ea typeface="Open Sans" panose="020B0606030504020204" pitchFamily="34" charset="0"/>
                <a:cs typeface="Open Sans" panose="020B0606030504020204" pitchFamily="34" charset="0"/>
              </a:rPr>
              <a:t>I hur stor eller liten utsträckning upplever du att Göteborgs Spårvägars medarbetare</a:t>
            </a:r>
          </a:p>
        </c:rich>
      </c:tx>
      <c:overlay val="0"/>
    </c:title>
    <c:autoTitleDeleted val="0"/>
    <c:plotArea>
      <c:layout/>
      <c:barChart>
        <c:barDir val="bar"/>
        <c:grouping val="clustered"/>
        <c:varyColors val="0"/>
        <c:ser>
          <c:idx val="0"/>
          <c:order val="0"/>
          <c:tx>
            <c:strRef>
              <c:f>Sheet1!$B$1</c:f>
              <c:strCache>
                <c:ptCount val="1"/>
                <c:pt idx="0">
                  <c:v>Series</c:v>
                </c:pt>
              </c:strCache>
            </c:strRef>
          </c:tx>
          <c:spPr>
            <a:solidFill>
              <a:srgbClr val="4989DC"/>
            </a:solidFill>
          </c:spPr>
          <c:invertIfNegative val="0"/>
          <c:dPt>
            <c:idx val="0"/>
            <c:invertIfNegative val="0"/>
            <c:bubble3D val="0"/>
            <c:extLst>
              <c:ext xmlns:c16="http://schemas.microsoft.com/office/drawing/2014/chart" uri="{C3380CC4-5D6E-409C-BE32-E72D297353CC}">
                <c16:uniqueId val="{00000001-7C9C-494E-B7B2-CDA0BEC641E4}"/>
              </c:ext>
            </c:extLst>
          </c:dPt>
          <c:dPt>
            <c:idx val="1"/>
            <c:invertIfNegative val="0"/>
            <c:bubble3D val="0"/>
            <c:spPr>
              <a:solidFill>
                <a:srgbClr val="7ABF9A"/>
              </a:solidFill>
            </c:spPr>
            <c:extLst>
              <c:ext xmlns:c16="http://schemas.microsoft.com/office/drawing/2014/chart" uri="{C3380CC4-5D6E-409C-BE32-E72D297353CC}">
                <c16:uniqueId val="{00000003-7C9C-494E-B7B2-CDA0BEC641E4}"/>
              </c:ext>
            </c:extLst>
          </c:dPt>
          <c:dLbls>
            <c:dLbl>
              <c:idx val="0"/>
              <c:spPr/>
              <c:txPr>
                <a:bodyPr/>
                <a:lstStyle/>
                <a:p>
                  <a:pPr>
                    <a:defRPr sz="1000" smtId="4294967295"/>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C9C-494E-B7B2-CDA0BEC641E4}"/>
                </c:ext>
              </c:extLst>
            </c:dLbl>
            <c:dLbl>
              <c:idx val="1"/>
              <c:spPr/>
              <c:txPr>
                <a:bodyPr/>
                <a:lstStyle/>
                <a:p>
                  <a:pPr>
                    <a:defRPr sz="1000" smtId="4294967295"/>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9C-494E-B7B2-CDA0BEC641E4}"/>
                </c:ext>
              </c:extLst>
            </c:dLbl>
            <c:spPr>
              <a:noFill/>
              <a:ln>
                <a:noFill/>
              </a:ln>
              <a:effectLst/>
            </c:spPr>
            <c:txPr>
              <a:bodyPr/>
              <a:lstStyle/>
              <a:p>
                <a:pPr>
                  <a:defRPr sz="1000" smtId="4294967295"/>
                </a:pPr>
                <a:endParaRPr lang="sv-SE"/>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Kommer förberedda till möten (n = 24)</c:v>
                </c:pt>
                <c:pt idx="1">
                  <c:v>Deltar aktivt i möten (n = 24)</c:v>
                </c:pt>
              </c:strCache>
            </c:strRef>
          </c:cat>
          <c:val>
            <c:numRef>
              <c:f>Sheet1!$B$2:$B$3</c:f>
              <c:numCache>
                <c:formatCode>0.00</c:formatCode>
                <c:ptCount val="2"/>
                <c:pt idx="0">
                  <c:v>3.875</c:v>
                </c:pt>
                <c:pt idx="1">
                  <c:v>4.0417000000000005</c:v>
                </c:pt>
              </c:numCache>
            </c:numRef>
          </c:val>
          <c:extLst>
            <c:ext xmlns:c16="http://schemas.microsoft.com/office/drawing/2014/chart" uri="{C3380CC4-5D6E-409C-BE32-E72D297353CC}">
              <c16:uniqueId val="{00000004-7C9C-494E-B7B2-CDA0BEC641E4}"/>
            </c:ext>
          </c:extLst>
        </c:ser>
        <c:dLbls>
          <c:showLegendKey val="0"/>
          <c:showVal val="0"/>
          <c:showCatName val="0"/>
          <c:showSerName val="0"/>
          <c:showPercent val="0"/>
          <c:showBubbleSize val="0"/>
        </c:dLbls>
        <c:gapWidth val="150"/>
        <c:axId val="249823928"/>
        <c:axId val="249822752"/>
      </c:barChart>
      <c:catAx>
        <c:axId val="249823928"/>
        <c:scaling>
          <c:orientation val="maxMin"/>
        </c:scaling>
        <c:delete val="0"/>
        <c:axPos val="l"/>
        <c:numFmt formatCode="General" sourceLinked="1"/>
        <c:majorTickMark val="none"/>
        <c:minorTickMark val="none"/>
        <c:tickLblPos val="nextTo"/>
        <c:spPr>
          <a:ln w="6350">
            <a:noFill/>
          </a:ln>
        </c:spPr>
        <c:txPr>
          <a:bodyPr/>
          <a:lstStyle/>
          <a:p>
            <a:pPr>
              <a:defRPr sz="1000" baseline="0" smtId="4294967295"/>
            </a:pPr>
            <a:endParaRPr lang="sv-SE"/>
          </a:p>
        </c:txPr>
        <c:crossAx val="249822752"/>
        <c:crosses val="autoZero"/>
        <c:auto val="0"/>
        <c:lblAlgn val="ctr"/>
        <c:lblOffset val="100"/>
        <c:noMultiLvlLbl val="0"/>
      </c:catAx>
      <c:valAx>
        <c:axId val="249822752"/>
        <c:scaling>
          <c:orientation val="minMax"/>
          <c:max val="5"/>
          <c:min val="1"/>
        </c:scaling>
        <c:delete val="0"/>
        <c:axPos val="t"/>
        <c:majorGridlines>
          <c:spPr>
            <a:ln>
              <a:solidFill>
                <a:srgbClr val="D3D3D3"/>
              </a:solidFill>
            </a:ln>
          </c:spPr>
        </c:majorGridlines>
        <c:numFmt formatCode="General" sourceLinked="0"/>
        <c:majorTickMark val="none"/>
        <c:minorTickMark val="none"/>
        <c:tickLblPos val="nextTo"/>
        <c:txPr>
          <a:bodyPr/>
          <a:lstStyle/>
          <a:p>
            <a:pPr>
              <a:defRPr sz="1100" b="0" i="0" baseline="0" smtId="4294967295">
                <a:latin typeface="Open Sans" panose="020B0606030504020204" pitchFamily="34" charset="0"/>
                <a:ea typeface="Open Sans Light" panose="020B0306030504020204" pitchFamily="34" charset="0"/>
                <a:cs typeface="Open Sans Light" panose="020B0306030504020204" pitchFamily="34" charset="0"/>
              </a:defRPr>
            </a:pPr>
            <a:endParaRPr lang="sv-SE"/>
          </a:p>
        </c:txPr>
        <c:crossAx val="249823928"/>
        <c:crosses val="autoZero"/>
        <c:crossBetween val="between"/>
        <c:minorUnit val="1"/>
      </c:valAx>
    </c:plotArea>
    <c:legend>
      <c:legendPos val="b"/>
      <c:overlay val="0"/>
      <c:txPr>
        <a:bodyPr/>
        <a:lstStyle/>
        <a:p>
          <a:pPr>
            <a:defRPr sz="800" b="0" i="0" baseline="0" smtId="4294967295">
              <a:latin typeface="Open Sans" panose="020B0606030504020204" pitchFamily="34" charset="0"/>
              <a:ea typeface="Open Sans Light" panose="020B0306030504020204" pitchFamily="34" charset="0"/>
              <a:cs typeface="Open Sans Light" panose="020B0306030504020204" pitchFamily="34" charset="0"/>
            </a:defRPr>
          </a:pPr>
          <a:endParaRPr lang="sv-SE"/>
        </a:p>
      </c:txPr>
    </c:legend>
    <c:plotVisOnly val="1"/>
    <c:dispBlanksAs val="gap"/>
    <c:showDLblsOverMax val="0"/>
  </c:chart>
  <c:txPr>
    <a:bodyPr/>
    <a:lstStyle/>
    <a:p>
      <a:pPr algn="just">
        <a:defRPr sz="1800" smtId="4294967295"/>
      </a:pPr>
      <a:endParaRPr lang="sv-S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GB" sz="1400" b="0" i="0">
                <a:solidFill>
                  <a:srgbClr val="013455"/>
                </a:solidFill>
                <a:latin typeface="Open Sans" panose="020B0606030504020204" pitchFamily="34" charset="0"/>
                <a:ea typeface="Open Sans" panose="020B0606030504020204" pitchFamily="34" charset="0"/>
                <a:cs typeface="Open Sans" panose="020B0606030504020204" pitchFamily="34" charset="0"/>
              </a:rPr>
              <a:t>Hur upplever du att samarbetet med Göteborgs Spårvägar fungerar i sin helhet?</a:t>
            </a:r>
          </a:p>
        </c:rich>
      </c:tx>
      <c:overlay val="0"/>
    </c:title>
    <c:autoTitleDeleted val="0"/>
    <c:plotArea>
      <c:layout/>
      <c:barChart>
        <c:barDir val="col"/>
        <c:grouping val="clustered"/>
        <c:varyColors val="0"/>
        <c:ser>
          <c:idx val="0"/>
          <c:order val="0"/>
          <c:tx>
            <c:strRef>
              <c:f>Sheet1!$B$1</c:f>
              <c:strCache>
                <c:ptCount val="1"/>
                <c:pt idx="0">
                  <c:v>Series</c:v>
                </c:pt>
              </c:strCache>
            </c:strRef>
          </c:tx>
          <c:spPr>
            <a:solidFill>
              <a:srgbClr val="4989DC"/>
            </a:solidFill>
          </c:spPr>
          <c:invertIfNegative val="0"/>
          <c:dPt>
            <c:idx val="0"/>
            <c:invertIfNegative val="0"/>
            <c:bubble3D val="0"/>
            <c:extLst>
              <c:ext xmlns:c16="http://schemas.microsoft.com/office/drawing/2014/chart" uri="{C3380CC4-5D6E-409C-BE32-E72D297353CC}">
                <c16:uniqueId val="{00000001-C4B4-4FD3-9CA3-856CBEDA375C}"/>
              </c:ext>
            </c:extLst>
          </c:dPt>
          <c:dPt>
            <c:idx val="1"/>
            <c:invertIfNegative val="0"/>
            <c:bubble3D val="0"/>
            <c:spPr>
              <a:solidFill>
                <a:srgbClr val="7ABF9A"/>
              </a:solidFill>
            </c:spPr>
            <c:extLst>
              <c:ext xmlns:c16="http://schemas.microsoft.com/office/drawing/2014/chart" uri="{C3380CC4-5D6E-409C-BE32-E72D297353CC}">
                <c16:uniqueId val="{00000003-C4B4-4FD3-9CA3-856CBEDA375C}"/>
              </c:ext>
            </c:extLst>
          </c:dPt>
          <c:dPt>
            <c:idx val="2"/>
            <c:invertIfNegative val="0"/>
            <c:bubble3D val="0"/>
            <c:spPr>
              <a:solidFill>
                <a:srgbClr val="FFCF20"/>
              </a:solidFill>
            </c:spPr>
            <c:extLst>
              <c:ext xmlns:c16="http://schemas.microsoft.com/office/drawing/2014/chart" uri="{C3380CC4-5D6E-409C-BE32-E72D297353CC}">
                <c16:uniqueId val="{00000005-C4B4-4FD3-9CA3-856CBEDA375C}"/>
              </c:ext>
            </c:extLst>
          </c:dPt>
          <c:dPt>
            <c:idx val="3"/>
            <c:invertIfNegative val="0"/>
            <c:bubble3D val="0"/>
            <c:spPr>
              <a:solidFill>
                <a:srgbClr val="FF6669"/>
              </a:solidFill>
            </c:spPr>
            <c:extLst>
              <c:ext xmlns:c16="http://schemas.microsoft.com/office/drawing/2014/chart" uri="{C3380CC4-5D6E-409C-BE32-E72D297353CC}">
                <c16:uniqueId val="{00000007-C4B4-4FD3-9CA3-856CBEDA375C}"/>
              </c:ext>
            </c:extLst>
          </c:dPt>
          <c:dPt>
            <c:idx val="4"/>
            <c:invertIfNegative val="0"/>
            <c:bubble3D val="0"/>
            <c:spPr>
              <a:solidFill>
                <a:srgbClr val="967ADC"/>
              </a:solidFill>
            </c:spPr>
            <c:extLst>
              <c:ext xmlns:c16="http://schemas.microsoft.com/office/drawing/2014/chart" uri="{C3380CC4-5D6E-409C-BE32-E72D297353CC}">
                <c16:uniqueId val="{00000009-C4B4-4FD3-9CA3-856CBEDA375C}"/>
              </c:ext>
            </c:extLst>
          </c:dPt>
          <c:dPt>
            <c:idx val="5"/>
            <c:invertIfNegative val="0"/>
            <c:bubble3D val="0"/>
            <c:spPr>
              <a:solidFill>
                <a:srgbClr val="90C4D7"/>
              </a:solidFill>
            </c:spPr>
            <c:extLst>
              <c:ext xmlns:c16="http://schemas.microsoft.com/office/drawing/2014/chart" uri="{C3380CC4-5D6E-409C-BE32-E72D297353CC}">
                <c16:uniqueId val="{0000000B-C4B4-4FD3-9CA3-856CBEDA375C}"/>
              </c:ext>
            </c:extLst>
          </c:dPt>
          <c:dLbls>
            <c:dLbl>
              <c:idx val="0"/>
              <c:spPr/>
              <c:txPr>
                <a:bodyPr/>
                <a:lstStyle/>
                <a:p>
                  <a:pPr>
                    <a:defRPr sz="1000" smtId="4294967295"/>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4B4-4FD3-9CA3-856CBEDA375C}"/>
                </c:ext>
              </c:extLst>
            </c:dLbl>
            <c:dLbl>
              <c:idx val="1"/>
              <c:spPr/>
              <c:txPr>
                <a:bodyPr/>
                <a:lstStyle/>
                <a:p>
                  <a:pPr>
                    <a:defRPr sz="1000" smtId="4294967295"/>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4B4-4FD3-9CA3-856CBEDA375C}"/>
                </c:ext>
              </c:extLst>
            </c:dLbl>
            <c:dLbl>
              <c:idx val="2"/>
              <c:spPr/>
              <c:txPr>
                <a:bodyPr/>
                <a:lstStyle/>
                <a:p>
                  <a:pPr>
                    <a:defRPr sz="1000" smtId="4294967295"/>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4B4-4FD3-9CA3-856CBEDA375C}"/>
                </c:ext>
              </c:extLst>
            </c:dLbl>
            <c:dLbl>
              <c:idx val="3"/>
              <c:spPr/>
              <c:txPr>
                <a:bodyPr/>
                <a:lstStyle/>
                <a:p>
                  <a:pPr>
                    <a:defRPr sz="1000" smtId="4294967295"/>
                  </a:pPr>
                  <a:endParaRPr lang="sv-SE"/>
                </a:p>
              </c:txPr>
              <c:showLegendKey val="0"/>
              <c:showVal val="0"/>
              <c:showCatName val="0"/>
              <c:showSerName val="0"/>
              <c:showPercent val="0"/>
              <c:showBubbleSize val="0"/>
              <c:extLst>
                <c:ext xmlns:c16="http://schemas.microsoft.com/office/drawing/2014/chart" uri="{C3380CC4-5D6E-409C-BE32-E72D297353CC}">
                  <c16:uniqueId val="{00000007-C4B4-4FD3-9CA3-856CBEDA375C}"/>
                </c:ext>
              </c:extLst>
            </c:dLbl>
            <c:dLbl>
              <c:idx val="4"/>
              <c:spPr/>
              <c:txPr>
                <a:bodyPr/>
                <a:lstStyle/>
                <a:p>
                  <a:pPr>
                    <a:defRPr sz="1000" smtId="4294967295"/>
                  </a:pPr>
                  <a:endParaRPr lang="sv-SE"/>
                </a:p>
              </c:txPr>
              <c:showLegendKey val="0"/>
              <c:showVal val="0"/>
              <c:showCatName val="0"/>
              <c:showSerName val="0"/>
              <c:showPercent val="0"/>
              <c:showBubbleSize val="0"/>
              <c:extLst>
                <c:ext xmlns:c16="http://schemas.microsoft.com/office/drawing/2014/chart" uri="{C3380CC4-5D6E-409C-BE32-E72D297353CC}">
                  <c16:uniqueId val="{00000009-C4B4-4FD3-9CA3-856CBEDA375C}"/>
                </c:ext>
              </c:extLst>
            </c:dLbl>
            <c:dLbl>
              <c:idx val="5"/>
              <c:spPr/>
              <c:txPr>
                <a:bodyPr/>
                <a:lstStyle/>
                <a:p>
                  <a:pPr>
                    <a:defRPr sz="1000" smtId="4294967295"/>
                  </a:pPr>
                  <a:endParaRPr lang="sv-SE"/>
                </a:p>
              </c:txPr>
              <c:showLegendKey val="0"/>
              <c:showVal val="0"/>
              <c:showCatName val="0"/>
              <c:showSerName val="0"/>
              <c:showPercent val="0"/>
              <c:showBubbleSize val="0"/>
              <c:extLst>
                <c:ext xmlns:c16="http://schemas.microsoft.com/office/drawing/2014/chart" uri="{C3380CC4-5D6E-409C-BE32-E72D297353CC}">
                  <c16:uniqueId val="{0000000B-C4B4-4FD3-9CA3-856CBEDA375C}"/>
                </c:ext>
              </c:extLst>
            </c:dLbl>
            <c:spPr>
              <a:noFill/>
              <a:ln>
                <a:noFill/>
              </a:ln>
              <a:effectLst/>
            </c:spPr>
            <c:txPr>
              <a:bodyPr/>
              <a:lstStyle/>
              <a:p>
                <a:pPr>
                  <a:defRPr sz="1000" smtId="4294967295"/>
                </a:pPr>
                <a:endParaRPr lang="sv-SE"/>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Mycket bra (n = 6)</c:v>
                </c:pt>
                <c:pt idx="1">
                  <c:v>Ganska bra (n = 12)</c:v>
                </c:pt>
                <c:pt idx="2">
                  <c:v>Varken bra eller dåligt (n = 6)</c:v>
                </c:pt>
                <c:pt idx="3">
                  <c:v>Ganska dåligt (n = 0)</c:v>
                </c:pt>
                <c:pt idx="4">
                  <c:v>Mycket dåligt (n = 0)</c:v>
                </c:pt>
                <c:pt idx="5">
                  <c:v>Vet ej (n = 0)</c:v>
                </c:pt>
              </c:strCache>
            </c:strRef>
          </c:cat>
          <c:val>
            <c:numRef>
              <c:f>Sheet1!$B$2:$B$7</c:f>
              <c:numCache>
                <c:formatCode>0%</c:formatCode>
                <c:ptCount val="6"/>
                <c:pt idx="0">
                  <c:v>0.25</c:v>
                </c:pt>
                <c:pt idx="1">
                  <c:v>0.5</c:v>
                </c:pt>
                <c:pt idx="2">
                  <c:v>0.25</c:v>
                </c:pt>
                <c:pt idx="3">
                  <c:v>0</c:v>
                </c:pt>
                <c:pt idx="4">
                  <c:v>0</c:v>
                </c:pt>
                <c:pt idx="5">
                  <c:v>0</c:v>
                </c:pt>
              </c:numCache>
            </c:numRef>
          </c:val>
          <c:extLst>
            <c:ext xmlns:c16="http://schemas.microsoft.com/office/drawing/2014/chart" uri="{C3380CC4-5D6E-409C-BE32-E72D297353CC}">
              <c16:uniqueId val="{0000000C-C4B4-4FD3-9CA3-856CBEDA375C}"/>
            </c:ext>
          </c:extLst>
        </c:ser>
        <c:dLbls>
          <c:showLegendKey val="0"/>
          <c:showVal val="0"/>
          <c:showCatName val="0"/>
          <c:showSerName val="0"/>
          <c:showPercent val="0"/>
          <c:showBubbleSize val="0"/>
        </c:dLbls>
        <c:gapWidth val="150"/>
        <c:axId val="249822752"/>
        <c:axId val="249823928"/>
      </c:barChart>
      <c:catAx>
        <c:axId val="249822752"/>
        <c:scaling>
          <c:orientation val="minMax"/>
        </c:scaling>
        <c:delete val="0"/>
        <c:axPos val="b"/>
        <c:numFmt formatCode="General" sourceLinked="0"/>
        <c:majorTickMark val="none"/>
        <c:minorTickMark val="none"/>
        <c:tickLblPos val="nextTo"/>
        <c:txPr>
          <a:bodyPr/>
          <a:lstStyle/>
          <a:p>
            <a:pPr>
              <a:defRPr sz="1100" b="0" i="0" baseline="0" smtId="4294967295">
                <a:latin typeface="Open Sans" panose="020B0606030504020204" pitchFamily="34" charset="0"/>
                <a:ea typeface="Open Sans Light" panose="020B0306030504020204" pitchFamily="34" charset="0"/>
                <a:cs typeface="Open Sans Light" panose="020B0306030504020204" pitchFamily="34" charset="0"/>
              </a:defRPr>
            </a:pPr>
            <a:endParaRPr lang="sv-SE"/>
          </a:p>
        </c:txPr>
        <c:crossAx val="249823928"/>
        <c:crosses val="autoZero"/>
        <c:auto val="0"/>
        <c:lblAlgn val="ctr"/>
        <c:lblOffset val="100"/>
        <c:noMultiLvlLbl val="0"/>
      </c:catAx>
      <c:valAx>
        <c:axId val="249823928"/>
        <c:scaling>
          <c:orientation val="minMax"/>
          <c:max val="1"/>
          <c:min val="0"/>
        </c:scaling>
        <c:delete val="0"/>
        <c:axPos val="l"/>
        <c:majorGridlines>
          <c:spPr>
            <a:ln>
              <a:solidFill>
                <a:srgbClr val="D3D3D3"/>
              </a:solidFill>
            </a:ln>
          </c:spPr>
        </c:majorGridlines>
        <c:numFmt formatCode="0%" sourceLinked="0"/>
        <c:majorTickMark val="none"/>
        <c:minorTickMark val="none"/>
        <c:tickLblPos val="nextTo"/>
        <c:spPr>
          <a:ln w="6350">
            <a:noFill/>
          </a:ln>
        </c:spPr>
        <c:txPr>
          <a:bodyPr/>
          <a:lstStyle/>
          <a:p>
            <a:pPr>
              <a:defRPr sz="1000" baseline="0" smtId="4294967295"/>
            </a:pPr>
            <a:endParaRPr lang="sv-SE"/>
          </a:p>
        </c:txPr>
        <c:crossAx val="249822752"/>
        <c:crosses val="autoZero"/>
        <c:crossBetween val="between"/>
      </c:valAx>
    </c:plotArea>
    <c:legend>
      <c:legendPos val="b"/>
      <c:overlay val="0"/>
      <c:txPr>
        <a:bodyPr/>
        <a:lstStyle/>
        <a:p>
          <a:pPr>
            <a:defRPr sz="800" b="0" i="0" baseline="0" smtId="4294967295">
              <a:latin typeface="Open Sans" panose="020B0606030504020204" pitchFamily="34" charset="0"/>
              <a:ea typeface="Open Sans Light" panose="020B0306030504020204" pitchFamily="34" charset="0"/>
              <a:cs typeface="Open Sans Light" panose="020B0306030504020204" pitchFamily="34" charset="0"/>
            </a:defRPr>
          </a:pPr>
          <a:endParaRPr lang="sv-SE"/>
        </a:p>
      </c:txPr>
    </c:legend>
    <c:plotVisOnly val="1"/>
    <c:dispBlanksAs val="gap"/>
    <c:showDLblsOverMax val="0"/>
  </c:chart>
  <c:txPr>
    <a:bodyPr/>
    <a:lstStyle/>
    <a:p>
      <a:pPr algn="just">
        <a:defRPr sz="1800" smtId="4294967295"/>
      </a:pPr>
      <a:endParaRPr lang="sv-S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GB" sz="1400" b="0" i="0">
                <a:solidFill>
                  <a:srgbClr val="013455"/>
                </a:solidFill>
                <a:latin typeface="Open Sans" panose="020B0606030504020204" pitchFamily="34" charset="0"/>
                <a:ea typeface="Open Sans" panose="020B0606030504020204" pitchFamily="34" charset="0"/>
                <a:cs typeface="Open Sans" panose="020B0606030504020204" pitchFamily="34" charset="0"/>
              </a:rPr>
              <a:t>I vilken utsträckning upplever du att Göteborgs Spårvägar arbetar ur ett miljöperspektiv?</a:t>
            </a:r>
          </a:p>
        </c:rich>
      </c:tx>
      <c:overlay val="0"/>
    </c:title>
    <c:autoTitleDeleted val="0"/>
    <c:plotArea>
      <c:layout/>
      <c:barChart>
        <c:barDir val="col"/>
        <c:grouping val="clustered"/>
        <c:varyColors val="0"/>
        <c:ser>
          <c:idx val="0"/>
          <c:order val="0"/>
          <c:tx>
            <c:strRef>
              <c:f>Sheet1!$B$1</c:f>
              <c:strCache>
                <c:ptCount val="1"/>
                <c:pt idx="0">
                  <c:v>Series</c:v>
                </c:pt>
              </c:strCache>
            </c:strRef>
          </c:tx>
          <c:spPr>
            <a:solidFill>
              <a:srgbClr val="4989DC"/>
            </a:solidFill>
          </c:spPr>
          <c:invertIfNegative val="0"/>
          <c:dPt>
            <c:idx val="0"/>
            <c:invertIfNegative val="0"/>
            <c:bubble3D val="0"/>
            <c:extLst>
              <c:ext xmlns:c16="http://schemas.microsoft.com/office/drawing/2014/chart" uri="{C3380CC4-5D6E-409C-BE32-E72D297353CC}">
                <c16:uniqueId val="{00000001-BE74-4463-9EA5-CDF17F8ADDF0}"/>
              </c:ext>
            </c:extLst>
          </c:dPt>
          <c:dPt>
            <c:idx val="1"/>
            <c:invertIfNegative val="0"/>
            <c:bubble3D val="0"/>
            <c:spPr>
              <a:solidFill>
                <a:srgbClr val="7ABF9A"/>
              </a:solidFill>
            </c:spPr>
            <c:extLst>
              <c:ext xmlns:c16="http://schemas.microsoft.com/office/drawing/2014/chart" uri="{C3380CC4-5D6E-409C-BE32-E72D297353CC}">
                <c16:uniqueId val="{00000003-BE74-4463-9EA5-CDF17F8ADDF0}"/>
              </c:ext>
            </c:extLst>
          </c:dPt>
          <c:dPt>
            <c:idx val="2"/>
            <c:invertIfNegative val="0"/>
            <c:bubble3D val="0"/>
            <c:spPr>
              <a:solidFill>
                <a:srgbClr val="FFCF20"/>
              </a:solidFill>
            </c:spPr>
            <c:extLst>
              <c:ext xmlns:c16="http://schemas.microsoft.com/office/drawing/2014/chart" uri="{C3380CC4-5D6E-409C-BE32-E72D297353CC}">
                <c16:uniqueId val="{00000005-BE74-4463-9EA5-CDF17F8ADDF0}"/>
              </c:ext>
            </c:extLst>
          </c:dPt>
          <c:dPt>
            <c:idx val="3"/>
            <c:invertIfNegative val="0"/>
            <c:bubble3D val="0"/>
            <c:spPr>
              <a:solidFill>
                <a:srgbClr val="FF6669"/>
              </a:solidFill>
            </c:spPr>
            <c:extLst>
              <c:ext xmlns:c16="http://schemas.microsoft.com/office/drawing/2014/chart" uri="{C3380CC4-5D6E-409C-BE32-E72D297353CC}">
                <c16:uniqueId val="{00000007-BE74-4463-9EA5-CDF17F8ADDF0}"/>
              </c:ext>
            </c:extLst>
          </c:dPt>
          <c:dPt>
            <c:idx val="4"/>
            <c:invertIfNegative val="0"/>
            <c:bubble3D val="0"/>
            <c:spPr>
              <a:solidFill>
                <a:srgbClr val="967ADC"/>
              </a:solidFill>
            </c:spPr>
            <c:extLst>
              <c:ext xmlns:c16="http://schemas.microsoft.com/office/drawing/2014/chart" uri="{C3380CC4-5D6E-409C-BE32-E72D297353CC}">
                <c16:uniqueId val="{00000009-BE74-4463-9EA5-CDF17F8ADDF0}"/>
              </c:ext>
            </c:extLst>
          </c:dPt>
          <c:dPt>
            <c:idx val="5"/>
            <c:invertIfNegative val="0"/>
            <c:bubble3D val="0"/>
            <c:spPr>
              <a:solidFill>
                <a:srgbClr val="90C4D7"/>
              </a:solidFill>
            </c:spPr>
            <c:extLst>
              <c:ext xmlns:c16="http://schemas.microsoft.com/office/drawing/2014/chart" uri="{C3380CC4-5D6E-409C-BE32-E72D297353CC}">
                <c16:uniqueId val="{0000000B-BE74-4463-9EA5-CDF17F8ADDF0}"/>
              </c:ext>
            </c:extLst>
          </c:dPt>
          <c:dLbls>
            <c:dLbl>
              <c:idx val="0"/>
              <c:spPr/>
              <c:txPr>
                <a:bodyPr/>
                <a:lstStyle/>
                <a:p>
                  <a:pPr>
                    <a:defRPr sz="1000" smtId="4294967295"/>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E74-4463-9EA5-CDF17F8ADDF0}"/>
                </c:ext>
              </c:extLst>
            </c:dLbl>
            <c:dLbl>
              <c:idx val="1"/>
              <c:spPr/>
              <c:txPr>
                <a:bodyPr/>
                <a:lstStyle/>
                <a:p>
                  <a:pPr>
                    <a:defRPr sz="1000" smtId="4294967295"/>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E74-4463-9EA5-CDF17F8ADDF0}"/>
                </c:ext>
              </c:extLst>
            </c:dLbl>
            <c:dLbl>
              <c:idx val="2"/>
              <c:spPr/>
              <c:txPr>
                <a:bodyPr/>
                <a:lstStyle/>
                <a:p>
                  <a:pPr>
                    <a:defRPr sz="1000" smtId="4294967295"/>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E74-4463-9EA5-CDF17F8ADDF0}"/>
                </c:ext>
              </c:extLst>
            </c:dLbl>
            <c:dLbl>
              <c:idx val="3"/>
              <c:spPr/>
              <c:txPr>
                <a:bodyPr/>
                <a:lstStyle/>
                <a:p>
                  <a:pPr>
                    <a:defRPr sz="1000" smtId="4294967295"/>
                  </a:pPr>
                  <a:endParaRPr lang="sv-SE"/>
                </a:p>
              </c:txPr>
              <c:showLegendKey val="0"/>
              <c:showVal val="0"/>
              <c:showCatName val="0"/>
              <c:showSerName val="0"/>
              <c:showPercent val="0"/>
              <c:showBubbleSize val="0"/>
              <c:extLst>
                <c:ext xmlns:c16="http://schemas.microsoft.com/office/drawing/2014/chart" uri="{C3380CC4-5D6E-409C-BE32-E72D297353CC}">
                  <c16:uniqueId val="{00000007-BE74-4463-9EA5-CDF17F8ADDF0}"/>
                </c:ext>
              </c:extLst>
            </c:dLbl>
            <c:dLbl>
              <c:idx val="4"/>
              <c:spPr/>
              <c:txPr>
                <a:bodyPr/>
                <a:lstStyle/>
                <a:p>
                  <a:pPr>
                    <a:defRPr sz="1000" smtId="4294967295"/>
                  </a:pPr>
                  <a:endParaRPr lang="sv-SE"/>
                </a:p>
              </c:txPr>
              <c:showLegendKey val="0"/>
              <c:showVal val="0"/>
              <c:showCatName val="0"/>
              <c:showSerName val="0"/>
              <c:showPercent val="0"/>
              <c:showBubbleSize val="0"/>
              <c:extLst>
                <c:ext xmlns:c16="http://schemas.microsoft.com/office/drawing/2014/chart" uri="{C3380CC4-5D6E-409C-BE32-E72D297353CC}">
                  <c16:uniqueId val="{00000009-BE74-4463-9EA5-CDF17F8ADDF0}"/>
                </c:ext>
              </c:extLst>
            </c:dLbl>
            <c:dLbl>
              <c:idx val="5"/>
              <c:spPr/>
              <c:txPr>
                <a:bodyPr/>
                <a:lstStyle/>
                <a:p>
                  <a:pPr>
                    <a:defRPr sz="1000" smtId="4294967295"/>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E74-4463-9EA5-CDF17F8ADDF0}"/>
                </c:ext>
              </c:extLst>
            </c:dLbl>
            <c:spPr>
              <a:noFill/>
              <a:ln>
                <a:noFill/>
              </a:ln>
              <a:effectLst/>
            </c:spPr>
            <c:txPr>
              <a:bodyPr/>
              <a:lstStyle/>
              <a:p>
                <a:pPr>
                  <a:defRPr sz="1000" smtId="4294967295"/>
                </a:pPr>
                <a:endParaRPr lang="sv-SE"/>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Mycket stor (n = 1)</c:v>
                </c:pt>
                <c:pt idx="1">
                  <c:v>Ganska stor (n = 7)</c:v>
                </c:pt>
                <c:pt idx="2">
                  <c:v>Varken stor eller liten (n = 4)</c:v>
                </c:pt>
                <c:pt idx="3">
                  <c:v>Ganska liten (n = 0)</c:v>
                </c:pt>
                <c:pt idx="4">
                  <c:v>Mycket liten (n = 0)</c:v>
                </c:pt>
                <c:pt idx="5">
                  <c:v>Vet ej (n = 11)</c:v>
                </c:pt>
              </c:strCache>
            </c:strRef>
          </c:cat>
          <c:val>
            <c:numRef>
              <c:f>Sheet1!$B$2:$B$7</c:f>
              <c:numCache>
                <c:formatCode>0%</c:formatCode>
                <c:ptCount val="6"/>
                <c:pt idx="0">
                  <c:v>0.04</c:v>
                </c:pt>
                <c:pt idx="1">
                  <c:v>0.3</c:v>
                </c:pt>
                <c:pt idx="2">
                  <c:v>0.17</c:v>
                </c:pt>
                <c:pt idx="3">
                  <c:v>0</c:v>
                </c:pt>
                <c:pt idx="4">
                  <c:v>0</c:v>
                </c:pt>
                <c:pt idx="5">
                  <c:v>0.48</c:v>
                </c:pt>
              </c:numCache>
            </c:numRef>
          </c:val>
          <c:extLst>
            <c:ext xmlns:c16="http://schemas.microsoft.com/office/drawing/2014/chart" uri="{C3380CC4-5D6E-409C-BE32-E72D297353CC}">
              <c16:uniqueId val="{0000000C-BE74-4463-9EA5-CDF17F8ADDF0}"/>
            </c:ext>
          </c:extLst>
        </c:ser>
        <c:dLbls>
          <c:showLegendKey val="0"/>
          <c:showVal val="0"/>
          <c:showCatName val="0"/>
          <c:showSerName val="0"/>
          <c:showPercent val="0"/>
          <c:showBubbleSize val="0"/>
        </c:dLbls>
        <c:gapWidth val="150"/>
        <c:axId val="249822752"/>
        <c:axId val="249823928"/>
      </c:barChart>
      <c:catAx>
        <c:axId val="249822752"/>
        <c:scaling>
          <c:orientation val="minMax"/>
        </c:scaling>
        <c:delete val="0"/>
        <c:axPos val="b"/>
        <c:numFmt formatCode="General" sourceLinked="0"/>
        <c:majorTickMark val="none"/>
        <c:minorTickMark val="none"/>
        <c:tickLblPos val="nextTo"/>
        <c:txPr>
          <a:bodyPr/>
          <a:lstStyle/>
          <a:p>
            <a:pPr>
              <a:defRPr sz="1100" b="0" i="0" baseline="0" smtId="4294967295">
                <a:latin typeface="Open Sans" panose="020B0606030504020204" pitchFamily="34" charset="0"/>
                <a:ea typeface="Open Sans Light" panose="020B0306030504020204" pitchFamily="34" charset="0"/>
                <a:cs typeface="Open Sans Light" panose="020B0306030504020204" pitchFamily="34" charset="0"/>
              </a:defRPr>
            </a:pPr>
            <a:endParaRPr lang="sv-SE"/>
          </a:p>
        </c:txPr>
        <c:crossAx val="249823928"/>
        <c:crosses val="autoZero"/>
        <c:auto val="0"/>
        <c:lblAlgn val="ctr"/>
        <c:lblOffset val="100"/>
        <c:noMultiLvlLbl val="0"/>
      </c:catAx>
      <c:valAx>
        <c:axId val="249823928"/>
        <c:scaling>
          <c:orientation val="minMax"/>
          <c:max val="1"/>
          <c:min val="0"/>
        </c:scaling>
        <c:delete val="0"/>
        <c:axPos val="l"/>
        <c:majorGridlines>
          <c:spPr>
            <a:ln>
              <a:solidFill>
                <a:srgbClr val="D3D3D3"/>
              </a:solidFill>
            </a:ln>
          </c:spPr>
        </c:majorGridlines>
        <c:numFmt formatCode="0%" sourceLinked="0"/>
        <c:majorTickMark val="none"/>
        <c:minorTickMark val="none"/>
        <c:tickLblPos val="nextTo"/>
        <c:spPr>
          <a:ln w="6350">
            <a:noFill/>
          </a:ln>
        </c:spPr>
        <c:txPr>
          <a:bodyPr/>
          <a:lstStyle/>
          <a:p>
            <a:pPr>
              <a:defRPr sz="1000" baseline="0" smtId="4294967295"/>
            </a:pPr>
            <a:endParaRPr lang="sv-SE"/>
          </a:p>
        </c:txPr>
        <c:crossAx val="249822752"/>
        <c:crosses val="autoZero"/>
        <c:crossBetween val="between"/>
      </c:valAx>
    </c:plotArea>
    <c:legend>
      <c:legendPos val="b"/>
      <c:overlay val="0"/>
      <c:txPr>
        <a:bodyPr/>
        <a:lstStyle/>
        <a:p>
          <a:pPr>
            <a:defRPr sz="800" b="0" i="0" baseline="0" smtId="4294967295">
              <a:latin typeface="Open Sans" panose="020B0606030504020204" pitchFamily="34" charset="0"/>
              <a:ea typeface="Open Sans Light" panose="020B0306030504020204" pitchFamily="34" charset="0"/>
              <a:cs typeface="Open Sans Light" panose="020B0306030504020204" pitchFamily="34" charset="0"/>
            </a:defRPr>
          </a:pPr>
          <a:endParaRPr lang="sv-SE"/>
        </a:p>
      </c:txPr>
    </c:legend>
    <c:plotVisOnly val="1"/>
    <c:dispBlanksAs val="gap"/>
    <c:showDLblsOverMax val="0"/>
  </c:chart>
  <c:txPr>
    <a:bodyPr/>
    <a:lstStyle/>
    <a:p>
      <a:pPr algn="just">
        <a:defRPr sz="1800" smtId="4294967295"/>
      </a:pPr>
      <a:endParaRPr lang="sv-S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GB" sz="1400" b="0" i="0">
                <a:solidFill>
                  <a:srgbClr val="013455"/>
                </a:solidFill>
                <a:latin typeface="Open Sans" panose="020B0606030504020204" pitchFamily="34" charset="0"/>
                <a:ea typeface="Open Sans" panose="020B0606030504020204" pitchFamily="34" charset="0"/>
                <a:cs typeface="Open Sans" panose="020B0606030504020204" pitchFamily="34" charset="0"/>
              </a:rPr>
              <a:t>I vilken utsträckning upplever du att Göteborgs Spårvägar arbetar med social hållbarhet?</a:t>
            </a:r>
          </a:p>
        </c:rich>
      </c:tx>
      <c:overlay val="0"/>
    </c:title>
    <c:autoTitleDeleted val="0"/>
    <c:plotArea>
      <c:layout/>
      <c:barChart>
        <c:barDir val="col"/>
        <c:grouping val="clustered"/>
        <c:varyColors val="0"/>
        <c:ser>
          <c:idx val="0"/>
          <c:order val="0"/>
          <c:tx>
            <c:strRef>
              <c:f>Sheet1!$B$1</c:f>
              <c:strCache>
                <c:ptCount val="1"/>
                <c:pt idx="0">
                  <c:v>Series</c:v>
                </c:pt>
              </c:strCache>
            </c:strRef>
          </c:tx>
          <c:spPr>
            <a:solidFill>
              <a:srgbClr val="4989DC"/>
            </a:solidFill>
          </c:spPr>
          <c:invertIfNegative val="0"/>
          <c:dPt>
            <c:idx val="0"/>
            <c:invertIfNegative val="0"/>
            <c:bubble3D val="0"/>
            <c:extLst>
              <c:ext xmlns:c16="http://schemas.microsoft.com/office/drawing/2014/chart" uri="{C3380CC4-5D6E-409C-BE32-E72D297353CC}">
                <c16:uniqueId val="{00000001-877B-46A1-94A6-E9718E6F423A}"/>
              </c:ext>
            </c:extLst>
          </c:dPt>
          <c:dPt>
            <c:idx val="1"/>
            <c:invertIfNegative val="0"/>
            <c:bubble3D val="0"/>
            <c:spPr>
              <a:solidFill>
                <a:srgbClr val="7ABF9A"/>
              </a:solidFill>
            </c:spPr>
            <c:extLst>
              <c:ext xmlns:c16="http://schemas.microsoft.com/office/drawing/2014/chart" uri="{C3380CC4-5D6E-409C-BE32-E72D297353CC}">
                <c16:uniqueId val="{00000003-877B-46A1-94A6-E9718E6F423A}"/>
              </c:ext>
            </c:extLst>
          </c:dPt>
          <c:dPt>
            <c:idx val="2"/>
            <c:invertIfNegative val="0"/>
            <c:bubble3D val="0"/>
            <c:spPr>
              <a:solidFill>
                <a:srgbClr val="FFCF20"/>
              </a:solidFill>
            </c:spPr>
            <c:extLst>
              <c:ext xmlns:c16="http://schemas.microsoft.com/office/drawing/2014/chart" uri="{C3380CC4-5D6E-409C-BE32-E72D297353CC}">
                <c16:uniqueId val="{00000005-877B-46A1-94A6-E9718E6F423A}"/>
              </c:ext>
            </c:extLst>
          </c:dPt>
          <c:dPt>
            <c:idx val="3"/>
            <c:invertIfNegative val="0"/>
            <c:bubble3D val="0"/>
            <c:spPr>
              <a:solidFill>
                <a:srgbClr val="FF6669"/>
              </a:solidFill>
            </c:spPr>
            <c:extLst>
              <c:ext xmlns:c16="http://schemas.microsoft.com/office/drawing/2014/chart" uri="{C3380CC4-5D6E-409C-BE32-E72D297353CC}">
                <c16:uniqueId val="{00000007-877B-46A1-94A6-E9718E6F423A}"/>
              </c:ext>
            </c:extLst>
          </c:dPt>
          <c:dPt>
            <c:idx val="4"/>
            <c:invertIfNegative val="0"/>
            <c:bubble3D val="0"/>
            <c:spPr>
              <a:solidFill>
                <a:srgbClr val="967ADC"/>
              </a:solidFill>
            </c:spPr>
            <c:extLst>
              <c:ext xmlns:c16="http://schemas.microsoft.com/office/drawing/2014/chart" uri="{C3380CC4-5D6E-409C-BE32-E72D297353CC}">
                <c16:uniqueId val="{00000009-877B-46A1-94A6-E9718E6F423A}"/>
              </c:ext>
            </c:extLst>
          </c:dPt>
          <c:dPt>
            <c:idx val="5"/>
            <c:invertIfNegative val="0"/>
            <c:bubble3D val="0"/>
            <c:spPr>
              <a:solidFill>
                <a:srgbClr val="90C4D7"/>
              </a:solidFill>
            </c:spPr>
            <c:extLst>
              <c:ext xmlns:c16="http://schemas.microsoft.com/office/drawing/2014/chart" uri="{C3380CC4-5D6E-409C-BE32-E72D297353CC}">
                <c16:uniqueId val="{0000000B-877B-46A1-94A6-E9718E6F423A}"/>
              </c:ext>
            </c:extLst>
          </c:dPt>
          <c:dLbls>
            <c:dLbl>
              <c:idx val="0"/>
              <c:spPr/>
              <c:txPr>
                <a:bodyPr/>
                <a:lstStyle/>
                <a:p>
                  <a:pPr>
                    <a:defRPr sz="1000" smtId="4294967295"/>
                  </a:pPr>
                  <a:endParaRPr lang="sv-SE"/>
                </a:p>
              </c:txPr>
              <c:showLegendKey val="0"/>
              <c:showVal val="0"/>
              <c:showCatName val="0"/>
              <c:showSerName val="0"/>
              <c:showPercent val="0"/>
              <c:showBubbleSize val="0"/>
              <c:extLst>
                <c:ext xmlns:c16="http://schemas.microsoft.com/office/drawing/2014/chart" uri="{C3380CC4-5D6E-409C-BE32-E72D297353CC}">
                  <c16:uniqueId val="{00000001-877B-46A1-94A6-E9718E6F423A}"/>
                </c:ext>
              </c:extLst>
            </c:dLbl>
            <c:dLbl>
              <c:idx val="1"/>
              <c:spPr/>
              <c:txPr>
                <a:bodyPr/>
                <a:lstStyle/>
                <a:p>
                  <a:pPr>
                    <a:defRPr sz="1000" smtId="4294967295"/>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77B-46A1-94A6-E9718E6F423A}"/>
                </c:ext>
              </c:extLst>
            </c:dLbl>
            <c:dLbl>
              <c:idx val="2"/>
              <c:spPr/>
              <c:txPr>
                <a:bodyPr/>
                <a:lstStyle/>
                <a:p>
                  <a:pPr>
                    <a:defRPr sz="1000" smtId="4294967295"/>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77B-46A1-94A6-E9718E6F423A}"/>
                </c:ext>
              </c:extLst>
            </c:dLbl>
            <c:dLbl>
              <c:idx val="3"/>
              <c:spPr/>
              <c:txPr>
                <a:bodyPr/>
                <a:lstStyle/>
                <a:p>
                  <a:pPr>
                    <a:defRPr sz="1000" smtId="4294967295"/>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77B-46A1-94A6-E9718E6F423A}"/>
                </c:ext>
              </c:extLst>
            </c:dLbl>
            <c:dLbl>
              <c:idx val="4"/>
              <c:spPr/>
              <c:txPr>
                <a:bodyPr/>
                <a:lstStyle/>
                <a:p>
                  <a:pPr>
                    <a:defRPr sz="1000" smtId="4294967295"/>
                  </a:pPr>
                  <a:endParaRPr lang="sv-SE"/>
                </a:p>
              </c:txPr>
              <c:showLegendKey val="0"/>
              <c:showVal val="0"/>
              <c:showCatName val="0"/>
              <c:showSerName val="0"/>
              <c:showPercent val="0"/>
              <c:showBubbleSize val="0"/>
              <c:extLst>
                <c:ext xmlns:c16="http://schemas.microsoft.com/office/drawing/2014/chart" uri="{C3380CC4-5D6E-409C-BE32-E72D297353CC}">
                  <c16:uniqueId val="{00000009-877B-46A1-94A6-E9718E6F423A}"/>
                </c:ext>
              </c:extLst>
            </c:dLbl>
            <c:dLbl>
              <c:idx val="5"/>
              <c:spPr/>
              <c:txPr>
                <a:bodyPr/>
                <a:lstStyle/>
                <a:p>
                  <a:pPr>
                    <a:defRPr sz="1000" smtId="4294967295"/>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77B-46A1-94A6-E9718E6F423A}"/>
                </c:ext>
              </c:extLst>
            </c:dLbl>
            <c:spPr>
              <a:noFill/>
              <a:ln>
                <a:noFill/>
              </a:ln>
              <a:effectLst/>
            </c:spPr>
            <c:txPr>
              <a:bodyPr/>
              <a:lstStyle/>
              <a:p>
                <a:pPr>
                  <a:defRPr sz="1000" smtId="4294967295"/>
                </a:pPr>
                <a:endParaRPr lang="sv-SE"/>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Mycket stor (n = 0)</c:v>
                </c:pt>
                <c:pt idx="1">
                  <c:v>Ganska stor (n = 3)</c:v>
                </c:pt>
                <c:pt idx="2">
                  <c:v>Varken stor eller liten (n = 6)</c:v>
                </c:pt>
                <c:pt idx="3">
                  <c:v>Ganska liten (n = 1)</c:v>
                </c:pt>
                <c:pt idx="4">
                  <c:v>Mycket liten (n = 0)</c:v>
                </c:pt>
                <c:pt idx="5">
                  <c:v>Vet ej (n = 13)</c:v>
                </c:pt>
              </c:strCache>
            </c:strRef>
          </c:cat>
          <c:val>
            <c:numRef>
              <c:f>Sheet1!$B$2:$B$7</c:f>
              <c:numCache>
                <c:formatCode>0%</c:formatCode>
                <c:ptCount val="6"/>
                <c:pt idx="0">
                  <c:v>0</c:v>
                </c:pt>
                <c:pt idx="1">
                  <c:v>0.13</c:v>
                </c:pt>
                <c:pt idx="2">
                  <c:v>0.26</c:v>
                </c:pt>
                <c:pt idx="3">
                  <c:v>0.04</c:v>
                </c:pt>
                <c:pt idx="4">
                  <c:v>0</c:v>
                </c:pt>
                <c:pt idx="5">
                  <c:v>0.56999999999999995</c:v>
                </c:pt>
              </c:numCache>
            </c:numRef>
          </c:val>
          <c:extLst>
            <c:ext xmlns:c16="http://schemas.microsoft.com/office/drawing/2014/chart" uri="{C3380CC4-5D6E-409C-BE32-E72D297353CC}">
              <c16:uniqueId val="{0000000C-877B-46A1-94A6-E9718E6F423A}"/>
            </c:ext>
          </c:extLst>
        </c:ser>
        <c:dLbls>
          <c:showLegendKey val="0"/>
          <c:showVal val="0"/>
          <c:showCatName val="0"/>
          <c:showSerName val="0"/>
          <c:showPercent val="0"/>
          <c:showBubbleSize val="0"/>
        </c:dLbls>
        <c:gapWidth val="150"/>
        <c:axId val="249822752"/>
        <c:axId val="249823928"/>
      </c:barChart>
      <c:catAx>
        <c:axId val="249822752"/>
        <c:scaling>
          <c:orientation val="minMax"/>
        </c:scaling>
        <c:delete val="0"/>
        <c:axPos val="b"/>
        <c:numFmt formatCode="General" sourceLinked="0"/>
        <c:majorTickMark val="none"/>
        <c:minorTickMark val="none"/>
        <c:tickLblPos val="nextTo"/>
        <c:txPr>
          <a:bodyPr/>
          <a:lstStyle/>
          <a:p>
            <a:pPr>
              <a:defRPr sz="1100" b="0" i="0" baseline="0" smtId="4294967295">
                <a:latin typeface="Open Sans" panose="020B0606030504020204" pitchFamily="34" charset="0"/>
                <a:ea typeface="Open Sans Light" panose="020B0306030504020204" pitchFamily="34" charset="0"/>
                <a:cs typeface="Open Sans Light" panose="020B0306030504020204" pitchFamily="34" charset="0"/>
              </a:defRPr>
            </a:pPr>
            <a:endParaRPr lang="sv-SE"/>
          </a:p>
        </c:txPr>
        <c:crossAx val="249823928"/>
        <c:crosses val="autoZero"/>
        <c:auto val="0"/>
        <c:lblAlgn val="ctr"/>
        <c:lblOffset val="100"/>
        <c:noMultiLvlLbl val="0"/>
      </c:catAx>
      <c:valAx>
        <c:axId val="249823928"/>
        <c:scaling>
          <c:orientation val="minMax"/>
          <c:max val="1"/>
          <c:min val="0"/>
        </c:scaling>
        <c:delete val="0"/>
        <c:axPos val="l"/>
        <c:majorGridlines>
          <c:spPr>
            <a:ln>
              <a:solidFill>
                <a:srgbClr val="D3D3D3"/>
              </a:solidFill>
            </a:ln>
          </c:spPr>
        </c:majorGridlines>
        <c:numFmt formatCode="0%" sourceLinked="0"/>
        <c:majorTickMark val="none"/>
        <c:minorTickMark val="none"/>
        <c:tickLblPos val="nextTo"/>
        <c:spPr>
          <a:ln w="6350">
            <a:noFill/>
          </a:ln>
        </c:spPr>
        <c:txPr>
          <a:bodyPr/>
          <a:lstStyle/>
          <a:p>
            <a:pPr>
              <a:defRPr sz="1000" baseline="0" smtId="4294967295"/>
            </a:pPr>
            <a:endParaRPr lang="sv-SE"/>
          </a:p>
        </c:txPr>
        <c:crossAx val="249822752"/>
        <c:crosses val="autoZero"/>
        <c:crossBetween val="between"/>
      </c:valAx>
    </c:plotArea>
    <c:legend>
      <c:legendPos val="b"/>
      <c:overlay val="0"/>
      <c:txPr>
        <a:bodyPr/>
        <a:lstStyle/>
        <a:p>
          <a:pPr>
            <a:defRPr sz="800" b="0" i="0" baseline="0" smtId="4294967295">
              <a:latin typeface="Open Sans" panose="020B0606030504020204" pitchFamily="34" charset="0"/>
              <a:ea typeface="Open Sans Light" panose="020B0306030504020204" pitchFamily="34" charset="0"/>
              <a:cs typeface="Open Sans Light" panose="020B0306030504020204" pitchFamily="34" charset="0"/>
            </a:defRPr>
          </a:pPr>
          <a:endParaRPr lang="sv-SE"/>
        </a:p>
      </c:txPr>
    </c:legend>
    <c:plotVisOnly val="1"/>
    <c:dispBlanksAs val="gap"/>
    <c:showDLblsOverMax val="0"/>
  </c:chart>
  <c:txPr>
    <a:bodyPr/>
    <a:lstStyle/>
    <a:p>
      <a:pPr algn="just">
        <a:defRPr sz="1800" smtId="4294967295"/>
      </a:pPr>
      <a:endParaRPr lang="sv-S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GB" sz="1400" b="0" i="0">
                <a:solidFill>
                  <a:srgbClr val="013455"/>
                </a:solidFill>
                <a:latin typeface="Open Sans" panose="020B0606030504020204" pitchFamily="34" charset="0"/>
                <a:ea typeface="Open Sans" panose="020B0606030504020204" pitchFamily="34" charset="0"/>
                <a:cs typeface="Open Sans" panose="020B0606030504020204" pitchFamily="34" charset="0"/>
              </a:rPr>
              <a:t>I vilken utsträckning upplever du att Göteborgs Spårvägar arbetar med ekonomisk hållbarhet?</a:t>
            </a:r>
          </a:p>
        </c:rich>
      </c:tx>
      <c:overlay val="0"/>
    </c:title>
    <c:autoTitleDeleted val="0"/>
    <c:plotArea>
      <c:layout/>
      <c:barChart>
        <c:barDir val="col"/>
        <c:grouping val="clustered"/>
        <c:varyColors val="0"/>
        <c:ser>
          <c:idx val="0"/>
          <c:order val="0"/>
          <c:tx>
            <c:strRef>
              <c:f>Sheet1!$B$1</c:f>
              <c:strCache>
                <c:ptCount val="1"/>
                <c:pt idx="0">
                  <c:v>Series</c:v>
                </c:pt>
              </c:strCache>
            </c:strRef>
          </c:tx>
          <c:spPr>
            <a:solidFill>
              <a:srgbClr val="4989DC"/>
            </a:solidFill>
          </c:spPr>
          <c:invertIfNegative val="0"/>
          <c:dPt>
            <c:idx val="0"/>
            <c:invertIfNegative val="0"/>
            <c:bubble3D val="0"/>
            <c:extLst>
              <c:ext xmlns:c16="http://schemas.microsoft.com/office/drawing/2014/chart" uri="{C3380CC4-5D6E-409C-BE32-E72D297353CC}">
                <c16:uniqueId val="{00000001-ED10-48E9-9513-72DA5A77C535}"/>
              </c:ext>
            </c:extLst>
          </c:dPt>
          <c:dPt>
            <c:idx val="1"/>
            <c:invertIfNegative val="0"/>
            <c:bubble3D val="0"/>
            <c:spPr>
              <a:solidFill>
                <a:srgbClr val="7ABF9A"/>
              </a:solidFill>
            </c:spPr>
            <c:extLst>
              <c:ext xmlns:c16="http://schemas.microsoft.com/office/drawing/2014/chart" uri="{C3380CC4-5D6E-409C-BE32-E72D297353CC}">
                <c16:uniqueId val="{00000003-ED10-48E9-9513-72DA5A77C535}"/>
              </c:ext>
            </c:extLst>
          </c:dPt>
          <c:dPt>
            <c:idx val="2"/>
            <c:invertIfNegative val="0"/>
            <c:bubble3D val="0"/>
            <c:spPr>
              <a:solidFill>
                <a:srgbClr val="FFCF20"/>
              </a:solidFill>
            </c:spPr>
            <c:extLst>
              <c:ext xmlns:c16="http://schemas.microsoft.com/office/drawing/2014/chart" uri="{C3380CC4-5D6E-409C-BE32-E72D297353CC}">
                <c16:uniqueId val="{00000005-ED10-48E9-9513-72DA5A77C535}"/>
              </c:ext>
            </c:extLst>
          </c:dPt>
          <c:dPt>
            <c:idx val="3"/>
            <c:invertIfNegative val="0"/>
            <c:bubble3D val="0"/>
            <c:spPr>
              <a:solidFill>
                <a:srgbClr val="FF6669"/>
              </a:solidFill>
            </c:spPr>
            <c:extLst>
              <c:ext xmlns:c16="http://schemas.microsoft.com/office/drawing/2014/chart" uri="{C3380CC4-5D6E-409C-BE32-E72D297353CC}">
                <c16:uniqueId val="{00000007-ED10-48E9-9513-72DA5A77C535}"/>
              </c:ext>
            </c:extLst>
          </c:dPt>
          <c:dPt>
            <c:idx val="4"/>
            <c:invertIfNegative val="0"/>
            <c:bubble3D val="0"/>
            <c:spPr>
              <a:solidFill>
                <a:srgbClr val="967ADC"/>
              </a:solidFill>
            </c:spPr>
            <c:extLst>
              <c:ext xmlns:c16="http://schemas.microsoft.com/office/drawing/2014/chart" uri="{C3380CC4-5D6E-409C-BE32-E72D297353CC}">
                <c16:uniqueId val="{00000009-ED10-48E9-9513-72DA5A77C535}"/>
              </c:ext>
            </c:extLst>
          </c:dPt>
          <c:dPt>
            <c:idx val="5"/>
            <c:invertIfNegative val="0"/>
            <c:bubble3D val="0"/>
            <c:spPr>
              <a:solidFill>
                <a:srgbClr val="90C4D7"/>
              </a:solidFill>
            </c:spPr>
            <c:extLst>
              <c:ext xmlns:c16="http://schemas.microsoft.com/office/drawing/2014/chart" uri="{C3380CC4-5D6E-409C-BE32-E72D297353CC}">
                <c16:uniqueId val="{0000000B-ED10-48E9-9513-72DA5A77C535}"/>
              </c:ext>
            </c:extLst>
          </c:dPt>
          <c:dLbls>
            <c:dLbl>
              <c:idx val="0"/>
              <c:spPr/>
              <c:txPr>
                <a:bodyPr/>
                <a:lstStyle/>
                <a:p>
                  <a:pPr>
                    <a:defRPr sz="1000" smtId="4294967295"/>
                  </a:pPr>
                  <a:endParaRPr lang="sv-SE"/>
                </a:p>
              </c:txPr>
              <c:showLegendKey val="0"/>
              <c:showVal val="0"/>
              <c:showCatName val="0"/>
              <c:showSerName val="0"/>
              <c:showPercent val="0"/>
              <c:showBubbleSize val="0"/>
              <c:extLst>
                <c:ext xmlns:c16="http://schemas.microsoft.com/office/drawing/2014/chart" uri="{C3380CC4-5D6E-409C-BE32-E72D297353CC}">
                  <c16:uniqueId val="{00000001-ED10-48E9-9513-72DA5A77C535}"/>
                </c:ext>
              </c:extLst>
            </c:dLbl>
            <c:dLbl>
              <c:idx val="1"/>
              <c:spPr/>
              <c:txPr>
                <a:bodyPr/>
                <a:lstStyle/>
                <a:p>
                  <a:pPr>
                    <a:defRPr sz="1000" smtId="4294967295"/>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D10-48E9-9513-72DA5A77C535}"/>
                </c:ext>
              </c:extLst>
            </c:dLbl>
            <c:dLbl>
              <c:idx val="2"/>
              <c:spPr/>
              <c:txPr>
                <a:bodyPr/>
                <a:lstStyle/>
                <a:p>
                  <a:pPr>
                    <a:defRPr sz="1000" smtId="4294967295"/>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D10-48E9-9513-72DA5A77C535}"/>
                </c:ext>
              </c:extLst>
            </c:dLbl>
            <c:dLbl>
              <c:idx val="3"/>
              <c:spPr/>
              <c:txPr>
                <a:bodyPr/>
                <a:lstStyle/>
                <a:p>
                  <a:pPr>
                    <a:defRPr sz="1000" smtId="4294967295"/>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D10-48E9-9513-72DA5A77C535}"/>
                </c:ext>
              </c:extLst>
            </c:dLbl>
            <c:dLbl>
              <c:idx val="4"/>
              <c:spPr/>
              <c:txPr>
                <a:bodyPr/>
                <a:lstStyle/>
                <a:p>
                  <a:pPr>
                    <a:defRPr sz="1000" smtId="4294967295"/>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D10-48E9-9513-72DA5A77C535}"/>
                </c:ext>
              </c:extLst>
            </c:dLbl>
            <c:dLbl>
              <c:idx val="5"/>
              <c:spPr/>
              <c:txPr>
                <a:bodyPr/>
                <a:lstStyle/>
                <a:p>
                  <a:pPr>
                    <a:defRPr sz="1000" smtId="4294967295"/>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D10-48E9-9513-72DA5A77C535}"/>
                </c:ext>
              </c:extLst>
            </c:dLbl>
            <c:spPr>
              <a:noFill/>
              <a:ln>
                <a:noFill/>
              </a:ln>
              <a:effectLst/>
            </c:spPr>
            <c:txPr>
              <a:bodyPr/>
              <a:lstStyle/>
              <a:p>
                <a:pPr>
                  <a:defRPr sz="1000" smtId="4294967295"/>
                </a:pPr>
                <a:endParaRPr lang="sv-SE"/>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Mycket stor (n = 0)</c:v>
                </c:pt>
                <c:pt idx="1">
                  <c:v>Ganska stor (n = 2)</c:v>
                </c:pt>
                <c:pt idx="2">
                  <c:v>Varken stor eller liten (n = 8)</c:v>
                </c:pt>
                <c:pt idx="3">
                  <c:v>Ganska liten (n = 3)</c:v>
                </c:pt>
                <c:pt idx="4">
                  <c:v>Mycket liten (n = 2)</c:v>
                </c:pt>
                <c:pt idx="5">
                  <c:v>Vet ej (n = 8)</c:v>
                </c:pt>
              </c:strCache>
            </c:strRef>
          </c:cat>
          <c:val>
            <c:numRef>
              <c:f>Sheet1!$B$2:$B$7</c:f>
              <c:numCache>
                <c:formatCode>0%</c:formatCode>
                <c:ptCount val="6"/>
                <c:pt idx="0">
                  <c:v>0</c:v>
                </c:pt>
                <c:pt idx="1">
                  <c:v>0.09</c:v>
                </c:pt>
                <c:pt idx="2">
                  <c:v>0.35</c:v>
                </c:pt>
                <c:pt idx="3">
                  <c:v>0.13</c:v>
                </c:pt>
                <c:pt idx="4">
                  <c:v>0.09</c:v>
                </c:pt>
                <c:pt idx="5">
                  <c:v>0.35</c:v>
                </c:pt>
              </c:numCache>
            </c:numRef>
          </c:val>
          <c:extLst>
            <c:ext xmlns:c16="http://schemas.microsoft.com/office/drawing/2014/chart" uri="{C3380CC4-5D6E-409C-BE32-E72D297353CC}">
              <c16:uniqueId val="{0000000C-ED10-48E9-9513-72DA5A77C535}"/>
            </c:ext>
          </c:extLst>
        </c:ser>
        <c:dLbls>
          <c:showLegendKey val="0"/>
          <c:showVal val="0"/>
          <c:showCatName val="0"/>
          <c:showSerName val="0"/>
          <c:showPercent val="0"/>
          <c:showBubbleSize val="0"/>
        </c:dLbls>
        <c:gapWidth val="150"/>
        <c:axId val="249822752"/>
        <c:axId val="249823928"/>
      </c:barChart>
      <c:catAx>
        <c:axId val="249822752"/>
        <c:scaling>
          <c:orientation val="minMax"/>
        </c:scaling>
        <c:delete val="0"/>
        <c:axPos val="b"/>
        <c:numFmt formatCode="General" sourceLinked="0"/>
        <c:majorTickMark val="none"/>
        <c:minorTickMark val="none"/>
        <c:tickLblPos val="nextTo"/>
        <c:txPr>
          <a:bodyPr/>
          <a:lstStyle/>
          <a:p>
            <a:pPr>
              <a:defRPr sz="1100" b="0" i="0" baseline="0" smtId="4294967295">
                <a:latin typeface="Open Sans" panose="020B0606030504020204" pitchFamily="34" charset="0"/>
                <a:ea typeface="Open Sans Light" panose="020B0306030504020204" pitchFamily="34" charset="0"/>
                <a:cs typeface="Open Sans Light" panose="020B0306030504020204" pitchFamily="34" charset="0"/>
              </a:defRPr>
            </a:pPr>
            <a:endParaRPr lang="sv-SE"/>
          </a:p>
        </c:txPr>
        <c:crossAx val="249823928"/>
        <c:crosses val="autoZero"/>
        <c:auto val="0"/>
        <c:lblAlgn val="ctr"/>
        <c:lblOffset val="100"/>
        <c:noMultiLvlLbl val="0"/>
      </c:catAx>
      <c:valAx>
        <c:axId val="249823928"/>
        <c:scaling>
          <c:orientation val="minMax"/>
          <c:max val="1"/>
          <c:min val="0"/>
        </c:scaling>
        <c:delete val="0"/>
        <c:axPos val="l"/>
        <c:majorGridlines>
          <c:spPr>
            <a:ln>
              <a:solidFill>
                <a:srgbClr val="D3D3D3"/>
              </a:solidFill>
            </a:ln>
          </c:spPr>
        </c:majorGridlines>
        <c:numFmt formatCode="0%" sourceLinked="0"/>
        <c:majorTickMark val="none"/>
        <c:minorTickMark val="none"/>
        <c:tickLblPos val="nextTo"/>
        <c:spPr>
          <a:ln w="6350">
            <a:noFill/>
          </a:ln>
        </c:spPr>
        <c:txPr>
          <a:bodyPr/>
          <a:lstStyle/>
          <a:p>
            <a:pPr>
              <a:defRPr sz="1000" baseline="0" smtId="4294967295"/>
            </a:pPr>
            <a:endParaRPr lang="sv-SE"/>
          </a:p>
        </c:txPr>
        <c:crossAx val="249822752"/>
        <c:crosses val="autoZero"/>
        <c:crossBetween val="between"/>
      </c:valAx>
    </c:plotArea>
    <c:legend>
      <c:legendPos val="b"/>
      <c:overlay val="0"/>
      <c:txPr>
        <a:bodyPr/>
        <a:lstStyle/>
        <a:p>
          <a:pPr>
            <a:defRPr sz="800" b="0" i="0" baseline="0" smtId="4294967295">
              <a:latin typeface="Open Sans" panose="020B0606030504020204" pitchFamily="34" charset="0"/>
              <a:ea typeface="Open Sans Light" panose="020B0306030504020204" pitchFamily="34" charset="0"/>
              <a:cs typeface="Open Sans Light" panose="020B0306030504020204" pitchFamily="34" charset="0"/>
            </a:defRPr>
          </a:pPr>
          <a:endParaRPr lang="sv-SE"/>
        </a:p>
      </c:txPr>
    </c:legend>
    <c:plotVisOnly val="1"/>
    <c:dispBlanksAs val="gap"/>
    <c:showDLblsOverMax val="0"/>
  </c:chart>
  <c:txPr>
    <a:bodyPr/>
    <a:lstStyle/>
    <a:p>
      <a:pPr algn="just">
        <a:defRPr sz="1800" smtId="4294967295"/>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GB" sz="1800" b="0" i="0">
                <a:solidFill>
                  <a:srgbClr val="013455"/>
                </a:solidFill>
                <a:latin typeface="Open Sans" panose="020B0606030504020204" pitchFamily="34" charset="0"/>
                <a:ea typeface="Open Sans" panose="020B0606030504020204" pitchFamily="34" charset="0"/>
                <a:cs typeface="Open Sans" panose="020B0606030504020204" pitchFamily="34" charset="0"/>
              </a:rPr>
              <a:t>Hur ofta har du kontakt med Göteborgs Spårvägar?</a:t>
            </a:r>
          </a:p>
        </c:rich>
      </c:tx>
      <c:overlay val="0"/>
    </c:title>
    <c:autoTitleDeleted val="0"/>
    <c:plotArea>
      <c:layout/>
      <c:barChart>
        <c:barDir val="col"/>
        <c:grouping val="clustered"/>
        <c:varyColors val="0"/>
        <c:ser>
          <c:idx val="0"/>
          <c:order val="0"/>
          <c:tx>
            <c:strRef>
              <c:f>Sheet1!$B$1</c:f>
              <c:strCache>
                <c:ptCount val="1"/>
                <c:pt idx="0">
                  <c:v>Series</c:v>
                </c:pt>
              </c:strCache>
            </c:strRef>
          </c:tx>
          <c:spPr>
            <a:solidFill>
              <a:srgbClr val="4989DC"/>
            </a:solidFill>
          </c:spPr>
          <c:invertIfNegative val="0"/>
          <c:dPt>
            <c:idx val="0"/>
            <c:invertIfNegative val="0"/>
            <c:bubble3D val="0"/>
            <c:extLst>
              <c:ext xmlns:c16="http://schemas.microsoft.com/office/drawing/2014/chart" uri="{C3380CC4-5D6E-409C-BE32-E72D297353CC}">
                <c16:uniqueId val="{00000001-6E65-43F3-A8D8-40C078F45CAD}"/>
              </c:ext>
            </c:extLst>
          </c:dPt>
          <c:dPt>
            <c:idx val="1"/>
            <c:invertIfNegative val="0"/>
            <c:bubble3D val="0"/>
            <c:spPr>
              <a:solidFill>
                <a:srgbClr val="7ABF9A"/>
              </a:solidFill>
            </c:spPr>
            <c:extLst>
              <c:ext xmlns:c16="http://schemas.microsoft.com/office/drawing/2014/chart" uri="{C3380CC4-5D6E-409C-BE32-E72D297353CC}">
                <c16:uniqueId val="{00000003-6E65-43F3-A8D8-40C078F45CAD}"/>
              </c:ext>
            </c:extLst>
          </c:dPt>
          <c:dPt>
            <c:idx val="2"/>
            <c:invertIfNegative val="0"/>
            <c:bubble3D val="0"/>
            <c:spPr>
              <a:solidFill>
                <a:srgbClr val="FFCF20"/>
              </a:solidFill>
            </c:spPr>
            <c:extLst>
              <c:ext xmlns:c16="http://schemas.microsoft.com/office/drawing/2014/chart" uri="{C3380CC4-5D6E-409C-BE32-E72D297353CC}">
                <c16:uniqueId val="{00000005-6E65-43F3-A8D8-40C078F45CAD}"/>
              </c:ext>
            </c:extLst>
          </c:dPt>
          <c:dPt>
            <c:idx val="3"/>
            <c:invertIfNegative val="0"/>
            <c:bubble3D val="0"/>
            <c:spPr>
              <a:solidFill>
                <a:srgbClr val="FF6669"/>
              </a:solidFill>
            </c:spPr>
            <c:extLst>
              <c:ext xmlns:c16="http://schemas.microsoft.com/office/drawing/2014/chart" uri="{C3380CC4-5D6E-409C-BE32-E72D297353CC}">
                <c16:uniqueId val="{00000007-6E65-43F3-A8D8-40C078F45CAD}"/>
              </c:ext>
            </c:extLst>
          </c:dPt>
          <c:dPt>
            <c:idx val="4"/>
            <c:invertIfNegative val="0"/>
            <c:bubble3D val="0"/>
            <c:spPr>
              <a:solidFill>
                <a:srgbClr val="967ADC"/>
              </a:solidFill>
            </c:spPr>
            <c:extLst>
              <c:ext xmlns:c16="http://schemas.microsoft.com/office/drawing/2014/chart" uri="{C3380CC4-5D6E-409C-BE32-E72D297353CC}">
                <c16:uniqueId val="{00000009-6E65-43F3-A8D8-40C078F45CAD}"/>
              </c:ext>
            </c:extLst>
          </c:dPt>
          <c:dLbls>
            <c:dLbl>
              <c:idx val="0"/>
              <c:spPr/>
              <c:txPr>
                <a:bodyPr/>
                <a:lstStyle/>
                <a:p>
                  <a:pPr>
                    <a:defRPr sz="1000" smtId="4294967295"/>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E65-43F3-A8D8-40C078F45CAD}"/>
                </c:ext>
              </c:extLst>
            </c:dLbl>
            <c:dLbl>
              <c:idx val="1"/>
              <c:spPr/>
              <c:txPr>
                <a:bodyPr/>
                <a:lstStyle/>
                <a:p>
                  <a:pPr>
                    <a:defRPr sz="1000" smtId="4294967295"/>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E65-43F3-A8D8-40C078F45CAD}"/>
                </c:ext>
              </c:extLst>
            </c:dLbl>
            <c:dLbl>
              <c:idx val="2"/>
              <c:spPr/>
              <c:txPr>
                <a:bodyPr/>
                <a:lstStyle/>
                <a:p>
                  <a:pPr>
                    <a:defRPr sz="1000" smtId="4294967295"/>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E65-43F3-A8D8-40C078F45CAD}"/>
                </c:ext>
              </c:extLst>
            </c:dLbl>
            <c:dLbl>
              <c:idx val="3"/>
              <c:spPr/>
              <c:txPr>
                <a:bodyPr/>
                <a:lstStyle/>
                <a:p>
                  <a:pPr>
                    <a:defRPr sz="1000" smtId="4294967295"/>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E65-43F3-A8D8-40C078F45CAD}"/>
                </c:ext>
              </c:extLst>
            </c:dLbl>
            <c:dLbl>
              <c:idx val="4"/>
              <c:spPr/>
              <c:txPr>
                <a:bodyPr/>
                <a:lstStyle/>
                <a:p>
                  <a:pPr>
                    <a:defRPr sz="1000" smtId="4294967295"/>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E65-43F3-A8D8-40C078F45CAD}"/>
                </c:ext>
              </c:extLst>
            </c:dLbl>
            <c:spPr>
              <a:noFill/>
              <a:ln>
                <a:noFill/>
              </a:ln>
              <a:effectLst/>
            </c:spPr>
            <c:txPr>
              <a:bodyPr/>
              <a:lstStyle/>
              <a:p>
                <a:pPr>
                  <a:defRPr sz="1000" smtId="4294967295"/>
                </a:pPr>
                <a:endParaRPr lang="sv-SE"/>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Dagligen (n = 4)</c:v>
                </c:pt>
                <c:pt idx="1">
                  <c:v>Någon eller några gånger i veckan (n = 13)</c:v>
                </c:pt>
                <c:pt idx="2">
                  <c:v>Någon eller några gånger i månaden (n = 7)</c:v>
                </c:pt>
                <c:pt idx="3">
                  <c:v>Någon eller några gånger per år (n = 3)</c:v>
                </c:pt>
                <c:pt idx="4">
                  <c:v>Aldrig (n = 1)</c:v>
                </c:pt>
              </c:strCache>
            </c:strRef>
          </c:cat>
          <c:val>
            <c:numRef>
              <c:f>Sheet1!$B$2:$B$6</c:f>
              <c:numCache>
                <c:formatCode>0%</c:formatCode>
                <c:ptCount val="5"/>
                <c:pt idx="0">
                  <c:v>0.14000000000000001</c:v>
                </c:pt>
                <c:pt idx="1">
                  <c:v>0.46</c:v>
                </c:pt>
                <c:pt idx="2">
                  <c:v>0.25</c:v>
                </c:pt>
                <c:pt idx="3">
                  <c:v>0.11</c:v>
                </c:pt>
                <c:pt idx="4">
                  <c:v>0.04</c:v>
                </c:pt>
              </c:numCache>
            </c:numRef>
          </c:val>
          <c:extLst>
            <c:ext xmlns:c16="http://schemas.microsoft.com/office/drawing/2014/chart" uri="{C3380CC4-5D6E-409C-BE32-E72D297353CC}">
              <c16:uniqueId val="{0000000A-6E65-43F3-A8D8-40C078F45CAD}"/>
            </c:ext>
          </c:extLst>
        </c:ser>
        <c:dLbls>
          <c:showLegendKey val="0"/>
          <c:showVal val="0"/>
          <c:showCatName val="0"/>
          <c:showSerName val="0"/>
          <c:showPercent val="0"/>
          <c:showBubbleSize val="0"/>
        </c:dLbls>
        <c:gapWidth val="150"/>
        <c:axId val="249822752"/>
        <c:axId val="249823928"/>
      </c:barChart>
      <c:catAx>
        <c:axId val="249822752"/>
        <c:scaling>
          <c:orientation val="minMax"/>
        </c:scaling>
        <c:delete val="0"/>
        <c:axPos val="b"/>
        <c:numFmt formatCode="General" sourceLinked="0"/>
        <c:majorTickMark val="none"/>
        <c:minorTickMark val="none"/>
        <c:tickLblPos val="nextTo"/>
        <c:txPr>
          <a:bodyPr/>
          <a:lstStyle/>
          <a:p>
            <a:pPr>
              <a:defRPr sz="1000" b="0" i="0" baseline="0" smtId="4294967295">
                <a:latin typeface="Open Sans" panose="020B0606030504020204" pitchFamily="34" charset="0"/>
                <a:ea typeface="Open Sans Light" panose="020B0306030504020204" pitchFamily="34" charset="0"/>
                <a:cs typeface="Open Sans Light" panose="020B0306030504020204" pitchFamily="34" charset="0"/>
              </a:defRPr>
            </a:pPr>
            <a:endParaRPr lang="sv-SE"/>
          </a:p>
        </c:txPr>
        <c:crossAx val="249823928"/>
        <c:crosses val="autoZero"/>
        <c:auto val="0"/>
        <c:lblAlgn val="ctr"/>
        <c:lblOffset val="100"/>
        <c:noMultiLvlLbl val="0"/>
      </c:catAx>
      <c:valAx>
        <c:axId val="249823928"/>
        <c:scaling>
          <c:orientation val="minMax"/>
          <c:max val="1"/>
          <c:min val="0"/>
        </c:scaling>
        <c:delete val="0"/>
        <c:axPos val="l"/>
        <c:majorGridlines>
          <c:spPr>
            <a:ln>
              <a:solidFill>
                <a:srgbClr val="D3D3D3"/>
              </a:solidFill>
            </a:ln>
          </c:spPr>
        </c:majorGridlines>
        <c:numFmt formatCode="0%" sourceLinked="0"/>
        <c:majorTickMark val="none"/>
        <c:minorTickMark val="none"/>
        <c:tickLblPos val="nextTo"/>
        <c:spPr>
          <a:ln w="6350">
            <a:noFill/>
          </a:ln>
        </c:spPr>
        <c:txPr>
          <a:bodyPr/>
          <a:lstStyle/>
          <a:p>
            <a:pPr>
              <a:defRPr sz="1000" baseline="0" smtId="4294967295"/>
            </a:pPr>
            <a:endParaRPr lang="sv-SE"/>
          </a:p>
        </c:txPr>
        <c:crossAx val="249822752"/>
        <c:crosses val="autoZero"/>
        <c:crossBetween val="between"/>
      </c:valAx>
    </c:plotArea>
    <c:legend>
      <c:legendPos val="b"/>
      <c:overlay val="0"/>
      <c:txPr>
        <a:bodyPr/>
        <a:lstStyle/>
        <a:p>
          <a:pPr>
            <a:defRPr sz="800" b="0" i="0" baseline="0" smtId="4294967295">
              <a:latin typeface="Open Sans" panose="020B0606030504020204" pitchFamily="34" charset="0"/>
              <a:ea typeface="Open Sans Light" panose="020B0306030504020204" pitchFamily="34" charset="0"/>
              <a:cs typeface="Open Sans Light" panose="020B0306030504020204" pitchFamily="34" charset="0"/>
            </a:defRPr>
          </a:pPr>
          <a:endParaRPr lang="sv-SE"/>
        </a:p>
      </c:txPr>
    </c:legend>
    <c:plotVisOnly val="1"/>
    <c:dispBlanksAs val="gap"/>
    <c:showDLblsOverMax val="0"/>
  </c:chart>
  <c:txPr>
    <a:bodyPr/>
    <a:lstStyle/>
    <a:p>
      <a:pPr algn="just">
        <a:defRPr sz="1800" smtId="4294967295"/>
      </a:pPr>
      <a:endParaRPr lang="sv-S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GB" sz="1400" b="0" i="0">
                <a:solidFill>
                  <a:srgbClr val="013455"/>
                </a:solidFill>
                <a:latin typeface="Open Sans" panose="020B0606030504020204" pitchFamily="34" charset="0"/>
                <a:ea typeface="Open Sans" panose="020B0606030504020204" pitchFamily="34" charset="0"/>
                <a:cs typeface="Open Sans" panose="020B0606030504020204" pitchFamily="34" charset="0"/>
              </a:rPr>
              <a:t>Hur många personer på Göteborgs Spårvägar har du kontakt med?</a:t>
            </a:r>
          </a:p>
        </c:rich>
      </c:tx>
      <c:overlay val="0"/>
    </c:title>
    <c:autoTitleDeleted val="0"/>
    <c:plotArea>
      <c:layout/>
      <c:barChart>
        <c:barDir val="col"/>
        <c:grouping val="clustered"/>
        <c:varyColors val="0"/>
        <c:ser>
          <c:idx val="0"/>
          <c:order val="0"/>
          <c:tx>
            <c:strRef>
              <c:f>Sheet1!$B$1</c:f>
              <c:strCache>
                <c:ptCount val="1"/>
                <c:pt idx="0">
                  <c:v>Series</c:v>
                </c:pt>
              </c:strCache>
            </c:strRef>
          </c:tx>
          <c:spPr>
            <a:solidFill>
              <a:srgbClr val="4989DC"/>
            </a:solidFill>
          </c:spPr>
          <c:invertIfNegative val="0"/>
          <c:dPt>
            <c:idx val="0"/>
            <c:invertIfNegative val="0"/>
            <c:bubble3D val="0"/>
            <c:extLst>
              <c:ext xmlns:c16="http://schemas.microsoft.com/office/drawing/2014/chart" uri="{C3380CC4-5D6E-409C-BE32-E72D297353CC}">
                <c16:uniqueId val="{00000001-67AB-4C6D-AF8E-47F1D19CEEF0}"/>
              </c:ext>
            </c:extLst>
          </c:dPt>
          <c:dPt>
            <c:idx val="1"/>
            <c:invertIfNegative val="0"/>
            <c:bubble3D val="0"/>
            <c:spPr>
              <a:solidFill>
                <a:srgbClr val="7ABF9A"/>
              </a:solidFill>
            </c:spPr>
            <c:extLst>
              <c:ext xmlns:c16="http://schemas.microsoft.com/office/drawing/2014/chart" uri="{C3380CC4-5D6E-409C-BE32-E72D297353CC}">
                <c16:uniqueId val="{00000003-67AB-4C6D-AF8E-47F1D19CEEF0}"/>
              </c:ext>
            </c:extLst>
          </c:dPt>
          <c:dPt>
            <c:idx val="2"/>
            <c:invertIfNegative val="0"/>
            <c:bubble3D val="0"/>
            <c:spPr>
              <a:solidFill>
                <a:srgbClr val="FFCF20"/>
              </a:solidFill>
            </c:spPr>
            <c:extLst>
              <c:ext xmlns:c16="http://schemas.microsoft.com/office/drawing/2014/chart" uri="{C3380CC4-5D6E-409C-BE32-E72D297353CC}">
                <c16:uniqueId val="{00000005-67AB-4C6D-AF8E-47F1D19CEEF0}"/>
              </c:ext>
            </c:extLst>
          </c:dPt>
          <c:dPt>
            <c:idx val="3"/>
            <c:invertIfNegative val="0"/>
            <c:bubble3D val="0"/>
            <c:spPr>
              <a:solidFill>
                <a:srgbClr val="FF6669"/>
              </a:solidFill>
            </c:spPr>
            <c:extLst>
              <c:ext xmlns:c16="http://schemas.microsoft.com/office/drawing/2014/chart" uri="{C3380CC4-5D6E-409C-BE32-E72D297353CC}">
                <c16:uniqueId val="{00000007-67AB-4C6D-AF8E-47F1D19CEEF0}"/>
              </c:ext>
            </c:extLst>
          </c:dPt>
          <c:dPt>
            <c:idx val="4"/>
            <c:invertIfNegative val="0"/>
            <c:bubble3D val="0"/>
            <c:spPr>
              <a:solidFill>
                <a:srgbClr val="967ADC"/>
              </a:solidFill>
            </c:spPr>
            <c:extLst>
              <c:ext xmlns:c16="http://schemas.microsoft.com/office/drawing/2014/chart" uri="{C3380CC4-5D6E-409C-BE32-E72D297353CC}">
                <c16:uniqueId val="{00000009-67AB-4C6D-AF8E-47F1D19CEEF0}"/>
              </c:ext>
            </c:extLst>
          </c:dPt>
          <c:dLbls>
            <c:dLbl>
              <c:idx val="0"/>
              <c:spPr/>
              <c:txPr>
                <a:bodyPr/>
                <a:lstStyle/>
                <a:p>
                  <a:pPr>
                    <a:defRPr sz="1000" smtId="4294967295"/>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7AB-4C6D-AF8E-47F1D19CEEF0}"/>
                </c:ext>
              </c:extLst>
            </c:dLbl>
            <c:dLbl>
              <c:idx val="1"/>
              <c:spPr/>
              <c:txPr>
                <a:bodyPr/>
                <a:lstStyle/>
                <a:p>
                  <a:pPr>
                    <a:defRPr sz="1000" smtId="4294967295"/>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7AB-4C6D-AF8E-47F1D19CEEF0}"/>
                </c:ext>
              </c:extLst>
            </c:dLbl>
            <c:dLbl>
              <c:idx val="2"/>
              <c:spPr/>
              <c:txPr>
                <a:bodyPr/>
                <a:lstStyle/>
                <a:p>
                  <a:pPr>
                    <a:defRPr sz="1000" smtId="4294967295"/>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7AB-4C6D-AF8E-47F1D19CEEF0}"/>
                </c:ext>
              </c:extLst>
            </c:dLbl>
            <c:dLbl>
              <c:idx val="3"/>
              <c:spPr/>
              <c:txPr>
                <a:bodyPr/>
                <a:lstStyle/>
                <a:p>
                  <a:pPr>
                    <a:defRPr sz="1000" smtId="4294967295"/>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7AB-4C6D-AF8E-47F1D19CEEF0}"/>
                </c:ext>
              </c:extLst>
            </c:dLbl>
            <c:dLbl>
              <c:idx val="4"/>
              <c:spPr/>
              <c:txPr>
                <a:bodyPr/>
                <a:lstStyle/>
                <a:p>
                  <a:pPr>
                    <a:defRPr sz="1000" smtId="4294967295"/>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7AB-4C6D-AF8E-47F1D19CEEF0}"/>
                </c:ext>
              </c:extLst>
            </c:dLbl>
            <c:spPr>
              <a:noFill/>
              <a:ln>
                <a:noFill/>
              </a:ln>
              <a:effectLst/>
            </c:spPr>
            <c:txPr>
              <a:bodyPr/>
              <a:lstStyle/>
              <a:p>
                <a:pPr>
                  <a:defRPr sz="1000" smtId="4294967295"/>
                </a:pPr>
                <a:endParaRPr lang="sv-SE"/>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1-3 personer (n = 10)</c:v>
                </c:pt>
                <c:pt idx="1">
                  <c:v>4-6 personer (n = 9)</c:v>
                </c:pt>
                <c:pt idx="2">
                  <c:v>7-10 personer (n = 6)</c:v>
                </c:pt>
                <c:pt idx="3">
                  <c:v>11-15 personer (n = 1)</c:v>
                </c:pt>
                <c:pt idx="4">
                  <c:v>Fler än 15 personer (n = 1)</c:v>
                </c:pt>
              </c:strCache>
            </c:strRef>
          </c:cat>
          <c:val>
            <c:numRef>
              <c:f>Sheet1!$B$2:$B$6</c:f>
              <c:numCache>
                <c:formatCode>0%</c:formatCode>
                <c:ptCount val="5"/>
                <c:pt idx="0">
                  <c:v>0.37</c:v>
                </c:pt>
                <c:pt idx="1">
                  <c:v>0.33</c:v>
                </c:pt>
                <c:pt idx="2">
                  <c:v>0.22</c:v>
                </c:pt>
                <c:pt idx="3">
                  <c:v>0.04</c:v>
                </c:pt>
                <c:pt idx="4">
                  <c:v>0.04</c:v>
                </c:pt>
              </c:numCache>
            </c:numRef>
          </c:val>
          <c:extLst>
            <c:ext xmlns:c16="http://schemas.microsoft.com/office/drawing/2014/chart" uri="{C3380CC4-5D6E-409C-BE32-E72D297353CC}">
              <c16:uniqueId val="{0000000A-67AB-4C6D-AF8E-47F1D19CEEF0}"/>
            </c:ext>
          </c:extLst>
        </c:ser>
        <c:dLbls>
          <c:showLegendKey val="0"/>
          <c:showVal val="0"/>
          <c:showCatName val="0"/>
          <c:showSerName val="0"/>
          <c:showPercent val="0"/>
          <c:showBubbleSize val="0"/>
        </c:dLbls>
        <c:gapWidth val="150"/>
        <c:axId val="249822752"/>
        <c:axId val="249823928"/>
      </c:barChart>
      <c:catAx>
        <c:axId val="249822752"/>
        <c:scaling>
          <c:orientation val="minMax"/>
        </c:scaling>
        <c:delete val="0"/>
        <c:axPos val="b"/>
        <c:numFmt formatCode="General" sourceLinked="0"/>
        <c:majorTickMark val="none"/>
        <c:minorTickMark val="none"/>
        <c:tickLblPos val="nextTo"/>
        <c:txPr>
          <a:bodyPr/>
          <a:lstStyle/>
          <a:p>
            <a:pPr>
              <a:defRPr sz="1200" b="0" i="0" baseline="0" smtId="4294967295">
                <a:latin typeface="Open Sans" panose="020B0606030504020204" pitchFamily="34" charset="0"/>
                <a:ea typeface="Open Sans Light" panose="020B0306030504020204" pitchFamily="34" charset="0"/>
                <a:cs typeface="Open Sans Light" panose="020B0306030504020204" pitchFamily="34" charset="0"/>
              </a:defRPr>
            </a:pPr>
            <a:endParaRPr lang="sv-SE"/>
          </a:p>
        </c:txPr>
        <c:crossAx val="249823928"/>
        <c:crosses val="autoZero"/>
        <c:auto val="0"/>
        <c:lblAlgn val="ctr"/>
        <c:lblOffset val="100"/>
        <c:noMultiLvlLbl val="0"/>
      </c:catAx>
      <c:valAx>
        <c:axId val="249823928"/>
        <c:scaling>
          <c:orientation val="minMax"/>
          <c:max val="1"/>
          <c:min val="0"/>
        </c:scaling>
        <c:delete val="0"/>
        <c:axPos val="l"/>
        <c:majorGridlines>
          <c:spPr>
            <a:ln>
              <a:solidFill>
                <a:srgbClr val="D3D3D3"/>
              </a:solidFill>
            </a:ln>
          </c:spPr>
        </c:majorGridlines>
        <c:numFmt formatCode="0%" sourceLinked="0"/>
        <c:majorTickMark val="none"/>
        <c:minorTickMark val="none"/>
        <c:tickLblPos val="nextTo"/>
        <c:spPr>
          <a:ln w="6350">
            <a:noFill/>
          </a:ln>
        </c:spPr>
        <c:txPr>
          <a:bodyPr/>
          <a:lstStyle/>
          <a:p>
            <a:pPr>
              <a:defRPr sz="1000" baseline="0" smtId="4294967295"/>
            </a:pPr>
            <a:endParaRPr lang="sv-SE"/>
          </a:p>
        </c:txPr>
        <c:crossAx val="249822752"/>
        <c:crosses val="autoZero"/>
        <c:crossBetween val="between"/>
      </c:valAx>
    </c:plotArea>
    <c:legend>
      <c:legendPos val="b"/>
      <c:overlay val="0"/>
      <c:txPr>
        <a:bodyPr/>
        <a:lstStyle/>
        <a:p>
          <a:pPr>
            <a:defRPr sz="800" b="0" i="0" baseline="0" smtId="4294967295">
              <a:latin typeface="Open Sans" panose="020B0606030504020204" pitchFamily="34" charset="0"/>
              <a:ea typeface="Open Sans Light" panose="020B0306030504020204" pitchFamily="34" charset="0"/>
              <a:cs typeface="Open Sans Light" panose="020B0306030504020204" pitchFamily="34" charset="0"/>
            </a:defRPr>
          </a:pPr>
          <a:endParaRPr lang="sv-SE"/>
        </a:p>
      </c:txPr>
    </c:legend>
    <c:plotVisOnly val="1"/>
    <c:dispBlanksAs val="gap"/>
    <c:showDLblsOverMax val="0"/>
  </c:chart>
  <c:txPr>
    <a:bodyPr/>
    <a:lstStyle/>
    <a:p>
      <a:pPr algn="just">
        <a:defRPr sz="1800" smtId="4294967295"/>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GB" sz="1400" b="0" i="0">
                <a:solidFill>
                  <a:srgbClr val="013455"/>
                </a:solidFill>
                <a:latin typeface="Open Sans" panose="020B0606030504020204" pitchFamily="34" charset="0"/>
                <a:ea typeface="Open Sans" panose="020B0606030504020204" pitchFamily="34" charset="0"/>
                <a:cs typeface="Open Sans" panose="020B0606030504020204" pitchFamily="34" charset="0"/>
              </a:rPr>
              <a:t>På vilket sätt brukar du oftast komma i kontakt med Göteborgs Spårvägar?</a:t>
            </a:r>
          </a:p>
        </c:rich>
      </c:tx>
      <c:overlay val="0"/>
    </c:title>
    <c:autoTitleDeleted val="0"/>
    <c:plotArea>
      <c:layout/>
      <c:barChart>
        <c:barDir val="col"/>
        <c:grouping val="clustered"/>
        <c:varyColors val="0"/>
        <c:ser>
          <c:idx val="0"/>
          <c:order val="0"/>
          <c:tx>
            <c:strRef>
              <c:f>Sheet1!$B$1</c:f>
              <c:strCache>
                <c:ptCount val="1"/>
                <c:pt idx="0">
                  <c:v>Series</c:v>
                </c:pt>
              </c:strCache>
            </c:strRef>
          </c:tx>
          <c:spPr>
            <a:solidFill>
              <a:srgbClr val="4989DC"/>
            </a:solidFill>
          </c:spPr>
          <c:invertIfNegative val="0"/>
          <c:dPt>
            <c:idx val="0"/>
            <c:invertIfNegative val="0"/>
            <c:bubble3D val="0"/>
            <c:extLst>
              <c:ext xmlns:c16="http://schemas.microsoft.com/office/drawing/2014/chart" uri="{C3380CC4-5D6E-409C-BE32-E72D297353CC}">
                <c16:uniqueId val="{00000001-70C3-46F3-8B37-7ACCDD076711}"/>
              </c:ext>
            </c:extLst>
          </c:dPt>
          <c:dPt>
            <c:idx val="1"/>
            <c:invertIfNegative val="0"/>
            <c:bubble3D val="0"/>
            <c:spPr>
              <a:solidFill>
                <a:srgbClr val="7ABF9A"/>
              </a:solidFill>
            </c:spPr>
            <c:extLst>
              <c:ext xmlns:c16="http://schemas.microsoft.com/office/drawing/2014/chart" uri="{C3380CC4-5D6E-409C-BE32-E72D297353CC}">
                <c16:uniqueId val="{00000003-70C3-46F3-8B37-7ACCDD076711}"/>
              </c:ext>
            </c:extLst>
          </c:dPt>
          <c:dPt>
            <c:idx val="2"/>
            <c:invertIfNegative val="0"/>
            <c:bubble3D val="0"/>
            <c:spPr>
              <a:solidFill>
                <a:srgbClr val="FFCF20"/>
              </a:solidFill>
            </c:spPr>
            <c:extLst>
              <c:ext xmlns:c16="http://schemas.microsoft.com/office/drawing/2014/chart" uri="{C3380CC4-5D6E-409C-BE32-E72D297353CC}">
                <c16:uniqueId val="{00000005-70C3-46F3-8B37-7ACCDD076711}"/>
              </c:ext>
            </c:extLst>
          </c:dPt>
          <c:dPt>
            <c:idx val="3"/>
            <c:invertIfNegative val="0"/>
            <c:bubble3D val="0"/>
            <c:spPr>
              <a:solidFill>
                <a:srgbClr val="FF6669"/>
              </a:solidFill>
            </c:spPr>
            <c:extLst>
              <c:ext xmlns:c16="http://schemas.microsoft.com/office/drawing/2014/chart" uri="{C3380CC4-5D6E-409C-BE32-E72D297353CC}">
                <c16:uniqueId val="{00000007-70C3-46F3-8B37-7ACCDD076711}"/>
              </c:ext>
            </c:extLst>
          </c:dPt>
          <c:dPt>
            <c:idx val="4"/>
            <c:invertIfNegative val="0"/>
            <c:bubble3D val="0"/>
            <c:spPr>
              <a:solidFill>
                <a:srgbClr val="967ADC"/>
              </a:solidFill>
            </c:spPr>
            <c:extLst>
              <c:ext xmlns:c16="http://schemas.microsoft.com/office/drawing/2014/chart" uri="{C3380CC4-5D6E-409C-BE32-E72D297353CC}">
                <c16:uniqueId val="{00000009-70C3-46F3-8B37-7ACCDD076711}"/>
              </c:ext>
            </c:extLst>
          </c:dPt>
          <c:dLbls>
            <c:dLbl>
              <c:idx val="0"/>
              <c:spPr/>
              <c:txPr>
                <a:bodyPr/>
                <a:lstStyle/>
                <a:p>
                  <a:pPr>
                    <a:defRPr sz="1000" smtId="4294967295"/>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0C3-46F3-8B37-7ACCDD076711}"/>
                </c:ext>
              </c:extLst>
            </c:dLbl>
            <c:dLbl>
              <c:idx val="1"/>
              <c:spPr/>
              <c:txPr>
                <a:bodyPr/>
                <a:lstStyle/>
                <a:p>
                  <a:pPr>
                    <a:defRPr sz="1000" smtId="4294967295"/>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0C3-46F3-8B37-7ACCDD076711}"/>
                </c:ext>
              </c:extLst>
            </c:dLbl>
            <c:dLbl>
              <c:idx val="2"/>
              <c:spPr/>
              <c:txPr>
                <a:bodyPr/>
                <a:lstStyle/>
                <a:p>
                  <a:pPr>
                    <a:defRPr sz="1000" smtId="4294967295"/>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0C3-46F3-8B37-7ACCDD076711}"/>
                </c:ext>
              </c:extLst>
            </c:dLbl>
            <c:dLbl>
              <c:idx val="3"/>
              <c:spPr/>
              <c:txPr>
                <a:bodyPr/>
                <a:lstStyle/>
                <a:p>
                  <a:pPr>
                    <a:defRPr sz="1000" smtId="4294967295"/>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0C3-46F3-8B37-7ACCDD076711}"/>
                </c:ext>
              </c:extLst>
            </c:dLbl>
            <c:dLbl>
              <c:idx val="4"/>
              <c:spPr/>
              <c:txPr>
                <a:bodyPr/>
                <a:lstStyle/>
                <a:p>
                  <a:pPr>
                    <a:defRPr sz="1000" smtId="4294967295"/>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0C3-46F3-8B37-7ACCDD076711}"/>
                </c:ext>
              </c:extLst>
            </c:dLbl>
            <c:spPr>
              <a:noFill/>
              <a:ln>
                <a:noFill/>
              </a:ln>
              <a:effectLst/>
            </c:spPr>
            <c:txPr>
              <a:bodyPr/>
              <a:lstStyle/>
              <a:p>
                <a:pPr>
                  <a:defRPr sz="1000" smtId="4294967295"/>
                </a:pPr>
                <a:endParaRPr lang="sv-SE"/>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Sheet1!$A$2:$A$6</c:f>
              <c:strCache>
                <c:ptCount val="5"/>
                <c:pt idx="0">
                  <c:v>E-post (n = 8)</c:v>
                </c:pt>
                <c:pt idx="1">
                  <c:v>Telefon (n = 2)</c:v>
                </c:pt>
                <c:pt idx="2">
                  <c:v>Fysiska möten (n = 8)</c:v>
                </c:pt>
                <c:pt idx="3">
                  <c:v>Digitala möten (n = 3)</c:v>
                </c:pt>
                <c:pt idx="4">
                  <c:v>Annat (n = 5)</c:v>
                </c:pt>
              </c:strCache>
            </c:strRef>
          </c:cat>
          <c:val>
            <c:numRef>
              <c:f>Sheet1!$B$2:$B$6</c:f>
              <c:numCache>
                <c:formatCode>0%</c:formatCode>
                <c:ptCount val="5"/>
                <c:pt idx="0">
                  <c:v>0.31</c:v>
                </c:pt>
                <c:pt idx="1">
                  <c:v>0.08</c:v>
                </c:pt>
                <c:pt idx="2">
                  <c:v>0.31</c:v>
                </c:pt>
                <c:pt idx="3">
                  <c:v>0.12</c:v>
                </c:pt>
                <c:pt idx="4">
                  <c:v>0.19</c:v>
                </c:pt>
              </c:numCache>
            </c:numRef>
          </c:val>
          <c:extLst>
            <c:ext xmlns:c16="http://schemas.microsoft.com/office/drawing/2014/chart" uri="{C3380CC4-5D6E-409C-BE32-E72D297353CC}">
              <c16:uniqueId val="{0000000A-70C3-46F3-8B37-7ACCDD076711}"/>
            </c:ext>
          </c:extLst>
        </c:ser>
        <c:dLbls>
          <c:showLegendKey val="0"/>
          <c:showVal val="0"/>
          <c:showCatName val="0"/>
          <c:showSerName val="0"/>
          <c:showPercent val="0"/>
          <c:showBubbleSize val="0"/>
        </c:dLbls>
        <c:gapWidth val="150"/>
        <c:axId val="249822752"/>
        <c:axId val="249823928"/>
      </c:barChart>
      <c:catAx>
        <c:axId val="249822752"/>
        <c:scaling>
          <c:orientation val="minMax"/>
        </c:scaling>
        <c:delete val="0"/>
        <c:axPos val="b"/>
        <c:numFmt formatCode="General" sourceLinked="0"/>
        <c:majorTickMark val="none"/>
        <c:minorTickMark val="none"/>
        <c:tickLblPos val="nextTo"/>
        <c:txPr>
          <a:bodyPr/>
          <a:lstStyle/>
          <a:p>
            <a:pPr>
              <a:defRPr sz="1200" b="0" i="0" baseline="0" smtId="4294967295">
                <a:latin typeface="Open Sans" panose="020B0606030504020204" pitchFamily="34" charset="0"/>
                <a:ea typeface="Open Sans Light" panose="020B0306030504020204" pitchFamily="34" charset="0"/>
                <a:cs typeface="Open Sans Light" panose="020B0306030504020204" pitchFamily="34" charset="0"/>
              </a:defRPr>
            </a:pPr>
            <a:endParaRPr lang="sv-SE"/>
          </a:p>
        </c:txPr>
        <c:crossAx val="249823928"/>
        <c:crosses val="autoZero"/>
        <c:auto val="0"/>
        <c:lblAlgn val="ctr"/>
        <c:lblOffset val="100"/>
        <c:noMultiLvlLbl val="0"/>
      </c:catAx>
      <c:valAx>
        <c:axId val="249823928"/>
        <c:scaling>
          <c:orientation val="minMax"/>
          <c:max val="1"/>
          <c:min val="0"/>
        </c:scaling>
        <c:delete val="0"/>
        <c:axPos val="l"/>
        <c:majorGridlines>
          <c:spPr>
            <a:ln>
              <a:solidFill>
                <a:srgbClr val="D3D3D3"/>
              </a:solidFill>
            </a:ln>
          </c:spPr>
        </c:majorGridlines>
        <c:numFmt formatCode="0%" sourceLinked="0"/>
        <c:majorTickMark val="none"/>
        <c:minorTickMark val="none"/>
        <c:tickLblPos val="nextTo"/>
        <c:spPr>
          <a:ln w="6350">
            <a:noFill/>
          </a:ln>
        </c:spPr>
        <c:txPr>
          <a:bodyPr/>
          <a:lstStyle/>
          <a:p>
            <a:pPr>
              <a:defRPr sz="1000" baseline="0" smtId="4294967295"/>
            </a:pPr>
            <a:endParaRPr lang="sv-SE"/>
          </a:p>
        </c:txPr>
        <c:crossAx val="249822752"/>
        <c:crosses val="autoZero"/>
        <c:crossBetween val="between"/>
      </c:valAx>
    </c:plotArea>
    <c:legend>
      <c:legendPos val="b"/>
      <c:overlay val="0"/>
      <c:txPr>
        <a:bodyPr/>
        <a:lstStyle/>
        <a:p>
          <a:pPr>
            <a:defRPr sz="800" b="0" i="0" baseline="0" smtId="4294967295">
              <a:latin typeface="Open Sans" panose="020B0606030504020204" pitchFamily="34" charset="0"/>
              <a:ea typeface="Open Sans Light" panose="020B0306030504020204" pitchFamily="34" charset="0"/>
              <a:cs typeface="Open Sans Light" panose="020B0306030504020204" pitchFamily="34" charset="0"/>
            </a:defRPr>
          </a:pPr>
          <a:endParaRPr lang="sv-SE"/>
        </a:p>
      </c:txPr>
    </c:legend>
    <c:plotVisOnly val="1"/>
    <c:dispBlanksAs val="gap"/>
    <c:showDLblsOverMax val="0"/>
  </c:chart>
  <c:txPr>
    <a:bodyPr/>
    <a:lstStyle/>
    <a:p>
      <a:pPr algn="just">
        <a:defRPr sz="1800" smtId="4294967295"/>
      </a:pPr>
      <a:endParaRPr lang="sv-S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GB" sz="1200" b="0" i="0">
                <a:solidFill>
                  <a:srgbClr val="013455"/>
                </a:solidFill>
                <a:latin typeface="Open Sans" panose="020B0606030504020204" pitchFamily="34" charset="0"/>
                <a:ea typeface="Open Sans" panose="020B0606030504020204" pitchFamily="34" charset="0"/>
                <a:cs typeface="Open Sans" panose="020B0606030504020204" pitchFamily="34" charset="0"/>
              </a:rPr>
              <a:t>Hur lätt eller svårt upplever du att det är att komma i kontakt med dina kontaktpersoner på Göteborgs Spårvägar?</a:t>
            </a:r>
          </a:p>
        </c:rich>
      </c:tx>
      <c:overlay val="0"/>
    </c:title>
    <c:autoTitleDeleted val="0"/>
    <c:plotArea>
      <c:layout/>
      <c:barChart>
        <c:barDir val="col"/>
        <c:grouping val="clustered"/>
        <c:varyColors val="0"/>
        <c:ser>
          <c:idx val="0"/>
          <c:order val="0"/>
          <c:tx>
            <c:strRef>
              <c:f>Sheet1!$B$1</c:f>
              <c:strCache>
                <c:ptCount val="1"/>
                <c:pt idx="0">
                  <c:v>Series</c:v>
                </c:pt>
              </c:strCache>
            </c:strRef>
          </c:tx>
          <c:spPr>
            <a:solidFill>
              <a:srgbClr val="4989DC"/>
            </a:solidFill>
          </c:spPr>
          <c:invertIfNegative val="0"/>
          <c:dPt>
            <c:idx val="0"/>
            <c:invertIfNegative val="0"/>
            <c:bubble3D val="0"/>
            <c:extLst>
              <c:ext xmlns:c16="http://schemas.microsoft.com/office/drawing/2014/chart" uri="{C3380CC4-5D6E-409C-BE32-E72D297353CC}">
                <c16:uniqueId val="{00000001-3AD1-4EC4-9B80-5D7CBEF0FCA4}"/>
              </c:ext>
            </c:extLst>
          </c:dPt>
          <c:dPt>
            <c:idx val="1"/>
            <c:invertIfNegative val="0"/>
            <c:bubble3D val="0"/>
            <c:spPr>
              <a:solidFill>
                <a:srgbClr val="7ABF9A"/>
              </a:solidFill>
            </c:spPr>
            <c:extLst>
              <c:ext xmlns:c16="http://schemas.microsoft.com/office/drawing/2014/chart" uri="{C3380CC4-5D6E-409C-BE32-E72D297353CC}">
                <c16:uniqueId val="{00000003-3AD1-4EC4-9B80-5D7CBEF0FCA4}"/>
              </c:ext>
            </c:extLst>
          </c:dPt>
          <c:dPt>
            <c:idx val="2"/>
            <c:invertIfNegative val="0"/>
            <c:bubble3D val="0"/>
            <c:spPr>
              <a:solidFill>
                <a:srgbClr val="FFCF20"/>
              </a:solidFill>
            </c:spPr>
            <c:extLst>
              <c:ext xmlns:c16="http://schemas.microsoft.com/office/drawing/2014/chart" uri="{C3380CC4-5D6E-409C-BE32-E72D297353CC}">
                <c16:uniqueId val="{00000005-3AD1-4EC4-9B80-5D7CBEF0FCA4}"/>
              </c:ext>
            </c:extLst>
          </c:dPt>
          <c:dPt>
            <c:idx val="3"/>
            <c:invertIfNegative val="0"/>
            <c:bubble3D val="0"/>
            <c:spPr>
              <a:solidFill>
                <a:srgbClr val="FF6669"/>
              </a:solidFill>
            </c:spPr>
            <c:extLst>
              <c:ext xmlns:c16="http://schemas.microsoft.com/office/drawing/2014/chart" uri="{C3380CC4-5D6E-409C-BE32-E72D297353CC}">
                <c16:uniqueId val="{00000007-3AD1-4EC4-9B80-5D7CBEF0FCA4}"/>
              </c:ext>
            </c:extLst>
          </c:dPt>
          <c:dPt>
            <c:idx val="4"/>
            <c:invertIfNegative val="0"/>
            <c:bubble3D val="0"/>
            <c:spPr>
              <a:solidFill>
                <a:srgbClr val="967ADC"/>
              </a:solidFill>
            </c:spPr>
            <c:extLst>
              <c:ext xmlns:c16="http://schemas.microsoft.com/office/drawing/2014/chart" uri="{C3380CC4-5D6E-409C-BE32-E72D297353CC}">
                <c16:uniqueId val="{00000009-3AD1-4EC4-9B80-5D7CBEF0FCA4}"/>
              </c:ext>
            </c:extLst>
          </c:dPt>
          <c:dPt>
            <c:idx val="5"/>
            <c:invertIfNegative val="0"/>
            <c:bubble3D val="0"/>
            <c:spPr>
              <a:solidFill>
                <a:srgbClr val="90C4D7"/>
              </a:solidFill>
            </c:spPr>
            <c:extLst>
              <c:ext xmlns:c16="http://schemas.microsoft.com/office/drawing/2014/chart" uri="{C3380CC4-5D6E-409C-BE32-E72D297353CC}">
                <c16:uniqueId val="{0000000B-3AD1-4EC4-9B80-5D7CBEF0FCA4}"/>
              </c:ext>
            </c:extLst>
          </c:dPt>
          <c:dLbls>
            <c:dLbl>
              <c:idx val="0"/>
              <c:spPr/>
              <c:txPr>
                <a:bodyPr/>
                <a:lstStyle/>
                <a:p>
                  <a:pPr>
                    <a:defRPr sz="1000" smtId="4294967295"/>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D1-4EC4-9B80-5D7CBEF0FCA4}"/>
                </c:ext>
              </c:extLst>
            </c:dLbl>
            <c:dLbl>
              <c:idx val="1"/>
              <c:spPr/>
              <c:txPr>
                <a:bodyPr/>
                <a:lstStyle/>
                <a:p>
                  <a:pPr>
                    <a:defRPr sz="1000" smtId="4294967295"/>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D1-4EC4-9B80-5D7CBEF0FCA4}"/>
                </c:ext>
              </c:extLst>
            </c:dLbl>
            <c:dLbl>
              <c:idx val="2"/>
              <c:spPr/>
              <c:txPr>
                <a:bodyPr/>
                <a:lstStyle/>
                <a:p>
                  <a:pPr>
                    <a:defRPr sz="1000" smtId="4294967295"/>
                  </a:pPr>
                  <a:endParaRPr lang="sv-SE"/>
                </a:p>
              </c:txPr>
              <c:showLegendKey val="0"/>
              <c:showVal val="0"/>
              <c:showCatName val="0"/>
              <c:showSerName val="0"/>
              <c:showPercent val="0"/>
              <c:showBubbleSize val="0"/>
              <c:extLst>
                <c:ext xmlns:c16="http://schemas.microsoft.com/office/drawing/2014/chart" uri="{C3380CC4-5D6E-409C-BE32-E72D297353CC}">
                  <c16:uniqueId val="{00000005-3AD1-4EC4-9B80-5D7CBEF0FCA4}"/>
                </c:ext>
              </c:extLst>
            </c:dLbl>
            <c:dLbl>
              <c:idx val="3"/>
              <c:spPr/>
              <c:txPr>
                <a:bodyPr/>
                <a:lstStyle/>
                <a:p>
                  <a:pPr>
                    <a:defRPr sz="1000" smtId="4294967295"/>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AD1-4EC4-9B80-5D7CBEF0FCA4}"/>
                </c:ext>
              </c:extLst>
            </c:dLbl>
            <c:dLbl>
              <c:idx val="4"/>
              <c:spPr/>
              <c:txPr>
                <a:bodyPr/>
                <a:lstStyle/>
                <a:p>
                  <a:pPr>
                    <a:defRPr sz="1000" smtId="4294967295"/>
                  </a:pPr>
                  <a:endParaRPr lang="sv-SE"/>
                </a:p>
              </c:txPr>
              <c:showLegendKey val="0"/>
              <c:showVal val="0"/>
              <c:showCatName val="0"/>
              <c:showSerName val="0"/>
              <c:showPercent val="0"/>
              <c:showBubbleSize val="0"/>
              <c:extLst>
                <c:ext xmlns:c16="http://schemas.microsoft.com/office/drawing/2014/chart" uri="{C3380CC4-5D6E-409C-BE32-E72D297353CC}">
                  <c16:uniqueId val="{00000009-3AD1-4EC4-9B80-5D7CBEF0FCA4}"/>
                </c:ext>
              </c:extLst>
            </c:dLbl>
            <c:dLbl>
              <c:idx val="5"/>
              <c:spPr/>
              <c:txPr>
                <a:bodyPr/>
                <a:lstStyle/>
                <a:p>
                  <a:pPr>
                    <a:defRPr sz="1000" smtId="4294967295"/>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AD1-4EC4-9B80-5D7CBEF0FCA4}"/>
                </c:ext>
              </c:extLst>
            </c:dLbl>
            <c:spPr>
              <a:noFill/>
              <a:ln>
                <a:noFill/>
              </a:ln>
              <a:effectLst/>
            </c:spPr>
            <c:txPr>
              <a:bodyPr/>
              <a:lstStyle/>
              <a:p>
                <a:pPr>
                  <a:defRPr sz="1000" smtId="4294967295"/>
                </a:pPr>
                <a:endParaRPr lang="sv-SE"/>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Mycket lätt (n = 10)</c:v>
                </c:pt>
                <c:pt idx="1">
                  <c:v>Ganska lätt (n = 13)</c:v>
                </c:pt>
                <c:pt idx="2">
                  <c:v>Varken lätt eller svårt (n = 0)</c:v>
                </c:pt>
                <c:pt idx="3">
                  <c:v>Ganska svårt (n = 1)</c:v>
                </c:pt>
                <c:pt idx="4">
                  <c:v>Mycket svårt (n = 0)</c:v>
                </c:pt>
                <c:pt idx="5">
                  <c:v>Vet ej (n = 1)</c:v>
                </c:pt>
              </c:strCache>
            </c:strRef>
          </c:cat>
          <c:val>
            <c:numRef>
              <c:f>Sheet1!$B$2:$B$7</c:f>
              <c:numCache>
                <c:formatCode>0%</c:formatCode>
                <c:ptCount val="6"/>
                <c:pt idx="0">
                  <c:v>0.4</c:v>
                </c:pt>
                <c:pt idx="1">
                  <c:v>0.52</c:v>
                </c:pt>
                <c:pt idx="2">
                  <c:v>0</c:v>
                </c:pt>
                <c:pt idx="3">
                  <c:v>0.04</c:v>
                </c:pt>
                <c:pt idx="4">
                  <c:v>0</c:v>
                </c:pt>
                <c:pt idx="5">
                  <c:v>0.04</c:v>
                </c:pt>
              </c:numCache>
            </c:numRef>
          </c:val>
          <c:extLst>
            <c:ext xmlns:c16="http://schemas.microsoft.com/office/drawing/2014/chart" uri="{C3380CC4-5D6E-409C-BE32-E72D297353CC}">
              <c16:uniqueId val="{0000000C-3AD1-4EC4-9B80-5D7CBEF0FCA4}"/>
            </c:ext>
          </c:extLst>
        </c:ser>
        <c:dLbls>
          <c:showLegendKey val="0"/>
          <c:showVal val="0"/>
          <c:showCatName val="0"/>
          <c:showSerName val="0"/>
          <c:showPercent val="0"/>
          <c:showBubbleSize val="0"/>
        </c:dLbls>
        <c:gapWidth val="150"/>
        <c:axId val="249822752"/>
        <c:axId val="249823928"/>
      </c:barChart>
      <c:catAx>
        <c:axId val="249822752"/>
        <c:scaling>
          <c:orientation val="minMax"/>
        </c:scaling>
        <c:delete val="0"/>
        <c:axPos val="b"/>
        <c:numFmt formatCode="General" sourceLinked="0"/>
        <c:majorTickMark val="none"/>
        <c:minorTickMark val="none"/>
        <c:tickLblPos val="nextTo"/>
        <c:txPr>
          <a:bodyPr/>
          <a:lstStyle/>
          <a:p>
            <a:pPr>
              <a:defRPr sz="1100" b="0" i="0" baseline="0" smtId="4294967295">
                <a:latin typeface="Open Sans" panose="020B0606030504020204" pitchFamily="34" charset="0"/>
                <a:ea typeface="Open Sans Light" panose="020B0306030504020204" pitchFamily="34" charset="0"/>
                <a:cs typeface="Open Sans Light" panose="020B0306030504020204" pitchFamily="34" charset="0"/>
              </a:defRPr>
            </a:pPr>
            <a:endParaRPr lang="sv-SE"/>
          </a:p>
        </c:txPr>
        <c:crossAx val="249823928"/>
        <c:crosses val="autoZero"/>
        <c:auto val="0"/>
        <c:lblAlgn val="ctr"/>
        <c:lblOffset val="100"/>
        <c:noMultiLvlLbl val="0"/>
      </c:catAx>
      <c:valAx>
        <c:axId val="249823928"/>
        <c:scaling>
          <c:orientation val="minMax"/>
          <c:max val="1"/>
          <c:min val="0"/>
        </c:scaling>
        <c:delete val="0"/>
        <c:axPos val="l"/>
        <c:majorGridlines>
          <c:spPr>
            <a:ln>
              <a:solidFill>
                <a:srgbClr val="D3D3D3"/>
              </a:solidFill>
            </a:ln>
          </c:spPr>
        </c:majorGridlines>
        <c:numFmt formatCode="0%" sourceLinked="0"/>
        <c:majorTickMark val="none"/>
        <c:minorTickMark val="none"/>
        <c:tickLblPos val="nextTo"/>
        <c:spPr>
          <a:ln w="6350">
            <a:noFill/>
          </a:ln>
        </c:spPr>
        <c:txPr>
          <a:bodyPr/>
          <a:lstStyle/>
          <a:p>
            <a:pPr>
              <a:defRPr sz="1000" baseline="0" smtId="4294967295"/>
            </a:pPr>
            <a:endParaRPr lang="sv-SE"/>
          </a:p>
        </c:txPr>
        <c:crossAx val="249822752"/>
        <c:crosses val="autoZero"/>
        <c:crossBetween val="between"/>
      </c:valAx>
    </c:plotArea>
    <c:legend>
      <c:legendPos val="b"/>
      <c:overlay val="0"/>
      <c:txPr>
        <a:bodyPr/>
        <a:lstStyle/>
        <a:p>
          <a:pPr>
            <a:defRPr sz="800" b="0" i="0" baseline="0" smtId="4294967295">
              <a:latin typeface="Open Sans" panose="020B0606030504020204" pitchFamily="34" charset="0"/>
              <a:ea typeface="Open Sans Light" panose="020B0306030504020204" pitchFamily="34" charset="0"/>
              <a:cs typeface="Open Sans Light" panose="020B0306030504020204" pitchFamily="34" charset="0"/>
            </a:defRPr>
          </a:pPr>
          <a:endParaRPr lang="sv-SE"/>
        </a:p>
      </c:txPr>
    </c:legend>
    <c:plotVisOnly val="1"/>
    <c:dispBlanksAs val="gap"/>
    <c:showDLblsOverMax val="0"/>
  </c:chart>
  <c:txPr>
    <a:bodyPr/>
    <a:lstStyle/>
    <a:p>
      <a:pPr algn="just">
        <a:defRPr sz="1800" smtId="4294967295"/>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GB" sz="1400" b="0" i="0">
                <a:solidFill>
                  <a:srgbClr val="013455"/>
                </a:solidFill>
                <a:latin typeface="Open Sans" panose="020B0606030504020204" pitchFamily="34" charset="0"/>
                <a:ea typeface="Open Sans" panose="020B0606030504020204" pitchFamily="34" charset="0"/>
                <a:cs typeface="Open Sans" panose="020B0606030504020204" pitchFamily="34" charset="0"/>
              </a:rPr>
              <a:t>I hur stor eller liten utsträckning upplever du att dina kontaktpersoner på Göteborgs Spårvägar</a:t>
            </a:r>
          </a:p>
        </c:rich>
      </c:tx>
      <c:overlay val="0"/>
    </c:title>
    <c:autoTitleDeleted val="0"/>
    <c:plotArea>
      <c:layout/>
      <c:barChart>
        <c:barDir val="bar"/>
        <c:grouping val="clustered"/>
        <c:varyColors val="0"/>
        <c:ser>
          <c:idx val="0"/>
          <c:order val="0"/>
          <c:tx>
            <c:strRef>
              <c:f>Sheet1!$B$1</c:f>
              <c:strCache>
                <c:ptCount val="1"/>
                <c:pt idx="0">
                  <c:v>Series</c:v>
                </c:pt>
              </c:strCache>
            </c:strRef>
          </c:tx>
          <c:spPr>
            <a:solidFill>
              <a:srgbClr val="4989DC"/>
            </a:solidFill>
          </c:spPr>
          <c:invertIfNegative val="0"/>
          <c:dPt>
            <c:idx val="0"/>
            <c:invertIfNegative val="0"/>
            <c:bubble3D val="0"/>
            <c:extLst>
              <c:ext xmlns:c16="http://schemas.microsoft.com/office/drawing/2014/chart" uri="{C3380CC4-5D6E-409C-BE32-E72D297353CC}">
                <c16:uniqueId val="{00000001-32DF-4536-BE74-30A0F0F37308}"/>
              </c:ext>
            </c:extLst>
          </c:dPt>
          <c:dPt>
            <c:idx val="1"/>
            <c:invertIfNegative val="0"/>
            <c:bubble3D val="0"/>
            <c:spPr>
              <a:solidFill>
                <a:srgbClr val="7ABF9A"/>
              </a:solidFill>
            </c:spPr>
            <c:extLst>
              <c:ext xmlns:c16="http://schemas.microsoft.com/office/drawing/2014/chart" uri="{C3380CC4-5D6E-409C-BE32-E72D297353CC}">
                <c16:uniqueId val="{00000003-32DF-4536-BE74-30A0F0F37308}"/>
              </c:ext>
            </c:extLst>
          </c:dPt>
          <c:dLbls>
            <c:dLbl>
              <c:idx val="0"/>
              <c:spPr/>
              <c:txPr>
                <a:bodyPr/>
                <a:lstStyle/>
                <a:p>
                  <a:pPr>
                    <a:defRPr sz="1000" smtId="4294967295"/>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DF-4536-BE74-30A0F0F37308}"/>
                </c:ext>
              </c:extLst>
            </c:dLbl>
            <c:dLbl>
              <c:idx val="1"/>
              <c:spPr/>
              <c:txPr>
                <a:bodyPr/>
                <a:lstStyle/>
                <a:p>
                  <a:pPr>
                    <a:defRPr sz="1000" smtId="4294967295"/>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2DF-4536-BE74-30A0F0F37308}"/>
                </c:ext>
              </c:extLst>
            </c:dLbl>
            <c:spPr>
              <a:noFill/>
              <a:ln>
                <a:noFill/>
              </a:ln>
              <a:effectLst/>
            </c:spPr>
            <c:txPr>
              <a:bodyPr/>
              <a:lstStyle/>
              <a:p>
                <a:pPr>
                  <a:defRPr sz="1000" smtId="4294967295"/>
                </a:pPr>
                <a:endParaRPr lang="sv-SE"/>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Sheet1!$A$2:$A$3</c:f>
              <c:strCache>
                <c:ptCount val="2"/>
                <c:pt idx="0">
                  <c:v>Lämnar svar på dina frågor i rimlig tid (n = 25)</c:v>
                </c:pt>
                <c:pt idx="1">
                  <c:v>Lämnar kvalitativa svar på dina frågor (n = 25)</c:v>
                </c:pt>
              </c:strCache>
            </c:strRef>
          </c:cat>
          <c:val>
            <c:numRef>
              <c:f>Sheet1!$B$2:$B$3</c:f>
              <c:numCache>
                <c:formatCode>0.00</c:formatCode>
                <c:ptCount val="2"/>
                <c:pt idx="0">
                  <c:v>4.24</c:v>
                </c:pt>
                <c:pt idx="1">
                  <c:v>4</c:v>
                </c:pt>
              </c:numCache>
            </c:numRef>
          </c:val>
          <c:extLst>
            <c:ext xmlns:c16="http://schemas.microsoft.com/office/drawing/2014/chart" uri="{C3380CC4-5D6E-409C-BE32-E72D297353CC}">
              <c16:uniqueId val="{00000004-32DF-4536-BE74-30A0F0F37308}"/>
            </c:ext>
          </c:extLst>
        </c:ser>
        <c:dLbls>
          <c:showLegendKey val="0"/>
          <c:showVal val="0"/>
          <c:showCatName val="0"/>
          <c:showSerName val="0"/>
          <c:showPercent val="0"/>
          <c:showBubbleSize val="0"/>
        </c:dLbls>
        <c:gapWidth val="150"/>
        <c:axId val="249823928"/>
        <c:axId val="249822752"/>
      </c:barChart>
      <c:catAx>
        <c:axId val="249823928"/>
        <c:scaling>
          <c:orientation val="maxMin"/>
        </c:scaling>
        <c:delete val="0"/>
        <c:axPos val="l"/>
        <c:numFmt formatCode="General" sourceLinked="1"/>
        <c:majorTickMark val="none"/>
        <c:minorTickMark val="none"/>
        <c:tickLblPos val="nextTo"/>
        <c:spPr>
          <a:ln w="6350">
            <a:noFill/>
          </a:ln>
        </c:spPr>
        <c:txPr>
          <a:bodyPr/>
          <a:lstStyle/>
          <a:p>
            <a:pPr>
              <a:defRPr sz="1000" baseline="0" smtId="4294967295"/>
            </a:pPr>
            <a:endParaRPr lang="sv-SE"/>
          </a:p>
        </c:txPr>
        <c:crossAx val="249822752"/>
        <c:crosses val="autoZero"/>
        <c:auto val="0"/>
        <c:lblAlgn val="ctr"/>
        <c:lblOffset val="100"/>
        <c:noMultiLvlLbl val="0"/>
      </c:catAx>
      <c:valAx>
        <c:axId val="249822752"/>
        <c:scaling>
          <c:orientation val="minMax"/>
          <c:max val="5"/>
          <c:min val="1"/>
        </c:scaling>
        <c:delete val="0"/>
        <c:axPos val="t"/>
        <c:majorGridlines>
          <c:spPr>
            <a:ln>
              <a:solidFill>
                <a:srgbClr val="D3D3D3"/>
              </a:solidFill>
            </a:ln>
          </c:spPr>
        </c:majorGridlines>
        <c:numFmt formatCode="General" sourceLinked="0"/>
        <c:majorTickMark val="none"/>
        <c:minorTickMark val="none"/>
        <c:tickLblPos val="nextTo"/>
        <c:txPr>
          <a:bodyPr/>
          <a:lstStyle/>
          <a:p>
            <a:pPr>
              <a:defRPr sz="1000" b="0" i="0" baseline="0" smtId="4294967295">
                <a:latin typeface="Open Sans" panose="020B0606030504020204" pitchFamily="34" charset="0"/>
                <a:ea typeface="Open Sans Light" panose="020B0306030504020204" pitchFamily="34" charset="0"/>
                <a:cs typeface="Open Sans Light" panose="020B0306030504020204" pitchFamily="34" charset="0"/>
              </a:defRPr>
            </a:pPr>
            <a:endParaRPr lang="sv-SE"/>
          </a:p>
        </c:txPr>
        <c:crossAx val="249823928"/>
        <c:crosses val="autoZero"/>
        <c:crossBetween val="between"/>
        <c:minorUnit val="1"/>
      </c:valAx>
    </c:plotArea>
    <c:legend>
      <c:legendPos val="b"/>
      <c:overlay val="0"/>
      <c:txPr>
        <a:bodyPr/>
        <a:lstStyle/>
        <a:p>
          <a:pPr>
            <a:defRPr sz="800" b="0" i="0" baseline="0" smtId="4294967295">
              <a:latin typeface="Open Sans" panose="020B0606030504020204" pitchFamily="34" charset="0"/>
              <a:ea typeface="Open Sans Light" panose="020B0306030504020204" pitchFamily="34" charset="0"/>
              <a:cs typeface="Open Sans Light" panose="020B0306030504020204" pitchFamily="34" charset="0"/>
            </a:defRPr>
          </a:pPr>
          <a:endParaRPr lang="sv-SE"/>
        </a:p>
      </c:txPr>
    </c:legend>
    <c:plotVisOnly val="1"/>
    <c:dispBlanksAs val="gap"/>
    <c:showDLblsOverMax val="0"/>
  </c:chart>
  <c:txPr>
    <a:bodyPr/>
    <a:lstStyle/>
    <a:p>
      <a:pPr algn="just">
        <a:defRPr sz="1800" smtId="4294967295"/>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GB" sz="1400" b="0" i="0">
                <a:solidFill>
                  <a:srgbClr val="013455"/>
                </a:solidFill>
                <a:latin typeface="Open Sans" panose="020B0606030504020204" pitchFamily="34" charset="0"/>
                <a:ea typeface="Open Sans" panose="020B0606030504020204" pitchFamily="34" charset="0"/>
                <a:cs typeface="Open Sans" panose="020B0606030504020204" pitchFamily="34" charset="0"/>
              </a:rPr>
              <a:t>Hur blir du vanligtvis bemött i kontakten med Göteborgs Spårvägar?</a:t>
            </a:r>
          </a:p>
        </c:rich>
      </c:tx>
      <c:overlay val="0"/>
    </c:title>
    <c:autoTitleDeleted val="0"/>
    <c:plotArea>
      <c:layout/>
      <c:barChart>
        <c:barDir val="col"/>
        <c:grouping val="clustered"/>
        <c:varyColors val="0"/>
        <c:ser>
          <c:idx val="0"/>
          <c:order val="0"/>
          <c:tx>
            <c:strRef>
              <c:f>Sheet1!$B$1</c:f>
              <c:strCache>
                <c:ptCount val="1"/>
                <c:pt idx="0">
                  <c:v>Series</c:v>
                </c:pt>
              </c:strCache>
            </c:strRef>
          </c:tx>
          <c:spPr>
            <a:solidFill>
              <a:srgbClr val="4989DC"/>
            </a:solidFill>
          </c:spPr>
          <c:invertIfNegative val="0"/>
          <c:dPt>
            <c:idx val="0"/>
            <c:invertIfNegative val="0"/>
            <c:bubble3D val="0"/>
            <c:extLst>
              <c:ext xmlns:c16="http://schemas.microsoft.com/office/drawing/2014/chart" uri="{C3380CC4-5D6E-409C-BE32-E72D297353CC}">
                <c16:uniqueId val="{00000001-DD5D-4E1B-A677-D067323631DB}"/>
              </c:ext>
            </c:extLst>
          </c:dPt>
          <c:dPt>
            <c:idx val="1"/>
            <c:invertIfNegative val="0"/>
            <c:bubble3D val="0"/>
            <c:spPr>
              <a:solidFill>
                <a:srgbClr val="7ABF9A"/>
              </a:solidFill>
            </c:spPr>
            <c:extLst>
              <c:ext xmlns:c16="http://schemas.microsoft.com/office/drawing/2014/chart" uri="{C3380CC4-5D6E-409C-BE32-E72D297353CC}">
                <c16:uniqueId val="{00000003-DD5D-4E1B-A677-D067323631DB}"/>
              </c:ext>
            </c:extLst>
          </c:dPt>
          <c:dPt>
            <c:idx val="2"/>
            <c:invertIfNegative val="0"/>
            <c:bubble3D val="0"/>
            <c:spPr>
              <a:solidFill>
                <a:srgbClr val="FFCF20"/>
              </a:solidFill>
            </c:spPr>
            <c:extLst>
              <c:ext xmlns:c16="http://schemas.microsoft.com/office/drawing/2014/chart" uri="{C3380CC4-5D6E-409C-BE32-E72D297353CC}">
                <c16:uniqueId val="{00000005-DD5D-4E1B-A677-D067323631DB}"/>
              </c:ext>
            </c:extLst>
          </c:dPt>
          <c:dPt>
            <c:idx val="3"/>
            <c:invertIfNegative val="0"/>
            <c:bubble3D val="0"/>
            <c:spPr>
              <a:solidFill>
                <a:srgbClr val="FF6669"/>
              </a:solidFill>
            </c:spPr>
            <c:extLst>
              <c:ext xmlns:c16="http://schemas.microsoft.com/office/drawing/2014/chart" uri="{C3380CC4-5D6E-409C-BE32-E72D297353CC}">
                <c16:uniqueId val="{00000007-DD5D-4E1B-A677-D067323631DB}"/>
              </c:ext>
            </c:extLst>
          </c:dPt>
          <c:dPt>
            <c:idx val="4"/>
            <c:invertIfNegative val="0"/>
            <c:bubble3D val="0"/>
            <c:spPr>
              <a:solidFill>
                <a:srgbClr val="967ADC"/>
              </a:solidFill>
            </c:spPr>
            <c:extLst>
              <c:ext xmlns:c16="http://schemas.microsoft.com/office/drawing/2014/chart" uri="{C3380CC4-5D6E-409C-BE32-E72D297353CC}">
                <c16:uniqueId val="{00000009-DD5D-4E1B-A677-D067323631DB}"/>
              </c:ext>
            </c:extLst>
          </c:dPt>
          <c:dPt>
            <c:idx val="5"/>
            <c:invertIfNegative val="0"/>
            <c:bubble3D val="0"/>
            <c:spPr>
              <a:solidFill>
                <a:srgbClr val="90C4D7"/>
              </a:solidFill>
            </c:spPr>
            <c:extLst>
              <c:ext xmlns:c16="http://schemas.microsoft.com/office/drawing/2014/chart" uri="{C3380CC4-5D6E-409C-BE32-E72D297353CC}">
                <c16:uniqueId val="{0000000B-DD5D-4E1B-A677-D067323631DB}"/>
              </c:ext>
            </c:extLst>
          </c:dPt>
          <c:dLbls>
            <c:dLbl>
              <c:idx val="0"/>
              <c:spPr/>
              <c:txPr>
                <a:bodyPr/>
                <a:lstStyle/>
                <a:p>
                  <a:pPr>
                    <a:defRPr sz="1000" smtId="4294967295"/>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5D-4E1B-A677-D067323631DB}"/>
                </c:ext>
              </c:extLst>
            </c:dLbl>
            <c:dLbl>
              <c:idx val="1"/>
              <c:spPr/>
              <c:txPr>
                <a:bodyPr/>
                <a:lstStyle/>
                <a:p>
                  <a:pPr>
                    <a:defRPr sz="1000" smtId="4294967295"/>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5D-4E1B-A677-D067323631DB}"/>
                </c:ext>
              </c:extLst>
            </c:dLbl>
            <c:dLbl>
              <c:idx val="2"/>
              <c:spPr/>
              <c:txPr>
                <a:bodyPr/>
                <a:lstStyle/>
                <a:p>
                  <a:pPr>
                    <a:defRPr sz="1000" smtId="4294967295"/>
                  </a:pPr>
                  <a:endParaRPr lang="sv-SE"/>
                </a:p>
              </c:txPr>
              <c:showLegendKey val="0"/>
              <c:showVal val="0"/>
              <c:showCatName val="0"/>
              <c:showSerName val="0"/>
              <c:showPercent val="0"/>
              <c:showBubbleSize val="0"/>
              <c:extLst>
                <c:ext xmlns:c16="http://schemas.microsoft.com/office/drawing/2014/chart" uri="{C3380CC4-5D6E-409C-BE32-E72D297353CC}">
                  <c16:uniqueId val="{00000005-DD5D-4E1B-A677-D067323631DB}"/>
                </c:ext>
              </c:extLst>
            </c:dLbl>
            <c:dLbl>
              <c:idx val="3"/>
              <c:spPr/>
              <c:txPr>
                <a:bodyPr/>
                <a:lstStyle/>
                <a:p>
                  <a:pPr>
                    <a:defRPr sz="1000" smtId="4294967295"/>
                  </a:pPr>
                  <a:endParaRPr lang="sv-SE"/>
                </a:p>
              </c:txPr>
              <c:showLegendKey val="0"/>
              <c:showVal val="0"/>
              <c:showCatName val="0"/>
              <c:showSerName val="0"/>
              <c:showPercent val="0"/>
              <c:showBubbleSize val="0"/>
              <c:extLst>
                <c:ext xmlns:c16="http://schemas.microsoft.com/office/drawing/2014/chart" uri="{C3380CC4-5D6E-409C-BE32-E72D297353CC}">
                  <c16:uniqueId val="{00000007-DD5D-4E1B-A677-D067323631DB}"/>
                </c:ext>
              </c:extLst>
            </c:dLbl>
            <c:dLbl>
              <c:idx val="4"/>
              <c:spPr/>
              <c:txPr>
                <a:bodyPr/>
                <a:lstStyle/>
                <a:p>
                  <a:pPr>
                    <a:defRPr sz="1000" smtId="4294967295"/>
                  </a:pPr>
                  <a:endParaRPr lang="sv-SE"/>
                </a:p>
              </c:txPr>
              <c:showLegendKey val="0"/>
              <c:showVal val="0"/>
              <c:showCatName val="0"/>
              <c:showSerName val="0"/>
              <c:showPercent val="0"/>
              <c:showBubbleSize val="0"/>
              <c:extLst>
                <c:ext xmlns:c16="http://schemas.microsoft.com/office/drawing/2014/chart" uri="{C3380CC4-5D6E-409C-BE32-E72D297353CC}">
                  <c16:uniqueId val="{00000009-DD5D-4E1B-A677-D067323631DB}"/>
                </c:ext>
              </c:extLst>
            </c:dLbl>
            <c:dLbl>
              <c:idx val="5"/>
              <c:spPr/>
              <c:txPr>
                <a:bodyPr/>
                <a:lstStyle/>
                <a:p>
                  <a:pPr>
                    <a:defRPr sz="1000" smtId="4294967295"/>
                  </a:pPr>
                  <a:endParaRPr lang="sv-SE"/>
                </a:p>
              </c:txPr>
              <c:showLegendKey val="0"/>
              <c:showVal val="0"/>
              <c:showCatName val="0"/>
              <c:showSerName val="0"/>
              <c:showPercent val="0"/>
              <c:showBubbleSize val="0"/>
              <c:extLst>
                <c:ext xmlns:c16="http://schemas.microsoft.com/office/drawing/2014/chart" uri="{C3380CC4-5D6E-409C-BE32-E72D297353CC}">
                  <c16:uniqueId val="{0000000B-DD5D-4E1B-A677-D067323631DB}"/>
                </c:ext>
              </c:extLst>
            </c:dLbl>
            <c:spPr>
              <a:noFill/>
              <a:ln>
                <a:noFill/>
              </a:ln>
              <a:effectLst/>
            </c:spPr>
            <c:txPr>
              <a:bodyPr/>
              <a:lstStyle/>
              <a:p>
                <a:pPr>
                  <a:defRPr sz="1000" smtId="4294967295"/>
                </a:pPr>
                <a:endParaRPr lang="sv-SE"/>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Mycket bra (n = 14)</c:v>
                </c:pt>
                <c:pt idx="1">
                  <c:v>Ganska bra (n = 11)</c:v>
                </c:pt>
                <c:pt idx="2">
                  <c:v>Varken bra eller dåligt (n = 0)</c:v>
                </c:pt>
                <c:pt idx="3">
                  <c:v>Ganska dåligt (n = 0)</c:v>
                </c:pt>
                <c:pt idx="4">
                  <c:v>Mycket dåligt (n = 0)</c:v>
                </c:pt>
                <c:pt idx="5">
                  <c:v>Vet ej (n = 0)</c:v>
                </c:pt>
              </c:strCache>
            </c:strRef>
          </c:cat>
          <c:val>
            <c:numRef>
              <c:f>Sheet1!$B$2:$B$7</c:f>
              <c:numCache>
                <c:formatCode>0%</c:formatCode>
                <c:ptCount val="6"/>
                <c:pt idx="0">
                  <c:v>0.56000000000000005</c:v>
                </c:pt>
                <c:pt idx="1">
                  <c:v>0.44</c:v>
                </c:pt>
                <c:pt idx="2">
                  <c:v>0</c:v>
                </c:pt>
                <c:pt idx="3">
                  <c:v>0</c:v>
                </c:pt>
                <c:pt idx="4">
                  <c:v>0</c:v>
                </c:pt>
                <c:pt idx="5">
                  <c:v>0</c:v>
                </c:pt>
              </c:numCache>
            </c:numRef>
          </c:val>
          <c:extLst>
            <c:ext xmlns:c16="http://schemas.microsoft.com/office/drawing/2014/chart" uri="{C3380CC4-5D6E-409C-BE32-E72D297353CC}">
              <c16:uniqueId val="{0000000C-DD5D-4E1B-A677-D067323631DB}"/>
            </c:ext>
          </c:extLst>
        </c:ser>
        <c:dLbls>
          <c:showLegendKey val="0"/>
          <c:showVal val="0"/>
          <c:showCatName val="0"/>
          <c:showSerName val="0"/>
          <c:showPercent val="0"/>
          <c:showBubbleSize val="0"/>
        </c:dLbls>
        <c:gapWidth val="150"/>
        <c:axId val="249822752"/>
        <c:axId val="249823928"/>
      </c:barChart>
      <c:catAx>
        <c:axId val="249822752"/>
        <c:scaling>
          <c:orientation val="minMax"/>
        </c:scaling>
        <c:delete val="0"/>
        <c:axPos val="b"/>
        <c:numFmt formatCode="General" sourceLinked="0"/>
        <c:majorTickMark val="none"/>
        <c:minorTickMark val="none"/>
        <c:tickLblPos val="nextTo"/>
        <c:txPr>
          <a:bodyPr/>
          <a:lstStyle/>
          <a:p>
            <a:pPr>
              <a:defRPr sz="1100" b="0" i="0" baseline="0" smtId="4294967295">
                <a:latin typeface="Open Sans" panose="020B0606030504020204" pitchFamily="34" charset="0"/>
                <a:ea typeface="Open Sans Light" panose="020B0306030504020204" pitchFamily="34" charset="0"/>
                <a:cs typeface="Open Sans Light" panose="020B0306030504020204" pitchFamily="34" charset="0"/>
              </a:defRPr>
            </a:pPr>
            <a:endParaRPr lang="sv-SE"/>
          </a:p>
        </c:txPr>
        <c:crossAx val="249823928"/>
        <c:crosses val="autoZero"/>
        <c:auto val="0"/>
        <c:lblAlgn val="ctr"/>
        <c:lblOffset val="100"/>
        <c:noMultiLvlLbl val="0"/>
      </c:catAx>
      <c:valAx>
        <c:axId val="249823928"/>
        <c:scaling>
          <c:orientation val="minMax"/>
          <c:max val="1"/>
          <c:min val="0"/>
        </c:scaling>
        <c:delete val="0"/>
        <c:axPos val="l"/>
        <c:majorGridlines>
          <c:spPr>
            <a:ln>
              <a:solidFill>
                <a:srgbClr val="D3D3D3"/>
              </a:solidFill>
            </a:ln>
          </c:spPr>
        </c:majorGridlines>
        <c:numFmt formatCode="0%" sourceLinked="0"/>
        <c:majorTickMark val="none"/>
        <c:minorTickMark val="none"/>
        <c:tickLblPos val="nextTo"/>
        <c:spPr>
          <a:ln w="6350">
            <a:noFill/>
          </a:ln>
        </c:spPr>
        <c:txPr>
          <a:bodyPr/>
          <a:lstStyle/>
          <a:p>
            <a:pPr>
              <a:defRPr sz="1000" baseline="0" smtId="4294967295"/>
            </a:pPr>
            <a:endParaRPr lang="sv-SE"/>
          </a:p>
        </c:txPr>
        <c:crossAx val="249822752"/>
        <c:crosses val="autoZero"/>
        <c:crossBetween val="between"/>
      </c:valAx>
    </c:plotArea>
    <c:legend>
      <c:legendPos val="b"/>
      <c:overlay val="0"/>
      <c:txPr>
        <a:bodyPr/>
        <a:lstStyle/>
        <a:p>
          <a:pPr>
            <a:defRPr sz="800" b="0" i="0" baseline="0" smtId="4294967295">
              <a:latin typeface="Open Sans" panose="020B0606030504020204" pitchFamily="34" charset="0"/>
              <a:ea typeface="Open Sans Light" panose="020B0306030504020204" pitchFamily="34" charset="0"/>
              <a:cs typeface="Open Sans Light" panose="020B0306030504020204" pitchFamily="34" charset="0"/>
            </a:defRPr>
          </a:pPr>
          <a:endParaRPr lang="sv-SE"/>
        </a:p>
      </c:txPr>
    </c:legend>
    <c:plotVisOnly val="1"/>
    <c:dispBlanksAs val="gap"/>
    <c:showDLblsOverMax val="0"/>
  </c:chart>
  <c:txPr>
    <a:bodyPr/>
    <a:lstStyle/>
    <a:p>
      <a:pPr algn="just">
        <a:defRPr sz="1800" smtId="4294967295"/>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GB" sz="1200" b="0" i="0">
                <a:solidFill>
                  <a:srgbClr val="013455"/>
                </a:solidFill>
                <a:latin typeface="Open Sans" panose="020B0606030504020204" pitchFamily="34" charset="0"/>
                <a:ea typeface="Open Sans" panose="020B0606030504020204" pitchFamily="34" charset="0"/>
                <a:cs typeface="Open Sans" panose="020B0606030504020204" pitchFamily="34" charset="0"/>
              </a:rPr>
              <a:t>I hur stor eller liten utsträckning upplever du att Göteborgs Spårvägar tillhandahåller den information som du och din organisation behöver?</a:t>
            </a:r>
          </a:p>
        </c:rich>
      </c:tx>
      <c:overlay val="0"/>
    </c:title>
    <c:autoTitleDeleted val="0"/>
    <c:plotArea>
      <c:layout/>
      <c:barChart>
        <c:barDir val="col"/>
        <c:grouping val="clustered"/>
        <c:varyColors val="0"/>
        <c:ser>
          <c:idx val="0"/>
          <c:order val="0"/>
          <c:tx>
            <c:strRef>
              <c:f>Sheet1!$B$1</c:f>
              <c:strCache>
                <c:ptCount val="1"/>
                <c:pt idx="0">
                  <c:v>Series</c:v>
                </c:pt>
              </c:strCache>
            </c:strRef>
          </c:tx>
          <c:spPr>
            <a:solidFill>
              <a:srgbClr val="4989DC"/>
            </a:solidFill>
          </c:spPr>
          <c:invertIfNegative val="0"/>
          <c:dPt>
            <c:idx val="0"/>
            <c:invertIfNegative val="0"/>
            <c:bubble3D val="0"/>
            <c:extLst>
              <c:ext xmlns:c16="http://schemas.microsoft.com/office/drawing/2014/chart" uri="{C3380CC4-5D6E-409C-BE32-E72D297353CC}">
                <c16:uniqueId val="{00000001-4B8A-4A7E-8C7D-DE77B9C77DF1}"/>
              </c:ext>
            </c:extLst>
          </c:dPt>
          <c:dPt>
            <c:idx val="1"/>
            <c:invertIfNegative val="0"/>
            <c:bubble3D val="0"/>
            <c:spPr>
              <a:solidFill>
                <a:srgbClr val="7ABF9A"/>
              </a:solidFill>
            </c:spPr>
            <c:extLst>
              <c:ext xmlns:c16="http://schemas.microsoft.com/office/drawing/2014/chart" uri="{C3380CC4-5D6E-409C-BE32-E72D297353CC}">
                <c16:uniqueId val="{00000003-4B8A-4A7E-8C7D-DE77B9C77DF1}"/>
              </c:ext>
            </c:extLst>
          </c:dPt>
          <c:dPt>
            <c:idx val="2"/>
            <c:invertIfNegative val="0"/>
            <c:bubble3D val="0"/>
            <c:spPr>
              <a:solidFill>
                <a:srgbClr val="FFCF20"/>
              </a:solidFill>
            </c:spPr>
            <c:extLst>
              <c:ext xmlns:c16="http://schemas.microsoft.com/office/drawing/2014/chart" uri="{C3380CC4-5D6E-409C-BE32-E72D297353CC}">
                <c16:uniqueId val="{00000005-4B8A-4A7E-8C7D-DE77B9C77DF1}"/>
              </c:ext>
            </c:extLst>
          </c:dPt>
          <c:dPt>
            <c:idx val="3"/>
            <c:invertIfNegative val="0"/>
            <c:bubble3D val="0"/>
            <c:spPr>
              <a:solidFill>
                <a:srgbClr val="FF6669"/>
              </a:solidFill>
            </c:spPr>
            <c:extLst>
              <c:ext xmlns:c16="http://schemas.microsoft.com/office/drawing/2014/chart" uri="{C3380CC4-5D6E-409C-BE32-E72D297353CC}">
                <c16:uniqueId val="{00000007-4B8A-4A7E-8C7D-DE77B9C77DF1}"/>
              </c:ext>
            </c:extLst>
          </c:dPt>
          <c:dPt>
            <c:idx val="4"/>
            <c:invertIfNegative val="0"/>
            <c:bubble3D val="0"/>
            <c:spPr>
              <a:solidFill>
                <a:srgbClr val="967ADC"/>
              </a:solidFill>
            </c:spPr>
            <c:extLst>
              <c:ext xmlns:c16="http://schemas.microsoft.com/office/drawing/2014/chart" uri="{C3380CC4-5D6E-409C-BE32-E72D297353CC}">
                <c16:uniqueId val="{00000009-4B8A-4A7E-8C7D-DE77B9C77DF1}"/>
              </c:ext>
            </c:extLst>
          </c:dPt>
          <c:dPt>
            <c:idx val="5"/>
            <c:invertIfNegative val="0"/>
            <c:bubble3D val="0"/>
            <c:spPr>
              <a:solidFill>
                <a:srgbClr val="90C4D7"/>
              </a:solidFill>
            </c:spPr>
            <c:extLst>
              <c:ext xmlns:c16="http://schemas.microsoft.com/office/drawing/2014/chart" uri="{C3380CC4-5D6E-409C-BE32-E72D297353CC}">
                <c16:uniqueId val="{0000000B-4B8A-4A7E-8C7D-DE77B9C77DF1}"/>
              </c:ext>
            </c:extLst>
          </c:dPt>
          <c:dLbls>
            <c:dLbl>
              <c:idx val="0"/>
              <c:spPr/>
              <c:txPr>
                <a:bodyPr/>
                <a:lstStyle/>
                <a:p>
                  <a:pPr>
                    <a:defRPr sz="1000" smtId="4294967295"/>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B8A-4A7E-8C7D-DE77B9C77DF1}"/>
                </c:ext>
              </c:extLst>
            </c:dLbl>
            <c:dLbl>
              <c:idx val="1"/>
              <c:spPr/>
              <c:txPr>
                <a:bodyPr/>
                <a:lstStyle/>
                <a:p>
                  <a:pPr>
                    <a:defRPr sz="1000" smtId="4294967295"/>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B8A-4A7E-8C7D-DE77B9C77DF1}"/>
                </c:ext>
              </c:extLst>
            </c:dLbl>
            <c:dLbl>
              <c:idx val="2"/>
              <c:spPr/>
              <c:txPr>
                <a:bodyPr/>
                <a:lstStyle/>
                <a:p>
                  <a:pPr>
                    <a:defRPr sz="1000" smtId="4294967295"/>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B8A-4A7E-8C7D-DE77B9C77DF1}"/>
                </c:ext>
              </c:extLst>
            </c:dLbl>
            <c:dLbl>
              <c:idx val="3"/>
              <c:spPr/>
              <c:txPr>
                <a:bodyPr/>
                <a:lstStyle/>
                <a:p>
                  <a:pPr>
                    <a:defRPr sz="1000" smtId="4294967295"/>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B8A-4A7E-8C7D-DE77B9C77DF1}"/>
                </c:ext>
              </c:extLst>
            </c:dLbl>
            <c:dLbl>
              <c:idx val="4"/>
              <c:spPr/>
              <c:txPr>
                <a:bodyPr/>
                <a:lstStyle/>
                <a:p>
                  <a:pPr>
                    <a:defRPr sz="1000" smtId="4294967295"/>
                  </a:pPr>
                  <a:endParaRPr lang="sv-SE"/>
                </a:p>
              </c:txPr>
              <c:showLegendKey val="0"/>
              <c:showVal val="0"/>
              <c:showCatName val="0"/>
              <c:showSerName val="0"/>
              <c:showPercent val="0"/>
              <c:showBubbleSize val="0"/>
              <c:extLst>
                <c:ext xmlns:c16="http://schemas.microsoft.com/office/drawing/2014/chart" uri="{C3380CC4-5D6E-409C-BE32-E72D297353CC}">
                  <c16:uniqueId val="{00000009-4B8A-4A7E-8C7D-DE77B9C77DF1}"/>
                </c:ext>
              </c:extLst>
            </c:dLbl>
            <c:dLbl>
              <c:idx val="5"/>
              <c:spPr/>
              <c:txPr>
                <a:bodyPr/>
                <a:lstStyle/>
                <a:p>
                  <a:pPr>
                    <a:defRPr sz="1000" smtId="4294967295"/>
                  </a:pPr>
                  <a:endParaRPr lang="sv-SE"/>
                </a:p>
              </c:txPr>
              <c:showLegendKey val="0"/>
              <c:showVal val="0"/>
              <c:showCatName val="0"/>
              <c:showSerName val="0"/>
              <c:showPercent val="0"/>
              <c:showBubbleSize val="0"/>
              <c:extLst>
                <c:ext xmlns:c16="http://schemas.microsoft.com/office/drawing/2014/chart" uri="{C3380CC4-5D6E-409C-BE32-E72D297353CC}">
                  <c16:uniqueId val="{0000000B-4B8A-4A7E-8C7D-DE77B9C77DF1}"/>
                </c:ext>
              </c:extLst>
            </c:dLbl>
            <c:spPr>
              <a:noFill/>
              <a:ln>
                <a:noFill/>
              </a:ln>
              <a:effectLst/>
            </c:spPr>
            <c:txPr>
              <a:bodyPr/>
              <a:lstStyle/>
              <a:p>
                <a:pPr>
                  <a:defRPr sz="1000" smtId="4294967295"/>
                </a:pPr>
                <a:endParaRPr lang="sv-SE"/>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Sheet1!$A$2:$A$7</c:f>
              <c:strCache>
                <c:ptCount val="6"/>
                <c:pt idx="0">
                  <c:v>Mycket stor (n = 4)</c:v>
                </c:pt>
                <c:pt idx="1">
                  <c:v>Ganska stor (n = 14)</c:v>
                </c:pt>
                <c:pt idx="2">
                  <c:v>Varken stor eller liten (n = 5)</c:v>
                </c:pt>
                <c:pt idx="3">
                  <c:v>Ganska liten (n = 2)</c:v>
                </c:pt>
                <c:pt idx="4">
                  <c:v>Mycket liten (n = 0)</c:v>
                </c:pt>
                <c:pt idx="5">
                  <c:v>Vet ej (n = 0)</c:v>
                </c:pt>
              </c:strCache>
            </c:strRef>
          </c:cat>
          <c:val>
            <c:numRef>
              <c:f>Sheet1!$B$2:$B$7</c:f>
              <c:numCache>
                <c:formatCode>0%</c:formatCode>
                <c:ptCount val="6"/>
                <c:pt idx="0">
                  <c:v>0.16</c:v>
                </c:pt>
                <c:pt idx="1">
                  <c:v>0.56000000000000005</c:v>
                </c:pt>
                <c:pt idx="2">
                  <c:v>0.2</c:v>
                </c:pt>
                <c:pt idx="3">
                  <c:v>0.08</c:v>
                </c:pt>
                <c:pt idx="4">
                  <c:v>0</c:v>
                </c:pt>
                <c:pt idx="5">
                  <c:v>0</c:v>
                </c:pt>
              </c:numCache>
            </c:numRef>
          </c:val>
          <c:extLst>
            <c:ext xmlns:c16="http://schemas.microsoft.com/office/drawing/2014/chart" uri="{C3380CC4-5D6E-409C-BE32-E72D297353CC}">
              <c16:uniqueId val="{0000000C-4B8A-4A7E-8C7D-DE77B9C77DF1}"/>
            </c:ext>
          </c:extLst>
        </c:ser>
        <c:dLbls>
          <c:showLegendKey val="0"/>
          <c:showVal val="0"/>
          <c:showCatName val="0"/>
          <c:showSerName val="0"/>
          <c:showPercent val="0"/>
          <c:showBubbleSize val="0"/>
        </c:dLbls>
        <c:gapWidth val="150"/>
        <c:axId val="249822752"/>
        <c:axId val="249823928"/>
      </c:barChart>
      <c:catAx>
        <c:axId val="249822752"/>
        <c:scaling>
          <c:orientation val="minMax"/>
        </c:scaling>
        <c:delete val="0"/>
        <c:axPos val="b"/>
        <c:numFmt formatCode="General" sourceLinked="0"/>
        <c:majorTickMark val="none"/>
        <c:minorTickMark val="none"/>
        <c:tickLblPos val="nextTo"/>
        <c:txPr>
          <a:bodyPr/>
          <a:lstStyle/>
          <a:p>
            <a:pPr>
              <a:defRPr sz="1100" b="0" i="0" baseline="0" smtId="4294967295">
                <a:latin typeface="Open Sans" panose="020B0606030504020204" pitchFamily="34" charset="0"/>
                <a:ea typeface="Open Sans Light" panose="020B0306030504020204" pitchFamily="34" charset="0"/>
                <a:cs typeface="Open Sans Light" panose="020B0306030504020204" pitchFamily="34" charset="0"/>
              </a:defRPr>
            </a:pPr>
            <a:endParaRPr lang="sv-SE"/>
          </a:p>
        </c:txPr>
        <c:crossAx val="249823928"/>
        <c:crosses val="autoZero"/>
        <c:auto val="0"/>
        <c:lblAlgn val="ctr"/>
        <c:lblOffset val="100"/>
        <c:noMultiLvlLbl val="0"/>
      </c:catAx>
      <c:valAx>
        <c:axId val="249823928"/>
        <c:scaling>
          <c:orientation val="minMax"/>
          <c:max val="1"/>
          <c:min val="0"/>
        </c:scaling>
        <c:delete val="0"/>
        <c:axPos val="l"/>
        <c:majorGridlines>
          <c:spPr>
            <a:ln>
              <a:solidFill>
                <a:srgbClr val="D3D3D3"/>
              </a:solidFill>
            </a:ln>
          </c:spPr>
        </c:majorGridlines>
        <c:numFmt formatCode="0%" sourceLinked="0"/>
        <c:majorTickMark val="none"/>
        <c:minorTickMark val="none"/>
        <c:tickLblPos val="nextTo"/>
        <c:spPr>
          <a:ln w="6350">
            <a:noFill/>
          </a:ln>
        </c:spPr>
        <c:txPr>
          <a:bodyPr/>
          <a:lstStyle/>
          <a:p>
            <a:pPr>
              <a:defRPr sz="1000" baseline="0" smtId="4294967295"/>
            </a:pPr>
            <a:endParaRPr lang="sv-SE"/>
          </a:p>
        </c:txPr>
        <c:crossAx val="249822752"/>
        <c:crosses val="autoZero"/>
        <c:crossBetween val="between"/>
      </c:valAx>
    </c:plotArea>
    <c:legend>
      <c:legendPos val="b"/>
      <c:overlay val="0"/>
      <c:txPr>
        <a:bodyPr/>
        <a:lstStyle/>
        <a:p>
          <a:pPr>
            <a:defRPr sz="800" b="0" i="0" baseline="0" smtId="4294967295">
              <a:latin typeface="Open Sans" panose="020B0606030504020204" pitchFamily="34" charset="0"/>
              <a:ea typeface="Open Sans Light" panose="020B0306030504020204" pitchFamily="34" charset="0"/>
              <a:cs typeface="Open Sans Light" panose="020B0306030504020204" pitchFamily="34" charset="0"/>
            </a:defRPr>
          </a:pPr>
          <a:endParaRPr lang="sv-SE"/>
        </a:p>
      </c:txPr>
    </c:legend>
    <c:plotVisOnly val="1"/>
    <c:dispBlanksAs val="gap"/>
    <c:showDLblsOverMax val="0"/>
  </c:chart>
  <c:txPr>
    <a:bodyPr/>
    <a:lstStyle/>
    <a:p>
      <a:pPr algn="just">
        <a:defRPr sz="1800" smtId="4294967295"/>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GB" sz="1400" b="0" i="0">
                <a:solidFill>
                  <a:srgbClr val="013455"/>
                </a:solidFill>
                <a:latin typeface="Open Sans" panose="020B0606030504020204" pitchFamily="34" charset="0"/>
                <a:ea typeface="Open Sans" panose="020B0606030504020204" pitchFamily="34" charset="0"/>
                <a:cs typeface="Open Sans" panose="020B0606030504020204" pitchFamily="34" charset="0"/>
              </a:rPr>
              <a:t>I hur stor eller liten utsträckning upplever du att våra gemensamma möten är</a:t>
            </a:r>
          </a:p>
        </c:rich>
      </c:tx>
      <c:overlay val="0"/>
    </c:title>
    <c:autoTitleDeleted val="0"/>
    <c:plotArea>
      <c:layout/>
      <c:barChart>
        <c:barDir val="bar"/>
        <c:grouping val="clustered"/>
        <c:varyColors val="0"/>
        <c:ser>
          <c:idx val="0"/>
          <c:order val="0"/>
          <c:tx>
            <c:strRef>
              <c:f>Sheet1!$B$1</c:f>
              <c:strCache>
                <c:ptCount val="1"/>
                <c:pt idx="0">
                  <c:v>Series</c:v>
                </c:pt>
              </c:strCache>
            </c:strRef>
          </c:tx>
          <c:spPr>
            <a:solidFill>
              <a:srgbClr val="4989DC"/>
            </a:solidFill>
          </c:spPr>
          <c:invertIfNegative val="0"/>
          <c:dPt>
            <c:idx val="0"/>
            <c:invertIfNegative val="0"/>
            <c:bubble3D val="0"/>
            <c:extLst>
              <c:ext xmlns:c16="http://schemas.microsoft.com/office/drawing/2014/chart" uri="{C3380CC4-5D6E-409C-BE32-E72D297353CC}">
                <c16:uniqueId val="{00000001-A1AD-4639-B107-8CA485CA91BA}"/>
              </c:ext>
            </c:extLst>
          </c:dPt>
          <c:dPt>
            <c:idx val="1"/>
            <c:invertIfNegative val="0"/>
            <c:bubble3D val="0"/>
            <c:spPr>
              <a:solidFill>
                <a:srgbClr val="7ABF9A"/>
              </a:solidFill>
            </c:spPr>
            <c:extLst>
              <c:ext xmlns:c16="http://schemas.microsoft.com/office/drawing/2014/chart" uri="{C3380CC4-5D6E-409C-BE32-E72D297353CC}">
                <c16:uniqueId val="{00000003-A1AD-4639-B107-8CA485CA91BA}"/>
              </c:ext>
            </c:extLst>
          </c:dPt>
          <c:dPt>
            <c:idx val="2"/>
            <c:invertIfNegative val="0"/>
            <c:bubble3D val="0"/>
            <c:spPr>
              <a:solidFill>
                <a:srgbClr val="FFCF20"/>
              </a:solidFill>
            </c:spPr>
            <c:extLst>
              <c:ext xmlns:c16="http://schemas.microsoft.com/office/drawing/2014/chart" uri="{C3380CC4-5D6E-409C-BE32-E72D297353CC}">
                <c16:uniqueId val="{00000005-A1AD-4639-B107-8CA485CA91BA}"/>
              </c:ext>
            </c:extLst>
          </c:dPt>
          <c:dLbls>
            <c:dLbl>
              <c:idx val="0"/>
              <c:spPr/>
              <c:txPr>
                <a:bodyPr/>
                <a:lstStyle/>
                <a:p>
                  <a:pPr>
                    <a:defRPr sz="1000" smtId="4294967295"/>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AD-4639-B107-8CA485CA91BA}"/>
                </c:ext>
              </c:extLst>
            </c:dLbl>
            <c:dLbl>
              <c:idx val="1"/>
              <c:spPr/>
              <c:txPr>
                <a:bodyPr/>
                <a:lstStyle/>
                <a:p>
                  <a:pPr>
                    <a:defRPr sz="1000" smtId="4294967295"/>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1AD-4639-B107-8CA485CA91BA}"/>
                </c:ext>
              </c:extLst>
            </c:dLbl>
            <c:dLbl>
              <c:idx val="2"/>
              <c:spPr/>
              <c:txPr>
                <a:bodyPr/>
                <a:lstStyle/>
                <a:p>
                  <a:pPr>
                    <a:defRPr sz="1000" smtId="4294967295"/>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1AD-4639-B107-8CA485CA91BA}"/>
                </c:ext>
              </c:extLst>
            </c:dLbl>
            <c:spPr>
              <a:noFill/>
              <a:ln>
                <a:noFill/>
              </a:ln>
              <a:effectLst/>
            </c:spPr>
            <c:txPr>
              <a:bodyPr/>
              <a:lstStyle/>
              <a:p>
                <a:pPr>
                  <a:defRPr sz="1000" smtId="4294967295"/>
                </a:pPr>
                <a:endParaRPr lang="sv-SE"/>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Sheet1!$A$2:$A$4</c:f>
              <c:strCache>
                <c:ptCount val="3"/>
                <c:pt idx="0">
                  <c:v>Ändamålsenliga (n = 24)</c:v>
                </c:pt>
                <c:pt idx="1">
                  <c:v>Håller god ton (n = 24)</c:v>
                </c:pt>
                <c:pt idx="2">
                  <c:v>Effektiva (n = 24)</c:v>
                </c:pt>
              </c:strCache>
            </c:strRef>
          </c:cat>
          <c:val>
            <c:numRef>
              <c:f>Sheet1!$B$2:$B$4</c:f>
              <c:numCache>
                <c:formatCode>0.00</c:formatCode>
                <c:ptCount val="3"/>
                <c:pt idx="0">
                  <c:v>3.9582999999999999</c:v>
                </c:pt>
                <c:pt idx="1">
                  <c:v>4.0417000000000005</c:v>
                </c:pt>
                <c:pt idx="2">
                  <c:v>3.7082999999999999</c:v>
                </c:pt>
              </c:numCache>
            </c:numRef>
          </c:val>
          <c:extLst>
            <c:ext xmlns:c16="http://schemas.microsoft.com/office/drawing/2014/chart" uri="{C3380CC4-5D6E-409C-BE32-E72D297353CC}">
              <c16:uniqueId val="{00000006-A1AD-4639-B107-8CA485CA91BA}"/>
            </c:ext>
          </c:extLst>
        </c:ser>
        <c:dLbls>
          <c:showLegendKey val="0"/>
          <c:showVal val="0"/>
          <c:showCatName val="0"/>
          <c:showSerName val="0"/>
          <c:showPercent val="0"/>
          <c:showBubbleSize val="0"/>
        </c:dLbls>
        <c:gapWidth val="150"/>
        <c:axId val="249823928"/>
        <c:axId val="249822752"/>
      </c:barChart>
      <c:catAx>
        <c:axId val="249823928"/>
        <c:scaling>
          <c:orientation val="maxMin"/>
        </c:scaling>
        <c:delete val="0"/>
        <c:axPos val="l"/>
        <c:numFmt formatCode="General" sourceLinked="1"/>
        <c:majorTickMark val="none"/>
        <c:minorTickMark val="none"/>
        <c:tickLblPos val="nextTo"/>
        <c:spPr>
          <a:ln w="6350">
            <a:noFill/>
          </a:ln>
        </c:spPr>
        <c:txPr>
          <a:bodyPr/>
          <a:lstStyle/>
          <a:p>
            <a:pPr>
              <a:defRPr sz="1000" baseline="0" smtId="4294967295"/>
            </a:pPr>
            <a:endParaRPr lang="sv-SE"/>
          </a:p>
        </c:txPr>
        <c:crossAx val="249822752"/>
        <c:crosses val="autoZero"/>
        <c:auto val="0"/>
        <c:lblAlgn val="ctr"/>
        <c:lblOffset val="100"/>
        <c:noMultiLvlLbl val="0"/>
      </c:catAx>
      <c:valAx>
        <c:axId val="249822752"/>
        <c:scaling>
          <c:orientation val="minMax"/>
          <c:max val="5"/>
          <c:min val="1"/>
        </c:scaling>
        <c:delete val="0"/>
        <c:axPos val="t"/>
        <c:majorGridlines>
          <c:spPr>
            <a:ln>
              <a:solidFill>
                <a:srgbClr val="D3D3D3"/>
              </a:solidFill>
            </a:ln>
          </c:spPr>
        </c:majorGridlines>
        <c:numFmt formatCode="General" sourceLinked="0"/>
        <c:majorTickMark val="none"/>
        <c:minorTickMark val="none"/>
        <c:tickLblPos val="nextTo"/>
        <c:txPr>
          <a:bodyPr/>
          <a:lstStyle/>
          <a:p>
            <a:pPr>
              <a:defRPr sz="1200" b="0" i="0" baseline="0" smtId="4294967295">
                <a:latin typeface="Open Sans" panose="020B0606030504020204" pitchFamily="34" charset="0"/>
                <a:ea typeface="Open Sans Light" panose="020B0306030504020204" pitchFamily="34" charset="0"/>
                <a:cs typeface="Open Sans Light" panose="020B0306030504020204" pitchFamily="34" charset="0"/>
              </a:defRPr>
            </a:pPr>
            <a:endParaRPr lang="sv-SE"/>
          </a:p>
        </c:txPr>
        <c:crossAx val="249823928"/>
        <c:crosses val="autoZero"/>
        <c:crossBetween val="between"/>
        <c:minorUnit val="1"/>
      </c:valAx>
    </c:plotArea>
    <c:legend>
      <c:legendPos val="b"/>
      <c:overlay val="0"/>
      <c:txPr>
        <a:bodyPr/>
        <a:lstStyle/>
        <a:p>
          <a:pPr>
            <a:defRPr sz="800" b="0" i="0" baseline="0" smtId="4294967295">
              <a:latin typeface="Open Sans" panose="020B0606030504020204" pitchFamily="34" charset="0"/>
              <a:ea typeface="Open Sans Light" panose="020B0306030504020204" pitchFamily="34" charset="0"/>
              <a:cs typeface="Open Sans Light" panose="020B0306030504020204" pitchFamily="34" charset="0"/>
            </a:defRPr>
          </a:pPr>
          <a:endParaRPr lang="sv-SE"/>
        </a:p>
      </c:txPr>
    </c:legend>
    <c:plotVisOnly val="1"/>
    <c:dispBlanksAs val="gap"/>
    <c:showDLblsOverMax val="0"/>
  </c:chart>
  <c:txPr>
    <a:bodyPr/>
    <a:lstStyle/>
    <a:p>
      <a:pPr algn="just">
        <a:defRPr sz="1800" smtId="4294967295"/>
      </a:pPr>
      <a:endParaRPr lang="sv-S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B55AB9-713A-CB4C-9F25-29EE0D9446A3}" type="datetimeFigureOut">
              <a:rPr lang="sv-SE" smtClean="0"/>
              <a:t>2023-05-23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40098F-428B-334D-9942-99CF5BDBC804}" type="slidenum">
              <a:rPr lang="sv-SE" smtClean="0"/>
              <a:t>‹#›</a:t>
            </a:fld>
            <a:endParaRPr lang="sv-SE"/>
          </a:p>
        </p:txBody>
      </p:sp>
    </p:spTree>
    <p:extLst>
      <p:ext uri="{BB962C8B-B14F-4D97-AF65-F5344CB8AC3E}">
        <p14:creationId xmlns:p14="http://schemas.microsoft.com/office/powerpoint/2010/main" val="194364162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fld id="{BF6F94CD-D3A3-AB4C-9720-84D08575B084}" type="slidenum">
              <a:rPr lang="en-GB" smtClean="0"/>
              <a:t>6</a:t>
            </a:fld>
            <a:endParaRPr lang="en-GB"/>
          </a:p>
        </p:txBody>
      </p:sp>
    </p:spTree>
    <p:extLst>
      <p:ext uri="{BB962C8B-B14F-4D97-AF65-F5344CB8AC3E}">
        <p14:creationId xmlns:p14="http://schemas.microsoft.com/office/powerpoint/2010/main" val="1985769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fld id="{BF6F94CD-D3A3-AB4C-9720-84D08575B084}" type="slidenum">
              <a:rPr lang="en-GB" smtClean="0"/>
              <a:t>17</a:t>
            </a:fld>
            <a:endParaRPr lang="en-GB"/>
          </a:p>
        </p:txBody>
      </p:sp>
    </p:spTree>
    <p:extLst>
      <p:ext uri="{BB962C8B-B14F-4D97-AF65-F5344CB8AC3E}">
        <p14:creationId xmlns:p14="http://schemas.microsoft.com/office/powerpoint/2010/main" val="1985769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algn="l" rtl="0" eaLnBrk="1" fontAlgn="t" latinLnBrk="0" hangingPunct="1">
              <a:spcBef>
                <a:spcPts val="0"/>
              </a:spcBef>
              <a:spcAft>
                <a:spcPts val="0"/>
              </a:spcAft>
            </a:pPr>
            <a:r>
              <a:rPr lang="sv-SE" sz="900" b="0" i="0" u="none" strike="noStrike" kern="1200" dirty="0">
                <a:solidFill>
                  <a:srgbClr val="000000"/>
                </a:solidFill>
                <a:effectLst/>
                <a:latin typeface="Open Sans" panose="020B0606030504020204" pitchFamily="34" charset="0"/>
                <a:ea typeface="Arial" panose="020B0604020202020204" pitchFamily="34" charset="0"/>
                <a:cs typeface="Arial" panose="020B0604020202020204" pitchFamily="34" charset="0"/>
              </a:rPr>
              <a:t>GS är vana att kunna styra sin verksamhet själva och känner sig obekväma med att bli styrda och få verksamheten granskad.</a:t>
            </a:r>
            <a:endParaRPr lang="sv-SE" sz="900" b="0" i="0" u="none" strike="noStrike" dirty="0">
              <a:effectLst/>
              <a:latin typeface="Arial" panose="020B0604020202020204" pitchFamily="34" charset="0"/>
            </a:endParaRPr>
          </a:p>
          <a:p>
            <a:pPr marL="0" algn="l" rtl="0" eaLnBrk="1" fontAlgn="t" latinLnBrk="0" hangingPunct="1">
              <a:spcBef>
                <a:spcPts val="0"/>
              </a:spcBef>
              <a:spcAft>
                <a:spcPts val="0"/>
              </a:spcAft>
            </a:pPr>
            <a:r>
              <a:rPr lang="sv-SE" sz="900" b="0" i="0" u="none" strike="noStrike" kern="1200" dirty="0">
                <a:solidFill>
                  <a:srgbClr val="000000"/>
                </a:solidFill>
                <a:effectLst/>
                <a:latin typeface="Open Sans" panose="020B0606030504020204" pitchFamily="34" charset="0"/>
                <a:ea typeface="Arial" panose="020B0604020202020204" pitchFamily="34" charset="0"/>
                <a:cs typeface="Arial" panose="020B0604020202020204" pitchFamily="34" charset="0"/>
              </a:rPr>
              <a:t>tar lång tid att få saker och ting gjorda </a:t>
            </a:r>
            <a:endParaRPr lang="sv-SE" sz="900" b="0" i="0" u="none" strike="noStrike" dirty="0">
              <a:effectLst/>
              <a:latin typeface="Arial" panose="020B0604020202020204" pitchFamily="34" charset="0"/>
            </a:endParaRPr>
          </a:p>
          <a:p>
            <a:endParaRPr lang="en-GB" dirty="0"/>
          </a:p>
        </p:txBody>
      </p:sp>
      <p:sp>
        <p:nvSpPr>
          <p:cNvPr id="4" name="Platshållare för bildnummer 3"/>
          <p:cNvSpPr>
            <a:spLocks noGrp="1"/>
          </p:cNvSpPr>
          <p:nvPr>
            <p:ph type="sldNum" sz="quarter" idx="5"/>
          </p:nvPr>
        </p:nvSpPr>
        <p:spPr/>
        <p:txBody>
          <a:bodyPr/>
          <a:lstStyle/>
          <a:p>
            <a:fld id="{BF6F94CD-D3A3-AB4C-9720-84D08575B084}" type="slidenum">
              <a:rPr lang="en-GB" smtClean="0"/>
              <a:t>18</a:t>
            </a:fld>
            <a:endParaRPr lang="en-GB"/>
          </a:p>
        </p:txBody>
      </p:sp>
    </p:spTree>
    <p:extLst>
      <p:ext uri="{BB962C8B-B14F-4D97-AF65-F5344CB8AC3E}">
        <p14:creationId xmlns:p14="http://schemas.microsoft.com/office/powerpoint/2010/main" val="1985769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fld id="{BF6F94CD-D3A3-AB4C-9720-84D08575B084}" type="slidenum">
              <a:rPr lang="en-GB" smtClean="0"/>
              <a:t>20</a:t>
            </a:fld>
            <a:endParaRPr lang="en-GB"/>
          </a:p>
        </p:txBody>
      </p:sp>
    </p:spTree>
    <p:extLst>
      <p:ext uri="{BB962C8B-B14F-4D97-AF65-F5344CB8AC3E}">
        <p14:creationId xmlns:p14="http://schemas.microsoft.com/office/powerpoint/2010/main" val="1985769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fld id="{BF6F94CD-D3A3-AB4C-9720-84D08575B084}" type="slidenum">
              <a:rPr lang="en-GB" smtClean="0"/>
              <a:t>21</a:t>
            </a:fld>
            <a:endParaRPr lang="en-GB"/>
          </a:p>
        </p:txBody>
      </p:sp>
    </p:spTree>
    <p:extLst>
      <p:ext uri="{BB962C8B-B14F-4D97-AF65-F5344CB8AC3E}">
        <p14:creationId xmlns:p14="http://schemas.microsoft.com/office/powerpoint/2010/main" val="1985769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algn="l" rtl="0" eaLnBrk="1" fontAlgn="t" latinLnBrk="0" hangingPunct="1">
              <a:spcBef>
                <a:spcPts val="0"/>
              </a:spcBef>
              <a:spcAft>
                <a:spcPts val="0"/>
              </a:spcAft>
            </a:pPr>
            <a:r>
              <a:rPr lang="sv-SE" sz="900" b="0" i="0" u="none" strike="noStrike" kern="1200" dirty="0" err="1">
                <a:solidFill>
                  <a:srgbClr val="000000"/>
                </a:solidFill>
                <a:effectLst/>
                <a:latin typeface="Open Sans" panose="020B0606030504020204" pitchFamily="34" charset="0"/>
                <a:ea typeface="Arial" panose="020B0604020202020204" pitchFamily="34" charset="0"/>
                <a:cs typeface="Arial" panose="020B0604020202020204" pitchFamily="34" charset="0"/>
              </a:rPr>
              <a:t>Gs</a:t>
            </a:r>
            <a:r>
              <a:rPr lang="sv-SE" sz="900" b="0" i="0" u="none" strike="noStrike" kern="1200" dirty="0">
                <a:solidFill>
                  <a:srgbClr val="000000"/>
                </a:solidFill>
                <a:effectLst/>
                <a:latin typeface="Open Sans" panose="020B0606030504020204" pitchFamily="34" charset="0"/>
                <a:ea typeface="Arial" panose="020B0604020202020204" pitchFamily="34" charset="0"/>
                <a:cs typeface="Arial" panose="020B0604020202020204" pitchFamily="34" charset="0"/>
              </a:rPr>
              <a:t> har ganska dålig kontroll på fordonens LCC kostnader, ingen uppföljning av upparbetningskostnader för HVK.</a:t>
            </a:r>
            <a:endParaRPr lang="sv-SE" sz="900" b="0" i="0" u="none" strike="noStrike" dirty="0">
              <a:effectLst/>
              <a:latin typeface="Arial" panose="020B0604020202020204" pitchFamily="34" charset="0"/>
            </a:endParaRPr>
          </a:p>
          <a:p>
            <a:pPr marL="0" algn="l" rtl="0" eaLnBrk="1" fontAlgn="t" latinLnBrk="0" hangingPunct="1">
              <a:spcBef>
                <a:spcPts val="0"/>
              </a:spcBef>
              <a:spcAft>
                <a:spcPts val="0"/>
              </a:spcAft>
            </a:pPr>
            <a:r>
              <a:rPr lang="sv-SE" sz="900" b="0" i="0" u="none" strike="noStrike" kern="1200" dirty="0">
                <a:solidFill>
                  <a:srgbClr val="000000"/>
                </a:solidFill>
                <a:effectLst/>
                <a:latin typeface="Open Sans" panose="020B0606030504020204" pitchFamily="34" charset="0"/>
                <a:ea typeface="Arial" panose="020B0604020202020204" pitchFamily="34" charset="0"/>
                <a:cs typeface="Arial" panose="020B0604020202020204" pitchFamily="34" charset="0"/>
              </a:rPr>
              <a:t>Behövs arbeta mer med kostnadsuppföljning och att hålla kostnadsökningarna nere</a:t>
            </a:r>
            <a:endParaRPr lang="en-GB" dirty="0"/>
          </a:p>
        </p:txBody>
      </p:sp>
      <p:sp>
        <p:nvSpPr>
          <p:cNvPr id="4" name="Platshållare för bildnummer 3"/>
          <p:cNvSpPr>
            <a:spLocks noGrp="1"/>
          </p:cNvSpPr>
          <p:nvPr>
            <p:ph type="sldNum" sz="quarter" idx="5"/>
          </p:nvPr>
        </p:nvSpPr>
        <p:spPr/>
        <p:txBody>
          <a:bodyPr/>
          <a:lstStyle/>
          <a:p>
            <a:fld id="{BF6F94CD-D3A3-AB4C-9720-84D08575B084}" type="slidenum">
              <a:rPr lang="en-GB" smtClean="0"/>
              <a:t>22</a:t>
            </a:fld>
            <a:endParaRPr lang="en-GB"/>
          </a:p>
        </p:txBody>
      </p:sp>
    </p:spTree>
    <p:extLst>
      <p:ext uri="{BB962C8B-B14F-4D97-AF65-F5344CB8AC3E}">
        <p14:creationId xmlns:p14="http://schemas.microsoft.com/office/powerpoint/2010/main" val="1985769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fld id="{BF6F94CD-D3A3-AB4C-9720-84D08575B084}" type="slidenum">
              <a:rPr lang="en-GB" smtClean="0"/>
              <a:t>7</a:t>
            </a:fld>
            <a:endParaRPr lang="en-GB"/>
          </a:p>
        </p:txBody>
      </p:sp>
    </p:spTree>
    <p:extLst>
      <p:ext uri="{BB962C8B-B14F-4D97-AF65-F5344CB8AC3E}">
        <p14:creationId xmlns:p14="http://schemas.microsoft.com/office/powerpoint/2010/main" val="1985769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fld id="{BF6F94CD-D3A3-AB4C-9720-84D08575B084}" type="slidenum">
              <a:rPr lang="en-GB" smtClean="0"/>
              <a:t>8</a:t>
            </a:fld>
            <a:endParaRPr lang="en-GB"/>
          </a:p>
        </p:txBody>
      </p:sp>
    </p:spTree>
    <p:extLst>
      <p:ext uri="{BB962C8B-B14F-4D97-AF65-F5344CB8AC3E}">
        <p14:creationId xmlns:p14="http://schemas.microsoft.com/office/powerpoint/2010/main" val="1985769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fld id="{BF6F94CD-D3A3-AB4C-9720-84D08575B084}" type="slidenum">
              <a:rPr lang="en-GB" smtClean="0"/>
              <a:t>10</a:t>
            </a:fld>
            <a:endParaRPr lang="en-GB"/>
          </a:p>
        </p:txBody>
      </p:sp>
    </p:spTree>
    <p:extLst>
      <p:ext uri="{BB962C8B-B14F-4D97-AF65-F5344CB8AC3E}">
        <p14:creationId xmlns:p14="http://schemas.microsoft.com/office/powerpoint/2010/main" val="1985769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a:t>Den </a:t>
            </a:r>
            <a:r>
              <a:rPr lang="en-GB" dirty="0" err="1"/>
              <a:t>som</a:t>
            </a:r>
            <a:r>
              <a:rPr lang="en-GB" dirty="0"/>
              <a:t> </a:t>
            </a:r>
            <a:r>
              <a:rPr lang="en-GB" dirty="0" err="1"/>
              <a:t>har</a:t>
            </a:r>
            <a:r>
              <a:rPr lang="en-GB" dirty="0"/>
              <a:t> </a:t>
            </a:r>
            <a:r>
              <a:rPr lang="en-GB" dirty="0" err="1"/>
              <a:t>svarat</a:t>
            </a:r>
            <a:r>
              <a:rPr lang="en-GB" dirty="0"/>
              <a:t> </a:t>
            </a:r>
            <a:r>
              <a:rPr lang="en-GB" dirty="0" err="1"/>
              <a:t>att</a:t>
            </a:r>
            <a:r>
              <a:rPr lang="en-GB" dirty="0"/>
              <a:t> det </a:t>
            </a:r>
            <a:r>
              <a:rPr lang="en-GB" dirty="0" err="1"/>
              <a:t>är</a:t>
            </a:r>
            <a:r>
              <a:rPr lang="en-GB" dirty="0"/>
              <a:t> </a:t>
            </a:r>
            <a:r>
              <a:rPr lang="en-GB" dirty="0" err="1"/>
              <a:t>ganska</a:t>
            </a:r>
            <a:r>
              <a:rPr lang="en-GB" dirty="0"/>
              <a:t> </a:t>
            </a:r>
            <a:r>
              <a:rPr lang="en-GB" dirty="0" err="1"/>
              <a:t>svårt</a:t>
            </a:r>
            <a:r>
              <a:rPr lang="en-GB" dirty="0"/>
              <a:t> </a:t>
            </a:r>
            <a:r>
              <a:rPr lang="en-GB" dirty="0" err="1"/>
              <a:t>att</a:t>
            </a:r>
            <a:r>
              <a:rPr lang="en-GB" dirty="0"/>
              <a:t> </a:t>
            </a:r>
            <a:r>
              <a:rPr lang="en-GB" dirty="0" err="1"/>
              <a:t>komma</a:t>
            </a:r>
            <a:r>
              <a:rPr lang="en-GB" dirty="0"/>
              <a:t> i </a:t>
            </a:r>
            <a:r>
              <a:rPr lang="en-GB" dirty="0" err="1"/>
              <a:t>kontakt</a:t>
            </a:r>
            <a:r>
              <a:rPr lang="en-GB" dirty="0"/>
              <a:t> med </a:t>
            </a:r>
            <a:r>
              <a:rPr lang="en-GB" dirty="0" err="1"/>
              <a:t>oss</a:t>
            </a:r>
            <a:r>
              <a:rPr lang="en-GB" dirty="0"/>
              <a:t> </a:t>
            </a:r>
            <a:r>
              <a:rPr lang="en-GB" dirty="0" err="1"/>
              <a:t>har</a:t>
            </a:r>
            <a:r>
              <a:rPr lang="en-GB" dirty="0"/>
              <a:t> </a:t>
            </a:r>
            <a:r>
              <a:rPr lang="en-GB" dirty="0" err="1"/>
              <a:t>svarat</a:t>
            </a:r>
            <a:r>
              <a:rPr lang="en-GB" dirty="0"/>
              <a:t> </a:t>
            </a:r>
            <a:r>
              <a:rPr lang="en-GB" dirty="0" err="1"/>
              <a:t>att</a:t>
            </a:r>
            <a:r>
              <a:rPr lang="en-GB" dirty="0"/>
              <a:t> </a:t>
            </a:r>
            <a:r>
              <a:rPr lang="en-GB" dirty="0" err="1"/>
              <a:t>återkopplingen</a:t>
            </a:r>
            <a:r>
              <a:rPr lang="en-GB" dirty="0"/>
              <a:t> </a:t>
            </a:r>
            <a:r>
              <a:rPr lang="en-GB" dirty="0" err="1"/>
              <a:t>inte</a:t>
            </a:r>
            <a:r>
              <a:rPr lang="en-GB" dirty="0"/>
              <a:t> </a:t>
            </a:r>
            <a:r>
              <a:rPr lang="en-GB" dirty="0" err="1"/>
              <a:t>kommer</a:t>
            </a:r>
            <a:r>
              <a:rPr lang="en-GB" dirty="0"/>
              <a:t> i </a:t>
            </a:r>
            <a:r>
              <a:rPr lang="en-GB" dirty="0" err="1"/>
              <a:t>rimlig</a:t>
            </a:r>
            <a:r>
              <a:rPr lang="en-GB" dirty="0"/>
              <a:t> </a:t>
            </a:r>
            <a:r>
              <a:rPr lang="en-GB" dirty="0" err="1"/>
              <a:t>tid</a:t>
            </a:r>
            <a:r>
              <a:rPr lang="en-GB" dirty="0"/>
              <a:t>, </a:t>
            </a:r>
            <a:r>
              <a:rPr lang="en-GB" dirty="0" err="1"/>
              <a:t>vilket</a:t>
            </a:r>
            <a:r>
              <a:rPr lang="en-GB" dirty="0"/>
              <a:t> </a:t>
            </a:r>
            <a:r>
              <a:rPr lang="en-GB" dirty="0" err="1"/>
              <a:t>inte</a:t>
            </a:r>
            <a:r>
              <a:rPr lang="en-GB" dirty="0"/>
              <a:t> </a:t>
            </a:r>
            <a:r>
              <a:rPr lang="en-GB" dirty="0" err="1"/>
              <a:t>är</a:t>
            </a:r>
            <a:r>
              <a:rPr lang="en-GB" dirty="0"/>
              <a:t> </a:t>
            </a:r>
            <a:r>
              <a:rPr lang="en-GB" dirty="0" err="1"/>
              <a:t>svaret</a:t>
            </a:r>
            <a:r>
              <a:rPr lang="en-GB" dirty="0"/>
              <a:t> </a:t>
            </a:r>
            <a:r>
              <a:rPr lang="en-GB" dirty="0" err="1"/>
              <a:t>på</a:t>
            </a:r>
            <a:r>
              <a:rPr lang="en-GB" dirty="0"/>
              <a:t> </a:t>
            </a:r>
            <a:r>
              <a:rPr lang="en-GB" dirty="0" err="1"/>
              <a:t>frågan</a:t>
            </a:r>
            <a:r>
              <a:rPr lang="en-GB" dirty="0"/>
              <a:t>. Den </a:t>
            </a:r>
            <a:r>
              <a:rPr lang="en-GB" dirty="0" err="1"/>
              <a:t>frågan</a:t>
            </a:r>
            <a:r>
              <a:rPr lang="en-GB" dirty="0"/>
              <a:t> </a:t>
            </a:r>
            <a:r>
              <a:rPr lang="en-GB" dirty="0" err="1"/>
              <a:t>ställs</a:t>
            </a:r>
            <a:r>
              <a:rPr lang="en-GB" dirty="0"/>
              <a:t> </a:t>
            </a:r>
            <a:r>
              <a:rPr lang="en-GB" dirty="0" err="1"/>
              <a:t>senare</a:t>
            </a:r>
            <a:r>
              <a:rPr lang="en-GB" dirty="0"/>
              <a:t> i </a:t>
            </a:r>
            <a:r>
              <a:rPr lang="en-GB" dirty="0" err="1"/>
              <a:t>undersökningen</a:t>
            </a:r>
            <a:r>
              <a:rPr lang="en-GB" dirty="0"/>
              <a:t>.</a:t>
            </a:r>
          </a:p>
        </p:txBody>
      </p:sp>
      <p:sp>
        <p:nvSpPr>
          <p:cNvPr id="4" name="Platshållare för bildnummer 3"/>
          <p:cNvSpPr>
            <a:spLocks noGrp="1"/>
          </p:cNvSpPr>
          <p:nvPr>
            <p:ph type="sldNum" sz="quarter" idx="5"/>
          </p:nvPr>
        </p:nvSpPr>
        <p:spPr/>
        <p:txBody>
          <a:bodyPr/>
          <a:lstStyle/>
          <a:p>
            <a:fld id="{BF6F94CD-D3A3-AB4C-9720-84D08575B084}" type="slidenum">
              <a:rPr lang="en-GB" smtClean="0"/>
              <a:t>11</a:t>
            </a:fld>
            <a:endParaRPr lang="en-GB"/>
          </a:p>
        </p:txBody>
      </p:sp>
    </p:spTree>
    <p:extLst>
      <p:ext uri="{BB962C8B-B14F-4D97-AF65-F5344CB8AC3E}">
        <p14:creationId xmlns:p14="http://schemas.microsoft.com/office/powerpoint/2010/main" val="1985769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fld id="{BF6F94CD-D3A3-AB4C-9720-84D08575B084}" type="slidenum">
              <a:rPr lang="en-GB" smtClean="0"/>
              <a:t>12</a:t>
            </a:fld>
            <a:endParaRPr lang="en-GB"/>
          </a:p>
        </p:txBody>
      </p:sp>
    </p:spTree>
    <p:extLst>
      <p:ext uri="{BB962C8B-B14F-4D97-AF65-F5344CB8AC3E}">
        <p14:creationId xmlns:p14="http://schemas.microsoft.com/office/powerpoint/2010/main" val="1985769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fld id="{BF6F94CD-D3A3-AB4C-9720-84D08575B084}" type="slidenum">
              <a:rPr lang="en-GB" smtClean="0"/>
              <a:t>14</a:t>
            </a:fld>
            <a:endParaRPr lang="en-GB"/>
          </a:p>
        </p:txBody>
      </p:sp>
    </p:spTree>
    <p:extLst>
      <p:ext uri="{BB962C8B-B14F-4D97-AF65-F5344CB8AC3E}">
        <p14:creationId xmlns:p14="http://schemas.microsoft.com/office/powerpoint/2010/main" val="1985769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algn="l" rtl="0" eaLnBrk="1" fontAlgn="t" latinLnBrk="0" hangingPunct="1">
              <a:spcBef>
                <a:spcPts val="0"/>
              </a:spcBef>
              <a:spcAft>
                <a:spcPts val="0"/>
              </a:spcAft>
            </a:pPr>
            <a:r>
              <a:rPr lang="sv-SE" sz="900" b="0" i="0" u="none" strike="noStrike" kern="1200" dirty="0">
                <a:solidFill>
                  <a:srgbClr val="000000"/>
                </a:solidFill>
                <a:effectLst/>
                <a:latin typeface="Open Sans" panose="020B0606030504020204" pitchFamily="34" charset="0"/>
                <a:ea typeface="Arial" panose="020B0604020202020204" pitchFamily="34" charset="0"/>
                <a:cs typeface="Arial" panose="020B0604020202020204" pitchFamily="34" charset="0"/>
              </a:rPr>
              <a:t>GS personal hävdar att GS behöver skydda sitt "</a:t>
            </a:r>
            <a:r>
              <a:rPr lang="sv-SE" sz="900" b="0" i="0" u="none" strike="noStrike" kern="1200" dirty="0" err="1">
                <a:solidFill>
                  <a:srgbClr val="000000"/>
                </a:solidFill>
                <a:effectLst/>
                <a:latin typeface="Open Sans" panose="020B0606030504020204" pitchFamily="34" charset="0"/>
                <a:ea typeface="Arial" panose="020B0604020202020204" pitchFamily="34" charset="0"/>
                <a:cs typeface="Arial" panose="020B0604020202020204" pitchFamily="34" charset="0"/>
              </a:rPr>
              <a:t>know</a:t>
            </a:r>
            <a:r>
              <a:rPr lang="sv-SE" sz="900" b="0" i="0" u="none" strike="noStrike" kern="1200" dirty="0">
                <a:solidFill>
                  <a:srgbClr val="000000"/>
                </a:solidFill>
                <a:effectLst/>
                <a:latin typeface="Open Sans" panose="020B0606030504020204" pitchFamily="34" charset="0"/>
                <a:ea typeface="Arial" panose="020B0604020202020204" pitchFamily="34" charset="0"/>
                <a:cs typeface="Arial" panose="020B0604020202020204" pitchFamily="34" charset="0"/>
              </a:rPr>
              <a:t> </a:t>
            </a:r>
            <a:r>
              <a:rPr lang="sv-SE" sz="900" b="0" i="0" u="none" strike="noStrike" kern="1200" dirty="0" err="1">
                <a:solidFill>
                  <a:srgbClr val="000000"/>
                </a:solidFill>
                <a:effectLst/>
                <a:latin typeface="Open Sans" panose="020B0606030504020204" pitchFamily="34" charset="0"/>
                <a:ea typeface="Arial" panose="020B0604020202020204" pitchFamily="34" charset="0"/>
                <a:cs typeface="Arial" panose="020B0604020202020204" pitchFamily="34" charset="0"/>
              </a:rPr>
              <a:t>how</a:t>
            </a:r>
            <a:r>
              <a:rPr lang="sv-SE" sz="900" b="0" i="0" u="none" strike="noStrike" kern="1200" dirty="0">
                <a:solidFill>
                  <a:srgbClr val="000000"/>
                </a:solidFill>
                <a:effectLst/>
                <a:latin typeface="Open Sans" panose="020B0606030504020204" pitchFamily="34" charset="0"/>
                <a:ea typeface="Arial" panose="020B0604020202020204" pitchFamily="34" charset="0"/>
                <a:cs typeface="Arial" panose="020B0604020202020204" pitchFamily="34" charset="0"/>
              </a:rPr>
              <a:t>" </a:t>
            </a:r>
            <a:endParaRPr lang="sv-SE" sz="900" b="0" i="0" u="none" strike="noStrike" dirty="0">
              <a:effectLst/>
              <a:latin typeface="Arial" panose="020B0604020202020204" pitchFamily="34" charset="0"/>
            </a:endParaRPr>
          </a:p>
          <a:p>
            <a:pPr marL="0" algn="l" rtl="0" eaLnBrk="1" fontAlgn="t" latinLnBrk="0" hangingPunct="1">
              <a:spcBef>
                <a:spcPts val="0"/>
              </a:spcBef>
              <a:spcAft>
                <a:spcPts val="0"/>
              </a:spcAft>
            </a:pPr>
            <a:r>
              <a:rPr lang="sv-SE" sz="900" b="0" i="0" u="none" strike="noStrike" kern="1200" dirty="0">
                <a:solidFill>
                  <a:srgbClr val="000000"/>
                </a:solidFill>
                <a:effectLst/>
                <a:latin typeface="Open Sans" panose="020B0606030504020204" pitchFamily="34" charset="0"/>
                <a:ea typeface="Arial" panose="020B0604020202020204" pitchFamily="34" charset="0"/>
                <a:cs typeface="Arial" panose="020B0604020202020204" pitchFamily="34" charset="0"/>
              </a:rPr>
              <a:t>Ej Transparanta </a:t>
            </a:r>
            <a:endParaRPr lang="sv-SE" sz="900" b="0" i="0" u="none" strike="noStrike" dirty="0">
              <a:effectLst/>
              <a:latin typeface="Arial" panose="020B0604020202020204" pitchFamily="34" charset="0"/>
            </a:endParaRPr>
          </a:p>
          <a:p>
            <a:pPr marL="0" algn="l" rtl="0" eaLnBrk="1" fontAlgn="t" latinLnBrk="0" hangingPunct="1">
              <a:spcBef>
                <a:spcPts val="0"/>
              </a:spcBef>
              <a:spcAft>
                <a:spcPts val="0"/>
              </a:spcAft>
            </a:pPr>
            <a:r>
              <a:rPr lang="sv-SE" sz="900" b="0" i="0" u="none" strike="noStrike" kern="1200" dirty="0">
                <a:solidFill>
                  <a:srgbClr val="000000"/>
                </a:solidFill>
                <a:effectLst/>
                <a:latin typeface="Open Sans" panose="020B0606030504020204" pitchFamily="34" charset="0"/>
                <a:ea typeface="Arial" panose="020B0604020202020204" pitchFamily="34" charset="0"/>
                <a:cs typeface="Arial" panose="020B0604020202020204" pitchFamily="34" charset="0"/>
              </a:rPr>
              <a:t>Får inte all information gällande uppdrag direkt.</a:t>
            </a:r>
            <a:endParaRPr lang="sv-SE" sz="900" b="0" i="0" u="none" strike="noStrike" dirty="0">
              <a:effectLst/>
              <a:latin typeface="Arial" panose="020B0604020202020204" pitchFamily="34" charset="0"/>
            </a:endParaRPr>
          </a:p>
          <a:p>
            <a:pPr marL="0" algn="l" rtl="0" eaLnBrk="1" fontAlgn="t" latinLnBrk="0" hangingPunct="1">
              <a:spcBef>
                <a:spcPts val="0"/>
              </a:spcBef>
              <a:spcAft>
                <a:spcPts val="0"/>
              </a:spcAft>
            </a:pPr>
            <a:r>
              <a:rPr lang="sv-SE" sz="900" b="0" i="0" u="none" strike="noStrike" kern="1200" dirty="0">
                <a:solidFill>
                  <a:srgbClr val="000000"/>
                </a:solidFill>
                <a:effectLst/>
                <a:latin typeface="Open Sans" panose="020B0606030504020204" pitchFamily="34" charset="0"/>
                <a:ea typeface="Arial" panose="020B0604020202020204" pitchFamily="34" charset="0"/>
                <a:cs typeface="Arial" panose="020B0604020202020204" pitchFamily="34" charset="0"/>
              </a:rPr>
              <a:t>Ibland lite mer proaktiv information. Vissa svar kan ta lite lång tid att få av olika skäl.</a:t>
            </a:r>
            <a:endParaRPr lang="sv-SE" sz="900" b="0" i="0" u="none" strike="noStrike" dirty="0">
              <a:effectLst/>
              <a:latin typeface="Arial" panose="020B0604020202020204" pitchFamily="34" charset="0"/>
            </a:endParaRPr>
          </a:p>
          <a:p>
            <a:pPr marL="0" algn="l" rtl="0" eaLnBrk="1" fontAlgn="t" latinLnBrk="0" hangingPunct="1">
              <a:spcBef>
                <a:spcPts val="0"/>
              </a:spcBef>
              <a:spcAft>
                <a:spcPts val="0"/>
              </a:spcAft>
            </a:pPr>
            <a:r>
              <a:rPr lang="sv-SE" sz="900" b="0" i="0" u="none" strike="noStrike" kern="1200" dirty="0">
                <a:solidFill>
                  <a:srgbClr val="000000"/>
                </a:solidFill>
                <a:effectLst/>
                <a:latin typeface="Open Sans" panose="020B0606030504020204" pitchFamily="34" charset="0"/>
                <a:ea typeface="Arial" panose="020B0604020202020204" pitchFamily="34" charset="0"/>
                <a:cs typeface="Arial" panose="020B0604020202020204" pitchFamily="34" charset="0"/>
              </a:rPr>
              <a:t>det är oklart om svaren är korrekta, ibland är det väldigt känslomässigt, ibland är det </a:t>
            </a:r>
            <a:r>
              <a:rPr lang="sv-SE" sz="900" b="0" i="0" u="none" strike="noStrike" kern="1200" dirty="0" err="1">
                <a:solidFill>
                  <a:srgbClr val="000000"/>
                </a:solidFill>
                <a:effectLst/>
                <a:latin typeface="Open Sans" panose="020B0606030504020204" pitchFamily="34" charset="0"/>
                <a:ea typeface="Arial" panose="020B0604020202020204" pitchFamily="34" charset="0"/>
                <a:cs typeface="Arial" panose="020B0604020202020204" pitchFamily="34" charset="0"/>
              </a:rPr>
              <a:t>asbra</a:t>
            </a:r>
            <a:endParaRPr lang="sv-SE" sz="900" b="0" i="0" u="none" strike="noStrike" dirty="0">
              <a:effectLst/>
              <a:latin typeface="Arial" panose="020B0604020202020204" pitchFamily="34" charset="0"/>
            </a:endParaRPr>
          </a:p>
          <a:p>
            <a:endParaRPr lang="en-GB" dirty="0"/>
          </a:p>
        </p:txBody>
      </p:sp>
      <p:sp>
        <p:nvSpPr>
          <p:cNvPr id="4" name="Platshållare för bildnummer 3"/>
          <p:cNvSpPr>
            <a:spLocks noGrp="1"/>
          </p:cNvSpPr>
          <p:nvPr>
            <p:ph type="sldNum" sz="quarter" idx="5"/>
          </p:nvPr>
        </p:nvSpPr>
        <p:spPr/>
        <p:txBody>
          <a:bodyPr/>
          <a:lstStyle/>
          <a:p>
            <a:fld id="{BF6F94CD-D3A3-AB4C-9720-84D08575B084}" type="slidenum">
              <a:rPr lang="en-GB" smtClean="0"/>
              <a:t>15</a:t>
            </a:fld>
            <a:endParaRPr lang="en-GB"/>
          </a:p>
        </p:txBody>
      </p:sp>
    </p:spTree>
    <p:extLst>
      <p:ext uri="{BB962C8B-B14F-4D97-AF65-F5344CB8AC3E}">
        <p14:creationId xmlns:p14="http://schemas.microsoft.com/office/powerpoint/2010/main" val="1985769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a:p>
        </p:txBody>
      </p:sp>
      <p:sp>
        <p:nvSpPr>
          <p:cNvPr id="4" name="Platshållare för bildnummer 3"/>
          <p:cNvSpPr>
            <a:spLocks noGrp="1"/>
          </p:cNvSpPr>
          <p:nvPr>
            <p:ph type="sldNum" sz="quarter" idx="5"/>
          </p:nvPr>
        </p:nvSpPr>
        <p:spPr/>
        <p:txBody>
          <a:bodyPr/>
          <a:lstStyle/>
          <a:p>
            <a:fld id="{BF6F94CD-D3A3-AB4C-9720-84D08575B084}" type="slidenum">
              <a:rPr lang="en-GB" smtClean="0"/>
              <a:t>16</a:t>
            </a:fld>
            <a:endParaRPr lang="en-GB"/>
          </a:p>
        </p:txBody>
      </p:sp>
    </p:spTree>
    <p:extLst>
      <p:ext uri="{BB962C8B-B14F-4D97-AF65-F5344CB8AC3E}">
        <p14:creationId xmlns:p14="http://schemas.microsoft.com/office/powerpoint/2010/main" val="1985769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6.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Rubrik och innehåll">
    <p:spTree>
      <p:nvGrpSpPr>
        <p:cNvPr id="1" name=""/>
        <p:cNvGrpSpPr/>
        <p:nvPr/>
      </p:nvGrpSpPr>
      <p:grpSpPr>
        <a:xfrm>
          <a:off x="0" y="0"/>
          <a:ext cx="0" cy="0"/>
          <a:chOff x="0" y="0"/>
          <a:chExt cx="0" cy="0"/>
        </a:xfrm>
      </p:grpSpPr>
      <p:sp>
        <p:nvSpPr>
          <p:cNvPr id="30" name="Platshållare för text 10">
            <a:extLst>
              <a:ext uri="{FF2B5EF4-FFF2-40B4-BE49-F238E27FC236}">
                <a16:creationId xmlns:a16="http://schemas.microsoft.com/office/drawing/2014/main" id="{BA92055A-4EAF-6341-A04D-EE264D4013FA}"/>
              </a:ext>
            </a:extLst>
          </p:cNvPr>
          <p:cNvSpPr txBox="1">
            <a:spLocks/>
          </p:cNvSpPr>
          <p:nvPr userDrawn="1"/>
        </p:nvSpPr>
        <p:spPr>
          <a:xfrm>
            <a:off x="554855" y="816658"/>
            <a:ext cx="5474156" cy="491837"/>
          </a:xfrm>
          <a:prstGeom prst="rect">
            <a:avLst/>
          </a:prstGeom>
        </p:spPr>
        <p:txBody>
          <a:bodyPr anchor="b"/>
          <a:lstStyle>
            <a:lvl1pPr marL="0" indent="0" algn="l" defTabSz="914400" rtl="0" eaLnBrk="1" latinLnBrk="0" hangingPunct="1">
              <a:lnSpc>
                <a:spcPts val="2760"/>
              </a:lnSpc>
              <a:spcBef>
                <a:spcPts val="1000"/>
              </a:spcBef>
              <a:buFont typeface="Arial" panose="020B0604020202020204" pitchFamily="34" charset="0"/>
              <a:buNone/>
              <a:defRPr lang="sv-SE" sz="2400" b="1" i="0" kern="1200" smtClean="0">
                <a:solidFill>
                  <a:schemeClr val="bg1"/>
                </a:solidFill>
                <a:effectLst/>
                <a:latin typeface="Franklin Gothic Demi"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800"/>
              <a:t>Instruktion Göteborgs Spårvägar Power Point mall </a:t>
            </a:r>
          </a:p>
        </p:txBody>
      </p:sp>
      <p:sp>
        <p:nvSpPr>
          <p:cNvPr id="24" name="Platshållare för text 10">
            <a:extLst>
              <a:ext uri="{FF2B5EF4-FFF2-40B4-BE49-F238E27FC236}">
                <a16:creationId xmlns:a16="http://schemas.microsoft.com/office/drawing/2014/main" id="{48BE7BCC-10E7-0D49-9936-E1DE107E07E2}"/>
              </a:ext>
            </a:extLst>
          </p:cNvPr>
          <p:cNvSpPr txBox="1">
            <a:spLocks/>
          </p:cNvSpPr>
          <p:nvPr userDrawn="1"/>
        </p:nvSpPr>
        <p:spPr>
          <a:xfrm>
            <a:off x="554855" y="1218679"/>
            <a:ext cx="4685224" cy="348864"/>
          </a:xfrm>
          <a:prstGeom prst="rect">
            <a:avLst/>
          </a:prstGeom>
        </p:spPr>
        <p:txBody>
          <a:bodyPr/>
          <a:lstStyle>
            <a:lvl1pPr marL="0" indent="0" algn="l" defTabSz="914400" rtl="0" eaLnBrk="1" latinLnBrk="0" hangingPunct="1">
              <a:lnSpc>
                <a:spcPts val="1660"/>
              </a:lnSpc>
              <a:spcBef>
                <a:spcPts val="1000"/>
              </a:spcBef>
              <a:buFont typeface="Arial" panose="020B0604020202020204" pitchFamily="34" charset="0"/>
              <a:buNone/>
              <a:defRPr lang="sv-SE" sz="1400" b="0" i="0" kern="1200" smtClean="0">
                <a:solidFill>
                  <a:schemeClr val="bg1"/>
                </a:solidFill>
                <a:effectLst/>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77838">
              <a:buNone/>
              <a:tabLst>
                <a:tab pos="534988" algn="l"/>
              </a:tabLst>
            </a:pPr>
            <a:r>
              <a:rPr lang="sv-SE" sz="1050" b="1"/>
              <a:t>Ta bort denna sida när du är klar!</a:t>
            </a:r>
          </a:p>
        </p:txBody>
      </p:sp>
      <p:sp>
        <p:nvSpPr>
          <p:cNvPr id="25" name="Platshållare för text 10">
            <a:extLst>
              <a:ext uri="{FF2B5EF4-FFF2-40B4-BE49-F238E27FC236}">
                <a16:creationId xmlns:a16="http://schemas.microsoft.com/office/drawing/2014/main" id="{072D3BF3-1360-934D-824A-960B3C09F06F}"/>
              </a:ext>
            </a:extLst>
          </p:cNvPr>
          <p:cNvSpPr txBox="1">
            <a:spLocks/>
          </p:cNvSpPr>
          <p:nvPr userDrawn="1"/>
        </p:nvSpPr>
        <p:spPr>
          <a:xfrm>
            <a:off x="554855" y="1567543"/>
            <a:ext cx="4916472" cy="2298244"/>
          </a:xfrm>
          <a:prstGeom prst="rect">
            <a:avLst/>
          </a:prstGeom>
        </p:spPr>
        <p:txBody>
          <a:bodyPr/>
          <a:lstStyle>
            <a:lvl1pPr marL="0" indent="0" algn="l" defTabSz="914400" rtl="0" eaLnBrk="1" latinLnBrk="0" hangingPunct="1">
              <a:lnSpc>
                <a:spcPts val="1660"/>
              </a:lnSpc>
              <a:spcBef>
                <a:spcPts val="1000"/>
              </a:spcBef>
              <a:buFont typeface="Arial" panose="020B0604020202020204" pitchFamily="34" charset="0"/>
              <a:buNone/>
              <a:defRPr lang="sv-SE" sz="1400" b="0" i="0" kern="1200" smtClean="0">
                <a:solidFill>
                  <a:schemeClr val="bg1"/>
                </a:solidFill>
                <a:effectLst/>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77838">
              <a:lnSpc>
                <a:spcPts val="1160"/>
              </a:lnSpc>
              <a:buNone/>
              <a:tabLst>
                <a:tab pos="534988" algn="l"/>
              </a:tabLst>
            </a:pPr>
            <a:r>
              <a:rPr lang="sv-SE" sz="1050" b="1" i="0">
                <a:latin typeface="Franklin Gothic Demi" panose="020B0603020102020204" pitchFamily="34" charset="0"/>
              </a:rPr>
              <a:t>Bilder:</a:t>
            </a:r>
            <a:br>
              <a:rPr lang="sv-SE" sz="1050" b="1"/>
            </a:br>
            <a:r>
              <a:rPr lang="sv-SE" sz="1050"/>
              <a:t>Vid behov byt till andra bilder från GS </a:t>
            </a:r>
            <a:r>
              <a:rPr lang="sv-SE" sz="1050" err="1"/>
              <a:t>bildbank</a:t>
            </a:r>
            <a:r>
              <a:rPr lang="sv-SE" sz="1050"/>
              <a:t>. </a:t>
            </a:r>
            <a:br>
              <a:rPr lang="sv-SE" sz="1050"/>
            </a:br>
            <a:r>
              <a:rPr lang="sv-SE" sz="1050"/>
              <a:t>Du får inte täcka över GS logga.</a:t>
            </a:r>
          </a:p>
          <a:p>
            <a:pPr marL="0" indent="0" defTabSz="477838">
              <a:buNone/>
            </a:pPr>
            <a:r>
              <a:rPr lang="sv-SE" sz="1050" b="1" i="0">
                <a:latin typeface="Franklin Gothic Demi" panose="020B0603020102020204" pitchFamily="34" charset="0"/>
              </a:rPr>
              <a:t>Tips:</a:t>
            </a:r>
          </a:p>
          <a:p>
            <a:pPr marL="171450" indent="-171450" defTabSz="477838">
              <a:lnSpc>
                <a:spcPts val="760"/>
              </a:lnSpc>
              <a:buFont typeface="Arial" panose="020B0604020202020204" pitchFamily="34" charset="0"/>
              <a:buChar char="•"/>
            </a:pPr>
            <a:r>
              <a:rPr lang="sv-SE" sz="1050"/>
              <a:t>Presentationen är stöd till talaren. </a:t>
            </a:r>
          </a:p>
          <a:p>
            <a:pPr marL="171450" indent="-171450" defTabSz="477838">
              <a:lnSpc>
                <a:spcPts val="760"/>
              </a:lnSpc>
              <a:buFont typeface="Arial" panose="020B0604020202020204" pitchFamily="34" charset="0"/>
              <a:buChar char="•"/>
            </a:pPr>
            <a:r>
              <a:rPr lang="sv-SE" sz="1050"/>
              <a:t>Använd få sidor och begränsa mängden text.</a:t>
            </a:r>
            <a:endParaRPr lang="sv-SE" sz="1050" b="1"/>
          </a:p>
          <a:p>
            <a:pPr marL="171450" indent="-171450" defTabSz="477838">
              <a:lnSpc>
                <a:spcPts val="760"/>
              </a:lnSpc>
              <a:buFont typeface="Arial" panose="020B0604020202020204" pitchFamily="34" charset="0"/>
              <a:buChar char="•"/>
            </a:pPr>
            <a:r>
              <a:rPr lang="sv-SE" sz="1050"/>
              <a:t>Skriv korta meningar och korta punktlistor.</a:t>
            </a:r>
            <a:r>
              <a:rPr lang="sv-SE" sz="1050" b="1"/>
              <a:t>’</a:t>
            </a:r>
          </a:p>
          <a:p>
            <a:pPr marL="171450" indent="-171450" defTabSz="477838">
              <a:lnSpc>
                <a:spcPts val="760"/>
              </a:lnSpc>
              <a:buFont typeface="Arial" panose="020B0604020202020204" pitchFamily="34" charset="0"/>
              <a:buChar char="•"/>
            </a:pPr>
            <a:r>
              <a:rPr lang="sv-SE" sz="1050"/>
              <a:t>Undvik animeringar, övergångar och skuggor.</a:t>
            </a:r>
          </a:p>
          <a:p>
            <a:pPr marL="171450" indent="-171450" defTabSz="477838">
              <a:lnSpc>
                <a:spcPts val="760"/>
              </a:lnSpc>
              <a:buFont typeface="Arial" panose="020B0604020202020204" pitchFamily="34" charset="0"/>
              <a:buChar char="•"/>
            </a:pPr>
            <a:r>
              <a:rPr lang="sv-SE" sz="1050"/>
              <a:t>Lämna avstånd mellan bild, tabeller och text. </a:t>
            </a:r>
          </a:p>
          <a:p>
            <a:pPr marL="171450" indent="-171450" defTabSz="477838">
              <a:lnSpc>
                <a:spcPts val="760"/>
              </a:lnSpc>
              <a:buFont typeface="Arial" panose="020B0604020202020204" pitchFamily="34" charset="0"/>
              <a:buChar char="•"/>
            </a:pPr>
            <a:r>
              <a:rPr lang="sv-SE" sz="1050"/>
              <a:t>Tänk på tydlig kontrast mellan textfärg och bakgrundsfärg.</a:t>
            </a:r>
            <a:endParaRPr lang="sv-SE" sz="1050" b="1"/>
          </a:p>
        </p:txBody>
      </p:sp>
      <p:sp>
        <p:nvSpPr>
          <p:cNvPr id="26" name="Platshållare för text 10">
            <a:extLst>
              <a:ext uri="{FF2B5EF4-FFF2-40B4-BE49-F238E27FC236}">
                <a16:creationId xmlns:a16="http://schemas.microsoft.com/office/drawing/2014/main" id="{C2596B75-D1EC-1740-9F80-54B09A9B7585}"/>
              </a:ext>
            </a:extLst>
          </p:cNvPr>
          <p:cNvSpPr txBox="1">
            <a:spLocks/>
          </p:cNvSpPr>
          <p:nvPr userDrawn="1"/>
        </p:nvSpPr>
        <p:spPr>
          <a:xfrm>
            <a:off x="4669654" y="1567543"/>
            <a:ext cx="3409221" cy="1004207"/>
          </a:xfrm>
          <a:prstGeom prst="rect">
            <a:avLst/>
          </a:prstGeom>
        </p:spPr>
        <p:txBody>
          <a:bodyPr/>
          <a:lstStyle>
            <a:lvl1pPr marL="0" indent="0" algn="l" defTabSz="914400" rtl="0" eaLnBrk="1" latinLnBrk="0" hangingPunct="1">
              <a:lnSpc>
                <a:spcPts val="1660"/>
              </a:lnSpc>
              <a:spcBef>
                <a:spcPts val="1000"/>
              </a:spcBef>
              <a:buFont typeface="Arial" panose="020B0604020202020204" pitchFamily="34" charset="0"/>
              <a:buNone/>
              <a:defRPr lang="sv-SE" sz="1400" b="0" i="0" kern="1200" smtClean="0">
                <a:solidFill>
                  <a:schemeClr val="bg1"/>
                </a:solidFill>
                <a:effectLst/>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77838">
              <a:lnSpc>
                <a:spcPts val="1160"/>
              </a:lnSpc>
              <a:buNone/>
              <a:tabLst>
                <a:tab pos="534988" algn="l"/>
              </a:tabLst>
            </a:pPr>
            <a:r>
              <a:rPr lang="sv-SE" sz="1050" b="1" i="0">
                <a:latin typeface="Franklin Gothic Demi" panose="020B0603020102020204" pitchFamily="34" charset="0"/>
              </a:rPr>
              <a:t>Text:</a:t>
            </a:r>
            <a:br>
              <a:rPr lang="sv-SE" sz="1050" b="1"/>
            </a:br>
            <a:r>
              <a:rPr lang="sv-SE" sz="1050"/>
              <a:t>Rubriker:   </a:t>
            </a:r>
            <a:r>
              <a:rPr lang="sv-SE" sz="1050" b="1" i="0">
                <a:latin typeface="Franklin Gothic Demi" panose="020B0603020102020204" pitchFamily="34" charset="0"/>
              </a:rPr>
              <a:t>Franklin </a:t>
            </a:r>
            <a:r>
              <a:rPr lang="sv-SE" sz="1050" b="1" i="0" err="1">
                <a:latin typeface="Franklin Gothic Demi" panose="020B0603020102020204" pitchFamily="34" charset="0"/>
              </a:rPr>
              <a:t>Gothic</a:t>
            </a:r>
            <a:r>
              <a:rPr lang="sv-SE" sz="1050" b="1" i="0">
                <a:latin typeface="Franklin Gothic Demi" panose="020B0603020102020204" pitchFamily="34" charset="0"/>
              </a:rPr>
              <a:t> Demi</a:t>
            </a:r>
            <a:br>
              <a:rPr lang="sv-SE" sz="1050"/>
            </a:br>
            <a:r>
              <a:rPr lang="sv-SE" sz="1050"/>
              <a:t>Löptext:	  Franklin </a:t>
            </a:r>
            <a:r>
              <a:rPr lang="sv-SE" sz="1050" err="1"/>
              <a:t>Gothic</a:t>
            </a:r>
            <a:r>
              <a:rPr lang="sv-SE" sz="1050"/>
              <a:t> Book.</a:t>
            </a:r>
          </a:p>
          <a:p>
            <a:pPr marL="0" indent="0" defTabSz="477838">
              <a:lnSpc>
                <a:spcPts val="1160"/>
              </a:lnSpc>
              <a:buNone/>
            </a:pPr>
            <a:r>
              <a:rPr lang="sv-SE" sz="1050" b="1" i="0">
                <a:latin typeface="Franklin Gothic Demi" panose="020B0603020102020204" pitchFamily="34" charset="0"/>
              </a:rPr>
              <a:t>Textfärg:</a:t>
            </a:r>
            <a:br>
              <a:rPr lang="sv-SE" sz="1050" b="1" i="0">
                <a:latin typeface="Franklin Gothic Demi" panose="020B0603020102020204" pitchFamily="34" charset="0"/>
              </a:rPr>
            </a:br>
            <a:r>
              <a:rPr lang="sv-SE" sz="1050" b="0" i="0">
                <a:latin typeface="Franklin Gothic Book" panose="020B0503020102020204" pitchFamily="34" charset="0"/>
              </a:rPr>
              <a:t>Använd i första hand vit. Om det behövs kompletteras använd ”Himmelsblå” eller ”</a:t>
            </a:r>
            <a:r>
              <a:rPr lang="sv-SE" sz="1050" b="0" i="0" err="1">
                <a:latin typeface="Franklin Gothic Book" panose="020B0503020102020204" pitchFamily="34" charset="0"/>
              </a:rPr>
              <a:t>Spårgrå</a:t>
            </a:r>
            <a:r>
              <a:rPr lang="sv-SE" sz="1050" b="0" i="0">
                <a:latin typeface="Franklin Gothic Book" panose="020B0503020102020204" pitchFamily="34" charset="0"/>
              </a:rPr>
              <a:t>”</a:t>
            </a:r>
          </a:p>
        </p:txBody>
      </p:sp>
      <p:sp>
        <p:nvSpPr>
          <p:cNvPr id="3" name="Ellips 2">
            <a:extLst>
              <a:ext uri="{FF2B5EF4-FFF2-40B4-BE49-F238E27FC236}">
                <a16:creationId xmlns:a16="http://schemas.microsoft.com/office/drawing/2014/main" id="{C1CCCA04-2A85-974C-9F50-56B227CE8143}"/>
              </a:ext>
            </a:extLst>
          </p:cNvPr>
          <p:cNvSpPr/>
          <p:nvPr userDrawn="1"/>
        </p:nvSpPr>
        <p:spPr>
          <a:xfrm>
            <a:off x="4767806" y="2921242"/>
            <a:ext cx="944545" cy="9445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Ellips 27">
            <a:extLst>
              <a:ext uri="{FF2B5EF4-FFF2-40B4-BE49-F238E27FC236}">
                <a16:creationId xmlns:a16="http://schemas.microsoft.com/office/drawing/2014/main" id="{92B1481B-713F-7348-8AD9-357238957E1B}"/>
              </a:ext>
            </a:extLst>
          </p:cNvPr>
          <p:cNvSpPr/>
          <p:nvPr userDrawn="1"/>
        </p:nvSpPr>
        <p:spPr>
          <a:xfrm>
            <a:off x="5848004" y="2921242"/>
            <a:ext cx="944545" cy="944545"/>
          </a:xfrm>
          <a:prstGeom prst="ellipse">
            <a:avLst/>
          </a:prstGeom>
          <a:solidFill>
            <a:srgbClr val="8AC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Ellips 28">
            <a:extLst>
              <a:ext uri="{FF2B5EF4-FFF2-40B4-BE49-F238E27FC236}">
                <a16:creationId xmlns:a16="http://schemas.microsoft.com/office/drawing/2014/main" id="{C025BDE2-1B9E-5045-8647-372DA1960193}"/>
              </a:ext>
            </a:extLst>
          </p:cNvPr>
          <p:cNvSpPr/>
          <p:nvPr userDrawn="1"/>
        </p:nvSpPr>
        <p:spPr>
          <a:xfrm>
            <a:off x="6963371" y="2921242"/>
            <a:ext cx="944545" cy="944545"/>
          </a:xfrm>
          <a:prstGeom prst="ellipse">
            <a:avLst/>
          </a:prstGeom>
          <a:solidFill>
            <a:srgbClr val="B7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textruta 30">
            <a:extLst>
              <a:ext uri="{FF2B5EF4-FFF2-40B4-BE49-F238E27FC236}">
                <a16:creationId xmlns:a16="http://schemas.microsoft.com/office/drawing/2014/main" id="{C9E16C3A-23E3-7545-BA93-759091FCCD16}"/>
              </a:ext>
            </a:extLst>
          </p:cNvPr>
          <p:cNvSpPr txBox="1"/>
          <p:nvPr userDrawn="1"/>
        </p:nvSpPr>
        <p:spPr>
          <a:xfrm>
            <a:off x="4767806" y="3886644"/>
            <a:ext cx="904489" cy="307777"/>
          </a:xfrm>
          <a:prstGeom prst="rect">
            <a:avLst/>
          </a:prstGeom>
          <a:noFill/>
        </p:spPr>
        <p:txBody>
          <a:bodyPr wrap="square">
            <a:spAutoFit/>
          </a:bodyPr>
          <a:lstStyle/>
          <a:p>
            <a:pPr algn="ctr"/>
            <a:r>
              <a:rPr lang="sv-SE" sz="700" b="1" i="0">
                <a:solidFill>
                  <a:schemeClr val="bg1"/>
                </a:solidFill>
                <a:latin typeface="Franklin Gothic Demi" panose="020B0603020102020204" pitchFamily="34" charset="0"/>
              </a:rPr>
              <a:t>Primär </a:t>
            </a:r>
          </a:p>
          <a:p>
            <a:pPr algn="ctr"/>
            <a:r>
              <a:rPr lang="sv-SE" sz="700" b="0" i="0">
                <a:solidFill>
                  <a:schemeClr val="bg1"/>
                </a:solidFill>
                <a:latin typeface="Franklin Gothic Book" panose="020B0503020102020204" pitchFamily="34" charset="0"/>
              </a:rPr>
              <a:t>Vit</a:t>
            </a:r>
          </a:p>
        </p:txBody>
      </p:sp>
      <p:sp>
        <p:nvSpPr>
          <p:cNvPr id="32" name="textruta 31">
            <a:extLst>
              <a:ext uri="{FF2B5EF4-FFF2-40B4-BE49-F238E27FC236}">
                <a16:creationId xmlns:a16="http://schemas.microsoft.com/office/drawing/2014/main" id="{1DB0B468-1393-EA4E-BD22-066C992CE4CB}"/>
              </a:ext>
            </a:extLst>
          </p:cNvPr>
          <p:cNvSpPr txBox="1"/>
          <p:nvPr userDrawn="1"/>
        </p:nvSpPr>
        <p:spPr>
          <a:xfrm>
            <a:off x="5807741" y="3886644"/>
            <a:ext cx="1025069" cy="415498"/>
          </a:xfrm>
          <a:prstGeom prst="rect">
            <a:avLst/>
          </a:prstGeom>
          <a:noFill/>
        </p:spPr>
        <p:txBody>
          <a:bodyPr wrap="square">
            <a:spAutoFit/>
          </a:bodyPr>
          <a:lstStyle/>
          <a:p>
            <a:pPr algn="ctr"/>
            <a:r>
              <a:rPr lang="sv-SE" sz="700" b="1" i="0">
                <a:solidFill>
                  <a:schemeClr val="bg1"/>
                </a:solidFill>
                <a:latin typeface="Franklin Gothic Demi" panose="020B0603020102020204" pitchFamily="34" charset="0"/>
              </a:rPr>
              <a:t>Sekundär</a:t>
            </a:r>
          </a:p>
          <a:p>
            <a:pPr algn="ctr"/>
            <a:r>
              <a:rPr lang="sv-SE" sz="700" b="0" i="0">
                <a:solidFill>
                  <a:schemeClr val="bg1"/>
                </a:solidFill>
                <a:latin typeface="Franklin Gothic Book" panose="020B0503020102020204" pitchFamily="34" charset="0"/>
              </a:rPr>
              <a:t>Himmelsblå</a:t>
            </a:r>
          </a:p>
          <a:p>
            <a:pPr algn="ctr"/>
            <a:r>
              <a:rPr lang="sv-SE" sz="700" b="0" i="0">
                <a:solidFill>
                  <a:schemeClr val="bg1"/>
                </a:solidFill>
                <a:latin typeface="Franklin Gothic Book" panose="020B0503020102020204" pitchFamily="34" charset="0"/>
              </a:rPr>
              <a:t>R:138 G:194 B:230</a:t>
            </a:r>
          </a:p>
        </p:txBody>
      </p:sp>
      <p:sp>
        <p:nvSpPr>
          <p:cNvPr id="33" name="textruta 32">
            <a:extLst>
              <a:ext uri="{FF2B5EF4-FFF2-40B4-BE49-F238E27FC236}">
                <a16:creationId xmlns:a16="http://schemas.microsoft.com/office/drawing/2014/main" id="{5C365E00-4458-D84F-98C6-33618756D15C}"/>
              </a:ext>
            </a:extLst>
          </p:cNvPr>
          <p:cNvSpPr txBox="1"/>
          <p:nvPr userDrawn="1"/>
        </p:nvSpPr>
        <p:spPr>
          <a:xfrm>
            <a:off x="6963371" y="3886644"/>
            <a:ext cx="1025069" cy="415498"/>
          </a:xfrm>
          <a:prstGeom prst="rect">
            <a:avLst/>
          </a:prstGeom>
          <a:noFill/>
        </p:spPr>
        <p:txBody>
          <a:bodyPr wrap="square">
            <a:spAutoFit/>
          </a:bodyPr>
          <a:lstStyle/>
          <a:p>
            <a:pPr algn="ctr"/>
            <a:r>
              <a:rPr lang="sv-SE" sz="700" b="1" i="0">
                <a:solidFill>
                  <a:schemeClr val="bg1"/>
                </a:solidFill>
                <a:latin typeface="Franklin Gothic Demi" panose="020B0603020102020204" pitchFamily="34" charset="0"/>
              </a:rPr>
              <a:t>Sekundär</a:t>
            </a:r>
          </a:p>
          <a:p>
            <a:pPr algn="ctr"/>
            <a:r>
              <a:rPr lang="sv-SE" sz="700" b="0" i="0">
                <a:solidFill>
                  <a:schemeClr val="bg1"/>
                </a:solidFill>
                <a:latin typeface="Franklin Gothic Book" panose="020B0503020102020204" pitchFamily="34" charset="0"/>
              </a:rPr>
              <a:t>Spårvagnsgrå</a:t>
            </a:r>
          </a:p>
          <a:p>
            <a:pPr algn="ctr"/>
            <a:r>
              <a:rPr lang="sv-SE" sz="700" b="0" i="0">
                <a:solidFill>
                  <a:schemeClr val="bg1"/>
                </a:solidFill>
                <a:latin typeface="Franklin Gothic Book" panose="020B0503020102020204" pitchFamily="34" charset="0"/>
              </a:rPr>
              <a:t>R:183 G:185 B:186</a:t>
            </a:r>
          </a:p>
        </p:txBody>
      </p:sp>
    </p:spTree>
    <p:extLst>
      <p:ext uri="{BB962C8B-B14F-4D97-AF65-F5344CB8AC3E}">
        <p14:creationId xmlns:p14="http://schemas.microsoft.com/office/powerpoint/2010/main" val="1463614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4_Rubrik och innehåll">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DCD66608-35F5-FB46-8677-B3C9FD7E26B4}"/>
              </a:ext>
            </a:extLst>
          </p:cNvPr>
          <p:cNvSpPr>
            <a:spLocks noGrp="1"/>
          </p:cNvSpPr>
          <p:nvPr>
            <p:ph type="pic" sz="quarter" idx="12"/>
          </p:nvPr>
        </p:nvSpPr>
        <p:spPr>
          <a:xfrm>
            <a:off x="0" y="0"/>
            <a:ext cx="9144000" cy="5143500"/>
          </a:xfrm>
          <a:prstGeom prst="rect">
            <a:avLst/>
          </a:prstGeom>
        </p:spPr>
        <p:txBody>
          <a:bodyPr/>
          <a:lstStyle/>
          <a:p>
            <a:endParaRPr lang="sv-SE"/>
          </a:p>
        </p:txBody>
      </p:sp>
      <p:sp>
        <p:nvSpPr>
          <p:cNvPr id="13" name="Rektangel 12">
            <a:extLst>
              <a:ext uri="{FF2B5EF4-FFF2-40B4-BE49-F238E27FC236}">
                <a16:creationId xmlns:a16="http://schemas.microsoft.com/office/drawing/2014/main" id="{3DF4250D-0748-E041-86D9-06CD674BF7B5}"/>
              </a:ext>
            </a:extLst>
          </p:cNvPr>
          <p:cNvSpPr/>
          <p:nvPr userDrawn="1"/>
        </p:nvSpPr>
        <p:spPr>
          <a:xfrm rot="16200000">
            <a:off x="3044537" y="-955965"/>
            <a:ext cx="3054926" cy="9144002"/>
          </a:xfrm>
          <a:prstGeom prst="rect">
            <a:avLst/>
          </a:prstGeom>
          <a:gradFill>
            <a:gsLst>
              <a:gs pos="9000">
                <a:schemeClr val="accent1">
                  <a:alpha val="0"/>
                  <a:lumMod val="0"/>
                </a:schemeClr>
              </a:gs>
              <a:gs pos="68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pic>
        <p:nvPicPr>
          <p:cNvPr id="11" name="Bildobjekt 10">
            <a:extLst>
              <a:ext uri="{FF2B5EF4-FFF2-40B4-BE49-F238E27FC236}">
                <a16:creationId xmlns:a16="http://schemas.microsoft.com/office/drawing/2014/main" id="{F4510BA1-65A5-F446-AE22-3F9D9327D5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80642" y="4500264"/>
            <a:ext cx="1436675" cy="556618"/>
          </a:xfrm>
          <a:prstGeom prst="rect">
            <a:avLst/>
          </a:prstGeom>
        </p:spPr>
      </p:pic>
      <p:sp>
        <p:nvSpPr>
          <p:cNvPr id="12" name="Platshållare för text 10">
            <a:extLst>
              <a:ext uri="{FF2B5EF4-FFF2-40B4-BE49-F238E27FC236}">
                <a16:creationId xmlns:a16="http://schemas.microsoft.com/office/drawing/2014/main" id="{31655CD8-E418-1D4B-89D7-ECC9E7567213}"/>
              </a:ext>
            </a:extLst>
          </p:cNvPr>
          <p:cNvSpPr>
            <a:spLocks noGrp="1"/>
          </p:cNvSpPr>
          <p:nvPr>
            <p:ph type="body" sz="quarter" idx="10" hasCustomPrompt="1"/>
          </p:nvPr>
        </p:nvSpPr>
        <p:spPr>
          <a:xfrm>
            <a:off x="250409" y="3306256"/>
            <a:ext cx="3607594" cy="491837"/>
          </a:xfrm>
          <a:prstGeom prst="rect">
            <a:avLst/>
          </a:prstGeom>
        </p:spPr>
        <p:txBody>
          <a:bodyPr anchor="b"/>
          <a:lstStyle>
            <a:lvl1pPr marL="0" indent="0" algn="l">
              <a:lnSpc>
                <a:spcPts val="2970"/>
              </a:lnSpc>
              <a:buNone/>
              <a:defRPr sz="2700" b="1" i="0">
                <a:solidFill>
                  <a:schemeClr val="bg1"/>
                </a:solidFill>
                <a:latin typeface="Franklin Gothic Demi" panose="020B0603020102020204" pitchFamily="34" charset="0"/>
              </a:defRPr>
            </a:lvl1pPr>
          </a:lstStyle>
          <a:p>
            <a:pPr lvl="0"/>
            <a:r>
              <a:rPr lang="sv-SE" err="1"/>
              <a:t>Subpage</a:t>
            </a:r>
            <a:endParaRPr lang="sv-SE"/>
          </a:p>
        </p:txBody>
      </p:sp>
      <p:sp>
        <p:nvSpPr>
          <p:cNvPr id="14" name="Platshållare för text 10">
            <a:extLst>
              <a:ext uri="{FF2B5EF4-FFF2-40B4-BE49-F238E27FC236}">
                <a16:creationId xmlns:a16="http://schemas.microsoft.com/office/drawing/2014/main" id="{8619D1A7-D0D9-8F4B-8BC3-D0BF8100BFC0}"/>
              </a:ext>
            </a:extLst>
          </p:cNvPr>
          <p:cNvSpPr>
            <a:spLocks noGrp="1"/>
          </p:cNvSpPr>
          <p:nvPr>
            <p:ph type="body" sz="quarter" idx="11" hasCustomPrompt="1"/>
          </p:nvPr>
        </p:nvSpPr>
        <p:spPr>
          <a:xfrm>
            <a:off x="250409" y="3806115"/>
            <a:ext cx="4964772" cy="1154907"/>
          </a:xfrm>
          <a:prstGeom prst="rect">
            <a:avLst/>
          </a:prstGeom>
        </p:spPr>
        <p:txBody>
          <a:bodyPr/>
          <a:lstStyle>
            <a:lvl1pPr marL="0" indent="0" algn="l">
              <a:lnSpc>
                <a:spcPts val="1245"/>
              </a:lnSpc>
              <a:buFont typeface="Arial" panose="020B0604020202020204" pitchFamily="34" charset="0"/>
              <a:buNone/>
              <a:defRPr sz="1050" b="0" i="0">
                <a:solidFill>
                  <a:schemeClr val="bg1"/>
                </a:solidFill>
                <a:latin typeface="Franklin Gothic Book" panose="020B0503020102020204" pitchFamily="34" charset="0"/>
                <a:ea typeface="Neue Alte Grotesk Book" pitchFamily="2" charset="0"/>
              </a:defRPr>
            </a:lvl1pPr>
          </a:lstStyle>
          <a:p>
            <a:pPr lvl="0"/>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consectetuer</a:t>
            </a:r>
            <a:r>
              <a:rPr lang="sv-SE"/>
              <a:t> </a:t>
            </a:r>
            <a:r>
              <a:rPr lang="sv-SE" err="1"/>
              <a:t>adipiscing</a:t>
            </a:r>
            <a:r>
              <a:rPr lang="sv-SE"/>
              <a:t> elit, sed </a:t>
            </a:r>
            <a:r>
              <a:rPr lang="sv-SE" err="1"/>
              <a:t>diam</a:t>
            </a:r>
            <a:r>
              <a:rPr lang="sv-SE"/>
              <a:t> </a:t>
            </a:r>
            <a:r>
              <a:rPr lang="sv-SE" err="1"/>
              <a:t>nonummy</a:t>
            </a:r>
            <a:r>
              <a:rPr lang="sv-SE"/>
              <a:t> </a:t>
            </a:r>
            <a:r>
              <a:rPr lang="sv-SE" err="1"/>
              <a:t>nibh</a:t>
            </a:r>
            <a:r>
              <a:rPr lang="sv-SE"/>
              <a:t> </a:t>
            </a:r>
            <a:r>
              <a:rPr lang="sv-SE" err="1"/>
              <a:t>euismod</a:t>
            </a:r>
            <a:r>
              <a:rPr lang="sv-SE"/>
              <a:t> </a:t>
            </a:r>
            <a:r>
              <a:rPr lang="sv-SE" err="1"/>
              <a:t>tincidunt</a:t>
            </a:r>
            <a:r>
              <a:rPr lang="sv-SE"/>
              <a:t> ut </a:t>
            </a:r>
            <a:r>
              <a:rPr lang="sv-SE" err="1"/>
              <a:t>laoreet</a:t>
            </a:r>
            <a:r>
              <a:rPr lang="sv-SE"/>
              <a:t> </a:t>
            </a:r>
            <a:r>
              <a:rPr lang="sv-SE" err="1"/>
              <a:t>dolore</a:t>
            </a:r>
            <a:r>
              <a:rPr lang="sv-SE"/>
              <a:t> </a:t>
            </a:r>
            <a:r>
              <a:rPr lang="sv-SE" err="1"/>
              <a:t>magna</a:t>
            </a:r>
            <a:r>
              <a:rPr lang="sv-SE"/>
              <a:t> </a:t>
            </a:r>
            <a:r>
              <a:rPr lang="sv-SE" err="1"/>
              <a:t>aliquam</a:t>
            </a:r>
            <a:r>
              <a:rPr lang="sv-SE"/>
              <a:t> erat </a:t>
            </a:r>
            <a:r>
              <a:rPr lang="sv-SE" err="1"/>
              <a:t>volutpat</a:t>
            </a:r>
            <a:r>
              <a:rPr lang="sv-SE"/>
              <a:t>. Ut </a:t>
            </a:r>
            <a:r>
              <a:rPr lang="sv-SE" err="1"/>
              <a:t>wisi</a:t>
            </a:r>
            <a:r>
              <a:rPr lang="sv-SE"/>
              <a: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a:t>
            </a:r>
            <a:r>
              <a:rPr lang="sv-SE"/>
              <a:t> </a:t>
            </a:r>
            <a:r>
              <a:rPr lang="sv-SE" err="1"/>
              <a:t>tation</a:t>
            </a:r>
            <a:r>
              <a:rPr lang="sv-SE"/>
              <a:t> </a:t>
            </a:r>
            <a:r>
              <a:rPr lang="sv-SE" err="1"/>
              <a:t>ullamcorper</a:t>
            </a:r>
            <a:r>
              <a:rPr lang="sv-SE"/>
              <a:t> </a:t>
            </a:r>
            <a:r>
              <a:rPr lang="sv-SE" err="1"/>
              <a:t>suscipit</a:t>
            </a:r>
            <a:r>
              <a:rPr lang="sv-SE"/>
              <a:t> </a:t>
            </a:r>
            <a:r>
              <a:rPr lang="sv-SE" err="1"/>
              <a:t>lobortis</a:t>
            </a:r>
            <a:r>
              <a:rPr lang="sv-SE"/>
              <a:t> </a:t>
            </a:r>
            <a:r>
              <a:rPr lang="sv-SE" err="1"/>
              <a:t>nisl</a:t>
            </a:r>
            <a:r>
              <a:rPr lang="sv-SE"/>
              <a:t> ut </a:t>
            </a:r>
            <a:r>
              <a:rPr lang="sv-SE" err="1"/>
              <a:t>aliquip</a:t>
            </a:r>
            <a:r>
              <a:rPr lang="sv-SE"/>
              <a:t> ex </a:t>
            </a:r>
            <a:r>
              <a:rPr lang="sv-SE" err="1"/>
              <a:t>ea</a:t>
            </a:r>
            <a:r>
              <a:rPr lang="sv-SE"/>
              <a:t> </a:t>
            </a:r>
            <a:r>
              <a:rPr lang="sv-SE" err="1"/>
              <a:t>commodo</a:t>
            </a:r>
            <a:r>
              <a:rPr lang="sv-SE"/>
              <a:t> </a:t>
            </a:r>
            <a:r>
              <a:rPr lang="sv-SE" err="1"/>
              <a:t>consequat</a:t>
            </a:r>
            <a:r>
              <a:rPr lang="sv-SE"/>
              <a:t>. </a:t>
            </a:r>
            <a:r>
              <a:rPr lang="sv-SE" err="1"/>
              <a:t>Duis</a:t>
            </a:r>
            <a:r>
              <a:rPr lang="sv-SE"/>
              <a:t> </a:t>
            </a:r>
            <a:r>
              <a:rPr lang="sv-SE" err="1"/>
              <a:t>autem</a:t>
            </a:r>
            <a:r>
              <a:rPr lang="sv-SE"/>
              <a:t> </a:t>
            </a:r>
            <a:r>
              <a:rPr lang="sv-SE" err="1"/>
              <a:t>vel</a:t>
            </a:r>
            <a:r>
              <a:rPr lang="sv-SE"/>
              <a:t> </a:t>
            </a:r>
            <a:r>
              <a:rPr lang="sv-SE" err="1"/>
              <a:t>eum</a:t>
            </a:r>
            <a:r>
              <a:rPr lang="sv-SE"/>
              <a:t> </a:t>
            </a:r>
            <a:r>
              <a:rPr lang="sv-SE" err="1"/>
              <a:t>iriure</a:t>
            </a:r>
            <a:r>
              <a:rPr lang="sv-SE"/>
              <a:t> </a:t>
            </a:r>
            <a:r>
              <a:rPr lang="sv-SE" err="1"/>
              <a:t>dolor</a:t>
            </a:r>
            <a:r>
              <a:rPr lang="sv-SE"/>
              <a:t> in </a:t>
            </a:r>
            <a:r>
              <a:rPr lang="sv-SE" err="1"/>
              <a:t>hendrerit</a:t>
            </a:r>
            <a:r>
              <a:rPr lang="sv-SE"/>
              <a:t> in </a:t>
            </a:r>
            <a:r>
              <a:rPr lang="sv-SE" err="1"/>
              <a:t>vulputate</a:t>
            </a:r>
            <a:r>
              <a:rPr lang="sv-SE"/>
              <a:t> </a:t>
            </a:r>
            <a:r>
              <a:rPr lang="sv-SE" err="1"/>
              <a:t>velit</a:t>
            </a:r>
            <a:r>
              <a:rPr lang="sv-SE"/>
              <a:t> esse </a:t>
            </a:r>
            <a:r>
              <a:rPr lang="sv-SE" err="1"/>
              <a:t>molestie</a:t>
            </a:r>
            <a:r>
              <a:rPr lang="sv-SE"/>
              <a:t> </a:t>
            </a:r>
            <a:r>
              <a:rPr lang="sv-SE" err="1"/>
              <a:t>consequat</a:t>
            </a:r>
            <a:r>
              <a:rPr lang="sv-SE"/>
              <a:t>. </a:t>
            </a:r>
            <a:r>
              <a:rPr lang="sv-SE" err="1"/>
              <a:t>ullamcorper</a:t>
            </a:r>
            <a:r>
              <a:rPr lang="sv-SE"/>
              <a:t> </a:t>
            </a:r>
            <a:r>
              <a:rPr lang="sv-SE" err="1"/>
              <a:t>suscipit</a:t>
            </a:r>
            <a:r>
              <a:rPr lang="sv-SE"/>
              <a:t> </a:t>
            </a:r>
            <a:r>
              <a:rPr lang="sv-SE" err="1"/>
              <a:t>lobortis</a:t>
            </a:r>
            <a:r>
              <a:rPr lang="sv-SE"/>
              <a:t> </a:t>
            </a:r>
            <a:r>
              <a:rPr lang="sv-SE" err="1"/>
              <a:t>nisl</a:t>
            </a:r>
            <a:r>
              <a:rPr lang="sv-SE"/>
              <a:t> ut </a:t>
            </a:r>
            <a:r>
              <a:rPr lang="sv-SE" err="1"/>
              <a:t>aliquip</a:t>
            </a:r>
            <a:r>
              <a:rPr lang="sv-SE"/>
              <a:t> ex </a:t>
            </a:r>
            <a:r>
              <a:rPr lang="sv-SE" err="1"/>
              <a:t>ea</a:t>
            </a:r>
            <a:r>
              <a:rPr lang="sv-SE"/>
              <a:t> </a:t>
            </a:r>
            <a:r>
              <a:rPr lang="sv-SE" err="1"/>
              <a:t>commodo</a:t>
            </a:r>
            <a:r>
              <a:rPr lang="sv-SE"/>
              <a:t> </a:t>
            </a:r>
            <a:r>
              <a:rPr lang="sv-SE" err="1"/>
              <a:t>consequat</a:t>
            </a:r>
            <a:r>
              <a:rPr lang="sv-SE"/>
              <a:t>. </a:t>
            </a:r>
            <a:r>
              <a:rPr lang="sv-SE" err="1"/>
              <a:t>Duis</a:t>
            </a:r>
            <a:r>
              <a:rPr lang="sv-SE"/>
              <a:t> </a:t>
            </a:r>
            <a:r>
              <a:rPr lang="sv-SE" err="1"/>
              <a:t>autem</a:t>
            </a:r>
            <a:r>
              <a:rPr lang="sv-SE"/>
              <a:t> </a:t>
            </a:r>
            <a:r>
              <a:rPr lang="sv-SE" err="1"/>
              <a:t>vel</a:t>
            </a:r>
            <a:r>
              <a:rPr lang="sv-SE"/>
              <a:t> </a:t>
            </a:r>
            <a:r>
              <a:rPr lang="sv-SE" err="1"/>
              <a:t>eum</a:t>
            </a:r>
            <a:r>
              <a:rPr lang="sv-SE"/>
              <a:t> </a:t>
            </a:r>
            <a:r>
              <a:rPr lang="sv-SE" err="1"/>
              <a:t>iriure</a:t>
            </a:r>
            <a:r>
              <a:rPr lang="sv-SE"/>
              <a:t> </a:t>
            </a:r>
            <a:r>
              <a:rPr lang="sv-SE" err="1"/>
              <a:t>dolor</a:t>
            </a:r>
            <a:r>
              <a:rPr lang="sv-SE"/>
              <a:t> in </a:t>
            </a:r>
            <a:r>
              <a:rPr lang="sv-SE" err="1"/>
              <a:t>hendrerit</a:t>
            </a:r>
            <a:endParaRPr lang="sv-SE"/>
          </a:p>
        </p:txBody>
      </p:sp>
    </p:spTree>
    <p:extLst>
      <p:ext uri="{BB962C8B-B14F-4D97-AF65-F5344CB8AC3E}">
        <p14:creationId xmlns:p14="http://schemas.microsoft.com/office/powerpoint/2010/main" val="464425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Rubrik och innehåll">
    <p:spTree>
      <p:nvGrpSpPr>
        <p:cNvPr id="1" name=""/>
        <p:cNvGrpSpPr/>
        <p:nvPr/>
      </p:nvGrpSpPr>
      <p:grpSpPr>
        <a:xfrm>
          <a:off x="0" y="0"/>
          <a:ext cx="0" cy="0"/>
          <a:chOff x="0" y="0"/>
          <a:chExt cx="0" cy="0"/>
        </a:xfrm>
      </p:grpSpPr>
      <p:sp>
        <p:nvSpPr>
          <p:cNvPr id="8" name="Platshållare för bild 2">
            <a:extLst>
              <a:ext uri="{FF2B5EF4-FFF2-40B4-BE49-F238E27FC236}">
                <a16:creationId xmlns:a16="http://schemas.microsoft.com/office/drawing/2014/main" id="{84571EFE-46A9-7B40-876E-38CE324C23A3}"/>
              </a:ext>
            </a:extLst>
          </p:cNvPr>
          <p:cNvSpPr>
            <a:spLocks noGrp="1"/>
          </p:cNvSpPr>
          <p:nvPr>
            <p:ph type="pic" sz="quarter" idx="12"/>
          </p:nvPr>
        </p:nvSpPr>
        <p:spPr>
          <a:xfrm>
            <a:off x="0" y="0"/>
            <a:ext cx="9144000" cy="5143500"/>
          </a:xfrm>
          <a:prstGeom prst="rect">
            <a:avLst/>
          </a:prstGeom>
        </p:spPr>
        <p:txBody>
          <a:bodyPr/>
          <a:lstStyle/>
          <a:p>
            <a:endParaRPr lang="sv-SE"/>
          </a:p>
        </p:txBody>
      </p:sp>
      <p:sp>
        <p:nvSpPr>
          <p:cNvPr id="24" name="Rektangel 23">
            <a:extLst>
              <a:ext uri="{FF2B5EF4-FFF2-40B4-BE49-F238E27FC236}">
                <a16:creationId xmlns:a16="http://schemas.microsoft.com/office/drawing/2014/main" id="{297BD46F-05C5-2643-A0D8-D839EEB1D310}"/>
              </a:ext>
            </a:extLst>
          </p:cNvPr>
          <p:cNvSpPr/>
          <p:nvPr userDrawn="1"/>
        </p:nvSpPr>
        <p:spPr>
          <a:xfrm>
            <a:off x="8106" y="0"/>
            <a:ext cx="5436731" cy="5143500"/>
          </a:xfrm>
          <a:prstGeom prst="rect">
            <a:avLst/>
          </a:prstGeom>
          <a:gradFill>
            <a:gsLst>
              <a:gs pos="9000">
                <a:schemeClr val="accent1">
                  <a:alpha val="0"/>
                  <a:lumMod val="0"/>
                </a:schemeClr>
              </a:gs>
              <a:gs pos="68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sp>
        <p:nvSpPr>
          <p:cNvPr id="6" name="Platshållare för text 10">
            <a:extLst>
              <a:ext uri="{FF2B5EF4-FFF2-40B4-BE49-F238E27FC236}">
                <a16:creationId xmlns:a16="http://schemas.microsoft.com/office/drawing/2014/main" id="{D77F80C0-2BF3-264F-920E-B6020866759C}"/>
              </a:ext>
            </a:extLst>
          </p:cNvPr>
          <p:cNvSpPr>
            <a:spLocks noGrp="1"/>
          </p:cNvSpPr>
          <p:nvPr>
            <p:ph type="body" sz="quarter" idx="10" hasCustomPrompt="1"/>
          </p:nvPr>
        </p:nvSpPr>
        <p:spPr>
          <a:xfrm>
            <a:off x="250409" y="965301"/>
            <a:ext cx="3255278" cy="491837"/>
          </a:xfrm>
          <a:prstGeom prst="rect">
            <a:avLst/>
          </a:prstGeom>
        </p:spPr>
        <p:txBody>
          <a:bodyPr anchor="b"/>
          <a:lstStyle>
            <a:lvl1pPr marL="0" indent="0" algn="l">
              <a:lnSpc>
                <a:spcPts val="2970"/>
              </a:lnSpc>
              <a:buNone/>
              <a:defRPr sz="2700" b="1" i="0">
                <a:solidFill>
                  <a:schemeClr val="bg1"/>
                </a:solidFill>
                <a:latin typeface="Franklin Gothic Demi" panose="020B0603020102020204" pitchFamily="34" charset="0"/>
              </a:defRPr>
            </a:lvl1pPr>
          </a:lstStyle>
          <a:p>
            <a:pPr lvl="0"/>
            <a:r>
              <a:rPr lang="sv-SE" err="1"/>
              <a:t>Subpage</a:t>
            </a:r>
            <a:endParaRPr lang="sv-SE"/>
          </a:p>
        </p:txBody>
      </p:sp>
      <p:sp>
        <p:nvSpPr>
          <p:cNvPr id="7" name="Platshållare för text 10">
            <a:extLst>
              <a:ext uri="{FF2B5EF4-FFF2-40B4-BE49-F238E27FC236}">
                <a16:creationId xmlns:a16="http://schemas.microsoft.com/office/drawing/2014/main" id="{C979E0D2-E92C-A742-AC3B-844A59BB6797}"/>
              </a:ext>
            </a:extLst>
          </p:cNvPr>
          <p:cNvSpPr>
            <a:spLocks noGrp="1"/>
          </p:cNvSpPr>
          <p:nvPr>
            <p:ph type="body" sz="quarter" idx="11" hasCustomPrompt="1"/>
          </p:nvPr>
        </p:nvSpPr>
        <p:spPr>
          <a:xfrm>
            <a:off x="250409" y="1494846"/>
            <a:ext cx="3247172" cy="3562036"/>
          </a:xfrm>
          <a:prstGeom prst="rect">
            <a:avLst/>
          </a:prstGeom>
        </p:spPr>
        <p:txBody>
          <a:bodyPr/>
          <a:lstStyle>
            <a:lvl1pPr marL="0" marR="0" indent="0" algn="l" defTabSz="685800" rtl="0" eaLnBrk="1" fontAlgn="auto" latinLnBrk="0" hangingPunct="1">
              <a:lnSpc>
                <a:spcPts val="1245"/>
              </a:lnSpc>
              <a:spcBef>
                <a:spcPts val="750"/>
              </a:spcBef>
              <a:spcAft>
                <a:spcPts val="0"/>
              </a:spcAft>
              <a:buClrTx/>
              <a:buSzTx/>
              <a:buFont typeface="Arial" panose="020B0604020202020204" pitchFamily="34" charset="0"/>
              <a:buNone/>
              <a:tabLst/>
              <a:defRPr sz="1050" b="0" i="0">
                <a:solidFill>
                  <a:schemeClr val="bg1"/>
                </a:solidFill>
                <a:latin typeface="Franklin Gothic Book" panose="020B0503020102020204" pitchFamily="34" charset="0"/>
                <a:ea typeface="Neue Alte Grotesk Book" pitchFamily="2" charset="0"/>
              </a:defRPr>
            </a:lvl1pPr>
          </a:lstStyle>
          <a:p>
            <a:pPr lvl="0"/>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consectetuer</a:t>
            </a:r>
            <a:r>
              <a:rPr lang="sv-SE"/>
              <a:t> </a:t>
            </a:r>
            <a:r>
              <a:rPr lang="sv-SE" err="1"/>
              <a:t>adipiscing</a:t>
            </a:r>
            <a:r>
              <a:rPr lang="sv-SE"/>
              <a:t> elit, sed </a:t>
            </a:r>
            <a:r>
              <a:rPr lang="sv-SE" err="1"/>
              <a:t>diam</a:t>
            </a:r>
            <a:r>
              <a:rPr lang="sv-SE"/>
              <a:t> </a:t>
            </a:r>
            <a:r>
              <a:rPr lang="sv-SE" err="1"/>
              <a:t>nonummy</a:t>
            </a:r>
            <a:r>
              <a:rPr lang="sv-SE"/>
              <a:t> </a:t>
            </a:r>
            <a:r>
              <a:rPr lang="sv-SE" err="1"/>
              <a:t>nibh</a:t>
            </a:r>
            <a:r>
              <a:rPr lang="sv-SE"/>
              <a:t> </a:t>
            </a:r>
            <a:r>
              <a:rPr lang="sv-SE" err="1"/>
              <a:t>euismod</a:t>
            </a:r>
            <a:r>
              <a:rPr lang="sv-SE"/>
              <a:t> </a:t>
            </a:r>
            <a:r>
              <a:rPr lang="sv-SE" err="1"/>
              <a:t>tincidunt</a:t>
            </a:r>
            <a:r>
              <a:rPr lang="sv-SE"/>
              <a:t> ut </a:t>
            </a:r>
            <a:r>
              <a:rPr lang="sv-SE" err="1"/>
              <a:t>laoreet</a:t>
            </a:r>
            <a:r>
              <a:rPr lang="sv-SE"/>
              <a:t> </a:t>
            </a:r>
            <a:r>
              <a:rPr lang="sv-SE" err="1"/>
              <a:t>dolore</a:t>
            </a:r>
            <a:r>
              <a:rPr lang="sv-SE"/>
              <a:t> </a:t>
            </a:r>
            <a:r>
              <a:rPr lang="sv-SE" err="1"/>
              <a:t>magna</a:t>
            </a:r>
            <a:r>
              <a:rPr lang="sv-SE"/>
              <a:t> </a:t>
            </a:r>
            <a:r>
              <a:rPr lang="sv-SE" err="1"/>
              <a:t>aliquam</a:t>
            </a:r>
            <a:r>
              <a:rPr lang="sv-SE"/>
              <a:t> erat </a:t>
            </a:r>
            <a:r>
              <a:rPr lang="sv-SE" err="1"/>
              <a:t>volutpat</a:t>
            </a:r>
            <a:r>
              <a:rPr lang="sv-SE"/>
              <a:t>. Ut </a:t>
            </a:r>
            <a:r>
              <a:rPr lang="sv-SE" err="1"/>
              <a:t>wisi</a:t>
            </a:r>
            <a:r>
              <a:rPr lang="sv-SE"/>
              <a: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a:t>
            </a:r>
            <a:r>
              <a:rPr lang="sv-SE"/>
              <a:t> </a:t>
            </a:r>
            <a:r>
              <a:rPr lang="sv-SE" err="1"/>
              <a:t>tation</a:t>
            </a:r>
            <a:r>
              <a:rPr lang="sv-SE"/>
              <a:t> </a:t>
            </a:r>
            <a:r>
              <a:rPr lang="sv-SE" err="1"/>
              <a:t>ullamcorper</a:t>
            </a:r>
            <a:r>
              <a:rPr lang="sv-SE"/>
              <a:t> </a:t>
            </a:r>
            <a:r>
              <a:rPr lang="sv-SE" err="1"/>
              <a:t>suscipit</a:t>
            </a:r>
            <a:r>
              <a:rPr lang="sv-SE"/>
              <a:t> </a:t>
            </a:r>
            <a:r>
              <a:rPr lang="sv-SE" err="1"/>
              <a:t>lobortis</a:t>
            </a:r>
            <a:r>
              <a:rPr lang="sv-SE"/>
              <a:t> </a:t>
            </a:r>
            <a:r>
              <a:rPr lang="sv-SE" err="1"/>
              <a:t>nisl</a:t>
            </a:r>
            <a:r>
              <a:rPr lang="sv-SE"/>
              <a:t> ut </a:t>
            </a:r>
            <a:r>
              <a:rPr lang="sv-SE" err="1"/>
              <a:t>aliquip</a:t>
            </a:r>
            <a:r>
              <a:rPr lang="sv-SE"/>
              <a:t> ex </a:t>
            </a:r>
            <a:r>
              <a:rPr lang="sv-SE" err="1"/>
              <a:t>ea</a:t>
            </a:r>
            <a:r>
              <a:rPr lang="sv-SE"/>
              <a:t> </a:t>
            </a:r>
            <a:r>
              <a:rPr lang="sv-SE" err="1"/>
              <a:t>commodo</a:t>
            </a:r>
            <a:r>
              <a:rPr lang="sv-SE"/>
              <a:t> </a:t>
            </a:r>
            <a:r>
              <a:rPr lang="sv-SE" err="1"/>
              <a:t>consequat</a:t>
            </a:r>
            <a:r>
              <a:rPr lang="sv-SE"/>
              <a:t>. </a:t>
            </a:r>
            <a:r>
              <a:rPr lang="sv-SE" err="1"/>
              <a:t>Duis</a:t>
            </a:r>
            <a:r>
              <a:rPr lang="sv-SE"/>
              <a:t> </a:t>
            </a:r>
            <a:r>
              <a:rPr lang="sv-SE" err="1"/>
              <a:t>autem</a:t>
            </a:r>
            <a:r>
              <a:rPr lang="sv-SE"/>
              <a:t> </a:t>
            </a:r>
            <a:r>
              <a:rPr lang="sv-SE" err="1"/>
              <a:t>vel</a:t>
            </a:r>
            <a:r>
              <a:rPr lang="sv-SE"/>
              <a:t> </a:t>
            </a:r>
            <a:r>
              <a:rPr lang="sv-SE" err="1"/>
              <a:t>eum</a:t>
            </a:r>
            <a:r>
              <a:rPr lang="sv-SE"/>
              <a:t> </a:t>
            </a:r>
            <a:r>
              <a:rPr lang="sv-SE" err="1"/>
              <a:t>iriure</a:t>
            </a:r>
            <a:r>
              <a:rPr lang="sv-SE"/>
              <a:t> </a:t>
            </a:r>
            <a:r>
              <a:rPr lang="sv-SE" err="1"/>
              <a:t>dolor</a:t>
            </a:r>
            <a:r>
              <a:rPr lang="sv-SE"/>
              <a:t> in </a:t>
            </a:r>
            <a:r>
              <a:rPr lang="sv-SE" err="1"/>
              <a:t>hendrerit</a:t>
            </a:r>
            <a:r>
              <a:rPr lang="sv-SE"/>
              <a:t> in </a:t>
            </a:r>
            <a:r>
              <a:rPr lang="sv-SE" err="1"/>
              <a:t>vulputate</a:t>
            </a:r>
            <a:r>
              <a:rPr lang="sv-SE"/>
              <a:t> </a:t>
            </a:r>
            <a:r>
              <a:rPr lang="sv-SE" err="1"/>
              <a:t>velit</a:t>
            </a:r>
            <a:r>
              <a:rPr lang="sv-SE"/>
              <a:t> esse </a:t>
            </a:r>
            <a:r>
              <a:rPr lang="sv-SE" err="1"/>
              <a:t>molestie</a:t>
            </a:r>
            <a:r>
              <a:rPr lang="sv-SE"/>
              <a:t> </a:t>
            </a:r>
            <a:r>
              <a:rPr lang="sv-SE" err="1"/>
              <a:t>consequat</a:t>
            </a:r>
            <a:r>
              <a:rPr lang="sv-SE"/>
              <a:t>.</a:t>
            </a:r>
          </a:p>
          <a:p>
            <a:pPr marL="0" marR="0" lvl="0" indent="0" algn="l" defTabSz="685800" rtl="0" eaLnBrk="1" fontAlgn="auto" latinLnBrk="0" hangingPunct="1">
              <a:lnSpc>
                <a:spcPts val="1245"/>
              </a:lnSpc>
              <a:spcBef>
                <a:spcPts val="750"/>
              </a:spcBef>
              <a:spcAft>
                <a:spcPts val="0"/>
              </a:spcAft>
              <a:buClrTx/>
              <a:buSzTx/>
              <a:buFont typeface="Arial" panose="020B0604020202020204" pitchFamily="34" charset="0"/>
              <a:buNone/>
              <a:tabLst/>
              <a:defRPr/>
            </a:pP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consectetuer</a:t>
            </a:r>
            <a:r>
              <a:rPr lang="sv-SE"/>
              <a:t> </a:t>
            </a:r>
            <a:r>
              <a:rPr lang="sv-SE" err="1"/>
              <a:t>adipiscing</a:t>
            </a:r>
            <a:r>
              <a:rPr lang="sv-SE"/>
              <a:t> elit, sed </a:t>
            </a:r>
            <a:r>
              <a:rPr lang="sv-SE" err="1"/>
              <a:t>diam</a:t>
            </a:r>
            <a:r>
              <a:rPr lang="sv-SE"/>
              <a:t> </a:t>
            </a:r>
            <a:r>
              <a:rPr lang="sv-SE" err="1"/>
              <a:t>nonummy</a:t>
            </a:r>
            <a:r>
              <a:rPr lang="sv-SE"/>
              <a:t> </a:t>
            </a:r>
            <a:r>
              <a:rPr lang="sv-SE" err="1"/>
              <a:t>nibh</a:t>
            </a:r>
            <a:r>
              <a:rPr lang="sv-SE"/>
              <a:t> </a:t>
            </a:r>
            <a:r>
              <a:rPr lang="sv-SE" err="1"/>
              <a:t>euismod</a:t>
            </a:r>
            <a:r>
              <a:rPr lang="sv-SE"/>
              <a:t> </a:t>
            </a:r>
            <a:r>
              <a:rPr lang="sv-SE" err="1"/>
              <a:t>tincidunt</a:t>
            </a:r>
            <a:r>
              <a:rPr lang="sv-SE"/>
              <a:t> ut </a:t>
            </a:r>
            <a:r>
              <a:rPr lang="sv-SE" err="1"/>
              <a:t>laoreet</a:t>
            </a:r>
            <a:r>
              <a:rPr lang="sv-SE"/>
              <a:t> </a:t>
            </a:r>
            <a:r>
              <a:rPr lang="sv-SE" err="1"/>
              <a:t>dolore</a:t>
            </a:r>
            <a:r>
              <a:rPr lang="sv-SE"/>
              <a:t> </a:t>
            </a:r>
            <a:r>
              <a:rPr lang="sv-SE" err="1"/>
              <a:t>magna</a:t>
            </a:r>
            <a:r>
              <a:rPr lang="sv-SE"/>
              <a:t> </a:t>
            </a:r>
            <a:r>
              <a:rPr lang="sv-SE" err="1"/>
              <a:t>aliquam</a:t>
            </a:r>
            <a:r>
              <a:rPr lang="sv-SE"/>
              <a:t> erat </a:t>
            </a:r>
            <a:r>
              <a:rPr lang="sv-SE" err="1"/>
              <a:t>volutpat</a:t>
            </a:r>
            <a:r>
              <a:rPr lang="sv-SE"/>
              <a:t>. Ut </a:t>
            </a:r>
            <a:r>
              <a:rPr lang="sv-SE" err="1"/>
              <a:t>wisi</a:t>
            </a:r>
            <a:r>
              <a:rPr lang="sv-SE"/>
              <a: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a:t>
            </a:r>
            <a:r>
              <a:rPr lang="sv-SE"/>
              <a:t> </a:t>
            </a:r>
            <a:r>
              <a:rPr lang="sv-SE" err="1"/>
              <a:t>tation</a:t>
            </a:r>
            <a:r>
              <a:rPr lang="sv-SE"/>
              <a:t> </a:t>
            </a:r>
            <a:r>
              <a:rPr lang="sv-SE" err="1"/>
              <a:t>ullamcorper</a:t>
            </a:r>
            <a:r>
              <a:rPr lang="sv-SE"/>
              <a:t> </a:t>
            </a:r>
            <a:r>
              <a:rPr lang="sv-SE" err="1"/>
              <a:t>suscipit</a:t>
            </a:r>
            <a:r>
              <a:rPr lang="sv-SE"/>
              <a:t> </a:t>
            </a:r>
            <a:r>
              <a:rPr lang="sv-SE" err="1"/>
              <a:t>lobortis</a:t>
            </a:r>
            <a:r>
              <a:rPr lang="sv-SE"/>
              <a:t> </a:t>
            </a:r>
            <a:r>
              <a:rPr lang="sv-SE" err="1"/>
              <a:t>nisl</a:t>
            </a:r>
            <a:r>
              <a:rPr lang="sv-SE"/>
              <a:t> ut </a:t>
            </a:r>
            <a:r>
              <a:rPr lang="sv-SE" err="1"/>
              <a:t>aliquip</a:t>
            </a:r>
            <a:r>
              <a:rPr lang="sv-SE"/>
              <a:t> ex </a:t>
            </a:r>
            <a:r>
              <a:rPr lang="sv-SE" err="1"/>
              <a:t>ea</a:t>
            </a:r>
            <a:r>
              <a:rPr lang="sv-SE"/>
              <a:t> </a:t>
            </a:r>
            <a:r>
              <a:rPr lang="sv-SE" err="1"/>
              <a:t>commodo</a:t>
            </a:r>
            <a:r>
              <a:rPr lang="sv-SE"/>
              <a:t> </a:t>
            </a:r>
            <a:r>
              <a:rPr lang="sv-SE" err="1"/>
              <a:t>consequat</a:t>
            </a:r>
            <a:r>
              <a:rPr lang="sv-SE"/>
              <a:t>. </a:t>
            </a:r>
            <a:r>
              <a:rPr lang="sv-SE" err="1"/>
              <a:t>Duis</a:t>
            </a:r>
            <a:r>
              <a:rPr lang="sv-SE"/>
              <a:t> </a:t>
            </a:r>
            <a:r>
              <a:rPr lang="sv-SE" err="1"/>
              <a:t>autem</a:t>
            </a:r>
            <a:r>
              <a:rPr lang="sv-SE"/>
              <a:t> </a:t>
            </a:r>
            <a:r>
              <a:rPr lang="sv-SE" err="1"/>
              <a:t>vel</a:t>
            </a:r>
            <a:r>
              <a:rPr lang="sv-SE"/>
              <a:t> </a:t>
            </a:r>
            <a:r>
              <a:rPr lang="sv-SE" err="1"/>
              <a:t>eum</a:t>
            </a:r>
            <a:r>
              <a:rPr lang="sv-SE"/>
              <a:t> </a:t>
            </a:r>
            <a:r>
              <a:rPr lang="sv-SE" err="1"/>
              <a:t>iriure</a:t>
            </a:r>
            <a:r>
              <a:rPr lang="sv-SE"/>
              <a:t> </a:t>
            </a:r>
            <a:r>
              <a:rPr lang="sv-SE" err="1"/>
              <a:t>dolor</a:t>
            </a:r>
            <a:r>
              <a:rPr lang="sv-SE"/>
              <a:t> in </a:t>
            </a:r>
            <a:r>
              <a:rPr lang="sv-SE" err="1"/>
              <a:t>hendrerit</a:t>
            </a:r>
            <a:r>
              <a:rPr lang="sv-SE"/>
              <a:t> in </a:t>
            </a:r>
            <a:r>
              <a:rPr lang="sv-SE" err="1"/>
              <a:t>vulputate</a:t>
            </a:r>
            <a:r>
              <a:rPr lang="sv-SE"/>
              <a:t> </a:t>
            </a:r>
            <a:r>
              <a:rPr lang="sv-SE" err="1"/>
              <a:t>velit</a:t>
            </a:r>
            <a:r>
              <a:rPr lang="sv-SE"/>
              <a:t> esse </a:t>
            </a:r>
            <a:r>
              <a:rPr lang="sv-SE" err="1"/>
              <a:t>molestie</a:t>
            </a:r>
            <a:r>
              <a:rPr lang="sv-SE"/>
              <a:t> </a:t>
            </a:r>
            <a:r>
              <a:rPr lang="sv-SE" err="1"/>
              <a:t>consequat</a:t>
            </a:r>
            <a:r>
              <a:rPr lang="sv-SE"/>
              <a:t>.</a:t>
            </a:r>
          </a:p>
          <a:p>
            <a:pPr marL="0" marR="0" lvl="0" indent="0" algn="l" defTabSz="685800" rtl="0" eaLnBrk="1" fontAlgn="auto" latinLnBrk="0" hangingPunct="1">
              <a:lnSpc>
                <a:spcPts val="1245"/>
              </a:lnSpc>
              <a:spcBef>
                <a:spcPts val="750"/>
              </a:spcBef>
              <a:spcAft>
                <a:spcPts val="0"/>
              </a:spcAft>
              <a:buClrTx/>
              <a:buSzTx/>
              <a:buFont typeface="Arial" panose="020B0604020202020204" pitchFamily="34" charset="0"/>
              <a:buNone/>
              <a:tabLst/>
              <a:defRPr/>
            </a:pP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consectetuer</a:t>
            </a:r>
            <a:r>
              <a:rPr lang="sv-SE"/>
              <a:t> </a:t>
            </a:r>
            <a:r>
              <a:rPr lang="sv-SE" err="1"/>
              <a:t>adipiscing</a:t>
            </a:r>
            <a:r>
              <a:rPr lang="sv-SE"/>
              <a:t> elit, sed </a:t>
            </a:r>
            <a:r>
              <a:rPr lang="sv-SE" err="1"/>
              <a:t>diam</a:t>
            </a:r>
            <a:r>
              <a:rPr lang="sv-SE"/>
              <a:t> </a:t>
            </a:r>
            <a:r>
              <a:rPr lang="sv-SE" err="1"/>
              <a:t>nonummy</a:t>
            </a:r>
            <a:r>
              <a:rPr lang="sv-SE"/>
              <a:t> </a:t>
            </a:r>
            <a:r>
              <a:rPr lang="sv-SE" err="1"/>
              <a:t>nibh</a:t>
            </a:r>
            <a:r>
              <a:rPr lang="sv-SE"/>
              <a:t> </a:t>
            </a:r>
            <a:r>
              <a:rPr lang="sv-SE" err="1"/>
              <a:t>euismod</a:t>
            </a:r>
            <a:r>
              <a:rPr lang="sv-SE"/>
              <a:t> </a:t>
            </a:r>
            <a:r>
              <a:rPr lang="sv-SE" err="1"/>
              <a:t>tincidunt</a:t>
            </a:r>
            <a:r>
              <a:rPr lang="sv-SE"/>
              <a:t> ut </a:t>
            </a:r>
            <a:r>
              <a:rPr lang="sv-SE" err="1"/>
              <a:t>laoreet</a:t>
            </a:r>
            <a:r>
              <a:rPr lang="sv-SE"/>
              <a:t> </a:t>
            </a:r>
            <a:r>
              <a:rPr lang="sv-SE" err="1"/>
              <a:t>dolore</a:t>
            </a:r>
            <a:r>
              <a:rPr lang="sv-SE"/>
              <a:t> </a:t>
            </a:r>
            <a:r>
              <a:rPr lang="sv-SE" err="1"/>
              <a:t>magna</a:t>
            </a:r>
            <a:r>
              <a:rPr lang="sv-SE"/>
              <a:t> </a:t>
            </a:r>
            <a:r>
              <a:rPr lang="sv-SE" err="1"/>
              <a:t>aliquam</a:t>
            </a:r>
            <a:r>
              <a:rPr lang="sv-SE"/>
              <a:t> erat </a:t>
            </a:r>
            <a:r>
              <a:rPr lang="sv-SE" err="1"/>
              <a:t>volutpat</a:t>
            </a:r>
            <a:r>
              <a:rPr lang="sv-SE"/>
              <a:t>. Ut </a:t>
            </a:r>
            <a:r>
              <a:rPr lang="sv-SE" err="1"/>
              <a:t>wisi</a:t>
            </a:r>
            <a:r>
              <a:rPr lang="sv-SE"/>
              <a: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a:t>
            </a:r>
            <a:r>
              <a:rPr lang="sv-SE"/>
              <a:t> </a:t>
            </a:r>
            <a:r>
              <a:rPr lang="sv-SE" err="1"/>
              <a:t>tation</a:t>
            </a:r>
            <a:r>
              <a:rPr lang="sv-SE"/>
              <a:t> </a:t>
            </a:r>
            <a:r>
              <a:rPr lang="sv-SE" err="1"/>
              <a:t>ullamcorper</a:t>
            </a:r>
            <a:r>
              <a:rPr lang="sv-SE"/>
              <a:t> </a:t>
            </a:r>
            <a:r>
              <a:rPr lang="sv-SE" err="1"/>
              <a:t>suscipit</a:t>
            </a:r>
            <a:r>
              <a:rPr lang="sv-SE"/>
              <a:t> </a:t>
            </a:r>
            <a:r>
              <a:rPr lang="sv-SE" err="1"/>
              <a:t>loborti</a:t>
            </a:r>
            <a:r>
              <a:rPr lang="sv-SE"/>
              <a:t>.</a:t>
            </a:r>
          </a:p>
          <a:p>
            <a:pPr lvl="0"/>
            <a:endParaRPr lang="sv-SE"/>
          </a:p>
        </p:txBody>
      </p:sp>
      <p:pic>
        <p:nvPicPr>
          <p:cNvPr id="9" name="Bildobjekt 8">
            <a:extLst>
              <a:ext uri="{FF2B5EF4-FFF2-40B4-BE49-F238E27FC236}">
                <a16:creationId xmlns:a16="http://schemas.microsoft.com/office/drawing/2014/main" id="{123E09A1-2553-C846-8F13-91C5D832F9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80642" y="4500264"/>
            <a:ext cx="1436675" cy="556618"/>
          </a:xfrm>
          <a:prstGeom prst="rect">
            <a:avLst/>
          </a:prstGeom>
        </p:spPr>
      </p:pic>
    </p:spTree>
    <p:extLst>
      <p:ext uri="{BB962C8B-B14F-4D97-AF65-F5344CB8AC3E}">
        <p14:creationId xmlns:p14="http://schemas.microsoft.com/office/powerpoint/2010/main" val="4154949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Rubrik och innehåll">
    <p:spTree>
      <p:nvGrpSpPr>
        <p:cNvPr id="1" name=""/>
        <p:cNvGrpSpPr/>
        <p:nvPr/>
      </p:nvGrpSpPr>
      <p:grpSpPr>
        <a:xfrm>
          <a:off x="0" y="0"/>
          <a:ext cx="0" cy="0"/>
          <a:chOff x="0" y="0"/>
          <a:chExt cx="0" cy="0"/>
        </a:xfrm>
      </p:grpSpPr>
      <p:sp>
        <p:nvSpPr>
          <p:cNvPr id="2" name="Platshållare för text 10">
            <a:extLst>
              <a:ext uri="{FF2B5EF4-FFF2-40B4-BE49-F238E27FC236}">
                <a16:creationId xmlns:a16="http://schemas.microsoft.com/office/drawing/2014/main" id="{A646E8B9-71E6-7A44-AD7A-ACF489256FD5}"/>
              </a:ext>
            </a:extLst>
          </p:cNvPr>
          <p:cNvSpPr>
            <a:spLocks noGrp="1"/>
          </p:cNvSpPr>
          <p:nvPr>
            <p:ph type="body" sz="quarter" idx="10" hasCustomPrompt="1"/>
          </p:nvPr>
        </p:nvSpPr>
        <p:spPr>
          <a:xfrm>
            <a:off x="726045" y="1325056"/>
            <a:ext cx="3607594" cy="491837"/>
          </a:xfrm>
          <a:prstGeom prst="rect">
            <a:avLst/>
          </a:prstGeom>
        </p:spPr>
        <p:txBody>
          <a:bodyPr anchor="b"/>
          <a:lstStyle>
            <a:lvl1pPr marL="0" indent="0" algn="l">
              <a:lnSpc>
                <a:spcPts val="2970"/>
              </a:lnSpc>
              <a:buNone/>
              <a:defRPr sz="2700" b="1" i="0">
                <a:solidFill>
                  <a:schemeClr val="bg1"/>
                </a:solidFill>
                <a:latin typeface="Franklin Gothic Demi" panose="020B0603020102020204" pitchFamily="34" charset="0"/>
              </a:defRPr>
            </a:lvl1pPr>
          </a:lstStyle>
          <a:p>
            <a:pPr lvl="0"/>
            <a:r>
              <a:rPr lang="sv-SE" err="1"/>
              <a:t>Subpage</a:t>
            </a:r>
            <a:endParaRPr lang="sv-SE"/>
          </a:p>
        </p:txBody>
      </p:sp>
      <p:sp>
        <p:nvSpPr>
          <p:cNvPr id="3" name="Platshållare för text 10">
            <a:extLst>
              <a:ext uri="{FF2B5EF4-FFF2-40B4-BE49-F238E27FC236}">
                <a16:creationId xmlns:a16="http://schemas.microsoft.com/office/drawing/2014/main" id="{DD467AFE-6CEF-6348-A6E2-AD2F98E3300F}"/>
              </a:ext>
            </a:extLst>
          </p:cNvPr>
          <p:cNvSpPr>
            <a:spLocks noGrp="1"/>
          </p:cNvSpPr>
          <p:nvPr>
            <p:ph type="body" sz="quarter" idx="11" hasCustomPrompt="1"/>
          </p:nvPr>
        </p:nvSpPr>
        <p:spPr>
          <a:xfrm>
            <a:off x="726044" y="1832936"/>
            <a:ext cx="5941456" cy="2748179"/>
          </a:xfrm>
          <a:prstGeom prst="rect">
            <a:avLst/>
          </a:prstGeom>
        </p:spPr>
        <p:txBody>
          <a:bodyPr/>
          <a:lstStyle>
            <a:lvl1pPr marL="0" indent="0" algn="l">
              <a:lnSpc>
                <a:spcPts val="1245"/>
              </a:lnSpc>
              <a:buFont typeface="Arial" panose="020B0604020202020204" pitchFamily="34" charset="0"/>
              <a:buNone/>
              <a:defRPr sz="1050" b="0" i="0">
                <a:solidFill>
                  <a:schemeClr val="bg1"/>
                </a:solidFill>
                <a:latin typeface="Franklin Gothic Book" panose="020B0503020102020204" pitchFamily="34" charset="0"/>
                <a:ea typeface="Neue Alte Grotesk Book" pitchFamily="2" charset="0"/>
              </a:defRPr>
            </a:lvl1pPr>
          </a:lstStyle>
          <a:p>
            <a:pPr lvl="0"/>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consectetuer</a:t>
            </a:r>
            <a:r>
              <a:rPr lang="sv-SE"/>
              <a:t> </a:t>
            </a:r>
            <a:r>
              <a:rPr lang="sv-SE" err="1"/>
              <a:t>adipiscing</a:t>
            </a:r>
            <a:r>
              <a:rPr lang="sv-SE"/>
              <a:t> elit, sed </a:t>
            </a:r>
            <a:r>
              <a:rPr lang="sv-SE" err="1"/>
              <a:t>diam</a:t>
            </a:r>
            <a:r>
              <a:rPr lang="sv-SE"/>
              <a:t> </a:t>
            </a:r>
            <a:r>
              <a:rPr lang="sv-SE" err="1"/>
              <a:t>nonummy</a:t>
            </a:r>
            <a:r>
              <a:rPr lang="sv-SE"/>
              <a:t> </a:t>
            </a:r>
            <a:r>
              <a:rPr lang="sv-SE" err="1"/>
              <a:t>nibh</a:t>
            </a:r>
            <a:r>
              <a:rPr lang="sv-SE"/>
              <a:t> </a:t>
            </a:r>
            <a:r>
              <a:rPr lang="sv-SE" err="1"/>
              <a:t>euismod</a:t>
            </a:r>
            <a:r>
              <a:rPr lang="sv-SE"/>
              <a:t> </a:t>
            </a:r>
            <a:r>
              <a:rPr lang="sv-SE" err="1"/>
              <a:t>tincidunt</a:t>
            </a:r>
            <a:r>
              <a:rPr lang="sv-SE"/>
              <a:t> ut </a:t>
            </a:r>
            <a:r>
              <a:rPr lang="sv-SE" err="1"/>
              <a:t>laoreet</a:t>
            </a:r>
            <a:r>
              <a:rPr lang="sv-SE"/>
              <a:t> </a:t>
            </a:r>
            <a:r>
              <a:rPr lang="sv-SE" err="1"/>
              <a:t>dolore</a:t>
            </a:r>
            <a:r>
              <a:rPr lang="sv-SE"/>
              <a:t> </a:t>
            </a:r>
            <a:r>
              <a:rPr lang="sv-SE" err="1"/>
              <a:t>magna</a:t>
            </a:r>
            <a:r>
              <a:rPr lang="sv-SE"/>
              <a:t> </a:t>
            </a:r>
            <a:r>
              <a:rPr lang="sv-SE" err="1"/>
              <a:t>aliquam</a:t>
            </a:r>
            <a:r>
              <a:rPr lang="sv-SE"/>
              <a:t> erat </a:t>
            </a:r>
            <a:r>
              <a:rPr lang="sv-SE" err="1"/>
              <a:t>volutpat</a:t>
            </a:r>
            <a:r>
              <a:rPr lang="sv-SE"/>
              <a:t>. Ut </a:t>
            </a:r>
            <a:r>
              <a:rPr lang="sv-SE" err="1"/>
              <a:t>wisi</a:t>
            </a:r>
            <a:r>
              <a:rPr lang="sv-SE"/>
              <a: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a:t>
            </a:r>
            <a:r>
              <a:rPr lang="sv-SE"/>
              <a:t> </a:t>
            </a:r>
            <a:r>
              <a:rPr lang="sv-SE" err="1"/>
              <a:t>tation</a:t>
            </a:r>
            <a:r>
              <a:rPr lang="sv-SE"/>
              <a:t> </a:t>
            </a:r>
            <a:r>
              <a:rPr lang="sv-SE" err="1"/>
              <a:t>ullamcorper</a:t>
            </a:r>
            <a:r>
              <a:rPr lang="sv-SE"/>
              <a:t> </a:t>
            </a:r>
            <a:r>
              <a:rPr lang="sv-SE" err="1"/>
              <a:t>suscipit</a:t>
            </a:r>
            <a:r>
              <a:rPr lang="sv-SE"/>
              <a:t> </a:t>
            </a:r>
            <a:r>
              <a:rPr lang="sv-SE" err="1"/>
              <a:t>lobortis</a:t>
            </a:r>
            <a:r>
              <a:rPr lang="sv-SE"/>
              <a:t> </a:t>
            </a:r>
            <a:r>
              <a:rPr lang="sv-SE" err="1"/>
              <a:t>nisl</a:t>
            </a:r>
            <a:r>
              <a:rPr lang="sv-SE"/>
              <a:t> ut </a:t>
            </a:r>
            <a:r>
              <a:rPr lang="sv-SE" err="1"/>
              <a:t>aliquip</a:t>
            </a:r>
            <a:r>
              <a:rPr lang="sv-SE"/>
              <a:t> ex </a:t>
            </a:r>
            <a:r>
              <a:rPr lang="sv-SE" err="1"/>
              <a:t>ea</a:t>
            </a:r>
            <a:r>
              <a:rPr lang="sv-SE"/>
              <a:t> </a:t>
            </a:r>
            <a:r>
              <a:rPr lang="sv-SE" err="1"/>
              <a:t>commodo</a:t>
            </a:r>
            <a:r>
              <a:rPr lang="sv-SE"/>
              <a:t> </a:t>
            </a:r>
            <a:r>
              <a:rPr lang="sv-SE" err="1"/>
              <a:t>consequat</a:t>
            </a:r>
            <a:r>
              <a:rPr lang="sv-SE"/>
              <a:t>. </a:t>
            </a:r>
            <a:r>
              <a:rPr lang="sv-SE" err="1"/>
              <a:t>Duis</a:t>
            </a:r>
            <a:r>
              <a:rPr lang="sv-SE"/>
              <a:t> </a:t>
            </a:r>
            <a:r>
              <a:rPr lang="sv-SE" err="1"/>
              <a:t>autem</a:t>
            </a:r>
            <a:r>
              <a:rPr lang="sv-SE"/>
              <a:t> </a:t>
            </a:r>
            <a:r>
              <a:rPr lang="sv-SE" err="1"/>
              <a:t>vel</a:t>
            </a:r>
            <a:r>
              <a:rPr lang="sv-SE"/>
              <a:t> </a:t>
            </a:r>
            <a:r>
              <a:rPr lang="sv-SE" err="1"/>
              <a:t>eum</a:t>
            </a:r>
            <a:r>
              <a:rPr lang="sv-SE"/>
              <a:t> </a:t>
            </a:r>
            <a:r>
              <a:rPr lang="sv-SE" err="1"/>
              <a:t>iriure</a:t>
            </a:r>
            <a:r>
              <a:rPr lang="sv-SE"/>
              <a:t> </a:t>
            </a:r>
            <a:r>
              <a:rPr lang="sv-SE" err="1"/>
              <a:t>dolor</a:t>
            </a:r>
            <a:r>
              <a:rPr lang="sv-SE"/>
              <a:t> in </a:t>
            </a:r>
            <a:r>
              <a:rPr lang="sv-SE" err="1"/>
              <a:t>hendrerit</a:t>
            </a:r>
            <a:r>
              <a:rPr lang="sv-SE"/>
              <a:t> in </a:t>
            </a:r>
            <a:r>
              <a:rPr lang="sv-SE" err="1"/>
              <a:t>vulputate</a:t>
            </a:r>
            <a:r>
              <a:rPr lang="sv-SE"/>
              <a:t> </a:t>
            </a:r>
            <a:r>
              <a:rPr lang="sv-SE" err="1"/>
              <a:t>velit</a:t>
            </a:r>
            <a:r>
              <a:rPr lang="sv-SE"/>
              <a:t> esse </a:t>
            </a:r>
            <a:r>
              <a:rPr lang="sv-SE" err="1"/>
              <a:t>molestie</a:t>
            </a:r>
            <a:r>
              <a:rPr lang="sv-SE"/>
              <a:t> </a:t>
            </a:r>
            <a:r>
              <a:rPr lang="sv-SE" err="1"/>
              <a:t>consequat</a:t>
            </a:r>
            <a:r>
              <a:rPr lang="sv-SE"/>
              <a:t>.</a:t>
            </a:r>
          </a:p>
          <a:p>
            <a:pPr lvl="0"/>
            <a:endParaRPr lang="sv-SE"/>
          </a:p>
          <a:p>
            <a:pPr lvl="0"/>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consectetuer</a:t>
            </a:r>
            <a:r>
              <a:rPr lang="sv-SE"/>
              <a:t> </a:t>
            </a:r>
            <a:r>
              <a:rPr lang="sv-SE" err="1"/>
              <a:t>adipiscing</a:t>
            </a:r>
            <a:r>
              <a:rPr lang="sv-SE"/>
              <a:t> elit, sed </a:t>
            </a:r>
            <a:r>
              <a:rPr lang="sv-SE" err="1"/>
              <a:t>diam</a:t>
            </a:r>
            <a:r>
              <a:rPr lang="sv-SE"/>
              <a:t> </a:t>
            </a:r>
            <a:r>
              <a:rPr lang="sv-SE" err="1"/>
              <a:t>nonummy</a:t>
            </a:r>
            <a:r>
              <a:rPr lang="sv-SE"/>
              <a:t> </a:t>
            </a:r>
            <a:r>
              <a:rPr lang="sv-SE" err="1"/>
              <a:t>nibh</a:t>
            </a:r>
            <a:r>
              <a:rPr lang="sv-SE"/>
              <a:t> </a:t>
            </a:r>
            <a:r>
              <a:rPr lang="sv-SE" err="1"/>
              <a:t>euismod</a:t>
            </a:r>
            <a:r>
              <a:rPr lang="sv-SE"/>
              <a:t> </a:t>
            </a:r>
            <a:r>
              <a:rPr lang="sv-SE" err="1"/>
              <a:t>tincidunt</a:t>
            </a:r>
            <a:r>
              <a:rPr lang="sv-SE"/>
              <a:t> ut </a:t>
            </a:r>
            <a:r>
              <a:rPr lang="sv-SE" err="1"/>
              <a:t>laoreet</a:t>
            </a:r>
            <a:r>
              <a:rPr lang="sv-SE"/>
              <a:t> </a:t>
            </a:r>
            <a:r>
              <a:rPr lang="sv-SE" err="1"/>
              <a:t>dolore</a:t>
            </a:r>
            <a:r>
              <a:rPr lang="sv-SE"/>
              <a:t> </a:t>
            </a:r>
            <a:r>
              <a:rPr lang="sv-SE" err="1"/>
              <a:t>magna</a:t>
            </a:r>
            <a:r>
              <a:rPr lang="sv-SE"/>
              <a:t> </a:t>
            </a:r>
            <a:r>
              <a:rPr lang="sv-SE" err="1"/>
              <a:t>aliquam</a:t>
            </a:r>
            <a:r>
              <a:rPr lang="sv-SE"/>
              <a:t> erat </a:t>
            </a:r>
            <a:r>
              <a:rPr lang="sv-SE" err="1"/>
              <a:t>volutpat</a:t>
            </a:r>
            <a:r>
              <a:rPr lang="sv-SE"/>
              <a:t>. Ut </a:t>
            </a:r>
            <a:r>
              <a:rPr lang="sv-SE" err="1"/>
              <a:t>wisi</a:t>
            </a:r>
            <a:r>
              <a:rPr lang="sv-SE"/>
              <a:t> </a:t>
            </a:r>
            <a:r>
              <a:rPr lang="sv-SE" err="1"/>
              <a:t>enim</a:t>
            </a:r>
            <a:r>
              <a:rPr lang="sv-SE"/>
              <a:t> ad </a:t>
            </a:r>
            <a:r>
              <a:rPr lang="sv-SE" err="1"/>
              <a:t>minim</a:t>
            </a:r>
            <a:r>
              <a:rPr lang="sv-SE"/>
              <a:t> </a:t>
            </a:r>
            <a:r>
              <a:rPr lang="sv-SE" err="1"/>
              <a:t>veniam</a:t>
            </a:r>
            <a:r>
              <a:rPr lang="sv-SE"/>
              <a:t>.</a:t>
            </a:r>
          </a:p>
        </p:txBody>
      </p:sp>
    </p:spTree>
    <p:extLst>
      <p:ext uri="{BB962C8B-B14F-4D97-AF65-F5344CB8AC3E}">
        <p14:creationId xmlns:p14="http://schemas.microsoft.com/office/powerpoint/2010/main" val="882827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Rubrik och innehåll">
    <p:spTree>
      <p:nvGrpSpPr>
        <p:cNvPr id="1" name=""/>
        <p:cNvGrpSpPr/>
        <p:nvPr/>
      </p:nvGrpSpPr>
      <p:grpSpPr>
        <a:xfrm>
          <a:off x="0" y="0"/>
          <a:ext cx="0" cy="0"/>
          <a:chOff x="0" y="0"/>
          <a:chExt cx="0" cy="0"/>
        </a:xfrm>
      </p:grpSpPr>
      <p:sp>
        <p:nvSpPr>
          <p:cNvPr id="5" name="AutoShape 15">
            <a:extLst>
              <a:ext uri="{FF2B5EF4-FFF2-40B4-BE49-F238E27FC236}">
                <a16:creationId xmlns:a16="http://schemas.microsoft.com/office/drawing/2014/main" id="{BDD13601-F8DF-A14A-87E3-AE6DBA806C07}"/>
              </a:ext>
            </a:extLst>
          </p:cNvPr>
          <p:cNvSpPr>
            <a:spLocks noChangeArrowheads="1"/>
          </p:cNvSpPr>
          <p:nvPr/>
        </p:nvSpPr>
        <p:spPr bwMode="auto">
          <a:xfrm>
            <a:off x="3892338" y="1411793"/>
            <a:ext cx="872226" cy="541289"/>
          </a:xfrm>
          <a:prstGeom prst="roundRect">
            <a:avLst>
              <a:gd name="adj" fmla="val 16667"/>
            </a:avLst>
          </a:prstGeom>
          <a:solidFill>
            <a:schemeClr val="bg1"/>
          </a:solidFill>
          <a:ln w="9525">
            <a:noFill/>
            <a:round/>
            <a:headEnd/>
            <a:tailEnd/>
          </a:ln>
        </p:spPr>
        <p:txBody>
          <a:bodyPr wrap="none" lIns="91440" tIns="45720" rIns="91440" bIns="45720" anchor="ctr"/>
          <a:lstStyle>
            <a:lvl1pPr>
              <a:spcBef>
                <a:spcPct val="20000"/>
              </a:spcBef>
              <a:buFont typeface="Arial" panose="020B0604020202020204" pitchFamily="34" charset="0"/>
              <a:buChar char="•"/>
              <a:defRPr sz="3200">
                <a:solidFill>
                  <a:srgbClr val="00458A"/>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0458A"/>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0458A"/>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sv-SE" altLang="sv-SE" sz="800" b="0" i="0" u="none" strike="noStrike" kern="1200" cap="none" spc="0" normalizeH="0" baseline="0" noProof="0">
              <a:ln>
                <a:noFill/>
              </a:ln>
              <a:solidFill>
                <a:srgbClr val="2B4C8D"/>
              </a:solidFill>
              <a:effectLst/>
              <a:uLnTx/>
              <a:uFillTx/>
              <a:latin typeface="Franklin Gothic Book"/>
              <a:ea typeface="+mn-ea"/>
              <a:cs typeface="+mn-cs"/>
            </a:endParaRPr>
          </a:p>
        </p:txBody>
      </p:sp>
      <p:sp>
        <p:nvSpPr>
          <p:cNvPr id="6" name="Line 18">
            <a:extLst>
              <a:ext uri="{FF2B5EF4-FFF2-40B4-BE49-F238E27FC236}">
                <a16:creationId xmlns:a16="http://schemas.microsoft.com/office/drawing/2014/main" id="{6417F757-C5AA-6F40-BAF1-3AE6F01F288D}"/>
              </a:ext>
            </a:extLst>
          </p:cNvPr>
          <p:cNvSpPr>
            <a:spLocks noChangeShapeType="1"/>
          </p:cNvSpPr>
          <p:nvPr/>
        </p:nvSpPr>
        <p:spPr bwMode="auto">
          <a:xfrm>
            <a:off x="2129824" y="3340133"/>
            <a:ext cx="4358316" cy="628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8" name="Line 16">
            <a:extLst>
              <a:ext uri="{FF2B5EF4-FFF2-40B4-BE49-F238E27FC236}">
                <a16:creationId xmlns:a16="http://schemas.microsoft.com/office/drawing/2014/main" id="{7DC1E31E-3818-8B42-9A85-7F6BD8E5F529}"/>
              </a:ext>
            </a:extLst>
          </p:cNvPr>
          <p:cNvSpPr>
            <a:spLocks noChangeShapeType="1"/>
          </p:cNvSpPr>
          <p:nvPr/>
        </p:nvSpPr>
        <p:spPr bwMode="auto">
          <a:xfrm>
            <a:off x="4328452" y="1943934"/>
            <a:ext cx="0" cy="138219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9" name="AutoShape 15">
            <a:extLst>
              <a:ext uri="{FF2B5EF4-FFF2-40B4-BE49-F238E27FC236}">
                <a16:creationId xmlns:a16="http://schemas.microsoft.com/office/drawing/2014/main" id="{7035D869-FCD6-124C-80CC-753459DFA61E}"/>
              </a:ext>
            </a:extLst>
          </p:cNvPr>
          <p:cNvSpPr>
            <a:spLocks noChangeArrowheads="1"/>
          </p:cNvSpPr>
          <p:nvPr/>
        </p:nvSpPr>
        <p:spPr bwMode="auto">
          <a:xfrm>
            <a:off x="1666535" y="3509991"/>
            <a:ext cx="1030023" cy="494347"/>
          </a:xfrm>
          <a:prstGeom prst="roundRect">
            <a:avLst>
              <a:gd name="adj" fmla="val 16667"/>
            </a:avLst>
          </a:prstGeom>
          <a:solidFill>
            <a:schemeClr val="bg1"/>
          </a:solidFill>
          <a:ln w="9525">
            <a:noFill/>
            <a:round/>
            <a:headEnd/>
            <a:tailEnd/>
          </a:ln>
        </p:spPr>
        <p:txBody>
          <a:bodyPr wrap="none" lIns="91440" tIns="45720" rIns="91440" bIns="45720" anchor="ctr"/>
          <a:lstStyle>
            <a:lvl1pPr>
              <a:spcBef>
                <a:spcPct val="20000"/>
              </a:spcBef>
              <a:buFont typeface="Arial" panose="020B0604020202020204" pitchFamily="34" charset="0"/>
              <a:buChar char="•"/>
              <a:defRPr sz="3200">
                <a:solidFill>
                  <a:srgbClr val="00458A"/>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0458A"/>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0458A"/>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sv-SE" altLang="sv-SE" sz="800" b="0"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endParaRPr>
          </a:p>
        </p:txBody>
      </p:sp>
      <p:sp>
        <p:nvSpPr>
          <p:cNvPr id="10" name="Line 16">
            <a:extLst>
              <a:ext uri="{FF2B5EF4-FFF2-40B4-BE49-F238E27FC236}">
                <a16:creationId xmlns:a16="http://schemas.microsoft.com/office/drawing/2014/main" id="{DB91FB24-3A4C-BF4A-B8E0-4DB0D2BF452C}"/>
              </a:ext>
            </a:extLst>
          </p:cNvPr>
          <p:cNvSpPr>
            <a:spLocks noChangeShapeType="1"/>
          </p:cNvSpPr>
          <p:nvPr/>
        </p:nvSpPr>
        <p:spPr bwMode="auto">
          <a:xfrm flipH="1">
            <a:off x="2140638" y="3333489"/>
            <a:ext cx="0" cy="16985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11" name="Line 16">
            <a:extLst>
              <a:ext uri="{FF2B5EF4-FFF2-40B4-BE49-F238E27FC236}">
                <a16:creationId xmlns:a16="http://schemas.microsoft.com/office/drawing/2014/main" id="{50E9374E-DB3F-BD4F-B552-8EB6D8165454}"/>
              </a:ext>
            </a:extLst>
          </p:cNvPr>
          <p:cNvSpPr>
            <a:spLocks noChangeShapeType="1"/>
          </p:cNvSpPr>
          <p:nvPr/>
        </p:nvSpPr>
        <p:spPr bwMode="auto">
          <a:xfrm>
            <a:off x="4047378" y="2282981"/>
            <a:ext cx="512932"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13" name="AutoShape 15">
            <a:extLst>
              <a:ext uri="{FF2B5EF4-FFF2-40B4-BE49-F238E27FC236}">
                <a16:creationId xmlns:a16="http://schemas.microsoft.com/office/drawing/2014/main" id="{7CC35AC3-B169-8D46-AB42-A28BF4FA9CD2}"/>
              </a:ext>
            </a:extLst>
          </p:cNvPr>
          <p:cNvSpPr>
            <a:spLocks noChangeArrowheads="1"/>
          </p:cNvSpPr>
          <p:nvPr/>
        </p:nvSpPr>
        <p:spPr bwMode="auto">
          <a:xfrm>
            <a:off x="2690344" y="2598126"/>
            <a:ext cx="1357031" cy="439924"/>
          </a:xfrm>
          <a:prstGeom prst="roundRect">
            <a:avLst>
              <a:gd name="adj" fmla="val 16667"/>
            </a:avLst>
          </a:prstGeom>
          <a:solidFill>
            <a:schemeClr val="bg1"/>
          </a:solidFill>
          <a:ln w="9525">
            <a:noFill/>
            <a:round/>
            <a:headEnd/>
            <a:tailEnd/>
          </a:ln>
        </p:spPr>
        <p:txBody>
          <a:bodyPr wrap="none" anchor="ctr"/>
          <a:lstStyle>
            <a:lvl1pPr>
              <a:spcBef>
                <a:spcPct val="20000"/>
              </a:spcBef>
              <a:buFont typeface="Arial" panose="020B0604020202020204" pitchFamily="34" charset="0"/>
              <a:buChar char="•"/>
              <a:defRPr sz="3200">
                <a:solidFill>
                  <a:srgbClr val="00458A"/>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0458A"/>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0458A"/>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sv-SE" altLang="sv-SE" sz="800" b="0"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endParaRPr>
          </a:p>
        </p:txBody>
      </p:sp>
      <p:sp>
        <p:nvSpPr>
          <p:cNvPr id="14" name="AutoShape 15">
            <a:extLst>
              <a:ext uri="{FF2B5EF4-FFF2-40B4-BE49-F238E27FC236}">
                <a16:creationId xmlns:a16="http://schemas.microsoft.com/office/drawing/2014/main" id="{3940DE48-1C50-AF4E-BD45-5E63E74FCA11}"/>
              </a:ext>
            </a:extLst>
          </p:cNvPr>
          <p:cNvSpPr>
            <a:spLocks noChangeArrowheads="1"/>
          </p:cNvSpPr>
          <p:nvPr/>
        </p:nvSpPr>
        <p:spPr bwMode="auto">
          <a:xfrm>
            <a:off x="2738322" y="3498658"/>
            <a:ext cx="1030022" cy="494347"/>
          </a:xfrm>
          <a:prstGeom prst="roundRect">
            <a:avLst>
              <a:gd name="adj" fmla="val 16667"/>
            </a:avLst>
          </a:prstGeom>
          <a:solidFill>
            <a:schemeClr val="bg1"/>
          </a:solidFill>
          <a:ln w="9525">
            <a:noFill/>
            <a:round/>
            <a:headEnd/>
            <a:tailEnd/>
          </a:ln>
        </p:spPr>
        <p:txBody>
          <a:bodyPr wrap="none" anchor="ctr"/>
          <a:lstStyle>
            <a:lvl1pPr>
              <a:spcBef>
                <a:spcPct val="20000"/>
              </a:spcBef>
              <a:buFont typeface="Arial" panose="020B0604020202020204" pitchFamily="34" charset="0"/>
              <a:buChar char="•"/>
              <a:defRPr sz="3200">
                <a:solidFill>
                  <a:srgbClr val="00458A"/>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0458A"/>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0458A"/>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sv-SE" altLang="sv-SE" sz="800" b="0"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endParaRPr>
          </a:p>
        </p:txBody>
      </p:sp>
      <p:sp>
        <p:nvSpPr>
          <p:cNvPr id="15" name="AutoShape 15">
            <a:extLst>
              <a:ext uri="{FF2B5EF4-FFF2-40B4-BE49-F238E27FC236}">
                <a16:creationId xmlns:a16="http://schemas.microsoft.com/office/drawing/2014/main" id="{AB7C3D0E-18F5-3F4E-9E6D-5A7575FEC83F}"/>
              </a:ext>
            </a:extLst>
          </p:cNvPr>
          <p:cNvSpPr>
            <a:spLocks noChangeArrowheads="1"/>
          </p:cNvSpPr>
          <p:nvPr/>
        </p:nvSpPr>
        <p:spPr bwMode="auto">
          <a:xfrm>
            <a:off x="3808062" y="3501956"/>
            <a:ext cx="1030022" cy="488438"/>
          </a:xfrm>
          <a:prstGeom prst="roundRect">
            <a:avLst>
              <a:gd name="adj" fmla="val 16667"/>
            </a:avLst>
          </a:prstGeom>
          <a:solidFill>
            <a:schemeClr val="bg1"/>
          </a:solidFill>
          <a:ln w="9525">
            <a:noFill/>
            <a:round/>
            <a:headEnd/>
            <a:tailEnd/>
          </a:ln>
        </p:spPr>
        <p:txBody>
          <a:bodyPr wrap="none" anchor="ctr"/>
          <a:lstStyle>
            <a:lvl1pPr>
              <a:spcBef>
                <a:spcPct val="20000"/>
              </a:spcBef>
              <a:buFont typeface="Arial" panose="020B0604020202020204" pitchFamily="34" charset="0"/>
              <a:buChar char="•"/>
              <a:defRPr sz="3200">
                <a:solidFill>
                  <a:srgbClr val="00458A"/>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0458A"/>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0458A"/>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sv-SE" altLang="sv-SE" sz="800" b="0"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endParaRPr>
          </a:p>
        </p:txBody>
      </p:sp>
      <p:sp>
        <p:nvSpPr>
          <p:cNvPr id="16" name="AutoShape 15">
            <a:extLst>
              <a:ext uri="{FF2B5EF4-FFF2-40B4-BE49-F238E27FC236}">
                <a16:creationId xmlns:a16="http://schemas.microsoft.com/office/drawing/2014/main" id="{51AEE936-C67F-8B40-B87E-3889554395A0}"/>
              </a:ext>
            </a:extLst>
          </p:cNvPr>
          <p:cNvSpPr>
            <a:spLocks noChangeArrowheads="1"/>
          </p:cNvSpPr>
          <p:nvPr/>
        </p:nvSpPr>
        <p:spPr bwMode="auto">
          <a:xfrm>
            <a:off x="5933703" y="3501956"/>
            <a:ext cx="1030018" cy="494347"/>
          </a:xfrm>
          <a:prstGeom prst="roundRect">
            <a:avLst>
              <a:gd name="adj" fmla="val 16667"/>
            </a:avLst>
          </a:prstGeom>
          <a:solidFill>
            <a:schemeClr val="bg1"/>
          </a:solidFill>
          <a:ln w="9525">
            <a:noFill/>
            <a:round/>
            <a:headEnd/>
            <a:tailEnd/>
          </a:ln>
        </p:spPr>
        <p:txBody>
          <a:bodyPr wrap="none" anchor="ctr"/>
          <a:lstStyle>
            <a:lvl1pPr>
              <a:spcBef>
                <a:spcPct val="20000"/>
              </a:spcBef>
              <a:buFont typeface="Arial" panose="020B0604020202020204" pitchFamily="34" charset="0"/>
              <a:buChar char="•"/>
              <a:defRPr sz="3200">
                <a:solidFill>
                  <a:srgbClr val="00458A"/>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0458A"/>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0458A"/>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sv-SE" altLang="sv-SE" sz="800" b="0"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endParaRPr>
          </a:p>
        </p:txBody>
      </p:sp>
      <p:sp>
        <p:nvSpPr>
          <p:cNvPr id="17" name="AutoShape 15">
            <a:extLst>
              <a:ext uri="{FF2B5EF4-FFF2-40B4-BE49-F238E27FC236}">
                <a16:creationId xmlns:a16="http://schemas.microsoft.com/office/drawing/2014/main" id="{9F4626FD-A6C3-CF4D-B67F-650614D11195}"/>
              </a:ext>
            </a:extLst>
          </p:cNvPr>
          <p:cNvSpPr>
            <a:spLocks noChangeArrowheads="1"/>
          </p:cNvSpPr>
          <p:nvPr/>
        </p:nvSpPr>
        <p:spPr bwMode="auto">
          <a:xfrm>
            <a:off x="4871473" y="3501956"/>
            <a:ext cx="1030022" cy="494347"/>
          </a:xfrm>
          <a:prstGeom prst="roundRect">
            <a:avLst>
              <a:gd name="adj" fmla="val 16667"/>
            </a:avLst>
          </a:prstGeom>
          <a:solidFill>
            <a:schemeClr val="bg1"/>
          </a:solidFill>
          <a:ln w="9525">
            <a:noFill/>
            <a:round/>
            <a:headEnd/>
            <a:tailEnd/>
          </a:ln>
        </p:spPr>
        <p:txBody>
          <a:bodyPr wrap="none" anchor="ctr"/>
          <a:lstStyle>
            <a:lvl1pPr>
              <a:spcBef>
                <a:spcPct val="20000"/>
              </a:spcBef>
              <a:buFont typeface="Arial" panose="020B0604020202020204" pitchFamily="34" charset="0"/>
              <a:buChar char="•"/>
              <a:defRPr sz="3200">
                <a:solidFill>
                  <a:srgbClr val="00458A"/>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0458A"/>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0458A"/>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sv-SE" altLang="sv-SE" sz="800" b="0"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endParaRPr>
          </a:p>
        </p:txBody>
      </p:sp>
      <p:sp>
        <p:nvSpPr>
          <p:cNvPr id="18" name="AutoShape 15">
            <a:extLst>
              <a:ext uri="{FF2B5EF4-FFF2-40B4-BE49-F238E27FC236}">
                <a16:creationId xmlns:a16="http://schemas.microsoft.com/office/drawing/2014/main" id="{07BC6B14-E29E-F14D-934A-0F0359414122}"/>
              </a:ext>
            </a:extLst>
          </p:cNvPr>
          <p:cNvSpPr>
            <a:spLocks noChangeArrowheads="1"/>
          </p:cNvSpPr>
          <p:nvPr/>
        </p:nvSpPr>
        <p:spPr bwMode="auto">
          <a:xfrm>
            <a:off x="4560297" y="2598127"/>
            <a:ext cx="1296511" cy="439923"/>
          </a:xfrm>
          <a:prstGeom prst="roundRect">
            <a:avLst>
              <a:gd name="adj" fmla="val 16667"/>
            </a:avLst>
          </a:prstGeom>
          <a:solidFill>
            <a:schemeClr val="bg1"/>
          </a:solidFill>
          <a:ln w="9525">
            <a:noFill/>
            <a:round/>
            <a:headEnd/>
            <a:tailEnd/>
          </a:ln>
        </p:spPr>
        <p:txBody>
          <a:bodyPr wrap="none" anchor="ctr"/>
          <a:lstStyle>
            <a:lvl1pPr>
              <a:spcBef>
                <a:spcPct val="20000"/>
              </a:spcBef>
              <a:buFont typeface="Arial" panose="020B0604020202020204" pitchFamily="34" charset="0"/>
              <a:buChar char="•"/>
              <a:defRPr sz="3200">
                <a:solidFill>
                  <a:srgbClr val="00458A"/>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0458A"/>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0458A"/>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sv-SE" altLang="sv-SE" sz="800" b="0"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endParaRPr>
          </a:p>
        </p:txBody>
      </p:sp>
      <p:sp>
        <p:nvSpPr>
          <p:cNvPr id="19" name="Line 16">
            <a:extLst>
              <a:ext uri="{FF2B5EF4-FFF2-40B4-BE49-F238E27FC236}">
                <a16:creationId xmlns:a16="http://schemas.microsoft.com/office/drawing/2014/main" id="{C866DFFA-D3C1-1544-9A4B-85E8638707C1}"/>
              </a:ext>
            </a:extLst>
          </p:cNvPr>
          <p:cNvSpPr>
            <a:spLocks noChangeShapeType="1"/>
          </p:cNvSpPr>
          <p:nvPr/>
        </p:nvSpPr>
        <p:spPr bwMode="auto">
          <a:xfrm>
            <a:off x="4328291" y="3333490"/>
            <a:ext cx="0" cy="186604"/>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20" name="Line 16">
            <a:extLst>
              <a:ext uri="{FF2B5EF4-FFF2-40B4-BE49-F238E27FC236}">
                <a16:creationId xmlns:a16="http://schemas.microsoft.com/office/drawing/2014/main" id="{7A31DD65-DC58-294B-A3C3-9AF9F58FCFE5}"/>
              </a:ext>
            </a:extLst>
          </p:cNvPr>
          <p:cNvSpPr>
            <a:spLocks noChangeShapeType="1"/>
          </p:cNvSpPr>
          <p:nvPr/>
        </p:nvSpPr>
        <p:spPr bwMode="auto">
          <a:xfrm>
            <a:off x="3298270" y="3340132"/>
            <a:ext cx="3422" cy="17996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21" name="Line 16">
            <a:extLst>
              <a:ext uri="{FF2B5EF4-FFF2-40B4-BE49-F238E27FC236}">
                <a16:creationId xmlns:a16="http://schemas.microsoft.com/office/drawing/2014/main" id="{41D32538-594B-144E-87AA-638A22CEEBD7}"/>
              </a:ext>
            </a:extLst>
          </p:cNvPr>
          <p:cNvSpPr>
            <a:spLocks noChangeShapeType="1"/>
          </p:cNvSpPr>
          <p:nvPr/>
        </p:nvSpPr>
        <p:spPr bwMode="auto">
          <a:xfrm>
            <a:off x="5375870" y="3340132"/>
            <a:ext cx="7589" cy="179961"/>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22" name="Line 16">
            <a:extLst>
              <a:ext uri="{FF2B5EF4-FFF2-40B4-BE49-F238E27FC236}">
                <a16:creationId xmlns:a16="http://schemas.microsoft.com/office/drawing/2014/main" id="{AF6D1C9A-C9C0-6D49-B1EE-E0C4F1111951}"/>
              </a:ext>
            </a:extLst>
          </p:cNvPr>
          <p:cNvSpPr>
            <a:spLocks noChangeShapeType="1"/>
          </p:cNvSpPr>
          <p:nvPr/>
        </p:nvSpPr>
        <p:spPr bwMode="auto">
          <a:xfrm>
            <a:off x="6488143" y="3353192"/>
            <a:ext cx="0" cy="15015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23" name="Line 16">
            <a:extLst>
              <a:ext uri="{FF2B5EF4-FFF2-40B4-BE49-F238E27FC236}">
                <a16:creationId xmlns:a16="http://schemas.microsoft.com/office/drawing/2014/main" id="{A54928A2-482B-4149-984C-298EF3DCB78A}"/>
              </a:ext>
            </a:extLst>
          </p:cNvPr>
          <p:cNvSpPr>
            <a:spLocks noChangeShapeType="1"/>
          </p:cNvSpPr>
          <p:nvPr/>
        </p:nvSpPr>
        <p:spPr bwMode="auto">
          <a:xfrm flipV="1">
            <a:off x="4049941" y="2786432"/>
            <a:ext cx="510356" cy="5582"/>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25" name="Platshållare för text 10">
            <a:extLst>
              <a:ext uri="{FF2B5EF4-FFF2-40B4-BE49-F238E27FC236}">
                <a16:creationId xmlns:a16="http://schemas.microsoft.com/office/drawing/2014/main" id="{FF00230F-768E-9B42-8986-41A4D00B55A0}"/>
              </a:ext>
            </a:extLst>
          </p:cNvPr>
          <p:cNvSpPr>
            <a:spLocks noGrp="1"/>
          </p:cNvSpPr>
          <p:nvPr userDrawn="1">
            <p:ph type="body" sz="quarter" idx="10" hasCustomPrompt="1"/>
          </p:nvPr>
        </p:nvSpPr>
        <p:spPr>
          <a:xfrm>
            <a:off x="554855" y="614684"/>
            <a:ext cx="3607594" cy="491837"/>
          </a:xfrm>
          <a:prstGeom prst="rect">
            <a:avLst/>
          </a:prstGeom>
        </p:spPr>
        <p:txBody>
          <a:bodyPr anchor="b"/>
          <a:lstStyle>
            <a:lvl1pPr marL="0" indent="0" algn="l">
              <a:lnSpc>
                <a:spcPts val="2970"/>
              </a:lnSpc>
              <a:buNone/>
              <a:defRPr sz="2700" b="1" i="0">
                <a:solidFill>
                  <a:schemeClr val="bg1"/>
                </a:solidFill>
                <a:latin typeface="Franklin Gothic Demi" panose="020B0603020102020204" pitchFamily="34" charset="0"/>
              </a:defRPr>
            </a:lvl1pPr>
          </a:lstStyle>
          <a:p>
            <a:pPr lvl="0"/>
            <a:r>
              <a:rPr lang="sv-SE" err="1"/>
              <a:t>Subpage</a:t>
            </a:r>
            <a:endParaRPr lang="sv-SE"/>
          </a:p>
        </p:txBody>
      </p:sp>
      <p:sp>
        <p:nvSpPr>
          <p:cNvPr id="28" name="Platshållare för text 27">
            <a:extLst>
              <a:ext uri="{FF2B5EF4-FFF2-40B4-BE49-F238E27FC236}">
                <a16:creationId xmlns:a16="http://schemas.microsoft.com/office/drawing/2014/main" id="{235B556E-77B0-A648-A856-D145088471EC}"/>
              </a:ext>
            </a:extLst>
          </p:cNvPr>
          <p:cNvSpPr>
            <a:spLocks noGrp="1"/>
          </p:cNvSpPr>
          <p:nvPr>
            <p:ph type="body" sz="quarter" idx="11" hasCustomPrompt="1"/>
          </p:nvPr>
        </p:nvSpPr>
        <p:spPr>
          <a:xfrm>
            <a:off x="3959225" y="1457325"/>
            <a:ext cx="758825" cy="436563"/>
          </a:xfrm>
          <a:prstGeom prst="rect">
            <a:avLst/>
          </a:prstGeom>
        </p:spPr>
        <p:txBody>
          <a:bodyPr anchor="ctr"/>
          <a:lstStyle>
            <a:lvl1pPr marL="0" indent="0" algn="ctr">
              <a:lnSpc>
                <a:spcPts val="280"/>
              </a:lnSpc>
              <a:buNone/>
              <a:defRPr sz="800" b="1" i="0">
                <a:solidFill>
                  <a:srgbClr val="2B4C8D"/>
                </a:solidFill>
                <a:latin typeface="Franklin Gothic Book" panose="020B0503020102020204" pitchFamily="34" charset="0"/>
              </a:defRPr>
            </a:lvl1pPr>
          </a:lstStyle>
          <a:p>
            <a:pPr lvl="0"/>
            <a:r>
              <a:rPr lang="sv-SE"/>
              <a:t>Titel</a:t>
            </a:r>
          </a:p>
          <a:p>
            <a:pPr lvl="0"/>
            <a:r>
              <a:rPr lang="sv-SE" b="0"/>
              <a:t>Namn</a:t>
            </a:r>
            <a:endParaRPr lang="sv-SE"/>
          </a:p>
        </p:txBody>
      </p:sp>
      <p:sp>
        <p:nvSpPr>
          <p:cNvPr id="43" name="AutoShape 15">
            <a:extLst>
              <a:ext uri="{FF2B5EF4-FFF2-40B4-BE49-F238E27FC236}">
                <a16:creationId xmlns:a16="http://schemas.microsoft.com/office/drawing/2014/main" id="{35A14281-84DC-D446-9512-03D111B52184}"/>
              </a:ext>
            </a:extLst>
          </p:cNvPr>
          <p:cNvSpPr>
            <a:spLocks noChangeArrowheads="1"/>
          </p:cNvSpPr>
          <p:nvPr userDrawn="1"/>
        </p:nvSpPr>
        <p:spPr bwMode="auto">
          <a:xfrm>
            <a:off x="2690344" y="2055515"/>
            <a:ext cx="1357031" cy="439924"/>
          </a:xfrm>
          <a:prstGeom prst="roundRect">
            <a:avLst>
              <a:gd name="adj" fmla="val 16667"/>
            </a:avLst>
          </a:prstGeom>
          <a:solidFill>
            <a:schemeClr val="bg1"/>
          </a:solidFill>
          <a:ln w="9525">
            <a:noFill/>
            <a:round/>
            <a:headEnd/>
            <a:tailEnd/>
          </a:ln>
        </p:spPr>
        <p:txBody>
          <a:bodyPr wrap="none" anchor="ctr"/>
          <a:lstStyle>
            <a:lvl1pPr>
              <a:spcBef>
                <a:spcPct val="20000"/>
              </a:spcBef>
              <a:buFont typeface="Arial" panose="020B0604020202020204" pitchFamily="34" charset="0"/>
              <a:buChar char="•"/>
              <a:defRPr sz="3200">
                <a:solidFill>
                  <a:srgbClr val="00458A"/>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0458A"/>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0458A"/>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sv-SE" altLang="sv-SE" sz="800" b="0"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endParaRPr>
          </a:p>
        </p:txBody>
      </p:sp>
      <p:sp>
        <p:nvSpPr>
          <p:cNvPr id="44" name="AutoShape 15">
            <a:extLst>
              <a:ext uri="{FF2B5EF4-FFF2-40B4-BE49-F238E27FC236}">
                <a16:creationId xmlns:a16="http://schemas.microsoft.com/office/drawing/2014/main" id="{E736A3CB-D47A-F94C-97B7-885641C8F897}"/>
              </a:ext>
            </a:extLst>
          </p:cNvPr>
          <p:cNvSpPr>
            <a:spLocks noChangeArrowheads="1"/>
          </p:cNvSpPr>
          <p:nvPr userDrawn="1"/>
        </p:nvSpPr>
        <p:spPr bwMode="auto">
          <a:xfrm>
            <a:off x="4560297" y="2055516"/>
            <a:ext cx="1296511" cy="439923"/>
          </a:xfrm>
          <a:prstGeom prst="roundRect">
            <a:avLst>
              <a:gd name="adj" fmla="val 16667"/>
            </a:avLst>
          </a:prstGeom>
          <a:solidFill>
            <a:schemeClr val="bg1"/>
          </a:solidFill>
          <a:ln w="9525">
            <a:noFill/>
            <a:round/>
            <a:headEnd/>
            <a:tailEnd/>
          </a:ln>
        </p:spPr>
        <p:txBody>
          <a:bodyPr wrap="none" anchor="ctr"/>
          <a:lstStyle>
            <a:lvl1pPr>
              <a:spcBef>
                <a:spcPct val="20000"/>
              </a:spcBef>
              <a:buFont typeface="Arial" panose="020B0604020202020204" pitchFamily="34" charset="0"/>
              <a:buChar char="•"/>
              <a:defRPr sz="3200">
                <a:solidFill>
                  <a:srgbClr val="00458A"/>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0458A"/>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0458A"/>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sv-SE" altLang="sv-SE" sz="800" b="0"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endParaRPr>
          </a:p>
        </p:txBody>
      </p:sp>
      <p:sp>
        <p:nvSpPr>
          <p:cNvPr id="45" name="Platshållare för text 27">
            <a:extLst>
              <a:ext uri="{FF2B5EF4-FFF2-40B4-BE49-F238E27FC236}">
                <a16:creationId xmlns:a16="http://schemas.microsoft.com/office/drawing/2014/main" id="{DF29AF60-2772-624D-9CE8-4B8143BE4978}"/>
              </a:ext>
            </a:extLst>
          </p:cNvPr>
          <p:cNvSpPr>
            <a:spLocks noGrp="1"/>
          </p:cNvSpPr>
          <p:nvPr>
            <p:ph type="body" sz="quarter" idx="21" hasCustomPrompt="1"/>
          </p:nvPr>
        </p:nvSpPr>
        <p:spPr>
          <a:xfrm>
            <a:off x="2750880" y="2087247"/>
            <a:ext cx="1248362" cy="381420"/>
          </a:xfrm>
          <a:prstGeom prst="rect">
            <a:avLst/>
          </a:prstGeom>
        </p:spPr>
        <p:txBody>
          <a:bodyPr anchor="ctr"/>
          <a:lstStyle>
            <a:lvl1pPr marL="0" indent="0" algn="ctr">
              <a:lnSpc>
                <a:spcPts val="280"/>
              </a:lnSpc>
              <a:buNone/>
              <a:defRPr sz="800" b="1" i="0">
                <a:solidFill>
                  <a:srgbClr val="2B4C8D"/>
                </a:solidFill>
                <a:latin typeface="Franklin Gothic Book" panose="020B0503020102020204" pitchFamily="34" charset="0"/>
              </a:defRPr>
            </a:lvl1pPr>
          </a:lstStyle>
          <a:p>
            <a:pPr lvl="0"/>
            <a:r>
              <a:rPr lang="sv-SE"/>
              <a:t>Titel</a:t>
            </a:r>
          </a:p>
          <a:p>
            <a:pPr lvl="0"/>
            <a:r>
              <a:rPr lang="sv-SE" b="0"/>
              <a:t>Namn</a:t>
            </a:r>
            <a:endParaRPr lang="sv-SE"/>
          </a:p>
        </p:txBody>
      </p:sp>
      <p:sp>
        <p:nvSpPr>
          <p:cNvPr id="46" name="Platshållare för text 27">
            <a:extLst>
              <a:ext uri="{FF2B5EF4-FFF2-40B4-BE49-F238E27FC236}">
                <a16:creationId xmlns:a16="http://schemas.microsoft.com/office/drawing/2014/main" id="{F2CF2723-0F81-3B40-81D4-673E89375FA8}"/>
              </a:ext>
            </a:extLst>
          </p:cNvPr>
          <p:cNvSpPr>
            <a:spLocks noGrp="1"/>
          </p:cNvSpPr>
          <p:nvPr>
            <p:ph type="body" sz="quarter" idx="22" hasCustomPrompt="1"/>
          </p:nvPr>
        </p:nvSpPr>
        <p:spPr>
          <a:xfrm>
            <a:off x="4584705" y="2087247"/>
            <a:ext cx="1248362" cy="381420"/>
          </a:xfrm>
          <a:prstGeom prst="rect">
            <a:avLst/>
          </a:prstGeom>
        </p:spPr>
        <p:txBody>
          <a:bodyPr anchor="ctr"/>
          <a:lstStyle>
            <a:lvl1pPr marL="0" indent="0" algn="ctr">
              <a:lnSpc>
                <a:spcPts val="280"/>
              </a:lnSpc>
              <a:buNone/>
              <a:defRPr sz="800" b="1" i="0">
                <a:solidFill>
                  <a:srgbClr val="2B4C8D"/>
                </a:solidFill>
                <a:latin typeface="Franklin Gothic Book" panose="020B0503020102020204" pitchFamily="34" charset="0"/>
              </a:defRPr>
            </a:lvl1pPr>
          </a:lstStyle>
          <a:p>
            <a:pPr lvl="0"/>
            <a:r>
              <a:rPr lang="sv-SE"/>
              <a:t>Titel</a:t>
            </a:r>
          </a:p>
          <a:p>
            <a:pPr lvl="0"/>
            <a:r>
              <a:rPr lang="sv-SE" b="0"/>
              <a:t>Namn</a:t>
            </a:r>
            <a:endParaRPr lang="sv-SE"/>
          </a:p>
        </p:txBody>
      </p:sp>
      <p:sp>
        <p:nvSpPr>
          <p:cNvPr id="48" name="Platshållare för text 27">
            <a:extLst>
              <a:ext uri="{FF2B5EF4-FFF2-40B4-BE49-F238E27FC236}">
                <a16:creationId xmlns:a16="http://schemas.microsoft.com/office/drawing/2014/main" id="{9E7A71C0-8DAC-F148-9F06-0C475EC5A308}"/>
              </a:ext>
            </a:extLst>
          </p:cNvPr>
          <p:cNvSpPr>
            <a:spLocks noGrp="1"/>
          </p:cNvSpPr>
          <p:nvPr>
            <p:ph type="body" sz="quarter" idx="23" hasCustomPrompt="1"/>
          </p:nvPr>
        </p:nvSpPr>
        <p:spPr>
          <a:xfrm>
            <a:off x="2750880" y="2629858"/>
            <a:ext cx="1248362" cy="381420"/>
          </a:xfrm>
          <a:prstGeom prst="rect">
            <a:avLst/>
          </a:prstGeom>
        </p:spPr>
        <p:txBody>
          <a:bodyPr anchor="ctr"/>
          <a:lstStyle>
            <a:lvl1pPr marL="0" indent="0" algn="ctr">
              <a:lnSpc>
                <a:spcPts val="280"/>
              </a:lnSpc>
              <a:buNone/>
              <a:defRPr sz="800" b="1" i="0">
                <a:solidFill>
                  <a:srgbClr val="2B4C8D"/>
                </a:solidFill>
                <a:latin typeface="Franklin Gothic Book" panose="020B0503020102020204" pitchFamily="34" charset="0"/>
              </a:defRPr>
            </a:lvl1pPr>
          </a:lstStyle>
          <a:p>
            <a:pPr lvl="0"/>
            <a:r>
              <a:rPr lang="sv-SE"/>
              <a:t>Titel</a:t>
            </a:r>
          </a:p>
          <a:p>
            <a:pPr lvl="0"/>
            <a:r>
              <a:rPr lang="sv-SE" b="0"/>
              <a:t>Namn</a:t>
            </a:r>
            <a:endParaRPr lang="sv-SE"/>
          </a:p>
        </p:txBody>
      </p:sp>
      <p:sp>
        <p:nvSpPr>
          <p:cNvPr id="49" name="Platshållare för text 27">
            <a:extLst>
              <a:ext uri="{FF2B5EF4-FFF2-40B4-BE49-F238E27FC236}">
                <a16:creationId xmlns:a16="http://schemas.microsoft.com/office/drawing/2014/main" id="{A1F2EEF6-986E-EE40-952D-35D7866A2680}"/>
              </a:ext>
            </a:extLst>
          </p:cNvPr>
          <p:cNvSpPr>
            <a:spLocks noGrp="1"/>
          </p:cNvSpPr>
          <p:nvPr>
            <p:ph type="body" sz="quarter" idx="24" hasCustomPrompt="1"/>
          </p:nvPr>
        </p:nvSpPr>
        <p:spPr>
          <a:xfrm>
            <a:off x="4584705" y="2629858"/>
            <a:ext cx="1248362" cy="381420"/>
          </a:xfrm>
          <a:prstGeom prst="rect">
            <a:avLst/>
          </a:prstGeom>
        </p:spPr>
        <p:txBody>
          <a:bodyPr anchor="ctr"/>
          <a:lstStyle>
            <a:lvl1pPr marL="0" indent="0" algn="ctr">
              <a:lnSpc>
                <a:spcPts val="280"/>
              </a:lnSpc>
              <a:buNone/>
              <a:defRPr sz="800" b="1" i="0">
                <a:solidFill>
                  <a:srgbClr val="2B4C8D"/>
                </a:solidFill>
                <a:latin typeface="Franklin Gothic Book" panose="020B0503020102020204" pitchFamily="34" charset="0"/>
              </a:defRPr>
            </a:lvl1pPr>
          </a:lstStyle>
          <a:p>
            <a:pPr lvl="0"/>
            <a:r>
              <a:rPr lang="sv-SE"/>
              <a:t>Titel</a:t>
            </a:r>
          </a:p>
          <a:p>
            <a:pPr lvl="0"/>
            <a:r>
              <a:rPr lang="sv-SE" b="0"/>
              <a:t>Namn</a:t>
            </a:r>
            <a:endParaRPr lang="sv-SE"/>
          </a:p>
        </p:txBody>
      </p:sp>
      <p:sp>
        <p:nvSpPr>
          <p:cNvPr id="50" name="Platshållare för text 27">
            <a:extLst>
              <a:ext uri="{FF2B5EF4-FFF2-40B4-BE49-F238E27FC236}">
                <a16:creationId xmlns:a16="http://schemas.microsoft.com/office/drawing/2014/main" id="{A886E85E-3BD0-FD4B-8F34-8AD6BD7BBAAA}"/>
              </a:ext>
            </a:extLst>
          </p:cNvPr>
          <p:cNvSpPr>
            <a:spLocks noGrp="1"/>
          </p:cNvSpPr>
          <p:nvPr>
            <p:ph type="body" sz="quarter" idx="25" hasCustomPrompt="1"/>
          </p:nvPr>
        </p:nvSpPr>
        <p:spPr>
          <a:xfrm>
            <a:off x="1708220" y="3559331"/>
            <a:ext cx="939521" cy="381420"/>
          </a:xfrm>
          <a:prstGeom prst="rect">
            <a:avLst/>
          </a:prstGeom>
        </p:spPr>
        <p:txBody>
          <a:bodyPr anchor="ctr"/>
          <a:lstStyle>
            <a:lvl1pPr marL="0" indent="0" algn="ctr">
              <a:lnSpc>
                <a:spcPts val="280"/>
              </a:lnSpc>
              <a:buNone/>
              <a:defRPr sz="800" b="1" i="0">
                <a:solidFill>
                  <a:srgbClr val="2B4C8D"/>
                </a:solidFill>
                <a:latin typeface="Franklin Gothic Book" panose="020B0503020102020204" pitchFamily="34" charset="0"/>
              </a:defRPr>
            </a:lvl1pPr>
          </a:lstStyle>
          <a:p>
            <a:pPr lvl="0"/>
            <a:r>
              <a:rPr lang="sv-SE"/>
              <a:t>Titel</a:t>
            </a:r>
          </a:p>
          <a:p>
            <a:pPr lvl="0"/>
            <a:r>
              <a:rPr lang="sv-SE" b="0"/>
              <a:t>Namn</a:t>
            </a:r>
            <a:endParaRPr lang="sv-SE"/>
          </a:p>
        </p:txBody>
      </p:sp>
      <p:sp>
        <p:nvSpPr>
          <p:cNvPr id="51" name="Platshållare för text 27">
            <a:extLst>
              <a:ext uri="{FF2B5EF4-FFF2-40B4-BE49-F238E27FC236}">
                <a16:creationId xmlns:a16="http://schemas.microsoft.com/office/drawing/2014/main" id="{1FE3B5F5-63D2-D748-A4B8-8B407C3B1B35}"/>
              </a:ext>
            </a:extLst>
          </p:cNvPr>
          <p:cNvSpPr>
            <a:spLocks noGrp="1"/>
          </p:cNvSpPr>
          <p:nvPr>
            <p:ph type="body" sz="quarter" idx="26" hasCustomPrompt="1"/>
          </p:nvPr>
        </p:nvSpPr>
        <p:spPr>
          <a:xfrm>
            <a:off x="2783393" y="3559331"/>
            <a:ext cx="939521" cy="381420"/>
          </a:xfrm>
          <a:prstGeom prst="rect">
            <a:avLst/>
          </a:prstGeom>
        </p:spPr>
        <p:txBody>
          <a:bodyPr anchor="ctr"/>
          <a:lstStyle>
            <a:lvl1pPr marL="0" indent="0" algn="ctr">
              <a:lnSpc>
                <a:spcPts val="280"/>
              </a:lnSpc>
              <a:buNone/>
              <a:defRPr sz="800" b="1" i="0">
                <a:solidFill>
                  <a:srgbClr val="2B4C8D"/>
                </a:solidFill>
                <a:latin typeface="Franklin Gothic Book" panose="020B0503020102020204" pitchFamily="34" charset="0"/>
              </a:defRPr>
            </a:lvl1pPr>
          </a:lstStyle>
          <a:p>
            <a:pPr lvl="0"/>
            <a:r>
              <a:rPr lang="sv-SE"/>
              <a:t>Titel</a:t>
            </a:r>
          </a:p>
          <a:p>
            <a:pPr lvl="0"/>
            <a:r>
              <a:rPr lang="sv-SE" b="0"/>
              <a:t>Namn</a:t>
            </a:r>
            <a:endParaRPr lang="sv-SE"/>
          </a:p>
        </p:txBody>
      </p:sp>
      <p:sp>
        <p:nvSpPr>
          <p:cNvPr id="52" name="Platshållare för text 27">
            <a:extLst>
              <a:ext uri="{FF2B5EF4-FFF2-40B4-BE49-F238E27FC236}">
                <a16:creationId xmlns:a16="http://schemas.microsoft.com/office/drawing/2014/main" id="{B39BE8CD-ED06-A54D-B33B-02EF4C70CDC0}"/>
              </a:ext>
            </a:extLst>
          </p:cNvPr>
          <p:cNvSpPr>
            <a:spLocks noGrp="1"/>
          </p:cNvSpPr>
          <p:nvPr>
            <p:ph type="body" sz="quarter" idx="27" hasCustomPrompt="1"/>
          </p:nvPr>
        </p:nvSpPr>
        <p:spPr>
          <a:xfrm>
            <a:off x="3848519" y="3559331"/>
            <a:ext cx="939521" cy="381420"/>
          </a:xfrm>
          <a:prstGeom prst="rect">
            <a:avLst/>
          </a:prstGeom>
        </p:spPr>
        <p:txBody>
          <a:bodyPr anchor="ctr"/>
          <a:lstStyle>
            <a:lvl1pPr marL="0" indent="0" algn="ctr">
              <a:lnSpc>
                <a:spcPts val="280"/>
              </a:lnSpc>
              <a:buNone/>
              <a:defRPr sz="800" b="1" i="0">
                <a:solidFill>
                  <a:srgbClr val="2B4C8D"/>
                </a:solidFill>
                <a:latin typeface="Franklin Gothic Book" panose="020B0503020102020204" pitchFamily="34" charset="0"/>
              </a:defRPr>
            </a:lvl1pPr>
          </a:lstStyle>
          <a:p>
            <a:pPr lvl="0"/>
            <a:r>
              <a:rPr lang="sv-SE"/>
              <a:t>Titel</a:t>
            </a:r>
          </a:p>
          <a:p>
            <a:pPr lvl="0"/>
            <a:r>
              <a:rPr lang="sv-SE" b="0"/>
              <a:t>Namn</a:t>
            </a:r>
            <a:endParaRPr lang="sv-SE"/>
          </a:p>
        </p:txBody>
      </p:sp>
      <p:sp>
        <p:nvSpPr>
          <p:cNvPr id="53" name="Platshållare för text 27">
            <a:extLst>
              <a:ext uri="{FF2B5EF4-FFF2-40B4-BE49-F238E27FC236}">
                <a16:creationId xmlns:a16="http://schemas.microsoft.com/office/drawing/2014/main" id="{2CD1E2A8-DA4E-2548-A716-DE2FDB0E7E01}"/>
              </a:ext>
            </a:extLst>
          </p:cNvPr>
          <p:cNvSpPr>
            <a:spLocks noGrp="1"/>
          </p:cNvSpPr>
          <p:nvPr>
            <p:ph type="body" sz="quarter" idx="28" hasCustomPrompt="1"/>
          </p:nvPr>
        </p:nvSpPr>
        <p:spPr>
          <a:xfrm>
            <a:off x="4923692" y="3559331"/>
            <a:ext cx="939521" cy="381420"/>
          </a:xfrm>
          <a:prstGeom prst="rect">
            <a:avLst/>
          </a:prstGeom>
        </p:spPr>
        <p:txBody>
          <a:bodyPr anchor="ctr"/>
          <a:lstStyle>
            <a:lvl1pPr marL="0" indent="0" algn="ctr">
              <a:lnSpc>
                <a:spcPts val="280"/>
              </a:lnSpc>
              <a:buNone/>
              <a:defRPr sz="800" b="1" i="0">
                <a:solidFill>
                  <a:srgbClr val="2B4C8D"/>
                </a:solidFill>
                <a:latin typeface="Franklin Gothic Book" panose="020B0503020102020204" pitchFamily="34" charset="0"/>
              </a:defRPr>
            </a:lvl1pPr>
          </a:lstStyle>
          <a:p>
            <a:pPr lvl="0"/>
            <a:r>
              <a:rPr lang="sv-SE"/>
              <a:t>Titel</a:t>
            </a:r>
          </a:p>
          <a:p>
            <a:pPr lvl="0"/>
            <a:r>
              <a:rPr lang="sv-SE" b="0"/>
              <a:t>Namn</a:t>
            </a:r>
            <a:endParaRPr lang="sv-SE"/>
          </a:p>
        </p:txBody>
      </p:sp>
      <p:sp>
        <p:nvSpPr>
          <p:cNvPr id="54" name="Platshållare för text 27">
            <a:extLst>
              <a:ext uri="{FF2B5EF4-FFF2-40B4-BE49-F238E27FC236}">
                <a16:creationId xmlns:a16="http://schemas.microsoft.com/office/drawing/2014/main" id="{56773EC1-8709-034D-9D4C-C6544ED0F921}"/>
              </a:ext>
            </a:extLst>
          </p:cNvPr>
          <p:cNvSpPr>
            <a:spLocks noGrp="1"/>
          </p:cNvSpPr>
          <p:nvPr>
            <p:ph type="body" sz="quarter" idx="29" hasCustomPrompt="1"/>
          </p:nvPr>
        </p:nvSpPr>
        <p:spPr>
          <a:xfrm>
            <a:off x="5978769" y="3559331"/>
            <a:ext cx="939521" cy="381420"/>
          </a:xfrm>
          <a:prstGeom prst="rect">
            <a:avLst/>
          </a:prstGeom>
        </p:spPr>
        <p:txBody>
          <a:bodyPr anchor="ctr"/>
          <a:lstStyle>
            <a:lvl1pPr marL="0" indent="0" algn="ctr">
              <a:lnSpc>
                <a:spcPts val="280"/>
              </a:lnSpc>
              <a:buNone/>
              <a:defRPr sz="800" b="1" i="0">
                <a:solidFill>
                  <a:srgbClr val="2B4C8D"/>
                </a:solidFill>
                <a:latin typeface="Franklin Gothic Book" panose="020B0503020102020204" pitchFamily="34" charset="0"/>
              </a:defRPr>
            </a:lvl1pPr>
          </a:lstStyle>
          <a:p>
            <a:pPr lvl="0"/>
            <a:r>
              <a:rPr lang="sv-SE"/>
              <a:t>Titel</a:t>
            </a:r>
          </a:p>
          <a:p>
            <a:pPr lvl="0"/>
            <a:r>
              <a:rPr lang="sv-SE" b="0"/>
              <a:t>Namn</a:t>
            </a:r>
            <a:endParaRPr lang="sv-SE"/>
          </a:p>
        </p:txBody>
      </p:sp>
    </p:spTree>
    <p:extLst>
      <p:ext uri="{BB962C8B-B14F-4D97-AF65-F5344CB8AC3E}">
        <p14:creationId xmlns:p14="http://schemas.microsoft.com/office/powerpoint/2010/main" val="1220395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Rubrik och innehåll">
    <p:spTree>
      <p:nvGrpSpPr>
        <p:cNvPr id="1" name=""/>
        <p:cNvGrpSpPr/>
        <p:nvPr/>
      </p:nvGrpSpPr>
      <p:grpSpPr>
        <a:xfrm>
          <a:off x="0" y="0"/>
          <a:ext cx="0" cy="0"/>
          <a:chOff x="0" y="0"/>
          <a:chExt cx="0" cy="0"/>
        </a:xfrm>
      </p:grpSpPr>
      <p:sp>
        <p:nvSpPr>
          <p:cNvPr id="2" name="Platshållare för text 10">
            <a:extLst>
              <a:ext uri="{FF2B5EF4-FFF2-40B4-BE49-F238E27FC236}">
                <a16:creationId xmlns:a16="http://schemas.microsoft.com/office/drawing/2014/main" id="{A646E8B9-71E6-7A44-AD7A-ACF489256FD5}"/>
              </a:ext>
            </a:extLst>
          </p:cNvPr>
          <p:cNvSpPr>
            <a:spLocks noGrp="1"/>
          </p:cNvSpPr>
          <p:nvPr>
            <p:ph type="body" sz="quarter" idx="10" hasCustomPrompt="1"/>
          </p:nvPr>
        </p:nvSpPr>
        <p:spPr>
          <a:xfrm>
            <a:off x="629781" y="1296776"/>
            <a:ext cx="3607594" cy="491837"/>
          </a:xfrm>
          <a:prstGeom prst="rect">
            <a:avLst/>
          </a:prstGeom>
        </p:spPr>
        <p:txBody>
          <a:bodyPr anchor="b"/>
          <a:lstStyle>
            <a:lvl1pPr marL="0" indent="0" algn="l">
              <a:lnSpc>
                <a:spcPts val="2370"/>
              </a:lnSpc>
              <a:buNone/>
              <a:defRPr sz="2100" b="1" i="0">
                <a:solidFill>
                  <a:schemeClr val="bg1"/>
                </a:solidFill>
                <a:latin typeface="Franklin Gothic Demi" panose="020B0603020102020204" pitchFamily="34" charset="0"/>
              </a:defRPr>
            </a:lvl1pPr>
          </a:lstStyle>
          <a:p>
            <a:pPr lvl="0"/>
            <a:r>
              <a:rPr lang="sv-SE"/>
              <a:t>Målgrupp</a:t>
            </a:r>
          </a:p>
        </p:txBody>
      </p:sp>
      <p:sp>
        <p:nvSpPr>
          <p:cNvPr id="3" name="Platshållare för text 10">
            <a:extLst>
              <a:ext uri="{FF2B5EF4-FFF2-40B4-BE49-F238E27FC236}">
                <a16:creationId xmlns:a16="http://schemas.microsoft.com/office/drawing/2014/main" id="{DD467AFE-6CEF-6348-A6E2-AD2F98E3300F}"/>
              </a:ext>
            </a:extLst>
          </p:cNvPr>
          <p:cNvSpPr>
            <a:spLocks noGrp="1"/>
          </p:cNvSpPr>
          <p:nvPr>
            <p:ph type="body" sz="quarter" idx="11" hasCustomPrompt="1"/>
          </p:nvPr>
        </p:nvSpPr>
        <p:spPr>
          <a:xfrm>
            <a:off x="629782" y="1816894"/>
            <a:ext cx="2755814" cy="2748179"/>
          </a:xfrm>
          <a:prstGeom prst="rect">
            <a:avLst/>
          </a:prstGeom>
        </p:spPr>
        <p:txBody>
          <a:bodyPr/>
          <a:lstStyle>
            <a:lvl1pPr marL="0" indent="0" algn="l">
              <a:lnSpc>
                <a:spcPts val="1245"/>
              </a:lnSpc>
              <a:buFont typeface="Arial" panose="020B0604020202020204" pitchFamily="34" charset="0"/>
              <a:buNone/>
              <a:defRPr sz="1050" b="0" i="0">
                <a:solidFill>
                  <a:schemeClr val="bg1"/>
                </a:solidFill>
                <a:latin typeface="Franklin Gothic Book" panose="020B0503020102020204" pitchFamily="34" charset="0"/>
                <a:ea typeface="Neue Alte Grotesk Book" pitchFamily="2" charset="0"/>
              </a:defRPr>
            </a:lvl1pPr>
          </a:lstStyle>
          <a:p>
            <a:pPr lvl="0"/>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consectetuer</a:t>
            </a:r>
            <a:r>
              <a:rPr lang="sv-SE"/>
              <a:t> </a:t>
            </a:r>
            <a:r>
              <a:rPr lang="sv-SE" err="1"/>
              <a:t>adipiscing</a:t>
            </a:r>
            <a:r>
              <a:rPr lang="sv-SE"/>
              <a:t> elit, sed </a:t>
            </a:r>
            <a:r>
              <a:rPr lang="sv-SE" err="1"/>
              <a:t>diam</a:t>
            </a:r>
            <a:r>
              <a:rPr lang="sv-SE"/>
              <a:t> </a:t>
            </a:r>
            <a:r>
              <a:rPr lang="sv-SE" err="1"/>
              <a:t>nonummy</a:t>
            </a:r>
            <a:r>
              <a:rPr lang="sv-SE"/>
              <a:t> </a:t>
            </a:r>
            <a:r>
              <a:rPr lang="sv-SE" err="1"/>
              <a:t>nibh</a:t>
            </a:r>
            <a:r>
              <a:rPr lang="sv-SE"/>
              <a:t> </a:t>
            </a:r>
            <a:r>
              <a:rPr lang="sv-SE" err="1"/>
              <a:t>euismod</a:t>
            </a:r>
            <a:r>
              <a:rPr lang="sv-SE"/>
              <a:t> </a:t>
            </a:r>
            <a:r>
              <a:rPr lang="sv-SE" err="1"/>
              <a:t>tincidunt</a:t>
            </a:r>
            <a:r>
              <a:rPr lang="sv-SE"/>
              <a:t> ut </a:t>
            </a:r>
            <a:r>
              <a:rPr lang="sv-SE" err="1"/>
              <a:t>laoreet</a:t>
            </a:r>
            <a:r>
              <a:rPr lang="sv-SE"/>
              <a:t> </a:t>
            </a:r>
            <a:r>
              <a:rPr lang="sv-SE" err="1"/>
              <a:t>dolore</a:t>
            </a:r>
            <a:r>
              <a:rPr lang="sv-SE"/>
              <a:t> </a:t>
            </a:r>
            <a:r>
              <a:rPr lang="sv-SE" err="1"/>
              <a:t>magna</a:t>
            </a:r>
            <a:r>
              <a:rPr lang="sv-SE"/>
              <a:t> </a:t>
            </a:r>
            <a:r>
              <a:rPr lang="sv-SE" err="1"/>
              <a:t>aliquam</a:t>
            </a:r>
            <a:r>
              <a:rPr lang="sv-SE"/>
              <a:t> erat </a:t>
            </a:r>
            <a:r>
              <a:rPr lang="sv-SE" err="1"/>
              <a:t>volutpat</a:t>
            </a:r>
            <a:r>
              <a:rPr lang="sv-SE"/>
              <a:t>. Ut </a:t>
            </a:r>
            <a:r>
              <a:rPr lang="sv-SE" err="1"/>
              <a:t>wisi</a:t>
            </a:r>
            <a:r>
              <a:rPr lang="sv-SE"/>
              <a: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a:t>
            </a:r>
            <a:r>
              <a:rPr lang="sv-SE"/>
              <a:t> </a:t>
            </a:r>
            <a:r>
              <a:rPr lang="sv-SE" err="1"/>
              <a:t>tation</a:t>
            </a:r>
            <a:r>
              <a:rPr lang="sv-SE"/>
              <a:t> </a:t>
            </a:r>
            <a:r>
              <a:rPr lang="sv-SE" err="1"/>
              <a:t>ullamcorper</a:t>
            </a:r>
            <a:r>
              <a:rPr lang="sv-SE"/>
              <a:t> </a:t>
            </a:r>
            <a:r>
              <a:rPr lang="sv-SE" err="1"/>
              <a:t>suscipit</a:t>
            </a:r>
            <a:r>
              <a:rPr lang="sv-SE"/>
              <a:t> </a:t>
            </a:r>
            <a:r>
              <a:rPr lang="sv-SE" err="1"/>
              <a:t>lobortis</a:t>
            </a:r>
            <a:r>
              <a:rPr lang="sv-SE"/>
              <a:t> </a:t>
            </a:r>
            <a:r>
              <a:rPr lang="sv-SE" err="1"/>
              <a:t>nisl</a:t>
            </a:r>
            <a:r>
              <a:rPr lang="sv-SE"/>
              <a:t> ut </a:t>
            </a:r>
            <a:r>
              <a:rPr lang="sv-SE" err="1"/>
              <a:t>aliquip</a:t>
            </a:r>
            <a:r>
              <a:rPr lang="sv-SE"/>
              <a:t> ex </a:t>
            </a:r>
            <a:r>
              <a:rPr lang="sv-SE" err="1"/>
              <a:t>ea</a:t>
            </a:r>
            <a:r>
              <a:rPr lang="sv-SE"/>
              <a:t> </a:t>
            </a:r>
            <a:r>
              <a:rPr lang="sv-SE" err="1"/>
              <a:t>commodo</a:t>
            </a:r>
            <a:r>
              <a:rPr lang="sv-SE"/>
              <a:t> </a:t>
            </a:r>
            <a:r>
              <a:rPr lang="sv-SE" err="1"/>
              <a:t>consequat</a:t>
            </a:r>
            <a:r>
              <a:rPr lang="sv-SE"/>
              <a:t>. </a:t>
            </a:r>
            <a:r>
              <a:rPr lang="sv-SE" err="1"/>
              <a:t>Duis</a:t>
            </a:r>
            <a:r>
              <a:rPr lang="sv-SE"/>
              <a:t> </a:t>
            </a:r>
            <a:r>
              <a:rPr lang="sv-SE" err="1"/>
              <a:t>autem</a:t>
            </a:r>
            <a:r>
              <a:rPr lang="sv-SE"/>
              <a:t> </a:t>
            </a:r>
            <a:r>
              <a:rPr lang="sv-SE" err="1"/>
              <a:t>vel</a:t>
            </a:r>
            <a:r>
              <a:rPr lang="sv-SE"/>
              <a:t> </a:t>
            </a:r>
            <a:r>
              <a:rPr lang="sv-SE" err="1"/>
              <a:t>eum</a:t>
            </a:r>
            <a:r>
              <a:rPr lang="sv-SE"/>
              <a:t> </a:t>
            </a:r>
            <a:r>
              <a:rPr lang="sv-SE" err="1"/>
              <a:t>iriure</a:t>
            </a:r>
            <a:r>
              <a:rPr lang="sv-SE"/>
              <a:t> </a:t>
            </a:r>
            <a:r>
              <a:rPr lang="sv-SE" err="1"/>
              <a:t>dolor</a:t>
            </a:r>
            <a:r>
              <a:rPr lang="sv-SE"/>
              <a:t> in </a:t>
            </a:r>
            <a:r>
              <a:rPr lang="sv-SE" err="1"/>
              <a:t>hendrerit</a:t>
            </a:r>
            <a:r>
              <a:rPr lang="sv-SE"/>
              <a:t> in </a:t>
            </a:r>
            <a:r>
              <a:rPr lang="sv-SE" err="1"/>
              <a:t>vulputate</a:t>
            </a:r>
            <a:r>
              <a:rPr lang="sv-SE"/>
              <a:t> </a:t>
            </a:r>
            <a:r>
              <a:rPr lang="sv-SE" err="1"/>
              <a:t>velit</a:t>
            </a:r>
            <a:r>
              <a:rPr lang="sv-SE"/>
              <a:t> esse </a:t>
            </a:r>
            <a:r>
              <a:rPr lang="sv-SE" err="1"/>
              <a:t>molestie</a:t>
            </a:r>
            <a:r>
              <a:rPr lang="sv-SE"/>
              <a:t>.</a:t>
            </a:r>
          </a:p>
        </p:txBody>
      </p:sp>
      <p:sp>
        <p:nvSpPr>
          <p:cNvPr id="7" name="Platshållare för text 10">
            <a:extLst>
              <a:ext uri="{FF2B5EF4-FFF2-40B4-BE49-F238E27FC236}">
                <a16:creationId xmlns:a16="http://schemas.microsoft.com/office/drawing/2014/main" id="{64687A19-DD9A-1043-83EB-BD2A308E7E95}"/>
              </a:ext>
            </a:extLst>
          </p:cNvPr>
          <p:cNvSpPr>
            <a:spLocks noGrp="1"/>
          </p:cNvSpPr>
          <p:nvPr>
            <p:ph type="body" sz="quarter" idx="12" hasCustomPrompt="1"/>
          </p:nvPr>
        </p:nvSpPr>
        <p:spPr>
          <a:xfrm>
            <a:off x="7365705" y="1963010"/>
            <a:ext cx="957128" cy="357546"/>
          </a:xfrm>
          <a:prstGeom prst="rect">
            <a:avLst/>
          </a:prstGeom>
        </p:spPr>
        <p:txBody>
          <a:bodyPr/>
          <a:lstStyle>
            <a:lvl1pPr marL="0" indent="0" algn="ctr">
              <a:lnSpc>
                <a:spcPts val="2070"/>
              </a:lnSpc>
              <a:buNone/>
              <a:defRPr sz="2700" b="1" i="0">
                <a:solidFill>
                  <a:schemeClr val="bg1"/>
                </a:solidFill>
                <a:latin typeface="Franklin Gothic Demi" panose="020B0603020102020204" pitchFamily="34" charset="0"/>
              </a:defRPr>
            </a:lvl1pPr>
          </a:lstStyle>
          <a:p>
            <a:pPr lvl="0"/>
            <a:r>
              <a:rPr lang="sv-SE"/>
              <a:t>XX%</a:t>
            </a:r>
          </a:p>
        </p:txBody>
      </p:sp>
      <p:sp>
        <p:nvSpPr>
          <p:cNvPr id="8" name="Platshållare för text 10">
            <a:extLst>
              <a:ext uri="{FF2B5EF4-FFF2-40B4-BE49-F238E27FC236}">
                <a16:creationId xmlns:a16="http://schemas.microsoft.com/office/drawing/2014/main" id="{73CDF33D-DA5A-3F48-B7BF-98C0FCBF0917}"/>
              </a:ext>
            </a:extLst>
          </p:cNvPr>
          <p:cNvSpPr>
            <a:spLocks noGrp="1"/>
          </p:cNvSpPr>
          <p:nvPr>
            <p:ph type="body" sz="quarter" idx="13" hasCustomPrompt="1"/>
          </p:nvPr>
        </p:nvSpPr>
        <p:spPr>
          <a:xfrm>
            <a:off x="7166542" y="2359154"/>
            <a:ext cx="1347677" cy="357547"/>
          </a:xfrm>
          <a:prstGeom prst="rect">
            <a:avLst/>
          </a:prstGeom>
        </p:spPr>
        <p:txBody>
          <a:bodyPr/>
          <a:lstStyle>
            <a:lvl1pPr marL="0" indent="0" algn="ctr">
              <a:lnSpc>
                <a:spcPts val="1245"/>
              </a:lnSpc>
              <a:buFont typeface="Arial" panose="020B0604020202020204" pitchFamily="34" charset="0"/>
              <a:buNone/>
              <a:defRPr sz="1050" b="0" i="0">
                <a:solidFill>
                  <a:schemeClr val="bg1"/>
                </a:solidFill>
                <a:latin typeface="Franklin Gothic Book" panose="020B0503020102020204" pitchFamily="34" charset="0"/>
                <a:ea typeface="Neue Alte Grotesk Book" pitchFamily="2" charset="0"/>
              </a:defRPr>
            </a:lvl1pPr>
          </a:lstStyle>
          <a:p>
            <a:pPr lvl="0"/>
            <a:r>
              <a:rPr lang="sv-SE" err="1"/>
              <a:t>Lorem</a:t>
            </a:r>
            <a:r>
              <a:rPr lang="sv-SE"/>
              <a:t> </a:t>
            </a:r>
            <a:r>
              <a:rPr lang="sv-SE" err="1"/>
              <a:t>ipsum</a:t>
            </a:r>
            <a:endParaRPr lang="sv-SE"/>
          </a:p>
        </p:txBody>
      </p:sp>
      <p:sp>
        <p:nvSpPr>
          <p:cNvPr id="10" name="Platshållare för text 10">
            <a:extLst>
              <a:ext uri="{FF2B5EF4-FFF2-40B4-BE49-F238E27FC236}">
                <a16:creationId xmlns:a16="http://schemas.microsoft.com/office/drawing/2014/main" id="{6890333E-E225-9146-8892-3D3ADA9A2818}"/>
              </a:ext>
            </a:extLst>
          </p:cNvPr>
          <p:cNvSpPr>
            <a:spLocks noGrp="1"/>
          </p:cNvSpPr>
          <p:nvPr>
            <p:ph type="body" sz="quarter" idx="14" hasCustomPrompt="1"/>
          </p:nvPr>
        </p:nvSpPr>
        <p:spPr>
          <a:xfrm>
            <a:off x="7365705" y="3047531"/>
            <a:ext cx="957128" cy="357546"/>
          </a:xfrm>
          <a:prstGeom prst="rect">
            <a:avLst/>
          </a:prstGeom>
        </p:spPr>
        <p:txBody>
          <a:bodyPr/>
          <a:lstStyle>
            <a:lvl1pPr marL="0" indent="0" algn="ctr">
              <a:lnSpc>
                <a:spcPts val="2070"/>
              </a:lnSpc>
              <a:buNone/>
              <a:defRPr sz="2700" b="1" i="0">
                <a:solidFill>
                  <a:srgbClr val="589CDB"/>
                </a:solidFill>
                <a:latin typeface="Franklin Gothic Demi" panose="020B0603020102020204" pitchFamily="34" charset="0"/>
              </a:defRPr>
            </a:lvl1pPr>
          </a:lstStyle>
          <a:p>
            <a:pPr lvl="0"/>
            <a:r>
              <a:rPr lang="sv-SE"/>
              <a:t>XX%</a:t>
            </a:r>
          </a:p>
        </p:txBody>
      </p:sp>
      <p:sp>
        <p:nvSpPr>
          <p:cNvPr id="12" name="Platshållare för text 10">
            <a:extLst>
              <a:ext uri="{FF2B5EF4-FFF2-40B4-BE49-F238E27FC236}">
                <a16:creationId xmlns:a16="http://schemas.microsoft.com/office/drawing/2014/main" id="{5C97B388-2A71-5048-83A5-6DC333436F7F}"/>
              </a:ext>
            </a:extLst>
          </p:cNvPr>
          <p:cNvSpPr>
            <a:spLocks noGrp="1"/>
          </p:cNvSpPr>
          <p:nvPr>
            <p:ph type="body" sz="quarter" idx="15" hasCustomPrompt="1"/>
          </p:nvPr>
        </p:nvSpPr>
        <p:spPr>
          <a:xfrm>
            <a:off x="7166542" y="3443675"/>
            <a:ext cx="1347677" cy="357547"/>
          </a:xfrm>
          <a:prstGeom prst="rect">
            <a:avLst/>
          </a:prstGeom>
        </p:spPr>
        <p:txBody>
          <a:bodyPr/>
          <a:lstStyle>
            <a:lvl1pPr marL="0" indent="0" algn="ctr">
              <a:lnSpc>
                <a:spcPts val="1245"/>
              </a:lnSpc>
              <a:buFont typeface="Arial" panose="020B0604020202020204" pitchFamily="34" charset="0"/>
              <a:buNone/>
              <a:defRPr sz="1050" b="0" i="0">
                <a:solidFill>
                  <a:srgbClr val="8AC2E6"/>
                </a:solidFill>
                <a:latin typeface="Franklin Gothic Book" panose="020B0503020102020204" pitchFamily="34" charset="0"/>
                <a:ea typeface="Neue Alte Grotesk Book" pitchFamily="2" charset="0"/>
              </a:defRPr>
            </a:lvl1pPr>
          </a:lstStyle>
          <a:p>
            <a:pPr lvl="0"/>
            <a:r>
              <a:rPr lang="sv-SE" err="1"/>
              <a:t>Lorem</a:t>
            </a:r>
            <a:r>
              <a:rPr lang="sv-SE"/>
              <a:t> </a:t>
            </a:r>
            <a:r>
              <a:rPr lang="sv-SE" err="1"/>
              <a:t>ipsum</a:t>
            </a:r>
            <a:endParaRPr lang="sv-SE"/>
          </a:p>
        </p:txBody>
      </p:sp>
    </p:spTree>
    <p:extLst>
      <p:ext uri="{BB962C8B-B14F-4D97-AF65-F5344CB8AC3E}">
        <p14:creationId xmlns:p14="http://schemas.microsoft.com/office/powerpoint/2010/main" val="208810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Rubrik och innehåll">
    <p:spTree>
      <p:nvGrpSpPr>
        <p:cNvPr id="1" name=""/>
        <p:cNvGrpSpPr/>
        <p:nvPr/>
      </p:nvGrpSpPr>
      <p:grpSpPr>
        <a:xfrm>
          <a:off x="0" y="0"/>
          <a:ext cx="0" cy="0"/>
          <a:chOff x="0" y="0"/>
          <a:chExt cx="0" cy="0"/>
        </a:xfrm>
      </p:grpSpPr>
      <p:sp>
        <p:nvSpPr>
          <p:cNvPr id="2" name="Platshållare för text 10">
            <a:extLst>
              <a:ext uri="{FF2B5EF4-FFF2-40B4-BE49-F238E27FC236}">
                <a16:creationId xmlns:a16="http://schemas.microsoft.com/office/drawing/2014/main" id="{A646E8B9-71E6-7A44-AD7A-ACF489256FD5}"/>
              </a:ext>
            </a:extLst>
          </p:cNvPr>
          <p:cNvSpPr>
            <a:spLocks noGrp="1"/>
          </p:cNvSpPr>
          <p:nvPr>
            <p:ph type="body" sz="quarter" idx="10" hasCustomPrompt="1"/>
          </p:nvPr>
        </p:nvSpPr>
        <p:spPr>
          <a:xfrm>
            <a:off x="0" y="726975"/>
            <a:ext cx="9144000" cy="491837"/>
          </a:xfrm>
          <a:prstGeom prst="rect">
            <a:avLst/>
          </a:prstGeom>
        </p:spPr>
        <p:txBody>
          <a:bodyPr anchor="b"/>
          <a:lstStyle>
            <a:lvl1pPr marL="0" indent="0" algn="ctr">
              <a:lnSpc>
                <a:spcPts val="2070"/>
              </a:lnSpc>
              <a:buNone/>
              <a:defRPr sz="2700" b="1" i="0">
                <a:solidFill>
                  <a:schemeClr val="bg1"/>
                </a:solidFill>
                <a:latin typeface="Franklin Gothic Demi" panose="020B0603020102020204" pitchFamily="34" charset="0"/>
              </a:defRPr>
            </a:lvl1pPr>
          </a:lstStyle>
          <a:p>
            <a:pPr lvl="0"/>
            <a:r>
              <a:rPr lang="sv-SE"/>
              <a:t>Kollektivt resande Q1-Q2 2021</a:t>
            </a:r>
          </a:p>
        </p:txBody>
      </p:sp>
      <p:sp>
        <p:nvSpPr>
          <p:cNvPr id="6" name="Platshållare för diagram 5">
            <a:extLst>
              <a:ext uri="{FF2B5EF4-FFF2-40B4-BE49-F238E27FC236}">
                <a16:creationId xmlns:a16="http://schemas.microsoft.com/office/drawing/2014/main" id="{C6DC8E87-F26C-A04A-BF03-1F0FFA35B5C2}"/>
              </a:ext>
            </a:extLst>
          </p:cNvPr>
          <p:cNvSpPr>
            <a:spLocks noGrp="1"/>
          </p:cNvSpPr>
          <p:nvPr>
            <p:ph type="chart" sz="quarter" idx="11"/>
          </p:nvPr>
        </p:nvSpPr>
        <p:spPr>
          <a:xfrm>
            <a:off x="899518" y="1380186"/>
            <a:ext cx="7344965" cy="2958703"/>
          </a:xfrm>
          <a:prstGeom prst="rect">
            <a:avLst/>
          </a:prstGeom>
        </p:spPr>
        <p:txBody>
          <a:bodyPr/>
          <a:lstStyle/>
          <a:p>
            <a:endParaRPr lang="sv-SE"/>
          </a:p>
        </p:txBody>
      </p:sp>
    </p:spTree>
    <p:extLst>
      <p:ext uri="{BB962C8B-B14F-4D97-AF65-F5344CB8AC3E}">
        <p14:creationId xmlns:p14="http://schemas.microsoft.com/office/powerpoint/2010/main" val="816369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Rubrik och innehåll">
    <p:spTree>
      <p:nvGrpSpPr>
        <p:cNvPr id="1" name=""/>
        <p:cNvGrpSpPr/>
        <p:nvPr/>
      </p:nvGrpSpPr>
      <p:grpSpPr>
        <a:xfrm>
          <a:off x="0" y="0"/>
          <a:ext cx="0" cy="0"/>
          <a:chOff x="0" y="0"/>
          <a:chExt cx="0" cy="0"/>
        </a:xfrm>
      </p:grpSpPr>
      <p:sp>
        <p:nvSpPr>
          <p:cNvPr id="3" name="Platshållare för text 10">
            <a:extLst>
              <a:ext uri="{FF2B5EF4-FFF2-40B4-BE49-F238E27FC236}">
                <a16:creationId xmlns:a16="http://schemas.microsoft.com/office/drawing/2014/main" id="{DD467AFE-6CEF-6348-A6E2-AD2F98E3300F}"/>
              </a:ext>
            </a:extLst>
          </p:cNvPr>
          <p:cNvSpPr>
            <a:spLocks noGrp="1"/>
          </p:cNvSpPr>
          <p:nvPr>
            <p:ph type="body" sz="quarter" idx="11" hasCustomPrompt="1"/>
          </p:nvPr>
        </p:nvSpPr>
        <p:spPr>
          <a:xfrm>
            <a:off x="3201106" y="3194647"/>
            <a:ext cx="2496161" cy="1121330"/>
          </a:xfrm>
          <a:prstGeom prst="rect">
            <a:avLst/>
          </a:prstGeom>
        </p:spPr>
        <p:txBody>
          <a:bodyPr/>
          <a:lstStyle>
            <a:lvl1pPr marL="0" indent="0" algn="ctr">
              <a:lnSpc>
                <a:spcPts val="1245"/>
              </a:lnSpc>
              <a:buFont typeface="Arial" panose="020B0604020202020204" pitchFamily="34" charset="0"/>
              <a:buNone/>
              <a:defRPr sz="1050" b="0" i="0">
                <a:solidFill>
                  <a:schemeClr val="bg1"/>
                </a:solidFill>
                <a:latin typeface="Franklin Gothic Book" panose="020B0503020102020204" pitchFamily="34" charset="0"/>
                <a:ea typeface="Neue Alte Grotesk Book" pitchFamily="2" charset="0"/>
              </a:defRPr>
            </a:lvl1pPr>
          </a:lstStyle>
          <a:p>
            <a:pPr lvl="0"/>
            <a:r>
              <a:rPr lang="sv-SE"/>
              <a:t>– Jens Lekman</a:t>
            </a:r>
          </a:p>
        </p:txBody>
      </p:sp>
      <p:sp>
        <p:nvSpPr>
          <p:cNvPr id="5" name="Platshållare för text 4">
            <a:extLst>
              <a:ext uri="{FF2B5EF4-FFF2-40B4-BE49-F238E27FC236}">
                <a16:creationId xmlns:a16="http://schemas.microsoft.com/office/drawing/2014/main" id="{FA6CBEDD-A8FC-4347-8B5C-0F56533E3461}"/>
              </a:ext>
            </a:extLst>
          </p:cNvPr>
          <p:cNvSpPr>
            <a:spLocks noGrp="1"/>
          </p:cNvSpPr>
          <p:nvPr>
            <p:ph type="body" sz="quarter" idx="12" hasCustomPrompt="1"/>
          </p:nvPr>
        </p:nvSpPr>
        <p:spPr>
          <a:xfrm>
            <a:off x="0" y="638570"/>
            <a:ext cx="9144000" cy="2425141"/>
          </a:xfrm>
          <a:prstGeom prst="rect">
            <a:avLst/>
          </a:prstGeom>
        </p:spPr>
        <p:txBody>
          <a:bodyPr anchor="ctr"/>
          <a:lstStyle>
            <a:lvl1pPr marL="0" indent="0" algn="ctr">
              <a:lnSpc>
                <a:spcPts val="2800"/>
              </a:lnSpc>
              <a:buNone/>
              <a:defRPr sz="3000" b="1" i="1">
                <a:solidFill>
                  <a:schemeClr val="bg1"/>
                </a:solidFill>
                <a:latin typeface="Franklin Gothic Demi" panose="020B0603020102020204" pitchFamily="34" charset="0"/>
              </a:defRPr>
            </a:lvl1pPr>
          </a:lstStyle>
          <a:p>
            <a:pPr lvl="0"/>
            <a:r>
              <a:rPr lang="sv-SE"/>
              <a:t>“</a:t>
            </a:r>
            <a:r>
              <a:rPr lang="sv-SE" err="1"/>
              <a:t>Did</a:t>
            </a:r>
            <a:r>
              <a:rPr lang="sv-SE"/>
              <a:t> </a:t>
            </a:r>
            <a:r>
              <a:rPr lang="sv-SE" err="1"/>
              <a:t>you</a:t>
            </a:r>
            <a:r>
              <a:rPr lang="sv-SE"/>
              <a:t> </a:t>
            </a:r>
            <a:r>
              <a:rPr lang="sv-SE" err="1"/>
              <a:t>take</a:t>
            </a:r>
            <a:r>
              <a:rPr lang="sv-SE"/>
              <a:t> </a:t>
            </a:r>
            <a:r>
              <a:rPr lang="sv-SE" err="1"/>
              <a:t>tram</a:t>
            </a:r>
            <a:r>
              <a:rPr lang="sv-SE"/>
              <a:t> </a:t>
            </a:r>
            <a:r>
              <a:rPr lang="sv-SE" err="1"/>
              <a:t>number</a:t>
            </a:r>
            <a:r>
              <a:rPr lang="sv-SE"/>
              <a:t> </a:t>
            </a:r>
          </a:p>
          <a:p>
            <a:pPr lvl="0"/>
            <a:r>
              <a:rPr lang="sv-SE" err="1"/>
              <a:t>seven</a:t>
            </a:r>
            <a:r>
              <a:rPr lang="sv-SE"/>
              <a:t> to </a:t>
            </a:r>
            <a:r>
              <a:rPr lang="sv-SE" err="1"/>
              <a:t>heaven</a:t>
            </a:r>
            <a:r>
              <a:rPr lang="sv-SE"/>
              <a:t>?</a:t>
            </a:r>
          </a:p>
          <a:p>
            <a:pPr lvl="0"/>
            <a:r>
              <a:rPr lang="sv-SE" err="1"/>
              <a:t>Did</a:t>
            </a:r>
            <a:r>
              <a:rPr lang="sv-SE"/>
              <a:t> </a:t>
            </a:r>
            <a:r>
              <a:rPr lang="sv-SE" err="1"/>
              <a:t>you</a:t>
            </a:r>
            <a:r>
              <a:rPr lang="sv-SE"/>
              <a:t> </a:t>
            </a:r>
            <a:r>
              <a:rPr lang="sv-SE" err="1"/>
              <a:t>eat</a:t>
            </a:r>
            <a:r>
              <a:rPr lang="sv-SE"/>
              <a:t> </a:t>
            </a:r>
            <a:r>
              <a:rPr lang="sv-SE" err="1"/>
              <a:t>your</a:t>
            </a:r>
            <a:r>
              <a:rPr lang="sv-SE"/>
              <a:t> </a:t>
            </a:r>
            <a:r>
              <a:rPr lang="sv-SE" err="1"/>
              <a:t>banana</a:t>
            </a:r>
            <a:r>
              <a:rPr lang="sv-SE"/>
              <a:t> from </a:t>
            </a:r>
          </a:p>
          <a:p>
            <a:pPr lvl="0"/>
            <a:r>
              <a:rPr lang="sv-SE"/>
              <a:t>Seven Eleven?”</a:t>
            </a:r>
          </a:p>
        </p:txBody>
      </p:sp>
    </p:spTree>
    <p:extLst>
      <p:ext uri="{BB962C8B-B14F-4D97-AF65-F5344CB8AC3E}">
        <p14:creationId xmlns:p14="http://schemas.microsoft.com/office/powerpoint/2010/main" val="1085898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Rubrik och innehåll">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7B92819-ADE3-4083-AE48-9E8B096128C6}"/>
              </a:ext>
            </a:extLst>
          </p:cNvPr>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text 10">
            <a:extLst>
              <a:ext uri="{FF2B5EF4-FFF2-40B4-BE49-F238E27FC236}">
                <a16:creationId xmlns:a16="http://schemas.microsoft.com/office/drawing/2014/main" id="{E216B8CD-20A0-426A-8E14-A8A7F56F55A3}"/>
              </a:ext>
            </a:extLst>
          </p:cNvPr>
          <p:cNvSpPr>
            <a:spLocks noGrp="1"/>
          </p:cNvSpPr>
          <p:nvPr>
            <p:ph type="body" sz="quarter" idx="10" hasCustomPrompt="1"/>
          </p:nvPr>
        </p:nvSpPr>
        <p:spPr>
          <a:xfrm>
            <a:off x="476014" y="474949"/>
            <a:ext cx="3607594" cy="491837"/>
          </a:xfrm>
          <a:prstGeom prst="rect">
            <a:avLst/>
          </a:prstGeom>
        </p:spPr>
        <p:txBody>
          <a:bodyPr anchor="b"/>
          <a:lstStyle>
            <a:lvl1pPr marL="0" indent="0" algn="l">
              <a:lnSpc>
                <a:spcPts val="2970"/>
              </a:lnSpc>
              <a:buNone/>
              <a:defRPr sz="2700" b="1" i="0">
                <a:solidFill>
                  <a:schemeClr val="tx1"/>
                </a:solidFill>
                <a:latin typeface="Franklin Gothic Demi" panose="020B0603020102020204" pitchFamily="34" charset="0"/>
              </a:defRPr>
            </a:lvl1pPr>
          </a:lstStyle>
          <a:p>
            <a:pPr lvl="0"/>
            <a:r>
              <a:rPr lang="sv-SE" err="1"/>
              <a:t>Subpage</a:t>
            </a:r>
            <a:endParaRPr lang="sv-SE"/>
          </a:p>
        </p:txBody>
      </p:sp>
    </p:spTree>
    <p:extLst>
      <p:ext uri="{BB962C8B-B14F-4D97-AF65-F5344CB8AC3E}">
        <p14:creationId xmlns:p14="http://schemas.microsoft.com/office/powerpoint/2010/main" val="3632270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Rubrik och innehåll">
    <p:spTree>
      <p:nvGrpSpPr>
        <p:cNvPr id="1" name=""/>
        <p:cNvGrpSpPr/>
        <p:nvPr/>
      </p:nvGrpSpPr>
      <p:grpSpPr>
        <a:xfrm>
          <a:off x="0" y="0"/>
          <a:ext cx="0" cy="0"/>
          <a:chOff x="0" y="0"/>
          <a:chExt cx="0" cy="0"/>
        </a:xfrm>
      </p:grpSpPr>
      <p:grpSp>
        <p:nvGrpSpPr>
          <p:cNvPr id="4" name="Grupp 3">
            <a:extLst>
              <a:ext uri="{FF2B5EF4-FFF2-40B4-BE49-F238E27FC236}">
                <a16:creationId xmlns:a16="http://schemas.microsoft.com/office/drawing/2014/main" id="{6980A31B-BCB2-C84C-A4FA-902E4EBC9500}"/>
              </a:ext>
            </a:extLst>
          </p:cNvPr>
          <p:cNvGrpSpPr/>
          <p:nvPr userDrawn="1"/>
        </p:nvGrpSpPr>
        <p:grpSpPr>
          <a:xfrm>
            <a:off x="1666535" y="1411794"/>
            <a:ext cx="5297186" cy="2592544"/>
            <a:chOff x="1112109" y="1843959"/>
            <a:chExt cx="6565642" cy="2588976"/>
          </a:xfrm>
        </p:grpSpPr>
        <p:sp>
          <p:nvSpPr>
            <p:cNvPr id="5" name="AutoShape 15">
              <a:extLst>
                <a:ext uri="{FF2B5EF4-FFF2-40B4-BE49-F238E27FC236}">
                  <a16:creationId xmlns:a16="http://schemas.microsoft.com/office/drawing/2014/main" id="{BDD13601-F8DF-A14A-87E3-AE6DBA806C07}"/>
                </a:ext>
              </a:extLst>
            </p:cNvPr>
            <p:cNvSpPr>
              <a:spLocks noChangeArrowheads="1"/>
            </p:cNvSpPr>
            <p:nvPr/>
          </p:nvSpPr>
          <p:spPr bwMode="auto">
            <a:xfrm>
              <a:off x="3870899" y="1843959"/>
              <a:ext cx="1081088" cy="540544"/>
            </a:xfrm>
            <a:prstGeom prst="roundRect">
              <a:avLst>
                <a:gd name="adj" fmla="val 16667"/>
              </a:avLst>
            </a:prstGeom>
            <a:solidFill>
              <a:schemeClr val="bg1"/>
            </a:solidFill>
            <a:ln w="9525">
              <a:noFill/>
              <a:round/>
              <a:headEnd/>
              <a:tailEnd/>
            </a:ln>
          </p:spPr>
          <p:txBody>
            <a:bodyPr wrap="none" lIns="91440" tIns="45720" rIns="91440" bIns="45720" anchor="ctr"/>
            <a:lstStyle>
              <a:lvl1pPr>
                <a:spcBef>
                  <a:spcPct val="20000"/>
                </a:spcBef>
                <a:buFont typeface="Arial" panose="020B0604020202020204" pitchFamily="34" charset="0"/>
                <a:buChar char="•"/>
                <a:defRPr sz="3200">
                  <a:solidFill>
                    <a:srgbClr val="00458A"/>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0458A"/>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0458A"/>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sv-SE" sz="800" b="1" i="0" u="none" strike="noStrike" kern="1200" cap="none" spc="0" normalizeH="0" baseline="0" noProof="0">
                  <a:ln>
                    <a:noFill/>
                  </a:ln>
                  <a:solidFill>
                    <a:srgbClr val="2B4C8D"/>
                  </a:solidFill>
                  <a:effectLst/>
                  <a:uLnTx/>
                  <a:uFillTx/>
                  <a:latin typeface="Franklin Gothic Book"/>
                  <a:ea typeface="+mn-ea"/>
                  <a:cs typeface="+mn-cs"/>
                </a:rPr>
                <a:t>Vd</a:t>
              </a:r>
              <a:endParaRPr kumimoji="0" lang="sv-SE" altLang="sv-SE" sz="800" b="1"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sv-SE" sz="800" b="0" i="0" u="none" strike="noStrike" kern="1200" cap="none" spc="0" normalizeH="0" baseline="0" noProof="0">
                  <a:ln>
                    <a:noFill/>
                  </a:ln>
                  <a:solidFill>
                    <a:srgbClr val="2B4C8D"/>
                  </a:solidFill>
                  <a:effectLst/>
                  <a:uLnTx/>
                  <a:uFillTx/>
                  <a:latin typeface="Franklin Gothic Book"/>
                  <a:ea typeface="+mn-ea"/>
                  <a:cs typeface="+mn-cs"/>
                </a:rPr>
                <a:t>Hans Nilsson</a:t>
              </a:r>
            </a:p>
          </p:txBody>
        </p:sp>
        <p:sp>
          <p:nvSpPr>
            <p:cNvPr id="6" name="Line 18">
              <a:extLst>
                <a:ext uri="{FF2B5EF4-FFF2-40B4-BE49-F238E27FC236}">
                  <a16:creationId xmlns:a16="http://schemas.microsoft.com/office/drawing/2014/main" id="{6417F757-C5AA-6F40-BAF1-3AE6F01F288D}"/>
                </a:ext>
              </a:extLst>
            </p:cNvPr>
            <p:cNvSpPr>
              <a:spLocks noChangeShapeType="1"/>
            </p:cNvSpPr>
            <p:nvPr/>
          </p:nvSpPr>
          <p:spPr bwMode="auto">
            <a:xfrm>
              <a:off x="1686337" y="3769644"/>
              <a:ext cx="5401952" cy="627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7" name="AutoShape 22">
              <a:extLst>
                <a:ext uri="{FF2B5EF4-FFF2-40B4-BE49-F238E27FC236}">
                  <a16:creationId xmlns:a16="http://schemas.microsoft.com/office/drawing/2014/main" id="{0491B1D6-6AFC-7C4C-BCEC-362BF96553D5}"/>
                </a:ext>
              </a:extLst>
            </p:cNvPr>
            <p:cNvSpPr>
              <a:spLocks noChangeArrowheads="1"/>
            </p:cNvSpPr>
            <p:nvPr/>
          </p:nvSpPr>
          <p:spPr bwMode="auto">
            <a:xfrm>
              <a:off x="2384255" y="2528959"/>
              <a:ext cx="1681987" cy="391653"/>
            </a:xfrm>
            <a:prstGeom prst="roundRect">
              <a:avLst>
                <a:gd name="adj" fmla="val 16667"/>
              </a:avLst>
            </a:prstGeom>
            <a:solidFill>
              <a:schemeClr val="bg1"/>
            </a:solidFill>
            <a:ln w="9525">
              <a:noFill/>
              <a:round/>
              <a:headEnd/>
              <a:tailEnd/>
            </a:ln>
          </p:spPr>
          <p:txBody>
            <a:bodyPr wrap="none" anchor="ctr"/>
            <a:lstStyle>
              <a:lvl1pPr>
                <a:spcBef>
                  <a:spcPct val="20000"/>
                </a:spcBef>
                <a:buFont typeface="Arial" panose="020B0604020202020204" pitchFamily="34" charset="0"/>
                <a:buChar char="•"/>
                <a:defRPr sz="3200">
                  <a:solidFill>
                    <a:srgbClr val="00458A"/>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0458A"/>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0458A"/>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sv-SE" sz="800" b="1"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Ledning och kommunikation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sv-SE" sz="800" b="0"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Frida Hagenius</a:t>
              </a:r>
            </a:p>
          </p:txBody>
        </p:sp>
        <p:sp>
          <p:nvSpPr>
            <p:cNvPr id="8" name="Line 16">
              <a:extLst>
                <a:ext uri="{FF2B5EF4-FFF2-40B4-BE49-F238E27FC236}">
                  <a16:creationId xmlns:a16="http://schemas.microsoft.com/office/drawing/2014/main" id="{7DC1E31E-3818-8B42-9A85-7F6BD8E5F529}"/>
                </a:ext>
              </a:extLst>
            </p:cNvPr>
            <p:cNvSpPr>
              <a:spLocks noChangeShapeType="1"/>
            </p:cNvSpPr>
            <p:nvPr/>
          </p:nvSpPr>
          <p:spPr bwMode="auto">
            <a:xfrm>
              <a:off x="4411444" y="2375367"/>
              <a:ext cx="0" cy="1380295"/>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9" name="AutoShape 15">
              <a:extLst>
                <a:ext uri="{FF2B5EF4-FFF2-40B4-BE49-F238E27FC236}">
                  <a16:creationId xmlns:a16="http://schemas.microsoft.com/office/drawing/2014/main" id="{7035D869-FCD6-124C-80CC-753459DFA61E}"/>
                </a:ext>
              </a:extLst>
            </p:cNvPr>
            <p:cNvSpPr>
              <a:spLocks noChangeArrowheads="1"/>
            </p:cNvSpPr>
            <p:nvPr/>
          </p:nvSpPr>
          <p:spPr bwMode="auto">
            <a:xfrm>
              <a:off x="1112109" y="3939268"/>
              <a:ext cx="1276671" cy="493667"/>
            </a:xfrm>
            <a:prstGeom prst="roundRect">
              <a:avLst>
                <a:gd name="adj" fmla="val 16667"/>
              </a:avLst>
            </a:prstGeom>
            <a:solidFill>
              <a:schemeClr val="bg1"/>
            </a:solidFill>
            <a:ln w="9525">
              <a:noFill/>
              <a:round/>
              <a:headEnd/>
              <a:tailEnd/>
            </a:ln>
          </p:spPr>
          <p:txBody>
            <a:bodyPr wrap="none" lIns="91440" tIns="45720" rIns="91440" bIns="45720" anchor="ctr"/>
            <a:lstStyle>
              <a:lvl1pPr>
                <a:spcBef>
                  <a:spcPct val="20000"/>
                </a:spcBef>
                <a:buFont typeface="Arial" panose="020B0604020202020204" pitchFamily="34" charset="0"/>
                <a:buChar char="•"/>
                <a:defRPr sz="3200">
                  <a:solidFill>
                    <a:srgbClr val="00458A"/>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0458A"/>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0458A"/>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sv-SE" altLang="sv-SE" sz="800" b="1" i="0" u="none" strike="noStrike" kern="1200" cap="none" spc="0" normalizeH="0" baseline="0" noProof="0">
                  <a:ln>
                    <a:noFill/>
                  </a:ln>
                  <a:solidFill>
                    <a:srgbClr val="2B4C8D"/>
                  </a:solidFill>
                  <a:effectLst/>
                  <a:uLnTx/>
                  <a:uFillTx/>
                  <a:latin typeface="Franklin Gothic Book"/>
                  <a:ea typeface="+mn-ea"/>
                  <a:cs typeface="+mn-cs"/>
                </a:rPr>
                <a:t>Marknad och </a:t>
              </a:r>
              <a:br>
                <a:rPr kumimoji="0" lang="sv-SE" altLang="sv-SE" sz="800" b="1" i="0" u="none" strike="noStrike" kern="1200" cap="none" spc="0" normalizeH="0" baseline="0" noProof="0">
                  <a:ln>
                    <a:noFill/>
                  </a:ln>
                  <a:solidFill>
                    <a:srgbClr val="2B4C8D"/>
                  </a:solidFill>
                  <a:effectLst/>
                  <a:uLnTx/>
                  <a:uFillTx/>
                  <a:latin typeface="Franklin Gothic Book"/>
                  <a:ea typeface="+mn-ea"/>
                  <a:cs typeface="+mn-cs"/>
                </a:rPr>
              </a:br>
              <a:r>
                <a:rPr kumimoji="0" lang="sv-SE" altLang="sv-SE" sz="800" b="1" i="0" u="none" strike="noStrike" kern="1200" cap="none" spc="0" normalizeH="0" baseline="0" noProof="0">
                  <a:ln>
                    <a:noFill/>
                  </a:ln>
                  <a:solidFill>
                    <a:srgbClr val="2B4C8D"/>
                  </a:solidFill>
                  <a:effectLst/>
                  <a:uLnTx/>
                  <a:uFillTx/>
                  <a:latin typeface="Franklin Gothic Book"/>
                  <a:ea typeface="+mn-ea"/>
                  <a:cs typeface="+mn-cs"/>
                </a:rPr>
                <a:t>produkt</a:t>
              </a:r>
              <a:endParaRPr kumimoji="0" lang="sv-SE" altLang="sv-SE" sz="800" b="1"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sv-SE" altLang="sv-SE" sz="800" b="0" i="0" u="none" strike="noStrike" kern="1200" cap="none" spc="0" normalizeH="0" baseline="0" noProof="0">
                  <a:ln>
                    <a:noFill/>
                  </a:ln>
                  <a:solidFill>
                    <a:srgbClr val="2B4C8D"/>
                  </a:solidFill>
                  <a:effectLst/>
                  <a:uLnTx/>
                  <a:uFillTx/>
                  <a:latin typeface="Franklin Gothic Book"/>
                  <a:ea typeface="+mn-ea"/>
                  <a:cs typeface="+mn-cs"/>
                </a:rPr>
                <a:t>Mikael Skoglund</a:t>
              </a:r>
              <a:endParaRPr kumimoji="0" lang="sv-SE" altLang="sv-SE" sz="800" b="0"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endParaRPr>
            </a:p>
          </p:txBody>
        </p:sp>
        <p:sp>
          <p:nvSpPr>
            <p:cNvPr id="10" name="Line 16">
              <a:extLst>
                <a:ext uri="{FF2B5EF4-FFF2-40B4-BE49-F238E27FC236}">
                  <a16:creationId xmlns:a16="http://schemas.microsoft.com/office/drawing/2014/main" id="{DB91FB24-3A4C-BF4A-B8E0-4DB0D2BF452C}"/>
                </a:ext>
              </a:extLst>
            </p:cNvPr>
            <p:cNvSpPr>
              <a:spLocks noChangeShapeType="1"/>
            </p:cNvSpPr>
            <p:nvPr/>
          </p:nvSpPr>
          <p:spPr bwMode="auto">
            <a:xfrm flipH="1">
              <a:off x="1699740" y="3763009"/>
              <a:ext cx="0" cy="169624"/>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11" name="Line 16">
              <a:extLst>
                <a:ext uri="{FF2B5EF4-FFF2-40B4-BE49-F238E27FC236}">
                  <a16:creationId xmlns:a16="http://schemas.microsoft.com/office/drawing/2014/main" id="{50E9374E-DB3F-BD4F-B552-8EB6D8165454}"/>
                </a:ext>
              </a:extLst>
            </p:cNvPr>
            <p:cNvSpPr>
              <a:spLocks noChangeShapeType="1"/>
            </p:cNvSpPr>
            <p:nvPr/>
          </p:nvSpPr>
          <p:spPr bwMode="auto">
            <a:xfrm>
              <a:off x="4063065" y="2713947"/>
              <a:ext cx="63575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12" name="AutoShape 22">
              <a:extLst>
                <a:ext uri="{FF2B5EF4-FFF2-40B4-BE49-F238E27FC236}">
                  <a16:creationId xmlns:a16="http://schemas.microsoft.com/office/drawing/2014/main" id="{2E1C2795-8947-5B46-A0A0-2E61B829C976}"/>
                </a:ext>
              </a:extLst>
            </p:cNvPr>
            <p:cNvSpPr>
              <a:spLocks noChangeArrowheads="1"/>
            </p:cNvSpPr>
            <p:nvPr/>
          </p:nvSpPr>
          <p:spPr bwMode="auto">
            <a:xfrm>
              <a:off x="4698823" y="2512273"/>
              <a:ext cx="1606980" cy="413091"/>
            </a:xfrm>
            <a:prstGeom prst="roundRect">
              <a:avLst>
                <a:gd name="adj" fmla="val 16667"/>
              </a:avLst>
            </a:prstGeom>
            <a:solidFill>
              <a:schemeClr val="bg1"/>
            </a:solidFill>
            <a:ln w="9525">
              <a:noFill/>
              <a:round/>
              <a:headEnd/>
              <a:tailEnd/>
            </a:ln>
          </p:spPr>
          <p:txBody>
            <a:bodyPr wrap="none" anchor="ctr"/>
            <a:lstStyle>
              <a:lvl1pPr>
                <a:spcBef>
                  <a:spcPct val="20000"/>
                </a:spcBef>
                <a:buFont typeface="Arial" panose="020B0604020202020204" pitchFamily="34" charset="0"/>
                <a:buChar char="•"/>
                <a:defRPr sz="3200">
                  <a:solidFill>
                    <a:srgbClr val="00458A"/>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0458A"/>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0458A"/>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sv-SE" sz="800" b="1"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SKIP och förbättring</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sv-SE" sz="800" b="0"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Bernt-Erik Johansson</a:t>
              </a:r>
            </a:p>
          </p:txBody>
        </p:sp>
        <p:sp>
          <p:nvSpPr>
            <p:cNvPr id="13" name="AutoShape 15">
              <a:extLst>
                <a:ext uri="{FF2B5EF4-FFF2-40B4-BE49-F238E27FC236}">
                  <a16:creationId xmlns:a16="http://schemas.microsoft.com/office/drawing/2014/main" id="{7CC35AC3-B169-8D46-AB42-A28BF4FA9CD2}"/>
                </a:ext>
              </a:extLst>
            </p:cNvPr>
            <p:cNvSpPr>
              <a:spLocks noChangeArrowheads="1"/>
            </p:cNvSpPr>
            <p:nvPr/>
          </p:nvSpPr>
          <p:spPr bwMode="auto">
            <a:xfrm>
              <a:off x="2381078" y="3028658"/>
              <a:ext cx="1681983" cy="439319"/>
            </a:xfrm>
            <a:prstGeom prst="roundRect">
              <a:avLst>
                <a:gd name="adj" fmla="val 16667"/>
              </a:avLst>
            </a:prstGeom>
            <a:solidFill>
              <a:schemeClr val="bg1"/>
            </a:solidFill>
            <a:ln w="9525">
              <a:noFill/>
              <a:round/>
              <a:headEnd/>
              <a:tailEnd/>
            </a:ln>
          </p:spPr>
          <p:txBody>
            <a:bodyPr wrap="none" anchor="ctr"/>
            <a:lstStyle>
              <a:lvl1pPr>
                <a:spcBef>
                  <a:spcPct val="20000"/>
                </a:spcBef>
                <a:buFont typeface="Arial" panose="020B0604020202020204" pitchFamily="34" charset="0"/>
                <a:buChar char="•"/>
                <a:defRPr sz="3200">
                  <a:solidFill>
                    <a:srgbClr val="00458A"/>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0458A"/>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0458A"/>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sv-SE" sz="800" b="1"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HR och kultur</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sv-SE" sz="800" b="0"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Malin Andersson</a:t>
              </a:r>
            </a:p>
          </p:txBody>
        </p:sp>
        <p:sp>
          <p:nvSpPr>
            <p:cNvPr id="14" name="AutoShape 15">
              <a:extLst>
                <a:ext uri="{FF2B5EF4-FFF2-40B4-BE49-F238E27FC236}">
                  <a16:creationId xmlns:a16="http://schemas.microsoft.com/office/drawing/2014/main" id="{3940DE48-1C50-AF4E-BD45-5E63E74FCA11}"/>
                </a:ext>
              </a:extLst>
            </p:cNvPr>
            <p:cNvSpPr>
              <a:spLocks noChangeArrowheads="1"/>
            </p:cNvSpPr>
            <p:nvPr/>
          </p:nvSpPr>
          <p:spPr bwMode="auto">
            <a:xfrm>
              <a:off x="2440545" y="3927951"/>
              <a:ext cx="1276670" cy="493667"/>
            </a:xfrm>
            <a:prstGeom prst="roundRect">
              <a:avLst>
                <a:gd name="adj" fmla="val 16667"/>
              </a:avLst>
            </a:prstGeom>
            <a:solidFill>
              <a:schemeClr val="bg1"/>
            </a:solidFill>
            <a:ln w="9525">
              <a:noFill/>
              <a:round/>
              <a:headEnd/>
              <a:tailEnd/>
            </a:ln>
          </p:spPr>
          <p:txBody>
            <a:bodyPr wrap="none" anchor="ctr"/>
            <a:lstStyle>
              <a:lvl1pPr>
                <a:spcBef>
                  <a:spcPct val="20000"/>
                </a:spcBef>
                <a:buFont typeface="Arial" panose="020B0604020202020204" pitchFamily="34" charset="0"/>
                <a:buChar char="•"/>
                <a:defRPr sz="3200">
                  <a:solidFill>
                    <a:srgbClr val="00458A"/>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0458A"/>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0458A"/>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sv-SE" sz="800" b="1"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Trafikledning och </a:t>
              </a:r>
              <a:br>
                <a:rPr kumimoji="0" lang="sv-SE" altLang="sv-SE" sz="800" b="1"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br>
              <a:r>
                <a:rPr kumimoji="0" lang="sv-SE" altLang="sv-SE" sz="800" b="1"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information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sv-SE" sz="800" b="0"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Daniel Gaffby</a:t>
              </a:r>
            </a:p>
          </p:txBody>
        </p:sp>
        <p:sp>
          <p:nvSpPr>
            <p:cNvPr id="15" name="AutoShape 15">
              <a:extLst>
                <a:ext uri="{FF2B5EF4-FFF2-40B4-BE49-F238E27FC236}">
                  <a16:creationId xmlns:a16="http://schemas.microsoft.com/office/drawing/2014/main" id="{AB7C3D0E-18F5-3F4E-9E6D-5A7575FEC83F}"/>
                </a:ext>
              </a:extLst>
            </p:cNvPr>
            <p:cNvSpPr>
              <a:spLocks noChangeArrowheads="1"/>
            </p:cNvSpPr>
            <p:nvPr/>
          </p:nvSpPr>
          <p:spPr bwMode="auto">
            <a:xfrm>
              <a:off x="3766443" y="3931244"/>
              <a:ext cx="1276669" cy="487766"/>
            </a:xfrm>
            <a:prstGeom prst="roundRect">
              <a:avLst>
                <a:gd name="adj" fmla="val 16667"/>
              </a:avLst>
            </a:prstGeom>
            <a:solidFill>
              <a:schemeClr val="bg1"/>
            </a:solidFill>
            <a:ln w="9525">
              <a:noFill/>
              <a:round/>
              <a:headEnd/>
              <a:tailEnd/>
            </a:ln>
          </p:spPr>
          <p:txBody>
            <a:bodyPr wrap="none" anchor="ctr"/>
            <a:lstStyle>
              <a:lvl1pPr>
                <a:spcBef>
                  <a:spcPct val="20000"/>
                </a:spcBef>
                <a:buFont typeface="Arial" panose="020B0604020202020204" pitchFamily="34" charset="0"/>
                <a:buChar char="•"/>
                <a:defRPr sz="3200">
                  <a:solidFill>
                    <a:srgbClr val="00458A"/>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0458A"/>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0458A"/>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sv-SE" sz="800" b="1"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Trafikpersonal </a:t>
              </a:r>
              <a:br>
                <a:rPr kumimoji="0" lang="sv-SE" altLang="sv-SE" sz="800" b="1"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br>
              <a:r>
                <a:rPr kumimoji="0" lang="sv-SE" altLang="sv-SE" sz="800" b="1"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och service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sv-SE" sz="800" b="0"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Ann-Sofie Aiazzi</a:t>
              </a:r>
            </a:p>
          </p:txBody>
        </p:sp>
        <p:sp>
          <p:nvSpPr>
            <p:cNvPr id="16" name="AutoShape 15">
              <a:extLst>
                <a:ext uri="{FF2B5EF4-FFF2-40B4-BE49-F238E27FC236}">
                  <a16:creationId xmlns:a16="http://schemas.microsoft.com/office/drawing/2014/main" id="{51AEE936-C67F-8B40-B87E-3889554395A0}"/>
                </a:ext>
              </a:extLst>
            </p:cNvPr>
            <p:cNvSpPr>
              <a:spLocks noChangeArrowheads="1"/>
            </p:cNvSpPr>
            <p:nvPr/>
          </p:nvSpPr>
          <p:spPr bwMode="auto">
            <a:xfrm>
              <a:off x="6401087" y="3931244"/>
              <a:ext cx="1276664" cy="493667"/>
            </a:xfrm>
            <a:prstGeom prst="roundRect">
              <a:avLst>
                <a:gd name="adj" fmla="val 16667"/>
              </a:avLst>
            </a:prstGeom>
            <a:solidFill>
              <a:schemeClr val="bg1"/>
            </a:solidFill>
            <a:ln w="9525">
              <a:noFill/>
              <a:round/>
              <a:headEnd/>
              <a:tailEnd/>
            </a:ln>
          </p:spPr>
          <p:txBody>
            <a:bodyPr wrap="none" anchor="ctr"/>
            <a:lstStyle>
              <a:lvl1pPr>
                <a:spcBef>
                  <a:spcPct val="20000"/>
                </a:spcBef>
                <a:buFont typeface="Arial" panose="020B0604020202020204" pitchFamily="34" charset="0"/>
                <a:buChar char="•"/>
                <a:defRPr sz="3200">
                  <a:solidFill>
                    <a:srgbClr val="00458A"/>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0458A"/>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0458A"/>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sv-SE" sz="800" b="1"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Fordon och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sv-SE" sz="800" b="1"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driftsäkring</a:t>
              </a:r>
              <a:br>
                <a:rPr kumimoji="0" lang="sv-SE" altLang="sv-SE" sz="800" b="0"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br>
              <a:r>
                <a:rPr kumimoji="0" lang="sv-SE" altLang="sv-SE" sz="800" b="0"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Bülent Esenteg</a:t>
              </a:r>
            </a:p>
          </p:txBody>
        </p:sp>
        <p:sp>
          <p:nvSpPr>
            <p:cNvPr id="17" name="AutoShape 15">
              <a:extLst>
                <a:ext uri="{FF2B5EF4-FFF2-40B4-BE49-F238E27FC236}">
                  <a16:creationId xmlns:a16="http://schemas.microsoft.com/office/drawing/2014/main" id="{9F4626FD-A6C3-CF4D-B67F-650614D11195}"/>
                </a:ext>
              </a:extLst>
            </p:cNvPr>
            <p:cNvSpPr>
              <a:spLocks noChangeArrowheads="1"/>
            </p:cNvSpPr>
            <p:nvPr/>
          </p:nvSpPr>
          <p:spPr bwMode="auto">
            <a:xfrm>
              <a:off x="5084497" y="3931244"/>
              <a:ext cx="1276669" cy="493667"/>
            </a:xfrm>
            <a:prstGeom prst="roundRect">
              <a:avLst>
                <a:gd name="adj" fmla="val 16667"/>
              </a:avLst>
            </a:prstGeom>
            <a:solidFill>
              <a:schemeClr val="bg1"/>
            </a:solidFill>
            <a:ln w="9525">
              <a:noFill/>
              <a:round/>
              <a:headEnd/>
              <a:tailEnd/>
            </a:ln>
          </p:spPr>
          <p:txBody>
            <a:bodyPr wrap="none" anchor="ctr"/>
            <a:lstStyle>
              <a:lvl1pPr>
                <a:spcBef>
                  <a:spcPct val="20000"/>
                </a:spcBef>
                <a:buFont typeface="Arial" panose="020B0604020202020204" pitchFamily="34" charset="0"/>
                <a:buChar char="•"/>
                <a:defRPr sz="3200">
                  <a:solidFill>
                    <a:srgbClr val="00458A"/>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0458A"/>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0458A"/>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sv-SE" sz="800" b="1"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Infrastruktur och </a:t>
              </a:r>
              <a:br>
                <a:rPr kumimoji="0" lang="sv-SE" altLang="sv-SE" sz="800" b="1"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br>
              <a:r>
                <a:rPr kumimoji="0" lang="sv-SE" altLang="sv-SE" sz="800" b="1"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driftsäkring</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sv-SE" sz="800" b="0"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Susanne Hultgren</a:t>
              </a:r>
            </a:p>
          </p:txBody>
        </p:sp>
        <p:sp>
          <p:nvSpPr>
            <p:cNvPr id="18" name="AutoShape 15">
              <a:extLst>
                <a:ext uri="{FF2B5EF4-FFF2-40B4-BE49-F238E27FC236}">
                  <a16:creationId xmlns:a16="http://schemas.microsoft.com/office/drawing/2014/main" id="{07BC6B14-E29E-F14D-934A-0F0359414122}"/>
                </a:ext>
              </a:extLst>
            </p:cNvPr>
            <p:cNvSpPr>
              <a:spLocks noChangeArrowheads="1"/>
            </p:cNvSpPr>
            <p:nvPr/>
          </p:nvSpPr>
          <p:spPr bwMode="auto">
            <a:xfrm>
              <a:off x="4698807" y="3028659"/>
              <a:ext cx="1606972" cy="439318"/>
            </a:xfrm>
            <a:prstGeom prst="roundRect">
              <a:avLst>
                <a:gd name="adj" fmla="val 16667"/>
              </a:avLst>
            </a:prstGeom>
            <a:solidFill>
              <a:schemeClr val="bg1"/>
            </a:solidFill>
            <a:ln w="9525">
              <a:noFill/>
              <a:round/>
              <a:headEnd/>
              <a:tailEnd/>
            </a:ln>
          </p:spPr>
          <p:txBody>
            <a:bodyPr wrap="none" anchor="ctr"/>
            <a:lstStyle>
              <a:lvl1pPr>
                <a:spcBef>
                  <a:spcPct val="20000"/>
                </a:spcBef>
                <a:buFont typeface="Arial" panose="020B0604020202020204" pitchFamily="34" charset="0"/>
                <a:buChar char="•"/>
                <a:defRPr sz="3200">
                  <a:solidFill>
                    <a:srgbClr val="00458A"/>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0458A"/>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0458A"/>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sv-SE" sz="800" b="1"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Ekonomi och upphandling</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sv-SE" sz="800" b="0"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Linda Rudenwall</a:t>
              </a:r>
            </a:p>
          </p:txBody>
        </p:sp>
        <p:sp>
          <p:nvSpPr>
            <p:cNvPr id="19" name="Line 16">
              <a:extLst>
                <a:ext uri="{FF2B5EF4-FFF2-40B4-BE49-F238E27FC236}">
                  <a16:creationId xmlns:a16="http://schemas.microsoft.com/office/drawing/2014/main" id="{C866DFFA-D3C1-1544-9A4B-85E8638707C1}"/>
                </a:ext>
              </a:extLst>
            </p:cNvPr>
            <p:cNvSpPr>
              <a:spLocks noChangeShapeType="1"/>
            </p:cNvSpPr>
            <p:nvPr/>
          </p:nvSpPr>
          <p:spPr bwMode="auto">
            <a:xfrm>
              <a:off x="4411245" y="3763010"/>
              <a:ext cx="0" cy="18634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20" name="Line 16">
              <a:extLst>
                <a:ext uri="{FF2B5EF4-FFF2-40B4-BE49-F238E27FC236}">
                  <a16:creationId xmlns:a16="http://schemas.microsoft.com/office/drawing/2014/main" id="{7A31DD65-DC58-294B-A3C3-9AF9F58FCFE5}"/>
                </a:ext>
              </a:extLst>
            </p:cNvPr>
            <p:cNvSpPr>
              <a:spLocks noChangeShapeType="1"/>
            </p:cNvSpPr>
            <p:nvPr/>
          </p:nvSpPr>
          <p:spPr bwMode="auto">
            <a:xfrm>
              <a:off x="3138818" y="3763010"/>
              <a:ext cx="0" cy="18634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21" name="Line 16">
              <a:extLst>
                <a:ext uri="{FF2B5EF4-FFF2-40B4-BE49-F238E27FC236}">
                  <a16:creationId xmlns:a16="http://schemas.microsoft.com/office/drawing/2014/main" id="{41D32538-594B-144E-87AA-638A22CEEBD7}"/>
                </a:ext>
              </a:extLst>
            </p:cNvPr>
            <p:cNvSpPr>
              <a:spLocks noChangeShapeType="1"/>
            </p:cNvSpPr>
            <p:nvPr/>
          </p:nvSpPr>
          <p:spPr bwMode="auto">
            <a:xfrm>
              <a:off x="5638128" y="3763010"/>
              <a:ext cx="0" cy="18634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22" name="Line 16">
              <a:extLst>
                <a:ext uri="{FF2B5EF4-FFF2-40B4-BE49-F238E27FC236}">
                  <a16:creationId xmlns:a16="http://schemas.microsoft.com/office/drawing/2014/main" id="{AF6D1C9A-C9C0-6D49-B1EE-E0C4F1111951}"/>
                </a:ext>
              </a:extLst>
            </p:cNvPr>
            <p:cNvSpPr>
              <a:spLocks noChangeShapeType="1"/>
            </p:cNvSpPr>
            <p:nvPr/>
          </p:nvSpPr>
          <p:spPr bwMode="auto">
            <a:xfrm>
              <a:off x="7088292" y="3782685"/>
              <a:ext cx="0" cy="149949"/>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23" name="Line 16">
              <a:extLst>
                <a:ext uri="{FF2B5EF4-FFF2-40B4-BE49-F238E27FC236}">
                  <a16:creationId xmlns:a16="http://schemas.microsoft.com/office/drawing/2014/main" id="{A54928A2-482B-4149-984C-298EF3DCB78A}"/>
                </a:ext>
              </a:extLst>
            </p:cNvPr>
            <p:cNvSpPr>
              <a:spLocks noChangeShapeType="1"/>
            </p:cNvSpPr>
            <p:nvPr/>
          </p:nvSpPr>
          <p:spPr bwMode="auto">
            <a:xfrm flipV="1">
              <a:off x="4066242" y="3216705"/>
              <a:ext cx="632565" cy="5574"/>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grpSp>
      <p:sp>
        <p:nvSpPr>
          <p:cNvPr id="30" name="Platshållare för text 10">
            <a:extLst>
              <a:ext uri="{FF2B5EF4-FFF2-40B4-BE49-F238E27FC236}">
                <a16:creationId xmlns:a16="http://schemas.microsoft.com/office/drawing/2014/main" id="{BA92055A-4EAF-6341-A04D-EE264D4013FA}"/>
              </a:ext>
            </a:extLst>
          </p:cNvPr>
          <p:cNvSpPr txBox="1">
            <a:spLocks/>
          </p:cNvSpPr>
          <p:nvPr userDrawn="1"/>
        </p:nvSpPr>
        <p:spPr>
          <a:xfrm>
            <a:off x="554855" y="615691"/>
            <a:ext cx="6774024" cy="491837"/>
          </a:xfrm>
          <a:prstGeom prst="rect">
            <a:avLst/>
          </a:prstGeom>
        </p:spPr>
        <p:txBody>
          <a:bodyPr anchor="b"/>
          <a:lstStyle>
            <a:lvl1pPr marL="0" indent="0" algn="l" defTabSz="914400" rtl="0" eaLnBrk="1" latinLnBrk="0" hangingPunct="1">
              <a:lnSpc>
                <a:spcPts val="2760"/>
              </a:lnSpc>
              <a:spcBef>
                <a:spcPts val="1000"/>
              </a:spcBef>
              <a:buFont typeface="Arial" panose="020B0604020202020204" pitchFamily="34" charset="0"/>
              <a:buNone/>
              <a:defRPr lang="sv-SE" sz="2400" b="1" i="0" kern="1200" smtClean="0">
                <a:solidFill>
                  <a:schemeClr val="bg1"/>
                </a:solidFill>
                <a:effectLst/>
                <a:latin typeface="Franklin Gothic Demi"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700"/>
              <a:t>Avdelningar och bolagsledningsgrupp</a:t>
            </a:r>
          </a:p>
        </p:txBody>
      </p:sp>
    </p:spTree>
    <p:extLst>
      <p:ext uri="{BB962C8B-B14F-4D97-AF65-F5344CB8AC3E}">
        <p14:creationId xmlns:p14="http://schemas.microsoft.com/office/powerpoint/2010/main" val="1708583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Rubrik och innehåll">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7EB64764-B047-E644-8FEF-5B3226CCB251}"/>
              </a:ext>
            </a:extLst>
          </p:cNvPr>
          <p:cNvPicPr>
            <a:picLocks noChangeAspect="1"/>
          </p:cNvPicPr>
          <p:nvPr userDrawn="1"/>
        </p:nvPicPr>
        <p:blipFill>
          <a:blip r:embed="rId2"/>
          <a:srcRect/>
          <a:stretch/>
        </p:blipFill>
        <p:spPr>
          <a:xfrm>
            <a:off x="-1" y="0"/>
            <a:ext cx="9144000" cy="5143500"/>
          </a:xfrm>
          <a:prstGeom prst="rect">
            <a:avLst/>
          </a:prstGeom>
        </p:spPr>
      </p:pic>
      <p:sp>
        <p:nvSpPr>
          <p:cNvPr id="13" name="Rektangel 12">
            <a:extLst>
              <a:ext uri="{FF2B5EF4-FFF2-40B4-BE49-F238E27FC236}">
                <a16:creationId xmlns:a16="http://schemas.microsoft.com/office/drawing/2014/main" id="{3DF4250D-0748-E041-86D9-06CD674BF7B5}"/>
              </a:ext>
            </a:extLst>
          </p:cNvPr>
          <p:cNvSpPr/>
          <p:nvPr userDrawn="1"/>
        </p:nvSpPr>
        <p:spPr>
          <a:xfrm rot="16200000">
            <a:off x="2717222" y="-1283278"/>
            <a:ext cx="3709554" cy="9144002"/>
          </a:xfrm>
          <a:prstGeom prst="rect">
            <a:avLst/>
          </a:prstGeom>
          <a:gradFill>
            <a:gsLst>
              <a:gs pos="9000">
                <a:schemeClr val="accent1">
                  <a:alpha val="0"/>
                  <a:lumMod val="0"/>
                </a:schemeClr>
              </a:gs>
              <a:gs pos="68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pic>
        <p:nvPicPr>
          <p:cNvPr id="11" name="Bildobjekt 10">
            <a:extLst>
              <a:ext uri="{FF2B5EF4-FFF2-40B4-BE49-F238E27FC236}">
                <a16:creationId xmlns:a16="http://schemas.microsoft.com/office/drawing/2014/main" id="{F4510BA1-65A5-F446-AE22-3F9D9327D55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80642" y="4500264"/>
            <a:ext cx="1436675" cy="556618"/>
          </a:xfrm>
          <a:prstGeom prst="rect">
            <a:avLst/>
          </a:prstGeom>
        </p:spPr>
      </p:pic>
      <p:sp>
        <p:nvSpPr>
          <p:cNvPr id="6" name="Platshållare för text 10">
            <a:extLst>
              <a:ext uri="{FF2B5EF4-FFF2-40B4-BE49-F238E27FC236}">
                <a16:creationId xmlns:a16="http://schemas.microsoft.com/office/drawing/2014/main" id="{C5800703-20D9-1D4C-8BBA-D70AD52D6A5F}"/>
              </a:ext>
            </a:extLst>
          </p:cNvPr>
          <p:cNvSpPr txBox="1">
            <a:spLocks/>
          </p:cNvSpPr>
          <p:nvPr userDrawn="1"/>
        </p:nvSpPr>
        <p:spPr>
          <a:xfrm>
            <a:off x="229677" y="2929291"/>
            <a:ext cx="3607594" cy="491837"/>
          </a:xfrm>
          <a:prstGeom prst="rect">
            <a:avLst/>
          </a:prstGeom>
        </p:spPr>
        <p:txBody>
          <a:bodyPr anchor="b"/>
          <a:lstStyle>
            <a:lvl1pPr marL="0" indent="0" algn="l" defTabSz="914400" rtl="0" eaLnBrk="1" latinLnBrk="0" hangingPunct="1">
              <a:lnSpc>
                <a:spcPts val="2760"/>
              </a:lnSpc>
              <a:spcBef>
                <a:spcPts val="1000"/>
              </a:spcBef>
              <a:buFont typeface="Arial" panose="020B0604020202020204" pitchFamily="34" charset="0"/>
              <a:buNone/>
              <a:defRPr lang="sv-SE" sz="2400" b="1" i="0" kern="1200" smtClean="0">
                <a:solidFill>
                  <a:schemeClr val="bg1"/>
                </a:solidFill>
                <a:effectLst/>
                <a:latin typeface="Franklin Gothic Demi"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700" b="1" i="0">
                <a:latin typeface="Franklin Gothic Demi" panose="020B0603020102020204" pitchFamily="34" charset="0"/>
              </a:rPr>
              <a:t>Vision</a:t>
            </a:r>
            <a:endParaRPr lang="sv-SE" sz="1800" b="1" i="0">
              <a:latin typeface="Franklin Gothic Demi" panose="020B0603020102020204" pitchFamily="34" charset="0"/>
            </a:endParaRPr>
          </a:p>
        </p:txBody>
      </p:sp>
      <p:sp>
        <p:nvSpPr>
          <p:cNvPr id="7" name="Platshållare för text 10">
            <a:extLst>
              <a:ext uri="{FF2B5EF4-FFF2-40B4-BE49-F238E27FC236}">
                <a16:creationId xmlns:a16="http://schemas.microsoft.com/office/drawing/2014/main" id="{5C7BAC4B-653D-0E47-8266-2BE190997A05}"/>
              </a:ext>
            </a:extLst>
          </p:cNvPr>
          <p:cNvSpPr txBox="1">
            <a:spLocks/>
          </p:cNvSpPr>
          <p:nvPr userDrawn="1"/>
        </p:nvSpPr>
        <p:spPr>
          <a:xfrm>
            <a:off x="229677" y="4022170"/>
            <a:ext cx="4511372" cy="1121330"/>
          </a:xfrm>
          <a:prstGeom prst="rect">
            <a:avLst/>
          </a:prstGeom>
        </p:spPr>
        <p:txBody>
          <a:bodyPr/>
          <a:lstStyle>
            <a:lvl1pPr marL="0" indent="0" algn="l" defTabSz="914400" rtl="0" eaLnBrk="1" latinLnBrk="0" hangingPunct="1">
              <a:lnSpc>
                <a:spcPts val="1660"/>
              </a:lnSpc>
              <a:spcBef>
                <a:spcPts val="1000"/>
              </a:spcBef>
              <a:buFont typeface="Arial" panose="020B0604020202020204" pitchFamily="34" charset="0"/>
              <a:buNone/>
              <a:defRPr lang="sv-SE" sz="1400" b="0" i="0" kern="1200" smtClean="0">
                <a:solidFill>
                  <a:schemeClr val="bg1"/>
                </a:solidFill>
                <a:effectLst/>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260"/>
              </a:lnSpc>
            </a:pPr>
            <a:r>
              <a:rPr lang="sv-SE" sz="1050" b="0" i="0">
                <a:latin typeface="Franklin Gothic Book" panose="020B0503020102020204" pitchFamily="34" charset="0"/>
              </a:rPr>
              <a:t>Vi är Nordens största spårvägsbolag och en av de största aktörerna i Europa. Vi kan och vi ska jämföras med de bästa i världen! Vår verksamhet ska ha </a:t>
            </a:r>
            <a:br>
              <a:rPr lang="sv-SE" sz="1050" b="0" i="0">
                <a:latin typeface="Franklin Gothic Book" panose="020B0503020102020204" pitchFamily="34" charset="0"/>
              </a:rPr>
            </a:br>
            <a:r>
              <a:rPr lang="sv-SE" sz="1050" b="0" i="0">
                <a:latin typeface="Franklin Gothic Book" panose="020B0503020102020204" pitchFamily="34" charset="0"/>
              </a:rPr>
              <a:t>en kvalitet i världsklass och vara hållbar. Därför tar vi ansvar för miljön, engagerar oss i samhället och har balans i vår ekonomi.</a:t>
            </a:r>
          </a:p>
        </p:txBody>
      </p:sp>
      <p:sp>
        <p:nvSpPr>
          <p:cNvPr id="8" name="Platshållare för text 3">
            <a:extLst>
              <a:ext uri="{FF2B5EF4-FFF2-40B4-BE49-F238E27FC236}">
                <a16:creationId xmlns:a16="http://schemas.microsoft.com/office/drawing/2014/main" id="{6A574AE5-94CF-C444-B692-EAD9DDFDFFFF}"/>
              </a:ext>
            </a:extLst>
          </p:cNvPr>
          <p:cNvSpPr txBox="1">
            <a:spLocks/>
          </p:cNvSpPr>
          <p:nvPr userDrawn="1"/>
        </p:nvSpPr>
        <p:spPr>
          <a:xfrm>
            <a:off x="229791" y="3234834"/>
            <a:ext cx="3607480" cy="958453"/>
          </a:xfrm>
          <a:prstGeom prst="rect">
            <a:avLst/>
          </a:prstGeom>
        </p:spPr>
        <p:txBody>
          <a:bodyPr anchor="ctr"/>
          <a:lstStyle>
            <a:lvl1pPr marL="0" marR="0" indent="0" algn="l" defTabSz="914400" rtl="0" eaLnBrk="1" fontAlgn="auto" latinLnBrk="0" hangingPunct="1">
              <a:lnSpc>
                <a:spcPts val="2460"/>
              </a:lnSpc>
              <a:spcBef>
                <a:spcPts val="1000"/>
              </a:spcBef>
              <a:spcAft>
                <a:spcPts val="0"/>
              </a:spcAft>
              <a:buClrTx/>
              <a:buSzTx/>
              <a:buFont typeface="Arial" panose="020B0604020202020204" pitchFamily="34" charset="0"/>
              <a:buNone/>
              <a:tabLst/>
              <a:defRPr lang="sv-SE" sz="2800" b="1" kern="1200" smtClean="0">
                <a:solidFill>
                  <a:schemeClr val="bg1"/>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i="0" kern="1200">
                <a:solidFill>
                  <a:schemeClr val="tx1"/>
                </a:solidFill>
                <a:latin typeface="Franklin Gothic Demi" panose="020B06030201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b="1" i="0" kern="1200">
                <a:solidFill>
                  <a:schemeClr val="tx1"/>
                </a:solidFill>
                <a:latin typeface="Franklin Gothic Demi" panose="020B06030201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b="1" i="0" kern="1200">
                <a:solidFill>
                  <a:schemeClr val="tx1"/>
                </a:solidFill>
                <a:latin typeface="Franklin Gothic Demi" panose="020B06030201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b="1" i="0" kern="1200">
                <a:solidFill>
                  <a:schemeClr val="tx1"/>
                </a:solidFill>
                <a:latin typeface="Franklin Gothic Demi"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100" b="1" i="0">
                <a:latin typeface="Franklin Gothic Demi" panose="020B0603020102020204" pitchFamily="34" charset="0"/>
              </a:rPr>
              <a:t>”En hållbar spårvägsresa </a:t>
            </a:r>
            <a:br>
              <a:rPr lang="sv-SE" sz="2100" b="1" i="0">
                <a:latin typeface="Franklin Gothic Demi" panose="020B0603020102020204" pitchFamily="34" charset="0"/>
              </a:rPr>
            </a:br>
            <a:r>
              <a:rPr lang="sv-SE" sz="2100" b="1" i="0">
                <a:latin typeface="Franklin Gothic Demi" panose="020B0603020102020204" pitchFamily="34" charset="0"/>
              </a:rPr>
              <a:t>i världsklass”</a:t>
            </a:r>
          </a:p>
        </p:txBody>
      </p:sp>
      <p:pic>
        <p:nvPicPr>
          <p:cNvPr id="3" name="Bildobjekt 2">
            <a:extLst>
              <a:ext uri="{FF2B5EF4-FFF2-40B4-BE49-F238E27FC236}">
                <a16:creationId xmlns:a16="http://schemas.microsoft.com/office/drawing/2014/main" id="{0E3F81C5-9770-F24C-9EFC-4427B7F1601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8159857" y="64048"/>
            <a:ext cx="857459" cy="849600"/>
          </a:xfrm>
          <a:prstGeom prst="rect">
            <a:avLst/>
          </a:prstGeom>
        </p:spPr>
      </p:pic>
    </p:spTree>
    <p:extLst>
      <p:ext uri="{BB962C8B-B14F-4D97-AF65-F5344CB8AC3E}">
        <p14:creationId xmlns:p14="http://schemas.microsoft.com/office/powerpoint/2010/main" val="2073441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595D7C27-BD24-4A43-9E09-F666C362E3E1}"/>
              </a:ext>
            </a:extLst>
          </p:cNvPr>
          <p:cNvPicPr>
            <a:picLocks noChangeAspect="1"/>
          </p:cNvPicPr>
          <p:nvPr userDrawn="1"/>
        </p:nvPicPr>
        <p:blipFill>
          <a:blip r:embed="rId2" cstate="screen">
            <a:alphaModFix amt="32000"/>
            <a:extLst>
              <a:ext uri="{28A0092B-C50C-407E-A947-70E740481C1C}">
                <a14:useLocalDpi xmlns:a14="http://schemas.microsoft.com/office/drawing/2010/main"/>
              </a:ext>
            </a:extLst>
          </a:blip>
          <a:srcRect/>
          <a:stretch/>
        </p:blipFill>
        <p:spPr>
          <a:xfrm>
            <a:off x="1" y="0"/>
            <a:ext cx="9143999" cy="5143500"/>
          </a:xfrm>
          <a:prstGeom prst="rect">
            <a:avLst/>
          </a:prstGeom>
        </p:spPr>
      </p:pic>
      <p:sp>
        <p:nvSpPr>
          <p:cNvPr id="11" name="Platshållare för text 10">
            <a:extLst>
              <a:ext uri="{FF2B5EF4-FFF2-40B4-BE49-F238E27FC236}">
                <a16:creationId xmlns:a16="http://schemas.microsoft.com/office/drawing/2014/main" id="{041EB102-B13B-9248-A3EC-5DD278D8B26A}"/>
              </a:ext>
            </a:extLst>
          </p:cNvPr>
          <p:cNvSpPr>
            <a:spLocks noGrp="1"/>
          </p:cNvSpPr>
          <p:nvPr>
            <p:ph type="body" sz="quarter" idx="10" hasCustomPrompt="1"/>
          </p:nvPr>
        </p:nvSpPr>
        <p:spPr>
          <a:xfrm>
            <a:off x="2768203" y="2156366"/>
            <a:ext cx="3607594" cy="852488"/>
          </a:xfrm>
          <a:prstGeom prst="rect">
            <a:avLst/>
          </a:prstGeom>
        </p:spPr>
        <p:txBody>
          <a:bodyPr anchor="ctr"/>
          <a:lstStyle>
            <a:lvl1pPr marL="0" indent="0" algn="ctr">
              <a:lnSpc>
                <a:spcPts val="2970"/>
              </a:lnSpc>
              <a:buNone/>
              <a:defRPr sz="2700" b="1" i="0">
                <a:solidFill>
                  <a:schemeClr val="bg1"/>
                </a:solidFill>
                <a:latin typeface="Franklin Gothic Demi" panose="020B0603020102020204" pitchFamily="34" charset="0"/>
              </a:defRPr>
            </a:lvl1pPr>
          </a:lstStyle>
          <a:p>
            <a:pPr lvl="0"/>
            <a:r>
              <a:rPr lang="sv-SE" err="1"/>
              <a:t>Lorem</a:t>
            </a:r>
            <a:r>
              <a:rPr lang="sv-SE"/>
              <a:t> </a:t>
            </a:r>
            <a:r>
              <a:rPr lang="sv-SE" err="1"/>
              <a:t>ipsum</a:t>
            </a:r>
            <a:r>
              <a:rPr lang="sv-SE"/>
              <a:t> </a:t>
            </a:r>
            <a:r>
              <a:rPr lang="sv-SE" err="1"/>
              <a:t>delor</a:t>
            </a:r>
            <a:br>
              <a:rPr lang="sv-SE"/>
            </a:br>
            <a:r>
              <a:rPr lang="sv-SE" err="1"/>
              <a:t>sit</a:t>
            </a:r>
            <a:r>
              <a:rPr lang="sv-SE"/>
              <a:t> </a:t>
            </a:r>
            <a:r>
              <a:rPr lang="sv-SE" err="1"/>
              <a:t>amet</a:t>
            </a:r>
            <a:r>
              <a:rPr lang="sv-SE"/>
              <a:t> </a:t>
            </a:r>
            <a:r>
              <a:rPr lang="sv-SE" err="1"/>
              <a:t>urnet</a:t>
            </a:r>
            <a:endParaRPr lang="sv-SE"/>
          </a:p>
        </p:txBody>
      </p:sp>
      <p:sp>
        <p:nvSpPr>
          <p:cNvPr id="12" name="Platshållare för text 10">
            <a:extLst>
              <a:ext uri="{FF2B5EF4-FFF2-40B4-BE49-F238E27FC236}">
                <a16:creationId xmlns:a16="http://schemas.microsoft.com/office/drawing/2014/main" id="{FB6D2A8E-1DCB-7D4B-93AD-AB7C6890C59B}"/>
              </a:ext>
            </a:extLst>
          </p:cNvPr>
          <p:cNvSpPr>
            <a:spLocks noGrp="1"/>
          </p:cNvSpPr>
          <p:nvPr>
            <p:ph type="body" sz="quarter" idx="11" hasCustomPrompt="1"/>
          </p:nvPr>
        </p:nvSpPr>
        <p:spPr>
          <a:xfrm>
            <a:off x="2768203" y="3156674"/>
            <a:ext cx="3607594" cy="852488"/>
          </a:xfrm>
          <a:prstGeom prst="rect">
            <a:avLst/>
          </a:prstGeom>
        </p:spPr>
        <p:txBody>
          <a:bodyPr/>
          <a:lstStyle>
            <a:lvl1pPr marL="0" indent="0" algn="ctr">
              <a:lnSpc>
                <a:spcPts val="2070"/>
              </a:lnSpc>
              <a:buNone/>
              <a:defRPr sz="788" b="0" i="0">
                <a:solidFill>
                  <a:schemeClr val="bg1"/>
                </a:solidFill>
                <a:latin typeface="Franklin Gothic Book" panose="020B0503020102020204" pitchFamily="34" charset="0"/>
              </a:defRPr>
            </a:lvl1pPr>
          </a:lstStyle>
          <a:p>
            <a:pPr lvl="0"/>
            <a:r>
              <a:rPr lang="sv-SE" err="1"/>
              <a:t>Lorem</a:t>
            </a:r>
            <a:r>
              <a:rPr lang="sv-SE"/>
              <a:t> </a:t>
            </a:r>
            <a:r>
              <a:rPr lang="sv-SE" err="1"/>
              <a:t>ipsum</a:t>
            </a:r>
            <a:r>
              <a:rPr lang="sv-SE"/>
              <a:t> </a:t>
            </a:r>
            <a:r>
              <a:rPr lang="sv-SE" err="1"/>
              <a:t>delor</a:t>
            </a:r>
            <a:r>
              <a:rPr lang="sv-SE"/>
              <a:t> </a:t>
            </a:r>
            <a:r>
              <a:rPr lang="sv-SE" err="1"/>
              <a:t>sit</a:t>
            </a:r>
            <a:r>
              <a:rPr lang="sv-SE"/>
              <a:t> </a:t>
            </a:r>
            <a:r>
              <a:rPr lang="sv-SE" err="1"/>
              <a:t>amet</a:t>
            </a:r>
            <a:r>
              <a:rPr lang="sv-SE"/>
              <a:t> </a:t>
            </a:r>
            <a:r>
              <a:rPr lang="sv-SE" err="1"/>
              <a:t>urnet</a:t>
            </a:r>
            <a:endParaRPr lang="sv-SE"/>
          </a:p>
        </p:txBody>
      </p:sp>
      <p:sp>
        <p:nvSpPr>
          <p:cNvPr id="3" name="Platshållare för text 2">
            <a:extLst>
              <a:ext uri="{FF2B5EF4-FFF2-40B4-BE49-F238E27FC236}">
                <a16:creationId xmlns:a16="http://schemas.microsoft.com/office/drawing/2014/main" id="{09D857B2-25E8-674A-B506-631CD1A1CD21}"/>
              </a:ext>
            </a:extLst>
          </p:cNvPr>
          <p:cNvSpPr>
            <a:spLocks noGrp="1"/>
          </p:cNvSpPr>
          <p:nvPr>
            <p:ph type="body" sz="quarter" idx="12" hasCustomPrompt="1"/>
          </p:nvPr>
        </p:nvSpPr>
        <p:spPr>
          <a:xfrm>
            <a:off x="2768203" y="1865408"/>
            <a:ext cx="3607594" cy="372665"/>
          </a:xfrm>
          <a:prstGeom prst="rect">
            <a:avLst/>
          </a:prstGeom>
        </p:spPr>
        <p:txBody>
          <a:bodyPr anchor="ctr"/>
          <a:lstStyle>
            <a:lvl1pPr marL="0" indent="0" algn="ctr">
              <a:buNone/>
              <a:defRPr sz="750" b="0" i="0">
                <a:solidFill>
                  <a:schemeClr val="bg1"/>
                </a:solidFill>
                <a:latin typeface="Franklin Gothic Book" panose="020B0503020102020204" pitchFamily="34" charset="0"/>
              </a:defRPr>
            </a:lvl1pPr>
          </a:lstStyle>
          <a:p>
            <a:pPr lvl="0"/>
            <a:r>
              <a:rPr lang="sv-SE"/>
              <a:t>30 juni 2021</a:t>
            </a:r>
          </a:p>
        </p:txBody>
      </p:sp>
    </p:spTree>
    <p:extLst>
      <p:ext uri="{BB962C8B-B14F-4D97-AF65-F5344CB8AC3E}">
        <p14:creationId xmlns:p14="http://schemas.microsoft.com/office/powerpoint/2010/main" val="11327272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Rubrik och innehåll">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7EB64764-B047-E644-8FEF-5B3226CCB251}"/>
              </a:ext>
            </a:extLst>
          </p:cNvPr>
          <p:cNvPicPr>
            <a:picLocks noChangeAspect="1"/>
          </p:cNvPicPr>
          <p:nvPr userDrawn="1"/>
        </p:nvPicPr>
        <p:blipFill>
          <a:blip r:embed="rId2"/>
          <a:srcRect/>
          <a:stretch/>
        </p:blipFill>
        <p:spPr>
          <a:xfrm>
            <a:off x="-1" y="0"/>
            <a:ext cx="9144000" cy="5143500"/>
          </a:xfrm>
          <a:prstGeom prst="rect">
            <a:avLst/>
          </a:prstGeom>
        </p:spPr>
      </p:pic>
      <p:sp>
        <p:nvSpPr>
          <p:cNvPr id="13" name="Rektangel 12">
            <a:extLst>
              <a:ext uri="{FF2B5EF4-FFF2-40B4-BE49-F238E27FC236}">
                <a16:creationId xmlns:a16="http://schemas.microsoft.com/office/drawing/2014/main" id="{3DF4250D-0748-E041-86D9-06CD674BF7B5}"/>
              </a:ext>
            </a:extLst>
          </p:cNvPr>
          <p:cNvSpPr/>
          <p:nvPr userDrawn="1"/>
        </p:nvSpPr>
        <p:spPr>
          <a:xfrm rot="16200000">
            <a:off x="3044537" y="-955965"/>
            <a:ext cx="3054926" cy="9144002"/>
          </a:xfrm>
          <a:prstGeom prst="rect">
            <a:avLst/>
          </a:prstGeom>
          <a:gradFill>
            <a:gsLst>
              <a:gs pos="9000">
                <a:schemeClr val="accent1">
                  <a:alpha val="0"/>
                  <a:lumMod val="0"/>
                </a:schemeClr>
              </a:gs>
              <a:gs pos="68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pic>
        <p:nvPicPr>
          <p:cNvPr id="11" name="Bildobjekt 10">
            <a:extLst>
              <a:ext uri="{FF2B5EF4-FFF2-40B4-BE49-F238E27FC236}">
                <a16:creationId xmlns:a16="http://schemas.microsoft.com/office/drawing/2014/main" id="{F4510BA1-65A5-F446-AE22-3F9D9327D55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80642" y="4500264"/>
            <a:ext cx="1436675" cy="556618"/>
          </a:xfrm>
          <a:prstGeom prst="rect">
            <a:avLst/>
          </a:prstGeom>
        </p:spPr>
      </p:pic>
      <p:sp>
        <p:nvSpPr>
          <p:cNvPr id="6" name="Platshållare för text 10">
            <a:extLst>
              <a:ext uri="{FF2B5EF4-FFF2-40B4-BE49-F238E27FC236}">
                <a16:creationId xmlns:a16="http://schemas.microsoft.com/office/drawing/2014/main" id="{EA53D25C-5849-524D-9226-3E1D80E4FF45}"/>
              </a:ext>
            </a:extLst>
          </p:cNvPr>
          <p:cNvSpPr txBox="1">
            <a:spLocks/>
          </p:cNvSpPr>
          <p:nvPr userDrawn="1"/>
        </p:nvSpPr>
        <p:spPr>
          <a:xfrm>
            <a:off x="229677" y="2764673"/>
            <a:ext cx="3607594" cy="491837"/>
          </a:xfrm>
          <a:prstGeom prst="rect">
            <a:avLst/>
          </a:prstGeom>
        </p:spPr>
        <p:txBody>
          <a:bodyPr/>
          <a:lstStyle>
            <a:lvl1pPr marL="0" indent="0" algn="l" defTabSz="914400" rtl="0" eaLnBrk="1" latinLnBrk="0" hangingPunct="1">
              <a:lnSpc>
                <a:spcPts val="2760"/>
              </a:lnSpc>
              <a:spcBef>
                <a:spcPts val="1000"/>
              </a:spcBef>
              <a:buFont typeface="Arial" panose="020B0604020202020204" pitchFamily="34" charset="0"/>
              <a:buNone/>
              <a:defRPr lang="sv-SE" sz="2400" b="1" i="0" kern="1200" smtClean="0">
                <a:solidFill>
                  <a:schemeClr val="bg1"/>
                </a:solidFill>
                <a:effectLst/>
                <a:latin typeface="Franklin Gothic Demi"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700" b="1" i="0">
                <a:latin typeface="Franklin Gothic Demi" panose="020B0603020102020204" pitchFamily="34" charset="0"/>
              </a:rPr>
              <a:t>Mission</a:t>
            </a:r>
            <a:endParaRPr lang="sv-SE" sz="1800" b="1" i="0">
              <a:latin typeface="Franklin Gothic Demi" panose="020B0603020102020204" pitchFamily="34" charset="0"/>
            </a:endParaRPr>
          </a:p>
        </p:txBody>
      </p:sp>
      <p:sp>
        <p:nvSpPr>
          <p:cNvPr id="7" name="Platshållare för text 10">
            <a:extLst>
              <a:ext uri="{FF2B5EF4-FFF2-40B4-BE49-F238E27FC236}">
                <a16:creationId xmlns:a16="http://schemas.microsoft.com/office/drawing/2014/main" id="{54B9ADAA-668B-DA48-A59C-50495F7AA883}"/>
              </a:ext>
            </a:extLst>
          </p:cNvPr>
          <p:cNvSpPr txBox="1">
            <a:spLocks/>
          </p:cNvSpPr>
          <p:nvPr userDrawn="1"/>
        </p:nvSpPr>
        <p:spPr>
          <a:xfrm>
            <a:off x="229677" y="3785950"/>
            <a:ext cx="3681496" cy="1121330"/>
          </a:xfrm>
          <a:prstGeom prst="rect">
            <a:avLst/>
          </a:prstGeom>
        </p:spPr>
        <p:txBody>
          <a:bodyPr/>
          <a:lstStyle>
            <a:lvl1pPr marL="0" indent="0" algn="l" defTabSz="914400" rtl="0" eaLnBrk="1" latinLnBrk="0" hangingPunct="1">
              <a:lnSpc>
                <a:spcPts val="1660"/>
              </a:lnSpc>
              <a:spcBef>
                <a:spcPts val="1000"/>
              </a:spcBef>
              <a:buFont typeface="Arial" panose="020B0604020202020204" pitchFamily="34" charset="0"/>
              <a:buNone/>
              <a:defRPr lang="sv-SE" sz="1400" b="0" i="0" kern="1200" smtClean="0">
                <a:solidFill>
                  <a:schemeClr val="bg1"/>
                </a:solidFill>
                <a:effectLst/>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260"/>
              </a:lnSpc>
            </a:pPr>
            <a:r>
              <a:rPr lang="sv-SE" sz="1050" b="0" i="0">
                <a:latin typeface="Franklin Gothic Book" panose="020B0503020102020204" pitchFamily="34" charset="0"/>
              </a:rPr>
              <a:t>Vi ger göteborgarna rörelsefrihet och hjälper dem med livspusslet. Vi är en viktig del i deras vardag och varje dag </a:t>
            </a:r>
            <a:br>
              <a:rPr lang="sv-SE" sz="1050" b="0" i="0">
                <a:latin typeface="Franklin Gothic Book" panose="020B0503020102020204" pitchFamily="34" charset="0"/>
              </a:rPr>
            </a:br>
            <a:r>
              <a:rPr lang="sv-SE" sz="1050" b="0" i="0">
                <a:latin typeface="Franklin Gothic Book" panose="020B0503020102020204" pitchFamily="34" charset="0"/>
              </a:rPr>
              <a:t>ska vi arbeta för bästa möjliga tillgänglighet och tillförlitlighet. För att lyckas, måste vi arbeta tillsammans.</a:t>
            </a:r>
          </a:p>
        </p:txBody>
      </p:sp>
      <p:sp>
        <p:nvSpPr>
          <p:cNvPr id="8" name="Platshållare för text 3">
            <a:extLst>
              <a:ext uri="{FF2B5EF4-FFF2-40B4-BE49-F238E27FC236}">
                <a16:creationId xmlns:a16="http://schemas.microsoft.com/office/drawing/2014/main" id="{BA298652-2F69-EE45-9951-E2B8389A6B05}"/>
              </a:ext>
            </a:extLst>
          </p:cNvPr>
          <p:cNvSpPr txBox="1">
            <a:spLocks/>
          </p:cNvSpPr>
          <p:nvPr userDrawn="1"/>
        </p:nvSpPr>
        <p:spPr>
          <a:xfrm>
            <a:off x="229791" y="3136809"/>
            <a:ext cx="3607480" cy="958453"/>
          </a:xfrm>
          <a:prstGeom prst="rect">
            <a:avLst/>
          </a:prstGeom>
        </p:spPr>
        <p:txBody>
          <a:bodyPr/>
          <a:lstStyle>
            <a:lvl1pPr marL="0" marR="0" indent="0" algn="l" defTabSz="914400" rtl="0" eaLnBrk="1" fontAlgn="auto" latinLnBrk="0" hangingPunct="1">
              <a:lnSpc>
                <a:spcPts val="2360"/>
              </a:lnSpc>
              <a:spcBef>
                <a:spcPts val="1000"/>
              </a:spcBef>
              <a:spcAft>
                <a:spcPts val="0"/>
              </a:spcAft>
              <a:buClrTx/>
              <a:buSzTx/>
              <a:buFont typeface="Arial" panose="020B0604020202020204" pitchFamily="34" charset="0"/>
              <a:buNone/>
              <a:tabLst/>
              <a:defRPr lang="sv-SE" sz="2800" b="1" kern="1200" smtClean="0">
                <a:solidFill>
                  <a:schemeClr val="bg1"/>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i="0" kern="1200">
                <a:solidFill>
                  <a:schemeClr val="tx1"/>
                </a:solidFill>
                <a:latin typeface="Franklin Gothic Demi" panose="020B06030201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b="1" i="0" kern="1200">
                <a:solidFill>
                  <a:schemeClr val="tx1"/>
                </a:solidFill>
                <a:latin typeface="Franklin Gothic Demi" panose="020B06030201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b="1" i="0" kern="1200">
                <a:solidFill>
                  <a:schemeClr val="tx1"/>
                </a:solidFill>
                <a:latin typeface="Franklin Gothic Demi" panose="020B06030201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b="1" i="0" kern="1200">
                <a:solidFill>
                  <a:schemeClr val="tx1"/>
                </a:solidFill>
                <a:latin typeface="Franklin Gothic Demi"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defRPr/>
            </a:pPr>
            <a:r>
              <a:rPr lang="sv-SE" sz="2100" b="1" i="0">
                <a:latin typeface="Franklin Gothic Demi" panose="020B0603020102020204" pitchFamily="34" charset="0"/>
              </a:rPr>
              <a:t>”Tillsammans sätter vi Göteborg i rörelse”</a:t>
            </a:r>
          </a:p>
        </p:txBody>
      </p:sp>
      <p:pic>
        <p:nvPicPr>
          <p:cNvPr id="9" name="Bildobjekt 8">
            <a:extLst>
              <a:ext uri="{FF2B5EF4-FFF2-40B4-BE49-F238E27FC236}">
                <a16:creationId xmlns:a16="http://schemas.microsoft.com/office/drawing/2014/main" id="{E3D0984B-0150-A045-902E-37B2ED4CF3C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8159857" y="64048"/>
            <a:ext cx="857459" cy="849600"/>
          </a:xfrm>
          <a:prstGeom prst="rect">
            <a:avLst/>
          </a:prstGeom>
        </p:spPr>
      </p:pic>
    </p:spTree>
    <p:extLst>
      <p:ext uri="{BB962C8B-B14F-4D97-AF65-F5344CB8AC3E}">
        <p14:creationId xmlns:p14="http://schemas.microsoft.com/office/powerpoint/2010/main" val="744365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Rubrik och innehåll">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7EB64764-B047-E644-8FEF-5B3226CCB251}"/>
              </a:ext>
            </a:extLst>
          </p:cNvPr>
          <p:cNvPicPr>
            <a:picLocks noChangeAspect="1"/>
          </p:cNvPicPr>
          <p:nvPr userDrawn="1"/>
        </p:nvPicPr>
        <p:blipFill>
          <a:blip r:embed="rId2"/>
          <a:srcRect/>
          <a:stretch/>
        </p:blipFill>
        <p:spPr>
          <a:xfrm>
            <a:off x="-1" y="0"/>
            <a:ext cx="9144000" cy="5143500"/>
          </a:xfrm>
          <a:prstGeom prst="rect">
            <a:avLst/>
          </a:prstGeom>
        </p:spPr>
      </p:pic>
      <p:pic>
        <p:nvPicPr>
          <p:cNvPr id="11" name="Bildobjekt 10">
            <a:extLst>
              <a:ext uri="{FF2B5EF4-FFF2-40B4-BE49-F238E27FC236}">
                <a16:creationId xmlns:a16="http://schemas.microsoft.com/office/drawing/2014/main" id="{F4510BA1-65A5-F446-AE22-3F9D9327D55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80642" y="4500264"/>
            <a:ext cx="1436675" cy="556618"/>
          </a:xfrm>
          <a:prstGeom prst="rect">
            <a:avLst/>
          </a:prstGeom>
        </p:spPr>
      </p:pic>
      <p:sp>
        <p:nvSpPr>
          <p:cNvPr id="6" name="Rektangel 5">
            <a:extLst>
              <a:ext uri="{FF2B5EF4-FFF2-40B4-BE49-F238E27FC236}">
                <a16:creationId xmlns:a16="http://schemas.microsoft.com/office/drawing/2014/main" id="{E4922371-CFA1-C445-810F-F029BB66ED4F}"/>
              </a:ext>
            </a:extLst>
          </p:cNvPr>
          <p:cNvSpPr/>
          <p:nvPr userDrawn="1"/>
        </p:nvSpPr>
        <p:spPr>
          <a:xfrm>
            <a:off x="1" y="0"/>
            <a:ext cx="5436731" cy="5143500"/>
          </a:xfrm>
          <a:prstGeom prst="rect">
            <a:avLst/>
          </a:prstGeom>
          <a:gradFill>
            <a:gsLst>
              <a:gs pos="9000">
                <a:schemeClr val="accent1">
                  <a:alpha val="0"/>
                  <a:lumMod val="0"/>
                </a:schemeClr>
              </a:gs>
              <a:gs pos="68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sp>
        <p:nvSpPr>
          <p:cNvPr id="7" name="Platshållare för text 10">
            <a:extLst>
              <a:ext uri="{FF2B5EF4-FFF2-40B4-BE49-F238E27FC236}">
                <a16:creationId xmlns:a16="http://schemas.microsoft.com/office/drawing/2014/main" id="{D7F4076F-3D2C-5645-A67E-6D4876D980A1}"/>
              </a:ext>
            </a:extLst>
          </p:cNvPr>
          <p:cNvSpPr txBox="1">
            <a:spLocks/>
          </p:cNvSpPr>
          <p:nvPr userDrawn="1"/>
        </p:nvSpPr>
        <p:spPr>
          <a:xfrm>
            <a:off x="229677" y="648565"/>
            <a:ext cx="3607594" cy="491837"/>
          </a:xfrm>
          <a:prstGeom prst="rect">
            <a:avLst/>
          </a:prstGeom>
        </p:spPr>
        <p:txBody>
          <a:bodyPr/>
          <a:lstStyle>
            <a:lvl1pPr marL="0" indent="0" algn="l" defTabSz="914400" rtl="0" eaLnBrk="1" latinLnBrk="0" hangingPunct="1">
              <a:lnSpc>
                <a:spcPts val="2760"/>
              </a:lnSpc>
              <a:spcBef>
                <a:spcPts val="1000"/>
              </a:spcBef>
              <a:buFont typeface="Arial" panose="020B0604020202020204" pitchFamily="34" charset="0"/>
              <a:buNone/>
              <a:defRPr lang="sv-SE" sz="2800" b="1" i="0" kern="1200" smtClean="0">
                <a:solidFill>
                  <a:schemeClr val="bg1"/>
                </a:solidFill>
                <a:effectLst/>
                <a:latin typeface="Franklin Gothic Demi"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700" b="1" i="0">
                <a:latin typeface="Franklin Gothic Demi" panose="020B0603020102020204" pitchFamily="34" charset="0"/>
              </a:rPr>
              <a:t>Kärnvärden</a:t>
            </a:r>
            <a:endParaRPr lang="sv-SE" sz="1800" b="1" i="0">
              <a:latin typeface="Franklin Gothic Demi" panose="020B0603020102020204" pitchFamily="34" charset="0"/>
            </a:endParaRPr>
          </a:p>
        </p:txBody>
      </p:sp>
      <p:sp>
        <p:nvSpPr>
          <p:cNvPr id="8" name="Platshållare för text 10">
            <a:extLst>
              <a:ext uri="{FF2B5EF4-FFF2-40B4-BE49-F238E27FC236}">
                <a16:creationId xmlns:a16="http://schemas.microsoft.com/office/drawing/2014/main" id="{4E27433C-1F3A-9349-ADDB-AE0A4ACE099D}"/>
              </a:ext>
            </a:extLst>
          </p:cNvPr>
          <p:cNvSpPr txBox="1">
            <a:spLocks/>
          </p:cNvSpPr>
          <p:nvPr userDrawn="1"/>
        </p:nvSpPr>
        <p:spPr>
          <a:xfrm>
            <a:off x="229677" y="1744482"/>
            <a:ext cx="3607593" cy="1121330"/>
          </a:xfrm>
          <a:prstGeom prst="rect">
            <a:avLst/>
          </a:prstGeom>
        </p:spPr>
        <p:txBody>
          <a:bodyPr/>
          <a:lstStyle>
            <a:lvl1pPr marL="0" indent="0" algn="l" defTabSz="914400" rtl="0" eaLnBrk="1" latinLnBrk="0" hangingPunct="1">
              <a:lnSpc>
                <a:spcPts val="1660"/>
              </a:lnSpc>
              <a:spcBef>
                <a:spcPts val="1000"/>
              </a:spcBef>
              <a:buFont typeface="Arial" panose="020B0604020202020204" pitchFamily="34" charset="0"/>
              <a:buNone/>
              <a:defRPr lang="sv-SE" sz="1400" b="0" i="0" kern="1200" smtClean="0">
                <a:solidFill>
                  <a:schemeClr val="bg1"/>
                </a:solidFill>
                <a:effectLst/>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260"/>
              </a:lnSpc>
            </a:pPr>
            <a:r>
              <a:rPr lang="sv-SE" sz="1050" b="0" i="0">
                <a:latin typeface="Franklin Gothic Book" panose="020B0503020102020204" pitchFamily="34" charset="0"/>
              </a:rPr>
              <a:t>Ingen medarbetare, resenär eller vår miljö ska skadas av vår verksamhet. Jag vet att vardag och slentrian är den största risken för tillbud och olyckor. Därför tar jag ett förebyggande säkerhetsansvar.</a:t>
            </a:r>
          </a:p>
        </p:txBody>
      </p:sp>
      <p:sp>
        <p:nvSpPr>
          <p:cNvPr id="9" name="Platshållare för text 10">
            <a:extLst>
              <a:ext uri="{FF2B5EF4-FFF2-40B4-BE49-F238E27FC236}">
                <a16:creationId xmlns:a16="http://schemas.microsoft.com/office/drawing/2014/main" id="{478F6DB4-5B65-D241-9819-C22D6BFAEF9F}"/>
              </a:ext>
            </a:extLst>
          </p:cNvPr>
          <p:cNvSpPr txBox="1">
            <a:spLocks/>
          </p:cNvSpPr>
          <p:nvPr userDrawn="1"/>
        </p:nvSpPr>
        <p:spPr>
          <a:xfrm>
            <a:off x="229677" y="1406583"/>
            <a:ext cx="4609023" cy="491837"/>
          </a:xfrm>
          <a:prstGeom prst="rect">
            <a:avLst/>
          </a:prstGeom>
        </p:spPr>
        <p:txBody>
          <a:bodyPr/>
          <a:lstStyle>
            <a:lvl1pPr marL="0" indent="0" algn="l" defTabSz="914400" rtl="0" eaLnBrk="1" latinLnBrk="0" hangingPunct="1">
              <a:lnSpc>
                <a:spcPts val="2760"/>
              </a:lnSpc>
              <a:spcBef>
                <a:spcPts val="1000"/>
              </a:spcBef>
              <a:buFont typeface="Arial" panose="020B0604020202020204" pitchFamily="34" charset="0"/>
              <a:buNone/>
              <a:defRPr lang="sv-SE" sz="2400" b="1" i="0" kern="1200" smtClean="0">
                <a:solidFill>
                  <a:schemeClr val="bg1"/>
                </a:solidFill>
                <a:effectLst/>
                <a:latin typeface="Franklin Gothic Demi"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b="1" i="0">
                <a:latin typeface="Franklin Gothic Demi" panose="020B0603020102020204" pitchFamily="34" charset="0"/>
              </a:rPr>
              <a:t>”Vi sätter säkerheten främst”</a:t>
            </a:r>
          </a:p>
        </p:txBody>
      </p:sp>
      <p:sp>
        <p:nvSpPr>
          <p:cNvPr id="10" name="Platshållare för text 10">
            <a:extLst>
              <a:ext uri="{FF2B5EF4-FFF2-40B4-BE49-F238E27FC236}">
                <a16:creationId xmlns:a16="http://schemas.microsoft.com/office/drawing/2014/main" id="{3636D0F1-2251-8F41-A1EC-BCC368D0415D}"/>
              </a:ext>
            </a:extLst>
          </p:cNvPr>
          <p:cNvSpPr txBox="1">
            <a:spLocks/>
          </p:cNvSpPr>
          <p:nvPr userDrawn="1"/>
        </p:nvSpPr>
        <p:spPr>
          <a:xfrm>
            <a:off x="229677" y="2968160"/>
            <a:ext cx="3607593" cy="1121330"/>
          </a:xfrm>
          <a:prstGeom prst="rect">
            <a:avLst/>
          </a:prstGeom>
        </p:spPr>
        <p:txBody>
          <a:bodyPr/>
          <a:lstStyle>
            <a:lvl1pPr marL="0" indent="0" algn="l" defTabSz="914400" rtl="0" eaLnBrk="1" latinLnBrk="0" hangingPunct="1">
              <a:lnSpc>
                <a:spcPts val="1660"/>
              </a:lnSpc>
              <a:spcBef>
                <a:spcPts val="1000"/>
              </a:spcBef>
              <a:buFont typeface="Arial" panose="020B0604020202020204" pitchFamily="34" charset="0"/>
              <a:buNone/>
              <a:defRPr lang="sv-SE" sz="1400" b="0" i="0" kern="1200" smtClean="0">
                <a:solidFill>
                  <a:schemeClr val="bg1"/>
                </a:solidFill>
                <a:effectLst/>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260"/>
              </a:lnSpc>
            </a:pPr>
            <a:r>
              <a:rPr lang="sv-SE" sz="1050" b="0" i="0">
                <a:latin typeface="Franklin Gothic Book" panose="020B0503020102020204" pitchFamily="34" charset="0"/>
              </a:rPr>
              <a:t>Jag är nyfiken på och intresserar mig för våra resenärers behov. Jag tar ansvar för att utveckla resandet och för hur vårt varumärke uppfattas.</a:t>
            </a:r>
          </a:p>
          <a:p>
            <a:pPr>
              <a:lnSpc>
                <a:spcPts val="1260"/>
              </a:lnSpc>
            </a:pPr>
            <a:br>
              <a:rPr lang="sv-SE" sz="1050" b="0" i="0">
                <a:latin typeface="Franklin Gothic Book" panose="020B0503020102020204" pitchFamily="34" charset="0"/>
              </a:rPr>
            </a:br>
            <a:endParaRPr lang="sv-SE" sz="1050" b="0" i="0">
              <a:latin typeface="Franklin Gothic Book" panose="020B0503020102020204" pitchFamily="34" charset="0"/>
            </a:endParaRPr>
          </a:p>
        </p:txBody>
      </p:sp>
      <p:sp>
        <p:nvSpPr>
          <p:cNvPr id="12" name="Platshållare för text 10">
            <a:extLst>
              <a:ext uri="{FF2B5EF4-FFF2-40B4-BE49-F238E27FC236}">
                <a16:creationId xmlns:a16="http://schemas.microsoft.com/office/drawing/2014/main" id="{0202A6FE-0EDC-CB46-9D71-682262AA0759}"/>
              </a:ext>
            </a:extLst>
          </p:cNvPr>
          <p:cNvSpPr txBox="1">
            <a:spLocks/>
          </p:cNvSpPr>
          <p:nvPr userDrawn="1"/>
        </p:nvSpPr>
        <p:spPr>
          <a:xfrm>
            <a:off x="229677" y="2630261"/>
            <a:ext cx="3607594" cy="491837"/>
          </a:xfrm>
          <a:prstGeom prst="rect">
            <a:avLst/>
          </a:prstGeom>
        </p:spPr>
        <p:txBody>
          <a:bodyPr/>
          <a:lstStyle>
            <a:lvl1pPr marL="0" indent="0" algn="l" defTabSz="914400" rtl="0" eaLnBrk="1" latinLnBrk="0" hangingPunct="1">
              <a:lnSpc>
                <a:spcPts val="2760"/>
              </a:lnSpc>
              <a:spcBef>
                <a:spcPts val="1000"/>
              </a:spcBef>
              <a:buFont typeface="Arial" panose="020B0604020202020204" pitchFamily="34" charset="0"/>
              <a:buNone/>
              <a:defRPr lang="sv-SE" sz="2400" b="1" i="0" kern="1200" smtClean="0">
                <a:solidFill>
                  <a:schemeClr val="bg1"/>
                </a:solidFill>
                <a:effectLst/>
                <a:latin typeface="Franklin Gothic Demi"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b="1" i="0">
                <a:latin typeface="Franklin Gothic Demi" panose="020B0603020102020204" pitchFamily="34" charset="0"/>
              </a:rPr>
              <a:t>”Vi har resenärsfokus”</a:t>
            </a:r>
          </a:p>
        </p:txBody>
      </p:sp>
      <p:sp>
        <p:nvSpPr>
          <p:cNvPr id="13" name="Platshållare för text 10">
            <a:extLst>
              <a:ext uri="{FF2B5EF4-FFF2-40B4-BE49-F238E27FC236}">
                <a16:creationId xmlns:a16="http://schemas.microsoft.com/office/drawing/2014/main" id="{F262232C-A248-4D4F-9B16-02F404C434FC}"/>
              </a:ext>
            </a:extLst>
          </p:cNvPr>
          <p:cNvSpPr txBox="1">
            <a:spLocks/>
          </p:cNvSpPr>
          <p:nvPr userDrawn="1"/>
        </p:nvSpPr>
        <p:spPr>
          <a:xfrm>
            <a:off x="229677" y="4023693"/>
            <a:ext cx="3705880" cy="1121330"/>
          </a:xfrm>
          <a:prstGeom prst="rect">
            <a:avLst/>
          </a:prstGeom>
        </p:spPr>
        <p:txBody>
          <a:bodyPr/>
          <a:lstStyle>
            <a:lvl1pPr marL="0" indent="0" algn="l" defTabSz="914400" rtl="0" eaLnBrk="1" latinLnBrk="0" hangingPunct="1">
              <a:lnSpc>
                <a:spcPts val="1660"/>
              </a:lnSpc>
              <a:spcBef>
                <a:spcPts val="1000"/>
              </a:spcBef>
              <a:buFont typeface="Arial" panose="020B0604020202020204" pitchFamily="34" charset="0"/>
              <a:buNone/>
              <a:defRPr lang="sv-SE" sz="1400" kern="1200" smtClean="0">
                <a:solidFill>
                  <a:schemeClr val="bg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260"/>
              </a:lnSpc>
            </a:pPr>
            <a:r>
              <a:rPr lang="sv-SE" sz="1050" b="0" i="0">
                <a:latin typeface="Franklin Gothic Book" panose="020B0503020102020204" pitchFamily="34" charset="0"/>
              </a:rPr>
              <a:t>Jag samarbetar med mina arbetskamrater och är engagerad i dialogen om vår verksamhets kvalitet. Jag är proaktiv när jag jobbar med samarbetspartners. Och jag förbättrar ständigt mitt arbetssätt och bidrar till utveckling, </a:t>
            </a:r>
            <a:br>
              <a:rPr lang="sv-SE" sz="1050" b="0" i="0">
                <a:latin typeface="Franklin Gothic Book" panose="020B0503020102020204" pitchFamily="34" charset="0"/>
              </a:rPr>
            </a:br>
            <a:r>
              <a:rPr lang="sv-SE" sz="1050" b="0" i="0">
                <a:latin typeface="Franklin Gothic Book" panose="020B0503020102020204" pitchFamily="34" charset="0"/>
              </a:rPr>
              <a:t>både av mig själv och andra.</a:t>
            </a:r>
          </a:p>
        </p:txBody>
      </p:sp>
      <p:sp>
        <p:nvSpPr>
          <p:cNvPr id="14" name="Platshållare för text 10">
            <a:extLst>
              <a:ext uri="{FF2B5EF4-FFF2-40B4-BE49-F238E27FC236}">
                <a16:creationId xmlns:a16="http://schemas.microsoft.com/office/drawing/2014/main" id="{3980CC1B-1EB7-3B44-9D38-DB77D5A22B21}"/>
              </a:ext>
            </a:extLst>
          </p:cNvPr>
          <p:cNvSpPr txBox="1">
            <a:spLocks/>
          </p:cNvSpPr>
          <p:nvPr userDrawn="1"/>
        </p:nvSpPr>
        <p:spPr>
          <a:xfrm>
            <a:off x="229677" y="3685794"/>
            <a:ext cx="4609023" cy="491837"/>
          </a:xfrm>
          <a:prstGeom prst="rect">
            <a:avLst/>
          </a:prstGeom>
        </p:spPr>
        <p:txBody>
          <a:bodyPr/>
          <a:lstStyle>
            <a:lvl1pPr marL="0" indent="0" algn="l" defTabSz="914400" rtl="0" eaLnBrk="1" latinLnBrk="0" hangingPunct="1">
              <a:lnSpc>
                <a:spcPts val="2760"/>
              </a:lnSpc>
              <a:spcBef>
                <a:spcPts val="1000"/>
              </a:spcBef>
              <a:buFont typeface="Arial" panose="020B0604020202020204" pitchFamily="34" charset="0"/>
              <a:buNone/>
              <a:defRPr lang="sv-SE" sz="2400" b="1" kern="1200" smtClean="0">
                <a:solidFill>
                  <a:schemeClr val="bg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b="1" i="0">
                <a:latin typeface="Franklin Gothic Demi" panose="020B0603020102020204" pitchFamily="34" charset="0"/>
              </a:rPr>
              <a:t>”Vi samarbetar och är engagerade”</a:t>
            </a:r>
          </a:p>
        </p:txBody>
      </p:sp>
      <p:grpSp>
        <p:nvGrpSpPr>
          <p:cNvPr id="15" name="Grupp 14">
            <a:extLst>
              <a:ext uri="{FF2B5EF4-FFF2-40B4-BE49-F238E27FC236}">
                <a16:creationId xmlns:a16="http://schemas.microsoft.com/office/drawing/2014/main" id="{AB77932D-B663-5E4E-A0D1-132B2839070E}"/>
              </a:ext>
            </a:extLst>
          </p:cNvPr>
          <p:cNvGrpSpPr/>
          <p:nvPr userDrawn="1"/>
        </p:nvGrpSpPr>
        <p:grpSpPr>
          <a:xfrm>
            <a:off x="229677" y="1376331"/>
            <a:ext cx="1458000" cy="2289281"/>
            <a:chOff x="306236" y="2965728"/>
            <a:chExt cx="1944000" cy="3052374"/>
          </a:xfrm>
        </p:grpSpPr>
        <p:sp>
          <p:nvSpPr>
            <p:cNvPr id="16" name="Rektangel 15">
              <a:extLst>
                <a:ext uri="{FF2B5EF4-FFF2-40B4-BE49-F238E27FC236}">
                  <a16:creationId xmlns:a16="http://schemas.microsoft.com/office/drawing/2014/main" id="{4B5F14A6-07F7-9D4F-BC49-1484BE9A51FC}"/>
                </a:ext>
              </a:extLst>
            </p:cNvPr>
            <p:cNvSpPr/>
            <p:nvPr userDrawn="1"/>
          </p:nvSpPr>
          <p:spPr>
            <a:xfrm>
              <a:off x="306236" y="2965728"/>
              <a:ext cx="1944000" cy="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sp>
          <p:nvSpPr>
            <p:cNvPr id="17" name="Rektangel 16">
              <a:extLst>
                <a:ext uri="{FF2B5EF4-FFF2-40B4-BE49-F238E27FC236}">
                  <a16:creationId xmlns:a16="http://schemas.microsoft.com/office/drawing/2014/main" id="{7830664F-E2DA-8F45-AD2E-2B7C69085216}"/>
                </a:ext>
              </a:extLst>
            </p:cNvPr>
            <p:cNvSpPr/>
            <p:nvPr userDrawn="1"/>
          </p:nvSpPr>
          <p:spPr>
            <a:xfrm>
              <a:off x="306236" y="4596119"/>
              <a:ext cx="1944000" cy="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sp>
          <p:nvSpPr>
            <p:cNvPr id="18" name="Rektangel 17">
              <a:extLst>
                <a:ext uri="{FF2B5EF4-FFF2-40B4-BE49-F238E27FC236}">
                  <a16:creationId xmlns:a16="http://schemas.microsoft.com/office/drawing/2014/main" id="{0B9B0CC7-E1C5-7147-B8C0-274546AA1D79}"/>
                </a:ext>
              </a:extLst>
            </p:cNvPr>
            <p:cNvSpPr/>
            <p:nvPr userDrawn="1"/>
          </p:nvSpPr>
          <p:spPr>
            <a:xfrm>
              <a:off x="306236" y="6003702"/>
              <a:ext cx="1944000" cy="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grpSp>
      <p:pic>
        <p:nvPicPr>
          <p:cNvPr id="19" name="Bildobjekt 18">
            <a:extLst>
              <a:ext uri="{FF2B5EF4-FFF2-40B4-BE49-F238E27FC236}">
                <a16:creationId xmlns:a16="http://schemas.microsoft.com/office/drawing/2014/main" id="{D34DB72F-44D8-8D43-9901-CC349B586BE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8159857" y="64048"/>
            <a:ext cx="857459" cy="849600"/>
          </a:xfrm>
          <a:prstGeom prst="rect">
            <a:avLst/>
          </a:prstGeom>
        </p:spPr>
      </p:pic>
    </p:spTree>
    <p:extLst>
      <p:ext uri="{BB962C8B-B14F-4D97-AF65-F5344CB8AC3E}">
        <p14:creationId xmlns:p14="http://schemas.microsoft.com/office/powerpoint/2010/main" val="14242064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595D7C27-BD24-4A43-9E09-F666C362E3E1}"/>
              </a:ext>
            </a:extLst>
          </p:cNvPr>
          <p:cNvPicPr>
            <a:picLocks noChangeAspect="1"/>
          </p:cNvPicPr>
          <p:nvPr userDrawn="1"/>
        </p:nvPicPr>
        <p:blipFill>
          <a:blip r:embed="rId2" cstate="screen">
            <a:alphaModFix amt="32000"/>
            <a:extLst>
              <a:ext uri="{28A0092B-C50C-407E-A947-70E740481C1C}">
                <a14:useLocalDpi xmlns:a14="http://schemas.microsoft.com/office/drawing/2010/main"/>
              </a:ext>
            </a:extLst>
          </a:blip>
          <a:srcRect/>
          <a:stretch/>
        </p:blipFill>
        <p:spPr>
          <a:xfrm>
            <a:off x="1" y="0"/>
            <a:ext cx="9143999" cy="5143500"/>
          </a:xfrm>
          <a:prstGeom prst="rect">
            <a:avLst/>
          </a:prstGeom>
        </p:spPr>
      </p:pic>
      <p:sp>
        <p:nvSpPr>
          <p:cNvPr id="11" name="Platshållare för text 10">
            <a:extLst>
              <a:ext uri="{FF2B5EF4-FFF2-40B4-BE49-F238E27FC236}">
                <a16:creationId xmlns:a16="http://schemas.microsoft.com/office/drawing/2014/main" id="{041EB102-B13B-9248-A3EC-5DD278D8B26A}"/>
              </a:ext>
            </a:extLst>
          </p:cNvPr>
          <p:cNvSpPr>
            <a:spLocks noGrp="1"/>
          </p:cNvSpPr>
          <p:nvPr>
            <p:ph type="body" sz="quarter" idx="10" hasCustomPrompt="1"/>
          </p:nvPr>
        </p:nvSpPr>
        <p:spPr>
          <a:xfrm>
            <a:off x="2768203" y="2156366"/>
            <a:ext cx="3607594" cy="852488"/>
          </a:xfrm>
          <a:prstGeom prst="rect">
            <a:avLst/>
          </a:prstGeom>
        </p:spPr>
        <p:txBody>
          <a:bodyPr anchor="ctr"/>
          <a:lstStyle>
            <a:lvl1pPr marL="0" indent="0" algn="ctr">
              <a:lnSpc>
                <a:spcPts val="2970"/>
              </a:lnSpc>
              <a:buNone/>
              <a:defRPr sz="2700" b="1" i="0">
                <a:solidFill>
                  <a:schemeClr val="bg1"/>
                </a:solidFill>
                <a:latin typeface="Franklin Gothic Demi" panose="020B0603020102020204" pitchFamily="34" charset="0"/>
              </a:defRPr>
            </a:lvl1pPr>
          </a:lstStyle>
          <a:p>
            <a:pPr lvl="0"/>
            <a:r>
              <a:rPr lang="sv-SE" err="1"/>
              <a:t>Lorem</a:t>
            </a:r>
            <a:r>
              <a:rPr lang="sv-SE"/>
              <a:t> </a:t>
            </a:r>
            <a:r>
              <a:rPr lang="sv-SE" err="1"/>
              <a:t>ipsum</a:t>
            </a:r>
            <a:r>
              <a:rPr lang="sv-SE"/>
              <a:t> </a:t>
            </a:r>
            <a:r>
              <a:rPr lang="sv-SE" err="1"/>
              <a:t>delor</a:t>
            </a:r>
            <a:br>
              <a:rPr lang="sv-SE"/>
            </a:br>
            <a:r>
              <a:rPr lang="sv-SE" err="1"/>
              <a:t>sit</a:t>
            </a:r>
            <a:r>
              <a:rPr lang="sv-SE"/>
              <a:t> </a:t>
            </a:r>
            <a:r>
              <a:rPr lang="sv-SE" err="1"/>
              <a:t>amet</a:t>
            </a:r>
            <a:r>
              <a:rPr lang="sv-SE"/>
              <a:t> </a:t>
            </a:r>
            <a:r>
              <a:rPr lang="sv-SE" err="1"/>
              <a:t>urnet</a:t>
            </a:r>
            <a:endParaRPr lang="sv-SE"/>
          </a:p>
        </p:txBody>
      </p:sp>
      <p:sp>
        <p:nvSpPr>
          <p:cNvPr id="12" name="Platshållare för text 10">
            <a:extLst>
              <a:ext uri="{FF2B5EF4-FFF2-40B4-BE49-F238E27FC236}">
                <a16:creationId xmlns:a16="http://schemas.microsoft.com/office/drawing/2014/main" id="{FB6D2A8E-1DCB-7D4B-93AD-AB7C6890C59B}"/>
              </a:ext>
            </a:extLst>
          </p:cNvPr>
          <p:cNvSpPr>
            <a:spLocks noGrp="1"/>
          </p:cNvSpPr>
          <p:nvPr>
            <p:ph type="body" sz="quarter" idx="11" hasCustomPrompt="1"/>
          </p:nvPr>
        </p:nvSpPr>
        <p:spPr>
          <a:xfrm>
            <a:off x="2768203" y="3156674"/>
            <a:ext cx="3607594" cy="852488"/>
          </a:xfrm>
          <a:prstGeom prst="rect">
            <a:avLst/>
          </a:prstGeom>
        </p:spPr>
        <p:txBody>
          <a:bodyPr/>
          <a:lstStyle>
            <a:lvl1pPr marL="0" indent="0" algn="ctr">
              <a:lnSpc>
                <a:spcPts val="2070"/>
              </a:lnSpc>
              <a:buNone/>
              <a:defRPr sz="788" b="0" i="0">
                <a:solidFill>
                  <a:schemeClr val="bg1"/>
                </a:solidFill>
                <a:latin typeface="Franklin Gothic Book" panose="020B0503020102020204" pitchFamily="34" charset="0"/>
              </a:defRPr>
            </a:lvl1pPr>
          </a:lstStyle>
          <a:p>
            <a:pPr lvl="0"/>
            <a:r>
              <a:rPr lang="sv-SE" err="1"/>
              <a:t>Lorem</a:t>
            </a:r>
            <a:r>
              <a:rPr lang="sv-SE"/>
              <a:t> </a:t>
            </a:r>
            <a:r>
              <a:rPr lang="sv-SE" err="1"/>
              <a:t>ipsum</a:t>
            </a:r>
            <a:r>
              <a:rPr lang="sv-SE"/>
              <a:t> </a:t>
            </a:r>
            <a:r>
              <a:rPr lang="sv-SE" err="1"/>
              <a:t>delor</a:t>
            </a:r>
            <a:r>
              <a:rPr lang="sv-SE"/>
              <a:t> </a:t>
            </a:r>
            <a:r>
              <a:rPr lang="sv-SE" err="1"/>
              <a:t>sit</a:t>
            </a:r>
            <a:r>
              <a:rPr lang="sv-SE"/>
              <a:t> </a:t>
            </a:r>
            <a:r>
              <a:rPr lang="sv-SE" err="1"/>
              <a:t>amet</a:t>
            </a:r>
            <a:r>
              <a:rPr lang="sv-SE"/>
              <a:t> </a:t>
            </a:r>
            <a:r>
              <a:rPr lang="sv-SE" err="1"/>
              <a:t>urnet</a:t>
            </a:r>
            <a:endParaRPr lang="sv-SE"/>
          </a:p>
        </p:txBody>
      </p:sp>
      <p:sp>
        <p:nvSpPr>
          <p:cNvPr id="3" name="Platshållare för text 2">
            <a:extLst>
              <a:ext uri="{FF2B5EF4-FFF2-40B4-BE49-F238E27FC236}">
                <a16:creationId xmlns:a16="http://schemas.microsoft.com/office/drawing/2014/main" id="{09D857B2-25E8-674A-B506-631CD1A1CD21}"/>
              </a:ext>
            </a:extLst>
          </p:cNvPr>
          <p:cNvSpPr>
            <a:spLocks noGrp="1"/>
          </p:cNvSpPr>
          <p:nvPr>
            <p:ph type="body" sz="quarter" idx="12" hasCustomPrompt="1"/>
          </p:nvPr>
        </p:nvSpPr>
        <p:spPr>
          <a:xfrm>
            <a:off x="2768203" y="1865408"/>
            <a:ext cx="3607594" cy="372665"/>
          </a:xfrm>
          <a:prstGeom prst="rect">
            <a:avLst/>
          </a:prstGeom>
        </p:spPr>
        <p:txBody>
          <a:bodyPr anchor="ctr"/>
          <a:lstStyle>
            <a:lvl1pPr marL="0" indent="0" algn="ctr">
              <a:buNone/>
              <a:defRPr sz="750" b="0" i="0">
                <a:solidFill>
                  <a:schemeClr val="bg1"/>
                </a:solidFill>
                <a:latin typeface="Franklin Gothic Book" panose="020B0503020102020204" pitchFamily="34" charset="0"/>
              </a:defRPr>
            </a:lvl1pPr>
          </a:lstStyle>
          <a:p>
            <a:pPr lvl="0"/>
            <a:r>
              <a:rPr lang="sv-SE"/>
              <a:t>30 juni 2021</a:t>
            </a:r>
          </a:p>
        </p:txBody>
      </p:sp>
    </p:spTree>
    <p:extLst>
      <p:ext uri="{BB962C8B-B14F-4D97-AF65-F5344CB8AC3E}">
        <p14:creationId xmlns:p14="http://schemas.microsoft.com/office/powerpoint/2010/main" val="3807224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Platshållare för text 10">
            <a:extLst>
              <a:ext uri="{FF2B5EF4-FFF2-40B4-BE49-F238E27FC236}">
                <a16:creationId xmlns:a16="http://schemas.microsoft.com/office/drawing/2014/main" id="{A646E8B9-71E6-7A44-AD7A-ACF489256FD5}"/>
              </a:ext>
            </a:extLst>
          </p:cNvPr>
          <p:cNvSpPr>
            <a:spLocks noGrp="1"/>
          </p:cNvSpPr>
          <p:nvPr>
            <p:ph type="body" sz="quarter" idx="10" hasCustomPrompt="1"/>
          </p:nvPr>
        </p:nvSpPr>
        <p:spPr>
          <a:xfrm>
            <a:off x="865489" y="1072368"/>
            <a:ext cx="3607594" cy="491837"/>
          </a:xfrm>
          <a:prstGeom prst="rect">
            <a:avLst/>
          </a:prstGeom>
        </p:spPr>
        <p:txBody>
          <a:bodyPr anchor="b"/>
          <a:lstStyle>
            <a:lvl1pPr marL="0" indent="0" algn="l">
              <a:lnSpc>
                <a:spcPts val="2070"/>
              </a:lnSpc>
              <a:buNone/>
              <a:defRPr sz="2700" b="1" i="0">
                <a:solidFill>
                  <a:schemeClr val="bg1"/>
                </a:solidFill>
                <a:latin typeface="Franklin Gothic Demi" panose="020B0603020102020204" pitchFamily="34" charset="0"/>
              </a:defRPr>
            </a:lvl1pPr>
          </a:lstStyle>
          <a:p>
            <a:pPr lvl="0"/>
            <a:r>
              <a:rPr lang="sv-SE"/>
              <a:t>Agenda</a:t>
            </a:r>
          </a:p>
        </p:txBody>
      </p:sp>
      <p:sp>
        <p:nvSpPr>
          <p:cNvPr id="3" name="Platshållare för text 10">
            <a:extLst>
              <a:ext uri="{FF2B5EF4-FFF2-40B4-BE49-F238E27FC236}">
                <a16:creationId xmlns:a16="http://schemas.microsoft.com/office/drawing/2014/main" id="{DD467AFE-6CEF-6348-A6E2-AD2F98E3300F}"/>
              </a:ext>
            </a:extLst>
          </p:cNvPr>
          <p:cNvSpPr>
            <a:spLocks noGrp="1"/>
          </p:cNvSpPr>
          <p:nvPr>
            <p:ph type="body" sz="quarter" idx="11" hasCustomPrompt="1"/>
          </p:nvPr>
        </p:nvSpPr>
        <p:spPr>
          <a:xfrm>
            <a:off x="865488" y="1603534"/>
            <a:ext cx="3607594" cy="2748179"/>
          </a:xfrm>
          <a:prstGeom prst="rect">
            <a:avLst/>
          </a:prstGeom>
        </p:spPr>
        <p:txBody>
          <a:bodyPr anchor="t"/>
          <a:lstStyle>
            <a:lvl1pPr marL="128588" indent="-128588" algn="l">
              <a:lnSpc>
                <a:spcPts val="1695"/>
              </a:lnSpc>
              <a:buFont typeface="Arial" panose="020B0604020202020204" pitchFamily="34" charset="0"/>
              <a:buChar char="•"/>
              <a:defRPr sz="1350" b="0" i="0">
                <a:solidFill>
                  <a:schemeClr val="bg1"/>
                </a:solidFill>
                <a:latin typeface="Franklin Gothic Book" panose="020B0503020102020204" pitchFamily="34" charset="0"/>
                <a:ea typeface="Neue Alte Grotesk Book" pitchFamily="2" charset="0"/>
              </a:defRPr>
            </a:lvl1pPr>
          </a:lstStyle>
          <a:p>
            <a:pPr lvl="0"/>
            <a:r>
              <a:rPr lang="sv-SE" err="1"/>
              <a:t>Lorem</a:t>
            </a:r>
            <a:r>
              <a:rPr lang="sv-SE"/>
              <a:t> </a:t>
            </a:r>
            <a:r>
              <a:rPr lang="sv-SE" err="1"/>
              <a:t>ipsum</a:t>
            </a:r>
            <a:r>
              <a:rPr lang="sv-SE"/>
              <a:t> </a:t>
            </a:r>
            <a:r>
              <a:rPr lang="sv-SE" err="1"/>
              <a:t>dolor</a:t>
            </a:r>
            <a:r>
              <a:rPr lang="sv-SE"/>
              <a:t> </a:t>
            </a:r>
            <a:r>
              <a:rPr lang="sv-SE" err="1"/>
              <a:t>sit</a:t>
            </a:r>
            <a:r>
              <a:rPr lang="sv-SE"/>
              <a:t> </a:t>
            </a:r>
            <a:r>
              <a:rPr lang="sv-SE" err="1"/>
              <a:t>amet</a:t>
            </a:r>
            <a:endParaRPr lang="sv-SE"/>
          </a:p>
          <a:p>
            <a:pPr lvl="0"/>
            <a:r>
              <a:rPr lang="sv-SE" err="1"/>
              <a:t>Aliquam</a:t>
            </a:r>
            <a:r>
              <a:rPr lang="sv-SE"/>
              <a:t> </a:t>
            </a:r>
            <a:r>
              <a:rPr lang="sv-SE" err="1"/>
              <a:t>tincidunt</a:t>
            </a:r>
            <a:r>
              <a:rPr lang="sv-SE"/>
              <a:t> </a:t>
            </a:r>
            <a:r>
              <a:rPr lang="sv-SE" err="1"/>
              <a:t>mauris</a:t>
            </a:r>
            <a:r>
              <a:rPr lang="sv-SE"/>
              <a:t> eu </a:t>
            </a:r>
            <a:r>
              <a:rPr lang="sv-SE" err="1"/>
              <a:t>risus</a:t>
            </a:r>
            <a:r>
              <a:rPr lang="sv-SE"/>
              <a:t>.</a:t>
            </a:r>
          </a:p>
          <a:p>
            <a:pPr lvl="0"/>
            <a:r>
              <a:rPr lang="sv-SE" err="1"/>
              <a:t>Vestibulum</a:t>
            </a:r>
            <a:r>
              <a:rPr lang="sv-SE"/>
              <a:t> </a:t>
            </a:r>
            <a:r>
              <a:rPr lang="sv-SE" err="1"/>
              <a:t>auctor</a:t>
            </a:r>
            <a:r>
              <a:rPr lang="sv-SE"/>
              <a:t> </a:t>
            </a:r>
            <a:r>
              <a:rPr lang="sv-SE" err="1"/>
              <a:t>dapibus</a:t>
            </a:r>
            <a:r>
              <a:rPr lang="sv-SE"/>
              <a:t> </a:t>
            </a:r>
            <a:r>
              <a:rPr lang="sv-SE" err="1"/>
              <a:t>neque</a:t>
            </a:r>
            <a:r>
              <a:rPr lang="sv-SE"/>
              <a:t>.</a:t>
            </a:r>
          </a:p>
          <a:p>
            <a:pPr lvl="0"/>
            <a:r>
              <a:rPr lang="sv-SE" err="1"/>
              <a:t>Nunc</a:t>
            </a:r>
            <a:r>
              <a:rPr lang="sv-SE"/>
              <a:t> </a:t>
            </a:r>
            <a:r>
              <a:rPr lang="sv-SE" err="1"/>
              <a:t>dignissim</a:t>
            </a:r>
            <a:r>
              <a:rPr lang="sv-SE"/>
              <a:t> </a:t>
            </a:r>
            <a:r>
              <a:rPr lang="sv-SE" err="1"/>
              <a:t>risus</a:t>
            </a:r>
            <a:r>
              <a:rPr lang="sv-SE"/>
              <a:t> id </a:t>
            </a:r>
            <a:r>
              <a:rPr lang="sv-SE" err="1"/>
              <a:t>metus</a:t>
            </a:r>
            <a:r>
              <a:rPr lang="sv-SE"/>
              <a:t>.</a:t>
            </a:r>
          </a:p>
          <a:p>
            <a:pPr lvl="0"/>
            <a:r>
              <a:rPr lang="sv-SE"/>
              <a:t>Cras </a:t>
            </a:r>
            <a:r>
              <a:rPr lang="sv-SE" err="1"/>
              <a:t>ornare</a:t>
            </a:r>
            <a:r>
              <a:rPr lang="sv-SE"/>
              <a:t> </a:t>
            </a:r>
            <a:r>
              <a:rPr lang="sv-SE" err="1"/>
              <a:t>tristique</a:t>
            </a:r>
            <a:r>
              <a:rPr lang="sv-SE"/>
              <a:t> elit.</a:t>
            </a:r>
          </a:p>
          <a:p>
            <a:pPr lvl="0"/>
            <a:r>
              <a:rPr lang="sv-SE" err="1"/>
              <a:t>Vivamus</a:t>
            </a:r>
            <a:r>
              <a:rPr lang="sv-SE"/>
              <a:t> </a:t>
            </a:r>
            <a:r>
              <a:rPr lang="sv-SE" err="1"/>
              <a:t>vestibulum</a:t>
            </a:r>
            <a:r>
              <a:rPr lang="sv-SE"/>
              <a:t> </a:t>
            </a:r>
            <a:r>
              <a:rPr lang="sv-SE" err="1"/>
              <a:t>ntulla</a:t>
            </a:r>
            <a:r>
              <a:rPr lang="sv-SE"/>
              <a:t> </a:t>
            </a:r>
            <a:r>
              <a:rPr lang="sv-SE" err="1"/>
              <a:t>nec</a:t>
            </a:r>
            <a:r>
              <a:rPr lang="sv-SE"/>
              <a:t> ante.</a:t>
            </a:r>
          </a:p>
          <a:p>
            <a:pPr lvl="0"/>
            <a:r>
              <a:rPr lang="sv-SE" err="1"/>
              <a:t>Praesent</a:t>
            </a:r>
            <a:r>
              <a:rPr lang="sv-SE"/>
              <a:t> placerat </a:t>
            </a:r>
            <a:r>
              <a:rPr lang="sv-SE" err="1"/>
              <a:t>risus</a:t>
            </a:r>
            <a:r>
              <a:rPr lang="sv-SE"/>
              <a:t> </a:t>
            </a:r>
            <a:r>
              <a:rPr lang="sv-SE" err="1"/>
              <a:t>quis</a:t>
            </a:r>
            <a:r>
              <a:rPr lang="sv-SE"/>
              <a:t> eros.</a:t>
            </a:r>
          </a:p>
        </p:txBody>
      </p:sp>
      <p:sp>
        <p:nvSpPr>
          <p:cNvPr id="6" name="Ellips 5">
            <a:extLst>
              <a:ext uri="{FF2B5EF4-FFF2-40B4-BE49-F238E27FC236}">
                <a16:creationId xmlns:a16="http://schemas.microsoft.com/office/drawing/2014/main" id="{35B23FFA-114D-354E-8613-F3F0D0F45E6C}"/>
              </a:ext>
            </a:extLst>
          </p:cNvPr>
          <p:cNvSpPr/>
          <p:nvPr userDrawn="1"/>
        </p:nvSpPr>
        <p:spPr>
          <a:xfrm>
            <a:off x="5276045" y="1111697"/>
            <a:ext cx="3022934" cy="3022934"/>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spTree>
    <p:extLst>
      <p:ext uri="{BB962C8B-B14F-4D97-AF65-F5344CB8AC3E}">
        <p14:creationId xmlns:p14="http://schemas.microsoft.com/office/powerpoint/2010/main" val="28112908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80E829FF-9A33-6B4B-A825-75EE94994517}"/>
              </a:ext>
            </a:extLst>
          </p:cNvPr>
          <p:cNvPicPr>
            <a:picLocks noChangeAspect="1"/>
          </p:cNvPicPr>
          <p:nvPr userDrawn="1"/>
        </p:nvPicPr>
        <p:blipFill>
          <a:blip r:embed="rId2" cstate="screen">
            <a:alphaModFix amt="21000"/>
            <a:extLst>
              <a:ext uri="{28A0092B-C50C-407E-A947-70E740481C1C}">
                <a14:useLocalDpi xmlns:a14="http://schemas.microsoft.com/office/drawing/2010/main"/>
              </a:ext>
            </a:extLst>
          </a:blip>
          <a:srcRect/>
          <a:stretch/>
        </p:blipFill>
        <p:spPr>
          <a:xfrm>
            <a:off x="1" y="0"/>
            <a:ext cx="9143999" cy="5143500"/>
          </a:xfrm>
          <a:prstGeom prst="rect">
            <a:avLst/>
          </a:prstGeom>
        </p:spPr>
      </p:pic>
      <p:sp>
        <p:nvSpPr>
          <p:cNvPr id="7" name="Platshållare för text 10">
            <a:extLst>
              <a:ext uri="{FF2B5EF4-FFF2-40B4-BE49-F238E27FC236}">
                <a16:creationId xmlns:a16="http://schemas.microsoft.com/office/drawing/2014/main" id="{D8817604-1181-2747-A758-EC58A456961F}"/>
              </a:ext>
            </a:extLst>
          </p:cNvPr>
          <p:cNvSpPr>
            <a:spLocks noGrp="1"/>
          </p:cNvSpPr>
          <p:nvPr>
            <p:ph type="body" sz="quarter" idx="10" hasCustomPrompt="1"/>
          </p:nvPr>
        </p:nvSpPr>
        <p:spPr>
          <a:xfrm>
            <a:off x="1" y="2412642"/>
            <a:ext cx="9144000" cy="491837"/>
          </a:xfrm>
          <a:prstGeom prst="rect">
            <a:avLst/>
          </a:prstGeom>
        </p:spPr>
        <p:txBody>
          <a:bodyPr anchor="ctr"/>
          <a:lstStyle>
            <a:lvl1pPr marL="0" indent="0" algn="ctr">
              <a:lnSpc>
                <a:spcPts val="2070"/>
              </a:lnSpc>
              <a:buNone/>
              <a:defRPr sz="4050" b="1" i="0">
                <a:solidFill>
                  <a:schemeClr val="bg1"/>
                </a:solidFill>
                <a:latin typeface="Franklin Gothic Demi" panose="020B0603020102020204" pitchFamily="34" charset="0"/>
              </a:defRPr>
            </a:lvl1pPr>
          </a:lstStyle>
          <a:p>
            <a:pPr lvl="0"/>
            <a:r>
              <a:rPr lang="sv-SE"/>
              <a:t>Mellansida</a:t>
            </a:r>
          </a:p>
        </p:txBody>
      </p:sp>
    </p:spTree>
    <p:extLst>
      <p:ext uri="{BB962C8B-B14F-4D97-AF65-F5344CB8AC3E}">
        <p14:creationId xmlns:p14="http://schemas.microsoft.com/office/powerpoint/2010/main" val="4717351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Rubrik och innehåll">
    <p:spTree>
      <p:nvGrpSpPr>
        <p:cNvPr id="1" name=""/>
        <p:cNvGrpSpPr/>
        <p:nvPr/>
      </p:nvGrpSpPr>
      <p:grpSpPr>
        <a:xfrm>
          <a:off x="0" y="0"/>
          <a:ext cx="0" cy="0"/>
          <a:chOff x="0" y="0"/>
          <a:chExt cx="0" cy="0"/>
        </a:xfrm>
      </p:grpSpPr>
      <p:pic>
        <p:nvPicPr>
          <p:cNvPr id="3" name="Bildobjekt 2" descr="En bild som visar utomhus, himmel, väg, transport&#10;&#10;Automatiskt genererad beskrivning">
            <a:extLst>
              <a:ext uri="{FF2B5EF4-FFF2-40B4-BE49-F238E27FC236}">
                <a16:creationId xmlns:a16="http://schemas.microsoft.com/office/drawing/2014/main" id="{1A219CA4-64B6-624E-803F-3E1DB1B05EF6}"/>
              </a:ext>
            </a:extLst>
          </p:cNvPr>
          <p:cNvPicPr>
            <a:picLocks noChangeAspect="1"/>
          </p:cNvPicPr>
          <p:nvPr userDrawn="1"/>
        </p:nvPicPr>
        <p:blipFill rotWithShape="1">
          <a:blip r:embed="rId2" cstate="screen">
            <a:alphaModFix amt="22000"/>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7" name="Platshållare för text 10">
            <a:extLst>
              <a:ext uri="{FF2B5EF4-FFF2-40B4-BE49-F238E27FC236}">
                <a16:creationId xmlns:a16="http://schemas.microsoft.com/office/drawing/2014/main" id="{D8817604-1181-2747-A758-EC58A456961F}"/>
              </a:ext>
            </a:extLst>
          </p:cNvPr>
          <p:cNvSpPr>
            <a:spLocks noGrp="1"/>
          </p:cNvSpPr>
          <p:nvPr>
            <p:ph type="body" sz="quarter" idx="10" hasCustomPrompt="1"/>
          </p:nvPr>
        </p:nvSpPr>
        <p:spPr>
          <a:xfrm>
            <a:off x="1" y="2412642"/>
            <a:ext cx="9144000" cy="491837"/>
          </a:xfrm>
          <a:prstGeom prst="rect">
            <a:avLst/>
          </a:prstGeom>
        </p:spPr>
        <p:txBody>
          <a:bodyPr anchor="ctr"/>
          <a:lstStyle>
            <a:lvl1pPr marL="0" indent="0" algn="ctr">
              <a:lnSpc>
                <a:spcPts val="2070"/>
              </a:lnSpc>
              <a:buNone/>
              <a:defRPr sz="4050" b="1" i="0">
                <a:solidFill>
                  <a:schemeClr val="bg1"/>
                </a:solidFill>
                <a:latin typeface="Franklin Gothic Demi" panose="020B0603020102020204" pitchFamily="34" charset="0"/>
              </a:defRPr>
            </a:lvl1pPr>
          </a:lstStyle>
          <a:p>
            <a:pPr lvl="0"/>
            <a:r>
              <a:rPr lang="sv-SE"/>
              <a:t>Mellansida</a:t>
            </a:r>
          </a:p>
        </p:txBody>
      </p:sp>
    </p:spTree>
    <p:extLst>
      <p:ext uri="{BB962C8B-B14F-4D97-AF65-F5344CB8AC3E}">
        <p14:creationId xmlns:p14="http://schemas.microsoft.com/office/powerpoint/2010/main" val="22580025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Rubrik och innehåll">
    <p:spTree>
      <p:nvGrpSpPr>
        <p:cNvPr id="1" name=""/>
        <p:cNvGrpSpPr/>
        <p:nvPr/>
      </p:nvGrpSpPr>
      <p:grpSpPr>
        <a:xfrm>
          <a:off x="0" y="0"/>
          <a:ext cx="0" cy="0"/>
          <a:chOff x="0" y="0"/>
          <a:chExt cx="0" cy="0"/>
        </a:xfrm>
      </p:grpSpPr>
      <p:pic>
        <p:nvPicPr>
          <p:cNvPr id="6" name="Platshållare för bild 5">
            <a:extLst>
              <a:ext uri="{FF2B5EF4-FFF2-40B4-BE49-F238E27FC236}">
                <a16:creationId xmlns:a16="http://schemas.microsoft.com/office/drawing/2014/main" id="{4B2AA6D1-9EB6-F443-9838-6E271F06E94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3446860" cy="5143500"/>
          </a:xfrm>
          <a:prstGeom prst="rect">
            <a:avLst/>
          </a:prstGeom>
        </p:spPr>
      </p:pic>
      <p:sp>
        <p:nvSpPr>
          <p:cNvPr id="5" name="Platshållare för text 10">
            <a:extLst>
              <a:ext uri="{FF2B5EF4-FFF2-40B4-BE49-F238E27FC236}">
                <a16:creationId xmlns:a16="http://schemas.microsoft.com/office/drawing/2014/main" id="{6571EDD2-C013-954E-935F-2D676BBA83C6}"/>
              </a:ext>
            </a:extLst>
          </p:cNvPr>
          <p:cNvSpPr>
            <a:spLocks noGrp="1"/>
          </p:cNvSpPr>
          <p:nvPr>
            <p:ph type="body" sz="quarter" idx="10" hasCustomPrompt="1"/>
          </p:nvPr>
        </p:nvSpPr>
        <p:spPr>
          <a:xfrm>
            <a:off x="3911205" y="945347"/>
            <a:ext cx="3607594" cy="491837"/>
          </a:xfrm>
          <a:prstGeom prst="rect">
            <a:avLst/>
          </a:prstGeom>
        </p:spPr>
        <p:txBody>
          <a:bodyPr anchor="b"/>
          <a:lstStyle>
            <a:lvl1pPr marL="0" indent="0" algn="l">
              <a:lnSpc>
                <a:spcPts val="2970"/>
              </a:lnSpc>
              <a:buNone/>
              <a:defRPr sz="2700" b="1" i="0">
                <a:solidFill>
                  <a:schemeClr val="bg1"/>
                </a:solidFill>
                <a:latin typeface="Franklin Gothic Demi" panose="020B0603020102020204" pitchFamily="34" charset="0"/>
              </a:defRPr>
            </a:lvl1pPr>
          </a:lstStyle>
          <a:p>
            <a:pPr lvl="0"/>
            <a:r>
              <a:rPr lang="sv-SE" err="1"/>
              <a:t>Subpage</a:t>
            </a:r>
            <a:endParaRPr lang="sv-SE"/>
          </a:p>
        </p:txBody>
      </p:sp>
      <p:sp>
        <p:nvSpPr>
          <p:cNvPr id="7" name="Platshållare för text 10">
            <a:extLst>
              <a:ext uri="{FF2B5EF4-FFF2-40B4-BE49-F238E27FC236}">
                <a16:creationId xmlns:a16="http://schemas.microsoft.com/office/drawing/2014/main" id="{065E79FC-2291-724E-98F3-B5E1CB7E489A}"/>
              </a:ext>
            </a:extLst>
          </p:cNvPr>
          <p:cNvSpPr>
            <a:spLocks noGrp="1"/>
          </p:cNvSpPr>
          <p:nvPr>
            <p:ph type="body" sz="quarter" idx="11" hasCustomPrompt="1"/>
          </p:nvPr>
        </p:nvSpPr>
        <p:spPr>
          <a:xfrm>
            <a:off x="3911204" y="1437185"/>
            <a:ext cx="4629594" cy="3010829"/>
          </a:xfrm>
          <a:prstGeom prst="rect">
            <a:avLst/>
          </a:prstGeom>
        </p:spPr>
        <p:txBody>
          <a:bodyPr anchor="t"/>
          <a:lstStyle>
            <a:lvl1pPr marL="0" indent="0" algn="l">
              <a:lnSpc>
                <a:spcPts val="1245"/>
              </a:lnSpc>
              <a:buFont typeface="Arial" panose="020B0604020202020204" pitchFamily="34" charset="0"/>
              <a:buNone/>
              <a:defRPr sz="1050" b="0" i="0">
                <a:solidFill>
                  <a:schemeClr val="bg1"/>
                </a:solidFill>
                <a:latin typeface="Franklin Gothic Book" panose="020B0503020102020204" pitchFamily="34" charset="0"/>
                <a:ea typeface="Neue Alte Grotesk Book" pitchFamily="2" charset="0"/>
              </a:defRPr>
            </a:lvl1pPr>
          </a:lstStyle>
          <a:p>
            <a:pPr lvl="0"/>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consectetuer</a:t>
            </a:r>
            <a:r>
              <a:rPr lang="sv-SE"/>
              <a:t> </a:t>
            </a:r>
            <a:r>
              <a:rPr lang="sv-SE" err="1"/>
              <a:t>adipiscing</a:t>
            </a:r>
            <a:r>
              <a:rPr lang="sv-SE"/>
              <a:t> elit, sed </a:t>
            </a:r>
            <a:r>
              <a:rPr lang="sv-SE" err="1"/>
              <a:t>diam</a:t>
            </a:r>
            <a:r>
              <a:rPr lang="sv-SE"/>
              <a:t> </a:t>
            </a:r>
            <a:r>
              <a:rPr lang="sv-SE" err="1"/>
              <a:t>nonummy</a:t>
            </a:r>
            <a:r>
              <a:rPr lang="sv-SE"/>
              <a:t> </a:t>
            </a:r>
            <a:r>
              <a:rPr lang="sv-SE" err="1"/>
              <a:t>nibh</a:t>
            </a:r>
            <a:r>
              <a:rPr lang="sv-SE"/>
              <a:t> </a:t>
            </a:r>
            <a:r>
              <a:rPr lang="sv-SE" err="1"/>
              <a:t>euismod</a:t>
            </a:r>
            <a:r>
              <a:rPr lang="sv-SE"/>
              <a:t> </a:t>
            </a:r>
            <a:r>
              <a:rPr lang="sv-SE" err="1"/>
              <a:t>tincidunt</a:t>
            </a:r>
            <a:r>
              <a:rPr lang="sv-SE"/>
              <a:t> ut </a:t>
            </a:r>
            <a:r>
              <a:rPr lang="sv-SE" err="1"/>
              <a:t>laoreet</a:t>
            </a:r>
            <a:r>
              <a:rPr lang="sv-SE"/>
              <a:t> </a:t>
            </a:r>
            <a:r>
              <a:rPr lang="sv-SE" err="1"/>
              <a:t>dolore</a:t>
            </a:r>
            <a:r>
              <a:rPr lang="sv-SE"/>
              <a:t> </a:t>
            </a:r>
            <a:r>
              <a:rPr lang="sv-SE" err="1"/>
              <a:t>magna</a:t>
            </a:r>
            <a:r>
              <a:rPr lang="sv-SE"/>
              <a:t> </a:t>
            </a:r>
            <a:r>
              <a:rPr lang="sv-SE" err="1"/>
              <a:t>aliquam</a:t>
            </a:r>
            <a:r>
              <a:rPr lang="sv-SE"/>
              <a:t> erat </a:t>
            </a:r>
            <a:r>
              <a:rPr lang="sv-SE" err="1"/>
              <a:t>volutpat</a:t>
            </a:r>
            <a:r>
              <a:rPr lang="sv-SE"/>
              <a:t>. Ut </a:t>
            </a:r>
            <a:r>
              <a:rPr lang="sv-SE" err="1"/>
              <a:t>wisi</a:t>
            </a:r>
            <a:r>
              <a:rPr lang="sv-SE"/>
              <a: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a:t>
            </a:r>
            <a:r>
              <a:rPr lang="sv-SE"/>
              <a:t> </a:t>
            </a:r>
            <a:r>
              <a:rPr lang="sv-SE" err="1"/>
              <a:t>tation</a:t>
            </a:r>
            <a:r>
              <a:rPr lang="sv-SE"/>
              <a:t> </a:t>
            </a:r>
            <a:r>
              <a:rPr lang="sv-SE" err="1"/>
              <a:t>ullamcorper</a:t>
            </a:r>
            <a:r>
              <a:rPr lang="sv-SE"/>
              <a:t> </a:t>
            </a:r>
            <a:r>
              <a:rPr lang="sv-SE" err="1"/>
              <a:t>suscipit</a:t>
            </a:r>
            <a:r>
              <a:rPr lang="sv-SE"/>
              <a:t> </a:t>
            </a:r>
            <a:r>
              <a:rPr lang="sv-SE" err="1"/>
              <a:t>lobortis</a:t>
            </a:r>
            <a:r>
              <a:rPr lang="sv-SE"/>
              <a:t> </a:t>
            </a:r>
            <a:r>
              <a:rPr lang="sv-SE" err="1"/>
              <a:t>nisl</a:t>
            </a:r>
            <a:r>
              <a:rPr lang="sv-SE"/>
              <a:t> ut </a:t>
            </a:r>
            <a:r>
              <a:rPr lang="sv-SE" err="1"/>
              <a:t>aliquip</a:t>
            </a:r>
            <a:r>
              <a:rPr lang="sv-SE"/>
              <a:t> ex </a:t>
            </a:r>
            <a:r>
              <a:rPr lang="sv-SE" err="1"/>
              <a:t>ea</a:t>
            </a:r>
            <a:r>
              <a:rPr lang="sv-SE"/>
              <a:t> </a:t>
            </a:r>
            <a:r>
              <a:rPr lang="sv-SE" err="1"/>
              <a:t>commodo</a:t>
            </a:r>
            <a:r>
              <a:rPr lang="sv-SE"/>
              <a:t> </a:t>
            </a:r>
            <a:r>
              <a:rPr lang="sv-SE" err="1"/>
              <a:t>consequat</a:t>
            </a:r>
            <a:r>
              <a:rPr lang="sv-SE"/>
              <a:t>. </a:t>
            </a:r>
            <a:r>
              <a:rPr lang="sv-SE" err="1"/>
              <a:t>Duis</a:t>
            </a:r>
            <a:r>
              <a:rPr lang="sv-SE"/>
              <a:t> </a:t>
            </a:r>
            <a:r>
              <a:rPr lang="sv-SE" err="1"/>
              <a:t>autem</a:t>
            </a:r>
            <a:r>
              <a:rPr lang="sv-SE"/>
              <a:t> </a:t>
            </a:r>
            <a:r>
              <a:rPr lang="sv-SE" err="1"/>
              <a:t>vel</a:t>
            </a:r>
            <a:r>
              <a:rPr lang="sv-SE"/>
              <a:t> </a:t>
            </a:r>
            <a:r>
              <a:rPr lang="sv-SE" err="1"/>
              <a:t>eum</a:t>
            </a:r>
            <a:r>
              <a:rPr lang="sv-SE"/>
              <a:t> </a:t>
            </a:r>
            <a:r>
              <a:rPr lang="sv-SE" err="1"/>
              <a:t>iriure</a:t>
            </a:r>
            <a:r>
              <a:rPr lang="sv-SE"/>
              <a:t> </a:t>
            </a:r>
            <a:r>
              <a:rPr lang="sv-SE" err="1"/>
              <a:t>dolor</a:t>
            </a:r>
            <a:r>
              <a:rPr lang="sv-SE"/>
              <a:t> in </a:t>
            </a:r>
            <a:r>
              <a:rPr lang="sv-SE" err="1"/>
              <a:t>hendrerit</a:t>
            </a:r>
            <a:r>
              <a:rPr lang="sv-SE"/>
              <a:t> in </a:t>
            </a:r>
            <a:r>
              <a:rPr lang="sv-SE" err="1"/>
              <a:t>vulputate</a:t>
            </a:r>
            <a:r>
              <a:rPr lang="sv-SE"/>
              <a:t> </a:t>
            </a:r>
            <a:r>
              <a:rPr lang="sv-SE" err="1"/>
              <a:t>velit</a:t>
            </a:r>
            <a:r>
              <a:rPr lang="sv-SE"/>
              <a:t> esse </a:t>
            </a:r>
            <a:r>
              <a:rPr lang="sv-SE" err="1"/>
              <a:t>molestie</a:t>
            </a:r>
            <a:r>
              <a:rPr lang="sv-SE"/>
              <a:t> </a:t>
            </a:r>
            <a:r>
              <a:rPr lang="sv-SE" err="1"/>
              <a:t>consequat</a:t>
            </a:r>
            <a:r>
              <a:rPr lang="sv-SE"/>
              <a:t>.</a:t>
            </a:r>
          </a:p>
          <a:p>
            <a:pPr lvl="0"/>
            <a:endParaRPr lang="sv-SE"/>
          </a:p>
          <a:p>
            <a:pPr lvl="0"/>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consectetuer</a:t>
            </a:r>
            <a:r>
              <a:rPr lang="sv-SE"/>
              <a:t> </a:t>
            </a:r>
            <a:r>
              <a:rPr lang="sv-SE" err="1"/>
              <a:t>adipiscing</a:t>
            </a:r>
            <a:r>
              <a:rPr lang="sv-SE"/>
              <a:t> elit, sed </a:t>
            </a:r>
            <a:r>
              <a:rPr lang="sv-SE" err="1"/>
              <a:t>diam</a:t>
            </a:r>
            <a:r>
              <a:rPr lang="sv-SE"/>
              <a:t> </a:t>
            </a:r>
            <a:r>
              <a:rPr lang="sv-SE" err="1"/>
              <a:t>nonummy</a:t>
            </a:r>
            <a:r>
              <a:rPr lang="sv-SE"/>
              <a:t> </a:t>
            </a:r>
            <a:r>
              <a:rPr lang="sv-SE" err="1"/>
              <a:t>nibh</a:t>
            </a:r>
            <a:r>
              <a:rPr lang="sv-SE"/>
              <a:t> </a:t>
            </a:r>
            <a:r>
              <a:rPr lang="sv-SE" err="1"/>
              <a:t>euismod</a:t>
            </a:r>
            <a:r>
              <a:rPr lang="sv-SE"/>
              <a:t> </a:t>
            </a:r>
            <a:r>
              <a:rPr lang="sv-SE" err="1"/>
              <a:t>tincidunt</a:t>
            </a:r>
            <a:r>
              <a:rPr lang="sv-SE"/>
              <a:t> ut </a:t>
            </a:r>
            <a:r>
              <a:rPr lang="sv-SE" err="1"/>
              <a:t>laoreet</a:t>
            </a:r>
            <a:r>
              <a:rPr lang="sv-SE"/>
              <a:t> </a:t>
            </a:r>
            <a:r>
              <a:rPr lang="sv-SE" err="1"/>
              <a:t>dolore</a:t>
            </a:r>
            <a:r>
              <a:rPr lang="sv-SE"/>
              <a:t> </a:t>
            </a:r>
            <a:r>
              <a:rPr lang="sv-SE" err="1"/>
              <a:t>magna</a:t>
            </a:r>
            <a:r>
              <a:rPr lang="sv-SE"/>
              <a:t> </a:t>
            </a:r>
            <a:r>
              <a:rPr lang="sv-SE" err="1"/>
              <a:t>aliquam</a:t>
            </a:r>
            <a:r>
              <a:rPr lang="sv-SE"/>
              <a:t> erat </a:t>
            </a:r>
            <a:r>
              <a:rPr lang="sv-SE" err="1"/>
              <a:t>volutpat</a:t>
            </a:r>
            <a:r>
              <a:rPr lang="sv-SE"/>
              <a:t>. Ut </a:t>
            </a:r>
            <a:r>
              <a:rPr lang="sv-SE" err="1"/>
              <a:t>wisi</a:t>
            </a:r>
            <a:r>
              <a:rPr lang="sv-SE"/>
              <a:t> </a:t>
            </a:r>
            <a:r>
              <a:rPr lang="sv-SE" err="1"/>
              <a:t>enim</a:t>
            </a:r>
            <a:r>
              <a:rPr lang="sv-SE"/>
              <a:t> ad </a:t>
            </a:r>
            <a:r>
              <a:rPr lang="sv-SE" err="1"/>
              <a:t>minim</a:t>
            </a:r>
            <a:r>
              <a:rPr lang="sv-SE"/>
              <a:t> </a:t>
            </a:r>
            <a:r>
              <a:rPr lang="sv-SE" err="1"/>
              <a:t>veniam</a:t>
            </a:r>
            <a:r>
              <a:rPr lang="sv-SE"/>
              <a:t>.</a:t>
            </a:r>
          </a:p>
        </p:txBody>
      </p:sp>
    </p:spTree>
    <p:extLst>
      <p:ext uri="{BB962C8B-B14F-4D97-AF65-F5344CB8AC3E}">
        <p14:creationId xmlns:p14="http://schemas.microsoft.com/office/powerpoint/2010/main" val="36891331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Rubrik och innehåll">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6D09E618-D259-4F48-BEC4-F353082DEAB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0"/>
            <a:ext cx="4092677" cy="5143500"/>
          </a:xfrm>
          <a:prstGeom prst="rect">
            <a:avLst/>
          </a:prstGeom>
        </p:spPr>
      </p:pic>
      <p:sp>
        <p:nvSpPr>
          <p:cNvPr id="8" name="Platshållare för text 10">
            <a:extLst>
              <a:ext uri="{FF2B5EF4-FFF2-40B4-BE49-F238E27FC236}">
                <a16:creationId xmlns:a16="http://schemas.microsoft.com/office/drawing/2014/main" id="{9E6B343B-336C-1344-B218-9F1BA8C9351A}"/>
              </a:ext>
            </a:extLst>
          </p:cNvPr>
          <p:cNvSpPr>
            <a:spLocks noGrp="1"/>
          </p:cNvSpPr>
          <p:nvPr>
            <p:ph type="body" sz="quarter" idx="10" hasCustomPrompt="1"/>
          </p:nvPr>
        </p:nvSpPr>
        <p:spPr>
          <a:xfrm>
            <a:off x="4383904" y="945347"/>
            <a:ext cx="4225404" cy="491837"/>
          </a:xfrm>
          <a:prstGeom prst="rect">
            <a:avLst/>
          </a:prstGeom>
        </p:spPr>
        <p:txBody>
          <a:bodyPr anchor="b"/>
          <a:lstStyle>
            <a:lvl1pPr marL="0" indent="0" algn="l">
              <a:lnSpc>
                <a:spcPts val="2970"/>
              </a:lnSpc>
              <a:buNone/>
              <a:defRPr sz="2700" b="1" i="0">
                <a:solidFill>
                  <a:schemeClr val="bg1"/>
                </a:solidFill>
                <a:latin typeface="Franklin Gothic Demi" panose="020B0603020102020204" pitchFamily="34" charset="0"/>
              </a:defRPr>
            </a:lvl1pPr>
          </a:lstStyle>
          <a:p>
            <a:pPr lvl="0"/>
            <a:r>
              <a:rPr lang="sv-SE" err="1"/>
              <a:t>Subpage</a:t>
            </a:r>
            <a:endParaRPr lang="sv-SE"/>
          </a:p>
        </p:txBody>
      </p:sp>
      <p:sp>
        <p:nvSpPr>
          <p:cNvPr id="9" name="Platshållare för text 10">
            <a:extLst>
              <a:ext uri="{FF2B5EF4-FFF2-40B4-BE49-F238E27FC236}">
                <a16:creationId xmlns:a16="http://schemas.microsoft.com/office/drawing/2014/main" id="{4E64B51A-8A34-3346-91BD-12F61847A978}"/>
              </a:ext>
            </a:extLst>
          </p:cNvPr>
          <p:cNvSpPr>
            <a:spLocks noGrp="1"/>
          </p:cNvSpPr>
          <p:nvPr>
            <p:ph type="body" sz="quarter" idx="11" hasCustomPrompt="1"/>
          </p:nvPr>
        </p:nvSpPr>
        <p:spPr>
          <a:xfrm>
            <a:off x="4383903" y="1437185"/>
            <a:ext cx="4225405" cy="3010829"/>
          </a:xfrm>
          <a:prstGeom prst="rect">
            <a:avLst/>
          </a:prstGeom>
        </p:spPr>
        <p:txBody>
          <a:bodyPr anchor="t"/>
          <a:lstStyle>
            <a:lvl1pPr marL="0" indent="0" algn="l">
              <a:lnSpc>
                <a:spcPts val="1245"/>
              </a:lnSpc>
              <a:buFont typeface="Arial" panose="020B0604020202020204" pitchFamily="34" charset="0"/>
              <a:buNone/>
              <a:defRPr sz="1050" b="0" i="0">
                <a:solidFill>
                  <a:schemeClr val="bg1"/>
                </a:solidFill>
                <a:latin typeface="Franklin Gothic Book" panose="020B0503020102020204" pitchFamily="34" charset="0"/>
                <a:ea typeface="Neue Alte Grotesk Book" pitchFamily="2" charset="0"/>
              </a:defRPr>
            </a:lvl1pPr>
          </a:lstStyle>
          <a:p>
            <a:pPr lvl="0"/>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consectetuer</a:t>
            </a:r>
            <a:r>
              <a:rPr lang="sv-SE"/>
              <a:t> </a:t>
            </a:r>
            <a:r>
              <a:rPr lang="sv-SE" err="1"/>
              <a:t>adipiscing</a:t>
            </a:r>
            <a:r>
              <a:rPr lang="sv-SE"/>
              <a:t> elit, sed </a:t>
            </a:r>
            <a:r>
              <a:rPr lang="sv-SE" err="1"/>
              <a:t>diam</a:t>
            </a:r>
            <a:r>
              <a:rPr lang="sv-SE"/>
              <a:t> </a:t>
            </a:r>
            <a:r>
              <a:rPr lang="sv-SE" err="1"/>
              <a:t>nonummy</a:t>
            </a:r>
            <a:r>
              <a:rPr lang="sv-SE"/>
              <a:t> </a:t>
            </a:r>
            <a:r>
              <a:rPr lang="sv-SE" err="1"/>
              <a:t>nibh</a:t>
            </a:r>
            <a:r>
              <a:rPr lang="sv-SE"/>
              <a:t> </a:t>
            </a:r>
            <a:r>
              <a:rPr lang="sv-SE" err="1"/>
              <a:t>euismod</a:t>
            </a:r>
            <a:r>
              <a:rPr lang="sv-SE"/>
              <a:t> </a:t>
            </a:r>
            <a:r>
              <a:rPr lang="sv-SE" err="1"/>
              <a:t>tincidunt</a:t>
            </a:r>
            <a:r>
              <a:rPr lang="sv-SE"/>
              <a:t> ut </a:t>
            </a:r>
            <a:r>
              <a:rPr lang="sv-SE" err="1"/>
              <a:t>laoreet</a:t>
            </a:r>
            <a:r>
              <a:rPr lang="sv-SE"/>
              <a:t> </a:t>
            </a:r>
            <a:r>
              <a:rPr lang="sv-SE" err="1"/>
              <a:t>dolore</a:t>
            </a:r>
            <a:r>
              <a:rPr lang="sv-SE"/>
              <a:t> </a:t>
            </a:r>
            <a:r>
              <a:rPr lang="sv-SE" err="1"/>
              <a:t>magna</a:t>
            </a:r>
            <a:r>
              <a:rPr lang="sv-SE"/>
              <a:t> </a:t>
            </a:r>
            <a:r>
              <a:rPr lang="sv-SE" err="1"/>
              <a:t>aliquam</a:t>
            </a:r>
            <a:r>
              <a:rPr lang="sv-SE"/>
              <a:t> erat </a:t>
            </a:r>
            <a:r>
              <a:rPr lang="sv-SE" err="1"/>
              <a:t>volutpat</a:t>
            </a:r>
            <a:r>
              <a:rPr lang="sv-SE"/>
              <a:t>. Ut </a:t>
            </a:r>
            <a:r>
              <a:rPr lang="sv-SE" err="1"/>
              <a:t>wisi</a:t>
            </a:r>
            <a:r>
              <a:rPr lang="sv-SE"/>
              <a: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a:t>
            </a:r>
            <a:r>
              <a:rPr lang="sv-SE"/>
              <a:t> </a:t>
            </a:r>
            <a:r>
              <a:rPr lang="sv-SE" err="1"/>
              <a:t>tation</a:t>
            </a:r>
            <a:r>
              <a:rPr lang="sv-SE"/>
              <a:t> </a:t>
            </a:r>
            <a:r>
              <a:rPr lang="sv-SE" err="1"/>
              <a:t>ullamcorper</a:t>
            </a:r>
            <a:r>
              <a:rPr lang="sv-SE"/>
              <a:t> </a:t>
            </a:r>
            <a:r>
              <a:rPr lang="sv-SE" err="1"/>
              <a:t>suscipit</a:t>
            </a:r>
            <a:r>
              <a:rPr lang="sv-SE"/>
              <a:t> </a:t>
            </a:r>
            <a:r>
              <a:rPr lang="sv-SE" err="1"/>
              <a:t>lobortis</a:t>
            </a:r>
            <a:r>
              <a:rPr lang="sv-SE"/>
              <a:t> </a:t>
            </a:r>
            <a:r>
              <a:rPr lang="sv-SE" err="1"/>
              <a:t>nisl</a:t>
            </a:r>
            <a:r>
              <a:rPr lang="sv-SE"/>
              <a:t> ut </a:t>
            </a:r>
            <a:r>
              <a:rPr lang="sv-SE" err="1"/>
              <a:t>aliquip</a:t>
            </a:r>
            <a:r>
              <a:rPr lang="sv-SE"/>
              <a:t> ex </a:t>
            </a:r>
            <a:r>
              <a:rPr lang="sv-SE" err="1"/>
              <a:t>ea</a:t>
            </a:r>
            <a:r>
              <a:rPr lang="sv-SE"/>
              <a:t> </a:t>
            </a:r>
            <a:r>
              <a:rPr lang="sv-SE" err="1"/>
              <a:t>commodo</a:t>
            </a:r>
            <a:r>
              <a:rPr lang="sv-SE"/>
              <a:t> </a:t>
            </a:r>
            <a:r>
              <a:rPr lang="sv-SE" err="1"/>
              <a:t>consequat</a:t>
            </a:r>
            <a:r>
              <a:rPr lang="sv-SE"/>
              <a:t>. </a:t>
            </a:r>
            <a:r>
              <a:rPr lang="sv-SE" err="1"/>
              <a:t>Duis</a:t>
            </a:r>
            <a:r>
              <a:rPr lang="sv-SE"/>
              <a:t> </a:t>
            </a:r>
            <a:r>
              <a:rPr lang="sv-SE" err="1"/>
              <a:t>autem</a:t>
            </a:r>
            <a:r>
              <a:rPr lang="sv-SE"/>
              <a:t> </a:t>
            </a:r>
            <a:r>
              <a:rPr lang="sv-SE" err="1"/>
              <a:t>vel</a:t>
            </a:r>
            <a:r>
              <a:rPr lang="sv-SE"/>
              <a:t> </a:t>
            </a:r>
            <a:r>
              <a:rPr lang="sv-SE" err="1"/>
              <a:t>eum</a:t>
            </a:r>
            <a:r>
              <a:rPr lang="sv-SE"/>
              <a:t> </a:t>
            </a:r>
            <a:r>
              <a:rPr lang="sv-SE" err="1"/>
              <a:t>iriure</a:t>
            </a:r>
            <a:r>
              <a:rPr lang="sv-SE"/>
              <a:t> </a:t>
            </a:r>
            <a:r>
              <a:rPr lang="sv-SE" err="1"/>
              <a:t>dolor</a:t>
            </a:r>
            <a:r>
              <a:rPr lang="sv-SE"/>
              <a:t> in </a:t>
            </a:r>
            <a:r>
              <a:rPr lang="sv-SE" err="1"/>
              <a:t>hendrerit</a:t>
            </a:r>
            <a:r>
              <a:rPr lang="sv-SE"/>
              <a:t> in </a:t>
            </a:r>
            <a:r>
              <a:rPr lang="sv-SE" err="1"/>
              <a:t>vulputate</a:t>
            </a:r>
            <a:r>
              <a:rPr lang="sv-SE"/>
              <a:t> </a:t>
            </a:r>
            <a:r>
              <a:rPr lang="sv-SE" err="1"/>
              <a:t>velit</a:t>
            </a:r>
            <a:r>
              <a:rPr lang="sv-SE"/>
              <a:t> esse </a:t>
            </a:r>
            <a:r>
              <a:rPr lang="sv-SE" err="1"/>
              <a:t>molestie</a:t>
            </a:r>
            <a:r>
              <a:rPr lang="sv-SE"/>
              <a:t> </a:t>
            </a:r>
            <a:r>
              <a:rPr lang="sv-SE" err="1"/>
              <a:t>consequat</a:t>
            </a:r>
            <a:r>
              <a:rPr lang="sv-SE"/>
              <a:t>.</a:t>
            </a:r>
          </a:p>
          <a:p>
            <a:pPr lvl="0"/>
            <a:endParaRPr lang="sv-SE"/>
          </a:p>
          <a:p>
            <a:pPr lvl="0"/>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consectetuer</a:t>
            </a:r>
            <a:r>
              <a:rPr lang="sv-SE"/>
              <a:t> </a:t>
            </a:r>
            <a:r>
              <a:rPr lang="sv-SE" err="1"/>
              <a:t>adipiscing</a:t>
            </a:r>
            <a:r>
              <a:rPr lang="sv-SE"/>
              <a:t> elit, sed </a:t>
            </a:r>
            <a:r>
              <a:rPr lang="sv-SE" err="1"/>
              <a:t>diam</a:t>
            </a:r>
            <a:r>
              <a:rPr lang="sv-SE"/>
              <a:t> </a:t>
            </a:r>
            <a:r>
              <a:rPr lang="sv-SE" err="1"/>
              <a:t>nonummy</a:t>
            </a:r>
            <a:r>
              <a:rPr lang="sv-SE"/>
              <a:t> </a:t>
            </a:r>
            <a:r>
              <a:rPr lang="sv-SE" err="1"/>
              <a:t>nibh</a:t>
            </a:r>
            <a:r>
              <a:rPr lang="sv-SE"/>
              <a:t> </a:t>
            </a:r>
            <a:r>
              <a:rPr lang="sv-SE" err="1"/>
              <a:t>euismod</a:t>
            </a:r>
            <a:r>
              <a:rPr lang="sv-SE"/>
              <a:t> </a:t>
            </a:r>
            <a:r>
              <a:rPr lang="sv-SE" err="1"/>
              <a:t>tincidunt</a:t>
            </a:r>
            <a:r>
              <a:rPr lang="sv-SE"/>
              <a:t> ut </a:t>
            </a:r>
            <a:r>
              <a:rPr lang="sv-SE" err="1"/>
              <a:t>laoreet</a:t>
            </a:r>
            <a:r>
              <a:rPr lang="sv-SE"/>
              <a:t> </a:t>
            </a:r>
            <a:r>
              <a:rPr lang="sv-SE" err="1"/>
              <a:t>dolore</a:t>
            </a:r>
            <a:r>
              <a:rPr lang="sv-SE"/>
              <a:t> </a:t>
            </a:r>
            <a:r>
              <a:rPr lang="sv-SE" err="1"/>
              <a:t>magna</a:t>
            </a:r>
            <a:r>
              <a:rPr lang="sv-SE"/>
              <a:t> </a:t>
            </a:r>
            <a:r>
              <a:rPr lang="sv-SE" err="1"/>
              <a:t>aliquam</a:t>
            </a:r>
            <a:r>
              <a:rPr lang="sv-SE"/>
              <a:t> erat </a:t>
            </a:r>
            <a:r>
              <a:rPr lang="sv-SE" err="1"/>
              <a:t>volutpat</a:t>
            </a:r>
            <a:r>
              <a:rPr lang="sv-SE"/>
              <a:t>. Ut </a:t>
            </a:r>
            <a:r>
              <a:rPr lang="sv-SE" err="1"/>
              <a:t>wisi</a:t>
            </a:r>
            <a:r>
              <a:rPr lang="sv-SE"/>
              <a:t> </a:t>
            </a:r>
            <a:r>
              <a:rPr lang="sv-SE" err="1"/>
              <a:t>enim</a:t>
            </a:r>
            <a:r>
              <a:rPr lang="sv-SE"/>
              <a:t> ad </a:t>
            </a:r>
            <a:r>
              <a:rPr lang="sv-SE" err="1"/>
              <a:t>minim</a:t>
            </a:r>
            <a:r>
              <a:rPr lang="sv-SE"/>
              <a:t> </a:t>
            </a:r>
            <a:r>
              <a:rPr lang="sv-SE" err="1"/>
              <a:t>veniam</a:t>
            </a:r>
            <a:r>
              <a:rPr lang="sv-SE"/>
              <a:t>.</a:t>
            </a:r>
          </a:p>
        </p:txBody>
      </p:sp>
    </p:spTree>
    <p:extLst>
      <p:ext uri="{BB962C8B-B14F-4D97-AF65-F5344CB8AC3E}">
        <p14:creationId xmlns:p14="http://schemas.microsoft.com/office/powerpoint/2010/main" val="12694570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ubrik och innehåll">
    <p:spTree>
      <p:nvGrpSpPr>
        <p:cNvPr id="1" name=""/>
        <p:cNvGrpSpPr/>
        <p:nvPr/>
      </p:nvGrpSpPr>
      <p:grpSpPr>
        <a:xfrm>
          <a:off x="0" y="0"/>
          <a:ext cx="0" cy="0"/>
          <a:chOff x="0" y="0"/>
          <a:chExt cx="0" cy="0"/>
        </a:xfrm>
      </p:grpSpPr>
      <p:sp>
        <p:nvSpPr>
          <p:cNvPr id="2" name="Platshållare för text 10">
            <a:extLst>
              <a:ext uri="{FF2B5EF4-FFF2-40B4-BE49-F238E27FC236}">
                <a16:creationId xmlns:a16="http://schemas.microsoft.com/office/drawing/2014/main" id="{A646E8B9-71E6-7A44-AD7A-ACF489256FD5}"/>
              </a:ext>
            </a:extLst>
          </p:cNvPr>
          <p:cNvSpPr>
            <a:spLocks noGrp="1"/>
          </p:cNvSpPr>
          <p:nvPr>
            <p:ph type="body" sz="quarter" idx="10" hasCustomPrompt="1"/>
          </p:nvPr>
        </p:nvSpPr>
        <p:spPr>
          <a:xfrm>
            <a:off x="5776845" y="1471765"/>
            <a:ext cx="2886708" cy="730864"/>
          </a:xfrm>
          <a:prstGeom prst="rect">
            <a:avLst/>
          </a:prstGeom>
        </p:spPr>
        <p:txBody>
          <a:bodyPr anchor="b"/>
          <a:lstStyle>
            <a:lvl1pPr marL="0" marR="0" indent="0" algn="l" defTabSz="685800" rtl="0" eaLnBrk="1" fontAlgn="auto" latinLnBrk="0" hangingPunct="1">
              <a:lnSpc>
                <a:spcPts val="2970"/>
              </a:lnSpc>
              <a:spcBef>
                <a:spcPts val="750"/>
              </a:spcBef>
              <a:spcAft>
                <a:spcPts val="0"/>
              </a:spcAft>
              <a:buClrTx/>
              <a:buSzTx/>
              <a:buFont typeface="Arial" panose="020B0604020202020204" pitchFamily="34" charset="0"/>
              <a:buNone/>
              <a:tabLst/>
              <a:defRPr sz="2700" b="1" i="0">
                <a:solidFill>
                  <a:schemeClr val="bg1"/>
                </a:solidFill>
                <a:latin typeface="Franklin Gothic Demi" panose="020B0603020102020204" pitchFamily="34" charset="0"/>
              </a:defRPr>
            </a:lvl1pPr>
          </a:lstStyle>
          <a:p>
            <a:pPr lvl="0"/>
            <a:r>
              <a:rPr lang="sv-SE" err="1"/>
              <a:t>Lorem</a:t>
            </a:r>
            <a:r>
              <a:rPr lang="sv-SE"/>
              <a:t> </a:t>
            </a:r>
            <a:r>
              <a:rPr lang="sv-SE" err="1"/>
              <a:t>ipsum</a:t>
            </a:r>
            <a:r>
              <a:rPr lang="sv-SE"/>
              <a:t> </a:t>
            </a:r>
            <a:r>
              <a:rPr lang="sv-SE" err="1"/>
              <a:t>dolor</a:t>
            </a:r>
            <a:r>
              <a:rPr lang="sv-SE"/>
              <a:t> </a:t>
            </a:r>
            <a:r>
              <a:rPr lang="sv-SE" err="1"/>
              <a:t>amet</a:t>
            </a:r>
            <a:r>
              <a:rPr lang="sv-SE"/>
              <a:t>,</a:t>
            </a:r>
          </a:p>
        </p:txBody>
      </p:sp>
      <p:sp>
        <p:nvSpPr>
          <p:cNvPr id="3" name="Platshållare för text 10">
            <a:extLst>
              <a:ext uri="{FF2B5EF4-FFF2-40B4-BE49-F238E27FC236}">
                <a16:creationId xmlns:a16="http://schemas.microsoft.com/office/drawing/2014/main" id="{DD467AFE-6CEF-6348-A6E2-AD2F98E3300F}"/>
              </a:ext>
            </a:extLst>
          </p:cNvPr>
          <p:cNvSpPr>
            <a:spLocks noGrp="1"/>
          </p:cNvSpPr>
          <p:nvPr>
            <p:ph type="body" sz="quarter" idx="11" hasCustomPrompt="1"/>
          </p:nvPr>
        </p:nvSpPr>
        <p:spPr>
          <a:xfrm>
            <a:off x="5776844" y="2134050"/>
            <a:ext cx="2886708" cy="1121330"/>
          </a:xfrm>
          <a:prstGeom prst="rect">
            <a:avLst/>
          </a:prstGeom>
        </p:spPr>
        <p:txBody>
          <a:bodyPr/>
          <a:lstStyle>
            <a:lvl1pPr marL="0" indent="0" algn="l">
              <a:lnSpc>
                <a:spcPts val="1245"/>
              </a:lnSpc>
              <a:buFont typeface="Arial" panose="020B0604020202020204" pitchFamily="34" charset="0"/>
              <a:buNone/>
              <a:defRPr sz="1050" b="0" i="0">
                <a:solidFill>
                  <a:schemeClr val="bg1"/>
                </a:solidFill>
                <a:latin typeface="Franklin Gothic Book" panose="020B0503020102020204" pitchFamily="34" charset="0"/>
                <a:ea typeface="Neue Alte Grotesk Book" pitchFamily="2" charset="0"/>
              </a:defRPr>
            </a:lvl1pPr>
          </a:lstStyle>
          <a:p>
            <a:pPr lvl="0"/>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consectetuer</a:t>
            </a:r>
            <a:r>
              <a:rPr lang="sv-SE"/>
              <a:t> </a:t>
            </a:r>
            <a:r>
              <a:rPr lang="sv-SE" err="1"/>
              <a:t>adipiscing</a:t>
            </a:r>
            <a:r>
              <a:rPr lang="sv-SE"/>
              <a:t> elit, sed </a:t>
            </a:r>
            <a:r>
              <a:rPr lang="sv-SE" err="1"/>
              <a:t>diam</a:t>
            </a:r>
            <a:r>
              <a:rPr lang="sv-SE"/>
              <a:t> </a:t>
            </a:r>
            <a:r>
              <a:rPr lang="sv-SE" err="1"/>
              <a:t>nonummy</a:t>
            </a:r>
            <a:r>
              <a:rPr lang="sv-SE"/>
              <a:t> </a:t>
            </a:r>
            <a:r>
              <a:rPr lang="sv-SE" err="1"/>
              <a:t>nibh</a:t>
            </a:r>
            <a:r>
              <a:rPr lang="sv-SE"/>
              <a:t> </a:t>
            </a:r>
            <a:r>
              <a:rPr lang="sv-SE" err="1"/>
              <a:t>euismod</a:t>
            </a:r>
            <a:r>
              <a:rPr lang="sv-SE"/>
              <a:t> </a:t>
            </a:r>
            <a:r>
              <a:rPr lang="sv-SE" err="1"/>
              <a:t>tincidunt</a:t>
            </a:r>
            <a:r>
              <a:rPr lang="sv-SE"/>
              <a:t> ut </a:t>
            </a:r>
            <a:r>
              <a:rPr lang="sv-SE" err="1"/>
              <a:t>laoreet</a:t>
            </a:r>
            <a:r>
              <a:rPr lang="sv-SE"/>
              <a:t> </a:t>
            </a:r>
            <a:r>
              <a:rPr lang="sv-SE" err="1"/>
              <a:t>dolore</a:t>
            </a:r>
            <a:r>
              <a:rPr lang="sv-SE"/>
              <a:t> </a:t>
            </a:r>
            <a:r>
              <a:rPr lang="sv-SE" err="1"/>
              <a:t>magna</a:t>
            </a:r>
            <a:r>
              <a:rPr lang="sv-SE"/>
              <a:t> </a:t>
            </a:r>
            <a:r>
              <a:rPr lang="sv-SE" err="1"/>
              <a:t>aliquam</a:t>
            </a:r>
            <a:r>
              <a:rPr lang="sv-SE"/>
              <a:t> erat </a:t>
            </a:r>
            <a:r>
              <a:rPr lang="sv-SE" err="1"/>
              <a:t>volutpat</a:t>
            </a:r>
            <a:r>
              <a:rPr lang="sv-SE"/>
              <a:t>.</a:t>
            </a:r>
          </a:p>
        </p:txBody>
      </p:sp>
      <p:pic>
        <p:nvPicPr>
          <p:cNvPr id="6" name="Platshållare för bild 5">
            <a:extLst>
              <a:ext uri="{FF2B5EF4-FFF2-40B4-BE49-F238E27FC236}">
                <a16:creationId xmlns:a16="http://schemas.microsoft.com/office/drawing/2014/main" id="{EE80A8C8-8D12-C744-93BE-03AF6E4A2E6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5529263" cy="5143500"/>
          </a:xfrm>
          <a:prstGeom prst="rect">
            <a:avLst/>
          </a:prstGeom>
        </p:spPr>
      </p:pic>
    </p:spTree>
    <p:extLst>
      <p:ext uri="{BB962C8B-B14F-4D97-AF65-F5344CB8AC3E}">
        <p14:creationId xmlns:p14="http://schemas.microsoft.com/office/powerpoint/2010/main" val="4676779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Rubrik och innehåll">
    <p:spTree>
      <p:nvGrpSpPr>
        <p:cNvPr id="1" name=""/>
        <p:cNvGrpSpPr/>
        <p:nvPr/>
      </p:nvGrpSpPr>
      <p:grpSpPr>
        <a:xfrm>
          <a:off x="0" y="0"/>
          <a:ext cx="0" cy="0"/>
          <a:chOff x="0" y="0"/>
          <a:chExt cx="0" cy="0"/>
        </a:xfrm>
      </p:grpSpPr>
      <p:pic>
        <p:nvPicPr>
          <p:cNvPr id="10" name="Platshållare för bild 5">
            <a:extLst>
              <a:ext uri="{FF2B5EF4-FFF2-40B4-BE49-F238E27FC236}">
                <a16:creationId xmlns:a16="http://schemas.microsoft.com/office/drawing/2014/main" id="{A20947FD-3123-0B41-8382-DEEAC0CEE2A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13" name="Rektangel 12">
            <a:extLst>
              <a:ext uri="{FF2B5EF4-FFF2-40B4-BE49-F238E27FC236}">
                <a16:creationId xmlns:a16="http://schemas.microsoft.com/office/drawing/2014/main" id="{3DF4250D-0748-E041-86D9-06CD674BF7B5}"/>
              </a:ext>
            </a:extLst>
          </p:cNvPr>
          <p:cNvSpPr/>
          <p:nvPr userDrawn="1"/>
        </p:nvSpPr>
        <p:spPr>
          <a:xfrm>
            <a:off x="0" y="0"/>
            <a:ext cx="1901142" cy="5143500"/>
          </a:xfrm>
          <a:prstGeom prst="rect">
            <a:avLst/>
          </a:prstGeom>
          <a:gradFill>
            <a:gsLst>
              <a:gs pos="9000">
                <a:schemeClr val="accent1">
                  <a:alpha val="0"/>
                  <a:lumMod val="0"/>
                </a:schemeClr>
              </a:gs>
              <a:gs pos="68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pic>
        <p:nvPicPr>
          <p:cNvPr id="11" name="Bildobjekt 10">
            <a:extLst>
              <a:ext uri="{FF2B5EF4-FFF2-40B4-BE49-F238E27FC236}">
                <a16:creationId xmlns:a16="http://schemas.microsoft.com/office/drawing/2014/main" id="{F4510BA1-65A5-F446-AE22-3F9D9327D55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80642" y="4500264"/>
            <a:ext cx="1436675" cy="556618"/>
          </a:xfrm>
          <a:prstGeom prst="rect">
            <a:avLst/>
          </a:prstGeom>
        </p:spPr>
      </p:pic>
      <p:sp>
        <p:nvSpPr>
          <p:cNvPr id="2" name="Platshållare för text 10">
            <a:extLst>
              <a:ext uri="{FF2B5EF4-FFF2-40B4-BE49-F238E27FC236}">
                <a16:creationId xmlns:a16="http://schemas.microsoft.com/office/drawing/2014/main" id="{A646E8B9-71E6-7A44-AD7A-ACF489256FD5}"/>
              </a:ext>
            </a:extLst>
          </p:cNvPr>
          <p:cNvSpPr>
            <a:spLocks noGrp="1"/>
          </p:cNvSpPr>
          <p:nvPr>
            <p:ph type="body" sz="quarter" idx="10" hasCustomPrompt="1"/>
          </p:nvPr>
        </p:nvSpPr>
        <p:spPr>
          <a:xfrm>
            <a:off x="229677" y="3627863"/>
            <a:ext cx="3607594" cy="491837"/>
          </a:xfrm>
          <a:prstGeom prst="rect">
            <a:avLst/>
          </a:prstGeom>
        </p:spPr>
        <p:txBody>
          <a:bodyPr anchor="b"/>
          <a:lstStyle>
            <a:lvl1pPr marL="0" indent="0" algn="l">
              <a:lnSpc>
                <a:spcPts val="2970"/>
              </a:lnSpc>
              <a:buNone/>
              <a:defRPr sz="2700" b="1" i="0">
                <a:solidFill>
                  <a:schemeClr val="bg1"/>
                </a:solidFill>
                <a:latin typeface="Franklin Gothic Demi" panose="020B0603020102020204" pitchFamily="34" charset="0"/>
              </a:defRPr>
            </a:lvl1pPr>
          </a:lstStyle>
          <a:p>
            <a:pPr lvl="0"/>
            <a:r>
              <a:rPr lang="sv-SE"/>
              <a:t>Järntorget</a:t>
            </a:r>
          </a:p>
        </p:txBody>
      </p:sp>
      <p:sp>
        <p:nvSpPr>
          <p:cNvPr id="3" name="Platshållare för text 10">
            <a:extLst>
              <a:ext uri="{FF2B5EF4-FFF2-40B4-BE49-F238E27FC236}">
                <a16:creationId xmlns:a16="http://schemas.microsoft.com/office/drawing/2014/main" id="{DD467AFE-6CEF-6348-A6E2-AD2F98E3300F}"/>
              </a:ext>
            </a:extLst>
          </p:cNvPr>
          <p:cNvSpPr>
            <a:spLocks noGrp="1"/>
          </p:cNvSpPr>
          <p:nvPr>
            <p:ph type="body" sz="quarter" idx="11" hasCustomPrompt="1"/>
          </p:nvPr>
        </p:nvSpPr>
        <p:spPr>
          <a:xfrm>
            <a:off x="229677" y="4139364"/>
            <a:ext cx="2496161" cy="1121330"/>
          </a:xfrm>
          <a:prstGeom prst="rect">
            <a:avLst/>
          </a:prstGeom>
        </p:spPr>
        <p:txBody>
          <a:bodyPr/>
          <a:lstStyle>
            <a:lvl1pPr marL="0" indent="0" algn="l">
              <a:lnSpc>
                <a:spcPts val="1245"/>
              </a:lnSpc>
              <a:buFont typeface="Arial" panose="020B0604020202020204" pitchFamily="34" charset="0"/>
              <a:buNone/>
              <a:defRPr sz="1050" b="0" i="0">
                <a:solidFill>
                  <a:schemeClr val="bg1"/>
                </a:solidFill>
                <a:latin typeface="Franklin Gothic Book" panose="020B0503020102020204" pitchFamily="34" charset="0"/>
                <a:ea typeface="Neue Alte Grotesk Book" pitchFamily="2" charset="0"/>
              </a:defRPr>
            </a:lvl1pPr>
          </a:lstStyle>
          <a:p>
            <a:pPr lvl="0"/>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consectetuer</a:t>
            </a:r>
            <a:r>
              <a:rPr lang="sv-SE"/>
              <a:t> </a:t>
            </a:r>
            <a:r>
              <a:rPr lang="sv-SE" err="1"/>
              <a:t>adipiscing</a:t>
            </a:r>
            <a:r>
              <a:rPr lang="sv-SE"/>
              <a:t> elit, sed </a:t>
            </a:r>
            <a:r>
              <a:rPr lang="sv-SE" err="1"/>
              <a:t>diam</a:t>
            </a:r>
            <a:r>
              <a:rPr lang="sv-SE"/>
              <a:t> </a:t>
            </a:r>
            <a:r>
              <a:rPr lang="sv-SE" err="1"/>
              <a:t>nonummy</a:t>
            </a:r>
            <a:r>
              <a:rPr lang="sv-SE"/>
              <a:t> </a:t>
            </a:r>
            <a:r>
              <a:rPr lang="sv-SE" err="1"/>
              <a:t>nibh</a:t>
            </a:r>
            <a:r>
              <a:rPr lang="sv-SE"/>
              <a:t> </a:t>
            </a:r>
            <a:r>
              <a:rPr lang="sv-SE" err="1"/>
              <a:t>euismod</a:t>
            </a:r>
            <a:r>
              <a:rPr lang="sv-SE"/>
              <a:t> </a:t>
            </a:r>
            <a:r>
              <a:rPr lang="sv-SE" err="1"/>
              <a:t>tincidunt</a:t>
            </a:r>
            <a:r>
              <a:rPr lang="sv-SE"/>
              <a:t> ut </a:t>
            </a:r>
            <a:r>
              <a:rPr lang="sv-SE" err="1"/>
              <a:t>laoreet</a:t>
            </a:r>
            <a:r>
              <a:rPr lang="sv-SE"/>
              <a:t> </a:t>
            </a:r>
            <a:r>
              <a:rPr lang="sv-SE" err="1"/>
              <a:t>dolore</a:t>
            </a:r>
            <a:r>
              <a:rPr lang="sv-SE"/>
              <a:t> </a:t>
            </a:r>
            <a:r>
              <a:rPr lang="sv-SE" err="1"/>
              <a:t>magna</a:t>
            </a:r>
            <a:r>
              <a:rPr lang="sv-SE"/>
              <a:t> </a:t>
            </a:r>
            <a:r>
              <a:rPr lang="sv-SE" err="1"/>
              <a:t>aliquam</a:t>
            </a:r>
            <a:r>
              <a:rPr lang="sv-SE"/>
              <a:t> erat </a:t>
            </a:r>
            <a:r>
              <a:rPr lang="sv-SE" err="1"/>
              <a:t>volutpat</a:t>
            </a:r>
            <a:r>
              <a:rPr lang="sv-SE"/>
              <a:t>.</a:t>
            </a:r>
          </a:p>
        </p:txBody>
      </p:sp>
    </p:spTree>
    <p:extLst>
      <p:ext uri="{BB962C8B-B14F-4D97-AF65-F5344CB8AC3E}">
        <p14:creationId xmlns:p14="http://schemas.microsoft.com/office/powerpoint/2010/main" val="2695574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7_Rubrik och innehåll">
    <p:spTree>
      <p:nvGrpSpPr>
        <p:cNvPr id="1" name=""/>
        <p:cNvGrpSpPr/>
        <p:nvPr/>
      </p:nvGrpSpPr>
      <p:grpSpPr>
        <a:xfrm>
          <a:off x="0" y="0"/>
          <a:ext cx="0" cy="0"/>
          <a:chOff x="0" y="0"/>
          <a:chExt cx="0" cy="0"/>
        </a:xfrm>
      </p:grpSpPr>
      <p:sp>
        <p:nvSpPr>
          <p:cNvPr id="2" name="Platshållare för text 10">
            <a:extLst>
              <a:ext uri="{FF2B5EF4-FFF2-40B4-BE49-F238E27FC236}">
                <a16:creationId xmlns:a16="http://schemas.microsoft.com/office/drawing/2014/main" id="{A646E8B9-71E6-7A44-AD7A-ACF489256FD5}"/>
              </a:ext>
            </a:extLst>
          </p:cNvPr>
          <p:cNvSpPr>
            <a:spLocks noGrp="1"/>
          </p:cNvSpPr>
          <p:nvPr>
            <p:ph type="body" sz="quarter" idx="10" hasCustomPrompt="1"/>
          </p:nvPr>
        </p:nvSpPr>
        <p:spPr>
          <a:xfrm>
            <a:off x="865489" y="1072368"/>
            <a:ext cx="3607594" cy="491837"/>
          </a:xfrm>
          <a:prstGeom prst="rect">
            <a:avLst/>
          </a:prstGeom>
        </p:spPr>
        <p:txBody>
          <a:bodyPr anchor="b"/>
          <a:lstStyle>
            <a:lvl1pPr marL="0" indent="0" algn="l">
              <a:lnSpc>
                <a:spcPts val="2070"/>
              </a:lnSpc>
              <a:buNone/>
              <a:defRPr sz="2700" b="1" i="0">
                <a:solidFill>
                  <a:schemeClr val="bg1"/>
                </a:solidFill>
                <a:latin typeface="Franklin Gothic Demi" panose="020B0603020102020204" pitchFamily="34" charset="0"/>
              </a:defRPr>
            </a:lvl1pPr>
          </a:lstStyle>
          <a:p>
            <a:pPr lvl="0"/>
            <a:r>
              <a:rPr lang="sv-SE"/>
              <a:t>Agenda</a:t>
            </a:r>
          </a:p>
        </p:txBody>
      </p:sp>
      <p:sp>
        <p:nvSpPr>
          <p:cNvPr id="3" name="Platshållare för text 10">
            <a:extLst>
              <a:ext uri="{FF2B5EF4-FFF2-40B4-BE49-F238E27FC236}">
                <a16:creationId xmlns:a16="http://schemas.microsoft.com/office/drawing/2014/main" id="{DD467AFE-6CEF-6348-A6E2-AD2F98E3300F}"/>
              </a:ext>
            </a:extLst>
          </p:cNvPr>
          <p:cNvSpPr>
            <a:spLocks noGrp="1"/>
          </p:cNvSpPr>
          <p:nvPr>
            <p:ph type="body" sz="quarter" idx="11" hasCustomPrompt="1"/>
          </p:nvPr>
        </p:nvSpPr>
        <p:spPr>
          <a:xfrm>
            <a:off x="865488" y="1603534"/>
            <a:ext cx="3607594" cy="2748179"/>
          </a:xfrm>
          <a:prstGeom prst="rect">
            <a:avLst/>
          </a:prstGeom>
        </p:spPr>
        <p:txBody>
          <a:bodyPr anchor="t"/>
          <a:lstStyle>
            <a:lvl1pPr marL="128588" indent="-128588" algn="l">
              <a:lnSpc>
                <a:spcPts val="1695"/>
              </a:lnSpc>
              <a:buFont typeface="Arial" panose="020B0604020202020204" pitchFamily="34" charset="0"/>
              <a:buChar char="•"/>
              <a:defRPr sz="1350" b="0" i="0">
                <a:solidFill>
                  <a:schemeClr val="bg1"/>
                </a:solidFill>
                <a:latin typeface="Franklin Gothic Book" panose="020B0503020102020204" pitchFamily="34" charset="0"/>
                <a:ea typeface="Neue Alte Grotesk Book" pitchFamily="2" charset="0"/>
              </a:defRPr>
            </a:lvl1pPr>
          </a:lstStyle>
          <a:p>
            <a:pPr lvl="0"/>
            <a:r>
              <a:rPr lang="sv-SE" err="1"/>
              <a:t>Lorem</a:t>
            </a:r>
            <a:r>
              <a:rPr lang="sv-SE"/>
              <a:t> </a:t>
            </a:r>
            <a:r>
              <a:rPr lang="sv-SE" err="1"/>
              <a:t>ipsum</a:t>
            </a:r>
            <a:r>
              <a:rPr lang="sv-SE"/>
              <a:t> </a:t>
            </a:r>
            <a:r>
              <a:rPr lang="sv-SE" err="1"/>
              <a:t>dolor</a:t>
            </a:r>
            <a:r>
              <a:rPr lang="sv-SE"/>
              <a:t> </a:t>
            </a:r>
            <a:r>
              <a:rPr lang="sv-SE" err="1"/>
              <a:t>sit</a:t>
            </a:r>
            <a:r>
              <a:rPr lang="sv-SE"/>
              <a:t> </a:t>
            </a:r>
            <a:r>
              <a:rPr lang="sv-SE" err="1"/>
              <a:t>amet</a:t>
            </a:r>
            <a:endParaRPr lang="sv-SE"/>
          </a:p>
          <a:p>
            <a:pPr lvl="0"/>
            <a:r>
              <a:rPr lang="sv-SE" err="1"/>
              <a:t>Aliquam</a:t>
            </a:r>
            <a:r>
              <a:rPr lang="sv-SE"/>
              <a:t> </a:t>
            </a:r>
            <a:r>
              <a:rPr lang="sv-SE" err="1"/>
              <a:t>tincidunt</a:t>
            </a:r>
            <a:r>
              <a:rPr lang="sv-SE"/>
              <a:t> </a:t>
            </a:r>
            <a:r>
              <a:rPr lang="sv-SE" err="1"/>
              <a:t>mauris</a:t>
            </a:r>
            <a:r>
              <a:rPr lang="sv-SE"/>
              <a:t> eu </a:t>
            </a:r>
            <a:r>
              <a:rPr lang="sv-SE" err="1"/>
              <a:t>risus</a:t>
            </a:r>
            <a:r>
              <a:rPr lang="sv-SE"/>
              <a:t>.</a:t>
            </a:r>
          </a:p>
          <a:p>
            <a:pPr lvl="0"/>
            <a:r>
              <a:rPr lang="sv-SE" err="1"/>
              <a:t>Vestibulum</a:t>
            </a:r>
            <a:r>
              <a:rPr lang="sv-SE"/>
              <a:t> </a:t>
            </a:r>
            <a:r>
              <a:rPr lang="sv-SE" err="1"/>
              <a:t>auctor</a:t>
            </a:r>
            <a:r>
              <a:rPr lang="sv-SE"/>
              <a:t> </a:t>
            </a:r>
            <a:r>
              <a:rPr lang="sv-SE" err="1"/>
              <a:t>dapibus</a:t>
            </a:r>
            <a:r>
              <a:rPr lang="sv-SE"/>
              <a:t> </a:t>
            </a:r>
            <a:r>
              <a:rPr lang="sv-SE" err="1"/>
              <a:t>neque</a:t>
            </a:r>
            <a:r>
              <a:rPr lang="sv-SE"/>
              <a:t>.</a:t>
            </a:r>
          </a:p>
          <a:p>
            <a:pPr lvl="0"/>
            <a:r>
              <a:rPr lang="sv-SE" err="1"/>
              <a:t>Nunc</a:t>
            </a:r>
            <a:r>
              <a:rPr lang="sv-SE"/>
              <a:t> </a:t>
            </a:r>
            <a:r>
              <a:rPr lang="sv-SE" err="1"/>
              <a:t>dignissim</a:t>
            </a:r>
            <a:r>
              <a:rPr lang="sv-SE"/>
              <a:t> </a:t>
            </a:r>
            <a:r>
              <a:rPr lang="sv-SE" err="1"/>
              <a:t>risus</a:t>
            </a:r>
            <a:r>
              <a:rPr lang="sv-SE"/>
              <a:t> id </a:t>
            </a:r>
            <a:r>
              <a:rPr lang="sv-SE" err="1"/>
              <a:t>metus</a:t>
            </a:r>
            <a:r>
              <a:rPr lang="sv-SE"/>
              <a:t>.</a:t>
            </a:r>
          </a:p>
          <a:p>
            <a:pPr lvl="0"/>
            <a:r>
              <a:rPr lang="sv-SE"/>
              <a:t>Cras </a:t>
            </a:r>
            <a:r>
              <a:rPr lang="sv-SE" err="1"/>
              <a:t>ornare</a:t>
            </a:r>
            <a:r>
              <a:rPr lang="sv-SE"/>
              <a:t> </a:t>
            </a:r>
            <a:r>
              <a:rPr lang="sv-SE" err="1"/>
              <a:t>tristique</a:t>
            </a:r>
            <a:r>
              <a:rPr lang="sv-SE"/>
              <a:t> elit.</a:t>
            </a:r>
          </a:p>
          <a:p>
            <a:pPr lvl="0"/>
            <a:r>
              <a:rPr lang="sv-SE" err="1"/>
              <a:t>Vivamus</a:t>
            </a:r>
            <a:r>
              <a:rPr lang="sv-SE"/>
              <a:t> </a:t>
            </a:r>
            <a:r>
              <a:rPr lang="sv-SE" err="1"/>
              <a:t>vestibulum</a:t>
            </a:r>
            <a:r>
              <a:rPr lang="sv-SE"/>
              <a:t> </a:t>
            </a:r>
            <a:r>
              <a:rPr lang="sv-SE" err="1"/>
              <a:t>ntulla</a:t>
            </a:r>
            <a:r>
              <a:rPr lang="sv-SE"/>
              <a:t> </a:t>
            </a:r>
            <a:r>
              <a:rPr lang="sv-SE" err="1"/>
              <a:t>nec</a:t>
            </a:r>
            <a:r>
              <a:rPr lang="sv-SE"/>
              <a:t> ante.</a:t>
            </a:r>
          </a:p>
          <a:p>
            <a:pPr lvl="0"/>
            <a:r>
              <a:rPr lang="sv-SE" err="1"/>
              <a:t>Praesent</a:t>
            </a:r>
            <a:r>
              <a:rPr lang="sv-SE"/>
              <a:t> placerat </a:t>
            </a:r>
            <a:r>
              <a:rPr lang="sv-SE" err="1"/>
              <a:t>risus</a:t>
            </a:r>
            <a:r>
              <a:rPr lang="sv-SE"/>
              <a:t> </a:t>
            </a:r>
            <a:r>
              <a:rPr lang="sv-SE" err="1"/>
              <a:t>quis</a:t>
            </a:r>
            <a:r>
              <a:rPr lang="sv-SE"/>
              <a:t> eros.</a:t>
            </a:r>
          </a:p>
        </p:txBody>
      </p:sp>
      <p:sp>
        <p:nvSpPr>
          <p:cNvPr id="5" name="Platshållare för bild 4">
            <a:extLst>
              <a:ext uri="{FF2B5EF4-FFF2-40B4-BE49-F238E27FC236}">
                <a16:creationId xmlns:a16="http://schemas.microsoft.com/office/drawing/2014/main" id="{B1A64456-7BE6-1640-AC93-88C8CAB1049B}"/>
              </a:ext>
            </a:extLst>
          </p:cNvPr>
          <p:cNvSpPr>
            <a:spLocks noGrp="1"/>
          </p:cNvSpPr>
          <p:nvPr>
            <p:ph type="pic" sz="quarter" idx="12"/>
          </p:nvPr>
        </p:nvSpPr>
        <p:spPr>
          <a:xfrm>
            <a:off x="5245239" y="1072367"/>
            <a:ext cx="3279600" cy="3279345"/>
          </a:xfrm>
          <a:prstGeom prst="ellipse">
            <a:avLst/>
          </a:prstGeom>
        </p:spPr>
        <p:txBody>
          <a:bodyPr/>
          <a:lstStyle/>
          <a:p>
            <a:endParaRPr lang="sv-SE"/>
          </a:p>
        </p:txBody>
      </p:sp>
    </p:spTree>
    <p:extLst>
      <p:ext uri="{BB962C8B-B14F-4D97-AF65-F5344CB8AC3E}">
        <p14:creationId xmlns:p14="http://schemas.microsoft.com/office/powerpoint/2010/main" val="1749582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3_Rubrik och innehåll">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7EB64764-B047-E644-8FEF-5B3226CCB251}"/>
              </a:ext>
            </a:extLst>
          </p:cNvPr>
          <p:cNvPicPr>
            <a:picLocks noChangeAspect="1"/>
          </p:cNvPicPr>
          <p:nvPr userDrawn="1"/>
        </p:nvPicPr>
        <p:blipFill>
          <a:blip r:embed="rId2"/>
          <a:srcRect/>
          <a:stretch/>
        </p:blipFill>
        <p:spPr>
          <a:xfrm>
            <a:off x="-1" y="0"/>
            <a:ext cx="9144000" cy="5143500"/>
          </a:xfrm>
          <a:prstGeom prst="rect">
            <a:avLst/>
          </a:prstGeom>
        </p:spPr>
      </p:pic>
      <p:sp>
        <p:nvSpPr>
          <p:cNvPr id="13" name="Rektangel 12">
            <a:extLst>
              <a:ext uri="{FF2B5EF4-FFF2-40B4-BE49-F238E27FC236}">
                <a16:creationId xmlns:a16="http://schemas.microsoft.com/office/drawing/2014/main" id="{3DF4250D-0748-E041-86D9-06CD674BF7B5}"/>
              </a:ext>
            </a:extLst>
          </p:cNvPr>
          <p:cNvSpPr/>
          <p:nvPr userDrawn="1"/>
        </p:nvSpPr>
        <p:spPr>
          <a:xfrm rot="16200000">
            <a:off x="2717224" y="-1293696"/>
            <a:ext cx="3709554" cy="9144002"/>
          </a:xfrm>
          <a:prstGeom prst="rect">
            <a:avLst/>
          </a:prstGeom>
          <a:gradFill>
            <a:gsLst>
              <a:gs pos="9000">
                <a:schemeClr val="accent1">
                  <a:alpha val="0"/>
                  <a:lumMod val="0"/>
                </a:schemeClr>
              </a:gs>
              <a:gs pos="68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pic>
        <p:nvPicPr>
          <p:cNvPr id="11" name="Bildobjekt 10">
            <a:extLst>
              <a:ext uri="{FF2B5EF4-FFF2-40B4-BE49-F238E27FC236}">
                <a16:creationId xmlns:a16="http://schemas.microsoft.com/office/drawing/2014/main" id="{F4510BA1-65A5-F446-AE22-3F9D9327D55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80642" y="4500264"/>
            <a:ext cx="1436675" cy="556618"/>
          </a:xfrm>
          <a:prstGeom prst="rect">
            <a:avLst/>
          </a:prstGeom>
        </p:spPr>
      </p:pic>
      <p:sp>
        <p:nvSpPr>
          <p:cNvPr id="6" name="Platshållare för text 10">
            <a:extLst>
              <a:ext uri="{FF2B5EF4-FFF2-40B4-BE49-F238E27FC236}">
                <a16:creationId xmlns:a16="http://schemas.microsoft.com/office/drawing/2014/main" id="{BC0D5335-E513-9E4A-B1BC-0A82707A0123}"/>
              </a:ext>
            </a:extLst>
          </p:cNvPr>
          <p:cNvSpPr>
            <a:spLocks noGrp="1"/>
          </p:cNvSpPr>
          <p:nvPr>
            <p:ph type="body" sz="quarter" idx="10" hasCustomPrompt="1"/>
          </p:nvPr>
        </p:nvSpPr>
        <p:spPr>
          <a:xfrm>
            <a:off x="250409" y="3306256"/>
            <a:ext cx="3607594" cy="491837"/>
          </a:xfrm>
          <a:prstGeom prst="rect">
            <a:avLst/>
          </a:prstGeom>
        </p:spPr>
        <p:txBody>
          <a:bodyPr anchor="b"/>
          <a:lstStyle>
            <a:lvl1pPr marL="0" indent="0" algn="l">
              <a:lnSpc>
                <a:spcPts val="2970"/>
              </a:lnSpc>
              <a:buNone/>
              <a:defRPr sz="2700" b="1" i="0">
                <a:solidFill>
                  <a:schemeClr val="bg1"/>
                </a:solidFill>
                <a:latin typeface="Franklin Gothic Demi" panose="020B0603020102020204" pitchFamily="34" charset="0"/>
              </a:defRPr>
            </a:lvl1pPr>
          </a:lstStyle>
          <a:p>
            <a:pPr lvl="0"/>
            <a:r>
              <a:rPr lang="sv-SE" err="1"/>
              <a:t>Subpage</a:t>
            </a:r>
            <a:endParaRPr lang="sv-SE"/>
          </a:p>
        </p:txBody>
      </p:sp>
      <p:sp>
        <p:nvSpPr>
          <p:cNvPr id="7" name="Platshållare för text 10">
            <a:extLst>
              <a:ext uri="{FF2B5EF4-FFF2-40B4-BE49-F238E27FC236}">
                <a16:creationId xmlns:a16="http://schemas.microsoft.com/office/drawing/2014/main" id="{B01F812F-48B1-AD4A-A3B1-F458F3268F66}"/>
              </a:ext>
            </a:extLst>
          </p:cNvPr>
          <p:cNvSpPr>
            <a:spLocks noGrp="1"/>
          </p:cNvSpPr>
          <p:nvPr>
            <p:ph type="body" sz="quarter" idx="11" hasCustomPrompt="1"/>
          </p:nvPr>
        </p:nvSpPr>
        <p:spPr>
          <a:xfrm>
            <a:off x="250409" y="3798094"/>
            <a:ext cx="4964772" cy="1154907"/>
          </a:xfrm>
          <a:prstGeom prst="rect">
            <a:avLst/>
          </a:prstGeom>
        </p:spPr>
        <p:txBody>
          <a:bodyPr/>
          <a:lstStyle>
            <a:lvl1pPr marL="0" indent="0" algn="l">
              <a:lnSpc>
                <a:spcPts val="1245"/>
              </a:lnSpc>
              <a:buFont typeface="Arial" panose="020B0604020202020204" pitchFamily="34" charset="0"/>
              <a:buNone/>
              <a:defRPr sz="1050" b="0" i="0">
                <a:solidFill>
                  <a:schemeClr val="bg1"/>
                </a:solidFill>
                <a:latin typeface="Franklin Gothic Book" panose="020B0503020102020204" pitchFamily="34" charset="0"/>
                <a:ea typeface="Neue Alte Grotesk Book" pitchFamily="2" charset="0"/>
              </a:defRPr>
            </a:lvl1pPr>
          </a:lstStyle>
          <a:p>
            <a:pPr lvl="0"/>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consectetuer</a:t>
            </a:r>
            <a:r>
              <a:rPr lang="sv-SE"/>
              <a:t> </a:t>
            </a:r>
            <a:r>
              <a:rPr lang="sv-SE" err="1"/>
              <a:t>adipiscing</a:t>
            </a:r>
            <a:r>
              <a:rPr lang="sv-SE"/>
              <a:t> elit, sed </a:t>
            </a:r>
            <a:r>
              <a:rPr lang="sv-SE" err="1"/>
              <a:t>diam</a:t>
            </a:r>
            <a:r>
              <a:rPr lang="sv-SE"/>
              <a:t> </a:t>
            </a:r>
            <a:r>
              <a:rPr lang="sv-SE" err="1"/>
              <a:t>nonummy</a:t>
            </a:r>
            <a:r>
              <a:rPr lang="sv-SE"/>
              <a:t> </a:t>
            </a:r>
            <a:r>
              <a:rPr lang="sv-SE" err="1"/>
              <a:t>nibh</a:t>
            </a:r>
            <a:r>
              <a:rPr lang="sv-SE"/>
              <a:t> </a:t>
            </a:r>
            <a:r>
              <a:rPr lang="sv-SE" err="1"/>
              <a:t>euismod</a:t>
            </a:r>
            <a:r>
              <a:rPr lang="sv-SE"/>
              <a:t> </a:t>
            </a:r>
            <a:r>
              <a:rPr lang="sv-SE" err="1"/>
              <a:t>tincidunt</a:t>
            </a:r>
            <a:r>
              <a:rPr lang="sv-SE"/>
              <a:t> ut </a:t>
            </a:r>
            <a:r>
              <a:rPr lang="sv-SE" err="1"/>
              <a:t>laoreet</a:t>
            </a:r>
            <a:r>
              <a:rPr lang="sv-SE"/>
              <a:t> </a:t>
            </a:r>
            <a:r>
              <a:rPr lang="sv-SE" err="1"/>
              <a:t>dolore</a:t>
            </a:r>
            <a:r>
              <a:rPr lang="sv-SE"/>
              <a:t> </a:t>
            </a:r>
            <a:r>
              <a:rPr lang="sv-SE" err="1"/>
              <a:t>magna</a:t>
            </a:r>
            <a:r>
              <a:rPr lang="sv-SE"/>
              <a:t> </a:t>
            </a:r>
            <a:r>
              <a:rPr lang="sv-SE" err="1"/>
              <a:t>aliquam</a:t>
            </a:r>
            <a:r>
              <a:rPr lang="sv-SE"/>
              <a:t> erat </a:t>
            </a:r>
            <a:r>
              <a:rPr lang="sv-SE" err="1"/>
              <a:t>volutpat</a:t>
            </a:r>
            <a:r>
              <a:rPr lang="sv-SE"/>
              <a:t>. Ut </a:t>
            </a:r>
            <a:r>
              <a:rPr lang="sv-SE" err="1"/>
              <a:t>wisi</a:t>
            </a:r>
            <a:r>
              <a:rPr lang="sv-SE"/>
              <a: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a:t>
            </a:r>
            <a:r>
              <a:rPr lang="sv-SE"/>
              <a:t> </a:t>
            </a:r>
            <a:r>
              <a:rPr lang="sv-SE" err="1"/>
              <a:t>tation</a:t>
            </a:r>
            <a:r>
              <a:rPr lang="sv-SE"/>
              <a:t> </a:t>
            </a:r>
            <a:r>
              <a:rPr lang="sv-SE" err="1"/>
              <a:t>ullamcorper</a:t>
            </a:r>
            <a:r>
              <a:rPr lang="sv-SE"/>
              <a:t> </a:t>
            </a:r>
            <a:r>
              <a:rPr lang="sv-SE" err="1"/>
              <a:t>suscipit</a:t>
            </a:r>
            <a:r>
              <a:rPr lang="sv-SE"/>
              <a:t> </a:t>
            </a:r>
            <a:r>
              <a:rPr lang="sv-SE" err="1"/>
              <a:t>lobortis</a:t>
            </a:r>
            <a:r>
              <a:rPr lang="sv-SE"/>
              <a:t> </a:t>
            </a:r>
            <a:r>
              <a:rPr lang="sv-SE" err="1"/>
              <a:t>nisl</a:t>
            </a:r>
            <a:r>
              <a:rPr lang="sv-SE"/>
              <a:t> ut </a:t>
            </a:r>
            <a:r>
              <a:rPr lang="sv-SE" err="1"/>
              <a:t>aliquip</a:t>
            </a:r>
            <a:r>
              <a:rPr lang="sv-SE"/>
              <a:t> ex </a:t>
            </a:r>
            <a:r>
              <a:rPr lang="sv-SE" err="1"/>
              <a:t>ea</a:t>
            </a:r>
            <a:r>
              <a:rPr lang="sv-SE"/>
              <a:t> </a:t>
            </a:r>
            <a:r>
              <a:rPr lang="sv-SE" err="1"/>
              <a:t>commodo</a:t>
            </a:r>
            <a:r>
              <a:rPr lang="sv-SE"/>
              <a:t> </a:t>
            </a:r>
            <a:r>
              <a:rPr lang="sv-SE" err="1"/>
              <a:t>consequat</a:t>
            </a:r>
            <a:r>
              <a:rPr lang="sv-SE"/>
              <a:t>. </a:t>
            </a:r>
            <a:r>
              <a:rPr lang="sv-SE" err="1"/>
              <a:t>Duis</a:t>
            </a:r>
            <a:r>
              <a:rPr lang="sv-SE"/>
              <a:t> </a:t>
            </a:r>
            <a:r>
              <a:rPr lang="sv-SE" err="1"/>
              <a:t>autem</a:t>
            </a:r>
            <a:r>
              <a:rPr lang="sv-SE"/>
              <a:t> </a:t>
            </a:r>
            <a:r>
              <a:rPr lang="sv-SE" err="1"/>
              <a:t>vel</a:t>
            </a:r>
            <a:r>
              <a:rPr lang="sv-SE"/>
              <a:t> </a:t>
            </a:r>
            <a:r>
              <a:rPr lang="sv-SE" err="1"/>
              <a:t>eum</a:t>
            </a:r>
            <a:r>
              <a:rPr lang="sv-SE"/>
              <a:t> </a:t>
            </a:r>
            <a:r>
              <a:rPr lang="sv-SE" err="1"/>
              <a:t>iriure</a:t>
            </a:r>
            <a:r>
              <a:rPr lang="sv-SE"/>
              <a:t> </a:t>
            </a:r>
            <a:r>
              <a:rPr lang="sv-SE" err="1"/>
              <a:t>dolor</a:t>
            </a:r>
            <a:r>
              <a:rPr lang="sv-SE"/>
              <a:t> in </a:t>
            </a:r>
            <a:r>
              <a:rPr lang="sv-SE" err="1"/>
              <a:t>hendrerit</a:t>
            </a:r>
            <a:r>
              <a:rPr lang="sv-SE"/>
              <a:t> in </a:t>
            </a:r>
            <a:r>
              <a:rPr lang="sv-SE" err="1"/>
              <a:t>vulputate</a:t>
            </a:r>
            <a:r>
              <a:rPr lang="sv-SE"/>
              <a:t> </a:t>
            </a:r>
            <a:r>
              <a:rPr lang="sv-SE" err="1"/>
              <a:t>velit</a:t>
            </a:r>
            <a:r>
              <a:rPr lang="sv-SE"/>
              <a:t> esse </a:t>
            </a:r>
            <a:r>
              <a:rPr lang="sv-SE" err="1"/>
              <a:t>molestie</a:t>
            </a:r>
            <a:r>
              <a:rPr lang="sv-SE"/>
              <a:t> </a:t>
            </a:r>
            <a:r>
              <a:rPr lang="sv-SE" err="1"/>
              <a:t>consequat</a:t>
            </a:r>
            <a:r>
              <a:rPr lang="sv-SE"/>
              <a:t>. </a:t>
            </a:r>
            <a:r>
              <a:rPr lang="sv-SE" err="1"/>
              <a:t>ullamcorper</a:t>
            </a:r>
            <a:r>
              <a:rPr lang="sv-SE"/>
              <a:t> </a:t>
            </a:r>
            <a:r>
              <a:rPr lang="sv-SE" err="1"/>
              <a:t>suscipit</a:t>
            </a:r>
            <a:r>
              <a:rPr lang="sv-SE"/>
              <a:t> </a:t>
            </a:r>
            <a:r>
              <a:rPr lang="sv-SE" err="1"/>
              <a:t>lobortis</a:t>
            </a:r>
            <a:r>
              <a:rPr lang="sv-SE"/>
              <a:t> </a:t>
            </a:r>
            <a:r>
              <a:rPr lang="sv-SE" err="1"/>
              <a:t>nisl</a:t>
            </a:r>
            <a:r>
              <a:rPr lang="sv-SE"/>
              <a:t> ut </a:t>
            </a:r>
            <a:r>
              <a:rPr lang="sv-SE" err="1"/>
              <a:t>aliquip</a:t>
            </a:r>
            <a:r>
              <a:rPr lang="sv-SE"/>
              <a:t> ex </a:t>
            </a:r>
            <a:r>
              <a:rPr lang="sv-SE" err="1"/>
              <a:t>ea</a:t>
            </a:r>
            <a:r>
              <a:rPr lang="sv-SE"/>
              <a:t> </a:t>
            </a:r>
            <a:r>
              <a:rPr lang="sv-SE" err="1"/>
              <a:t>commodo</a:t>
            </a:r>
            <a:r>
              <a:rPr lang="sv-SE"/>
              <a:t> </a:t>
            </a:r>
            <a:r>
              <a:rPr lang="sv-SE" err="1"/>
              <a:t>consequat</a:t>
            </a:r>
            <a:r>
              <a:rPr lang="sv-SE"/>
              <a:t>. </a:t>
            </a:r>
            <a:r>
              <a:rPr lang="sv-SE" err="1"/>
              <a:t>Duis</a:t>
            </a:r>
            <a:r>
              <a:rPr lang="sv-SE"/>
              <a:t> </a:t>
            </a:r>
            <a:r>
              <a:rPr lang="sv-SE" err="1"/>
              <a:t>autem</a:t>
            </a:r>
            <a:r>
              <a:rPr lang="sv-SE"/>
              <a:t> </a:t>
            </a:r>
            <a:r>
              <a:rPr lang="sv-SE" err="1"/>
              <a:t>vel</a:t>
            </a:r>
            <a:r>
              <a:rPr lang="sv-SE"/>
              <a:t> </a:t>
            </a:r>
            <a:r>
              <a:rPr lang="sv-SE" err="1"/>
              <a:t>eum</a:t>
            </a:r>
            <a:r>
              <a:rPr lang="sv-SE"/>
              <a:t> </a:t>
            </a:r>
            <a:r>
              <a:rPr lang="sv-SE" err="1"/>
              <a:t>iriure</a:t>
            </a:r>
            <a:r>
              <a:rPr lang="sv-SE"/>
              <a:t> </a:t>
            </a:r>
            <a:r>
              <a:rPr lang="sv-SE" err="1"/>
              <a:t>dolor</a:t>
            </a:r>
            <a:r>
              <a:rPr lang="sv-SE"/>
              <a:t> in </a:t>
            </a:r>
            <a:r>
              <a:rPr lang="sv-SE" err="1"/>
              <a:t>hendrerit</a:t>
            </a:r>
            <a:endParaRPr lang="sv-SE"/>
          </a:p>
        </p:txBody>
      </p:sp>
    </p:spTree>
    <p:extLst>
      <p:ext uri="{BB962C8B-B14F-4D97-AF65-F5344CB8AC3E}">
        <p14:creationId xmlns:p14="http://schemas.microsoft.com/office/powerpoint/2010/main" val="6945958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D96B76-70CF-4A71-8DC1-0400C2BF5500}"/>
              </a:ext>
            </a:extLst>
          </p:cNvPr>
          <p:cNvSpPr>
            <a:spLocks noGrp="1"/>
          </p:cNvSpPr>
          <p:nvPr>
            <p:ph type="ctrTitle" hasCustomPrompt="1"/>
          </p:nvPr>
        </p:nvSpPr>
        <p:spPr>
          <a:xfrm>
            <a:off x="1143000" y="1216681"/>
            <a:ext cx="6858000" cy="574334"/>
          </a:xfrm>
          <a:prstGeom prst="rect">
            <a:avLst/>
          </a:prstGeom>
        </p:spPr>
        <p:txBody>
          <a:bodyPr anchor="b"/>
          <a:lstStyle>
            <a:lvl1pPr algn="ctr">
              <a:defRPr sz="2800">
                <a:solidFill>
                  <a:srgbClr val="2B4C8D"/>
                </a:solidFill>
              </a:defRPr>
            </a:lvl1pPr>
          </a:lstStyle>
          <a:p>
            <a:r>
              <a:rPr lang="sv-SE"/>
              <a:t>Rubrik</a:t>
            </a:r>
          </a:p>
        </p:txBody>
      </p:sp>
      <p:sp>
        <p:nvSpPr>
          <p:cNvPr id="3" name="Underrubrik 2">
            <a:extLst>
              <a:ext uri="{FF2B5EF4-FFF2-40B4-BE49-F238E27FC236}">
                <a16:creationId xmlns:a16="http://schemas.microsoft.com/office/drawing/2014/main" id="{9A95FF2F-A992-4EF8-84EE-C482045850D9}"/>
              </a:ext>
            </a:extLst>
          </p:cNvPr>
          <p:cNvSpPr>
            <a:spLocks noGrp="1"/>
          </p:cNvSpPr>
          <p:nvPr>
            <p:ph type="subTitle" idx="1" hasCustomPrompt="1"/>
          </p:nvPr>
        </p:nvSpPr>
        <p:spPr>
          <a:xfrm>
            <a:off x="1143000" y="2080616"/>
            <a:ext cx="6858000" cy="1576983"/>
          </a:xfrm>
          <a:prstGeom prst="rect">
            <a:avLst/>
          </a:prstGeom>
        </p:spPr>
        <p:txBody>
          <a:bodyPr/>
          <a:lstStyle>
            <a:lvl1pPr marL="0" indent="0" algn="l">
              <a:buNone/>
              <a:defRPr sz="1800">
                <a:solidFill>
                  <a:srgbClr val="2B4C8D"/>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consectetuer</a:t>
            </a:r>
            <a:r>
              <a:rPr lang="sv-SE"/>
              <a:t> </a:t>
            </a:r>
            <a:r>
              <a:rPr lang="sv-SE" err="1"/>
              <a:t>adipiscing</a:t>
            </a:r>
            <a:r>
              <a:rPr lang="sv-SE"/>
              <a:t> elit, sed </a:t>
            </a:r>
            <a:r>
              <a:rPr lang="sv-SE" err="1"/>
              <a:t>diam</a:t>
            </a:r>
            <a:r>
              <a:rPr lang="sv-SE"/>
              <a:t> </a:t>
            </a:r>
            <a:r>
              <a:rPr lang="sv-SE" err="1"/>
              <a:t>nonummy</a:t>
            </a:r>
            <a:r>
              <a:rPr lang="sv-SE"/>
              <a:t> </a:t>
            </a:r>
            <a:r>
              <a:rPr lang="sv-SE" err="1"/>
              <a:t>nibh</a:t>
            </a:r>
            <a:r>
              <a:rPr lang="sv-SE"/>
              <a:t> </a:t>
            </a:r>
            <a:r>
              <a:rPr lang="sv-SE" err="1"/>
              <a:t>euismod</a:t>
            </a:r>
            <a:r>
              <a:rPr lang="sv-SE"/>
              <a:t> </a:t>
            </a:r>
            <a:r>
              <a:rPr lang="sv-SE" err="1"/>
              <a:t>tincidunt</a:t>
            </a:r>
            <a:r>
              <a:rPr lang="sv-SE"/>
              <a:t> ut </a:t>
            </a:r>
            <a:r>
              <a:rPr lang="sv-SE" err="1"/>
              <a:t>laoreet</a:t>
            </a:r>
            <a:r>
              <a:rPr lang="sv-SE"/>
              <a:t> </a:t>
            </a:r>
            <a:r>
              <a:rPr lang="sv-SE" err="1"/>
              <a:t>dolore</a:t>
            </a:r>
            <a:r>
              <a:rPr lang="sv-SE"/>
              <a:t> </a:t>
            </a:r>
            <a:r>
              <a:rPr lang="sv-SE" err="1"/>
              <a:t>magna</a:t>
            </a:r>
            <a:r>
              <a:rPr lang="sv-SE"/>
              <a:t> </a:t>
            </a:r>
            <a:r>
              <a:rPr lang="sv-SE" err="1"/>
              <a:t>aliquam</a:t>
            </a:r>
            <a:r>
              <a:rPr lang="sv-SE"/>
              <a:t> erat </a:t>
            </a:r>
            <a:r>
              <a:rPr lang="sv-SE" err="1"/>
              <a:t>volutpat</a:t>
            </a:r>
            <a:r>
              <a:rPr lang="sv-SE"/>
              <a:t>. Ut </a:t>
            </a:r>
            <a:r>
              <a:rPr lang="sv-SE" err="1"/>
              <a:t>wisi</a:t>
            </a:r>
            <a:r>
              <a:rPr lang="sv-SE"/>
              <a: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a:t>
            </a:r>
            <a:r>
              <a:rPr lang="sv-SE"/>
              <a:t> </a:t>
            </a:r>
            <a:r>
              <a:rPr lang="sv-SE" err="1"/>
              <a:t>tation</a:t>
            </a:r>
            <a:r>
              <a:rPr lang="sv-SE"/>
              <a:t> </a:t>
            </a:r>
            <a:r>
              <a:rPr lang="sv-SE" err="1"/>
              <a:t>ullamcorper</a:t>
            </a:r>
            <a:r>
              <a:rPr lang="sv-SE"/>
              <a:t> </a:t>
            </a:r>
            <a:r>
              <a:rPr lang="sv-SE" err="1"/>
              <a:t>suscipit</a:t>
            </a:r>
            <a:r>
              <a:rPr lang="sv-SE"/>
              <a:t> </a:t>
            </a:r>
            <a:r>
              <a:rPr lang="sv-SE" err="1"/>
              <a:t>lobortis</a:t>
            </a:r>
            <a:r>
              <a:rPr lang="sv-SE"/>
              <a:t> </a:t>
            </a:r>
            <a:r>
              <a:rPr lang="sv-SE" err="1"/>
              <a:t>nisl</a:t>
            </a:r>
            <a:r>
              <a:rPr lang="sv-SE"/>
              <a:t> ut </a:t>
            </a:r>
            <a:r>
              <a:rPr lang="sv-SE" err="1"/>
              <a:t>aliquip</a:t>
            </a:r>
            <a:r>
              <a:rPr lang="sv-SE"/>
              <a:t> ex </a:t>
            </a:r>
            <a:r>
              <a:rPr lang="sv-SE" err="1"/>
              <a:t>ea</a:t>
            </a:r>
            <a:r>
              <a:rPr lang="sv-SE"/>
              <a:t> </a:t>
            </a:r>
            <a:r>
              <a:rPr lang="sv-SE" err="1"/>
              <a:t>commodo</a:t>
            </a:r>
            <a:r>
              <a:rPr lang="sv-SE"/>
              <a:t> </a:t>
            </a:r>
            <a:r>
              <a:rPr lang="sv-SE" err="1"/>
              <a:t>consequat</a:t>
            </a:r>
            <a:r>
              <a:rPr lang="sv-SE"/>
              <a:t>. </a:t>
            </a:r>
            <a:r>
              <a:rPr lang="sv-SE" err="1"/>
              <a:t>Duis</a:t>
            </a:r>
            <a:r>
              <a:rPr lang="sv-SE"/>
              <a:t> </a:t>
            </a:r>
            <a:r>
              <a:rPr lang="sv-SE" err="1"/>
              <a:t>autem</a:t>
            </a:r>
            <a:r>
              <a:rPr lang="sv-SE"/>
              <a:t> </a:t>
            </a:r>
            <a:r>
              <a:rPr lang="sv-SE" err="1"/>
              <a:t>vel</a:t>
            </a:r>
            <a:r>
              <a:rPr lang="sv-SE"/>
              <a:t> </a:t>
            </a:r>
            <a:r>
              <a:rPr lang="sv-SE" err="1"/>
              <a:t>eum</a:t>
            </a:r>
            <a:r>
              <a:rPr lang="sv-SE"/>
              <a:t> </a:t>
            </a:r>
            <a:r>
              <a:rPr lang="sv-SE" err="1"/>
              <a:t>iriure</a:t>
            </a:r>
            <a:r>
              <a:rPr lang="sv-SE"/>
              <a:t> </a:t>
            </a:r>
            <a:r>
              <a:rPr lang="sv-SE" err="1"/>
              <a:t>dolor</a:t>
            </a:r>
            <a:r>
              <a:rPr lang="sv-SE"/>
              <a:t> in </a:t>
            </a:r>
            <a:r>
              <a:rPr lang="sv-SE" err="1"/>
              <a:t>hendrerit</a:t>
            </a:r>
            <a:r>
              <a:rPr lang="sv-SE"/>
              <a:t> in </a:t>
            </a:r>
            <a:r>
              <a:rPr lang="sv-SE" err="1"/>
              <a:t>vulputate</a:t>
            </a:r>
            <a:r>
              <a:rPr lang="sv-SE"/>
              <a:t> </a:t>
            </a:r>
            <a:r>
              <a:rPr lang="sv-SE" err="1"/>
              <a:t>velit</a:t>
            </a:r>
            <a:r>
              <a:rPr lang="sv-SE"/>
              <a:t> esse </a:t>
            </a:r>
            <a:r>
              <a:rPr lang="sv-SE" err="1"/>
              <a:t>molestie</a:t>
            </a:r>
            <a:r>
              <a:rPr lang="sv-SE"/>
              <a:t> </a:t>
            </a:r>
            <a:r>
              <a:rPr lang="sv-SE" err="1"/>
              <a:t>consequat</a:t>
            </a:r>
            <a:r>
              <a:rPr lang="sv-SE"/>
              <a:t>.</a:t>
            </a:r>
          </a:p>
        </p:txBody>
      </p:sp>
    </p:spTree>
    <p:extLst>
      <p:ext uri="{BB962C8B-B14F-4D97-AF65-F5344CB8AC3E}">
        <p14:creationId xmlns:p14="http://schemas.microsoft.com/office/powerpoint/2010/main" val="13905064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950040-3E53-47C6-AA43-F6F73841ED29}"/>
              </a:ext>
            </a:extLst>
          </p:cNvPr>
          <p:cNvSpPr>
            <a:spLocks noGrp="1"/>
          </p:cNvSpPr>
          <p:nvPr>
            <p:ph type="title" hasCustomPrompt="1"/>
          </p:nvPr>
        </p:nvSpPr>
        <p:spPr>
          <a:xfrm>
            <a:off x="4405746" y="450320"/>
            <a:ext cx="4472342" cy="648113"/>
          </a:xfrm>
          <a:prstGeom prst="rect">
            <a:avLst/>
          </a:prstGeom>
        </p:spPr>
        <p:txBody>
          <a:bodyPr/>
          <a:lstStyle>
            <a:lvl1pPr>
              <a:defRPr>
                <a:solidFill>
                  <a:srgbClr val="2B4C8D"/>
                </a:solidFill>
              </a:defRPr>
            </a:lvl1pPr>
          </a:lstStyle>
          <a:p>
            <a:r>
              <a:rPr lang="sv-SE"/>
              <a:t>Agenda</a:t>
            </a:r>
          </a:p>
        </p:txBody>
      </p:sp>
      <p:sp>
        <p:nvSpPr>
          <p:cNvPr id="8" name="Platshållare för bild 7">
            <a:extLst>
              <a:ext uri="{FF2B5EF4-FFF2-40B4-BE49-F238E27FC236}">
                <a16:creationId xmlns:a16="http://schemas.microsoft.com/office/drawing/2014/main" id="{2202CD32-4DE6-4ABD-A81F-7F6DF40576C2}"/>
              </a:ext>
            </a:extLst>
          </p:cNvPr>
          <p:cNvSpPr>
            <a:spLocks noGrp="1"/>
          </p:cNvSpPr>
          <p:nvPr>
            <p:ph type="pic" sz="quarter" idx="10"/>
          </p:nvPr>
        </p:nvSpPr>
        <p:spPr>
          <a:xfrm>
            <a:off x="0" y="0"/>
            <a:ext cx="4043363" cy="5143500"/>
          </a:xfrm>
          <a:prstGeom prst="rect">
            <a:avLst/>
          </a:prstGeom>
        </p:spPr>
        <p:txBody>
          <a:bodyPr/>
          <a:lstStyle/>
          <a:p>
            <a:endParaRPr lang="sv-SE"/>
          </a:p>
        </p:txBody>
      </p:sp>
      <p:sp>
        <p:nvSpPr>
          <p:cNvPr id="12" name="Platshållare för text 11">
            <a:extLst>
              <a:ext uri="{FF2B5EF4-FFF2-40B4-BE49-F238E27FC236}">
                <a16:creationId xmlns:a16="http://schemas.microsoft.com/office/drawing/2014/main" id="{D1924BD4-37DC-4027-AB1C-0FA0EA52449E}"/>
              </a:ext>
            </a:extLst>
          </p:cNvPr>
          <p:cNvSpPr>
            <a:spLocks noGrp="1"/>
          </p:cNvSpPr>
          <p:nvPr>
            <p:ph type="body" sz="quarter" idx="11" hasCustomPrompt="1"/>
          </p:nvPr>
        </p:nvSpPr>
        <p:spPr>
          <a:xfrm>
            <a:off x="4405313" y="1374775"/>
            <a:ext cx="4471987" cy="3213100"/>
          </a:xfrm>
          <a:prstGeom prst="rect">
            <a:avLst/>
          </a:prstGeom>
        </p:spPr>
        <p:txBody>
          <a:bodyPr/>
          <a:lstStyle>
            <a:lvl1pPr marL="0" indent="0">
              <a:buNone/>
              <a:defRPr sz="1800">
                <a:solidFill>
                  <a:srgbClr val="2B4C8D"/>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consectetuer</a:t>
            </a:r>
            <a:r>
              <a:rPr lang="sv-SE"/>
              <a:t> </a:t>
            </a:r>
            <a:r>
              <a:rPr lang="sv-SE" err="1"/>
              <a:t>adipiscing</a:t>
            </a:r>
            <a:r>
              <a:rPr lang="sv-SE"/>
              <a:t> elit, sed </a:t>
            </a:r>
            <a:r>
              <a:rPr lang="sv-SE" err="1"/>
              <a:t>diam</a:t>
            </a:r>
            <a:r>
              <a:rPr lang="sv-SE"/>
              <a:t> </a:t>
            </a:r>
            <a:r>
              <a:rPr lang="sv-SE" err="1"/>
              <a:t>nonummy</a:t>
            </a:r>
            <a:r>
              <a:rPr lang="sv-SE"/>
              <a:t> </a:t>
            </a:r>
            <a:r>
              <a:rPr lang="sv-SE" err="1"/>
              <a:t>nibh</a:t>
            </a:r>
            <a:r>
              <a:rPr lang="sv-SE"/>
              <a:t> </a:t>
            </a:r>
            <a:r>
              <a:rPr lang="sv-SE" err="1"/>
              <a:t>euismod</a:t>
            </a:r>
            <a:r>
              <a:rPr lang="sv-SE"/>
              <a:t> </a:t>
            </a:r>
            <a:r>
              <a:rPr lang="sv-SE" err="1"/>
              <a:t>tincidunt</a:t>
            </a:r>
            <a:r>
              <a:rPr lang="sv-SE"/>
              <a:t> ut </a:t>
            </a:r>
            <a:r>
              <a:rPr lang="sv-SE" err="1"/>
              <a:t>laoreet</a:t>
            </a:r>
            <a:r>
              <a:rPr lang="sv-SE"/>
              <a:t> </a:t>
            </a:r>
            <a:r>
              <a:rPr lang="sv-SE" err="1"/>
              <a:t>dolore</a:t>
            </a:r>
            <a:r>
              <a:rPr lang="sv-SE"/>
              <a:t> </a:t>
            </a:r>
            <a:r>
              <a:rPr lang="sv-SE" err="1"/>
              <a:t>magna</a:t>
            </a:r>
            <a:r>
              <a:rPr lang="sv-SE"/>
              <a:t> </a:t>
            </a:r>
            <a:r>
              <a:rPr lang="sv-SE" err="1"/>
              <a:t>aliquam</a:t>
            </a:r>
            <a:r>
              <a:rPr lang="sv-SE"/>
              <a:t> erat </a:t>
            </a:r>
            <a:r>
              <a:rPr lang="sv-SE" err="1"/>
              <a:t>volutpat</a:t>
            </a:r>
            <a:r>
              <a:rPr lang="sv-SE"/>
              <a:t>. Ut </a:t>
            </a:r>
            <a:r>
              <a:rPr lang="sv-SE" err="1"/>
              <a:t>wisi</a:t>
            </a:r>
            <a:r>
              <a:rPr lang="sv-SE"/>
              <a: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a:t>
            </a:r>
            <a:r>
              <a:rPr lang="sv-SE"/>
              <a:t> </a:t>
            </a:r>
            <a:r>
              <a:rPr lang="sv-SE" err="1"/>
              <a:t>tation</a:t>
            </a:r>
            <a:r>
              <a:rPr lang="sv-SE"/>
              <a:t> </a:t>
            </a:r>
            <a:r>
              <a:rPr lang="sv-SE" err="1"/>
              <a:t>ullamcorper</a:t>
            </a:r>
            <a:r>
              <a:rPr lang="sv-SE"/>
              <a:t> </a:t>
            </a:r>
            <a:r>
              <a:rPr lang="sv-SE" err="1"/>
              <a:t>suscipit</a:t>
            </a:r>
            <a:r>
              <a:rPr lang="sv-SE"/>
              <a:t> </a:t>
            </a:r>
            <a:r>
              <a:rPr lang="sv-SE" err="1"/>
              <a:t>lobortis</a:t>
            </a:r>
            <a:r>
              <a:rPr lang="sv-SE"/>
              <a:t> </a:t>
            </a:r>
            <a:r>
              <a:rPr lang="sv-SE" err="1"/>
              <a:t>nisl</a:t>
            </a:r>
            <a:r>
              <a:rPr lang="sv-SE"/>
              <a:t> ut </a:t>
            </a:r>
            <a:r>
              <a:rPr lang="sv-SE" err="1"/>
              <a:t>aliquip</a:t>
            </a:r>
            <a:r>
              <a:rPr lang="sv-SE"/>
              <a:t> ex </a:t>
            </a:r>
            <a:r>
              <a:rPr lang="sv-SE" err="1"/>
              <a:t>ea</a:t>
            </a:r>
            <a:r>
              <a:rPr lang="sv-SE"/>
              <a:t> </a:t>
            </a:r>
            <a:r>
              <a:rPr lang="sv-SE" err="1"/>
              <a:t>commodo</a:t>
            </a:r>
            <a:endParaRPr lang="sv-SE"/>
          </a:p>
          <a:p>
            <a:pPr lvl="0"/>
            <a:endParaRPr lang="sv-SE"/>
          </a:p>
        </p:txBody>
      </p:sp>
    </p:spTree>
    <p:extLst>
      <p:ext uri="{BB962C8B-B14F-4D97-AF65-F5344CB8AC3E}">
        <p14:creationId xmlns:p14="http://schemas.microsoft.com/office/powerpoint/2010/main" val="38351079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D4BA6A-2953-4982-9839-69F7527E3C4B}"/>
              </a:ext>
            </a:extLst>
          </p:cNvPr>
          <p:cNvSpPr>
            <a:spLocks noGrp="1"/>
          </p:cNvSpPr>
          <p:nvPr>
            <p:ph type="title" hasCustomPrompt="1"/>
          </p:nvPr>
        </p:nvSpPr>
        <p:spPr>
          <a:xfrm>
            <a:off x="623888" y="2644959"/>
            <a:ext cx="7886700" cy="776898"/>
          </a:xfrm>
          <a:prstGeom prst="rect">
            <a:avLst/>
          </a:prstGeom>
        </p:spPr>
        <p:txBody>
          <a:bodyPr anchor="b"/>
          <a:lstStyle>
            <a:lvl1pPr>
              <a:defRPr sz="4500">
                <a:solidFill>
                  <a:srgbClr val="2B4C8D"/>
                </a:solidFill>
              </a:defRPr>
            </a:lvl1pPr>
          </a:lstStyle>
          <a:p>
            <a:r>
              <a:rPr lang="sv-SE"/>
              <a:t>Rubrik</a:t>
            </a:r>
          </a:p>
        </p:txBody>
      </p:sp>
      <p:sp>
        <p:nvSpPr>
          <p:cNvPr id="3" name="Platshållare för text 2">
            <a:extLst>
              <a:ext uri="{FF2B5EF4-FFF2-40B4-BE49-F238E27FC236}">
                <a16:creationId xmlns:a16="http://schemas.microsoft.com/office/drawing/2014/main" id="{782385E8-7126-4DD9-AD89-A07B9667E945}"/>
              </a:ext>
            </a:extLst>
          </p:cNvPr>
          <p:cNvSpPr>
            <a:spLocks noGrp="1"/>
          </p:cNvSpPr>
          <p:nvPr>
            <p:ph type="body" idx="1"/>
          </p:nvPr>
        </p:nvSpPr>
        <p:spPr>
          <a:xfrm>
            <a:off x="623888" y="3442098"/>
            <a:ext cx="7886700" cy="1125140"/>
          </a:xfrm>
          <a:prstGeom prst="rect">
            <a:avLst/>
          </a:prstGeom>
        </p:spPr>
        <p:txBody>
          <a:bodyPr/>
          <a:lstStyle>
            <a:lvl1pPr marL="0" indent="0">
              <a:buNone/>
              <a:defRPr sz="1800" baseline="0">
                <a:solidFill>
                  <a:srgbClr val="2B4C8D"/>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Klicka här för att ändra format på bakgrundstexten</a:t>
            </a:r>
          </a:p>
        </p:txBody>
      </p:sp>
      <p:sp>
        <p:nvSpPr>
          <p:cNvPr id="8" name="Platshållare för bild 7">
            <a:extLst>
              <a:ext uri="{FF2B5EF4-FFF2-40B4-BE49-F238E27FC236}">
                <a16:creationId xmlns:a16="http://schemas.microsoft.com/office/drawing/2014/main" id="{07B03404-691D-47ED-8445-0822ED950AEB}"/>
              </a:ext>
            </a:extLst>
          </p:cNvPr>
          <p:cNvSpPr>
            <a:spLocks noGrp="1"/>
          </p:cNvSpPr>
          <p:nvPr>
            <p:ph type="pic" sz="quarter" idx="10"/>
          </p:nvPr>
        </p:nvSpPr>
        <p:spPr>
          <a:xfrm>
            <a:off x="0" y="0"/>
            <a:ext cx="9144000" cy="2498725"/>
          </a:xfrm>
          <a:prstGeom prst="rect">
            <a:avLst/>
          </a:prstGeom>
        </p:spPr>
        <p:txBody>
          <a:bodyPr/>
          <a:lstStyle/>
          <a:p>
            <a:endParaRPr lang="sv-SE"/>
          </a:p>
        </p:txBody>
      </p:sp>
    </p:spTree>
    <p:extLst>
      <p:ext uri="{BB962C8B-B14F-4D97-AF65-F5344CB8AC3E}">
        <p14:creationId xmlns:p14="http://schemas.microsoft.com/office/powerpoint/2010/main" val="32829635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805B38-F6C7-4000-8338-B513D301F44C}"/>
              </a:ext>
            </a:extLst>
          </p:cNvPr>
          <p:cNvSpPr>
            <a:spLocks noGrp="1"/>
          </p:cNvSpPr>
          <p:nvPr>
            <p:ph type="title" hasCustomPrompt="1"/>
          </p:nvPr>
        </p:nvSpPr>
        <p:spPr>
          <a:xfrm>
            <a:off x="628650" y="616793"/>
            <a:ext cx="7886700" cy="685898"/>
          </a:xfrm>
          <a:prstGeom prst="rect">
            <a:avLst/>
          </a:prstGeom>
        </p:spPr>
        <p:txBody>
          <a:bodyPr/>
          <a:lstStyle>
            <a:lvl1pPr algn="ctr">
              <a:defRPr>
                <a:solidFill>
                  <a:srgbClr val="2B4C8D"/>
                </a:solidFill>
              </a:defRPr>
            </a:lvl1pPr>
          </a:lstStyle>
          <a:p>
            <a:r>
              <a:rPr lang="sv-SE"/>
              <a:t>Kollektivtrafik resenärer Q1-Q2</a:t>
            </a:r>
          </a:p>
        </p:txBody>
      </p:sp>
      <p:sp>
        <p:nvSpPr>
          <p:cNvPr id="9" name="Platshållare för diagram 8">
            <a:extLst>
              <a:ext uri="{FF2B5EF4-FFF2-40B4-BE49-F238E27FC236}">
                <a16:creationId xmlns:a16="http://schemas.microsoft.com/office/drawing/2014/main" id="{EE3DD188-88CC-4554-A22A-1BE8749FC063}"/>
              </a:ext>
            </a:extLst>
          </p:cNvPr>
          <p:cNvSpPr>
            <a:spLocks noGrp="1"/>
          </p:cNvSpPr>
          <p:nvPr>
            <p:ph type="chart" sz="quarter" idx="10"/>
          </p:nvPr>
        </p:nvSpPr>
        <p:spPr>
          <a:xfrm>
            <a:off x="628650" y="1670050"/>
            <a:ext cx="7886700" cy="2682875"/>
          </a:xfrm>
          <a:prstGeom prst="rect">
            <a:avLst/>
          </a:prstGeom>
        </p:spPr>
        <p:txBody>
          <a:bodyPr/>
          <a:lstStyle/>
          <a:p>
            <a:endParaRPr lang="sv-SE"/>
          </a:p>
        </p:txBody>
      </p:sp>
    </p:spTree>
    <p:extLst>
      <p:ext uri="{BB962C8B-B14F-4D97-AF65-F5344CB8AC3E}">
        <p14:creationId xmlns:p14="http://schemas.microsoft.com/office/powerpoint/2010/main" val="723472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33FA45-524C-4178-A0AE-53B6C753ED5B}"/>
              </a:ext>
            </a:extLst>
          </p:cNvPr>
          <p:cNvSpPr>
            <a:spLocks noGrp="1"/>
          </p:cNvSpPr>
          <p:nvPr>
            <p:ph type="title" hasCustomPrompt="1"/>
          </p:nvPr>
        </p:nvSpPr>
        <p:spPr>
          <a:xfrm>
            <a:off x="628650" y="772607"/>
            <a:ext cx="3943350" cy="617934"/>
          </a:xfrm>
          <a:prstGeom prst="rect">
            <a:avLst/>
          </a:prstGeom>
        </p:spPr>
        <p:txBody>
          <a:bodyPr/>
          <a:lstStyle>
            <a:lvl1pPr>
              <a:defRPr>
                <a:solidFill>
                  <a:srgbClr val="2B4C8D"/>
                </a:solidFill>
              </a:defRPr>
            </a:lvl1pPr>
          </a:lstStyle>
          <a:p>
            <a:r>
              <a:rPr lang="sv-SE"/>
              <a:t>Huvudrubrik</a:t>
            </a:r>
          </a:p>
        </p:txBody>
      </p:sp>
      <p:sp>
        <p:nvSpPr>
          <p:cNvPr id="11" name="Platshållare för text 10">
            <a:extLst>
              <a:ext uri="{FF2B5EF4-FFF2-40B4-BE49-F238E27FC236}">
                <a16:creationId xmlns:a16="http://schemas.microsoft.com/office/drawing/2014/main" id="{6D7EB7FF-41A2-4F7F-8FBF-67D8FB867405}"/>
              </a:ext>
            </a:extLst>
          </p:cNvPr>
          <p:cNvSpPr>
            <a:spLocks noGrp="1"/>
          </p:cNvSpPr>
          <p:nvPr>
            <p:ph type="body" sz="quarter" idx="10" hasCustomPrompt="1"/>
          </p:nvPr>
        </p:nvSpPr>
        <p:spPr>
          <a:xfrm>
            <a:off x="630238" y="1662977"/>
            <a:ext cx="3941762" cy="2707915"/>
          </a:xfrm>
          <a:prstGeom prst="rect">
            <a:avLst/>
          </a:prstGeom>
        </p:spPr>
        <p:txBody>
          <a:bodyPr/>
          <a:lstStyle>
            <a:lvl1pPr marL="0" indent="0">
              <a:buNone/>
              <a:defRPr sz="1800" baseline="0">
                <a:solidFill>
                  <a:srgbClr val="2B4C8D"/>
                </a:solidFill>
              </a:defRPr>
            </a:lvl1pPr>
          </a:lstStyle>
          <a:p>
            <a:pPr lvl="0"/>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consectetuer</a:t>
            </a:r>
            <a:r>
              <a:rPr lang="sv-SE"/>
              <a:t> </a:t>
            </a:r>
            <a:r>
              <a:rPr lang="sv-SE" err="1"/>
              <a:t>adipiscing</a:t>
            </a:r>
            <a:r>
              <a:rPr lang="sv-SE"/>
              <a:t> elit, sed </a:t>
            </a:r>
            <a:r>
              <a:rPr lang="sv-SE" err="1"/>
              <a:t>diam</a:t>
            </a:r>
            <a:r>
              <a:rPr lang="sv-SE"/>
              <a:t> </a:t>
            </a:r>
            <a:r>
              <a:rPr lang="sv-SE" err="1"/>
              <a:t>nonummy</a:t>
            </a:r>
            <a:r>
              <a:rPr lang="sv-SE"/>
              <a:t> </a:t>
            </a:r>
            <a:r>
              <a:rPr lang="sv-SE" err="1"/>
              <a:t>nibh</a:t>
            </a:r>
            <a:r>
              <a:rPr lang="sv-SE"/>
              <a:t> </a:t>
            </a:r>
            <a:r>
              <a:rPr lang="sv-SE" err="1"/>
              <a:t>euismod</a:t>
            </a:r>
            <a:r>
              <a:rPr lang="sv-SE"/>
              <a:t> </a:t>
            </a:r>
            <a:r>
              <a:rPr lang="sv-SE" err="1"/>
              <a:t>tincidunt</a:t>
            </a:r>
            <a:r>
              <a:rPr lang="sv-SE"/>
              <a:t> ut </a:t>
            </a:r>
            <a:r>
              <a:rPr lang="sv-SE" err="1"/>
              <a:t>laoreet</a:t>
            </a:r>
            <a:r>
              <a:rPr lang="sv-SE"/>
              <a:t> </a:t>
            </a:r>
            <a:r>
              <a:rPr lang="sv-SE" err="1"/>
              <a:t>dolore</a:t>
            </a:r>
            <a:r>
              <a:rPr lang="sv-SE"/>
              <a:t> </a:t>
            </a:r>
            <a:r>
              <a:rPr lang="sv-SE" err="1"/>
              <a:t>magna</a:t>
            </a:r>
            <a:r>
              <a:rPr lang="sv-SE"/>
              <a:t> </a:t>
            </a:r>
            <a:r>
              <a:rPr lang="sv-SE" err="1"/>
              <a:t>aliquam</a:t>
            </a:r>
            <a:r>
              <a:rPr lang="sv-SE"/>
              <a:t> erat </a:t>
            </a:r>
            <a:r>
              <a:rPr lang="sv-SE" err="1"/>
              <a:t>volutpat</a:t>
            </a:r>
            <a:r>
              <a:rPr lang="sv-SE"/>
              <a:t>. Ut </a:t>
            </a:r>
            <a:r>
              <a:rPr lang="sv-SE" err="1"/>
              <a:t>wisi</a:t>
            </a:r>
            <a:r>
              <a:rPr lang="sv-SE"/>
              <a: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a:t>
            </a:r>
            <a:r>
              <a:rPr lang="sv-SE"/>
              <a:t> </a:t>
            </a:r>
            <a:r>
              <a:rPr lang="sv-SE" err="1"/>
              <a:t>tation</a:t>
            </a:r>
            <a:r>
              <a:rPr lang="sv-SE"/>
              <a:t> </a:t>
            </a:r>
            <a:r>
              <a:rPr lang="sv-SE" err="1"/>
              <a:t>ullamcorper</a:t>
            </a:r>
            <a:r>
              <a:rPr lang="sv-SE"/>
              <a:t> </a:t>
            </a:r>
            <a:r>
              <a:rPr lang="sv-SE" err="1"/>
              <a:t>suscipit</a:t>
            </a:r>
            <a:r>
              <a:rPr lang="sv-SE"/>
              <a:t> </a:t>
            </a:r>
            <a:r>
              <a:rPr lang="sv-SE" err="1"/>
              <a:t>lobortis</a:t>
            </a:r>
            <a:r>
              <a:rPr lang="sv-SE"/>
              <a:t> </a:t>
            </a:r>
            <a:r>
              <a:rPr lang="sv-SE" err="1"/>
              <a:t>nisl</a:t>
            </a:r>
            <a:r>
              <a:rPr lang="sv-SE"/>
              <a:t> ut </a:t>
            </a:r>
            <a:r>
              <a:rPr lang="sv-SE" err="1"/>
              <a:t>aliquip</a:t>
            </a:r>
            <a:r>
              <a:rPr lang="sv-SE"/>
              <a:t> ex </a:t>
            </a:r>
            <a:r>
              <a:rPr lang="sv-SE" err="1"/>
              <a:t>ea</a:t>
            </a:r>
            <a:r>
              <a:rPr lang="sv-SE"/>
              <a:t> </a:t>
            </a:r>
            <a:r>
              <a:rPr lang="sv-SE" err="1"/>
              <a:t>commodo</a:t>
            </a:r>
            <a:r>
              <a:rPr lang="sv-SE"/>
              <a:t> </a:t>
            </a:r>
          </a:p>
        </p:txBody>
      </p:sp>
      <p:sp>
        <p:nvSpPr>
          <p:cNvPr id="13" name="Platshållare för bild 12">
            <a:extLst>
              <a:ext uri="{FF2B5EF4-FFF2-40B4-BE49-F238E27FC236}">
                <a16:creationId xmlns:a16="http://schemas.microsoft.com/office/drawing/2014/main" id="{B6B0E0D5-81DF-421F-A1C8-712A65ED6801}"/>
              </a:ext>
            </a:extLst>
          </p:cNvPr>
          <p:cNvSpPr>
            <a:spLocks noGrp="1"/>
          </p:cNvSpPr>
          <p:nvPr>
            <p:ph type="pic" sz="quarter" idx="11"/>
          </p:nvPr>
        </p:nvSpPr>
        <p:spPr>
          <a:xfrm>
            <a:off x="5682883" y="1116806"/>
            <a:ext cx="3112116" cy="2909887"/>
          </a:xfrm>
          <a:prstGeom prst="ellipse">
            <a:avLst/>
          </a:prstGeom>
        </p:spPr>
        <p:txBody>
          <a:bodyPr/>
          <a:lstStyle/>
          <a:p>
            <a:endParaRPr lang="sv-SE"/>
          </a:p>
        </p:txBody>
      </p:sp>
    </p:spTree>
    <p:extLst>
      <p:ext uri="{BB962C8B-B14F-4D97-AF65-F5344CB8AC3E}">
        <p14:creationId xmlns:p14="http://schemas.microsoft.com/office/powerpoint/2010/main" val="20418787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6201986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 Conten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9E21BD18-C359-E449-8E6E-9543526E6F88}"/>
              </a:ext>
            </a:extLst>
          </p:cNvPr>
          <p:cNvSpPr>
            <a:spLocks noGrp="1"/>
          </p:cNvSpPr>
          <p:nvPr>
            <p:ph type="title" hasCustomPrompt="1"/>
          </p:nvPr>
        </p:nvSpPr>
        <p:spPr>
          <a:xfrm>
            <a:off x="473286" y="303213"/>
            <a:ext cx="8202403" cy="335195"/>
          </a:xfrm>
          <a:prstGeom prst="rect">
            <a:avLst/>
          </a:prstGeom>
        </p:spPr>
        <p:txBody>
          <a:bodyPr vert="horz" lIns="0" tIns="46800" rIns="0" bIns="45720" rtlCol="0" anchor="t" anchorCtr="0">
            <a:noAutofit/>
          </a:bodyPr>
          <a:lstStyle>
            <a:lvl1pPr algn="l">
              <a:defRPr sz="2000" b="0" i="0" cap="none" baseline="0">
                <a:solidFill>
                  <a:schemeClr val="tx2"/>
                </a:solidFill>
                <a:latin typeface="Poppins Medium" pitchFamily="2" charset="77"/>
                <a:cs typeface="Poppins Medium" pitchFamily="2" charset="77"/>
              </a:defRPr>
            </a:lvl1pPr>
          </a:lstStyle>
          <a:p>
            <a:r>
              <a:rPr lang="en-US"/>
              <a:t>Heading</a:t>
            </a:r>
          </a:p>
        </p:txBody>
      </p:sp>
      <p:pic>
        <p:nvPicPr>
          <p:cNvPr id="14" name="Bildobjekt 13" descr="En bild som visar dator, sitter, bärbar dator, klocka&#10;&#10;Automatiskt genererad beskrivning">
            <a:extLst>
              <a:ext uri="{FF2B5EF4-FFF2-40B4-BE49-F238E27FC236}">
                <a16:creationId xmlns:a16="http://schemas.microsoft.com/office/drawing/2014/main" id="{D999B0D5-93E3-1148-9F46-9C9E10A2752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371828" y="4901022"/>
            <a:ext cx="526755" cy="109643"/>
          </a:xfrm>
          <a:prstGeom prst="rect">
            <a:avLst/>
          </a:prstGeom>
        </p:spPr>
      </p:pic>
    </p:spTree>
    <p:extLst>
      <p:ext uri="{BB962C8B-B14F-4D97-AF65-F5344CB8AC3E}">
        <p14:creationId xmlns:p14="http://schemas.microsoft.com/office/powerpoint/2010/main" val="2646592669"/>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9_Rubrik och innehåll">
    <p:spTree>
      <p:nvGrpSpPr>
        <p:cNvPr id="1" name=""/>
        <p:cNvGrpSpPr/>
        <p:nvPr/>
      </p:nvGrpSpPr>
      <p:grpSpPr>
        <a:xfrm>
          <a:off x="0" y="0"/>
          <a:ext cx="0" cy="0"/>
          <a:chOff x="0" y="0"/>
          <a:chExt cx="0" cy="0"/>
        </a:xfrm>
      </p:grpSpPr>
      <p:grpSp>
        <p:nvGrpSpPr>
          <p:cNvPr id="4" name="Grupp 3">
            <a:extLst>
              <a:ext uri="{FF2B5EF4-FFF2-40B4-BE49-F238E27FC236}">
                <a16:creationId xmlns:a16="http://schemas.microsoft.com/office/drawing/2014/main" id="{6980A31B-BCB2-C84C-A4FA-902E4EBC9500}"/>
              </a:ext>
            </a:extLst>
          </p:cNvPr>
          <p:cNvGrpSpPr/>
          <p:nvPr userDrawn="1"/>
        </p:nvGrpSpPr>
        <p:grpSpPr>
          <a:xfrm>
            <a:off x="1666535" y="1411794"/>
            <a:ext cx="5297186" cy="2592544"/>
            <a:chOff x="1112109" y="1843959"/>
            <a:chExt cx="6565642" cy="2588976"/>
          </a:xfrm>
        </p:grpSpPr>
        <p:sp>
          <p:nvSpPr>
            <p:cNvPr id="5" name="AutoShape 15">
              <a:extLst>
                <a:ext uri="{FF2B5EF4-FFF2-40B4-BE49-F238E27FC236}">
                  <a16:creationId xmlns:a16="http://schemas.microsoft.com/office/drawing/2014/main" id="{BDD13601-F8DF-A14A-87E3-AE6DBA806C07}"/>
                </a:ext>
              </a:extLst>
            </p:cNvPr>
            <p:cNvSpPr>
              <a:spLocks noChangeArrowheads="1"/>
            </p:cNvSpPr>
            <p:nvPr/>
          </p:nvSpPr>
          <p:spPr bwMode="auto">
            <a:xfrm>
              <a:off x="3870899" y="1843959"/>
              <a:ext cx="1081088" cy="540544"/>
            </a:xfrm>
            <a:prstGeom prst="roundRect">
              <a:avLst>
                <a:gd name="adj" fmla="val 16667"/>
              </a:avLst>
            </a:prstGeom>
            <a:solidFill>
              <a:schemeClr val="bg1"/>
            </a:solidFill>
            <a:ln w="9525">
              <a:noFill/>
              <a:round/>
              <a:headEnd/>
              <a:tailEnd/>
            </a:ln>
          </p:spPr>
          <p:txBody>
            <a:bodyPr wrap="none" lIns="91440" tIns="45720" rIns="91440" bIns="45720" anchor="ctr"/>
            <a:lstStyle>
              <a:lvl1pPr>
                <a:spcBef>
                  <a:spcPct val="20000"/>
                </a:spcBef>
                <a:buFont typeface="Arial" panose="020B0604020202020204" pitchFamily="34" charset="0"/>
                <a:buChar char="•"/>
                <a:defRPr sz="3200">
                  <a:solidFill>
                    <a:srgbClr val="00458A"/>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0458A"/>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0458A"/>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sv-SE" sz="800" b="1" i="0" u="none" strike="noStrike" kern="1200" cap="none" spc="0" normalizeH="0" baseline="0" noProof="0">
                  <a:ln>
                    <a:noFill/>
                  </a:ln>
                  <a:solidFill>
                    <a:srgbClr val="2B4C8D"/>
                  </a:solidFill>
                  <a:effectLst/>
                  <a:uLnTx/>
                  <a:uFillTx/>
                  <a:latin typeface="Franklin Gothic Book"/>
                  <a:ea typeface="+mn-ea"/>
                  <a:cs typeface="+mn-cs"/>
                </a:rPr>
                <a:t>Vd</a:t>
              </a:r>
              <a:endParaRPr kumimoji="0" lang="sv-SE" altLang="sv-SE" sz="800" b="1"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sv-SE" sz="800" b="0" i="0" u="none" strike="noStrike" kern="1200" cap="none" spc="0" normalizeH="0" baseline="0" noProof="0">
                  <a:ln>
                    <a:noFill/>
                  </a:ln>
                  <a:solidFill>
                    <a:srgbClr val="2B4C8D"/>
                  </a:solidFill>
                  <a:effectLst/>
                  <a:uLnTx/>
                  <a:uFillTx/>
                  <a:latin typeface="Franklin Gothic Book"/>
                  <a:ea typeface="+mn-ea"/>
                  <a:cs typeface="+mn-cs"/>
                </a:rPr>
                <a:t>Hans Nilsson</a:t>
              </a:r>
            </a:p>
          </p:txBody>
        </p:sp>
        <p:sp>
          <p:nvSpPr>
            <p:cNvPr id="6" name="Line 18">
              <a:extLst>
                <a:ext uri="{FF2B5EF4-FFF2-40B4-BE49-F238E27FC236}">
                  <a16:creationId xmlns:a16="http://schemas.microsoft.com/office/drawing/2014/main" id="{6417F757-C5AA-6F40-BAF1-3AE6F01F288D}"/>
                </a:ext>
              </a:extLst>
            </p:cNvPr>
            <p:cNvSpPr>
              <a:spLocks noChangeShapeType="1"/>
            </p:cNvSpPr>
            <p:nvPr/>
          </p:nvSpPr>
          <p:spPr bwMode="auto">
            <a:xfrm>
              <a:off x="1686337" y="3769644"/>
              <a:ext cx="5401952" cy="627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7" name="AutoShape 22">
              <a:extLst>
                <a:ext uri="{FF2B5EF4-FFF2-40B4-BE49-F238E27FC236}">
                  <a16:creationId xmlns:a16="http://schemas.microsoft.com/office/drawing/2014/main" id="{0491B1D6-6AFC-7C4C-BCEC-362BF96553D5}"/>
                </a:ext>
              </a:extLst>
            </p:cNvPr>
            <p:cNvSpPr>
              <a:spLocks noChangeArrowheads="1"/>
            </p:cNvSpPr>
            <p:nvPr/>
          </p:nvSpPr>
          <p:spPr bwMode="auto">
            <a:xfrm>
              <a:off x="2384255" y="2528959"/>
              <a:ext cx="1681987" cy="391653"/>
            </a:xfrm>
            <a:prstGeom prst="roundRect">
              <a:avLst>
                <a:gd name="adj" fmla="val 16667"/>
              </a:avLst>
            </a:prstGeom>
            <a:solidFill>
              <a:schemeClr val="bg1"/>
            </a:solidFill>
            <a:ln w="9525">
              <a:noFill/>
              <a:round/>
              <a:headEnd/>
              <a:tailEnd/>
            </a:ln>
          </p:spPr>
          <p:txBody>
            <a:bodyPr wrap="none" anchor="ctr"/>
            <a:lstStyle>
              <a:lvl1pPr>
                <a:spcBef>
                  <a:spcPct val="20000"/>
                </a:spcBef>
                <a:buFont typeface="Arial" panose="020B0604020202020204" pitchFamily="34" charset="0"/>
                <a:buChar char="•"/>
                <a:defRPr sz="3200">
                  <a:solidFill>
                    <a:srgbClr val="00458A"/>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0458A"/>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0458A"/>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sv-SE" sz="800" b="1"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Ledning och kommunikation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sv-SE" sz="800" b="0"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Frida Hagenius</a:t>
              </a:r>
            </a:p>
          </p:txBody>
        </p:sp>
        <p:sp>
          <p:nvSpPr>
            <p:cNvPr id="8" name="Line 16">
              <a:extLst>
                <a:ext uri="{FF2B5EF4-FFF2-40B4-BE49-F238E27FC236}">
                  <a16:creationId xmlns:a16="http://schemas.microsoft.com/office/drawing/2014/main" id="{7DC1E31E-3818-8B42-9A85-7F6BD8E5F529}"/>
                </a:ext>
              </a:extLst>
            </p:cNvPr>
            <p:cNvSpPr>
              <a:spLocks noChangeShapeType="1"/>
            </p:cNvSpPr>
            <p:nvPr/>
          </p:nvSpPr>
          <p:spPr bwMode="auto">
            <a:xfrm>
              <a:off x="4411444" y="2375367"/>
              <a:ext cx="0" cy="1380295"/>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9" name="AutoShape 15">
              <a:extLst>
                <a:ext uri="{FF2B5EF4-FFF2-40B4-BE49-F238E27FC236}">
                  <a16:creationId xmlns:a16="http://schemas.microsoft.com/office/drawing/2014/main" id="{7035D869-FCD6-124C-80CC-753459DFA61E}"/>
                </a:ext>
              </a:extLst>
            </p:cNvPr>
            <p:cNvSpPr>
              <a:spLocks noChangeArrowheads="1"/>
            </p:cNvSpPr>
            <p:nvPr/>
          </p:nvSpPr>
          <p:spPr bwMode="auto">
            <a:xfrm>
              <a:off x="1112109" y="3939268"/>
              <a:ext cx="1276671" cy="493667"/>
            </a:xfrm>
            <a:prstGeom prst="roundRect">
              <a:avLst>
                <a:gd name="adj" fmla="val 16667"/>
              </a:avLst>
            </a:prstGeom>
            <a:solidFill>
              <a:schemeClr val="bg1"/>
            </a:solidFill>
            <a:ln w="9525">
              <a:noFill/>
              <a:round/>
              <a:headEnd/>
              <a:tailEnd/>
            </a:ln>
          </p:spPr>
          <p:txBody>
            <a:bodyPr wrap="none" lIns="91440" tIns="45720" rIns="91440" bIns="45720" anchor="ctr"/>
            <a:lstStyle>
              <a:lvl1pPr>
                <a:spcBef>
                  <a:spcPct val="20000"/>
                </a:spcBef>
                <a:buFont typeface="Arial" panose="020B0604020202020204" pitchFamily="34" charset="0"/>
                <a:buChar char="•"/>
                <a:defRPr sz="3200">
                  <a:solidFill>
                    <a:srgbClr val="00458A"/>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0458A"/>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0458A"/>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sv-SE" altLang="sv-SE" sz="800" b="1" i="0" u="none" strike="noStrike" kern="1200" cap="none" spc="0" normalizeH="0" baseline="0" noProof="0">
                  <a:ln>
                    <a:noFill/>
                  </a:ln>
                  <a:solidFill>
                    <a:srgbClr val="2B4C8D"/>
                  </a:solidFill>
                  <a:effectLst/>
                  <a:uLnTx/>
                  <a:uFillTx/>
                  <a:latin typeface="Franklin Gothic Book"/>
                  <a:ea typeface="+mn-ea"/>
                  <a:cs typeface="+mn-cs"/>
                </a:rPr>
                <a:t>Marknad och </a:t>
              </a:r>
              <a:br>
                <a:rPr kumimoji="0" lang="sv-SE" altLang="sv-SE" sz="800" b="1" i="0" u="none" strike="noStrike" kern="1200" cap="none" spc="0" normalizeH="0" baseline="0" noProof="0">
                  <a:ln>
                    <a:noFill/>
                  </a:ln>
                  <a:solidFill>
                    <a:srgbClr val="2B4C8D"/>
                  </a:solidFill>
                  <a:effectLst/>
                  <a:uLnTx/>
                  <a:uFillTx/>
                  <a:latin typeface="Franklin Gothic Book"/>
                  <a:ea typeface="+mn-ea"/>
                  <a:cs typeface="+mn-cs"/>
                </a:rPr>
              </a:br>
              <a:r>
                <a:rPr kumimoji="0" lang="sv-SE" altLang="sv-SE" sz="800" b="1" i="0" u="none" strike="noStrike" kern="1200" cap="none" spc="0" normalizeH="0" baseline="0" noProof="0">
                  <a:ln>
                    <a:noFill/>
                  </a:ln>
                  <a:solidFill>
                    <a:srgbClr val="2B4C8D"/>
                  </a:solidFill>
                  <a:effectLst/>
                  <a:uLnTx/>
                  <a:uFillTx/>
                  <a:latin typeface="Franklin Gothic Book"/>
                  <a:ea typeface="+mn-ea"/>
                  <a:cs typeface="+mn-cs"/>
                </a:rPr>
                <a:t>produkt</a:t>
              </a:r>
              <a:endParaRPr kumimoji="0" lang="sv-SE" altLang="sv-SE" sz="800" b="1"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endParaRPr>
            </a:p>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sv-SE" altLang="sv-SE" sz="800" b="0" i="0" u="none" strike="noStrike" kern="1200" cap="none" spc="0" normalizeH="0" baseline="0" noProof="0">
                  <a:ln>
                    <a:noFill/>
                  </a:ln>
                  <a:solidFill>
                    <a:srgbClr val="2B4C8D"/>
                  </a:solidFill>
                  <a:effectLst/>
                  <a:uLnTx/>
                  <a:uFillTx/>
                  <a:latin typeface="Franklin Gothic Book"/>
                  <a:ea typeface="+mn-ea"/>
                  <a:cs typeface="+mn-cs"/>
                </a:rPr>
                <a:t>Mikael Skoglund</a:t>
              </a:r>
              <a:endParaRPr kumimoji="0" lang="sv-SE" altLang="sv-SE" sz="800" b="0"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endParaRPr>
            </a:p>
          </p:txBody>
        </p:sp>
        <p:sp>
          <p:nvSpPr>
            <p:cNvPr id="10" name="Line 16">
              <a:extLst>
                <a:ext uri="{FF2B5EF4-FFF2-40B4-BE49-F238E27FC236}">
                  <a16:creationId xmlns:a16="http://schemas.microsoft.com/office/drawing/2014/main" id="{DB91FB24-3A4C-BF4A-B8E0-4DB0D2BF452C}"/>
                </a:ext>
              </a:extLst>
            </p:cNvPr>
            <p:cNvSpPr>
              <a:spLocks noChangeShapeType="1"/>
            </p:cNvSpPr>
            <p:nvPr/>
          </p:nvSpPr>
          <p:spPr bwMode="auto">
            <a:xfrm flipH="1">
              <a:off x="1699740" y="3763009"/>
              <a:ext cx="0" cy="169624"/>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11" name="Line 16">
              <a:extLst>
                <a:ext uri="{FF2B5EF4-FFF2-40B4-BE49-F238E27FC236}">
                  <a16:creationId xmlns:a16="http://schemas.microsoft.com/office/drawing/2014/main" id="{50E9374E-DB3F-BD4F-B552-8EB6D8165454}"/>
                </a:ext>
              </a:extLst>
            </p:cNvPr>
            <p:cNvSpPr>
              <a:spLocks noChangeShapeType="1"/>
            </p:cNvSpPr>
            <p:nvPr/>
          </p:nvSpPr>
          <p:spPr bwMode="auto">
            <a:xfrm>
              <a:off x="4063065" y="2713947"/>
              <a:ext cx="635758" cy="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12" name="AutoShape 22">
              <a:extLst>
                <a:ext uri="{FF2B5EF4-FFF2-40B4-BE49-F238E27FC236}">
                  <a16:creationId xmlns:a16="http://schemas.microsoft.com/office/drawing/2014/main" id="{2E1C2795-8947-5B46-A0A0-2E61B829C976}"/>
                </a:ext>
              </a:extLst>
            </p:cNvPr>
            <p:cNvSpPr>
              <a:spLocks noChangeArrowheads="1"/>
            </p:cNvSpPr>
            <p:nvPr/>
          </p:nvSpPr>
          <p:spPr bwMode="auto">
            <a:xfrm>
              <a:off x="4698823" y="2512273"/>
              <a:ext cx="1606980" cy="413091"/>
            </a:xfrm>
            <a:prstGeom prst="roundRect">
              <a:avLst>
                <a:gd name="adj" fmla="val 16667"/>
              </a:avLst>
            </a:prstGeom>
            <a:solidFill>
              <a:schemeClr val="bg1"/>
            </a:solidFill>
            <a:ln w="9525">
              <a:noFill/>
              <a:round/>
              <a:headEnd/>
              <a:tailEnd/>
            </a:ln>
          </p:spPr>
          <p:txBody>
            <a:bodyPr wrap="none" anchor="ctr"/>
            <a:lstStyle>
              <a:lvl1pPr>
                <a:spcBef>
                  <a:spcPct val="20000"/>
                </a:spcBef>
                <a:buFont typeface="Arial" panose="020B0604020202020204" pitchFamily="34" charset="0"/>
                <a:buChar char="•"/>
                <a:defRPr sz="3200">
                  <a:solidFill>
                    <a:srgbClr val="00458A"/>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0458A"/>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0458A"/>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sv-SE" sz="800" b="1"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SKIP och förbättring</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sv-SE" sz="800" b="0"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Bernt-Erik Johansson</a:t>
              </a:r>
            </a:p>
          </p:txBody>
        </p:sp>
        <p:sp>
          <p:nvSpPr>
            <p:cNvPr id="13" name="AutoShape 15">
              <a:extLst>
                <a:ext uri="{FF2B5EF4-FFF2-40B4-BE49-F238E27FC236}">
                  <a16:creationId xmlns:a16="http://schemas.microsoft.com/office/drawing/2014/main" id="{7CC35AC3-B169-8D46-AB42-A28BF4FA9CD2}"/>
                </a:ext>
              </a:extLst>
            </p:cNvPr>
            <p:cNvSpPr>
              <a:spLocks noChangeArrowheads="1"/>
            </p:cNvSpPr>
            <p:nvPr/>
          </p:nvSpPr>
          <p:spPr bwMode="auto">
            <a:xfrm>
              <a:off x="2381078" y="3028658"/>
              <a:ext cx="1681983" cy="439319"/>
            </a:xfrm>
            <a:prstGeom prst="roundRect">
              <a:avLst>
                <a:gd name="adj" fmla="val 16667"/>
              </a:avLst>
            </a:prstGeom>
            <a:solidFill>
              <a:schemeClr val="bg1"/>
            </a:solidFill>
            <a:ln w="9525">
              <a:noFill/>
              <a:round/>
              <a:headEnd/>
              <a:tailEnd/>
            </a:ln>
          </p:spPr>
          <p:txBody>
            <a:bodyPr wrap="none" anchor="ctr"/>
            <a:lstStyle>
              <a:lvl1pPr>
                <a:spcBef>
                  <a:spcPct val="20000"/>
                </a:spcBef>
                <a:buFont typeface="Arial" panose="020B0604020202020204" pitchFamily="34" charset="0"/>
                <a:buChar char="•"/>
                <a:defRPr sz="3200">
                  <a:solidFill>
                    <a:srgbClr val="00458A"/>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0458A"/>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0458A"/>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sv-SE" sz="800" b="1"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HR och kultur</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sv-SE" sz="800" b="0"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Malin Andersson</a:t>
              </a:r>
            </a:p>
          </p:txBody>
        </p:sp>
        <p:sp>
          <p:nvSpPr>
            <p:cNvPr id="14" name="AutoShape 15">
              <a:extLst>
                <a:ext uri="{FF2B5EF4-FFF2-40B4-BE49-F238E27FC236}">
                  <a16:creationId xmlns:a16="http://schemas.microsoft.com/office/drawing/2014/main" id="{3940DE48-1C50-AF4E-BD45-5E63E74FCA11}"/>
                </a:ext>
              </a:extLst>
            </p:cNvPr>
            <p:cNvSpPr>
              <a:spLocks noChangeArrowheads="1"/>
            </p:cNvSpPr>
            <p:nvPr/>
          </p:nvSpPr>
          <p:spPr bwMode="auto">
            <a:xfrm>
              <a:off x="2440545" y="3927951"/>
              <a:ext cx="1276670" cy="493667"/>
            </a:xfrm>
            <a:prstGeom prst="roundRect">
              <a:avLst>
                <a:gd name="adj" fmla="val 16667"/>
              </a:avLst>
            </a:prstGeom>
            <a:solidFill>
              <a:schemeClr val="bg1"/>
            </a:solidFill>
            <a:ln w="9525">
              <a:noFill/>
              <a:round/>
              <a:headEnd/>
              <a:tailEnd/>
            </a:ln>
          </p:spPr>
          <p:txBody>
            <a:bodyPr wrap="none" anchor="ctr"/>
            <a:lstStyle>
              <a:lvl1pPr>
                <a:spcBef>
                  <a:spcPct val="20000"/>
                </a:spcBef>
                <a:buFont typeface="Arial" panose="020B0604020202020204" pitchFamily="34" charset="0"/>
                <a:buChar char="•"/>
                <a:defRPr sz="3200">
                  <a:solidFill>
                    <a:srgbClr val="00458A"/>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0458A"/>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0458A"/>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sv-SE" sz="800" b="1"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Trafikledning och </a:t>
              </a:r>
              <a:br>
                <a:rPr kumimoji="0" lang="sv-SE" altLang="sv-SE" sz="800" b="1"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br>
              <a:r>
                <a:rPr kumimoji="0" lang="sv-SE" altLang="sv-SE" sz="800" b="1"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information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sv-SE" sz="800" b="0"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Daniel Gaffby</a:t>
              </a:r>
            </a:p>
          </p:txBody>
        </p:sp>
        <p:sp>
          <p:nvSpPr>
            <p:cNvPr id="15" name="AutoShape 15">
              <a:extLst>
                <a:ext uri="{FF2B5EF4-FFF2-40B4-BE49-F238E27FC236}">
                  <a16:creationId xmlns:a16="http://schemas.microsoft.com/office/drawing/2014/main" id="{AB7C3D0E-18F5-3F4E-9E6D-5A7575FEC83F}"/>
                </a:ext>
              </a:extLst>
            </p:cNvPr>
            <p:cNvSpPr>
              <a:spLocks noChangeArrowheads="1"/>
            </p:cNvSpPr>
            <p:nvPr/>
          </p:nvSpPr>
          <p:spPr bwMode="auto">
            <a:xfrm>
              <a:off x="3766443" y="3931244"/>
              <a:ext cx="1276669" cy="487766"/>
            </a:xfrm>
            <a:prstGeom prst="roundRect">
              <a:avLst>
                <a:gd name="adj" fmla="val 16667"/>
              </a:avLst>
            </a:prstGeom>
            <a:solidFill>
              <a:schemeClr val="bg1"/>
            </a:solidFill>
            <a:ln w="9525">
              <a:noFill/>
              <a:round/>
              <a:headEnd/>
              <a:tailEnd/>
            </a:ln>
          </p:spPr>
          <p:txBody>
            <a:bodyPr wrap="none" anchor="ctr"/>
            <a:lstStyle>
              <a:lvl1pPr>
                <a:spcBef>
                  <a:spcPct val="20000"/>
                </a:spcBef>
                <a:buFont typeface="Arial" panose="020B0604020202020204" pitchFamily="34" charset="0"/>
                <a:buChar char="•"/>
                <a:defRPr sz="3200">
                  <a:solidFill>
                    <a:srgbClr val="00458A"/>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0458A"/>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0458A"/>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sv-SE" sz="800" b="1"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Trafikpersonal </a:t>
              </a:r>
              <a:br>
                <a:rPr kumimoji="0" lang="sv-SE" altLang="sv-SE" sz="800" b="1"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br>
              <a:r>
                <a:rPr kumimoji="0" lang="sv-SE" altLang="sv-SE" sz="800" b="1"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och service</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sv-SE" sz="800" b="0"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Ann-Sofie Aiazzi</a:t>
              </a:r>
            </a:p>
          </p:txBody>
        </p:sp>
        <p:sp>
          <p:nvSpPr>
            <p:cNvPr id="16" name="AutoShape 15">
              <a:extLst>
                <a:ext uri="{FF2B5EF4-FFF2-40B4-BE49-F238E27FC236}">
                  <a16:creationId xmlns:a16="http://schemas.microsoft.com/office/drawing/2014/main" id="{51AEE936-C67F-8B40-B87E-3889554395A0}"/>
                </a:ext>
              </a:extLst>
            </p:cNvPr>
            <p:cNvSpPr>
              <a:spLocks noChangeArrowheads="1"/>
            </p:cNvSpPr>
            <p:nvPr/>
          </p:nvSpPr>
          <p:spPr bwMode="auto">
            <a:xfrm>
              <a:off x="6401087" y="3931244"/>
              <a:ext cx="1276664" cy="493667"/>
            </a:xfrm>
            <a:prstGeom prst="roundRect">
              <a:avLst>
                <a:gd name="adj" fmla="val 16667"/>
              </a:avLst>
            </a:prstGeom>
            <a:solidFill>
              <a:schemeClr val="bg1"/>
            </a:solidFill>
            <a:ln w="9525">
              <a:noFill/>
              <a:round/>
              <a:headEnd/>
              <a:tailEnd/>
            </a:ln>
          </p:spPr>
          <p:txBody>
            <a:bodyPr wrap="none" anchor="ctr"/>
            <a:lstStyle>
              <a:lvl1pPr>
                <a:spcBef>
                  <a:spcPct val="20000"/>
                </a:spcBef>
                <a:buFont typeface="Arial" panose="020B0604020202020204" pitchFamily="34" charset="0"/>
                <a:buChar char="•"/>
                <a:defRPr sz="3200">
                  <a:solidFill>
                    <a:srgbClr val="00458A"/>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0458A"/>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0458A"/>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sv-SE" sz="800" b="1"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Fordon och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sv-SE" sz="800" b="1"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driftsäkring</a:t>
              </a:r>
              <a:br>
                <a:rPr kumimoji="0" lang="sv-SE" altLang="sv-SE" sz="800" b="0"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br>
              <a:r>
                <a:rPr kumimoji="0" lang="sv-SE" altLang="sv-SE" sz="800" b="0"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Bülent Esenteg</a:t>
              </a:r>
            </a:p>
          </p:txBody>
        </p:sp>
        <p:sp>
          <p:nvSpPr>
            <p:cNvPr id="17" name="AutoShape 15">
              <a:extLst>
                <a:ext uri="{FF2B5EF4-FFF2-40B4-BE49-F238E27FC236}">
                  <a16:creationId xmlns:a16="http://schemas.microsoft.com/office/drawing/2014/main" id="{9F4626FD-A6C3-CF4D-B67F-650614D11195}"/>
                </a:ext>
              </a:extLst>
            </p:cNvPr>
            <p:cNvSpPr>
              <a:spLocks noChangeArrowheads="1"/>
            </p:cNvSpPr>
            <p:nvPr/>
          </p:nvSpPr>
          <p:spPr bwMode="auto">
            <a:xfrm>
              <a:off x="5084497" y="3931244"/>
              <a:ext cx="1276669" cy="493667"/>
            </a:xfrm>
            <a:prstGeom prst="roundRect">
              <a:avLst>
                <a:gd name="adj" fmla="val 16667"/>
              </a:avLst>
            </a:prstGeom>
            <a:solidFill>
              <a:schemeClr val="bg1"/>
            </a:solidFill>
            <a:ln w="9525">
              <a:noFill/>
              <a:round/>
              <a:headEnd/>
              <a:tailEnd/>
            </a:ln>
          </p:spPr>
          <p:txBody>
            <a:bodyPr wrap="none" anchor="ctr"/>
            <a:lstStyle>
              <a:lvl1pPr>
                <a:spcBef>
                  <a:spcPct val="20000"/>
                </a:spcBef>
                <a:buFont typeface="Arial" panose="020B0604020202020204" pitchFamily="34" charset="0"/>
                <a:buChar char="•"/>
                <a:defRPr sz="3200">
                  <a:solidFill>
                    <a:srgbClr val="00458A"/>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0458A"/>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0458A"/>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sv-SE" sz="800" b="1"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Infrastruktur och </a:t>
              </a:r>
              <a:br>
                <a:rPr kumimoji="0" lang="sv-SE" altLang="sv-SE" sz="800" b="1"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br>
              <a:r>
                <a:rPr kumimoji="0" lang="sv-SE" altLang="sv-SE" sz="800" b="1"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driftsäkring</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sv-SE" sz="800" b="0"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Susanne Hultgren</a:t>
              </a:r>
            </a:p>
          </p:txBody>
        </p:sp>
        <p:sp>
          <p:nvSpPr>
            <p:cNvPr id="18" name="AutoShape 15">
              <a:extLst>
                <a:ext uri="{FF2B5EF4-FFF2-40B4-BE49-F238E27FC236}">
                  <a16:creationId xmlns:a16="http://schemas.microsoft.com/office/drawing/2014/main" id="{07BC6B14-E29E-F14D-934A-0F0359414122}"/>
                </a:ext>
              </a:extLst>
            </p:cNvPr>
            <p:cNvSpPr>
              <a:spLocks noChangeArrowheads="1"/>
            </p:cNvSpPr>
            <p:nvPr/>
          </p:nvSpPr>
          <p:spPr bwMode="auto">
            <a:xfrm>
              <a:off x="4698807" y="3028659"/>
              <a:ext cx="1606972" cy="439318"/>
            </a:xfrm>
            <a:prstGeom prst="roundRect">
              <a:avLst>
                <a:gd name="adj" fmla="val 16667"/>
              </a:avLst>
            </a:prstGeom>
            <a:solidFill>
              <a:schemeClr val="bg1"/>
            </a:solidFill>
            <a:ln w="9525">
              <a:noFill/>
              <a:round/>
              <a:headEnd/>
              <a:tailEnd/>
            </a:ln>
          </p:spPr>
          <p:txBody>
            <a:bodyPr wrap="none" anchor="ctr"/>
            <a:lstStyle>
              <a:lvl1pPr>
                <a:spcBef>
                  <a:spcPct val="20000"/>
                </a:spcBef>
                <a:buFont typeface="Arial" panose="020B0604020202020204" pitchFamily="34" charset="0"/>
                <a:buChar char="•"/>
                <a:defRPr sz="3200">
                  <a:solidFill>
                    <a:srgbClr val="00458A"/>
                  </a:solidFill>
                  <a:latin typeface="Franklin Gothic Book" panose="020B0503020102020204" pitchFamily="34" charset="0"/>
                </a:defRPr>
              </a:lvl1pPr>
              <a:lvl2pPr marL="742950" indent="-285750">
                <a:spcBef>
                  <a:spcPct val="20000"/>
                </a:spcBef>
                <a:buFont typeface="Arial" panose="020B0604020202020204" pitchFamily="34" charset="0"/>
                <a:buChar char="–"/>
                <a:defRPr sz="2800">
                  <a:solidFill>
                    <a:srgbClr val="00458A"/>
                  </a:solidFill>
                  <a:latin typeface="Franklin Gothic Book" panose="020B0503020102020204" pitchFamily="34" charset="0"/>
                </a:defRPr>
              </a:lvl2pPr>
              <a:lvl3pPr marL="1143000" indent="-228600">
                <a:spcBef>
                  <a:spcPct val="20000"/>
                </a:spcBef>
                <a:buFont typeface="Arial" panose="020B0604020202020204" pitchFamily="34" charset="0"/>
                <a:buChar char="•"/>
                <a:defRPr sz="2400">
                  <a:solidFill>
                    <a:srgbClr val="00458A"/>
                  </a:solidFill>
                  <a:latin typeface="Franklin Gothic Book" panose="020B0503020102020204" pitchFamily="34" charset="0"/>
                </a:defRPr>
              </a:lvl3pPr>
              <a:lvl4pPr marL="16002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4pPr>
              <a:lvl5pPr marL="2057400" indent="-228600">
                <a:spcBef>
                  <a:spcPct val="20000"/>
                </a:spcBef>
                <a:buFont typeface="Arial" panose="020B0604020202020204" pitchFamily="34" charset="0"/>
                <a:buChar char="»"/>
                <a:defRPr sz="2000">
                  <a:solidFill>
                    <a:srgbClr val="00458A"/>
                  </a:solidFill>
                  <a:latin typeface="Franklin Gothic Book" panose="020B05030201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00458A"/>
                  </a:solidFill>
                  <a:latin typeface="Franklin Gothic Book" panose="020B05030201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sv-SE" sz="800" b="1"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Ekonomi och upphandling</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sv-SE" altLang="sv-SE" sz="800" b="0" i="0" u="none" strike="noStrike" kern="1200" cap="none" spc="0" normalizeH="0" baseline="0" noProof="0">
                  <a:ln>
                    <a:noFill/>
                  </a:ln>
                  <a:solidFill>
                    <a:srgbClr val="2B4C8D"/>
                  </a:solidFill>
                  <a:effectLst/>
                  <a:uLnTx/>
                  <a:uFillTx/>
                  <a:latin typeface="Franklin Gothic Book" panose="020B0503020102020204" pitchFamily="34" charset="0"/>
                  <a:ea typeface="+mn-ea"/>
                  <a:cs typeface="+mn-cs"/>
                </a:rPr>
                <a:t>Linda Rudenwall</a:t>
              </a:r>
            </a:p>
          </p:txBody>
        </p:sp>
        <p:sp>
          <p:nvSpPr>
            <p:cNvPr id="19" name="Line 16">
              <a:extLst>
                <a:ext uri="{FF2B5EF4-FFF2-40B4-BE49-F238E27FC236}">
                  <a16:creationId xmlns:a16="http://schemas.microsoft.com/office/drawing/2014/main" id="{C866DFFA-D3C1-1544-9A4B-85E8638707C1}"/>
                </a:ext>
              </a:extLst>
            </p:cNvPr>
            <p:cNvSpPr>
              <a:spLocks noChangeShapeType="1"/>
            </p:cNvSpPr>
            <p:nvPr/>
          </p:nvSpPr>
          <p:spPr bwMode="auto">
            <a:xfrm>
              <a:off x="4411245" y="3763010"/>
              <a:ext cx="0" cy="18634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20" name="Line 16">
              <a:extLst>
                <a:ext uri="{FF2B5EF4-FFF2-40B4-BE49-F238E27FC236}">
                  <a16:creationId xmlns:a16="http://schemas.microsoft.com/office/drawing/2014/main" id="{7A31DD65-DC58-294B-A3C3-9AF9F58FCFE5}"/>
                </a:ext>
              </a:extLst>
            </p:cNvPr>
            <p:cNvSpPr>
              <a:spLocks noChangeShapeType="1"/>
            </p:cNvSpPr>
            <p:nvPr/>
          </p:nvSpPr>
          <p:spPr bwMode="auto">
            <a:xfrm>
              <a:off x="3138818" y="3763010"/>
              <a:ext cx="0" cy="18634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21" name="Line 16">
              <a:extLst>
                <a:ext uri="{FF2B5EF4-FFF2-40B4-BE49-F238E27FC236}">
                  <a16:creationId xmlns:a16="http://schemas.microsoft.com/office/drawing/2014/main" id="{41D32538-594B-144E-87AA-638A22CEEBD7}"/>
                </a:ext>
              </a:extLst>
            </p:cNvPr>
            <p:cNvSpPr>
              <a:spLocks noChangeShapeType="1"/>
            </p:cNvSpPr>
            <p:nvPr/>
          </p:nvSpPr>
          <p:spPr bwMode="auto">
            <a:xfrm>
              <a:off x="5638128" y="3763010"/>
              <a:ext cx="0" cy="18634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22" name="Line 16">
              <a:extLst>
                <a:ext uri="{FF2B5EF4-FFF2-40B4-BE49-F238E27FC236}">
                  <a16:creationId xmlns:a16="http://schemas.microsoft.com/office/drawing/2014/main" id="{AF6D1C9A-C9C0-6D49-B1EE-E0C4F1111951}"/>
                </a:ext>
              </a:extLst>
            </p:cNvPr>
            <p:cNvSpPr>
              <a:spLocks noChangeShapeType="1"/>
            </p:cNvSpPr>
            <p:nvPr/>
          </p:nvSpPr>
          <p:spPr bwMode="auto">
            <a:xfrm>
              <a:off x="7088292" y="3782685"/>
              <a:ext cx="0" cy="149949"/>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23" name="Line 16">
              <a:extLst>
                <a:ext uri="{FF2B5EF4-FFF2-40B4-BE49-F238E27FC236}">
                  <a16:creationId xmlns:a16="http://schemas.microsoft.com/office/drawing/2014/main" id="{A54928A2-482B-4149-984C-298EF3DCB78A}"/>
                </a:ext>
              </a:extLst>
            </p:cNvPr>
            <p:cNvSpPr>
              <a:spLocks noChangeShapeType="1"/>
            </p:cNvSpPr>
            <p:nvPr/>
          </p:nvSpPr>
          <p:spPr bwMode="auto">
            <a:xfrm flipV="1">
              <a:off x="4066242" y="3216705"/>
              <a:ext cx="632565" cy="5574"/>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grpSp>
      <p:sp>
        <p:nvSpPr>
          <p:cNvPr id="30" name="Platshållare för text 10">
            <a:extLst>
              <a:ext uri="{FF2B5EF4-FFF2-40B4-BE49-F238E27FC236}">
                <a16:creationId xmlns:a16="http://schemas.microsoft.com/office/drawing/2014/main" id="{BA92055A-4EAF-6341-A04D-EE264D4013FA}"/>
              </a:ext>
            </a:extLst>
          </p:cNvPr>
          <p:cNvSpPr txBox="1">
            <a:spLocks/>
          </p:cNvSpPr>
          <p:nvPr userDrawn="1"/>
        </p:nvSpPr>
        <p:spPr>
          <a:xfrm>
            <a:off x="554855" y="615691"/>
            <a:ext cx="6774024" cy="491837"/>
          </a:xfrm>
          <a:prstGeom prst="rect">
            <a:avLst/>
          </a:prstGeom>
        </p:spPr>
        <p:txBody>
          <a:bodyPr anchor="b"/>
          <a:lstStyle>
            <a:lvl1pPr marL="0" indent="0" algn="l" defTabSz="914400" rtl="0" eaLnBrk="1" latinLnBrk="0" hangingPunct="1">
              <a:lnSpc>
                <a:spcPts val="2760"/>
              </a:lnSpc>
              <a:spcBef>
                <a:spcPts val="1000"/>
              </a:spcBef>
              <a:buFont typeface="Arial" panose="020B0604020202020204" pitchFamily="34" charset="0"/>
              <a:buNone/>
              <a:defRPr lang="sv-SE" sz="2400" b="1" i="0" kern="1200" smtClean="0">
                <a:solidFill>
                  <a:schemeClr val="bg1"/>
                </a:solidFill>
                <a:effectLst/>
                <a:latin typeface="Franklin Gothic Demi"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700"/>
              <a:t>Avdelningar och bolagsledningsgrupp</a:t>
            </a:r>
          </a:p>
        </p:txBody>
      </p:sp>
    </p:spTree>
    <p:extLst>
      <p:ext uri="{BB962C8B-B14F-4D97-AF65-F5344CB8AC3E}">
        <p14:creationId xmlns:p14="http://schemas.microsoft.com/office/powerpoint/2010/main" val="30585829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2_Rubrik och innehåll">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7EB64764-B047-E644-8FEF-5B3226CCB251}"/>
              </a:ext>
            </a:extLst>
          </p:cNvPr>
          <p:cNvPicPr>
            <a:picLocks noChangeAspect="1"/>
          </p:cNvPicPr>
          <p:nvPr userDrawn="1"/>
        </p:nvPicPr>
        <p:blipFill>
          <a:blip r:embed="rId2"/>
          <a:srcRect/>
          <a:stretch/>
        </p:blipFill>
        <p:spPr>
          <a:xfrm>
            <a:off x="-1" y="0"/>
            <a:ext cx="9144000" cy="5143500"/>
          </a:xfrm>
          <a:prstGeom prst="rect">
            <a:avLst/>
          </a:prstGeom>
        </p:spPr>
      </p:pic>
      <p:sp>
        <p:nvSpPr>
          <p:cNvPr id="13" name="Rektangel 12">
            <a:extLst>
              <a:ext uri="{FF2B5EF4-FFF2-40B4-BE49-F238E27FC236}">
                <a16:creationId xmlns:a16="http://schemas.microsoft.com/office/drawing/2014/main" id="{3DF4250D-0748-E041-86D9-06CD674BF7B5}"/>
              </a:ext>
            </a:extLst>
          </p:cNvPr>
          <p:cNvSpPr/>
          <p:nvPr userDrawn="1"/>
        </p:nvSpPr>
        <p:spPr>
          <a:xfrm rot="16200000">
            <a:off x="2717222" y="-1283278"/>
            <a:ext cx="3709554" cy="9144002"/>
          </a:xfrm>
          <a:prstGeom prst="rect">
            <a:avLst/>
          </a:prstGeom>
          <a:gradFill>
            <a:gsLst>
              <a:gs pos="9000">
                <a:schemeClr val="accent1">
                  <a:alpha val="0"/>
                  <a:lumMod val="0"/>
                </a:schemeClr>
              </a:gs>
              <a:gs pos="68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pic>
        <p:nvPicPr>
          <p:cNvPr id="11" name="Bildobjekt 10">
            <a:extLst>
              <a:ext uri="{FF2B5EF4-FFF2-40B4-BE49-F238E27FC236}">
                <a16:creationId xmlns:a16="http://schemas.microsoft.com/office/drawing/2014/main" id="{F4510BA1-65A5-F446-AE22-3F9D9327D55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80642" y="4500264"/>
            <a:ext cx="1436675" cy="556618"/>
          </a:xfrm>
          <a:prstGeom prst="rect">
            <a:avLst/>
          </a:prstGeom>
        </p:spPr>
      </p:pic>
      <p:sp>
        <p:nvSpPr>
          <p:cNvPr id="6" name="Platshållare för text 10">
            <a:extLst>
              <a:ext uri="{FF2B5EF4-FFF2-40B4-BE49-F238E27FC236}">
                <a16:creationId xmlns:a16="http://schemas.microsoft.com/office/drawing/2014/main" id="{C5800703-20D9-1D4C-8BBA-D70AD52D6A5F}"/>
              </a:ext>
            </a:extLst>
          </p:cNvPr>
          <p:cNvSpPr txBox="1">
            <a:spLocks/>
          </p:cNvSpPr>
          <p:nvPr userDrawn="1"/>
        </p:nvSpPr>
        <p:spPr>
          <a:xfrm>
            <a:off x="229677" y="2929291"/>
            <a:ext cx="3607594" cy="491837"/>
          </a:xfrm>
          <a:prstGeom prst="rect">
            <a:avLst/>
          </a:prstGeom>
        </p:spPr>
        <p:txBody>
          <a:bodyPr anchor="b"/>
          <a:lstStyle>
            <a:lvl1pPr marL="0" indent="0" algn="l" defTabSz="914400" rtl="0" eaLnBrk="1" latinLnBrk="0" hangingPunct="1">
              <a:lnSpc>
                <a:spcPts val="2760"/>
              </a:lnSpc>
              <a:spcBef>
                <a:spcPts val="1000"/>
              </a:spcBef>
              <a:buFont typeface="Arial" panose="020B0604020202020204" pitchFamily="34" charset="0"/>
              <a:buNone/>
              <a:defRPr lang="sv-SE" sz="2400" b="1" i="0" kern="1200" smtClean="0">
                <a:solidFill>
                  <a:schemeClr val="bg1"/>
                </a:solidFill>
                <a:effectLst/>
                <a:latin typeface="Franklin Gothic Demi"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700" b="1" i="0">
                <a:latin typeface="Franklin Gothic Demi" panose="020B0603020102020204" pitchFamily="34" charset="0"/>
              </a:rPr>
              <a:t>Vision</a:t>
            </a:r>
            <a:endParaRPr lang="sv-SE" sz="1800" b="1" i="0">
              <a:latin typeface="Franklin Gothic Demi" panose="020B0603020102020204" pitchFamily="34" charset="0"/>
            </a:endParaRPr>
          </a:p>
        </p:txBody>
      </p:sp>
      <p:sp>
        <p:nvSpPr>
          <p:cNvPr id="7" name="Platshållare för text 10">
            <a:extLst>
              <a:ext uri="{FF2B5EF4-FFF2-40B4-BE49-F238E27FC236}">
                <a16:creationId xmlns:a16="http://schemas.microsoft.com/office/drawing/2014/main" id="{5C7BAC4B-653D-0E47-8266-2BE190997A05}"/>
              </a:ext>
            </a:extLst>
          </p:cNvPr>
          <p:cNvSpPr txBox="1">
            <a:spLocks/>
          </p:cNvSpPr>
          <p:nvPr userDrawn="1"/>
        </p:nvSpPr>
        <p:spPr>
          <a:xfrm>
            <a:off x="229677" y="4022170"/>
            <a:ext cx="4511372" cy="1121330"/>
          </a:xfrm>
          <a:prstGeom prst="rect">
            <a:avLst/>
          </a:prstGeom>
        </p:spPr>
        <p:txBody>
          <a:bodyPr/>
          <a:lstStyle>
            <a:lvl1pPr marL="0" indent="0" algn="l" defTabSz="914400" rtl="0" eaLnBrk="1" latinLnBrk="0" hangingPunct="1">
              <a:lnSpc>
                <a:spcPts val="1660"/>
              </a:lnSpc>
              <a:spcBef>
                <a:spcPts val="1000"/>
              </a:spcBef>
              <a:buFont typeface="Arial" panose="020B0604020202020204" pitchFamily="34" charset="0"/>
              <a:buNone/>
              <a:defRPr lang="sv-SE" sz="1400" b="0" i="0" kern="1200" smtClean="0">
                <a:solidFill>
                  <a:schemeClr val="bg1"/>
                </a:solidFill>
                <a:effectLst/>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260"/>
              </a:lnSpc>
            </a:pPr>
            <a:r>
              <a:rPr lang="sv-SE" sz="1050" b="0" i="0">
                <a:latin typeface="Franklin Gothic Book" panose="020B0503020102020204" pitchFamily="34" charset="0"/>
              </a:rPr>
              <a:t>Vi är Nordens största spårvägsbolag och en av de största aktörerna i Europa. Vi kan och vi ska jämföras med de bästa i världen! Vår verksamhet ska ha </a:t>
            </a:r>
            <a:br>
              <a:rPr lang="sv-SE" sz="1050" b="0" i="0">
                <a:latin typeface="Franklin Gothic Book" panose="020B0503020102020204" pitchFamily="34" charset="0"/>
              </a:rPr>
            </a:br>
            <a:r>
              <a:rPr lang="sv-SE" sz="1050" b="0" i="0">
                <a:latin typeface="Franklin Gothic Book" panose="020B0503020102020204" pitchFamily="34" charset="0"/>
              </a:rPr>
              <a:t>en kvalitet i världsklass och vara hållbar. Därför tar vi ansvar för miljön, engagerar oss i samhället och har balans i vår ekonomi.</a:t>
            </a:r>
          </a:p>
        </p:txBody>
      </p:sp>
      <p:sp>
        <p:nvSpPr>
          <p:cNvPr id="8" name="Platshållare för text 3">
            <a:extLst>
              <a:ext uri="{FF2B5EF4-FFF2-40B4-BE49-F238E27FC236}">
                <a16:creationId xmlns:a16="http://schemas.microsoft.com/office/drawing/2014/main" id="{6A574AE5-94CF-C444-B692-EAD9DDFDFFFF}"/>
              </a:ext>
            </a:extLst>
          </p:cNvPr>
          <p:cNvSpPr txBox="1">
            <a:spLocks/>
          </p:cNvSpPr>
          <p:nvPr userDrawn="1"/>
        </p:nvSpPr>
        <p:spPr>
          <a:xfrm>
            <a:off x="229791" y="3234834"/>
            <a:ext cx="3607480" cy="958453"/>
          </a:xfrm>
          <a:prstGeom prst="rect">
            <a:avLst/>
          </a:prstGeom>
        </p:spPr>
        <p:txBody>
          <a:bodyPr anchor="ctr"/>
          <a:lstStyle>
            <a:lvl1pPr marL="0" marR="0" indent="0" algn="l" defTabSz="914400" rtl="0" eaLnBrk="1" fontAlgn="auto" latinLnBrk="0" hangingPunct="1">
              <a:lnSpc>
                <a:spcPts val="2460"/>
              </a:lnSpc>
              <a:spcBef>
                <a:spcPts val="1000"/>
              </a:spcBef>
              <a:spcAft>
                <a:spcPts val="0"/>
              </a:spcAft>
              <a:buClrTx/>
              <a:buSzTx/>
              <a:buFont typeface="Arial" panose="020B0604020202020204" pitchFamily="34" charset="0"/>
              <a:buNone/>
              <a:tabLst/>
              <a:defRPr lang="sv-SE" sz="2800" b="1" kern="1200" smtClean="0">
                <a:solidFill>
                  <a:schemeClr val="bg1"/>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i="0" kern="1200">
                <a:solidFill>
                  <a:schemeClr val="tx1"/>
                </a:solidFill>
                <a:latin typeface="Franklin Gothic Demi" panose="020B06030201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b="1" i="0" kern="1200">
                <a:solidFill>
                  <a:schemeClr val="tx1"/>
                </a:solidFill>
                <a:latin typeface="Franklin Gothic Demi" panose="020B06030201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b="1" i="0" kern="1200">
                <a:solidFill>
                  <a:schemeClr val="tx1"/>
                </a:solidFill>
                <a:latin typeface="Franklin Gothic Demi" panose="020B06030201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b="1" i="0" kern="1200">
                <a:solidFill>
                  <a:schemeClr val="tx1"/>
                </a:solidFill>
                <a:latin typeface="Franklin Gothic Demi"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100" b="1" i="0">
                <a:latin typeface="Franklin Gothic Demi" panose="020B0603020102020204" pitchFamily="34" charset="0"/>
              </a:rPr>
              <a:t>”En hållbar spårvägsresa </a:t>
            </a:r>
            <a:br>
              <a:rPr lang="sv-SE" sz="2100" b="1" i="0">
                <a:latin typeface="Franklin Gothic Demi" panose="020B0603020102020204" pitchFamily="34" charset="0"/>
              </a:rPr>
            </a:br>
            <a:r>
              <a:rPr lang="sv-SE" sz="2100" b="1" i="0">
                <a:latin typeface="Franklin Gothic Demi" panose="020B0603020102020204" pitchFamily="34" charset="0"/>
              </a:rPr>
              <a:t>i världsklass”</a:t>
            </a:r>
          </a:p>
        </p:txBody>
      </p:sp>
      <p:pic>
        <p:nvPicPr>
          <p:cNvPr id="3" name="Bildobjekt 2">
            <a:extLst>
              <a:ext uri="{FF2B5EF4-FFF2-40B4-BE49-F238E27FC236}">
                <a16:creationId xmlns:a16="http://schemas.microsoft.com/office/drawing/2014/main" id="{0E3F81C5-9770-F24C-9EFC-4427B7F1601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8159857" y="64048"/>
            <a:ext cx="857459" cy="849600"/>
          </a:xfrm>
          <a:prstGeom prst="rect">
            <a:avLst/>
          </a:prstGeom>
        </p:spPr>
      </p:pic>
    </p:spTree>
    <p:extLst>
      <p:ext uri="{BB962C8B-B14F-4D97-AF65-F5344CB8AC3E}">
        <p14:creationId xmlns:p14="http://schemas.microsoft.com/office/powerpoint/2010/main" val="2404793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Rubrik och innehåll">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80E829FF-9A33-6B4B-A825-75EE94994517}"/>
              </a:ext>
            </a:extLst>
          </p:cNvPr>
          <p:cNvPicPr>
            <a:picLocks noChangeAspect="1"/>
          </p:cNvPicPr>
          <p:nvPr userDrawn="1"/>
        </p:nvPicPr>
        <p:blipFill>
          <a:blip r:embed="rId2" cstate="screen">
            <a:alphaModFix amt="21000"/>
            <a:extLst>
              <a:ext uri="{28A0092B-C50C-407E-A947-70E740481C1C}">
                <a14:useLocalDpi xmlns:a14="http://schemas.microsoft.com/office/drawing/2010/main"/>
              </a:ext>
            </a:extLst>
          </a:blip>
          <a:srcRect/>
          <a:stretch/>
        </p:blipFill>
        <p:spPr>
          <a:xfrm>
            <a:off x="1" y="0"/>
            <a:ext cx="9143999" cy="5143500"/>
          </a:xfrm>
          <a:prstGeom prst="rect">
            <a:avLst/>
          </a:prstGeom>
        </p:spPr>
      </p:pic>
      <p:sp>
        <p:nvSpPr>
          <p:cNvPr id="7" name="Platshållare för text 10">
            <a:extLst>
              <a:ext uri="{FF2B5EF4-FFF2-40B4-BE49-F238E27FC236}">
                <a16:creationId xmlns:a16="http://schemas.microsoft.com/office/drawing/2014/main" id="{D8817604-1181-2747-A758-EC58A456961F}"/>
              </a:ext>
            </a:extLst>
          </p:cNvPr>
          <p:cNvSpPr>
            <a:spLocks noGrp="1"/>
          </p:cNvSpPr>
          <p:nvPr>
            <p:ph type="body" sz="quarter" idx="10" hasCustomPrompt="1"/>
          </p:nvPr>
        </p:nvSpPr>
        <p:spPr>
          <a:xfrm>
            <a:off x="1" y="2412642"/>
            <a:ext cx="9144000" cy="491837"/>
          </a:xfrm>
          <a:prstGeom prst="rect">
            <a:avLst/>
          </a:prstGeom>
        </p:spPr>
        <p:txBody>
          <a:bodyPr anchor="ctr"/>
          <a:lstStyle>
            <a:lvl1pPr marL="0" indent="0" algn="ctr">
              <a:lnSpc>
                <a:spcPts val="2070"/>
              </a:lnSpc>
              <a:buNone/>
              <a:defRPr sz="4050" b="1" i="0">
                <a:solidFill>
                  <a:schemeClr val="bg1"/>
                </a:solidFill>
                <a:latin typeface="Franklin Gothic Demi" panose="020B0603020102020204" pitchFamily="34" charset="0"/>
              </a:defRPr>
            </a:lvl1pPr>
          </a:lstStyle>
          <a:p>
            <a:pPr lvl="0"/>
            <a:r>
              <a:rPr lang="sv-SE"/>
              <a:t>Mellansida</a:t>
            </a:r>
          </a:p>
        </p:txBody>
      </p:sp>
    </p:spTree>
    <p:extLst>
      <p:ext uri="{BB962C8B-B14F-4D97-AF65-F5344CB8AC3E}">
        <p14:creationId xmlns:p14="http://schemas.microsoft.com/office/powerpoint/2010/main" val="2359288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1_Rubrik och innehåll">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7EB64764-B047-E644-8FEF-5B3226CCB251}"/>
              </a:ext>
            </a:extLst>
          </p:cNvPr>
          <p:cNvPicPr>
            <a:picLocks noChangeAspect="1"/>
          </p:cNvPicPr>
          <p:nvPr userDrawn="1"/>
        </p:nvPicPr>
        <p:blipFill>
          <a:blip r:embed="rId2"/>
          <a:srcRect/>
          <a:stretch/>
        </p:blipFill>
        <p:spPr>
          <a:xfrm>
            <a:off x="-1" y="0"/>
            <a:ext cx="9144000" cy="5143500"/>
          </a:xfrm>
          <a:prstGeom prst="rect">
            <a:avLst/>
          </a:prstGeom>
        </p:spPr>
      </p:pic>
      <p:sp>
        <p:nvSpPr>
          <p:cNvPr id="13" name="Rektangel 12">
            <a:extLst>
              <a:ext uri="{FF2B5EF4-FFF2-40B4-BE49-F238E27FC236}">
                <a16:creationId xmlns:a16="http://schemas.microsoft.com/office/drawing/2014/main" id="{3DF4250D-0748-E041-86D9-06CD674BF7B5}"/>
              </a:ext>
            </a:extLst>
          </p:cNvPr>
          <p:cNvSpPr/>
          <p:nvPr userDrawn="1"/>
        </p:nvSpPr>
        <p:spPr>
          <a:xfrm rot="16200000">
            <a:off x="3044537" y="-955965"/>
            <a:ext cx="3054926" cy="9144002"/>
          </a:xfrm>
          <a:prstGeom prst="rect">
            <a:avLst/>
          </a:prstGeom>
          <a:gradFill>
            <a:gsLst>
              <a:gs pos="9000">
                <a:schemeClr val="accent1">
                  <a:alpha val="0"/>
                  <a:lumMod val="0"/>
                </a:schemeClr>
              </a:gs>
              <a:gs pos="68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pic>
        <p:nvPicPr>
          <p:cNvPr id="11" name="Bildobjekt 10">
            <a:extLst>
              <a:ext uri="{FF2B5EF4-FFF2-40B4-BE49-F238E27FC236}">
                <a16:creationId xmlns:a16="http://schemas.microsoft.com/office/drawing/2014/main" id="{F4510BA1-65A5-F446-AE22-3F9D9327D55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80642" y="4500264"/>
            <a:ext cx="1436675" cy="556618"/>
          </a:xfrm>
          <a:prstGeom prst="rect">
            <a:avLst/>
          </a:prstGeom>
        </p:spPr>
      </p:pic>
      <p:sp>
        <p:nvSpPr>
          <p:cNvPr id="6" name="Platshållare för text 10">
            <a:extLst>
              <a:ext uri="{FF2B5EF4-FFF2-40B4-BE49-F238E27FC236}">
                <a16:creationId xmlns:a16="http://schemas.microsoft.com/office/drawing/2014/main" id="{EA53D25C-5849-524D-9226-3E1D80E4FF45}"/>
              </a:ext>
            </a:extLst>
          </p:cNvPr>
          <p:cNvSpPr txBox="1">
            <a:spLocks/>
          </p:cNvSpPr>
          <p:nvPr userDrawn="1"/>
        </p:nvSpPr>
        <p:spPr>
          <a:xfrm>
            <a:off x="229677" y="2764673"/>
            <a:ext cx="3607594" cy="491837"/>
          </a:xfrm>
          <a:prstGeom prst="rect">
            <a:avLst/>
          </a:prstGeom>
        </p:spPr>
        <p:txBody>
          <a:bodyPr/>
          <a:lstStyle>
            <a:lvl1pPr marL="0" indent="0" algn="l" defTabSz="914400" rtl="0" eaLnBrk="1" latinLnBrk="0" hangingPunct="1">
              <a:lnSpc>
                <a:spcPts val="2760"/>
              </a:lnSpc>
              <a:spcBef>
                <a:spcPts val="1000"/>
              </a:spcBef>
              <a:buFont typeface="Arial" panose="020B0604020202020204" pitchFamily="34" charset="0"/>
              <a:buNone/>
              <a:defRPr lang="sv-SE" sz="2400" b="1" i="0" kern="1200" smtClean="0">
                <a:solidFill>
                  <a:schemeClr val="bg1"/>
                </a:solidFill>
                <a:effectLst/>
                <a:latin typeface="Franklin Gothic Demi"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700" b="1" i="0">
                <a:latin typeface="Franklin Gothic Demi" panose="020B0603020102020204" pitchFamily="34" charset="0"/>
              </a:rPr>
              <a:t>Mission</a:t>
            </a:r>
            <a:endParaRPr lang="sv-SE" sz="1800" b="1" i="0">
              <a:latin typeface="Franklin Gothic Demi" panose="020B0603020102020204" pitchFamily="34" charset="0"/>
            </a:endParaRPr>
          </a:p>
        </p:txBody>
      </p:sp>
      <p:sp>
        <p:nvSpPr>
          <p:cNvPr id="7" name="Platshållare för text 10">
            <a:extLst>
              <a:ext uri="{FF2B5EF4-FFF2-40B4-BE49-F238E27FC236}">
                <a16:creationId xmlns:a16="http://schemas.microsoft.com/office/drawing/2014/main" id="{54B9ADAA-668B-DA48-A59C-50495F7AA883}"/>
              </a:ext>
            </a:extLst>
          </p:cNvPr>
          <p:cNvSpPr txBox="1">
            <a:spLocks/>
          </p:cNvSpPr>
          <p:nvPr userDrawn="1"/>
        </p:nvSpPr>
        <p:spPr>
          <a:xfrm>
            <a:off x="229677" y="3785950"/>
            <a:ext cx="3681496" cy="1121330"/>
          </a:xfrm>
          <a:prstGeom prst="rect">
            <a:avLst/>
          </a:prstGeom>
        </p:spPr>
        <p:txBody>
          <a:bodyPr/>
          <a:lstStyle>
            <a:lvl1pPr marL="0" indent="0" algn="l" defTabSz="914400" rtl="0" eaLnBrk="1" latinLnBrk="0" hangingPunct="1">
              <a:lnSpc>
                <a:spcPts val="1660"/>
              </a:lnSpc>
              <a:spcBef>
                <a:spcPts val="1000"/>
              </a:spcBef>
              <a:buFont typeface="Arial" panose="020B0604020202020204" pitchFamily="34" charset="0"/>
              <a:buNone/>
              <a:defRPr lang="sv-SE" sz="1400" b="0" i="0" kern="1200" smtClean="0">
                <a:solidFill>
                  <a:schemeClr val="bg1"/>
                </a:solidFill>
                <a:effectLst/>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260"/>
              </a:lnSpc>
            </a:pPr>
            <a:r>
              <a:rPr lang="sv-SE" sz="1050" b="0" i="0">
                <a:latin typeface="Franklin Gothic Book" panose="020B0503020102020204" pitchFamily="34" charset="0"/>
              </a:rPr>
              <a:t>Vi ger göteborgarna rörelsefrihet och hjälper dem med livspusslet. Vi är en viktig del i deras vardag och varje dag </a:t>
            </a:r>
            <a:br>
              <a:rPr lang="sv-SE" sz="1050" b="0" i="0">
                <a:latin typeface="Franklin Gothic Book" panose="020B0503020102020204" pitchFamily="34" charset="0"/>
              </a:rPr>
            </a:br>
            <a:r>
              <a:rPr lang="sv-SE" sz="1050" b="0" i="0">
                <a:latin typeface="Franklin Gothic Book" panose="020B0503020102020204" pitchFamily="34" charset="0"/>
              </a:rPr>
              <a:t>ska vi arbeta för bästa möjliga tillgänglighet och tillförlitlighet. För att lyckas, måste vi arbeta tillsammans.</a:t>
            </a:r>
          </a:p>
        </p:txBody>
      </p:sp>
      <p:sp>
        <p:nvSpPr>
          <p:cNvPr id="8" name="Platshållare för text 3">
            <a:extLst>
              <a:ext uri="{FF2B5EF4-FFF2-40B4-BE49-F238E27FC236}">
                <a16:creationId xmlns:a16="http://schemas.microsoft.com/office/drawing/2014/main" id="{BA298652-2F69-EE45-9951-E2B8389A6B05}"/>
              </a:ext>
            </a:extLst>
          </p:cNvPr>
          <p:cNvSpPr txBox="1">
            <a:spLocks/>
          </p:cNvSpPr>
          <p:nvPr userDrawn="1"/>
        </p:nvSpPr>
        <p:spPr>
          <a:xfrm>
            <a:off x="229791" y="3136809"/>
            <a:ext cx="3607480" cy="958453"/>
          </a:xfrm>
          <a:prstGeom prst="rect">
            <a:avLst/>
          </a:prstGeom>
        </p:spPr>
        <p:txBody>
          <a:bodyPr/>
          <a:lstStyle>
            <a:lvl1pPr marL="0" marR="0" indent="0" algn="l" defTabSz="914400" rtl="0" eaLnBrk="1" fontAlgn="auto" latinLnBrk="0" hangingPunct="1">
              <a:lnSpc>
                <a:spcPts val="2360"/>
              </a:lnSpc>
              <a:spcBef>
                <a:spcPts val="1000"/>
              </a:spcBef>
              <a:spcAft>
                <a:spcPts val="0"/>
              </a:spcAft>
              <a:buClrTx/>
              <a:buSzTx/>
              <a:buFont typeface="Arial" panose="020B0604020202020204" pitchFamily="34" charset="0"/>
              <a:buNone/>
              <a:tabLst/>
              <a:defRPr lang="sv-SE" sz="2800" b="1" kern="1200" smtClean="0">
                <a:solidFill>
                  <a:schemeClr val="bg1"/>
                </a:solidFill>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i="0" kern="1200">
                <a:solidFill>
                  <a:schemeClr val="tx1"/>
                </a:solidFill>
                <a:latin typeface="Franklin Gothic Demi" panose="020B06030201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b="1" i="0" kern="1200">
                <a:solidFill>
                  <a:schemeClr val="tx1"/>
                </a:solidFill>
                <a:latin typeface="Franklin Gothic Demi" panose="020B06030201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b="1" i="0" kern="1200">
                <a:solidFill>
                  <a:schemeClr val="tx1"/>
                </a:solidFill>
                <a:latin typeface="Franklin Gothic Demi" panose="020B06030201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b="1" i="0" kern="1200">
                <a:solidFill>
                  <a:schemeClr val="tx1"/>
                </a:solidFill>
                <a:latin typeface="Franklin Gothic Demi"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defRPr/>
            </a:pPr>
            <a:r>
              <a:rPr lang="sv-SE" sz="2100" b="1" i="0">
                <a:latin typeface="Franklin Gothic Demi" panose="020B0603020102020204" pitchFamily="34" charset="0"/>
              </a:rPr>
              <a:t>”Tillsammans sätter vi Göteborg i rörelse”</a:t>
            </a:r>
          </a:p>
        </p:txBody>
      </p:sp>
      <p:pic>
        <p:nvPicPr>
          <p:cNvPr id="9" name="Bildobjekt 8">
            <a:extLst>
              <a:ext uri="{FF2B5EF4-FFF2-40B4-BE49-F238E27FC236}">
                <a16:creationId xmlns:a16="http://schemas.microsoft.com/office/drawing/2014/main" id="{E3D0984B-0150-A045-902E-37B2ED4CF3C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8159857" y="64048"/>
            <a:ext cx="857459" cy="849600"/>
          </a:xfrm>
          <a:prstGeom prst="rect">
            <a:avLst/>
          </a:prstGeom>
        </p:spPr>
      </p:pic>
    </p:spTree>
    <p:extLst>
      <p:ext uri="{BB962C8B-B14F-4D97-AF65-F5344CB8AC3E}">
        <p14:creationId xmlns:p14="http://schemas.microsoft.com/office/powerpoint/2010/main" val="1508893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0_Rubrik och innehåll">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7EB64764-B047-E644-8FEF-5B3226CCB251}"/>
              </a:ext>
            </a:extLst>
          </p:cNvPr>
          <p:cNvPicPr>
            <a:picLocks noChangeAspect="1"/>
          </p:cNvPicPr>
          <p:nvPr userDrawn="1"/>
        </p:nvPicPr>
        <p:blipFill>
          <a:blip r:embed="rId2"/>
          <a:srcRect/>
          <a:stretch/>
        </p:blipFill>
        <p:spPr>
          <a:xfrm>
            <a:off x="-1" y="0"/>
            <a:ext cx="9144000" cy="5143500"/>
          </a:xfrm>
          <a:prstGeom prst="rect">
            <a:avLst/>
          </a:prstGeom>
        </p:spPr>
      </p:pic>
      <p:pic>
        <p:nvPicPr>
          <p:cNvPr id="11" name="Bildobjekt 10">
            <a:extLst>
              <a:ext uri="{FF2B5EF4-FFF2-40B4-BE49-F238E27FC236}">
                <a16:creationId xmlns:a16="http://schemas.microsoft.com/office/drawing/2014/main" id="{F4510BA1-65A5-F446-AE22-3F9D9327D55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80642" y="4500264"/>
            <a:ext cx="1436675" cy="556618"/>
          </a:xfrm>
          <a:prstGeom prst="rect">
            <a:avLst/>
          </a:prstGeom>
        </p:spPr>
      </p:pic>
      <p:sp>
        <p:nvSpPr>
          <p:cNvPr id="6" name="Rektangel 5">
            <a:extLst>
              <a:ext uri="{FF2B5EF4-FFF2-40B4-BE49-F238E27FC236}">
                <a16:creationId xmlns:a16="http://schemas.microsoft.com/office/drawing/2014/main" id="{E4922371-CFA1-C445-810F-F029BB66ED4F}"/>
              </a:ext>
            </a:extLst>
          </p:cNvPr>
          <p:cNvSpPr/>
          <p:nvPr userDrawn="1"/>
        </p:nvSpPr>
        <p:spPr>
          <a:xfrm>
            <a:off x="1" y="0"/>
            <a:ext cx="5436731" cy="5143500"/>
          </a:xfrm>
          <a:prstGeom prst="rect">
            <a:avLst/>
          </a:prstGeom>
          <a:gradFill>
            <a:gsLst>
              <a:gs pos="9000">
                <a:schemeClr val="accent1">
                  <a:alpha val="0"/>
                  <a:lumMod val="0"/>
                </a:schemeClr>
              </a:gs>
              <a:gs pos="68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sp>
        <p:nvSpPr>
          <p:cNvPr id="7" name="Platshållare för text 10">
            <a:extLst>
              <a:ext uri="{FF2B5EF4-FFF2-40B4-BE49-F238E27FC236}">
                <a16:creationId xmlns:a16="http://schemas.microsoft.com/office/drawing/2014/main" id="{D7F4076F-3D2C-5645-A67E-6D4876D980A1}"/>
              </a:ext>
            </a:extLst>
          </p:cNvPr>
          <p:cNvSpPr txBox="1">
            <a:spLocks/>
          </p:cNvSpPr>
          <p:nvPr userDrawn="1"/>
        </p:nvSpPr>
        <p:spPr>
          <a:xfrm>
            <a:off x="229677" y="648565"/>
            <a:ext cx="3607594" cy="491837"/>
          </a:xfrm>
          <a:prstGeom prst="rect">
            <a:avLst/>
          </a:prstGeom>
        </p:spPr>
        <p:txBody>
          <a:bodyPr/>
          <a:lstStyle>
            <a:lvl1pPr marL="0" indent="0" algn="l" defTabSz="914400" rtl="0" eaLnBrk="1" latinLnBrk="0" hangingPunct="1">
              <a:lnSpc>
                <a:spcPts val="2760"/>
              </a:lnSpc>
              <a:spcBef>
                <a:spcPts val="1000"/>
              </a:spcBef>
              <a:buFont typeface="Arial" panose="020B0604020202020204" pitchFamily="34" charset="0"/>
              <a:buNone/>
              <a:defRPr lang="sv-SE" sz="2800" b="1" i="0" kern="1200" smtClean="0">
                <a:solidFill>
                  <a:schemeClr val="bg1"/>
                </a:solidFill>
                <a:effectLst/>
                <a:latin typeface="Franklin Gothic Demi"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700" b="1" i="0">
                <a:latin typeface="Franklin Gothic Demi" panose="020B0603020102020204" pitchFamily="34" charset="0"/>
              </a:rPr>
              <a:t>Kärnvärden</a:t>
            </a:r>
            <a:endParaRPr lang="sv-SE" sz="1800" b="1" i="0">
              <a:latin typeface="Franklin Gothic Demi" panose="020B0603020102020204" pitchFamily="34" charset="0"/>
            </a:endParaRPr>
          </a:p>
        </p:txBody>
      </p:sp>
      <p:sp>
        <p:nvSpPr>
          <p:cNvPr id="8" name="Platshållare för text 10">
            <a:extLst>
              <a:ext uri="{FF2B5EF4-FFF2-40B4-BE49-F238E27FC236}">
                <a16:creationId xmlns:a16="http://schemas.microsoft.com/office/drawing/2014/main" id="{4E27433C-1F3A-9349-ADDB-AE0A4ACE099D}"/>
              </a:ext>
            </a:extLst>
          </p:cNvPr>
          <p:cNvSpPr txBox="1">
            <a:spLocks/>
          </p:cNvSpPr>
          <p:nvPr userDrawn="1"/>
        </p:nvSpPr>
        <p:spPr>
          <a:xfrm>
            <a:off x="229677" y="1744482"/>
            <a:ext cx="3607593" cy="1121330"/>
          </a:xfrm>
          <a:prstGeom prst="rect">
            <a:avLst/>
          </a:prstGeom>
        </p:spPr>
        <p:txBody>
          <a:bodyPr/>
          <a:lstStyle>
            <a:lvl1pPr marL="0" indent="0" algn="l" defTabSz="914400" rtl="0" eaLnBrk="1" latinLnBrk="0" hangingPunct="1">
              <a:lnSpc>
                <a:spcPts val="1660"/>
              </a:lnSpc>
              <a:spcBef>
                <a:spcPts val="1000"/>
              </a:spcBef>
              <a:buFont typeface="Arial" panose="020B0604020202020204" pitchFamily="34" charset="0"/>
              <a:buNone/>
              <a:defRPr lang="sv-SE" sz="1400" b="0" i="0" kern="1200" smtClean="0">
                <a:solidFill>
                  <a:schemeClr val="bg1"/>
                </a:solidFill>
                <a:effectLst/>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260"/>
              </a:lnSpc>
            </a:pPr>
            <a:r>
              <a:rPr lang="sv-SE" sz="1050" b="0" i="0">
                <a:latin typeface="Franklin Gothic Book" panose="020B0503020102020204" pitchFamily="34" charset="0"/>
              </a:rPr>
              <a:t>Ingen medarbetare, resenär eller vår miljö ska skadas av vår verksamhet. Jag vet att vardag och slentrian är den största risken för tillbud och olyckor. Därför tar jag ett förebyggande säkerhetsansvar.</a:t>
            </a:r>
          </a:p>
        </p:txBody>
      </p:sp>
      <p:sp>
        <p:nvSpPr>
          <p:cNvPr id="9" name="Platshållare för text 10">
            <a:extLst>
              <a:ext uri="{FF2B5EF4-FFF2-40B4-BE49-F238E27FC236}">
                <a16:creationId xmlns:a16="http://schemas.microsoft.com/office/drawing/2014/main" id="{478F6DB4-5B65-D241-9819-C22D6BFAEF9F}"/>
              </a:ext>
            </a:extLst>
          </p:cNvPr>
          <p:cNvSpPr txBox="1">
            <a:spLocks/>
          </p:cNvSpPr>
          <p:nvPr userDrawn="1"/>
        </p:nvSpPr>
        <p:spPr>
          <a:xfrm>
            <a:off x="229677" y="1406583"/>
            <a:ext cx="4609023" cy="491837"/>
          </a:xfrm>
          <a:prstGeom prst="rect">
            <a:avLst/>
          </a:prstGeom>
        </p:spPr>
        <p:txBody>
          <a:bodyPr/>
          <a:lstStyle>
            <a:lvl1pPr marL="0" indent="0" algn="l" defTabSz="914400" rtl="0" eaLnBrk="1" latinLnBrk="0" hangingPunct="1">
              <a:lnSpc>
                <a:spcPts val="2760"/>
              </a:lnSpc>
              <a:spcBef>
                <a:spcPts val="1000"/>
              </a:spcBef>
              <a:buFont typeface="Arial" panose="020B0604020202020204" pitchFamily="34" charset="0"/>
              <a:buNone/>
              <a:defRPr lang="sv-SE" sz="2400" b="1" i="0" kern="1200" smtClean="0">
                <a:solidFill>
                  <a:schemeClr val="bg1"/>
                </a:solidFill>
                <a:effectLst/>
                <a:latin typeface="Franklin Gothic Demi"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b="1" i="0">
                <a:latin typeface="Franklin Gothic Demi" panose="020B0603020102020204" pitchFamily="34" charset="0"/>
              </a:rPr>
              <a:t>”Vi sätter säkerheten främst”</a:t>
            </a:r>
          </a:p>
        </p:txBody>
      </p:sp>
      <p:sp>
        <p:nvSpPr>
          <p:cNvPr id="10" name="Platshållare för text 10">
            <a:extLst>
              <a:ext uri="{FF2B5EF4-FFF2-40B4-BE49-F238E27FC236}">
                <a16:creationId xmlns:a16="http://schemas.microsoft.com/office/drawing/2014/main" id="{3636D0F1-2251-8F41-A1EC-BCC368D0415D}"/>
              </a:ext>
            </a:extLst>
          </p:cNvPr>
          <p:cNvSpPr txBox="1">
            <a:spLocks/>
          </p:cNvSpPr>
          <p:nvPr userDrawn="1"/>
        </p:nvSpPr>
        <p:spPr>
          <a:xfrm>
            <a:off x="229677" y="2968160"/>
            <a:ext cx="3607593" cy="1121330"/>
          </a:xfrm>
          <a:prstGeom prst="rect">
            <a:avLst/>
          </a:prstGeom>
        </p:spPr>
        <p:txBody>
          <a:bodyPr/>
          <a:lstStyle>
            <a:lvl1pPr marL="0" indent="0" algn="l" defTabSz="914400" rtl="0" eaLnBrk="1" latinLnBrk="0" hangingPunct="1">
              <a:lnSpc>
                <a:spcPts val="1660"/>
              </a:lnSpc>
              <a:spcBef>
                <a:spcPts val="1000"/>
              </a:spcBef>
              <a:buFont typeface="Arial" panose="020B0604020202020204" pitchFamily="34" charset="0"/>
              <a:buNone/>
              <a:defRPr lang="sv-SE" sz="1400" b="0" i="0" kern="1200" smtClean="0">
                <a:solidFill>
                  <a:schemeClr val="bg1"/>
                </a:solidFill>
                <a:effectLst/>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260"/>
              </a:lnSpc>
            </a:pPr>
            <a:r>
              <a:rPr lang="sv-SE" sz="1050" b="0" i="0">
                <a:latin typeface="Franklin Gothic Book" panose="020B0503020102020204" pitchFamily="34" charset="0"/>
              </a:rPr>
              <a:t>Jag är nyfiken på och intresserar mig för våra resenärers behov. Jag tar ansvar för att utveckla resandet och för hur vårt varumärke uppfattas.</a:t>
            </a:r>
          </a:p>
          <a:p>
            <a:pPr>
              <a:lnSpc>
                <a:spcPts val="1260"/>
              </a:lnSpc>
            </a:pPr>
            <a:br>
              <a:rPr lang="sv-SE" sz="1050" b="0" i="0">
                <a:latin typeface="Franklin Gothic Book" panose="020B0503020102020204" pitchFamily="34" charset="0"/>
              </a:rPr>
            </a:br>
            <a:endParaRPr lang="sv-SE" sz="1050" b="0" i="0">
              <a:latin typeface="Franklin Gothic Book" panose="020B0503020102020204" pitchFamily="34" charset="0"/>
            </a:endParaRPr>
          </a:p>
        </p:txBody>
      </p:sp>
      <p:sp>
        <p:nvSpPr>
          <p:cNvPr id="12" name="Platshållare för text 10">
            <a:extLst>
              <a:ext uri="{FF2B5EF4-FFF2-40B4-BE49-F238E27FC236}">
                <a16:creationId xmlns:a16="http://schemas.microsoft.com/office/drawing/2014/main" id="{0202A6FE-0EDC-CB46-9D71-682262AA0759}"/>
              </a:ext>
            </a:extLst>
          </p:cNvPr>
          <p:cNvSpPr txBox="1">
            <a:spLocks/>
          </p:cNvSpPr>
          <p:nvPr userDrawn="1"/>
        </p:nvSpPr>
        <p:spPr>
          <a:xfrm>
            <a:off x="229677" y="2630261"/>
            <a:ext cx="3607594" cy="491837"/>
          </a:xfrm>
          <a:prstGeom prst="rect">
            <a:avLst/>
          </a:prstGeom>
        </p:spPr>
        <p:txBody>
          <a:bodyPr/>
          <a:lstStyle>
            <a:lvl1pPr marL="0" indent="0" algn="l" defTabSz="914400" rtl="0" eaLnBrk="1" latinLnBrk="0" hangingPunct="1">
              <a:lnSpc>
                <a:spcPts val="2760"/>
              </a:lnSpc>
              <a:spcBef>
                <a:spcPts val="1000"/>
              </a:spcBef>
              <a:buFont typeface="Arial" panose="020B0604020202020204" pitchFamily="34" charset="0"/>
              <a:buNone/>
              <a:defRPr lang="sv-SE" sz="2400" b="1" i="0" kern="1200" smtClean="0">
                <a:solidFill>
                  <a:schemeClr val="bg1"/>
                </a:solidFill>
                <a:effectLst/>
                <a:latin typeface="Franklin Gothic Demi"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b="1" i="0">
                <a:latin typeface="Franklin Gothic Demi" panose="020B0603020102020204" pitchFamily="34" charset="0"/>
              </a:rPr>
              <a:t>”Vi har resenärsfokus”</a:t>
            </a:r>
          </a:p>
        </p:txBody>
      </p:sp>
      <p:sp>
        <p:nvSpPr>
          <p:cNvPr id="13" name="Platshållare för text 10">
            <a:extLst>
              <a:ext uri="{FF2B5EF4-FFF2-40B4-BE49-F238E27FC236}">
                <a16:creationId xmlns:a16="http://schemas.microsoft.com/office/drawing/2014/main" id="{F262232C-A248-4D4F-9B16-02F404C434FC}"/>
              </a:ext>
            </a:extLst>
          </p:cNvPr>
          <p:cNvSpPr txBox="1">
            <a:spLocks/>
          </p:cNvSpPr>
          <p:nvPr userDrawn="1"/>
        </p:nvSpPr>
        <p:spPr>
          <a:xfrm>
            <a:off x="229677" y="4023693"/>
            <a:ext cx="3705880" cy="1121330"/>
          </a:xfrm>
          <a:prstGeom prst="rect">
            <a:avLst/>
          </a:prstGeom>
        </p:spPr>
        <p:txBody>
          <a:bodyPr/>
          <a:lstStyle>
            <a:lvl1pPr marL="0" indent="0" algn="l" defTabSz="914400" rtl="0" eaLnBrk="1" latinLnBrk="0" hangingPunct="1">
              <a:lnSpc>
                <a:spcPts val="1660"/>
              </a:lnSpc>
              <a:spcBef>
                <a:spcPts val="1000"/>
              </a:spcBef>
              <a:buFont typeface="Arial" panose="020B0604020202020204" pitchFamily="34" charset="0"/>
              <a:buNone/>
              <a:defRPr lang="sv-SE" sz="1400" kern="1200" smtClean="0">
                <a:solidFill>
                  <a:schemeClr val="bg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260"/>
              </a:lnSpc>
            </a:pPr>
            <a:r>
              <a:rPr lang="sv-SE" sz="1050" b="0" i="0">
                <a:latin typeface="Franklin Gothic Book" panose="020B0503020102020204" pitchFamily="34" charset="0"/>
              </a:rPr>
              <a:t>Jag samarbetar med mina arbetskamrater och är engagerad i dialogen om vår verksamhets kvalitet. Jag är proaktiv när jag jobbar med samarbetspartners. Och jag förbättrar ständigt mitt arbetssätt och bidrar till utveckling, </a:t>
            </a:r>
            <a:br>
              <a:rPr lang="sv-SE" sz="1050" b="0" i="0">
                <a:latin typeface="Franklin Gothic Book" panose="020B0503020102020204" pitchFamily="34" charset="0"/>
              </a:rPr>
            </a:br>
            <a:r>
              <a:rPr lang="sv-SE" sz="1050" b="0" i="0">
                <a:latin typeface="Franklin Gothic Book" panose="020B0503020102020204" pitchFamily="34" charset="0"/>
              </a:rPr>
              <a:t>både av mig själv och andra.</a:t>
            </a:r>
          </a:p>
        </p:txBody>
      </p:sp>
      <p:sp>
        <p:nvSpPr>
          <p:cNvPr id="14" name="Platshållare för text 10">
            <a:extLst>
              <a:ext uri="{FF2B5EF4-FFF2-40B4-BE49-F238E27FC236}">
                <a16:creationId xmlns:a16="http://schemas.microsoft.com/office/drawing/2014/main" id="{3980CC1B-1EB7-3B44-9D38-DB77D5A22B21}"/>
              </a:ext>
            </a:extLst>
          </p:cNvPr>
          <p:cNvSpPr txBox="1">
            <a:spLocks/>
          </p:cNvSpPr>
          <p:nvPr userDrawn="1"/>
        </p:nvSpPr>
        <p:spPr>
          <a:xfrm>
            <a:off x="229677" y="3685794"/>
            <a:ext cx="4609023" cy="491837"/>
          </a:xfrm>
          <a:prstGeom prst="rect">
            <a:avLst/>
          </a:prstGeom>
        </p:spPr>
        <p:txBody>
          <a:bodyPr/>
          <a:lstStyle>
            <a:lvl1pPr marL="0" indent="0" algn="l" defTabSz="914400" rtl="0" eaLnBrk="1" latinLnBrk="0" hangingPunct="1">
              <a:lnSpc>
                <a:spcPts val="2760"/>
              </a:lnSpc>
              <a:spcBef>
                <a:spcPts val="1000"/>
              </a:spcBef>
              <a:buFont typeface="Arial" panose="020B0604020202020204" pitchFamily="34" charset="0"/>
              <a:buNone/>
              <a:defRPr lang="sv-SE" sz="2400" b="1" kern="1200" smtClean="0">
                <a:solidFill>
                  <a:schemeClr val="bg1"/>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800" b="1" i="0">
                <a:latin typeface="Franklin Gothic Demi" panose="020B0603020102020204" pitchFamily="34" charset="0"/>
              </a:rPr>
              <a:t>”Vi samarbetar och är engagerade”</a:t>
            </a:r>
          </a:p>
        </p:txBody>
      </p:sp>
      <p:grpSp>
        <p:nvGrpSpPr>
          <p:cNvPr id="15" name="Grupp 14">
            <a:extLst>
              <a:ext uri="{FF2B5EF4-FFF2-40B4-BE49-F238E27FC236}">
                <a16:creationId xmlns:a16="http://schemas.microsoft.com/office/drawing/2014/main" id="{AB77932D-B663-5E4E-A0D1-132B2839070E}"/>
              </a:ext>
            </a:extLst>
          </p:cNvPr>
          <p:cNvGrpSpPr/>
          <p:nvPr userDrawn="1"/>
        </p:nvGrpSpPr>
        <p:grpSpPr>
          <a:xfrm>
            <a:off x="229677" y="1376331"/>
            <a:ext cx="1458000" cy="2289281"/>
            <a:chOff x="306236" y="2965728"/>
            <a:chExt cx="1944000" cy="3052374"/>
          </a:xfrm>
        </p:grpSpPr>
        <p:sp>
          <p:nvSpPr>
            <p:cNvPr id="16" name="Rektangel 15">
              <a:extLst>
                <a:ext uri="{FF2B5EF4-FFF2-40B4-BE49-F238E27FC236}">
                  <a16:creationId xmlns:a16="http://schemas.microsoft.com/office/drawing/2014/main" id="{4B5F14A6-07F7-9D4F-BC49-1484BE9A51FC}"/>
                </a:ext>
              </a:extLst>
            </p:cNvPr>
            <p:cNvSpPr/>
            <p:nvPr userDrawn="1"/>
          </p:nvSpPr>
          <p:spPr>
            <a:xfrm>
              <a:off x="306236" y="2965728"/>
              <a:ext cx="1944000" cy="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sp>
          <p:nvSpPr>
            <p:cNvPr id="17" name="Rektangel 16">
              <a:extLst>
                <a:ext uri="{FF2B5EF4-FFF2-40B4-BE49-F238E27FC236}">
                  <a16:creationId xmlns:a16="http://schemas.microsoft.com/office/drawing/2014/main" id="{7830664F-E2DA-8F45-AD2E-2B7C69085216}"/>
                </a:ext>
              </a:extLst>
            </p:cNvPr>
            <p:cNvSpPr/>
            <p:nvPr userDrawn="1"/>
          </p:nvSpPr>
          <p:spPr>
            <a:xfrm>
              <a:off x="306236" y="4596119"/>
              <a:ext cx="1944000" cy="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sp>
          <p:nvSpPr>
            <p:cNvPr id="18" name="Rektangel 17">
              <a:extLst>
                <a:ext uri="{FF2B5EF4-FFF2-40B4-BE49-F238E27FC236}">
                  <a16:creationId xmlns:a16="http://schemas.microsoft.com/office/drawing/2014/main" id="{0B9B0CC7-E1C5-7147-B8C0-274546AA1D79}"/>
                </a:ext>
              </a:extLst>
            </p:cNvPr>
            <p:cNvSpPr/>
            <p:nvPr userDrawn="1"/>
          </p:nvSpPr>
          <p:spPr>
            <a:xfrm>
              <a:off x="306236" y="6003702"/>
              <a:ext cx="1944000" cy="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grpSp>
      <p:pic>
        <p:nvPicPr>
          <p:cNvPr id="19" name="Bildobjekt 18">
            <a:extLst>
              <a:ext uri="{FF2B5EF4-FFF2-40B4-BE49-F238E27FC236}">
                <a16:creationId xmlns:a16="http://schemas.microsoft.com/office/drawing/2014/main" id="{D34DB72F-44D8-8D43-9901-CC349B586BE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8159857" y="64048"/>
            <a:ext cx="857459" cy="849600"/>
          </a:xfrm>
          <a:prstGeom prst="rect">
            <a:avLst/>
          </a:prstGeom>
        </p:spPr>
      </p:pic>
    </p:spTree>
    <p:extLst>
      <p:ext uri="{BB962C8B-B14F-4D97-AF65-F5344CB8AC3E}">
        <p14:creationId xmlns:p14="http://schemas.microsoft.com/office/powerpoint/2010/main" val="3665221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Rubrik och innehåll">
    <p:spTree>
      <p:nvGrpSpPr>
        <p:cNvPr id="1" name=""/>
        <p:cNvGrpSpPr/>
        <p:nvPr/>
      </p:nvGrpSpPr>
      <p:grpSpPr>
        <a:xfrm>
          <a:off x="0" y="0"/>
          <a:ext cx="0" cy="0"/>
          <a:chOff x="0" y="0"/>
          <a:chExt cx="0" cy="0"/>
        </a:xfrm>
      </p:grpSpPr>
      <p:pic>
        <p:nvPicPr>
          <p:cNvPr id="3" name="Bildobjekt 2" descr="En bild som visar utomhus, himmel, väg, transport&#10;&#10;Automatiskt genererad beskrivning">
            <a:extLst>
              <a:ext uri="{FF2B5EF4-FFF2-40B4-BE49-F238E27FC236}">
                <a16:creationId xmlns:a16="http://schemas.microsoft.com/office/drawing/2014/main" id="{1A219CA4-64B6-624E-803F-3E1DB1B05EF6}"/>
              </a:ext>
            </a:extLst>
          </p:cNvPr>
          <p:cNvPicPr>
            <a:picLocks noChangeAspect="1"/>
          </p:cNvPicPr>
          <p:nvPr userDrawn="1"/>
        </p:nvPicPr>
        <p:blipFill rotWithShape="1">
          <a:blip r:embed="rId2" cstate="screen">
            <a:alphaModFix amt="22000"/>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7" name="Platshållare för text 10">
            <a:extLst>
              <a:ext uri="{FF2B5EF4-FFF2-40B4-BE49-F238E27FC236}">
                <a16:creationId xmlns:a16="http://schemas.microsoft.com/office/drawing/2014/main" id="{D8817604-1181-2747-A758-EC58A456961F}"/>
              </a:ext>
            </a:extLst>
          </p:cNvPr>
          <p:cNvSpPr>
            <a:spLocks noGrp="1"/>
          </p:cNvSpPr>
          <p:nvPr>
            <p:ph type="body" sz="quarter" idx="10" hasCustomPrompt="1"/>
          </p:nvPr>
        </p:nvSpPr>
        <p:spPr>
          <a:xfrm>
            <a:off x="1" y="2412642"/>
            <a:ext cx="9144000" cy="491837"/>
          </a:xfrm>
          <a:prstGeom prst="rect">
            <a:avLst/>
          </a:prstGeom>
        </p:spPr>
        <p:txBody>
          <a:bodyPr anchor="ctr"/>
          <a:lstStyle>
            <a:lvl1pPr marL="0" indent="0" algn="ctr">
              <a:lnSpc>
                <a:spcPts val="2070"/>
              </a:lnSpc>
              <a:buNone/>
              <a:defRPr sz="4050" b="1" i="0">
                <a:solidFill>
                  <a:schemeClr val="bg1"/>
                </a:solidFill>
                <a:latin typeface="Franklin Gothic Demi" panose="020B0603020102020204" pitchFamily="34" charset="0"/>
              </a:defRPr>
            </a:lvl1pPr>
          </a:lstStyle>
          <a:p>
            <a:pPr lvl="0"/>
            <a:r>
              <a:rPr lang="sv-SE"/>
              <a:t>Mellansida</a:t>
            </a:r>
          </a:p>
        </p:txBody>
      </p:sp>
    </p:spTree>
    <p:extLst>
      <p:ext uri="{BB962C8B-B14F-4D97-AF65-F5344CB8AC3E}">
        <p14:creationId xmlns:p14="http://schemas.microsoft.com/office/powerpoint/2010/main" val="1743427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8_Rubrik och innehåll">
    <p:spTree>
      <p:nvGrpSpPr>
        <p:cNvPr id="1" name=""/>
        <p:cNvGrpSpPr/>
        <p:nvPr/>
      </p:nvGrpSpPr>
      <p:grpSpPr>
        <a:xfrm>
          <a:off x="0" y="0"/>
          <a:ext cx="0" cy="0"/>
          <a:chOff x="0" y="0"/>
          <a:chExt cx="0" cy="0"/>
        </a:xfrm>
      </p:grpSpPr>
      <p:sp>
        <p:nvSpPr>
          <p:cNvPr id="2" name="Platshållare för text 10">
            <a:extLst>
              <a:ext uri="{FF2B5EF4-FFF2-40B4-BE49-F238E27FC236}">
                <a16:creationId xmlns:a16="http://schemas.microsoft.com/office/drawing/2014/main" id="{A646E8B9-71E6-7A44-AD7A-ACF489256FD5}"/>
              </a:ext>
            </a:extLst>
          </p:cNvPr>
          <p:cNvSpPr>
            <a:spLocks noGrp="1"/>
          </p:cNvSpPr>
          <p:nvPr>
            <p:ph type="body" sz="quarter" idx="10" hasCustomPrompt="1"/>
          </p:nvPr>
        </p:nvSpPr>
        <p:spPr>
          <a:xfrm>
            <a:off x="3911205" y="945347"/>
            <a:ext cx="3607594" cy="491837"/>
          </a:xfrm>
          <a:prstGeom prst="rect">
            <a:avLst/>
          </a:prstGeom>
        </p:spPr>
        <p:txBody>
          <a:bodyPr anchor="b"/>
          <a:lstStyle>
            <a:lvl1pPr marL="0" indent="0" algn="l">
              <a:lnSpc>
                <a:spcPts val="2970"/>
              </a:lnSpc>
              <a:buNone/>
              <a:defRPr sz="2700" b="1" i="0">
                <a:solidFill>
                  <a:schemeClr val="bg1"/>
                </a:solidFill>
                <a:latin typeface="Franklin Gothic Demi" panose="020B0603020102020204" pitchFamily="34" charset="0"/>
              </a:defRPr>
            </a:lvl1pPr>
          </a:lstStyle>
          <a:p>
            <a:pPr lvl="0"/>
            <a:r>
              <a:rPr lang="sv-SE" err="1"/>
              <a:t>Subpage</a:t>
            </a:r>
            <a:endParaRPr lang="sv-SE"/>
          </a:p>
        </p:txBody>
      </p:sp>
      <p:sp>
        <p:nvSpPr>
          <p:cNvPr id="3" name="Platshållare för text 10">
            <a:extLst>
              <a:ext uri="{FF2B5EF4-FFF2-40B4-BE49-F238E27FC236}">
                <a16:creationId xmlns:a16="http://schemas.microsoft.com/office/drawing/2014/main" id="{DD467AFE-6CEF-6348-A6E2-AD2F98E3300F}"/>
              </a:ext>
            </a:extLst>
          </p:cNvPr>
          <p:cNvSpPr>
            <a:spLocks noGrp="1"/>
          </p:cNvSpPr>
          <p:nvPr>
            <p:ph type="body" sz="quarter" idx="11" hasCustomPrompt="1"/>
          </p:nvPr>
        </p:nvSpPr>
        <p:spPr>
          <a:xfrm>
            <a:off x="3911204" y="1437185"/>
            <a:ext cx="4629594" cy="3010829"/>
          </a:xfrm>
          <a:prstGeom prst="rect">
            <a:avLst/>
          </a:prstGeom>
        </p:spPr>
        <p:txBody>
          <a:bodyPr anchor="t"/>
          <a:lstStyle>
            <a:lvl1pPr marL="0" indent="0" algn="l">
              <a:lnSpc>
                <a:spcPts val="1245"/>
              </a:lnSpc>
              <a:buFont typeface="Arial" panose="020B0604020202020204" pitchFamily="34" charset="0"/>
              <a:buNone/>
              <a:defRPr sz="1050" b="0" i="0">
                <a:solidFill>
                  <a:schemeClr val="bg1"/>
                </a:solidFill>
                <a:latin typeface="Franklin Gothic Book" panose="020B0503020102020204" pitchFamily="34" charset="0"/>
                <a:ea typeface="Neue Alte Grotesk Book" pitchFamily="2" charset="0"/>
              </a:defRPr>
            </a:lvl1pPr>
          </a:lstStyle>
          <a:p>
            <a:pPr lvl="0"/>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consectetuer</a:t>
            </a:r>
            <a:r>
              <a:rPr lang="sv-SE"/>
              <a:t> </a:t>
            </a:r>
            <a:r>
              <a:rPr lang="sv-SE" err="1"/>
              <a:t>adipiscing</a:t>
            </a:r>
            <a:r>
              <a:rPr lang="sv-SE"/>
              <a:t> elit, sed </a:t>
            </a:r>
            <a:r>
              <a:rPr lang="sv-SE" err="1"/>
              <a:t>diam</a:t>
            </a:r>
            <a:r>
              <a:rPr lang="sv-SE"/>
              <a:t> </a:t>
            </a:r>
            <a:r>
              <a:rPr lang="sv-SE" err="1"/>
              <a:t>nonummy</a:t>
            </a:r>
            <a:r>
              <a:rPr lang="sv-SE"/>
              <a:t> </a:t>
            </a:r>
            <a:r>
              <a:rPr lang="sv-SE" err="1"/>
              <a:t>nibh</a:t>
            </a:r>
            <a:r>
              <a:rPr lang="sv-SE"/>
              <a:t> </a:t>
            </a:r>
            <a:r>
              <a:rPr lang="sv-SE" err="1"/>
              <a:t>euismod</a:t>
            </a:r>
            <a:r>
              <a:rPr lang="sv-SE"/>
              <a:t> </a:t>
            </a:r>
            <a:r>
              <a:rPr lang="sv-SE" err="1"/>
              <a:t>tincidunt</a:t>
            </a:r>
            <a:r>
              <a:rPr lang="sv-SE"/>
              <a:t> ut </a:t>
            </a:r>
            <a:r>
              <a:rPr lang="sv-SE" err="1"/>
              <a:t>laoreet</a:t>
            </a:r>
            <a:r>
              <a:rPr lang="sv-SE"/>
              <a:t> </a:t>
            </a:r>
            <a:r>
              <a:rPr lang="sv-SE" err="1"/>
              <a:t>dolore</a:t>
            </a:r>
            <a:r>
              <a:rPr lang="sv-SE"/>
              <a:t> </a:t>
            </a:r>
            <a:r>
              <a:rPr lang="sv-SE" err="1"/>
              <a:t>magna</a:t>
            </a:r>
            <a:r>
              <a:rPr lang="sv-SE"/>
              <a:t> </a:t>
            </a:r>
            <a:r>
              <a:rPr lang="sv-SE" err="1"/>
              <a:t>aliquam</a:t>
            </a:r>
            <a:r>
              <a:rPr lang="sv-SE"/>
              <a:t> erat </a:t>
            </a:r>
            <a:r>
              <a:rPr lang="sv-SE" err="1"/>
              <a:t>volutpat</a:t>
            </a:r>
            <a:r>
              <a:rPr lang="sv-SE"/>
              <a:t>. Ut </a:t>
            </a:r>
            <a:r>
              <a:rPr lang="sv-SE" err="1"/>
              <a:t>wisi</a:t>
            </a:r>
            <a:r>
              <a:rPr lang="sv-SE"/>
              <a: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a:t>
            </a:r>
            <a:r>
              <a:rPr lang="sv-SE"/>
              <a:t> </a:t>
            </a:r>
            <a:r>
              <a:rPr lang="sv-SE" err="1"/>
              <a:t>tation</a:t>
            </a:r>
            <a:r>
              <a:rPr lang="sv-SE"/>
              <a:t> </a:t>
            </a:r>
            <a:r>
              <a:rPr lang="sv-SE" err="1"/>
              <a:t>ullamcorper</a:t>
            </a:r>
            <a:r>
              <a:rPr lang="sv-SE"/>
              <a:t> </a:t>
            </a:r>
            <a:r>
              <a:rPr lang="sv-SE" err="1"/>
              <a:t>suscipit</a:t>
            </a:r>
            <a:r>
              <a:rPr lang="sv-SE"/>
              <a:t> </a:t>
            </a:r>
            <a:r>
              <a:rPr lang="sv-SE" err="1"/>
              <a:t>lobortis</a:t>
            </a:r>
            <a:r>
              <a:rPr lang="sv-SE"/>
              <a:t> </a:t>
            </a:r>
            <a:r>
              <a:rPr lang="sv-SE" err="1"/>
              <a:t>nisl</a:t>
            </a:r>
            <a:r>
              <a:rPr lang="sv-SE"/>
              <a:t> ut </a:t>
            </a:r>
            <a:r>
              <a:rPr lang="sv-SE" err="1"/>
              <a:t>aliquip</a:t>
            </a:r>
            <a:r>
              <a:rPr lang="sv-SE"/>
              <a:t> ex </a:t>
            </a:r>
            <a:r>
              <a:rPr lang="sv-SE" err="1"/>
              <a:t>ea</a:t>
            </a:r>
            <a:r>
              <a:rPr lang="sv-SE"/>
              <a:t> </a:t>
            </a:r>
            <a:r>
              <a:rPr lang="sv-SE" err="1"/>
              <a:t>commodo</a:t>
            </a:r>
            <a:r>
              <a:rPr lang="sv-SE"/>
              <a:t> </a:t>
            </a:r>
            <a:r>
              <a:rPr lang="sv-SE" err="1"/>
              <a:t>consequat</a:t>
            </a:r>
            <a:r>
              <a:rPr lang="sv-SE"/>
              <a:t>. </a:t>
            </a:r>
            <a:r>
              <a:rPr lang="sv-SE" err="1"/>
              <a:t>Duis</a:t>
            </a:r>
            <a:r>
              <a:rPr lang="sv-SE"/>
              <a:t> </a:t>
            </a:r>
            <a:r>
              <a:rPr lang="sv-SE" err="1"/>
              <a:t>autem</a:t>
            </a:r>
            <a:r>
              <a:rPr lang="sv-SE"/>
              <a:t> </a:t>
            </a:r>
            <a:r>
              <a:rPr lang="sv-SE" err="1"/>
              <a:t>vel</a:t>
            </a:r>
            <a:r>
              <a:rPr lang="sv-SE"/>
              <a:t> </a:t>
            </a:r>
            <a:r>
              <a:rPr lang="sv-SE" err="1"/>
              <a:t>eum</a:t>
            </a:r>
            <a:r>
              <a:rPr lang="sv-SE"/>
              <a:t> </a:t>
            </a:r>
            <a:r>
              <a:rPr lang="sv-SE" err="1"/>
              <a:t>iriure</a:t>
            </a:r>
            <a:r>
              <a:rPr lang="sv-SE"/>
              <a:t> </a:t>
            </a:r>
            <a:r>
              <a:rPr lang="sv-SE" err="1"/>
              <a:t>dolor</a:t>
            </a:r>
            <a:r>
              <a:rPr lang="sv-SE"/>
              <a:t> in </a:t>
            </a:r>
            <a:r>
              <a:rPr lang="sv-SE" err="1"/>
              <a:t>hendrerit</a:t>
            </a:r>
            <a:r>
              <a:rPr lang="sv-SE"/>
              <a:t> in </a:t>
            </a:r>
            <a:r>
              <a:rPr lang="sv-SE" err="1"/>
              <a:t>vulputate</a:t>
            </a:r>
            <a:r>
              <a:rPr lang="sv-SE"/>
              <a:t> </a:t>
            </a:r>
            <a:r>
              <a:rPr lang="sv-SE" err="1"/>
              <a:t>velit</a:t>
            </a:r>
            <a:r>
              <a:rPr lang="sv-SE"/>
              <a:t> esse </a:t>
            </a:r>
            <a:r>
              <a:rPr lang="sv-SE" err="1"/>
              <a:t>molestie</a:t>
            </a:r>
            <a:r>
              <a:rPr lang="sv-SE"/>
              <a:t> </a:t>
            </a:r>
            <a:r>
              <a:rPr lang="sv-SE" err="1"/>
              <a:t>consequat</a:t>
            </a:r>
            <a:r>
              <a:rPr lang="sv-SE"/>
              <a:t>.</a:t>
            </a:r>
          </a:p>
          <a:p>
            <a:pPr lvl="0"/>
            <a:endParaRPr lang="sv-SE"/>
          </a:p>
          <a:p>
            <a:pPr lvl="0"/>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consectetuer</a:t>
            </a:r>
            <a:r>
              <a:rPr lang="sv-SE"/>
              <a:t> </a:t>
            </a:r>
            <a:r>
              <a:rPr lang="sv-SE" err="1"/>
              <a:t>adipiscing</a:t>
            </a:r>
            <a:r>
              <a:rPr lang="sv-SE"/>
              <a:t> elit, sed </a:t>
            </a:r>
            <a:r>
              <a:rPr lang="sv-SE" err="1"/>
              <a:t>diam</a:t>
            </a:r>
            <a:r>
              <a:rPr lang="sv-SE"/>
              <a:t> </a:t>
            </a:r>
            <a:r>
              <a:rPr lang="sv-SE" err="1"/>
              <a:t>nonummy</a:t>
            </a:r>
            <a:r>
              <a:rPr lang="sv-SE"/>
              <a:t> </a:t>
            </a:r>
            <a:r>
              <a:rPr lang="sv-SE" err="1"/>
              <a:t>nibh</a:t>
            </a:r>
            <a:r>
              <a:rPr lang="sv-SE"/>
              <a:t> </a:t>
            </a:r>
            <a:r>
              <a:rPr lang="sv-SE" err="1"/>
              <a:t>euismod</a:t>
            </a:r>
            <a:r>
              <a:rPr lang="sv-SE"/>
              <a:t> </a:t>
            </a:r>
            <a:r>
              <a:rPr lang="sv-SE" err="1"/>
              <a:t>tincidunt</a:t>
            </a:r>
            <a:r>
              <a:rPr lang="sv-SE"/>
              <a:t> ut </a:t>
            </a:r>
            <a:r>
              <a:rPr lang="sv-SE" err="1"/>
              <a:t>laoreet</a:t>
            </a:r>
            <a:r>
              <a:rPr lang="sv-SE"/>
              <a:t> </a:t>
            </a:r>
            <a:r>
              <a:rPr lang="sv-SE" err="1"/>
              <a:t>dolore</a:t>
            </a:r>
            <a:r>
              <a:rPr lang="sv-SE"/>
              <a:t> </a:t>
            </a:r>
            <a:r>
              <a:rPr lang="sv-SE" err="1"/>
              <a:t>magna</a:t>
            </a:r>
            <a:r>
              <a:rPr lang="sv-SE"/>
              <a:t> </a:t>
            </a:r>
            <a:r>
              <a:rPr lang="sv-SE" err="1"/>
              <a:t>aliquam</a:t>
            </a:r>
            <a:r>
              <a:rPr lang="sv-SE"/>
              <a:t> erat </a:t>
            </a:r>
            <a:r>
              <a:rPr lang="sv-SE" err="1"/>
              <a:t>volutpat</a:t>
            </a:r>
            <a:r>
              <a:rPr lang="sv-SE"/>
              <a:t>. Ut </a:t>
            </a:r>
            <a:r>
              <a:rPr lang="sv-SE" err="1"/>
              <a:t>wisi</a:t>
            </a:r>
            <a:r>
              <a:rPr lang="sv-SE"/>
              <a:t> </a:t>
            </a:r>
            <a:r>
              <a:rPr lang="sv-SE" err="1"/>
              <a:t>enim</a:t>
            </a:r>
            <a:r>
              <a:rPr lang="sv-SE"/>
              <a:t> ad </a:t>
            </a:r>
            <a:r>
              <a:rPr lang="sv-SE" err="1"/>
              <a:t>minim</a:t>
            </a:r>
            <a:r>
              <a:rPr lang="sv-SE"/>
              <a:t> </a:t>
            </a:r>
            <a:r>
              <a:rPr lang="sv-SE" err="1"/>
              <a:t>veniam</a:t>
            </a:r>
            <a:r>
              <a:rPr lang="sv-SE"/>
              <a:t>.</a:t>
            </a:r>
          </a:p>
        </p:txBody>
      </p:sp>
      <p:sp>
        <p:nvSpPr>
          <p:cNvPr id="5" name="Platshållare för bild 4">
            <a:extLst>
              <a:ext uri="{FF2B5EF4-FFF2-40B4-BE49-F238E27FC236}">
                <a16:creationId xmlns:a16="http://schemas.microsoft.com/office/drawing/2014/main" id="{65A45887-2AD9-914C-BE0F-8AB27262CCA4}"/>
              </a:ext>
            </a:extLst>
          </p:cNvPr>
          <p:cNvSpPr>
            <a:spLocks noGrp="1"/>
          </p:cNvSpPr>
          <p:nvPr>
            <p:ph type="pic" sz="quarter" idx="12"/>
          </p:nvPr>
        </p:nvSpPr>
        <p:spPr>
          <a:xfrm>
            <a:off x="0" y="0"/>
            <a:ext cx="3446463" cy="5143500"/>
          </a:xfrm>
          <a:prstGeom prst="rect">
            <a:avLst/>
          </a:prstGeom>
        </p:spPr>
        <p:txBody>
          <a:bodyPr/>
          <a:lstStyle/>
          <a:p>
            <a:endParaRPr lang="sv-SE"/>
          </a:p>
        </p:txBody>
      </p:sp>
    </p:spTree>
    <p:extLst>
      <p:ext uri="{BB962C8B-B14F-4D97-AF65-F5344CB8AC3E}">
        <p14:creationId xmlns:p14="http://schemas.microsoft.com/office/powerpoint/2010/main" val="1426117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9_Rubrik och innehåll">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70B59364-8FF9-C142-8E89-9B0251DBC9B3}"/>
              </a:ext>
            </a:extLst>
          </p:cNvPr>
          <p:cNvSpPr>
            <a:spLocks noGrp="1"/>
          </p:cNvSpPr>
          <p:nvPr>
            <p:ph type="pic" sz="quarter" idx="12"/>
          </p:nvPr>
        </p:nvSpPr>
        <p:spPr>
          <a:xfrm>
            <a:off x="0" y="0"/>
            <a:ext cx="4092575" cy="5143500"/>
          </a:xfrm>
          <a:prstGeom prst="rect">
            <a:avLst/>
          </a:prstGeom>
        </p:spPr>
        <p:txBody>
          <a:bodyPr/>
          <a:lstStyle/>
          <a:p>
            <a:endParaRPr lang="sv-SE"/>
          </a:p>
        </p:txBody>
      </p:sp>
      <p:sp>
        <p:nvSpPr>
          <p:cNvPr id="7" name="Platshållare för text 10">
            <a:extLst>
              <a:ext uri="{FF2B5EF4-FFF2-40B4-BE49-F238E27FC236}">
                <a16:creationId xmlns:a16="http://schemas.microsoft.com/office/drawing/2014/main" id="{069167D7-0D2F-C445-B1D0-D7648BE13DF1}"/>
              </a:ext>
            </a:extLst>
          </p:cNvPr>
          <p:cNvSpPr>
            <a:spLocks noGrp="1"/>
          </p:cNvSpPr>
          <p:nvPr>
            <p:ph type="body" sz="quarter" idx="10" hasCustomPrompt="1"/>
          </p:nvPr>
        </p:nvSpPr>
        <p:spPr>
          <a:xfrm>
            <a:off x="4383904" y="945347"/>
            <a:ext cx="4225404" cy="491837"/>
          </a:xfrm>
          <a:prstGeom prst="rect">
            <a:avLst/>
          </a:prstGeom>
        </p:spPr>
        <p:txBody>
          <a:bodyPr anchor="b"/>
          <a:lstStyle>
            <a:lvl1pPr marL="0" indent="0" algn="l">
              <a:lnSpc>
                <a:spcPts val="2970"/>
              </a:lnSpc>
              <a:buNone/>
              <a:defRPr sz="2700" b="1" i="0">
                <a:solidFill>
                  <a:schemeClr val="bg1"/>
                </a:solidFill>
                <a:latin typeface="Franklin Gothic Demi" panose="020B0603020102020204" pitchFamily="34" charset="0"/>
              </a:defRPr>
            </a:lvl1pPr>
          </a:lstStyle>
          <a:p>
            <a:pPr lvl="0"/>
            <a:r>
              <a:rPr lang="sv-SE" err="1"/>
              <a:t>Subpage</a:t>
            </a:r>
            <a:endParaRPr lang="sv-SE"/>
          </a:p>
        </p:txBody>
      </p:sp>
      <p:sp>
        <p:nvSpPr>
          <p:cNvPr id="8" name="Platshållare för text 10">
            <a:extLst>
              <a:ext uri="{FF2B5EF4-FFF2-40B4-BE49-F238E27FC236}">
                <a16:creationId xmlns:a16="http://schemas.microsoft.com/office/drawing/2014/main" id="{4C2EF7C7-9FAF-034F-9297-73C838A4A4B1}"/>
              </a:ext>
            </a:extLst>
          </p:cNvPr>
          <p:cNvSpPr>
            <a:spLocks noGrp="1"/>
          </p:cNvSpPr>
          <p:nvPr>
            <p:ph type="body" sz="quarter" idx="11" hasCustomPrompt="1"/>
          </p:nvPr>
        </p:nvSpPr>
        <p:spPr>
          <a:xfrm>
            <a:off x="4383903" y="1460237"/>
            <a:ext cx="4225405" cy="3010829"/>
          </a:xfrm>
          <a:prstGeom prst="rect">
            <a:avLst/>
          </a:prstGeom>
        </p:spPr>
        <p:txBody>
          <a:bodyPr anchor="t"/>
          <a:lstStyle>
            <a:lvl1pPr marL="0" indent="0" algn="l">
              <a:lnSpc>
                <a:spcPts val="1245"/>
              </a:lnSpc>
              <a:buFont typeface="Arial" panose="020B0604020202020204" pitchFamily="34" charset="0"/>
              <a:buNone/>
              <a:defRPr sz="1050" b="0" i="0">
                <a:solidFill>
                  <a:schemeClr val="bg1"/>
                </a:solidFill>
                <a:latin typeface="Franklin Gothic Book" panose="020B0503020102020204" pitchFamily="34" charset="0"/>
                <a:ea typeface="Neue Alte Grotesk Book" pitchFamily="2" charset="0"/>
              </a:defRPr>
            </a:lvl1pPr>
          </a:lstStyle>
          <a:p>
            <a:pPr lvl="0"/>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consectetuer</a:t>
            </a:r>
            <a:r>
              <a:rPr lang="sv-SE"/>
              <a:t> </a:t>
            </a:r>
            <a:r>
              <a:rPr lang="sv-SE" err="1"/>
              <a:t>adipiscing</a:t>
            </a:r>
            <a:r>
              <a:rPr lang="sv-SE"/>
              <a:t> elit, sed </a:t>
            </a:r>
            <a:r>
              <a:rPr lang="sv-SE" err="1"/>
              <a:t>diam</a:t>
            </a:r>
            <a:r>
              <a:rPr lang="sv-SE"/>
              <a:t> </a:t>
            </a:r>
            <a:r>
              <a:rPr lang="sv-SE" err="1"/>
              <a:t>nonummy</a:t>
            </a:r>
            <a:r>
              <a:rPr lang="sv-SE"/>
              <a:t> </a:t>
            </a:r>
            <a:r>
              <a:rPr lang="sv-SE" err="1"/>
              <a:t>nibh</a:t>
            </a:r>
            <a:r>
              <a:rPr lang="sv-SE"/>
              <a:t> </a:t>
            </a:r>
            <a:r>
              <a:rPr lang="sv-SE" err="1"/>
              <a:t>euismod</a:t>
            </a:r>
            <a:r>
              <a:rPr lang="sv-SE"/>
              <a:t> </a:t>
            </a:r>
            <a:r>
              <a:rPr lang="sv-SE" err="1"/>
              <a:t>tincidunt</a:t>
            </a:r>
            <a:r>
              <a:rPr lang="sv-SE"/>
              <a:t> ut </a:t>
            </a:r>
            <a:r>
              <a:rPr lang="sv-SE" err="1"/>
              <a:t>laoreet</a:t>
            </a:r>
            <a:r>
              <a:rPr lang="sv-SE"/>
              <a:t> </a:t>
            </a:r>
            <a:r>
              <a:rPr lang="sv-SE" err="1"/>
              <a:t>dolore</a:t>
            </a:r>
            <a:r>
              <a:rPr lang="sv-SE"/>
              <a:t> </a:t>
            </a:r>
            <a:r>
              <a:rPr lang="sv-SE" err="1"/>
              <a:t>magna</a:t>
            </a:r>
            <a:r>
              <a:rPr lang="sv-SE"/>
              <a:t> </a:t>
            </a:r>
            <a:r>
              <a:rPr lang="sv-SE" err="1"/>
              <a:t>aliquam</a:t>
            </a:r>
            <a:r>
              <a:rPr lang="sv-SE"/>
              <a:t> erat </a:t>
            </a:r>
            <a:r>
              <a:rPr lang="sv-SE" err="1"/>
              <a:t>volutpat</a:t>
            </a:r>
            <a:r>
              <a:rPr lang="sv-SE"/>
              <a:t>. Ut </a:t>
            </a:r>
            <a:r>
              <a:rPr lang="sv-SE" err="1"/>
              <a:t>wisi</a:t>
            </a:r>
            <a:r>
              <a:rPr lang="sv-SE"/>
              <a:t> </a:t>
            </a:r>
            <a:r>
              <a:rPr lang="sv-SE" err="1"/>
              <a:t>enim</a:t>
            </a:r>
            <a:r>
              <a:rPr lang="sv-SE"/>
              <a:t> ad </a:t>
            </a:r>
            <a:r>
              <a:rPr lang="sv-SE" err="1"/>
              <a:t>minim</a:t>
            </a:r>
            <a:r>
              <a:rPr lang="sv-SE"/>
              <a:t> </a:t>
            </a:r>
            <a:r>
              <a:rPr lang="sv-SE" err="1"/>
              <a:t>veniam</a:t>
            </a:r>
            <a:r>
              <a:rPr lang="sv-SE"/>
              <a:t>, </a:t>
            </a:r>
            <a:r>
              <a:rPr lang="sv-SE" err="1"/>
              <a:t>quis</a:t>
            </a:r>
            <a:r>
              <a:rPr lang="sv-SE"/>
              <a:t> </a:t>
            </a:r>
            <a:r>
              <a:rPr lang="sv-SE" err="1"/>
              <a:t>nostrud</a:t>
            </a:r>
            <a:r>
              <a:rPr lang="sv-SE"/>
              <a:t> </a:t>
            </a:r>
            <a:r>
              <a:rPr lang="sv-SE" err="1"/>
              <a:t>exerci</a:t>
            </a:r>
            <a:r>
              <a:rPr lang="sv-SE"/>
              <a:t> </a:t>
            </a:r>
            <a:r>
              <a:rPr lang="sv-SE" err="1"/>
              <a:t>tation</a:t>
            </a:r>
            <a:r>
              <a:rPr lang="sv-SE"/>
              <a:t> </a:t>
            </a:r>
            <a:r>
              <a:rPr lang="sv-SE" err="1"/>
              <a:t>ullamcorper</a:t>
            </a:r>
            <a:r>
              <a:rPr lang="sv-SE"/>
              <a:t> </a:t>
            </a:r>
            <a:r>
              <a:rPr lang="sv-SE" err="1"/>
              <a:t>suscipit</a:t>
            </a:r>
            <a:r>
              <a:rPr lang="sv-SE"/>
              <a:t> </a:t>
            </a:r>
            <a:r>
              <a:rPr lang="sv-SE" err="1"/>
              <a:t>lobortis</a:t>
            </a:r>
            <a:r>
              <a:rPr lang="sv-SE"/>
              <a:t> </a:t>
            </a:r>
            <a:r>
              <a:rPr lang="sv-SE" err="1"/>
              <a:t>nisl</a:t>
            </a:r>
            <a:r>
              <a:rPr lang="sv-SE"/>
              <a:t> ut </a:t>
            </a:r>
            <a:r>
              <a:rPr lang="sv-SE" err="1"/>
              <a:t>aliquip</a:t>
            </a:r>
            <a:r>
              <a:rPr lang="sv-SE"/>
              <a:t> ex </a:t>
            </a:r>
            <a:r>
              <a:rPr lang="sv-SE" err="1"/>
              <a:t>ea</a:t>
            </a:r>
            <a:r>
              <a:rPr lang="sv-SE"/>
              <a:t> </a:t>
            </a:r>
            <a:r>
              <a:rPr lang="sv-SE" err="1"/>
              <a:t>commodo</a:t>
            </a:r>
            <a:r>
              <a:rPr lang="sv-SE"/>
              <a:t> </a:t>
            </a:r>
            <a:r>
              <a:rPr lang="sv-SE" err="1"/>
              <a:t>consequat</a:t>
            </a:r>
            <a:r>
              <a:rPr lang="sv-SE"/>
              <a:t>. </a:t>
            </a:r>
            <a:r>
              <a:rPr lang="sv-SE" err="1"/>
              <a:t>Duis</a:t>
            </a:r>
            <a:r>
              <a:rPr lang="sv-SE"/>
              <a:t> </a:t>
            </a:r>
            <a:r>
              <a:rPr lang="sv-SE" err="1"/>
              <a:t>autem</a:t>
            </a:r>
            <a:r>
              <a:rPr lang="sv-SE"/>
              <a:t> </a:t>
            </a:r>
            <a:r>
              <a:rPr lang="sv-SE" err="1"/>
              <a:t>vel</a:t>
            </a:r>
            <a:r>
              <a:rPr lang="sv-SE"/>
              <a:t> </a:t>
            </a:r>
            <a:r>
              <a:rPr lang="sv-SE" err="1"/>
              <a:t>eum</a:t>
            </a:r>
            <a:r>
              <a:rPr lang="sv-SE"/>
              <a:t> </a:t>
            </a:r>
            <a:r>
              <a:rPr lang="sv-SE" err="1"/>
              <a:t>iriure</a:t>
            </a:r>
            <a:r>
              <a:rPr lang="sv-SE"/>
              <a:t> </a:t>
            </a:r>
            <a:r>
              <a:rPr lang="sv-SE" err="1"/>
              <a:t>dolor</a:t>
            </a:r>
            <a:r>
              <a:rPr lang="sv-SE"/>
              <a:t> in </a:t>
            </a:r>
            <a:r>
              <a:rPr lang="sv-SE" err="1"/>
              <a:t>hendrerit</a:t>
            </a:r>
            <a:r>
              <a:rPr lang="sv-SE"/>
              <a:t> in </a:t>
            </a:r>
            <a:r>
              <a:rPr lang="sv-SE" err="1"/>
              <a:t>vulputate</a:t>
            </a:r>
            <a:r>
              <a:rPr lang="sv-SE"/>
              <a:t> </a:t>
            </a:r>
            <a:r>
              <a:rPr lang="sv-SE" err="1"/>
              <a:t>velit</a:t>
            </a:r>
            <a:r>
              <a:rPr lang="sv-SE"/>
              <a:t> esse </a:t>
            </a:r>
            <a:r>
              <a:rPr lang="sv-SE" err="1"/>
              <a:t>molestie</a:t>
            </a:r>
            <a:r>
              <a:rPr lang="sv-SE"/>
              <a:t> </a:t>
            </a:r>
            <a:r>
              <a:rPr lang="sv-SE" err="1"/>
              <a:t>consequat</a:t>
            </a:r>
            <a:r>
              <a:rPr lang="sv-SE"/>
              <a:t>.</a:t>
            </a:r>
          </a:p>
          <a:p>
            <a:pPr lvl="0"/>
            <a:endParaRPr lang="sv-SE"/>
          </a:p>
          <a:p>
            <a:pPr lvl="0"/>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consectetuer</a:t>
            </a:r>
            <a:r>
              <a:rPr lang="sv-SE"/>
              <a:t> </a:t>
            </a:r>
            <a:r>
              <a:rPr lang="sv-SE" err="1"/>
              <a:t>adipiscing</a:t>
            </a:r>
            <a:r>
              <a:rPr lang="sv-SE"/>
              <a:t> elit, sed </a:t>
            </a:r>
            <a:r>
              <a:rPr lang="sv-SE" err="1"/>
              <a:t>diam</a:t>
            </a:r>
            <a:r>
              <a:rPr lang="sv-SE"/>
              <a:t> </a:t>
            </a:r>
            <a:r>
              <a:rPr lang="sv-SE" err="1"/>
              <a:t>nonummy</a:t>
            </a:r>
            <a:r>
              <a:rPr lang="sv-SE"/>
              <a:t> </a:t>
            </a:r>
            <a:r>
              <a:rPr lang="sv-SE" err="1"/>
              <a:t>nibh</a:t>
            </a:r>
            <a:r>
              <a:rPr lang="sv-SE"/>
              <a:t> </a:t>
            </a:r>
            <a:r>
              <a:rPr lang="sv-SE" err="1"/>
              <a:t>euismod</a:t>
            </a:r>
            <a:r>
              <a:rPr lang="sv-SE"/>
              <a:t> </a:t>
            </a:r>
            <a:r>
              <a:rPr lang="sv-SE" err="1"/>
              <a:t>tincidunt</a:t>
            </a:r>
            <a:r>
              <a:rPr lang="sv-SE"/>
              <a:t> ut </a:t>
            </a:r>
            <a:r>
              <a:rPr lang="sv-SE" err="1"/>
              <a:t>laoreet</a:t>
            </a:r>
            <a:r>
              <a:rPr lang="sv-SE"/>
              <a:t> </a:t>
            </a:r>
            <a:r>
              <a:rPr lang="sv-SE" err="1"/>
              <a:t>dolore</a:t>
            </a:r>
            <a:r>
              <a:rPr lang="sv-SE"/>
              <a:t> </a:t>
            </a:r>
            <a:r>
              <a:rPr lang="sv-SE" err="1"/>
              <a:t>magna</a:t>
            </a:r>
            <a:r>
              <a:rPr lang="sv-SE"/>
              <a:t> </a:t>
            </a:r>
            <a:r>
              <a:rPr lang="sv-SE" err="1"/>
              <a:t>aliquam</a:t>
            </a:r>
            <a:r>
              <a:rPr lang="sv-SE"/>
              <a:t> erat </a:t>
            </a:r>
            <a:r>
              <a:rPr lang="sv-SE" err="1"/>
              <a:t>volutpat</a:t>
            </a:r>
            <a:r>
              <a:rPr lang="sv-SE"/>
              <a:t>. Ut </a:t>
            </a:r>
            <a:r>
              <a:rPr lang="sv-SE" err="1"/>
              <a:t>wisi</a:t>
            </a:r>
            <a:r>
              <a:rPr lang="sv-SE"/>
              <a:t> </a:t>
            </a:r>
            <a:r>
              <a:rPr lang="sv-SE" err="1"/>
              <a:t>enim</a:t>
            </a:r>
            <a:r>
              <a:rPr lang="sv-SE"/>
              <a:t> ad </a:t>
            </a:r>
            <a:r>
              <a:rPr lang="sv-SE" err="1"/>
              <a:t>minim</a:t>
            </a:r>
            <a:r>
              <a:rPr lang="sv-SE"/>
              <a:t> </a:t>
            </a:r>
            <a:r>
              <a:rPr lang="sv-SE" err="1"/>
              <a:t>veniam</a:t>
            </a:r>
            <a:r>
              <a:rPr lang="sv-SE"/>
              <a:t>.</a:t>
            </a:r>
          </a:p>
        </p:txBody>
      </p:sp>
    </p:spTree>
    <p:extLst>
      <p:ext uri="{BB962C8B-B14F-4D97-AF65-F5344CB8AC3E}">
        <p14:creationId xmlns:p14="http://schemas.microsoft.com/office/powerpoint/2010/main" val="1577785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_Rubrik och innehåll">
    <p:spTree>
      <p:nvGrpSpPr>
        <p:cNvPr id="1" name=""/>
        <p:cNvGrpSpPr/>
        <p:nvPr/>
      </p:nvGrpSpPr>
      <p:grpSpPr>
        <a:xfrm>
          <a:off x="0" y="0"/>
          <a:ext cx="0" cy="0"/>
          <a:chOff x="0" y="0"/>
          <a:chExt cx="0" cy="0"/>
        </a:xfrm>
      </p:grpSpPr>
      <p:sp>
        <p:nvSpPr>
          <p:cNvPr id="2" name="Platshållare för text 10">
            <a:extLst>
              <a:ext uri="{FF2B5EF4-FFF2-40B4-BE49-F238E27FC236}">
                <a16:creationId xmlns:a16="http://schemas.microsoft.com/office/drawing/2014/main" id="{A646E8B9-71E6-7A44-AD7A-ACF489256FD5}"/>
              </a:ext>
            </a:extLst>
          </p:cNvPr>
          <p:cNvSpPr>
            <a:spLocks noGrp="1"/>
          </p:cNvSpPr>
          <p:nvPr>
            <p:ph type="body" sz="quarter" idx="10" hasCustomPrompt="1"/>
          </p:nvPr>
        </p:nvSpPr>
        <p:spPr>
          <a:xfrm>
            <a:off x="5776845" y="1471765"/>
            <a:ext cx="2886708" cy="730864"/>
          </a:xfrm>
          <a:prstGeom prst="rect">
            <a:avLst/>
          </a:prstGeom>
        </p:spPr>
        <p:txBody>
          <a:bodyPr anchor="b"/>
          <a:lstStyle>
            <a:lvl1pPr marL="0" marR="0" indent="0" algn="l" defTabSz="685800" rtl="0" eaLnBrk="1" fontAlgn="auto" latinLnBrk="0" hangingPunct="1">
              <a:lnSpc>
                <a:spcPts val="2970"/>
              </a:lnSpc>
              <a:spcBef>
                <a:spcPts val="750"/>
              </a:spcBef>
              <a:spcAft>
                <a:spcPts val="0"/>
              </a:spcAft>
              <a:buClrTx/>
              <a:buSzTx/>
              <a:buFont typeface="Arial" panose="020B0604020202020204" pitchFamily="34" charset="0"/>
              <a:buNone/>
              <a:tabLst/>
              <a:defRPr sz="2700" b="1" i="0">
                <a:solidFill>
                  <a:schemeClr val="bg1"/>
                </a:solidFill>
                <a:latin typeface="Franklin Gothic Demi" panose="020B0603020102020204" pitchFamily="34" charset="0"/>
              </a:defRPr>
            </a:lvl1pPr>
          </a:lstStyle>
          <a:p>
            <a:pPr lvl="0"/>
            <a:r>
              <a:rPr lang="sv-SE" err="1"/>
              <a:t>Lorem</a:t>
            </a:r>
            <a:r>
              <a:rPr lang="sv-SE"/>
              <a:t> </a:t>
            </a:r>
            <a:r>
              <a:rPr lang="sv-SE" err="1"/>
              <a:t>ipsum</a:t>
            </a:r>
            <a:r>
              <a:rPr lang="sv-SE"/>
              <a:t> </a:t>
            </a:r>
            <a:r>
              <a:rPr lang="sv-SE" err="1"/>
              <a:t>dolor</a:t>
            </a:r>
            <a:r>
              <a:rPr lang="sv-SE"/>
              <a:t> </a:t>
            </a:r>
            <a:r>
              <a:rPr lang="sv-SE" err="1"/>
              <a:t>amet</a:t>
            </a:r>
            <a:r>
              <a:rPr lang="sv-SE"/>
              <a:t>,</a:t>
            </a:r>
          </a:p>
        </p:txBody>
      </p:sp>
      <p:sp>
        <p:nvSpPr>
          <p:cNvPr id="3" name="Platshållare för text 10">
            <a:extLst>
              <a:ext uri="{FF2B5EF4-FFF2-40B4-BE49-F238E27FC236}">
                <a16:creationId xmlns:a16="http://schemas.microsoft.com/office/drawing/2014/main" id="{DD467AFE-6CEF-6348-A6E2-AD2F98E3300F}"/>
              </a:ext>
            </a:extLst>
          </p:cNvPr>
          <p:cNvSpPr>
            <a:spLocks noGrp="1"/>
          </p:cNvSpPr>
          <p:nvPr>
            <p:ph type="body" sz="quarter" idx="11" hasCustomPrompt="1"/>
          </p:nvPr>
        </p:nvSpPr>
        <p:spPr>
          <a:xfrm>
            <a:off x="5776844" y="2226905"/>
            <a:ext cx="2886708" cy="1121330"/>
          </a:xfrm>
          <a:prstGeom prst="rect">
            <a:avLst/>
          </a:prstGeom>
        </p:spPr>
        <p:txBody>
          <a:bodyPr/>
          <a:lstStyle>
            <a:lvl1pPr marL="0" indent="0" algn="l">
              <a:lnSpc>
                <a:spcPts val="1245"/>
              </a:lnSpc>
              <a:buFont typeface="Arial" panose="020B0604020202020204" pitchFamily="34" charset="0"/>
              <a:buNone/>
              <a:defRPr sz="1050" b="0" i="0">
                <a:solidFill>
                  <a:schemeClr val="bg1"/>
                </a:solidFill>
                <a:latin typeface="Franklin Gothic Book" panose="020B0503020102020204" pitchFamily="34" charset="0"/>
                <a:ea typeface="Neue Alte Grotesk Book" pitchFamily="2" charset="0"/>
              </a:defRPr>
            </a:lvl1pPr>
          </a:lstStyle>
          <a:p>
            <a:pPr lvl="0"/>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consectetuer</a:t>
            </a:r>
            <a:r>
              <a:rPr lang="sv-SE"/>
              <a:t> </a:t>
            </a:r>
            <a:r>
              <a:rPr lang="sv-SE" err="1"/>
              <a:t>adipiscing</a:t>
            </a:r>
            <a:r>
              <a:rPr lang="sv-SE"/>
              <a:t> elit, sed </a:t>
            </a:r>
            <a:r>
              <a:rPr lang="sv-SE" err="1"/>
              <a:t>diam</a:t>
            </a:r>
            <a:r>
              <a:rPr lang="sv-SE"/>
              <a:t> </a:t>
            </a:r>
            <a:r>
              <a:rPr lang="sv-SE" err="1"/>
              <a:t>nonummy</a:t>
            </a:r>
            <a:r>
              <a:rPr lang="sv-SE"/>
              <a:t> </a:t>
            </a:r>
            <a:r>
              <a:rPr lang="sv-SE" err="1"/>
              <a:t>nibh</a:t>
            </a:r>
            <a:r>
              <a:rPr lang="sv-SE"/>
              <a:t> </a:t>
            </a:r>
            <a:r>
              <a:rPr lang="sv-SE" err="1"/>
              <a:t>euismod</a:t>
            </a:r>
            <a:r>
              <a:rPr lang="sv-SE"/>
              <a:t> </a:t>
            </a:r>
            <a:r>
              <a:rPr lang="sv-SE" err="1"/>
              <a:t>tincidunt</a:t>
            </a:r>
            <a:r>
              <a:rPr lang="sv-SE"/>
              <a:t> ut </a:t>
            </a:r>
            <a:r>
              <a:rPr lang="sv-SE" err="1"/>
              <a:t>laoreet</a:t>
            </a:r>
            <a:r>
              <a:rPr lang="sv-SE"/>
              <a:t> </a:t>
            </a:r>
            <a:r>
              <a:rPr lang="sv-SE" err="1"/>
              <a:t>dolore</a:t>
            </a:r>
            <a:r>
              <a:rPr lang="sv-SE"/>
              <a:t> </a:t>
            </a:r>
            <a:r>
              <a:rPr lang="sv-SE" err="1"/>
              <a:t>magna</a:t>
            </a:r>
            <a:r>
              <a:rPr lang="sv-SE"/>
              <a:t> </a:t>
            </a:r>
            <a:r>
              <a:rPr lang="sv-SE" err="1"/>
              <a:t>aliquam</a:t>
            </a:r>
            <a:r>
              <a:rPr lang="sv-SE"/>
              <a:t> erat </a:t>
            </a:r>
            <a:r>
              <a:rPr lang="sv-SE" err="1"/>
              <a:t>volutpat</a:t>
            </a:r>
            <a:r>
              <a:rPr lang="sv-SE"/>
              <a:t>.</a:t>
            </a:r>
          </a:p>
        </p:txBody>
      </p:sp>
      <p:sp>
        <p:nvSpPr>
          <p:cNvPr id="5" name="Platshållare för bild 4">
            <a:extLst>
              <a:ext uri="{FF2B5EF4-FFF2-40B4-BE49-F238E27FC236}">
                <a16:creationId xmlns:a16="http://schemas.microsoft.com/office/drawing/2014/main" id="{6756B3EB-BE0D-6048-BF61-B996D51CE93A}"/>
              </a:ext>
            </a:extLst>
          </p:cNvPr>
          <p:cNvSpPr>
            <a:spLocks noGrp="1"/>
          </p:cNvSpPr>
          <p:nvPr>
            <p:ph type="pic" sz="quarter" idx="12"/>
          </p:nvPr>
        </p:nvSpPr>
        <p:spPr>
          <a:xfrm>
            <a:off x="0" y="0"/>
            <a:ext cx="5524500" cy="5143500"/>
          </a:xfrm>
          <a:prstGeom prst="rect">
            <a:avLst/>
          </a:prstGeom>
        </p:spPr>
        <p:txBody>
          <a:bodyPr/>
          <a:lstStyle/>
          <a:p>
            <a:endParaRPr lang="sv-SE"/>
          </a:p>
        </p:txBody>
      </p:sp>
    </p:spTree>
    <p:extLst>
      <p:ext uri="{BB962C8B-B14F-4D97-AF65-F5344CB8AC3E}">
        <p14:creationId xmlns:p14="http://schemas.microsoft.com/office/powerpoint/2010/main" val="2301124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Rubrik och innehåll">
    <p:spTree>
      <p:nvGrpSpPr>
        <p:cNvPr id="1" name=""/>
        <p:cNvGrpSpPr/>
        <p:nvPr/>
      </p:nvGrpSpPr>
      <p:grpSpPr>
        <a:xfrm>
          <a:off x="0" y="0"/>
          <a:ext cx="0" cy="0"/>
          <a:chOff x="0" y="0"/>
          <a:chExt cx="0" cy="0"/>
        </a:xfrm>
      </p:grpSpPr>
      <p:sp>
        <p:nvSpPr>
          <p:cNvPr id="7" name="Platshållare för bild 2">
            <a:extLst>
              <a:ext uri="{FF2B5EF4-FFF2-40B4-BE49-F238E27FC236}">
                <a16:creationId xmlns:a16="http://schemas.microsoft.com/office/drawing/2014/main" id="{F3F89D5A-9C16-8441-A0E2-9C207E02E6AE}"/>
              </a:ext>
            </a:extLst>
          </p:cNvPr>
          <p:cNvSpPr>
            <a:spLocks noGrp="1"/>
          </p:cNvSpPr>
          <p:nvPr>
            <p:ph type="pic" sz="quarter" idx="12"/>
          </p:nvPr>
        </p:nvSpPr>
        <p:spPr>
          <a:xfrm>
            <a:off x="0" y="0"/>
            <a:ext cx="9144000" cy="5143500"/>
          </a:xfrm>
          <a:prstGeom prst="rect">
            <a:avLst/>
          </a:prstGeom>
        </p:spPr>
        <p:txBody>
          <a:bodyPr/>
          <a:lstStyle/>
          <a:p>
            <a:endParaRPr lang="sv-SE"/>
          </a:p>
        </p:txBody>
      </p:sp>
      <p:sp>
        <p:nvSpPr>
          <p:cNvPr id="13" name="Rektangel 12">
            <a:extLst>
              <a:ext uri="{FF2B5EF4-FFF2-40B4-BE49-F238E27FC236}">
                <a16:creationId xmlns:a16="http://schemas.microsoft.com/office/drawing/2014/main" id="{3DF4250D-0748-E041-86D9-06CD674BF7B5}"/>
              </a:ext>
            </a:extLst>
          </p:cNvPr>
          <p:cNvSpPr/>
          <p:nvPr userDrawn="1"/>
        </p:nvSpPr>
        <p:spPr>
          <a:xfrm>
            <a:off x="0" y="0"/>
            <a:ext cx="1901142" cy="5143500"/>
          </a:xfrm>
          <a:prstGeom prst="rect">
            <a:avLst/>
          </a:prstGeom>
          <a:gradFill>
            <a:gsLst>
              <a:gs pos="9000">
                <a:schemeClr val="accent1">
                  <a:alpha val="0"/>
                  <a:lumMod val="0"/>
                </a:schemeClr>
              </a:gs>
              <a:gs pos="68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pic>
        <p:nvPicPr>
          <p:cNvPr id="11" name="Bildobjekt 10">
            <a:extLst>
              <a:ext uri="{FF2B5EF4-FFF2-40B4-BE49-F238E27FC236}">
                <a16:creationId xmlns:a16="http://schemas.microsoft.com/office/drawing/2014/main" id="{F4510BA1-65A5-F446-AE22-3F9D9327D5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80642" y="4500264"/>
            <a:ext cx="1436675" cy="556618"/>
          </a:xfrm>
          <a:prstGeom prst="rect">
            <a:avLst/>
          </a:prstGeom>
        </p:spPr>
      </p:pic>
      <p:sp>
        <p:nvSpPr>
          <p:cNvPr id="2" name="Platshållare för text 10">
            <a:extLst>
              <a:ext uri="{FF2B5EF4-FFF2-40B4-BE49-F238E27FC236}">
                <a16:creationId xmlns:a16="http://schemas.microsoft.com/office/drawing/2014/main" id="{A646E8B9-71E6-7A44-AD7A-ACF489256FD5}"/>
              </a:ext>
            </a:extLst>
          </p:cNvPr>
          <p:cNvSpPr>
            <a:spLocks noGrp="1"/>
          </p:cNvSpPr>
          <p:nvPr>
            <p:ph type="body" sz="quarter" idx="10" hasCustomPrompt="1"/>
          </p:nvPr>
        </p:nvSpPr>
        <p:spPr>
          <a:xfrm>
            <a:off x="229677" y="3627863"/>
            <a:ext cx="3607594" cy="491837"/>
          </a:xfrm>
          <a:prstGeom prst="rect">
            <a:avLst/>
          </a:prstGeom>
        </p:spPr>
        <p:txBody>
          <a:bodyPr anchor="b"/>
          <a:lstStyle>
            <a:lvl1pPr marL="0" indent="0" algn="l">
              <a:lnSpc>
                <a:spcPts val="2970"/>
              </a:lnSpc>
              <a:buNone/>
              <a:defRPr sz="2700" b="1" i="0">
                <a:solidFill>
                  <a:schemeClr val="bg1"/>
                </a:solidFill>
                <a:latin typeface="Franklin Gothic Demi" panose="020B0603020102020204" pitchFamily="34" charset="0"/>
              </a:defRPr>
            </a:lvl1pPr>
          </a:lstStyle>
          <a:p>
            <a:pPr lvl="0"/>
            <a:r>
              <a:rPr lang="sv-SE"/>
              <a:t>Järntorget</a:t>
            </a:r>
          </a:p>
        </p:txBody>
      </p:sp>
      <p:sp>
        <p:nvSpPr>
          <p:cNvPr id="3" name="Platshållare för text 10">
            <a:extLst>
              <a:ext uri="{FF2B5EF4-FFF2-40B4-BE49-F238E27FC236}">
                <a16:creationId xmlns:a16="http://schemas.microsoft.com/office/drawing/2014/main" id="{DD467AFE-6CEF-6348-A6E2-AD2F98E3300F}"/>
              </a:ext>
            </a:extLst>
          </p:cNvPr>
          <p:cNvSpPr>
            <a:spLocks noGrp="1"/>
          </p:cNvSpPr>
          <p:nvPr>
            <p:ph type="body" sz="quarter" idx="11" hasCustomPrompt="1"/>
          </p:nvPr>
        </p:nvSpPr>
        <p:spPr>
          <a:xfrm>
            <a:off x="229677" y="4139364"/>
            <a:ext cx="2496161" cy="1121330"/>
          </a:xfrm>
          <a:prstGeom prst="rect">
            <a:avLst/>
          </a:prstGeom>
        </p:spPr>
        <p:txBody>
          <a:bodyPr/>
          <a:lstStyle>
            <a:lvl1pPr marL="0" indent="0" algn="l">
              <a:lnSpc>
                <a:spcPts val="1245"/>
              </a:lnSpc>
              <a:buFont typeface="Arial" panose="020B0604020202020204" pitchFamily="34" charset="0"/>
              <a:buNone/>
              <a:defRPr sz="1050" b="0" i="0">
                <a:solidFill>
                  <a:schemeClr val="bg1"/>
                </a:solidFill>
                <a:latin typeface="Franklin Gothic Book" panose="020B0503020102020204" pitchFamily="34" charset="0"/>
                <a:ea typeface="Neue Alte Grotesk Book" pitchFamily="2" charset="0"/>
              </a:defRPr>
            </a:lvl1pPr>
          </a:lstStyle>
          <a:p>
            <a:pPr lvl="0"/>
            <a:r>
              <a:rPr lang="sv-SE" err="1"/>
              <a:t>Lorem</a:t>
            </a:r>
            <a:r>
              <a:rPr lang="sv-SE"/>
              <a:t> </a:t>
            </a:r>
            <a:r>
              <a:rPr lang="sv-SE" err="1"/>
              <a:t>ipsum</a:t>
            </a:r>
            <a:r>
              <a:rPr lang="sv-SE"/>
              <a:t> </a:t>
            </a:r>
            <a:r>
              <a:rPr lang="sv-SE" err="1"/>
              <a:t>dolor</a:t>
            </a:r>
            <a:r>
              <a:rPr lang="sv-SE"/>
              <a:t> </a:t>
            </a:r>
            <a:r>
              <a:rPr lang="sv-SE" err="1"/>
              <a:t>sit</a:t>
            </a:r>
            <a:r>
              <a:rPr lang="sv-SE"/>
              <a:t> </a:t>
            </a:r>
            <a:r>
              <a:rPr lang="sv-SE" err="1"/>
              <a:t>amet</a:t>
            </a:r>
            <a:r>
              <a:rPr lang="sv-SE"/>
              <a:t>, </a:t>
            </a:r>
            <a:r>
              <a:rPr lang="sv-SE" err="1"/>
              <a:t>consectetuer</a:t>
            </a:r>
            <a:r>
              <a:rPr lang="sv-SE"/>
              <a:t> </a:t>
            </a:r>
            <a:r>
              <a:rPr lang="sv-SE" err="1"/>
              <a:t>adipiscing</a:t>
            </a:r>
            <a:r>
              <a:rPr lang="sv-SE"/>
              <a:t> elit, sed </a:t>
            </a:r>
            <a:r>
              <a:rPr lang="sv-SE" err="1"/>
              <a:t>diam</a:t>
            </a:r>
            <a:r>
              <a:rPr lang="sv-SE"/>
              <a:t> </a:t>
            </a:r>
            <a:r>
              <a:rPr lang="sv-SE" err="1"/>
              <a:t>nonummy</a:t>
            </a:r>
            <a:r>
              <a:rPr lang="sv-SE"/>
              <a:t> </a:t>
            </a:r>
            <a:r>
              <a:rPr lang="sv-SE" err="1"/>
              <a:t>nibh</a:t>
            </a:r>
            <a:r>
              <a:rPr lang="sv-SE"/>
              <a:t> </a:t>
            </a:r>
            <a:r>
              <a:rPr lang="sv-SE" err="1"/>
              <a:t>euismod</a:t>
            </a:r>
            <a:r>
              <a:rPr lang="sv-SE"/>
              <a:t> </a:t>
            </a:r>
            <a:r>
              <a:rPr lang="sv-SE" err="1"/>
              <a:t>tincidunt</a:t>
            </a:r>
            <a:r>
              <a:rPr lang="sv-SE"/>
              <a:t> ut </a:t>
            </a:r>
            <a:r>
              <a:rPr lang="sv-SE" err="1"/>
              <a:t>laoreet</a:t>
            </a:r>
            <a:r>
              <a:rPr lang="sv-SE"/>
              <a:t> </a:t>
            </a:r>
            <a:r>
              <a:rPr lang="sv-SE" err="1"/>
              <a:t>dolore</a:t>
            </a:r>
            <a:r>
              <a:rPr lang="sv-SE"/>
              <a:t> </a:t>
            </a:r>
            <a:r>
              <a:rPr lang="sv-SE" err="1"/>
              <a:t>magna</a:t>
            </a:r>
            <a:r>
              <a:rPr lang="sv-SE"/>
              <a:t> </a:t>
            </a:r>
            <a:r>
              <a:rPr lang="sv-SE" err="1"/>
              <a:t>aliquam</a:t>
            </a:r>
            <a:r>
              <a:rPr lang="sv-SE"/>
              <a:t> erat </a:t>
            </a:r>
            <a:r>
              <a:rPr lang="sv-SE" err="1"/>
              <a:t>volutpat</a:t>
            </a:r>
            <a:r>
              <a:rPr lang="sv-SE"/>
              <a:t>.</a:t>
            </a:r>
          </a:p>
        </p:txBody>
      </p:sp>
    </p:spTree>
    <p:extLst>
      <p:ext uri="{BB962C8B-B14F-4D97-AF65-F5344CB8AC3E}">
        <p14:creationId xmlns:p14="http://schemas.microsoft.com/office/powerpoint/2010/main" val="18867078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1.png"/><Relationship Id="rId5" Type="http://schemas.openxmlformats.org/officeDocument/2006/relationships/slideLayout" Target="../slideLayouts/slideLayout26.xml"/><Relationship Id="rId10" Type="http://schemas.openxmlformats.org/officeDocument/2006/relationships/theme" Target="../theme/theme4.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9" Type="http://schemas.openxmlformats.org/officeDocument/2006/relationships/image" Target="../media/image15.jpe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BF0F313-558A-E74C-BC44-C71A3F7B2D96}"/>
              </a:ext>
            </a:extLst>
          </p:cNvPr>
          <p:cNvSpPr/>
          <p:nvPr userDrawn="1"/>
        </p:nvSpPr>
        <p:spPr>
          <a:xfrm>
            <a:off x="0" y="0"/>
            <a:ext cx="9144000" cy="5143500"/>
          </a:xfrm>
          <a:prstGeom prst="rect">
            <a:avLst/>
          </a:prstGeom>
          <a:solidFill>
            <a:srgbClr val="2B4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pic>
        <p:nvPicPr>
          <p:cNvPr id="3" name="Bildobjekt 2">
            <a:extLst>
              <a:ext uri="{FF2B5EF4-FFF2-40B4-BE49-F238E27FC236}">
                <a16:creationId xmlns:a16="http://schemas.microsoft.com/office/drawing/2014/main" id="{D2BDC395-0517-1942-ACCA-763D42B988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80642" y="4500264"/>
            <a:ext cx="1436675" cy="556618"/>
          </a:xfrm>
          <a:prstGeom prst="rect">
            <a:avLst/>
          </a:prstGeom>
        </p:spPr>
      </p:pic>
    </p:spTree>
    <p:extLst>
      <p:ext uri="{BB962C8B-B14F-4D97-AF65-F5344CB8AC3E}">
        <p14:creationId xmlns:p14="http://schemas.microsoft.com/office/powerpoint/2010/main" val="3678621462"/>
      </p:ext>
    </p:extLst>
  </p:cSld>
  <p:clrMap bg1="lt1" tx1="dk1" bg2="lt2" tx2="dk2" accent1="accent1" accent2="accent2" accent3="accent3" accent4="accent4" accent5="accent5" accent6="accent6" hlink="hlink" folHlink="folHlink"/>
  <p:sldLayoutIdLst>
    <p:sldLayoutId id="2147483707"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BF0F313-558A-E74C-BC44-C71A3F7B2D96}"/>
              </a:ext>
            </a:extLst>
          </p:cNvPr>
          <p:cNvSpPr/>
          <p:nvPr userDrawn="1"/>
        </p:nvSpPr>
        <p:spPr>
          <a:xfrm>
            <a:off x="0" y="0"/>
            <a:ext cx="9144000" cy="5143500"/>
          </a:xfrm>
          <a:prstGeom prst="rect">
            <a:avLst/>
          </a:prstGeom>
          <a:solidFill>
            <a:srgbClr val="2B4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pic>
        <p:nvPicPr>
          <p:cNvPr id="3" name="Bildobjekt 2">
            <a:extLst>
              <a:ext uri="{FF2B5EF4-FFF2-40B4-BE49-F238E27FC236}">
                <a16:creationId xmlns:a16="http://schemas.microsoft.com/office/drawing/2014/main" id="{D2BDC395-0517-1942-ACCA-763D42B98849}"/>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7580642" y="4500264"/>
            <a:ext cx="1436675" cy="556618"/>
          </a:xfrm>
          <a:prstGeom prst="rect">
            <a:avLst/>
          </a:prstGeom>
        </p:spPr>
      </p:pic>
    </p:spTree>
    <p:extLst>
      <p:ext uri="{BB962C8B-B14F-4D97-AF65-F5344CB8AC3E}">
        <p14:creationId xmlns:p14="http://schemas.microsoft.com/office/powerpoint/2010/main" val="2522184925"/>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1" r:id="rId3"/>
    <p:sldLayoutId id="2147483666" r:id="rId4"/>
    <p:sldLayoutId id="2147483729" r:id="rId5"/>
    <p:sldLayoutId id="2147483669" r:id="rId6"/>
    <p:sldLayoutId id="2147483670" r:id="rId7"/>
    <p:sldLayoutId id="2147483654" r:id="rId8"/>
    <p:sldLayoutId id="2147483664" r:id="rId9"/>
    <p:sldLayoutId id="2147483665" r:id="rId10"/>
    <p:sldLayoutId id="2147483658" r:id="rId11"/>
    <p:sldLayoutId id="2147483705" r:id="rId12"/>
    <p:sldLayoutId id="2147483655" r:id="rId13"/>
    <p:sldLayoutId id="2147483656" r:id="rId14"/>
    <p:sldLayoutId id="2147483657" r:id="rId15"/>
    <p:sldLayoutId id="2147483723" r:id="rId1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BF0F313-558A-E74C-BC44-C71A3F7B2D96}"/>
              </a:ext>
            </a:extLst>
          </p:cNvPr>
          <p:cNvSpPr/>
          <p:nvPr userDrawn="1"/>
        </p:nvSpPr>
        <p:spPr>
          <a:xfrm>
            <a:off x="0" y="0"/>
            <a:ext cx="9144000" cy="5143500"/>
          </a:xfrm>
          <a:prstGeom prst="rect">
            <a:avLst/>
          </a:prstGeom>
          <a:solidFill>
            <a:srgbClr val="2B4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pic>
        <p:nvPicPr>
          <p:cNvPr id="3" name="Bildobjekt 2">
            <a:extLst>
              <a:ext uri="{FF2B5EF4-FFF2-40B4-BE49-F238E27FC236}">
                <a16:creationId xmlns:a16="http://schemas.microsoft.com/office/drawing/2014/main" id="{D2BDC395-0517-1942-ACCA-763D42B9884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80642" y="4500264"/>
            <a:ext cx="1436675" cy="556618"/>
          </a:xfrm>
          <a:prstGeom prst="rect">
            <a:avLst/>
          </a:prstGeom>
        </p:spPr>
      </p:pic>
    </p:spTree>
    <p:extLst>
      <p:ext uri="{BB962C8B-B14F-4D97-AF65-F5344CB8AC3E}">
        <p14:creationId xmlns:p14="http://schemas.microsoft.com/office/powerpoint/2010/main" val="2508838562"/>
      </p:ext>
    </p:extLst>
  </p:cSld>
  <p:clrMap bg1="lt1" tx1="dk1" bg2="lt2" tx2="dk2" accent1="accent1" accent2="accent2" accent3="accent3" accent4="accent4" accent5="accent5" accent6="accent6" hlink="hlink" folHlink="folHlink"/>
  <p:sldLayoutIdLst>
    <p:sldLayoutId id="2147483704" r:id="rId1"/>
    <p:sldLayoutId id="2147483699" r:id="rId2"/>
    <p:sldLayoutId id="2147483701" r:id="rId3"/>
    <p:sldLayoutId id="2147483703"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BF0F313-558A-E74C-BC44-C71A3F7B2D96}"/>
              </a:ext>
            </a:extLst>
          </p:cNvPr>
          <p:cNvSpPr/>
          <p:nvPr userDrawn="1"/>
        </p:nvSpPr>
        <p:spPr>
          <a:xfrm>
            <a:off x="0" y="0"/>
            <a:ext cx="9144000" cy="5143500"/>
          </a:xfrm>
          <a:prstGeom prst="rect">
            <a:avLst/>
          </a:prstGeom>
          <a:solidFill>
            <a:srgbClr val="2B4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pic>
        <p:nvPicPr>
          <p:cNvPr id="3" name="Bildobjekt 2">
            <a:extLst>
              <a:ext uri="{FF2B5EF4-FFF2-40B4-BE49-F238E27FC236}">
                <a16:creationId xmlns:a16="http://schemas.microsoft.com/office/drawing/2014/main" id="{D2BDC395-0517-1942-ACCA-763D42B98849}"/>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7580642" y="4500264"/>
            <a:ext cx="1436675" cy="556618"/>
          </a:xfrm>
          <a:prstGeom prst="rect">
            <a:avLst/>
          </a:prstGeom>
        </p:spPr>
      </p:pic>
    </p:spTree>
    <p:extLst>
      <p:ext uri="{BB962C8B-B14F-4D97-AF65-F5344CB8AC3E}">
        <p14:creationId xmlns:p14="http://schemas.microsoft.com/office/powerpoint/2010/main" val="220578039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5" r:id="rId3"/>
    <p:sldLayoutId id="2147483676" r:id="rId4"/>
    <p:sldLayoutId id="2147483677" r:id="rId5"/>
    <p:sldLayoutId id="2147483679" r:id="rId6"/>
    <p:sldLayoutId id="2147483681" r:id="rId7"/>
    <p:sldLayoutId id="2147483683" r:id="rId8"/>
    <p:sldLayoutId id="2147483685" r:id="rId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D1B07B8-93B9-445F-8625-90D112BB1364}"/>
              </a:ext>
            </a:extLst>
          </p:cNvPr>
          <p:cNvPicPr>
            <a:picLocks noChangeAspect="1"/>
          </p:cNvPicPr>
          <p:nvPr userDrawn="1"/>
        </p:nvPicPr>
        <p:blipFill>
          <a:blip r:embed="rId9"/>
          <a:stretch>
            <a:fillRect/>
          </a:stretch>
        </p:blipFill>
        <p:spPr>
          <a:xfrm>
            <a:off x="7859307" y="4641077"/>
            <a:ext cx="1284694" cy="502423"/>
          </a:xfrm>
          <a:prstGeom prst="rect">
            <a:avLst/>
          </a:prstGeom>
        </p:spPr>
      </p:pic>
    </p:spTree>
    <p:extLst>
      <p:ext uri="{BB962C8B-B14F-4D97-AF65-F5344CB8AC3E}">
        <p14:creationId xmlns:p14="http://schemas.microsoft.com/office/powerpoint/2010/main" val="281494785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20" r:id="rId6"/>
    <p:sldLayoutId id="2147483732"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BF0F313-558A-E74C-BC44-C71A3F7B2D96}"/>
              </a:ext>
            </a:extLst>
          </p:cNvPr>
          <p:cNvSpPr/>
          <p:nvPr userDrawn="1"/>
        </p:nvSpPr>
        <p:spPr>
          <a:xfrm>
            <a:off x="0" y="0"/>
            <a:ext cx="9144000" cy="5143500"/>
          </a:xfrm>
          <a:prstGeom prst="rect">
            <a:avLst/>
          </a:prstGeom>
          <a:solidFill>
            <a:srgbClr val="2B4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013"/>
          </a:p>
        </p:txBody>
      </p:sp>
      <p:pic>
        <p:nvPicPr>
          <p:cNvPr id="3" name="Bildobjekt 2">
            <a:extLst>
              <a:ext uri="{FF2B5EF4-FFF2-40B4-BE49-F238E27FC236}">
                <a16:creationId xmlns:a16="http://schemas.microsoft.com/office/drawing/2014/main" id="{D2BDC395-0517-1942-ACCA-763D42B9884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80642" y="4500264"/>
            <a:ext cx="1436675" cy="556618"/>
          </a:xfrm>
          <a:prstGeom prst="rect">
            <a:avLst/>
          </a:prstGeom>
        </p:spPr>
      </p:pic>
    </p:spTree>
    <p:extLst>
      <p:ext uri="{BB962C8B-B14F-4D97-AF65-F5344CB8AC3E}">
        <p14:creationId xmlns:p14="http://schemas.microsoft.com/office/powerpoint/2010/main" val="29785986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ED80E971-7CC9-44E6-9A73-24B8071C00AE}"/>
              </a:ext>
            </a:extLst>
          </p:cNvPr>
          <p:cNvSpPr>
            <a:spLocks noGrp="1"/>
          </p:cNvSpPr>
          <p:nvPr>
            <p:ph type="body" sz="quarter" idx="10"/>
          </p:nvPr>
        </p:nvSpPr>
        <p:spPr/>
        <p:txBody>
          <a:bodyPr/>
          <a:lstStyle/>
          <a:p>
            <a:pPr>
              <a:lnSpc>
                <a:spcPct val="100000"/>
              </a:lnSpc>
            </a:pPr>
            <a:r>
              <a:rPr lang="sv-SE" sz="5400" b="0" dirty="0"/>
              <a:t>Kundundersökning</a:t>
            </a:r>
          </a:p>
          <a:p>
            <a:pPr>
              <a:lnSpc>
                <a:spcPct val="100000"/>
              </a:lnSpc>
            </a:pPr>
            <a:r>
              <a:rPr lang="sv-SE" sz="5400" b="0" dirty="0"/>
              <a:t>VT och SMF 2023</a:t>
            </a:r>
          </a:p>
        </p:txBody>
      </p:sp>
    </p:spTree>
    <p:extLst>
      <p:ext uri="{BB962C8B-B14F-4D97-AF65-F5344CB8AC3E}">
        <p14:creationId xmlns:p14="http://schemas.microsoft.com/office/powerpoint/2010/main" val="321414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ubrik 15" descr="description">
            <a:extLst>
              <a:ext uri="{FF2B5EF4-FFF2-40B4-BE49-F238E27FC236}">
                <a16:creationId xmlns:a16="http://schemas.microsoft.com/office/drawing/2014/main" id="{672A6638-F68E-8A42-A01C-BF8E528DA4DF}"/>
              </a:ext>
            </a:extLst>
          </p:cNvPr>
          <p:cNvSpPr txBox="1"/>
          <p:nvPr/>
        </p:nvSpPr>
        <p:spPr>
          <a:xfrm>
            <a:off x="468314" y="795039"/>
            <a:ext cx="6995919" cy="319501"/>
          </a:xfrm>
          <a:prstGeom prst="rect">
            <a:avLst/>
          </a:prstGeom>
        </p:spPr>
        <p:txBody>
          <a:bodyPr vert="horz" lIns="0" tIns="46800" rIns="0" bIns="45720" rtlCol="0" anchor="t" anchorCtr="0">
            <a:noAutofit/>
          </a:bodyPr>
          <a:lstStyle>
            <a:lvl1pPr algn="l" defTabSz="914400" rtl="0" eaLnBrk="1" latinLnBrk="0" hangingPunct="1">
              <a:lnSpc>
                <a:spcPct val="90000"/>
              </a:lnSpc>
              <a:spcBef>
                <a:spcPct val="0"/>
              </a:spcBef>
              <a:buNone/>
              <a:defRPr sz="2800" b="1" i="0" kern="1200" cap="none" baseline="0">
                <a:solidFill>
                  <a:schemeClr val="tx1"/>
                </a:solidFill>
                <a:latin typeface="Poppins Medium" pitchFamily="2" charset="77"/>
                <a:ea typeface="Poppins Medium" pitchFamily="2" charset="77"/>
                <a:cs typeface="Poppins Medium" pitchFamily="2" charset="77"/>
              </a:defRPr>
            </a:lvl1pPr>
          </a:lstStyle>
          <a:p>
            <a:r>
              <a:rPr lang="sv-SE" sz="750" b="0" dirty="0">
                <a:solidFill>
                  <a:srgbClr val="001A70"/>
                </a:solidFill>
                <a:latin typeface="Arial" panose="020B0604020202020204" pitchFamily="34" charset="0"/>
                <a:cs typeface="Arial" panose="020B0604020202020204" pitchFamily="34" charset="0"/>
              </a:rPr>
              <a:t>Nedan frågor handlar om din upplevelse av dina kontaktpersoners tillgänglighet.</a:t>
            </a:r>
          </a:p>
        </p:txBody>
      </p:sp>
      <p:graphicFrame>
        <p:nvGraphicFramePr>
          <p:cNvPr id="34" name="Content Placeholder 5">
            <a:extLst>
              <a:ext uri="{FF2B5EF4-FFF2-40B4-BE49-F238E27FC236}">
                <a16:creationId xmlns:a16="http://schemas.microsoft.com/office/drawing/2014/main" id="{37890E90-2D7A-6649-B492-A6F354AA6095}"/>
              </a:ext>
            </a:extLst>
          </p:cNvPr>
          <p:cNvGraphicFramePr/>
          <p:nvPr/>
        </p:nvGraphicFramePr>
        <p:xfrm>
          <a:off x="468314" y="1177952"/>
          <a:ext cx="8207374" cy="3531157"/>
        </p:xfrm>
        <a:graphic>
          <a:graphicData uri="http://schemas.openxmlformats.org/drawingml/2006/chart">
            <c:chart xmlns:c="http://schemas.openxmlformats.org/drawingml/2006/chart" xmlns:r="http://schemas.openxmlformats.org/officeDocument/2006/relationships" r:id="rId3"/>
          </a:graphicData>
        </a:graphic>
      </p:graphicFrame>
      <p:sp>
        <p:nvSpPr>
          <p:cNvPr id="37" name="Platshållare för text 6" descr="title">
            <a:extLst>
              <a:ext uri="{FF2B5EF4-FFF2-40B4-BE49-F238E27FC236}">
                <a16:creationId xmlns:a16="http://schemas.microsoft.com/office/drawing/2014/main" id="{B0D25206-5747-4C4B-8484-06AC373C05B9}"/>
              </a:ext>
            </a:extLst>
          </p:cNvPr>
          <p:cNvSpPr txBox="1"/>
          <p:nvPr/>
        </p:nvSpPr>
        <p:spPr>
          <a:xfrm>
            <a:off x="429075" y="287023"/>
            <a:ext cx="8208514" cy="26649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3200" dirty="0">
                <a:solidFill>
                  <a:srgbClr val="001A70"/>
                </a:solidFill>
                <a:latin typeface="+mj-lt"/>
                <a:cs typeface="Arial" panose="020B0604020202020204" pitchFamily="34" charset="0"/>
              </a:rPr>
              <a:t>Tillgänglighet</a:t>
            </a:r>
          </a:p>
        </p:txBody>
      </p:sp>
      <p:sp>
        <p:nvSpPr>
          <p:cNvPr id="2" name="Ellips 1">
            <a:extLst>
              <a:ext uri="{FF2B5EF4-FFF2-40B4-BE49-F238E27FC236}">
                <a16:creationId xmlns:a16="http://schemas.microsoft.com/office/drawing/2014/main" id="{AB66787F-1329-1FD0-E7AE-AD3EA9A6F497}"/>
              </a:ext>
            </a:extLst>
          </p:cNvPr>
          <p:cNvSpPr/>
          <p:nvPr/>
        </p:nvSpPr>
        <p:spPr>
          <a:xfrm>
            <a:off x="5906124" y="1649912"/>
            <a:ext cx="2840636" cy="157297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54C1105D-5A07-14E5-77E7-5E2EFFDCBBF8}"/>
              </a:ext>
            </a:extLst>
          </p:cNvPr>
          <p:cNvSpPr txBox="1"/>
          <p:nvPr/>
        </p:nvSpPr>
        <p:spPr>
          <a:xfrm>
            <a:off x="6116833" y="2049347"/>
            <a:ext cx="2419218" cy="646331"/>
          </a:xfrm>
          <a:prstGeom prst="rect">
            <a:avLst/>
          </a:prstGeom>
          <a:noFill/>
        </p:spPr>
        <p:txBody>
          <a:bodyPr wrap="square" rtlCol="0">
            <a:spAutoFit/>
          </a:bodyPr>
          <a:lstStyle/>
          <a:p>
            <a:pPr algn="ctr"/>
            <a:r>
              <a:rPr lang="sv-SE" sz="1800" dirty="0">
                <a:solidFill>
                  <a:schemeClr val="accent1"/>
                </a:solidFill>
              </a:rPr>
              <a:t>Fysiska/digitala möten och e-post vanligast</a:t>
            </a:r>
          </a:p>
        </p:txBody>
      </p:sp>
    </p:spTree>
    <p:extLst>
      <p:ext uri="{BB962C8B-B14F-4D97-AF65-F5344CB8AC3E}">
        <p14:creationId xmlns:p14="http://schemas.microsoft.com/office/powerpoint/2010/main" val="200129793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ubrik 15" descr="description">
            <a:extLst>
              <a:ext uri="{FF2B5EF4-FFF2-40B4-BE49-F238E27FC236}">
                <a16:creationId xmlns:a16="http://schemas.microsoft.com/office/drawing/2014/main" id="{672A6638-F68E-8A42-A01C-BF8E528DA4DF}"/>
              </a:ext>
            </a:extLst>
          </p:cNvPr>
          <p:cNvSpPr txBox="1"/>
          <p:nvPr/>
        </p:nvSpPr>
        <p:spPr>
          <a:xfrm>
            <a:off x="473285" y="526098"/>
            <a:ext cx="6995919" cy="319501"/>
          </a:xfrm>
          <a:prstGeom prst="rect">
            <a:avLst/>
          </a:prstGeom>
        </p:spPr>
        <p:txBody>
          <a:bodyPr vert="horz" lIns="0" tIns="46800" rIns="0" bIns="45720" rtlCol="0" anchor="t" anchorCtr="0">
            <a:noAutofit/>
          </a:bodyPr>
          <a:lstStyle>
            <a:lvl1pPr algn="l" defTabSz="914400" rtl="0" eaLnBrk="1" latinLnBrk="0" hangingPunct="1">
              <a:lnSpc>
                <a:spcPct val="90000"/>
              </a:lnSpc>
              <a:spcBef>
                <a:spcPct val="0"/>
              </a:spcBef>
              <a:buNone/>
              <a:defRPr sz="2800" b="1" i="0" kern="1200" cap="none" baseline="0">
                <a:solidFill>
                  <a:schemeClr val="tx1"/>
                </a:solidFill>
                <a:latin typeface="Poppins Medium" pitchFamily="2" charset="77"/>
                <a:ea typeface="Poppins Medium" pitchFamily="2" charset="77"/>
                <a:cs typeface="Poppins Medium" pitchFamily="2" charset="77"/>
              </a:defRPr>
            </a:lvl1pPr>
          </a:lstStyle>
          <a:p>
            <a:endParaRPr lang="sv-SE" sz="750" b="0">
              <a:solidFill>
                <a:srgbClr val="001A70"/>
              </a:solidFill>
              <a:latin typeface="Arial" panose="020B0604020202020204" pitchFamily="34" charset="0"/>
              <a:cs typeface="Arial" panose="020B0604020202020204" pitchFamily="34" charset="0"/>
            </a:endParaRPr>
          </a:p>
        </p:txBody>
      </p:sp>
      <p:graphicFrame>
        <p:nvGraphicFramePr>
          <p:cNvPr id="34" name="Content Placeholder 5">
            <a:extLst>
              <a:ext uri="{FF2B5EF4-FFF2-40B4-BE49-F238E27FC236}">
                <a16:creationId xmlns:a16="http://schemas.microsoft.com/office/drawing/2014/main" id="{37890E90-2D7A-6649-B492-A6F354AA6095}"/>
              </a:ext>
            </a:extLst>
          </p:cNvPr>
          <p:cNvGraphicFramePr/>
          <p:nvPr/>
        </p:nvGraphicFramePr>
        <p:xfrm>
          <a:off x="468314" y="1177952"/>
          <a:ext cx="8207374" cy="3531157"/>
        </p:xfrm>
        <a:graphic>
          <a:graphicData uri="http://schemas.openxmlformats.org/drawingml/2006/chart">
            <c:chart xmlns:c="http://schemas.openxmlformats.org/drawingml/2006/chart" xmlns:r="http://schemas.openxmlformats.org/officeDocument/2006/relationships" r:id="rId3"/>
          </a:graphicData>
        </a:graphic>
      </p:graphicFrame>
      <p:sp>
        <p:nvSpPr>
          <p:cNvPr id="37" name="Platshållare för text 6" descr="title">
            <a:extLst>
              <a:ext uri="{FF2B5EF4-FFF2-40B4-BE49-F238E27FC236}">
                <a16:creationId xmlns:a16="http://schemas.microsoft.com/office/drawing/2014/main" id="{B0D25206-5747-4C4B-8484-06AC373C05B9}"/>
              </a:ext>
            </a:extLst>
          </p:cNvPr>
          <p:cNvSpPr txBox="1"/>
          <p:nvPr/>
        </p:nvSpPr>
        <p:spPr>
          <a:xfrm>
            <a:off x="429075" y="287023"/>
            <a:ext cx="8208514" cy="26649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sz="1500">
              <a:solidFill>
                <a:srgbClr val="001A70"/>
              </a:solidFill>
              <a:latin typeface="Arial" panose="020B0604020202020204" pitchFamily="34" charset="0"/>
              <a:cs typeface="Arial" panose="020B0604020202020204" pitchFamily="34" charset="0"/>
            </a:endParaRPr>
          </a:p>
        </p:txBody>
      </p:sp>
      <p:sp>
        <p:nvSpPr>
          <p:cNvPr id="39" name="New shape"/>
          <p:cNvSpPr/>
          <p:nvPr/>
        </p:nvSpPr>
        <p:spPr>
          <a:xfrm>
            <a:off x="468314" y="4709108"/>
            <a:ext cx="952500" cy="285750"/>
          </a:xfrm>
          <a:prstGeom prst="rect">
            <a:avLst/>
          </a:prstGeom>
          <a:solidFill>
            <a:srgbClr val="498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sz="1400"/>
            </a:pPr>
            <a:r>
              <a:rPr sz="1050"/>
              <a:t>Medel: 4.33</a:t>
            </a:r>
          </a:p>
        </p:txBody>
      </p:sp>
      <p:sp>
        <p:nvSpPr>
          <p:cNvPr id="2" name="Ellips 1">
            <a:extLst>
              <a:ext uri="{FF2B5EF4-FFF2-40B4-BE49-F238E27FC236}">
                <a16:creationId xmlns:a16="http://schemas.microsoft.com/office/drawing/2014/main" id="{8018F4C1-1544-BD4C-8A0B-B631F169E722}"/>
              </a:ext>
            </a:extLst>
          </p:cNvPr>
          <p:cNvSpPr/>
          <p:nvPr/>
        </p:nvSpPr>
        <p:spPr>
          <a:xfrm>
            <a:off x="5906124" y="1649912"/>
            <a:ext cx="2840636" cy="157297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14AE12AF-A38B-A604-481E-0AA5CB39A1FC}"/>
              </a:ext>
            </a:extLst>
          </p:cNvPr>
          <p:cNvSpPr txBox="1"/>
          <p:nvPr/>
        </p:nvSpPr>
        <p:spPr>
          <a:xfrm>
            <a:off x="6116833" y="2202418"/>
            <a:ext cx="2419218" cy="369332"/>
          </a:xfrm>
          <a:prstGeom prst="rect">
            <a:avLst/>
          </a:prstGeom>
          <a:noFill/>
        </p:spPr>
        <p:txBody>
          <a:bodyPr wrap="square" rtlCol="0">
            <a:spAutoFit/>
          </a:bodyPr>
          <a:lstStyle/>
          <a:p>
            <a:pPr algn="ctr"/>
            <a:r>
              <a:rPr lang="sv-SE" sz="1800" dirty="0">
                <a:solidFill>
                  <a:schemeClr val="accent1"/>
                </a:solidFill>
              </a:rPr>
              <a:t>Återkoppling i rimlig tid</a:t>
            </a:r>
          </a:p>
        </p:txBody>
      </p:sp>
    </p:spTree>
    <p:extLst>
      <p:ext uri="{BB962C8B-B14F-4D97-AF65-F5344CB8AC3E}">
        <p14:creationId xmlns:p14="http://schemas.microsoft.com/office/powerpoint/2010/main" val="67814770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ubrik 15" descr="description">
            <a:extLst>
              <a:ext uri="{FF2B5EF4-FFF2-40B4-BE49-F238E27FC236}">
                <a16:creationId xmlns:a16="http://schemas.microsoft.com/office/drawing/2014/main" id="{672A6638-F68E-8A42-A01C-BF8E528DA4DF}"/>
              </a:ext>
            </a:extLst>
          </p:cNvPr>
          <p:cNvSpPr txBox="1"/>
          <p:nvPr/>
        </p:nvSpPr>
        <p:spPr>
          <a:xfrm>
            <a:off x="473285" y="526098"/>
            <a:ext cx="6995919" cy="319501"/>
          </a:xfrm>
          <a:prstGeom prst="rect">
            <a:avLst/>
          </a:prstGeom>
        </p:spPr>
        <p:txBody>
          <a:bodyPr vert="horz" lIns="0" tIns="46800" rIns="0" bIns="45720" rtlCol="0" anchor="t" anchorCtr="0">
            <a:noAutofit/>
          </a:bodyPr>
          <a:lstStyle>
            <a:lvl1pPr algn="l" defTabSz="914400" rtl="0" eaLnBrk="1" latinLnBrk="0" hangingPunct="1">
              <a:lnSpc>
                <a:spcPct val="90000"/>
              </a:lnSpc>
              <a:spcBef>
                <a:spcPct val="0"/>
              </a:spcBef>
              <a:buNone/>
              <a:defRPr sz="2800" b="1" i="0" kern="1200" cap="none" baseline="0">
                <a:solidFill>
                  <a:schemeClr val="tx1"/>
                </a:solidFill>
                <a:latin typeface="Poppins Medium" pitchFamily="2" charset="77"/>
                <a:ea typeface="Poppins Medium" pitchFamily="2" charset="77"/>
                <a:cs typeface="Poppins Medium" pitchFamily="2" charset="77"/>
              </a:defRPr>
            </a:lvl1pPr>
          </a:lstStyle>
          <a:p>
            <a:endParaRPr lang="sv-SE" sz="750" b="0">
              <a:solidFill>
                <a:srgbClr val="001A70"/>
              </a:solidFill>
              <a:latin typeface="Arial" panose="020B0604020202020204" pitchFamily="34" charset="0"/>
              <a:cs typeface="Arial" panose="020B0604020202020204" pitchFamily="34" charset="0"/>
            </a:endParaRPr>
          </a:p>
        </p:txBody>
      </p:sp>
      <p:graphicFrame>
        <p:nvGraphicFramePr>
          <p:cNvPr id="34" name="Content Placeholder 5">
            <a:extLst>
              <a:ext uri="{FF2B5EF4-FFF2-40B4-BE49-F238E27FC236}">
                <a16:creationId xmlns:a16="http://schemas.microsoft.com/office/drawing/2014/main" id="{37890E90-2D7A-6649-B492-A6F354AA6095}"/>
              </a:ext>
            </a:extLst>
          </p:cNvPr>
          <p:cNvGraphicFramePr/>
          <p:nvPr>
            <p:extLst>
              <p:ext uri="{D42A27DB-BD31-4B8C-83A1-F6EECF244321}">
                <p14:modId xmlns:p14="http://schemas.microsoft.com/office/powerpoint/2010/main" val="3693266447"/>
              </p:ext>
            </p:extLst>
          </p:nvPr>
        </p:nvGraphicFramePr>
        <p:xfrm>
          <a:off x="78700" y="1087404"/>
          <a:ext cx="8207374" cy="3531157"/>
        </p:xfrm>
        <a:graphic>
          <a:graphicData uri="http://schemas.openxmlformats.org/drawingml/2006/chart">
            <c:chart xmlns:c="http://schemas.openxmlformats.org/drawingml/2006/chart" xmlns:r="http://schemas.openxmlformats.org/officeDocument/2006/relationships" r:id="rId3"/>
          </a:graphicData>
        </a:graphic>
      </p:graphicFrame>
      <p:sp>
        <p:nvSpPr>
          <p:cNvPr id="37" name="Platshållare för text 6" descr="title">
            <a:extLst>
              <a:ext uri="{FF2B5EF4-FFF2-40B4-BE49-F238E27FC236}">
                <a16:creationId xmlns:a16="http://schemas.microsoft.com/office/drawing/2014/main" id="{B0D25206-5747-4C4B-8484-06AC373C05B9}"/>
              </a:ext>
            </a:extLst>
          </p:cNvPr>
          <p:cNvSpPr txBox="1"/>
          <p:nvPr/>
        </p:nvSpPr>
        <p:spPr>
          <a:xfrm>
            <a:off x="429075" y="287023"/>
            <a:ext cx="8208514" cy="26649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sz="1500">
              <a:solidFill>
                <a:srgbClr val="001A70"/>
              </a:solidFill>
              <a:latin typeface="Arial" panose="020B0604020202020204" pitchFamily="34" charset="0"/>
              <a:cs typeface="Arial" panose="020B0604020202020204" pitchFamily="34" charset="0"/>
            </a:endParaRPr>
          </a:p>
        </p:txBody>
      </p:sp>
      <p:sp>
        <p:nvSpPr>
          <p:cNvPr id="39" name="New shape"/>
          <p:cNvSpPr/>
          <p:nvPr/>
        </p:nvSpPr>
        <p:spPr>
          <a:xfrm>
            <a:off x="468314" y="4709108"/>
            <a:ext cx="952500" cy="285750"/>
          </a:xfrm>
          <a:prstGeom prst="rect">
            <a:avLst/>
          </a:prstGeom>
          <a:solidFill>
            <a:srgbClr val="498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sz="1400"/>
            </a:pPr>
            <a:r>
              <a:rPr sz="1050"/>
              <a:t>Medel: 4.12</a:t>
            </a:r>
          </a:p>
        </p:txBody>
      </p:sp>
      <p:sp>
        <p:nvSpPr>
          <p:cNvPr id="2" name="Ellips 1">
            <a:extLst>
              <a:ext uri="{FF2B5EF4-FFF2-40B4-BE49-F238E27FC236}">
                <a16:creationId xmlns:a16="http://schemas.microsoft.com/office/drawing/2014/main" id="{48B3EB19-1039-8E15-2999-42D1848C931C}"/>
              </a:ext>
            </a:extLst>
          </p:cNvPr>
          <p:cNvSpPr/>
          <p:nvPr/>
        </p:nvSpPr>
        <p:spPr>
          <a:xfrm>
            <a:off x="6957142" y="2571750"/>
            <a:ext cx="2141623" cy="114946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2D9DD8CC-7D9B-CA85-2C75-C848507AD400}"/>
              </a:ext>
            </a:extLst>
          </p:cNvPr>
          <p:cNvSpPr txBox="1"/>
          <p:nvPr/>
        </p:nvSpPr>
        <p:spPr>
          <a:xfrm>
            <a:off x="6818344" y="2796987"/>
            <a:ext cx="2419218" cy="584775"/>
          </a:xfrm>
          <a:prstGeom prst="rect">
            <a:avLst/>
          </a:prstGeom>
          <a:noFill/>
        </p:spPr>
        <p:txBody>
          <a:bodyPr wrap="square" rtlCol="0">
            <a:spAutoFit/>
          </a:bodyPr>
          <a:lstStyle/>
          <a:p>
            <a:pPr algn="ctr"/>
            <a:r>
              <a:rPr lang="sv-SE" sz="1600" dirty="0">
                <a:solidFill>
                  <a:schemeClr val="accent1"/>
                </a:solidFill>
              </a:rPr>
              <a:t>Mail missas</a:t>
            </a:r>
            <a:br>
              <a:rPr lang="sv-SE" sz="1600" dirty="0">
                <a:solidFill>
                  <a:schemeClr val="accent1"/>
                </a:solidFill>
              </a:rPr>
            </a:br>
            <a:r>
              <a:rPr lang="sv-SE" sz="1600" dirty="0">
                <a:solidFill>
                  <a:schemeClr val="accent1"/>
                </a:solidFill>
              </a:rPr>
              <a:t>Känslomässig info</a:t>
            </a:r>
          </a:p>
        </p:txBody>
      </p:sp>
    </p:spTree>
    <p:extLst>
      <p:ext uri="{BB962C8B-B14F-4D97-AF65-F5344CB8AC3E}">
        <p14:creationId xmlns:p14="http://schemas.microsoft.com/office/powerpoint/2010/main" val="344812120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8783C58F-305F-8F4D-86D9-DC665F20E209}"/>
              </a:ext>
            </a:extLst>
          </p:cNvPr>
          <p:cNvSpPr>
            <a:spLocks noGrp="1"/>
          </p:cNvSpPr>
          <p:nvPr>
            <p:ph type="body" sz="quarter" idx="10"/>
          </p:nvPr>
        </p:nvSpPr>
        <p:spPr>
          <a:xfrm>
            <a:off x="1500442" y="2823253"/>
            <a:ext cx="3607594" cy="491837"/>
          </a:xfrm>
        </p:spPr>
        <p:txBody>
          <a:bodyPr/>
          <a:lstStyle/>
          <a:p>
            <a:pPr algn="ctr">
              <a:lnSpc>
                <a:spcPct val="100000"/>
              </a:lnSpc>
            </a:pPr>
            <a:r>
              <a:rPr lang="sv-SE" sz="3200" dirty="0"/>
              <a:t>Bemötande, engagemang och samarbete</a:t>
            </a:r>
            <a:endParaRPr lang="sv-SE" dirty="0"/>
          </a:p>
        </p:txBody>
      </p:sp>
      <p:sp>
        <p:nvSpPr>
          <p:cNvPr id="3" name="Platshållare för text 2">
            <a:extLst>
              <a:ext uri="{FF2B5EF4-FFF2-40B4-BE49-F238E27FC236}">
                <a16:creationId xmlns:a16="http://schemas.microsoft.com/office/drawing/2014/main" id="{090EBFAF-111A-814B-9723-8CAB52CE1A3C}"/>
              </a:ext>
            </a:extLst>
          </p:cNvPr>
          <p:cNvSpPr>
            <a:spLocks noGrp="1"/>
          </p:cNvSpPr>
          <p:nvPr>
            <p:ph type="body" sz="quarter" idx="11"/>
          </p:nvPr>
        </p:nvSpPr>
        <p:spPr>
          <a:xfrm>
            <a:off x="941687" y="1212066"/>
            <a:ext cx="4586793" cy="3601233"/>
          </a:xfrm>
        </p:spPr>
        <p:txBody>
          <a:bodyPr/>
          <a:lstStyle/>
          <a:p>
            <a:endParaRPr lang="sv-SE" sz="1800" dirty="0"/>
          </a:p>
          <a:p>
            <a:endParaRPr lang="sv-SE" dirty="0"/>
          </a:p>
        </p:txBody>
      </p:sp>
      <p:pic>
        <p:nvPicPr>
          <p:cNvPr id="6" name="Platshållare för bild 5">
            <a:extLst>
              <a:ext uri="{FF2B5EF4-FFF2-40B4-BE49-F238E27FC236}">
                <a16:creationId xmlns:a16="http://schemas.microsoft.com/office/drawing/2014/main" id="{397B4D11-30BA-C74B-915C-2E9F16341F1D}"/>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a:stretch/>
        </p:blipFill>
        <p:spPr>
          <a:xfrm>
            <a:off x="5810389" y="1212067"/>
            <a:ext cx="2825611" cy="2825391"/>
          </a:xfrm>
        </p:spPr>
      </p:pic>
    </p:spTree>
    <p:extLst>
      <p:ext uri="{BB962C8B-B14F-4D97-AF65-F5344CB8AC3E}">
        <p14:creationId xmlns:p14="http://schemas.microsoft.com/office/powerpoint/2010/main" val="185742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ubrik 15" descr="description">
            <a:extLst>
              <a:ext uri="{FF2B5EF4-FFF2-40B4-BE49-F238E27FC236}">
                <a16:creationId xmlns:a16="http://schemas.microsoft.com/office/drawing/2014/main" id="{672A6638-F68E-8A42-A01C-BF8E528DA4DF}"/>
              </a:ext>
            </a:extLst>
          </p:cNvPr>
          <p:cNvSpPr txBox="1"/>
          <p:nvPr/>
        </p:nvSpPr>
        <p:spPr>
          <a:xfrm>
            <a:off x="565493" y="795039"/>
            <a:ext cx="6995919" cy="319501"/>
          </a:xfrm>
          <a:prstGeom prst="rect">
            <a:avLst/>
          </a:prstGeom>
        </p:spPr>
        <p:txBody>
          <a:bodyPr vert="horz" lIns="0" tIns="46800" rIns="0" bIns="45720" rtlCol="0" anchor="t" anchorCtr="0">
            <a:noAutofit/>
          </a:bodyPr>
          <a:lstStyle>
            <a:lvl1pPr algn="l" defTabSz="914400" rtl="0" eaLnBrk="1" latinLnBrk="0" hangingPunct="1">
              <a:lnSpc>
                <a:spcPct val="90000"/>
              </a:lnSpc>
              <a:spcBef>
                <a:spcPct val="0"/>
              </a:spcBef>
              <a:buNone/>
              <a:defRPr sz="2800" b="1" i="0" kern="1200" cap="none" baseline="0">
                <a:solidFill>
                  <a:schemeClr val="tx1"/>
                </a:solidFill>
                <a:latin typeface="Poppins Medium" pitchFamily="2" charset="77"/>
                <a:ea typeface="Poppins Medium" pitchFamily="2" charset="77"/>
                <a:cs typeface="Poppins Medium" pitchFamily="2" charset="77"/>
              </a:defRPr>
            </a:lvl1pPr>
          </a:lstStyle>
          <a:p>
            <a:r>
              <a:rPr lang="sv-SE" sz="750" b="0" dirty="0">
                <a:solidFill>
                  <a:srgbClr val="001A70"/>
                </a:solidFill>
                <a:latin typeface="Arial" panose="020B0604020202020204" pitchFamily="34" charset="0"/>
                <a:cs typeface="Arial" panose="020B0604020202020204" pitchFamily="34" charset="0"/>
              </a:rPr>
              <a:t>Nedan frågor handlar om hur du upplever att samarbetet mellan dig och Göteborgs Spårvägar fungerar och hur vi på Göteborgs Spårvägar bemöter dig i din kontakt med oss.</a:t>
            </a:r>
          </a:p>
        </p:txBody>
      </p:sp>
      <p:graphicFrame>
        <p:nvGraphicFramePr>
          <p:cNvPr id="34" name="Content Placeholder 5">
            <a:extLst>
              <a:ext uri="{FF2B5EF4-FFF2-40B4-BE49-F238E27FC236}">
                <a16:creationId xmlns:a16="http://schemas.microsoft.com/office/drawing/2014/main" id="{37890E90-2D7A-6649-B492-A6F354AA6095}"/>
              </a:ext>
            </a:extLst>
          </p:cNvPr>
          <p:cNvGraphicFramePr/>
          <p:nvPr/>
        </p:nvGraphicFramePr>
        <p:xfrm>
          <a:off x="468314" y="1177952"/>
          <a:ext cx="8207374" cy="3531157"/>
        </p:xfrm>
        <a:graphic>
          <a:graphicData uri="http://schemas.openxmlformats.org/drawingml/2006/chart">
            <c:chart xmlns:c="http://schemas.openxmlformats.org/drawingml/2006/chart" xmlns:r="http://schemas.openxmlformats.org/officeDocument/2006/relationships" r:id="rId3"/>
          </a:graphicData>
        </a:graphic>
      </p:graphicFrame>
      <p:sp>
        <p:nvSpPr>
          <p:cNvPr id="37" name="Platshållare för text 6" descr="title">
            <a:extLst>
              <a:ext uri="{FF2B5EF4-FFF2-40B4-BE49-F238E27FC236}">
                <a16:creationId xmlns:a16="http://schemas.microsoft.com/office/drawing/2014/main" id="{B0D25206-5747-4C4B-8484-06AC373C05B9}"/>
              </a:ext>
            </a:extLst>
          </p:cNvPr>
          <p:cNvSpPr txBox="1"/>
          <p:nvPr/>
        </p:nvSpPr>
        <p:spPr>
          <a:xfrm>
            <a:off x="429075" y="287023"/>
            <a:ext cx="8208514" cy="26649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3200" dirty="0">
                <a:solidFill>
                  <a:srgbClr val="001A70"/>
                </a:solidFill>
                <a:latin typeface="+mj-lt"/>
                <a:cs typeface="Arial" panose="020B0604020202020204" pitchFamily="34" charset="0"/>
              </a:rPr>
              <a:t>Bemötande, engagemang och samarbete</a:t>
            </a:r>
          </a:p>
        </p:txBody>
      </p:sp>
      <p:sp>
        <p:nvSpPr>
          <p:cNvPr id="39" name="New shape"/>
          <p:cNvSpPr/>
          <p:nvPr/>
        </p:nvSpPr>
        <p:spPr>
          <a:xfrm>
            <a:off x="468314" y="4709108"/>
            <a:ext cx="952500" cy="285750"/>
          </a:xfrm>
          <a:prstGeom prst="rect">
            <a:avLst/>
          </a:prstGeom>
          <a:solidFill>
            <a:srgbClr val="498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sz="1400"/>
            </a:pPr>
            <a:r>
              <a:rPr sz="1050"/>
              <a:t>Medel: 4.56</a:t>
            </a:r>
          </a:p>
        </p:txBody>
      </p:sp>
    </p:spTree>
    <p:extLst>
      <p:ext uri="{BB962C8B-B14F-4D97-AF65-F5344CB8AC3E}">
        <p14:creationId xmlns:p14="http://schemas.microsoft.com/office/powerpoint/2010/main" val="69349480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ubrik 15" descr="description">
            <a:extLst>
              <a:ext uri="{FF2B5EF4-FFF2-40B4-BE49-F238E27FC236}">
                <a16:creationId xmlns:a16="http://schemas.microsoft.com/office/drawing/2014/main" id="{672A6638-F68E-8A42-A01C-BF8E528DA4DF}"/>
              </a:ext>
            </a:extLst>
          </p:cNvPr>
          <p:cNvSpPr txBox="1"/>
          <p:nvPr/>
        </p:nvSpPr>
        <p:spPr>
          <a:xfrm>
            <a:off x="473285" y="526098"/>
            <a:ext cx="6995919" cy="319501"/>
          </a:xfrm>
          <a:prstGeom prst="rect">
            <a:avLst/>
          </a:prstGeom>
        </p:spPr>
        <p:txBody>
          <a:bodyPr vert="horz" lIns="0" tIns="46800" rIns="0" bIns="45720" rtlCol="0" anchor="t" anchorCtr="0">
            <a:noAutofit/>
          </a:bodyPr>
          <a:lstStyle>
            <a:lvl1pPr algn="l" defTabSz="914400" rtl="0" eaLnBrk="1" latinLnBrk="0" hangingPunct="1">
              <a:lnSpc>
                <a:spcPct val="90000"/>
              </a:lnSpc>
              <a:spcBef>
                <a:spcPct val="0"/>
              </a:spcBef>
              <a:buNone/>
              <a:defRPr sz="2800" b="1" i="0" kern="1200" cap="none" baseline="0">
                <a:solidFill>
                  <a:schemeClr val="tx1"/>
                </a:solidFill>
                <a:latin typeface="Poppins Medium" pitchFamily="2" charset="77"/>
                <a:ea typeface="Poppins Medium" pitchFamily="2" charset="77"/>
                <a:cs typeface="Poppins Medium" pitchFamily="2" charset="77"/>
              </a:defRPr>
            </a:lvl1pPr>
          </a:lstStyle>
          <a:p>
            <a:endParaRPr lang="sv-SE" sz="750" b="0">
              <a:solidFill>
                <a:srgbClr val="001A70"/>
              </a:solidFill>
              <a:latin typeface="Arial" panose="020B0604020202020204" pitchFamily="34" charset="0"/>
              <a:cs typeface="Arial" panose="020B0604020202020204" pitchFamily="34" charset="0"/>
            </a:endParaRPr>
          </a:p>
        </p:txBody>
      </p:sp>
      <p:graphicFrame>
        <p:nvGraphicFramePr>
          <p:cNvPr id="34" name="Content Placeholder 5">
            <a:extLst>
              <a:ext uri="{FF2B5EF4-FFF2-40B4-BE49-F238E27FC236}">
                <a16:creationId xmlns:a16="http://schemas.microsoft.com/office/drawing/2014/main" id="{37890E90-2D7A-6649-B492-A6F354AA6095}"/>
              </a:ext>
            </a:extLst>
          </p:cNvPr>
          <p:cNvGraphicFramePr/>
          <p:nvPr/>
        </p:nvGraphicFramePr>
        <p:xfrm>
          <a:off x="468314" y="1177952"/>
          <a:ext cx="8207374" cy="3531157"/>
        </p:xfrm>
        <a:graphic>
          <a:graphicData uri="http://schemas.openxmlformats.org/drawingml/2006/chart">
            <c:chart xmlns:c="http://schemas.openxmlformats.org/drawingml/2006/chart" xmlns:r="http://schemas.openxmlformats.org/officeDocument/2006/relationships" r:id="rId3"/>
          </a:graphicData>
        </a:graphic>
      </p:graphicFrame>
      <p:sp>
        <p:nvSpPr>
          <p:cNvPr id="37" name="Platshållare för text 6" descr="title">
            <a:extLst>
              <a:ext uri="{FF2B5EF4-FFF2-40B4-BE49-F238E27FC236}">
                <a16:creationId xmlns:a16="http://schemas.microsoft.com/office/drawing/2014/main" id="{B0D25206-5747-4C4B-8484-06AC373C05B9}"/>
              </a:ext>
            </a:extLst>
          </p:cNvPr>
          <p:cNvSpPr txBox="1"/>
          <p:nvPr/>
        </p:nvSpPr>
        <p:spPr>
          <a:xfrm>
            <a:off x="429075" y="287023"/>
            <a:ext cx="8208514" cy="26649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sz="1500">
              <a:solidFill>
                <a:srgbClr val="001A70"/>
              </a:solidFill>
              <a:latin typeface="Arial" panose="020B0604020202020204" pitchFamily="34" charset="0"/>
              <a:cs typeface="Arial" panose="020B0604020202020204" pitchFamily="34" charset="0"/>
            </a:endParaRPr>
          </a:p>
        </p:txBody>
      </p:sp>
      <p:sp>
        <p:nvSpPr>
          <p:cNvPr id="39" name="New shape"/>
          <p:cNvSpPr/>
          <p:nvPr/>
        </p:nvSpPr>
        <p:spPr>
          <a:xfrm>
            <a:off x="468314" y="4709108"/>
            <a:ext cx="952500" cy="285750"/>
          </a:xfrm>
          <a:prstGeom prst="rect">
            <a:avLst/>
          </a:prstGeom>
          <a:solidFill>
            <a:srgbClr val="498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sz="1400"/>
            </a:pPr>
            <a:r>
              <a:rPr sz="1050"/>
              <a:t>Medel: 3.80</a:t>
            </a:r>
          </a:p>
        </p:txBody>
      </p:sp>
      <p:sp>
        <p:nvSpPr>
          <p:cNvPr id="2" name="Ellips 1">
            <a:extLst>
              <a:ext uri="{FF2B5EF4-FFF2-40B4-BE49-F238E27FC236}">
                <a16:creationId xmlns:a16="http://schemas.microsoft.com/office/drawing/2014/main" id="{459CFE87-4504-8EFC-B619-6D08F738D146}"/>
              </a:ext>
            </a:extLst>
          </p:cNvPr>
          <p:cNvSpPr/>
          <p:nvPr/>
        </p:nvSpPr>
        <p:spPr>
          <a:xfrm>
            <a:off x="5922027" y="1912305"/>
            <a:ext cx="2840636" cy="157297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3F54346C-A3F4-5C11-34E4-0EB88FDD5339}"/>
              </a:ext>
            </a:extLst>
          </p:cNvPr>
          <p:cNvSpPr txBox="1"/>
          <p:nvPr/>
        </p:nvSpPr>
        <p:spPr>
          <a:xfrm>
            <a:off x="6132736" y="2037071"/>
            <a:ext cx="2419218" cy="1323439"/>
          </a:xfrm>
          <a:prstGeom prst="rect">
            <a:avLst/>
          </a:prstGeom>
          <a:noFill/>
        </p:spPr>
        <p:txBody>
          <a:bodyPr wrap="square" rtlCol="0">
            <a:spAutoFit/>
          </a:bodyPr>
          <a:lstStyle/>
          <a:p>
            <a:pPr algn="ctr"/>
            <a:r>
              <a:rPr lang="sv-SE" sz="1600" dirty="0">
                <a:solidFill>
                  <a:schemeClr val="accent1"/>
                </a:solidFill>
              </a:rPr>
              <a:t>Skydda sitt </a:t>
            </a:r>
            <a:r>
              <a:rPr lang="sv-SE" sz="1600" dirty="0" err="1">
                <a:solidFill>
                  <a:schemeClr val="accent1"/>
                </a:solidFill>
              </a:rPr>
              <a:t>know</a:t>
            </a:r>
            <a:r>
              <a:rPr lang="sv-SE" sz="1600" dirty="0">
                <a:solidFill>
                  <a:schemeClr val="accent1"/>
                </a:solidFill>
              </a:rPr>
              <a:t> </a:t>
            </a:r>
            <a:r>
              <a:rPr lang="sv-SE" sz="1600" dirty="0" err="1">
                <a:solidFill>
                  <a:schemeClr val="accent1"/>
                </a:solidFill>
              </a:rPr>
              <a:t>how</a:t>
            </a:r>
            <a:endParaRPr lang="sv-SE" sz="1600" dirty="0">
              <a:solidFill>
                <a:schemeClr val="accent1"/>
              </a:solidFill>
            </a:endParaRPr>
          </a:p>
          <a:p>
            <a:pPr algn="ctr"/>
            <a:r>
              <a:rPr lang="sv-SE" sz="1600" dirty="0">
                <a:solidFill>
                  <a:schemeClr val="accent1"/>
                </a:solidFill>
              </a:rPr>
              <a:t>Ej transparanta</a:t>
            </a:r>
          </a:p>
          <a:p>
            <a:pPr algn="ctr"/>
            <a:r>
              <a:rPr lang="sv-SE" sz="1600" dirty="0">
                <a:solidFill>
                  <a:schemeClr val="accent1"/>
                </a:solidFill>
              </a:rPr>
              <a:t>All info lämnas ej</a:t>
            </a:r>
          </a:p>
          <a:p>
            <a:pPr algn="ctr"/>
            <a:r>
              <a:rPr lang="sv-SE" sz="1600" dirty="0">
                <a:solidFill>
                  <a:schemeClr val="accent1"/>
                </a:solidFill>
              </a:rPr>
              <a:t>Mer proaktiv info behövs</a:t>
            </a:r>
          </a:p>
          <a:p>
            <a:pPr algn="ctr"/>
            <a:r>
              <a:rPr lang="sv-SE" sz="1600" dirty="0">
                <a:solidFill>
                  <a:schemeClr val="accent1"/>
                </a:solidFill>
              </a:rPr>
              <a:t>Känslomässig info</a:t>
            </a:r>
          </a:p>
        </p:txBody>
      </p:sp>
    </p:spTree>
    <p:extLst>
      <p:ext uri="{BB962C8B-B14F-4D97-AF65-F5344CB8AC3E}">
        <p14:creationId xmlns:p14="http://schemas.microsoft.com/office/powerpoint/2010/main" val="385543183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ubrik 15" descr="description">
            <a:extLst>
              <a:ext uri="{FF2B5EF4-FFF2-40B4-BE49-F238E27FC236}">
                <a16:creationId xmlns:a16="http://schemas.microsoft.com/office/drawing/2014/main" id="{672A6638-F68E-8A42-A01C-BF8E528DA4DF}"/>
              </a:ext>
            </a:extLst>
          </p:cNvPr>
          <p:cNvSpPr txBox="1"/>
          <p:nvPr/>
        </p:nvSpPr>
        <p:spPr>
          <a:xfrm>
            <a:off x="473285" y="526098"/>
            <a:ext cx="6995919" cy="319501"/>
          </a:xfrm>
          <a:prstGeom prst="rect">
            <a:avLst/>
          </a:prstGeom>
        </p:spPr>
        <p:txBody>
          <a:bodyPr vert="horz" lIns="0" tIns="46800" rIns="0" bIns="45720" rtlCol="0" anchor="t" anchorCtr="0">
            <a:noAutofit/>
          </a:bodyPr>
          <a:lstStyle>
            <a:lvl1pPr algn="l" defTabSz="914400" rtl="0" eaLnBrk="1" latinLnBrk="0" hangingPunct="1">
              <a:lnSpc>
                <a:spcPct val="90000"/>
              </a:lnSpc>
              <a:spcBef>
                <a:spcPct val="0"/>
              </a:spcBef>
              <a:buNone/>
              <a:defRPr sz="2800" b="1" i="0" kern="1200" cap="none" baseline="0">
                <a:solidFill>
                  <a:schemeClr val="tx1"/>
                </a:solidFill>
                <a:latin typeface="Poppins Medium" pitchFamily="2" charset="77"/>
                <a:ea typeface="Poppins Medium" pitchFamily="2" charset="77"/>
                <a:cs typeface="Poppins Medium" pitchFamily="2" charset="77"/>
              </a:defRPr>
            </a:lvl1pPr>
          </a:lstStyle>
          <a:p>
            <a:endParaRPr lang="sv-SE" sz="750" b="0">
              <a:solidFill>
                <a:srgbClr val="001A70"/>
              </a:solidFill>
              <a:latin typeface="Arial" panose="020B0604020202020204" pitchFamily="34" charset="0"/>
              <a:cs typeface="Arial" panose="020B0604020202020204" pitchFamily="34" charset="0"/>
            </a:endParaRPr>
          </a:p>
        </p:txBody>
      </p:sp>
      <p:graphicFrame>
        <p:nvGraphicFramePr>
          <p:cNvPr id="34" name="Content Placeholder 5">
            <a:extLst>
              <a:ext uri="{FF2B5EF4-FFF2-40B4-BE49-F238E27FC236}">
                <a16:creationId xmlns:a16="http://schemas.microsoft.com/office/drawing/2014/main" id="{37890E90-2D7A-6649-B492-A6F354AA6095}"/>
              </a:ext>
            </a:extLst>
          </p:cNvPr>
          <p:cNvGraphicFramePr/>
          <p:nvPr>
            <p:extLst>
              <p:ext uri="{D42A27DB-BD31-4B8C-83A1-F6EECF244321}">
                <p14:modId xmlns:p14="http://schemas.microsoft.com/office/powerpoint/2010/main" val="473354226"/>
              </p:ext>
            </p:extLst>
          </p:nvPr>
        </p:nvGraphicFramePr>
        <p:xfrm>
          <a:off x="118457" y="1177951"/>
          <a:ext cx="8207374" cy="3531157"/>
        </p:xfrm>
        <a:graphic>
          <a:graphicData uri="http://schemas.openxmlformats.org/drawingml/2006/chart">
            <c:chart xmlns:c="http://schemas.openxmlformats.org/drawingml/2006/chart" xmlns:r="http://schemas.openxmlformats.org/officeDocument/2006/relationships" r:id="rId3"/>
          </a:graphicData>
        </a:graphic>
      </p:graphicFrame>
      <p:sp>
        <p:nvSpPr>
          <p:cNvPr id="37" name="Platshållare för text 6" descr="title">
            <a:extLst>
              <a:ext uri="{FF2B5EF4-FFF2-40B4-BE49-F238E27FC236}">
                <a16:creationId xmlns:a16="http://schemas.microsoft.com/office/drawing/2014/main" id="{B0D25206-5747-4C4B-8484-06AC373C05B9}"/>
              </a:ext>
            </a:extLst>
          </p:cNvPr>
          <p:cNvSpPr txBox="1"/>
          <p:nvPr/>
        </p:nvSpPr>
        <p:spPr>
          <a:xfrm>
            <a:off x="429075" y="287023"/>
            <a:ext cx="8208514" cy="26649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sz="1500">
              <a:solidFill>
                <a:srgbClr val="001A70"/>
              </a:solidFill>
              <a:latin typeface="Arial" panose="020B0604020202020204" pitchFamily="34" charset="0"/>
              <a:cs typeface="Arial" panose="020B0604020202020204" pitchFamily="34" charset="0"/>
            </a:endParaRPr>
          </a:p>
        </p:txBody>
      </p:sp>
      <p:sp>
        <p:nvSpPr>
          <p:cNvPr id="39" name="New shape"/>
          <p:cNvSpPr/>
          <p:nvPr/>
        </p:nvSpPr>
        <p:spPr>
          <a:xfrm>
            <a:off x="468314" y="4709108"/>
            <a:ext cx="952500" cy="285750"/>
          </a:xfrm>
          <a:prstGeom prst="rect">
            <a:avLst/>
          </a:prstGeom>
          <a:solidFill>
            <a:srgbClr val="498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sz="1400"/>
            </a:pPr>
            <a:r>
              <a:rPr sz="1050"/>
              <a:t>Medel: 3.90</a:t>
            </a:r>
          </a:p>
        </p:txBody>
      </p:sp>
      <p:sp>
        <p:nvSpPr>
          <p:cNvPr id="2" name="Ellips 1">
            <a:extLst>
              <a:ext uri="{FF2B5EF4-FFF2-40B4-BE49-F238E27FC236}">
                <a16:creationId xmlns:a16="http://schemas.microsoft.com/office/drawing/2014/main" id="{DC9CFB32-5AC8-8AFB-8677-31073E10E8C9}"/>
              </a:ext>
            </a:extLst>
          </p:cNvPr>
          <p:cNvSpPr/>
          <p:nvPr/>
        </p:nvSpPr>
        <p:spPr>
          <a:xfrm>
            <a:off x="6567777" y="3013545"/>
            <a:ext cx="2457765" cy="160385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197F3E28-092D-1172-EE16-B0F5D9BE5128}"/>
              </a:ext>
            </a:extLst>
          </p:cNvPr>
          <p:cNvSpPr txBox="1"/>
          <p:nvPr/>
        </p:nvSpPr>
        <p:spPr>
          <a:xfrm>
            <a:off x="6567777" y="3399975"/>
            <a:ext cx="2419218" cy="830997"/>
          </a:xfrm>
          <a:prstGeom prst="rect">
            <a:avLst/>
          </a:prstGeom>
          <a:noFill/>
        </p:spPr>
        <p:txBody>
          <a:bodyPr wrap="square" rtlCol="0">
            <a:spAutoFit/>
          </a:bodyPr>
          <a:lstStyle/>
          <a:p>
            <a:pPr algn="ctr"/>
            <a:r>
              <a:rPr lang="sv-SE" sz="1600" dirty="0">
                <a:solidFill>
                  <a:schemeClr val="accent1"/>
                </a:solidFill>
              </a:rPr>
              <a:t>Enstaka personer håller ej god ton</a:t>
            </a:r>
          </a:p>
          <a:p>
            <a:pPr algn="ctr"/>
            <a:r>
              <a:rPr lang="sv-SE" sz="1600" dirty="0">
                <a:solidFill>
                  <a:schemeClr val="accent1"/>
                </a:solidFill>
              </a:rPr>
              <a:t>Möten svävar ut</a:t>
            </a:r>
          </a:p>
        </p:txBody>
      </p:sp>
    </p:spTree>
    <p:extLst>
      <p:ext uri="{BB962C8B-B14F-4D97-AF65-F5344CB8AC3E}">
        <p14:creationId xmlns:p14="http://schemas.microsoft.com/office/powerpoint/2010/main" val="8200010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ubrik 15" descr="description">
            <a:extLst>
              <a:ext uri="{FF2B5EF4-FFF2-40B4-BE49-F238E27FC236}">
                <a16:creationId xmlns:a16="http://schemas.microsoft.com/office/drawing/2014/main" id="{672A6638-F68E-8A42-A01C-BF8E528DA4DF}"/>
              </a:ext>
            </a:extLst>
          </p:cNvPr>
          <p:cNvSpPr txBox="1"/>
          <p:nvPr/>
        </p:nvSpPr>
        <p:spPr>
          <a:xfrm>
            <a:off x="473285" y="526098"/>
            <a:ext cx="6995919" cy="319501"/>
          </a:xfrm>
          <a:prstGeom prst="rect">
            <a:avLst/>
          </a:prstGeom>
        </p:spPr>
        <p:txBody>
          <a:bodyPr vert="horz" lIns="0" tIns="46800" rIns="0" bIns="45720" rtlCol="0" anchor="t" anchorCtr="0">
            <a:noAutofit/>
          </a:bodyPr>
          <a:lstStyle>
            <a:lvl1pPr algn="l" defTabSz="914400" rtl="0" eaLnBrk="1" latinLnBrk="0" hangingPunct="1">
              <a:lnSpc>
                <a:spcPct val="90000"/>
              </a:lnSpc>
              <a:spcBef>
                <a:spcPct val="0"/>
              </a:spcBef>
              <a:buNone/>
              <a:defRPr sz="2800" b="1" i="0" kern="1200" cap="none" baseline="0">
                <a:solidFill>
                  <a:schemeClr val="tx1"/>
                </a:solidFill>
                <a:latin typeface="Poppins Medium" pitchFamily="2" charset="77"/>
                <a:ea typeface="Poppins Medium" pitchFamily="2" charset="77"/>
                <a:cs typeface="Poppins Medium" pitchFamily="2" charset="77"/>
              </a:defRPr>
            </a:lvl1pPr>
          </a:lstStyle>
          <a:p>
            <a:endParaRPr lang="sv-SE" sz="750" b="0">
              <a:solidFill>
                <a:srgbClr val="001A70"/>
              </a:solidFill>
              <a:latin typeface="Arial" panose="020B0604020202020204" pitchFamily="34" charset="0"/>
              <a:cs typeface="Arial" panose="020B0604020202020204" pitchFamily="34" charset="0"/>
            </a:endParaRPr>
          </a:p>
        </p:txBody>
      </p:sp>
      <p:graphicFrame>
        <p:nvGraphicFramePr>
          <p:cNvPr id="34" name="Content Placeholder 5">
            <a:extLst>
              <a:ext uri="{FF2B5EF4-FFF2-40B4-BE49-F238E27FC236}">
                <a16:creationId xmlns:a16="http://schemas.microsoft.com/office/drawing/2014/main" id="{37890E90-2D7A-6649-B492-A6F354AA6095}"/>
              </a:ext>
            </a:extLst>
          </p:cNvPr>
          <p:cNvGraphicFramePr/>
          <p:nvPr>
            <p:extLst>
              <p:ext uri="{D42A27DB-BD31-4B8C-83A1-F6EECF244321}">
                <p14:modId xmlns:p14="http://schemas.microsoft.com/office/powerpoint/2010/main" val="2665402043"/>
              </p:ext>
            </p:extLst>
          </p:nvPr>
        </p:nvGraphicFramePr>
        <p:xfrm>
          <a:off x="158213" y="1086245"/>
          <a:ext cx="8207374" cy="3531157"/>
        </p:xfrm>
        <a:graphic>
          <a:graphicData uri="http://schemas.openxmlformats.org/drawingml/2006/chart">
            <c:chart xmlns:c="http://schemas.openxmlformats.org/drawingml/2006/chart" xmlns:r="http://schemas.openxmlformats.org/officeDocument/2006/relationships" r:id="rId3"/>
          </a:graphicData>
        </a:graphic>
      </p:graphicFrame>
      <p:sp>
        <p:nvSpPr>
          <p:cNvPr id="37" name="Platshållare för text 6" descr="title">
            <a:extLst>
              <a:ext uri="{FF2B5EF4-FFF2-40B4-BE49-F238E27FC236}">
                <a16:creationId xmlns:a16="http://schemas.microsoft.com/office/drawing/2014/main" id="{B0D25206-5747-4C4B-8484-06AC373C05B9}"/>
              </a:ext>
            </a:extLst>
          </p:cNvPr>
          <p:cNvSpPr txBox="1"/>
          <p:nvPr/>
        </p:nvSpPr>
        <p:spPr>
          <a:xfrm>
            <a:off x="429075" y="287023"/>
            <a:ext cx="8208514" cy="26649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sz="1500">
              <a:solidFill>
                <a:srgbClr val="001A70"/>
              </a:solidFill>
              <a:latin typeface="Arial" panose="020B0604020202020204" pitchFamily="34" charset="0"/>
              <a:cs typeface="Arial" panose="020B0604020202020204" pitchFamily="34" charset="0"/>
            </a:endParaRPr>
          </a:p>
        </p:txBody>
      </p:sp>
      <p:sp>
        <p:nvSpPr>
          <p:cNvPr id="39" name="New shape"/>
          <p:cNvSpPr/>
          <p:nvPr/>
        </p:nvSpPr>
        <p:spPr>
          <a:xfrm>
            <a:off x="468314" y="4709108"/>
            <a:ext cx="952500" cy="285750"/>
          </a:xfrm>
          <a:prstGeom prst="rect">
            <a:avLst/>
          </a:prstGeom>
          <a:solidFill>
            <a:srgbClr val="498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sz="1400"/>
            </a:pPr>
            <a:r>
              <a:rPr sz="1050"/>
              <a:t>Medel: 3.96</a:t>
            </a:r>
          </a:p>
        </p:txBody>
      </p:sp>
    </p:spTree>
    <p:extLst>
      <p:ext uri="{BB962C8B-B14F-4D97-AF65-F5344CB8AC3E}">
        <p14:creationId xmlns:p14="http://schemas.microsoft.com/office/powerpoint/2010/main" val="45802691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ubrik 15" descr="description">
            <a:extLst>
              <a:ext uri="{FF2B5EF4-FFF2-40B4-BE49-F238E27FC236}">
                <a16:creationId xmlns:a16="http://schemas.microsoft.com/office/drawing/2014/main" id="{672A6638-F68E-8A42-A01C-BF8E528DA4DF}"/>
              </a:ext>
            </a:extLst>
          </p:cNvPr>
          <p:cNvSpPr txBox="1"/>
          <p:nvPr/>
        </p:nvSpPr>
        <p:spPr>
          <a:xfrm>
            <a:off x="473285" y="526098"/>
            <a:ext cx="6995919" cy="319501"/>
          </a:xfrm>
          <a:prstGeom prst="rect">
            <a:avLst/>
          </a:prstGeom>
        </p:spPr>
        <p:txBody>
          <a:bodyPr vert="horz" lIns="0" tIns="46800" rIns="0" bIns="45720" rtlCol="0" anchor="t" anchorCtr="0">
            <a:noAutofit/>
          </a:bodyPr>
          <a:lstStyle>
            <a:lvl1pPr algn="l" defTabSz="914400" rtl="0" eaLnBrk="1" latinLnBrk="0" hangingPunct="1">
              <a:lnSpc>
                <a:spcPct val="90000"/>
              </a:lnSpc>
              <a:spcBef>
                <a:spcPct val="0"/>
              </a:spcBef>
              <a:buNone/>
              <a:defRPr sz="2800" b="1" i="0" kern="1200" cap="none" baseline="0">
                <a:solidFill>
                  <a:schemeClr val="tx1"/>
                </a:solidFill>
                <a:latin typeface="Poppins Medium" pitchFamily="2" charset="77"/>
                <a:ea typeface="Poppins Medium" pitchFamily="2" charset="77"/>
                <a:cs typeface="Poppins Medium" pitchFamily="2" charset="77"/>
              </a:defRPr>
            </a:lvl1pPr>
          </a:lstStyle>
          <a:p>
            <a:endParaRPr lang="sv-SE" sz="750" b="0">
              <a:solidFill>
                <a:srgbClr val="001A70"/>
              </a:solidFill>
              <a:latin typeface="Arial" panose="020B0604020202020204" pitchFamily="34" charset="0"/>
              <a:cs typeface="Arial" panose="020B0604020202020204" pitchFamily="34" charset="0"/>
            </a:endParaRPr>
          </a:p>
        </p:txBody>
      </p:sp>
      <p:graphicFrame>
        <p:nvGraphicFramePr>
          <p:cNvPr id="34" name="Content Placeholder 5">
            <a:extLst>
              <a:ext uri="{FF2B5EF4-FFF2-40B4-BE49-F238E27FC236}">
                <a16:creationId xmlns:a16="http://schemas.microsoft.com/office/drawing/2014/main" id="{37890E90-2D7A-6649-B492-A6F354AA6095}"/>
              </a:ext>
            </a:extLst>
          </p:cNvPr>
          <p:cNvGraphicFramePr/>
          <p:nvPr/>
        </p:nvGraphicFramePr>
        <p:xfrm>
          <a:off x="468314" y="1177952"/>
          <a:ext cx="8207374" cy="3531157"/>
        </p:xfrm>
        <a:graphic>
          <a:graphicData uri="http://schemas.openxmlformats.org/drawingml/2006/chart">
            <c:chart xmlns:c="http://schemas.openxmlformats.org/drawingml/2006/chart" xmlns:r="http://schemas.openxmlformats.org/officeDocument/2006/relationships" r:id="rId3"/>
          </a:graphicData>
        </a:graphic>
      </p:graphicFrame>
      <p:sp>
        <p:nvSpPr>
          <p:cNvPr id="37" name="Platshållare för text 6" descr="title">
            <a:extLst>
              <a:ext uri="{FF2B5EF4-FFF2-40B4-BE49-F238E27FC236}">
                <a16:creationId xmlns:a16="http://schemas.microsoft.com/office/drawing/2014/main" id="{B0D25206-5747-4C4B-8484-06AC373C05B9}"/>
              </a:ext>
            </a:extLst>
          </p:cNvPr>
          <p:cNvSpPr txBox="1"/>
          <p:nvPr/>
        </p:nvSpPr>
        <p:spPr>
          <a:xfrm>
            <a:off x="429075" y="287023"/>
            <a:ext cx="8208514" cy="26649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sz="1500">
              <a:solidFill>
                <a:srgbClr val="001A70"/>
              </a:solidFill>
              <a:latin typeface="Arial" panose="020B0604020202020204" pitchFamily="34" charset="0"/>
              <a:cs typeface="Arial" panose="020B0604020202020204" pitchFamily="34" charset="0"/>
            </a:endParaRPr>
          </a:p>
        </p:txBody>
      </p:sp>
      <p:sp>
        <p:nvSpPr>
          <p:cNvPr id="39" name="New shape"/>
          <p:cNvSpPr/>
          <p:nvPr/>
        </p:nvSpPr>
        <p:spPr>
          <a:xfrm>
            <a:off x="468314" y="4709108"/>
            <a:ext cx="952500" cy="285750"/>
          </a:xfrm>
          <a:prstGeom prst="rect">
            <a:avLst/>
          </a:prstGeom>
          <a:solidFill>
            <a:srgbClr val="498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sz="1400"/>
            </a:pPr>
            <a:r>
              <a:rPr sz="1050"/>
              <a:t>Medel: 4.00</a:t>
            </a:r>
          </a:p>
        </p:txBody>
      </p:sp>
      <p:sp>
        <p:nvSpPr>
          <p:cNvPr id="2" name="Ellips 1">
            <a:extLst>
              <a:ext uri="{FF2B5EF4-FFF2-40B4-BE49-F238E27FC236}">
                <a16:creationId xmlns:a16="http://schemas.microsoft.com/office/drawing/2014/main" id="{79980164-7844-AA93-CE22-59EB1716EE15}"/>
              </a:ext>
            </a:extLst>
          </p:cNvPr>
          <p:cNvSpPr/>
          <p:nvPr/>
        </p:nvSpPr>
        <p:spPr>
          <a:xfrm>
            <a:off x="5788549" y="1813191"/>
            <a:ext cx="2690014" cy="202586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E78E04B7-1A29-BB8F-9E8A-20397C38C9B6}"/>
              </a:ext>
            </a:extLst>
          </p:cNvPr>
          <p:cNvSpPr txBox="1"/>
          <p:nvPr/>
        </p:nvSpPr>
        <p:spPr>
          <a:xfrm>
            <a:off x="5923947" y="2158437"/>
            <a:ext cx="2419218" cy="1169551"/>
          </a:xfrm>
          <a:prstGeom prst="rect">
            <a:avLst/>
          </a:prstGeom>
          <a:noFill/>
        </p:spPr>
        <p:txBody>
          <a:bodyPr wrap="square" rtlCol="0">
            <a:spAutoFit/>
          </a:bodyPr>
          <a:lstStyle/>
          <a:p>
            <a:pPr algn="ctr"/>
            <a:r>
              <a:rPr lang="sv-SE" sz="1400" dirty="0">
                <a:solidFill>
                  <a:schemeClr val="accent1"/>
                </a:solidFill>
              </a:rPr>
              <a:t>GS vana att styra sig själv</a:t>
            </a:r>
          </a:p>
          <a:p>
            <a:pPr algn="ctr"/>
            <a:r>
              <a:rPr lang="sv-SE" sz="1400" dirty="0">
                <a:solidFill>
                  <a:schemeClr val="accent1"/>
                </a:solidFill>
              </a:rPr>
              <a:t>GS obekväma att bli styrda</a:t>
            </a:r>
          </a:p>
          <a:p>
            <a:pPr algn="ctr"/>
            <a:r>
              <a:rPr lang="sv-SE" sz="1400" dirty="0">
                <a:solidFill>
                  <a:schemeClr val="accent1"/>
                </a:solidFill>
              </a:rPr>
              <a:t>GS obekväma att bli granskade</a:t>
            </a:r>
          </a:p>
          <a:p>
            <a:pPr algn="ctr"/>
            <a:r>
              <a:rPr lang="sv-SE" sz="1400" dirty="0">
                <a:solidFill>
                  <a:schemeClr val="accent1"/>
                </a:solidFill>
              </a:rPr>
              <a:t>Tar lång tid att få saker gjorda</a:t>
            </a:r>
          </a:p>
        </p:txBody>
      </p:sp>
    </p:spTree>
    <p:extLst>
      <p:ext uri="{BB962C8B-B14F-4D97-AF65-F5344CB8AC3E}">
        <p14:creationId xmlns:p14="http://schemas.microsoft.com/office/powerpoint/2010/main" val="133880763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8783C58F-305F-8F4D-86D9-DC665F20E209}"/>
              </a:ext>
            </a:extLst>
          </p:cNvPr>
          <p:cNvSpPr>
            <a:spLocks noGrp="1"/>
          </p:cNvSpPr>
          <p:nvPr>
            <p:ph type="body" sz="quarter" idx="10"/>
          </p:nvPr>
        </p:nvSpPr>
        <p:spPr>
          <a:xfrm>
            <a:off x="1431286" y="2446736"/>
            <a:ext cx="3607594" cy="491837"/>
          </a:xfrm>
        </p:spPr>
        <p:txBody>
          <a:bodyPr/>
          <a:lstStyle/>
          <a:p>
            <a:pPr algn="ctr">
              <a:lnSpc>
                <a:spcPct val="100000"/>
              </a:lnSpc>
            </a:pPr>
            <a:r>
              <a:rPr lang="sv-SE" sz="3200" dirty="0"/>
              <a:t>Hållbarhet</a:t>
            </a:r>
            <a:endParaRPr lang="sv-SE" dirty="0"/>
          </a:p>
        </p:txBody>
      </p:sp>
      <p:sp>
        <p:nvSpPr>
          <p:cNvPr id="3" name="Platshållare för text 2">
            <a:extLst>
              <a:ext uri="{FF2B5EF4-FFF2-40B4-BE49-F238E27FC236}">
                <a16:creationId xmlns:a16="http://schemas.microsoft.com/office/drawing/2014/main" id="{090EBFAF-111A-814B-9723-8CAB52CE1A3C}"/>
              </a:ext>
            </a:extLst>
          </p:cNvPr>
          <p:cNvSpPr>
            <a:spLocks noGrp="1"/>
          </p:cNvSpPr>
          <p:nvPr>
            <p:ph type="body" sz="quarter" idx="11"/>
          </p:nvPr>
        </p:nvSpPr>
        <p:spPr>
          <a:xfrm>
            <a:off x="941687" y="1212066"/>
            <a:ext cx="4586793" cy="3601233"/>
          </a:xfrm>
        </p:spPr>
        <p:txBody>
          <a:bodyPr/>
          <a:lstStyle/>
          <a:p>
            <a:endParaRPr lang="sv-SE" sz="1800" dirty="0"/>
          </a:p>
          <a:p>
            <a:endParaRPr lang="sv-SE" dirty="0"/>
          </a:p>
        </p:txBody>
      </p:sp>
      <p:pic>
        <p:nvPicPr>
          <p:cNvPr id="6" name="Platshållare för bild 5">
            <a:extLst>
              <a:ext uri="{FF2B5EF4-FFF2-40B4-BE49-F238E27FC236}">
                <a16:creationId xmlns:a16="http://schemas.microsoft.com/office/drawing/2014/main" id="{397B4D11-30BA-C74B-915C-2E9F16341F1D}"/>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a:stretch/>
        </p:blipFill>
        <p:spPr>
          <a:xfrm>
            <a:off x="5810389" y="1212067"/>
            <a:ext cx="2825611" cy="2825391"/>
          </a:xfrm>
        </p:spPr>
      </p:pic>
    </p:spTree>
    <p:extLst>
      <p:ext uri="{BB962C8B-B14F-4D97-AF65-F5344CB8AC3E}">
        <p14:creationId xmlns:p14="http://schemas.microsoft.com/office/powerpoint/2010/main" val="2572529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8783C58F-305F-8F4D-86D9-DC665F20E209}"/>
              </a:ext>
            </a:extLst>
          </p:cNvPr>
          <p:cNvSpPr>
            <a:spLocks noGrp="1"/>
          </p:cNvSpPr>
          <p:nvPr>
            <p:ph type="body" sz="quarter" idx="10"/>
          </p:nvPr>
        </p:nvSpPr>
        <p:spPr>
          <a:xfrm>
            <a:off x="463584" y="720229"/>
            <a:ext cx="5834989" cy="491837"/>
          </a:xfrm>
        </p:spPr>
        <p:txBody>
          <a:bodyPr/>
          <a:lstStyle/>
          <a:p>
            <a:r>
              <a:rPr lang="sv-SE" sz="3200" dirty="0"/>
              <a:t>Syftet med undersökningen</a:t>
            </a:r>
          </a:p>
        </p:txBody>
      </p:sp>
      <p:sp>
        <p:nvSpPr>
          <p:cNvPr id="3" name="Platshållare för text 2">
            <a:extLst>
              <a:ext uri="{FF2B5EF4-FFF2-40B4-BE49-F238E27FC236}">
                <a16:creationId xmlns:a16="http://schemas.microsoft.com/office/drawing/2014/main" id="{090EBFAF-111A-814B-9723-8CAB52CE1A3C}"/>
              </a:ext>
            </a:extLst>
          </p:cNvPr>
          <p:cNvSpPr>
            <a:spLocks noGrp="1"/>
          </p:cNvSpPr>
          <p:nvPr>
            <p:ph type="body" sz="quarter" idx="11"/>
          </p:nvPr>
        </p:nvSpPr>
        <p:spPr>
          <a:xfrm>
            <a:off x="564953" y="1542267"/>
            <a:ext cx="5144067" cy="3601233"/>
          </a:xfrm>
        </p:spPr>
        <p:txBody>
          <a:bodyPr/>
          <a:lstStyle/>
          <a:p>
            <a:pPr marL="0" indent="0">
              <a:lnSpc>
                <a:spcPct val="100000"/>
              </a:lnSpc>
              <a:spcBef>
                <a:spcPts val="1200"/>
              </a:spcBef>
              <a:buNone/>
            </a:pPr>
            <a:r>
              <a:rPr lang="sv-SE" sz="2000" dirty="0">
                <a:latin typeface="Franklin Gothic Book" panose="020B0503020102020204" pitchFamily="34" charset="0"/>
              </a:rPr>
              <a:t>Att ta reda på hur våra kunder VT och SMF upplever att vårt samarbete fungerar samt hur de ser på vår tillgänglighet, kvalitet och vårt hållbarhetsarbete</a:t>
            </a:r>
          </a:p>
        </p:txBody>
      </p:sp>
      <p:pic>
        <p:nvPicPr>
          <p:cNvPr id="6" name="Platshållare för bild 5">
            <a:extLst>
              <a:ext uri="{FF2B5EF4-FFF2-40B4-BE49-F238E27FC236}">
                <a16:creationId xmlns:a16="http://schemas.microsoft.com/office/drawing/2014/main" id="{397B4D11-30BA-C74B-915C-2E9F16341F1D}"/>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a:stretch/>
        </p:blipFill>
        <p:spPr>
          <a:xfrm>
            <a:off x="5810389" y="1212067"/>
            <a:ext cx="2825611" cy="2825391"/>
          </a:xfrm>
        </p:spPr>
      </p:pic>
    </p:spTree>
    <p:extLst>
      <p:ext uri="{BB962C8B-B14F-4D97-AF65-F5344CB8AC3E}">
        <p14:creationId xmlns:p14="http://schemas.microsoft.com/office/powerpoint/2010/main" val="3518640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ubrik 15" descr="description">
            <a:extLst>
              <a:ext uri="{FF2B5EF4-FFF2-40B4-BE49-F238E27FC236}">
                <a16:creationId xmlns:a16="http://schemas.microsoft.com/office/drawing/2014/main" id="{672A6638-F68E-8A42-A01C-BF8E528DA4DF}"/>
              </a:ext>
            </a:extLst>
          </p:cNvPr>
          <p:cNvSpPr txBox="1"/>
          <p:nvPr/>
        </p:nvSpPr>
        <p:spPr>
          <a:xfrm>
            <a:off x="473285" y="526098"/>
            <a:ext cx="6995919" cy="319501"/>
          </a:xfrm>
          <a:prstGeom prst="rect">
            <a:avLst/>
          </a:prstGeom>
        </p:spPr>
        <p:txBody>
          <a:bodyPr vert="horz" lIns="0" tIns="46800" rIns="0" bIns="45720" rtlCol="0" anchor="t" anchorCtr="0">
            <a:noAutofit/>
          </a:bodyPr>
          <a:lstStyle>
            <a:lvl1pPr algn="l" defTabSz="914400" rtl="0" eaLnBrk="1" latinLnBrk="0" hangingPunct="1">
              <a:lnSpc>
                <a:spcPct val="90000"/>
              </a:lnSpc>
              <a:spcBef>
                <a:spcPct val="0"/>
              </a:spcBef>
              <a:buNone/>
              <a:defRPr sz="2800" b="1" i="0" kern="1200" cap="none" baseline="0">
                <a:solidFill>
                  <a:schemeClr val="tx1"/>
                </a:solidFill>
                <a:latin typeface="Poppins Medium" pitchFamily="2" charset="77"/>
                <a:ea typeface="Poppins Medium" pitchFamily="2" charset="77"/>
                <a:cs typeface="Poppins Medium" pitchFamily="2" charset="77"/>
              </a:defRPr>
            </a:lvl1pPr>
          </a:lstStyle>
          <a:p>
            <a:endParaRPr lang="sv-SE" sz="750" b="0">
              <a:solidFill>
                <a:srgbClr val="001A70"/>
              </a:solidFill>
              <a:latin typeface="Arial" panose="020B0604020202020204" pitchFamily="34" charset="0"/>
              <a:cs typeface="Arial" panose="020B0604020202020204" pitchFamily="34" charset="0"/>
            </a:endParaRPr>
          </a:p>
        </p:txBody>
      </p:sp>
      <p:graphicFrame>
        <p:nvGraphicFramePr>
          <p:cNvPr id="34" name="Content Placeholder 5">
            <a:extLst>
              <a:ext uri="{FF2B5EF4-FFF2-40B4-BE49-F238E27FC236}">
                <a16:creationId xmlns:a16="http://schemas.microsoft.com/office/drawing/2014/main" id="{37890E90-2D7A-6649-B492-A6F354AA6095}"/>
              </a:ext>
            </a:extLst>
          </p:cNvPr>
          <p:cNvGraphicFramePr/>
          <p:nvPr/>
        </p:nvGraphicFramePr>
        <p:xfrm>
          <a:off x="468314" y="1177952"/>
          <a:ext cx="8207374" cy="3531157"/>
        </p:xfrm>
        <a:graphic>
          <a:graphicData uri="http://schemas.openxmlformats.org/drawingml/2006/chart">
            <c:chart xmlns:c="http://schemas.openxmlformats.org/drawingml/2006/chart" xmlns:r="http://schemas.openxmlformats.org/officeDocument/2006/relationships" r:id="rId3"/>
          </a:graphicData>
        </a:graphic>
      </p:graphicFrame>
      <p:sp>
        <p:nvSpPr>
          <p:cNvPr id="37" name="Platshållare för text 6" descr="title">
            <a:extLst>
              <a:ext uri="{FF2B5EF4-FFF2-40B4-BE49-F238E27FC236}">
                <a16:creationId xmlns:a16="http://schemas.microsoft.com/office/drawing/2014/main" id="{B0D25206-5747-4C4B-8484-06AC373C05B9}"/>
              </a:ext>
            </a:extLst>
          </p:cNvPr>
          <p:cNvSpPr txBox="1"/>
          <p:nvPr/>
        </p:nvSpPr>
        <p:spPr>
          <a:xfrm>
            <a:off x="429075" y="287023"/>
            <a:ext cx="8208514" cy="26649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sz="1500">
              <a:solidFill>
                <a:srgbClr val="001A70"/>
              </a:solidFill>
              <a:latin typeface="Arial" panose="020B0604020202020204" pitchFamily="34" charset="0"/>
              <a:cs typeface="Arial" panose="020B0604020202020204" pitchFamily="34" charset="0"/>
            </a:endParaRPr>
          </a:p>
        </p:txBody>
      </p:sp>
      <p:sp>
        <p:nvSpPr>
          <p:cNvPr id="39" name="New shape"/>
          <p:cNvSpPr/>
          <p:nvPr/>
        </p:nvSpPr>
        <p:spPr>
          <a:xfrm>
            <a:off x="468314" y="4709108"/>
            <a:ext cx="952500" cy="285750"/>
          </a:xfrm>
          <a:prstGeom prst="rect">
            <a:avLst/>
          </a:prstGeom>
          <a:solidFill>
            <a:srgbClr val="498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sz="1400"/>
            </a:pPr>
            <a:r>
              <a:rPr sz="1050"/>
              <a:t>Medel: 3.75</a:t>
            </a:r>
          </a:p>
        </p:txBody>
      </p:sp>
    </p:spTree>
    <p:extLst>
      <p:ext uri="{BB962C8B-B14F-4D97-AF65-F5344CB8AC3E}">
        <p14:creationId xmlns:p14="http://schemas.microsoft.com/office/powerpoint/2010/main" val="332897130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ubrik 15" descr="description">
            <a:extLst>
              <a:ext uri="{FF2B5EF4-FFF2-40B4-BE49-F238E27FC236}">
                <a16:creationId xmlns:a16="http://schemas.microsoft.com/office/drawing/2014/main" id="{672A6638-F68E-8A42-A01C-BF8E528DA4DF}"/>
              </a:ext>
            </a:extLst>
          </p:cNvPr>
          <p:cNvSpPr txBox="1"/>
          <p:nvPr/>
        </p:nvSpPr>
        <p:spPr>
          <a:xfrm>
            <a:off x="473285" y="526098"/>
            <a:ext cx="6995919" cy="319501"/>
          </a:xfrm>
          <a:prstGeom prst="rect">
            <a:avLst/>
          </a:prstGeom>
        </p:spPr>
        <p:txBody>
          <a:bodyPr vert="horz" lIns="0" tIns="46800" rIns="0" bIns="45720" rtlCol="0" anchor="t" anchorCtr="0">
            <a:noAutofit/>
          </a:bodyPr>
          <a:lstStyle>
            <a:lvl1pPr algn="l" defTabSz="914400" rtl="0" eaLnBrk="1" latinLnBrk="0" hangingPunct="1">
              <a:lnSpc>
                <a:spcPct val="90000"/>
              </a:lnSpc>
              <a:spcBef>
                <a:spcPct val="0"/>
              </a:spcBef>
              <a:buNone/>
              <a:defRPr sz="2800" b="1" i="0" kern="1200" cap="none" baseline="0">
                <a:solidFill>
                  <a:schemeClr val="tx1"/>
                </a:solidFill>
                <a:latin typeface="Poppins Medium" pitchFamily="2" charset="77"/>
                <a:ea typeface="Poppins Medium" pitchFamily="2" charset="77"/>
                <a:cs typeface="Poppins Medium" pitchFamily="2" charset="77"/>
              </a:defRPr>
            </a:lvl1pPr>
          </a:lstStyle>
          <a:p>
            <a:endParaRPr lang="sv-SE" sz="750" b="0">
              <a:solidFill>
                <a:srgbClr val="001A70"/>
              </a:solidFill>
              <a:latin typeface="Arial" panose="020B0604020202020204" pitchFamily="34" charset="0"/>
              <a:cs typeface="Arial" panose="020B0604020202020204" pitchFamily="34" charset="0"/>
            </a:endParaRPr>
          </a:p>
        </p:txBody>
      </p:sp>
      <p:graphicFrame>
        <p:nvGraphicFramePr>
          <p:cNvPr id="34" name="Content Placeholder 5">
            <a:extLst>
              <a:ext uri="{FF2B5EF4-FFF2-40B4-BE49-F238E27FC236}">
                <a16:creationId xmlns:a16="http://schemas.microsoft.com/office/drawing/2014/main" id="{37890E90-2D7A-6649-B492-A6F354AA6095}"/>
              </a:ext>
            </a:extLst>
          </p:cNvPr>
          <p:cNvGraphicFramePr/>
          <p:nvPr/>
        </p:nvGraphicFramePr>
        <p:xfrm>
          <a:off x="468314" y="1177952"/>
          <a:ext cx="8207374" cy="3531157"/>
        </p:xfrm>
        <a:graphic>
          <a:graphicData uri="http://schemas.openxmlformats.org/drawingml/2006/chart">
            <c:chart xmlns:c="http://schemas.openxmlformats.org/drawingml/2006/chart" xmlns:r="http://schemas.openxmlformats.org/officeDocument/2006/relationships" r:id="rId3"/>
          </a:graphicData>
        </a:graphic>
      </p:graphicFrame>
      <p:sp>
        <p:nvSpPr>
          <p:cNvPr id="37" name="Platshållare för text 6" descr="title">
            <a:extLst>
              <a:ext uri="{FF2B5EF4-FFF2-40B4-BE49-F238E27FC236}">
                <a16:creationId xmlns:a16="http://schemas.microsoft.com/office/drawing/2014/main" id="{B0D25206-5747-4C4B-8484-06AC373C05B9}"/>
              </a:ext>
            </a:extLst>
          </p:cNvPr>
          <p:cNvSpPr txBox="1"/>
          <p:nvPr/>
        </p:nvSpPr>
        <p:spPr>
          <a:xfrm>
            <a:off x="429075" y="287023"/>
            <a:ext cx="8208514" cy="26649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sz="1500">
              <a:solidFill>
                <a:srgbClr val="001A70"/>
              </a:solidFill>
              <a:latin typeface="Arial" panose="020B0604020202020204" pitchFamily="34" charset="0"/>
              <a:cs typeface="Arial" panose="020B0604020202020204" pitchFamily="34" charset="0"/>
            </a:endParaRPr>
          </a:p>
        </p:txBody>
      </p:sp>
      <p:sp>
        <p:nvSpPr>
          <p:cNvPr id="39" name="New shape"/>
          <p:cNvSpPr/>
          <p:nvPr/>
        </p:nvSpPr>
        <p:spPr>
          <a:xfrm>
            <a:off x="468314" y="4709108"/>
            <a:ext cx="952500" cy="285750"/>
          </a:xfrm>
          <a:prstGeom prst="rect">
            <a:avLst/>
          </a:prstGeom>
          <a:solidFill>
            <a:srgbClr val="498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sz="1400"/>
            </a:pPr>
            <a:r>
              <a:rPr sz="1050"/>
              <a:t>Medel: 3.20</a:t>
            </a:r>
          </a:p>
        </p:txBody>
      </p:sp>
      <p:sp>
        <p:nvSpPr>
          <p:cNvPr id="2" name="Ellips 1">
            <a:extLst>
              <a:ext uri="{FF2B5EF4-FFF2-40B4-BE49-F238E27FC236}">
                <a16:creationId xmlns:a16="http://schemas.microsoft.com/office/drawing/2014/main" id="{CD393D05-01FF-42F3-64BE-A4E6FD93E701}"/>
              </a:ext>
            </a:extLst>
          </p:cNvPr>
          <p:cNvSpPr/>
          <p:nvPr/>
        </p:nvSpPr>
        <p:spPr>
          <a:xfrm>
            <a:off x="5011439" y="1769821"/>
            <a:ext cx="2457765" cy="160385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8059D283-EAEF-3ABA-A4C7-48DAC9BF174B}"/>
              </a:ext>
            </a:extLst>
          </p:cNvPr>
          <p:cNvSpPr txBox="1"/>
          <p:nvPr/>
        </p:nvSpPr>
        <p:spPr>
          <a:xfrm>
            <a:off x="5011439" y="2292760"/>
            <a:ext cx="2419218" cy="338554"/>
          </a:xfrm>
          <a:prstGeom prst="rect">
            <a:avLst/>
          </a:prstGeom>
          <a:noFill/>
        </p:spPr>
        <p:txBody>
          <a:bodyPr wrap="square" rtlCol="0">
            <a:spAutoFit/>
          </a:bodyPr>
          <a:lstStyle/>
          <a:p>
            <a:pPr algn="ctr"/>
            <a:r>
              <a:rPr lang="sv-SE" sz="1600" dirty="0">
                <a:solidFill>
                  <a:schemeClr val="accent1"/>
                </a:solidFill>
              </a:rPr>
              <a:t>Osäker på vad man gör</a:t>
            </a:r>
          </a:p>
        </p:txBody>
      </p:sp>
    </p:spTree>
    <p:extLst>
      <p:ext uri="{BB962C8B-B14F-4D97-AF65-F5344CB8AC3E}">
        <p14:creationId xmlns:p14="http://schemas.microsoft.com/office/powerpoint/2010/main" val="255249764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ubrik 15" descr="description">
            <a:extLst>
              <a:ext uri="{FF2B5EF4-FFF2-40B4-BE49-F238E27FC236}">
                <a16:creationId xmlns:a16="http://schemas.microsoft.com/office/drawing/2014/main" id="{672A6638-F68E-8A42-A01C-BF8E528DA4DF}"/>
              </a:ext>
            </a:extLst>
          </p:cNvPr>
          <p:cNvSpPr txBox="1"/>
          <p:nvPr/>
        </p:nvSpPr>
        <p:spPr>
          <a:xfrm>
            <a:off x="473285" y="526098"/>
            <a:ext cx="6995919" cy="319501"/>
          </a:xfrm>
          <a:prstGeom prst="rect">
            <a:avLst/>
          </a:prstGeom>
        </p:spPr>
        <p:txBody>
          <a:bodyPr vert="horz" lIns="0" tIns="46800" rIns="0" bIns="45720" rtlCol="0" anchor="t" anchorCtr="0">
            <a:noAutofit/>
          </a:bodyPr>
          <a:lstStyle>
            <a:lvl1pPr algn="l" defTabSz="914400" rtl="0" eaLnBrk="1" latinLnBrk="0" hangingPunct="1">
              <a:lnSpc>
                <a:spcPct val="90000"/>
              </a:lnSpc>
              <a:spcBef>
                <a:spcPct val="0"/>
              </a:spcBef>
              <a:buNone/>
              <a:defRPr sz="2800" b="1" i="0" kern="1200" cap="none" baseline="0">
                <a:solidFill>
                  <a:schemeClr val="tx1"/>
                </a:solidFill>
                <a:latin typeface="Poppins Medium" pitchFamily="2" charset="77"/>
                <a:ea typeface="Poppins Medium" pitchFamily="2" charset="77"/>
                <a:cs typeface="Poppins Medium" pitchFamily="2" charset="77"/>
              </a:defRPr>
            </a:lvl1pPr>
          </a:lstStyle>
          <a:p>
            <a:endParaRPr lang="sv-SE" sz="750" b="0">
              <a:solidFill>
                <a:srgbClr val="001A70"/>
              </a:solidFill>
              <a:latin typeface="Arial" panose="020B0604020202020204" pitchFamily="34" charset="0"/>
              <a:cs typeface="Arial" panose="020B0604020202020204" pitchFamily="34" charset="0"/>
            </a:endParaRPr>
          </a:p>
        </p:txBody>
      </p:sp>
      <p:graphicFrame>
        <p:nvGraphicFramePr>
          <p:cNvPr id="34" name="Content Placeholder 5">
            <a:extLst>
              <a:ext uri="{FF2B5EF4-FFF2-40B4-BE49-F238E27FC236}">
                <a16:creationId xmlns:a16="http://schemas.microsoft.com/office/drawing/2014/main" id="{37890E90-2D7A-6649-B492-A6F354AA6095}"/>
              </a:ext>
            </a:extLst>
          </p:cNvPr>
          <p:cNvGraphicFramePr/>
          <p:nvPr>
            <p:extLst>
              <p:ext uri="{D42A27DB-BD31-4B8C-83A1-F6EECF244321}">
                <p14:modId xmlns:p14="http://schemas.microsoft.com/office/powerpoint/2010/main" val="2231880720"/>
              </p:ext>
            </p:extLst>
          </p:nvPr>
        </p:nvGraphicFramePr>
        <p:xfrm>
          <a:off x="277482" y="1177951"/>
          <a:ext cx="8207374" cy="3531157"/>
        </p:xfrm>
        <a:graphic>
          <a:graphicData uri="http://schemas.openxmlformats.org/drawingml/2006/chart">
            <c:chart xmlns:c="http://schemas.openxmlformats.org/drawingml/2006/chart" xmlns:r="http://schemas.openxmlformats.org/officeDocument/2006/relationships" r:id="rId3"/>
          </a:graphicData>
        </a:graphic>
      </p:graphicFrame>
      <p:sp>
        <p:nvSpPr>
          <p:cNvPr id="37" name="Platshållare för text 6" descr="title">
            <a:extLst>
              <a:ext uri="{FF2B5EF4-FFF2-40B4-BE49-F238E27FC236}">
                <a16:creationId xmlns:a16="http://schemas.microsoft.com/office/drawing/2014/main" id="{B0D25206-5747-4C4B-8484-06AC373C05B9}"/>
              </a:ext>
            </a:extLst>
          </p:cNvPr>
          <p:cNvSpPr txBox="1"/>
          <p:nvPr/>
        </p:nvSpPr>
        <p:spPr>
          <a:xfrm>
            <a:off x="429075" y="287023"/>
            <a:ext cx="8208514" cy="26649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sz="1500">
              <a:solidFill>
                <a:srgbClr val="001A70"/>
              </a:solidFill>
              <a:latin typeface="Arial" panose="020B0604020202020204" pitchFamily="34" charset="0"/>
              <a:cs typeface="Arial" panose="020B0604020202020204" pitchFamily="34" charset="0"/>
            </a:endParaRPr>
          </a:p>
        </p:txBody>
      </p:sp>
      <p:sp>
        <p:nvSpPr>
          <p:cNvPr id="39" name="New shape"/>
          <p:cNvSpPr/>
          <p:nvPr/>
        </p:nvSpPr>
        <p:spPr>
          <a:xfrm>
            <a:off x="468314" y="4709108"/>
            <a:ext cx="952500" cy="285750"/>
          </a:xfrm>
          <a:prstGeom prst="rect">
            <a:avLst/>
          </a:prstGeom>
          <a:solidFill>
            <a:srgbClr val="498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sz="1400"/>
            </a:pPr>
            <a:r>
              <a:rPr sz="1050"/>
              <a:t>Medel: 2.67</a:t>
            </a:r>
          </a:p>
        </p:txBody>
      </p:sp>
      <p:sp>
        <p:nvSpPr>
          <p:cNvPr id="2" name="Ellips 1">
            <a:extLst>
              <a:ext uri="{FF2B5EF4-FFF2-40B4-BE49-F238E27FC236}">
                <a16:creationId xmlns:a16="http://schemas.microsoft.com/office/drawing/2014/main" id="{72DF2BC3-9B0C-ED00-2BF1-060D83951470}"/>
              </a:ext>
            </a:extLst>
          </p:cNvPr>
          <p:cNvSpPr/>
          <p:nvPr/>
        </p:nvSpPr>
        <p:spPr>
          <a:xfrm>
            <a:off x="5059147" y="1536917"/>
            <a:ext cx="3218160" cy="206966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7D2C2EDC-F03D-89DF-4A04-49494EA90190}"/>
              </a:ext>
            </a:extLst>
          </p:cNvPr>
          <p:cNvSpPr txBox="1"/>
          <p:nvPr/>
        </p:nvSpPr>
        <p:spPr>
          <a:xfrm>
            <a:off x="5355251" y="1771531"/>
            <a:ext cx="2419218" cy="1600438"/>
          </a:xfrm>
          <a:prstGeom prst="rect">
            <a:avLst/>
          </a:prstGeom>
          <a:noFill/>
        </p:spPr>
        <p:txBody>
          <a:bodyPr wrap="square" rtlCol="0">
            <a:spAutoFit/>
          </a:bodyPr>
          <a:lstStyle/>
          <a:p>
            <a:pPr algn="ctr"/>
            <a:r>
              <a:rPr lang="sv-SE" sz="1400" dirty="0">
                <a:solidFill>
                  <a:schemeClr val="accent1"/>
                </a:solidFill>
              </a:rPr>
              <a:t>Dålig koll på fordonens LCC kostnader</a:t>
            </a:r>
          </a:p>
          <a:p>
            <a:pPr algn="ctr"/>
            <a:r>
              <a:rPr lang="sv-SE" sz="1400" dirty="0">
                <a:solidFill>
                  <a:schemeClr val="accent1"/>
                </a:solidFill>
              </a:rPr>
              <a:t>Ingen uppföljning av upparbetningskostnader för HVK</a:t>
            </a:r>
          </a:p>
          <a:p>
            <a:pPr algn="ctr"/>
            <a:r>
              <a:rPr lang="sv-SE" sz="1400" dirty="0">
                <a:solidFill>
                  <a:schemeClr val="accent1"/>
                </a:solidFill>
              </a:rPr>
              <a:t>Kostnadsuppföljningar och kostnadsökningar</a:t>
            </a:r>
          </a:p>
        </p:txBody>
      </p:sp>
    </p:spTree>
    <p:extLst>
      <p:ext uri="{BB962C8B-B14F-4D97-AF65-F5344CB8AC3E}">
        <p14:creationId xmlns:p14="http://schemas.microsoft.com/office/powerpoint/2010/main" val="417993532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8783C58F-305F-8F4D-86D9-DC665F20E209}"/>
              </a:ext>
            </a:extLst>
          </p:cNvPr>
          <p:cNvSpPr>
            <a:spLocks noGrp="1"/>
          </p:cNvSpPr>
          <p:nvPr>
            <p:ph type="body" sz="quarter" idx="10"/>
          </p:nvPr>
        </p:nvSpPr>
        <p:spPr>
          <a:xfrm>
            <a:off x="1431286" y="2223899"/>
            <a:ext cx="3607594" cy="491837"/>
          </a:xfrm>
        </p:spPr>
        <p:txBody>
          <a:bodyPr/>
          <a:lstStyle/>
          <a:p>
            <a:pPr algn="ctr">
              <a:lnSpc>
                <a:spcPct val="100000"/>
              </a:lnSpc>
            </a:pPr>
            <a:r>
              <a:rPr lang="sv-SE" sz="3200" dirty="0"/>
              <a:t>Övriga synpunkter</a:t>
            </a:r>
            <a:endParaRPr lang="sv-SE" dirty="0"/>
          </a:p>
        </p:txBody>
      </p:sp>
      <p:sp>
        <p:nvSpPr>
          <p:cNvPr id="3" name="Platshållare för text 2">
            <a:extLst>
              <a:ext uri="{FF2B5EF4-FFF2-40B4-BE49-F238E27FC236}">
                <a16:creationId xmlns:a16="http://schemas.microsoft.com/office/drawing/2014/main" id="{090EBFAF-111A-814B-9723-8CAB52CE1A3C}"/>
              </a:ext>
            </a:extLst>
          </p:cNvPr>
          <p:cNvSpPr>
            <a:spLocks noGrp="1"/>
          </p:cNvSpPr>
          <p:nvPr>
            <p:ph type="body" sz="quarter" idx="11"/>
          </p:nvPr>
        </p:nvSpPr>
        <p:spPr>
          <a:xfrm>
            <a:off x="941687" y="1212066"/>
            <a:ext cx="4586793" cy="3601233"/>
          </a:xfrm>
        </p:spPr>
        <p:txBody>
          <a:bodyPr/>
          <a:lstStyle/>
          <a:p>
            <a:endParaRPr lang="sv-SE" sz="1800" dirty="0"/>
          </a:p>
          <a:p>
            <a:endParaRPr lang="sv-SE" dirty="0"/>
          </a:p>
        </p:txBody>
      </p:sp>
      <p:pic>
        <p:nvPicPr>
          <p:cNvPr id="6" name="Platshållare för bild 5">
            <a:extLst>
              <a:ext uri="{FF2B5EF4-FFF2-40B4-BE49-F238E27FC236}">
                <a16:creationId xmlns:a16="http://schemas.microsoft.com/office/drawing/2014/main" id="{397B4D11-30BA-C74B-915C-2E9F16341F1D}"/>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a:stretch/>
        </p:blipFill>
        <p:spPr>
          <a:xfrm>
            <a:off x="5810389" y="1212067"/>
            <a:ext cx="2825611" cy="2825391"/>
          </a:xfrm>
        </p:spPr>
      </p:pic>
    </p:spTree>
    <p:extLst>
      <p:ext uri="{BB962C8B-B14F-4D97-AF65-F5344CB8AC3E}">
        <p14:creationId xmlns:p14="http://schemas.microsoft.com/office/powerpoint/2010/main" val="3678729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 2">
            <a:extLst>
              <a:ext uri="{FF2B5EF4-FFF2-40B4-BE49-F238E27FC236}">
                <a16:creationId xmlns:a16="http://schemas.microsoft.com/office/drawing/2014/main" id="{1C60AB39-27C5-06C5-EEA0-3CEF5D21ACED}"/>
              </a:ext>
            </a:extLst>
          </p:cNvPr>
          <p:cNvSpPr/>
          <p:nvPr/>
        </p:nvSpPr>
        <p:spPr>
          <a:xfrm>
            <a:off x="108673" y="1518527"/>
            <a:ext cx="2781620" cy="204251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Ellips 3">
            <a:extLst>
              <a:ext uri="{FF2B5EF4-FFF2-40B4-BE49-F238E27FC236}">
                <a16:creationId xmlns:a16="http://schemas.microsoft.com/office/drawing/2014/main" id="{127033EE-580B-1966-0269-93A422DB98E4}"/>
              </a:ext>
            </a:extLst>
          </p:cNvPr>
          <p:cNvSpPr/>
          <p:nvPr/>
        </p:nvSpPr>
        <p:spPr>
          <a:xfrm>
            <a:off x="3102429" y="1539193"/>
            <a:ext cx="2838609" cy="204251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Ellips 4">
            <a:extLst>
              <a:ext uri="{FF2B5EF4-FFF2-40B4-BE49-F238E27FC236}">
                <a16:creationId xmlns:a16="http://schemas.microsoft.com/office/drawing/2014/main" id="{F2B5AEC7-347C-905F-D933-7880E66AEEA6}"/>
              </a:ext>
            </a:extLst>
          </p:cNvPr>
          <p:cNvSpPr/>
          <p:nvPr/>
        </p:nvSpPr>
        <p:spPr>
          <a:xfrm>
            <a:off x="6153174" y="1539194"/>
            <a:ext cx="2687217" cy="204251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a:extLst>
              <a:ext uri="{FF2B5EF4-FFF2-40B4-BE49-F238E27FC236}">
                <a16:creationId xmlns:a16="http://schemas.microsoft.com/office/drawing/2014/main" id="{3A620EFB-1BAD-4A2E-EBAB-86391265DE3A}"/>
              </a:ext>
            </a:extLst>
          </p:cNvPr>
          <p:cNvSpPr txBox="1"/>
          <p:nvPr/>
        </p:nvSpPr>
        <p:spPr>
          <a:xfrm>
            <a:off x="108674" y="2144950"/>
            <a:ext cx="2687216" cy="923330"/>
          </a:xfrm>
          <a:prstGeom prst="rect">
            <a:avLst/>
          </a:prstGeom>
          <a:noFill/>
        </p:spPr>
        <p:txBody>
          <a:bodyPr wrap="square" rtlCol="0">
            <a:spAutoFit/>
          </a:bodyPr>
          <a:lstStyle/>
          <a:p>
            <a:pPr algn="ctr"/>
            <a:r>
              <a:rPr lang="sv-SE" sz="1800" b="1" dirty="0">
                <a:solidFill>
                  <a:schemeClr val="bg1"/>
                </a:solidFill>
              </a:rPr>
              <a:t>Mer fokus behövs för att hålla vagnarna rena för kunderna</a:t>
            </a:r>
          </a:p>
        </p:txBody>
      </p:sp>
      <p:sp>
        <p:nvSpPr>
          <p:cNvPr id="7" name="textruta 6">
            <a:extLst>
              <a:ext uri="{FF2B5EF4-FFF2-40B4-BE49-F238E27FC236}">
                <a16:creationId xmlns:a16="http://schemas.microsoft.com/office/drawing/2014/main" id="{5CF1077B-C6BF-926F-59C4-07EF1713943F}"/>
              </a:ext>
            </a:extLst>
          </p:cNvPr>
          <p:cNvSpPr txBox="1"/>
          <p:nvPr/>
        </p:nvSpPr>
        <p:spPr>
          <a:xfrm>
            <a:off x="3178125" y="1960284"/>
            <a:ext cx="2687216" cy="1200329"/>
          </a:xfrm>
          <a:prstGeom prst="rect">
            <a:avLst/>
          </a:prstGeom>
          <a:noFill/>
        </p:spPr>
        <p:txBody>
          <a:bodyPr wrap="square" rtlCol="0">
            <a:spAutoFit/>
          </a:bodyPr>
          <a:lstStyle/>
          <a:p>
            <a:pPr algn="ctr"/>
            <a:r>
              <a:rPr lang="sv-SE" sz="1800" b="1" dirty="0">
                <a:solidFill>
                  <a:schemeClr val="bg1"/>
                </a:solidFill>
              </a:rPr>
              <a:t>Partnerskapet ska utvecklas tillsammans med GS och Göteborg vad gäller banan</a:t>
            </a:r>
          </a:p>
        </p:txBody>
      </p:sp>
      <p:sp>
        <p:nvSpPr>
          <p:cNvPr id="8" name="textruta 7">
            <a:extLst>
              <a:ext uri="{FF2B5EF4-FFF2-40B4-BE49-F238E27FC236}">
                <a16:creationId xmlns:a16="http://schemas.microsoft.com/office/drawing/2014/main" id="{64B63F08-F16B-E6E5-5C69-BB875A578868}"/>
              </a:ext>
            </a:extLst>
          </p:cNvPr>
          <p:cNvSpPr txBox="1"/>
          <p:nvPr/>
        </p:nvSpPr>
        <p:spPr>
          <a:xfrm>
            <a:off x="6153174" y="2248584"/>
            <a:ext cx="2687216" cy="646331"/>
          </a:xfrm>
          <a:prstGeom prst="rect">
            <a:avLst/>
          </a:prstGeom>
          <a:noFill/>
        </p:spPr>
        <p:txBody>
          <a:bodyPr wrap="square" rtlCol="0">
            <a:spAutoFit/>
          </a:bodyPr>
          <a:lstStyle/>
          <a:p>
            <a:pPr algn="ctr"/>
            <a:r>
              <a:rPr lang="sv-SE" sz="1800" b="1" dirty="0">
                <a:solidFill>
                  <a:schemeClr val="bg1"/>
                </a:solidFill>
              </a:rPr>
              <a:t>Mycket rörig och oklar ekonomihantering</a:t>
            </a:r>
          </a:p>
        </p:txBody>
      </p:sp>
    </p:spTree>
    <p:extLst>
      <p:ext uri="{BB962C8B-B14F-4D97-AF65-F5344CB8AC3E}">
        <p14:creationId xmlns:p14="http://schemas.microsoft.com/office/powerpoint/2010/main" val="2907251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ABD67239-AB19-0846-3739-CDBF2BECD344}"/>
              </a:ext>
            </a:extLst>
          </p:cNvPr>
          <p:cNvSpPr txBox="1"/>
          <p:nvPr/>
        </p:nvSpPr>
        <p:spPr>
          <a:xfrm>
            <a:off x="568617" y="376518"/>
            <a:ext cx="7584141" cy="584775"/>
          </a:xfrm>
          <a:prstGeom prst="rect">
            <a:avLst/>
          </a:prstGeom>
          <a:noFill/>
        </p:spPr>
        <p:txBody>
          <a:bodyPr wrap="square" rtlCol="0">
            <a:spAutoFit/>
          </a:bodyPr>
          <a:lstStyle/>
          <a:p>
            <a:r>
              <a:rPr lang="sv-SE" sz="3200" dirty="0">
                <a:solidFill>
                  <a:schemeClr val="bg1"/>
                </a:solidFill>
                <a:latin typeface="Franklin Gothic Demi" panose="020B0703020102020204" pitchFamily="34" charset="0"/>
              </a:rPr>
              <a:t>Vad är vi bra på enligt våra kunder?</a:t>
            </a:r>
          </a:p>
        </p:txBody>
      </p:sp>
      <p:sp>
        <p:nvSpPr>
          <p:cNvPr id="10" name="textruta 9">
            <a:extLst>
              <a:ext uri="{FF2B5EF4-FFF2-40B4-BE49-F238E27FC236}">
                <a16:creationId xmlns:a16="http://schemas.microsoft.com/office/drawing/2014/main" id="{FD7EE52D-4409-57F4-5D62-44A65E207B1A}"/>
              </a:ext>
            </a:extLst>
          </p:cNvPr>
          <p:cNvSpPr txBox="1"/>
          <p:nvPr/>
        </p:nvSpPr>
        <p:spPr>
          <a:xfrm>
            <a:off x="4920342" y="961293"/>
            <a:ext cx="3937520" cy="3348609"/>
          </a:xfrm>
          <a:prstGeom prst="rect">
            <a:avLst/>
          </a:prstGeom>
          <a:noFill/>
        </p:spPr>
        <p:txBody>
          <a:bodyPr wrap="square" rtlCol="0">
            <a:spAutoFit/>
          </a:bodyPr>
          <a:lstStyle/>
          <a:p>
            <a:pPr>
              <a:lnSpc>
                <a:spcPct val="150000"/>
              </a:lnSpc>
            </a:pPr>
            <a:r>
              <a:rPr lang="sv-SE" sz="2400" b="1" u="sng" dirty="0">
                <a:solidFill>
                  <a:schemeClr val="bg1"/>
                </a:solidFill>
                <a:latin typeface="Franklin Gothic Book" panose="020B0503020102020204" pitchFamily="34" charset="0"/>
              </a:rPr>
              <a:t>SMF</a:t>
            </a:r>
          </a:p>
          <a:p>
            <a:pPr marL="285750" indent="-285750">
              <a:lnSpc>
                <a:spcPct val="150000"/>
              </a:lnSpc>
              <a:buFont typeface="Arial" panose="020B0604020202020204" pitchFamily="34" charset="0"/>
              <a:buChar char="•"/>
            </a:pPr>
            <a:r>
              <a:rPr lang="sv-SE" sz="2400" dirty="0">
                <a:solidFill>
                  <a:schemeClr val="bg1"/>
                </a:solidFill>
                <a:latin typeface="Franklin Gothic Book" panose="020B0503020102020204" pitchFamily="34" charset="0"/>
              </a:rPr>
              <a:t>Tillgänglighet</a:t>
            </a:r>
          </a:p>
          <a:p>
            <a:pPr marL="285750" indent="-285750">
              <a:lnSpc>
                <a:spcPct val="150000"/>
              </a:lnSpc>
              <a:buFont typeface="Arial" panose="020B0604020202020204" pitchFamily="34" charset="0"/>
              <a:buChar char="•"/>
            </a:pPr>
            <a:r>
              <a:rPr lang="sv-SE" sz="2400" dirty="0">
                <a:solidFill>
                  <a:schemeClr val="bg1"/>
                </a:solidFill>
                <a:latin typeface="Franklin Gothic Book" panose="020B0503020102020204" pitchFamily="34" charset="0"/>
              </a:rPr>
              <a:t>Svar inom rimlig tid</a:t>
            </a:r>
          </a:p>
          <a:p>
            <a:pPr marL="285750" indent="-285750">
              <a:lnSpc>
                <a:spcPct val="150000"/>
              </a:lnSpc>
              <a:buFont typeface="Arial" panose="020B0604020202020204" pitchFamily="34" charset="0"/>
              <a:buChar char="•"/>
            </a:pPr>
            <a:r>
              <a:rPr lang="sv-SE" sz="2400" dirty="0">
                <a:solidFill>
                  <a:schemeClr val="bg1"/>
                </a:solidFill>
                <a:latin typeface="Franklin Gothic Book" panose="020B0503020102020204" pitchFamily="34" charset="0"/>
              </a:rPr>
              <a:t>Bemötande</a:t>
            </a:r>
          </a:p>
          <a:p>
            <a:pPr marL="285750" indent="-285750">
              <a:lnSpc>
                <a:spcPct val="150000"/>
              </a:lnSpc>
              <a:buFont typeface="Arial" panose="020B0604020202020204" pitchFamily="34" charset="0"/>
              <a:buChar char="•"/>
            </a:pPr>
            <a:r>
              <a:rPr lang="sv-SE" sz="2400" dirty="0">
                <a:solidFill>
                  <a:schemeClr val="bg1"/>
                </a:solidFill>
                <a:latin typeface="Franklin Gothic Book" panose="020B0503020102020204" pitchFamily="34" charset="0"/>
              </a:rPr>
              <a:t>Håller god ton</a:t>
            </a:r>
          </a:p>
          <a:p>
            <a:pPr marL="285750" indent="-285750">
              <a:lnSpc>
                <a:spcPct val="150000"/>
              </a:lnSpc>
              <a:buFont typeface="Arial" panose="020B0604020202020204" pitchFamily="34" charset="0"/>
              <a:buChar char="•"/>
            </a:pPr>
            <a:r>
              <a:rPr lang="sv-SE" sz="2400" dirty="0">
                <a:solidFill>
                  <a:schemeClr val="bg1"/>
                </a:solidFill>
                <a:latin typeface="Franklin Gothic Book" panose="020B0503020102020204" pitchFamily="34" charset="0"/>
              </a:rPr>
              <a:t>Ändamålsenliga möten </a:t>
            </a:r>
          </a:p>
        </p:txBody>
      </p:sp>
      <p:sp>
        <p:nvSpPr>
          <p:cNvPr id="11" name="textruta 10">
            <a:extLst>
              <a:ext uri="{FF2B5EF4-FFF2-40B4-BE49-F238E27FC236}">
                <a16:creationId xmlns:a16="http://schemas.microsoft.com/office/drawing/2014/main" id="{A660EE46-8CE4-5A05-7442-97EFDD3DAF80}"/>
              </a:ext>
            </a:extLst>
          </p:cNvPr>
          <p:cNvSpPr txBox="1"/>
          <p:nvPr/>
        </p:nvSpPr>
        <p:spPr>
          <a:xfrm>
            <a:off x="634480" y="961293"/>
            <a:ext cx="3937520" cy="3902607"/>
          </a:xfrm>
          <a:prstGeom prst="rect">
            <a:avLst/>
          </a:prstGeom>
          <a:noFill/>
        </p:spPr>
        <p:txBody>
          <a:bodyPr wrap="square" rtlCol="0">
            <a:spAutoFit/>
          </a:bodyPr>
          <a:lstStyle/>
          <a:p>
            <a:pPr>
              <a:lnSpc>
                <a:spcPct val="150000"/>
              </a:lnSpc>
            </a:pPr>
            <a:r>
              <a:rPr lang="sv-SE" sz="2400" b="1" u="sng" dirty="0">
                <a:solidFill>
                  <a:schemeClr val="bg1"/>
                </a:solidFill>
                <a:latin typeface="Franklin Gothic Book" panose="020B0503020102020204" pitchFamily="34" charset="0"/>
              </a:rPr>
              <a:t>VT</a:t>
            </a:r>
          </a:p>
          <a:p>
            <a:pPr marL="285750" indent="-285750">
              <a:lnSpc>
                <a:spcPct val="150000"/>
              </a:lnSpc>
              <a:buFont typeface="Arial" panose="020B0604020202020204" pitchFamily="34" charset="0"/>
              <a:buChar char="•"/>
            </a:pPr>
            <a:r>
              <a:rPr lang="sv-SE" sz="2400" dirty="0">
                <a:solidFill>
                  <a:schemeClr val="bg1"/>
                </a:solidFill>
                <a:latin typeface="Franklin Gothic Book" panose="020B0503020102020204" pitchFamily="34" charset="0"/>
              </a:rPr>
              <a:t>Bemötande</a:t>
            </a:r>
          </a:p>
          <a:p>
            <a:pPr marL="285750" indent="-285750">
              <a:lnSpc>
                <a:spcPct val="150000"/>
              </a:lnSpc>
              <a:buFont typeface="Arial" panose="020B0604020202020204" pitchFamily="34" charset="0"/>
              <a:buChar char="•"/>
            </a:pPr>
            <a:r>
              <a:rPr lang="sv-SE" sz="2400" dirty="0">
                <a:solidFill>
                  <a:schemeClr val="bg1"/>
                </a:solidFill>
                <a:latin typeface="Franklin Gothic Book" panose="020B0503020102020204" pitchFamily="34" charset="0"/>
              </a:rPr>
              <a:t>Tillgänglighet</a:t>
            </a:r>
          </a:p>
          <a:p>
            <a:pPr marL="285750" indent="-285750">
              <a:lnSpc>
                <a:spcPct val="150000"/>
              </a:lnSpc>
              <a:buFont typeface="Arial" panose="020B0604020202020204" pitchFamily="34" charset="0"/>
              <a:buChar char="•"/>
            </a:pPr>
            <a:r>
              <a:rPr lang="sv-SE" sz="2400" dirty="0">
                <a:solidFill>
                  <a:schemeClr val="bg1"/>
                </a:solidFill>
                <a:latin typeface="Franklin Gothic Book" panose="020B0503020102020204" pitchFamily="34" charset="0"/>
              </a:rPr>
              <a:t>Svar inom rimlig tid</a:t>
            </a:r>
          </a:p>
          <a:p>
            <a:pPr marL="285750" indent="-285750">
              <a:lnSpc>
                <a:spcPct val="150000"/>
              </a:lnSpc>
              <a:buFont typeface="Arial" panose="020B0604020202020204" pitchFamily="34" charset="0"/>
              <a:buChar char="•"/>
            </a:pPr>
            <a:r>
              <a:rPr lang="sv-SE" sz="2400" dirty="0">
                <a:solidFill>
                  <a:schemeClr val="bg1"/>
                </a:solidFill>
                <a:latin typeface="Franklin Gothic Book" panose="020B0503020102020204" pitchFamily="34" charset="0"/>
              </a:rPr>
              <a:t>Kvalitativa svar</a:t>
            </a:r>
          </a:p>
          <a:p>
            <a:pPr marL="285750" indent="-285750">
              <a:lnSpc>
                <a:spcPct val="150000"/>
              </a:lnSpc>
              <a:buFont typeface="Arial" panose="020B0604020202020204" pitchFamily="34" charset="0"/>
              <a:buChar char="•"/>
            </a:pPr>
            <a:r>
              <a:rPr lang="sv-SE" sz="2400" dirty="0">
                <a:solidFill>
                  <a:schemeClr val="bg1"/>
                </a:solidFill>
                <a:latin typeface="Franklin Gothic Book" panose="020B0503020102020204" pitchFamily="34" charset="0"/>
              </a:rPr>
              <a:t>Aktivt deltagande på möten</a:t>
            </a:r>
          </a:p>
        </p:txBody>
      </p:sp>
    </p:spTree>
    <p:extLst>
      <p:ext uri="{BB962C8B-B14F-4D97-AF65-F5344CB8AC3E}">
        <p14:creationId xmlns:p14="http://schemas.microsoft.com/office/powerpoint/2010/main" val="3649984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ABD67239-AB19-0846-3739-CDBF2BECD344}"/>
              </a:ext>
            </a:extLst>
          </p:cNvPr>
          <p:cNvSpPr txBox="1"/>
          <p:nvPr/>
        </p:nvSpPr>
        <p:spPr>
          <a:xfrm>
            <a:off x="568617" y="376518"/>
            <a:ext cx="8459269" cy="584775"/>
          </a:xfrm>
          <a:prstGeom prst="rect">
            <a:avLst/>
          </a:prstGeom>
          <a:noFill/>
        </p:spPr>
        <p:txBody>
          <a:bodyPr wrap="square" rtlCol="0">
            <a:spAutoFit/>
          </a:bodyPr>
          <a:lstStyle/>
          <a:p>
            <a:r>
              <a:rPr lang="sv-SE" sz="3200" dirty="0">
                <a:solidFill>
                  <a:schemeClr val="bg1"/>
                </a:solidFill>
                <a:latin typeface="Franklin Gothic Demi" panose="020B0703020102020204" pitchFamily="34" charset="0"/>
              </a:rPr>
              <a:t>Vad är vi mindre bra på enligt våra kunder?</a:t>
            </a:r>
          </a:p>
        </p:txBody>
      </p:sp>
      <p:sp>
        <p:nvSpPr>
          <p:cNvPr id="3" name="textruta 2">
            <a:extLst>
              <a:ext uri="{FF2B5EF4-FFF2-40B4-BE49-F238E27FC236}">
                <a16:creationId xmlns:a16="http://schemas.microsoft.com/office/drawing/2014/main" id="{FED55B71-31C4-7E9F-FB11-78B816CFFDBA}"/>
              </a:ext>
            </a:extLst>
          </p:cNvPr>
          <p:cNvSpPr txBox="1"/>
          <p:nvPr/>
        </p:nvSpPr>
        <p:spPr>
          <a:xfrm>
            <a:off x="634480" y="864375"/>
            <a:ext cx="3937520" cy="3902607"/>
          </a:xfrm>
          <a:prstGeom prst="rect">
            <a:avLst/>
          </a:prstGeom>
          <a:noFill/>
        </p:spPr>
        <p:txBody>
          <a:bodyPr wrap="square" rtlCol="0">
            <a:spAutoFit/>
          </a:bodyPr>
          <a:lstStyle/>
          <a:p>
            <a:pPr>
              <a:lnSpc>
                <a:spcPct val="150000"/>
              </a:lnSpc>
            </a:pPr>
            <a:r>
              <a:rPr lang="sv-SE" sz="2400" b="1" u="sng" dirty="0">
                <a:solidFill>
                  <a:schemeClr val="bg1"/>
                </a:solidFill>
                <a:latin typeface="Franklin Gothic Book" panose="020B0503020102020204" pitchFamily="34" charset="0"/>
              </a:rPr>
              <a:t>VT</a:t>
            </a:r>
          </a:p>
          <a:p>
            <a:pPr marL="285750" indent="-285750">
              <a:lnSpc>
                <a:spcPct val="150000"/>
              </a:lnSpc>
              <a:buFont typeface="Arial" panose="020B0604020202020204" pitchFamily="34" charset="0"/>
              <a:buChar char="•"/>
            </a:pPr>
            <a:r>
              <a:rPr lang="sv-SE" sz="2400" dirty="0">
                <a:solidFill>
                  <a:schemeClr val="bg1"/>
                </a:solidFill>
                <a:latin typeface="Franklin Gothic Book" panose="020B0503020102020204" pitchFamily="34" charset="0"/>
              </a:rPr>
              <a:t>Ekonomisk hållbarhet</a:t>
            </a:r>
          </a:p>
          <a:p>
            <a:pPr marL="285750" indent="-285750">
              <a:lnSpc>
                <a:spcPct val="150000"/>
              </a:lnSpc>
              <a:buFont typeface="Arial" panose="020B0604020202020204" pitchFamily="34" charset="0"/>
              <a:buChar char="•"/>
            </a:pPr>
            <a:r>
              <a:rPr lang="sv-SE" sz="2400" dirty="0">
                <a:solidFill>
                  <a:schemeClr val="bg1"/>
                </a:solidFill>
                <a:latin typeface="Franklin Gothic Book" panose="020B0503020102020204" pitchFamily="34" charset="0"/>
              </a:rPr>
              <a:t>Social hållbarhet </a:t>
            </a:r>
          </a:p>
          <a:p>
            <a:pPr marL="285750" indent="-285750">
              <a:lnSpc>
                <a:spcPct val="150000"/>
              </a:lnSpc>
              <a:buFont typeface="Arial" panose="020B0604020202020204" pitchFamily="34" charset="0"/>
              <a:buChar char="•"/>
            </a:pPr>
            <a:r>
              <a:rPr lang="sv-SE" sz="2400" dirty="0">
                <a:solidFill>
                  <a:schemeClr val="bg1"/>
                </a:solidFill>
                <a:latin typeface="Franklin Gothic Book" panose="020B0503020102020204" pitchFamily="34" charset="0"/>
              </a:rPr>
              <a:t>Effektiva möten</a:t>
            </a:r>
          </a:p>
          <a:p>
            <a:pPr marL="285750" indent="-285750">
              <a:lnSpc>
                <a:spcPct val="150000"/>
              </a:lnSpc>
              <a:buFont typeface="Arial" panose="020B0604020202020204" pitchFamily="34" charset="0"/>
              <a:buChar char="•"/>
            </a:pPr>
            <a:r>
              <a:rPr lang="sv-SE" sz="2400" dirty="0">
                <a:solidFill>
                  <a:schemeClr val="bg1"/>
                </a:solidFill>
                <a:latin typeface="Franklin Gothic Book" panose="020B0503020102020204" pitchFamily="34" charset="0"/>
              </a:rPr>
              <a:t>Ekologisk hållbarhet</a:t>
            </a:r>
          </a:p>
          <a:p>
            <a:pPr marL="285750" indent="-285750">
              <a:lnSpc>
                <a:spcPct val="150000"/>
              </a:lnSpc>
              <a:buFont typeface="Arial" panose="020B0604020202020204" pitchFamily="34" charset="0"/>
              <a:buChar char="•"/>
            </a:pPr>
            <a:r>
              <a:rPr lang="sv-SE" sz="2400" dirty="0">
                <a:solidFill>
                  <a:schemeClr val="bg1"/>
                </a:solidFill>
                <a:latin typeface="Franklin Gothic Book" panose="020B0503020102020204" pitchFamily="34" charset="0"/>
              </a:rPr>
              <a:t>Kommer förberedda till mötet</a:t>
            </a:r>
          </a:p>
        </p:txBody>
      </p:sp>
      <p:sp>
        <p:nvSpPr>
          <p:cNvPr id="4" name="textruta 3">
            <a:extLst>
              <a:ext uri="{FF2B5EF4-FFF2-40B4-BE49-F238E27FC236}">
                <a16:creationId xmlns:a16="http://schemas.microsoft.com/office/drawing/2014/main" id="{E9B4E49A-D735-07A2-6B3B-3FC7BA2A7B7D}"/>
              </a:ext>
            </a:extLst>
          </p:cNvPr>
          <p:cNvSpPr txBox="1"/>
          <p:nvPr/>
        </p:nvSpPr>
        <p:spPr>
          <a:xfrm>
            <a:off x="5090366" y="864375"/>
            <a:ext cx="3937520" cy="3348609"/>
          </a:xfrm>
          <a:prstGeom prst="rect">
            <a:avLst/>
          </a:prstGeom>
          <a:noFill/>
        </p:spPr>
        <p:txBody>
          <a:bodyPr wrap="square" rtlCol="0">
            <a:spAutoFit/>
          </a:bodyPr>
          <a:lstStyle/>
          <a:p>
            <a:pPr>
              <a:lnSpc>
                <a:spcPct val="150000"/>
              </a:lnSpc>
            </a:pPr>
            <a:r>
              <a:rPr lang="sv-SE" sz="2400" b="1" u="sng" dirty="0">
                <a:solidFill>
                  <a:schemeClr val="bg1"/>
                </a:solidFill>
                <a:latin typeface="Franklin Gothic Book" panose="020B0503020102020204" pitchFamily="34" charset="0"/>
              </a:rPr>
              <a:t>SMF</a:t>
            </a:r>
          </a:p>
          <a:p>
            <a:pPr marL="285750" indent="-285750">
              <a:lnSpc>
                <a:spcPct val="150000"/>
              </a:lnSpc>
              <a:buFont typeface="Arial" panose="020B0604020202020204" pitchFamily="34" charset="0"/>
              <a:buChar char="•"/>
            </a:pPr>
            <a:r>
              <a:rPr lang="sv-SE" sz="2400" dirty="0">
                <a:solidFill>
                  <a:schemeClr val="bg1"/>
                </a:solidFill>
                <a:latin typeface="Franklin Gothic Book" panose="020B0503020102020204" pitchFamily="34" charset="0"/>
              </a:rPr>
              <a:t>Ekonomisk hållbarhet</a:t>
            </a:r>
          </a:p>
          <a:p>
            <a:pPr marL="285750" indent="-285750">
              <a:lnSpc>
                <a:spcPct val="150000"/>
              </a:lnSpc>
              <a:buFont typeface="Arial" panose="020B0604020202020204" pitchFamily="34" charset="0"/>
              <a:buChar char="•"/>
            </a:pPr>
            <a:r>
              <a:rPr lang="sv-SE" sz="2400" dirty="0">
                <a:solidFill>
                  <a:schemeClr val="bg1"/>
                </a:solidFill>
                <a:latin typeface="Franklin Gothic Book" panose="020B0503020102020204" pitchFamily="34" charset="0"/>
              </a:rPr>
              <a:t>Social hållbarhet</a:t>
            </a:r>
          </a:p>
          <a:p>
            <a:pPr marL="285750" indent="-285750">
              <a:lnSpc>
                <a:spcPct val="150000"/>
              </a:lnSpc>
              <a:buFont typeface="Arial" panose="020B0604020202020204" pitchFamily="34" charset="0"/>
              <a:buChar char="•"/>
            </a:pPr>
            <a:r>
              <a:rPr lang="sv-SE" sz="2400" dirty="0">
                <a:solidFill>
                  <a:schemeClr val="bg1"/>
                </a:solidFill>
                <a:latin typeface="Franklin Gothic Book" panose="020B0503020102020204" pitchFamily="34" charset="0"/>
              </a:rPr>
              <a:t>Kvalitativa svar</a:t>
            </a:r>
          </a:p>
          <a:p>
            <a:pPr marL="285750" indent="-285750">
              <a:lnSpc>
                <a:spcPct val="150000"/>
              </a:lnSpc>
              <a:buFont typeface="Arial" panose="020B0604020202020204" pitchFamily="34" charset="0"/>
              <a:buChar char="•"/>
            </a:pPr>
            <a:r>
              <a:rPr lang="sv-SE" sz="2400" dirty="0">
                <a:solidFill>
                  <a:schemeClr val="bg1"/>
                </a:solidFill>
                <a:latin typeface="Franklin Gothic Book" panose="020B0503020102020204" pitchFamily="34" charset="0"/>
              </a:rPr>
              <a:t>Informationskvalitet</a:t>
            </a:r>
          </a:p>
          <a:p>
            <a:pPr marL="285750" indent="-285750">
              <a:lnSpc>
                <a:spcPct val="150000"/>
              </a:lnSpc>
              <a:buFont typeface="Arial" panose="020B0604020202020204" pitchFamily="34" charset="0"/>
              <a:buChar char="•"/>
            </a:pPr>
            <a:r>
              <a:rPr lang="sv-SE" sz="2400" dirty="0">
                <a:solidFill>
                  <a:schemeClr val="bg1"/>
                </a:solidFill>
                <a:latin typeface="Franklin Gothic Book" panose="020B0503020102020204" pitchFamily="34" charset="0"/>
              </a:rPr>
              <a:t>Effektiva möten</a:t>
            </a:r>
          </a:p>
        </p:txBody>
      </p:sp>
    </p:spTree>
    <p:extLst>
      <p:ext uri="{BB962C8B-B14F-4D97-AF65-F5344CB8AC3E}">
        <p14:creationId xmlns:p14="http://schemas.microsoft.com/office/powerpoint/2010/main" val="1328521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8783C58F-305F-8F4D-86D9-DC665F20E209}"/>
              </a:ext>
            </a:extLst>
          </p:cNvPr>
          <p:cNvSpPr>
            <a:spLocks noGrp="1"/>
          </p:cNvSpPr>
          <p:nvPr>
            <p:ph type="body" sz="quarter" idx="10"/>
          </p:nvPr>
        </p:nvSpPr>
        <p:spPr>
          <a:xfrm>
            <a:off x="865488" y="580530"/>
            <a:ext cx="4758798" cy="491837"/>
          </a:xfrm>
        </p:spPr>
        <p:txBody>
          <a:bodyPr anchor="ctr"/>
          <a:lstStyle/>
          <a:p>
            <a:pPr>
              <a:lnSpc>
                <a:spcPct val="100000"/>
              </a:lnSpc>
              <a:spcBef>
                <a:spcPts val="600"/>
              </a:spcBef>
              <a:spcAft>
                <a:spcPts val="600"/>
              </a:spcAft>
            </a:pPr>
            <a:r>
              <a:rPr lang="sv-SE" sz="3200" b="0" dirty="0"/>
              <a:t>Slutsatser</a:t>
            </a:r>
            <a:endParaRPr lang="sv-SE" sz="3600" b="0" dirty="0"/>
          </a:p>
        </p:txBody>
      </p:sp>
      <p:sp>
        <p:nvSpPr>
          <p:cNvPr id="3" name="Platshållare för text 2">
            <a:extLst>
              <a:ext uri="{FF2B5EF4-FFF2-40B4-BE49-F238E27FC236}">
                <a16:creationId xmlns:a16="http://schemas.microsoft.com/office/drawing/2014/main" id="{090EBFAF-111A-814B-9723-8CAB52CE1A3C}"/>
              </a:ext>
            </a:extLst>
          </p:cNvPr>
          <p:cNvSpPr>
            <a:spLocks noGrp="1"/>
          </p:cNvSpPr>
          <p:nvPr>
            <p:ph type="body" sz="quarter" idx="11"/>
          </p:nvPr>
        </p:nvSpPr>
        <p:spPr>
          <a:xfrm>
            <a:off x="807431" y="1331938"/>
            <a:ext cx="5375656" cy="3018087"/>
          </a:xfrm>
        </p:spPr>
        <p:txBody>
          <a:bodyPr anchor="t"/>
          <a:lstStyle/>
          <a:p>
            <a:pPr marL="285750" indent="-285750">
              <a:lnSpc>
                <a:spcPct val="150000"/>
              </a:lnSpc>
              <a:buFont typeface="Arial" panose="020B0604020202020204" pitchFamily="34" charset="0"/>
              <a:buChar char="•"/>
            </a:pPr>
            <a:r>
              <a:rPr lang="sv-SE" sz="1800" dirty="0">
                <a:latin typeface="Franklin Gothic Book" panose="020B0503020102020204" pitchFamily="34" charset="0"/>
              </a:rPr>
              <a:t>Mycket bra bemötande i kontakten med våra kunder 4.56/5</a:t>
            </a:r>
          </a:p>
          <a:p>
            <a:pPr marL="285750" indent="-285750">
              <a:lnSpc>
                <a:spcPct val="150000"/>
              </a:lnSpc>
              <a:buFont typeface="Arial" panose="020B0604020202020204" pitchFamily="34" charset="0"/>
              <a:buChar char="•"/>
            </a:pPr>
            <a:r>
              <a:rPr lang="sv-SE" sz="1800" dirty="0">
                <a:latin typeface="Franklin Gothic Book" panose="020B0503020102020204" pitchFamily="34" charset="0"/>
              </a:rPr>
              <a:t>Vi är tillgängliga för våra kunder 4.33/5</a:t>
            </a:r>
          </a:p>
          <a:p>
            <a:pPr marL="285750" indent="-285750">
              <a:lnSpc>
                <a:spcPct val="150000"/>
              </a:lnSpc>
              <a:buFont typeface="Arial" panose="020B0604020202020204" pitchFamily="34" charset="0"/>
              <a:buChar char="•"/>
            </a:pPr>
            <a:r>
              <a:rPr lang="sv-SE" sz="1800" dirty="0">
                <a:latin typeface="Franklin Gothic Book" panose="020B0503020102020204" pitchFamily="34" charset="0"/>
              </a:rPr>
              <a:t>Vi återkopplar till våra kunder i rimlig tid 4.24/5</a:t>
            </a:r>
          </a:p>
          <a:p>
            <a:pPr marL="285750" indent="-285750">
              <a:lnSpc>
                <a:spcPct val="150000"/>
              </a:lnSpc>
              <a:buFont typeface="Arial" panose="020B0604020202020204" pitchFamily="34" charset="0"/>
              <a:buChar char="•"/>
            </a:pPr>
            <a:r>
              <a:rPr lang="sv-SE" sz="1800" dirty="0">
                <a:latin typeface="Franklin Gothic Book" panose="020B0503020102020204" pitchFamily="34" charset="0"/>
              </a:rPr>
              <a:t>Vi håller en god ton i de gemensamma mötena 4.04/5</a:t>
            </a:r>
          </a:p>
          <a:p>
            <a:pPr marL="285750" indent="-285750">
              <a:lnSpc>
                <a:spcPct val="150000"/>
              </a:lnSpc>
              <a:buFont typeface="Arial" panose="020B0604020202020204" pitchFamily="34" charset="0"/>
              <a:buChar char="•"/>
            </a:pPr>
            <a:r>
              <a:rPr lang="sv-SE" sz="1800" dirty="0">
                <a:latin typeface="Franklin Gothic Book" panose="020B0503020102020204" pitchFamily="34" charset="0"/>
              </a:rPr>
              <a:t>Vi deltar aktivt i de gemensamma mötena 4.04/5</a:t>
            </a:r>
          </a:p>
          <a:p>
            <a:pPr fontAlgn="base">
              <a:lnSpc>
                <a:spcPct val="100000"/>
              </a:lnSpc>
              <a:spcBef>
                <a:spcPts val="0"/>
              </a:spcBef>
              <a:spcAft>
                <a:spcPts val="600"/>
              </a:spcAft>
            </a:pPr>
            <a:endParaRPr lang="sv-SE" sz="1800" dirty="0"/>
          </a:p>
        </p:txBody>
      </p:sp>
      <p:pic>
        <p:nvPicPr>
          <p:cNvPr id="6" name="Platshållare för bild 5">
            <a:extLst>
              <a:ext uri="{FF2B5EF4-FFF2-40B4-BE49-F238E27FC236}">
                <a16:creationId xmlns:a16="http://schemas.microsoft.com/office/drawing/2014/main" id="{397B4D11-30BA-C74B-915C-2E9F16341F1D}"/>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a:stretch/>
        </p:blipFill>
        <p:spPr>
          <a:xfrm>
            <a:off x="6379027" y="1333626"/>
            <a:ext cx="2276439" cy="2276262"/>
          </a:xfrm>
        </p:spPr>
      </p:pic>
    </p:spTree>
    <p:extLst>
      <p:ext uri="{BB962C8B-B14F-4D97-AF65-F5344CB8AC3E}">
        <p14:creationId xmlns:p14="http://schemas.microsoft.com/office/powerpoint/2010/main" val="3085164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8783C58F-305F-8F4D-86D9-DC665F20E209}"/>
              </a:ext>
            </a:extLst>
          </p:cNvPr>
          <p:cNvSpPr>
            <a:spLocks noGrp="1"/>
          </p:cNvSpPr>
          <p:nvPr>
            <p:ph type="body" sz="quarter" idx="10"/>
          </p:nvPr>
        </p:nvSpPr>
        <p:spPr>
          <a:xfrm>
            <a:off x="865488" y="580530"/>
            <a:ext cx="4758798" cy="491837"/>
          </a:xfrm>
        </p:spPr>
        <p:txBody>
          <a:bodyPr anchor="ctr"/>
          <a:lstStyle/>
          <a:p>
            <a:pPr>
              <a:lnSpc>
                <a:spcPct val="100000"/>
              </a:lnSpc>
              <a:spcBef>
                <a:spcPts val="600"/>
              </a:spcBef>
              <a:spcAft>
                <a:spcPts val="600"/>
              </a:spcAft>
            </a:pPr>
            <a:r>
              <a:rPr lang="sv-SE" sz="3200" b="0" dirty="0"/>
              <a:t>Slutsatser</a:t>
            </a:r>
            <a:endParaRPr lang="sv-SE" sz="3600" b="0" dirty="0"/>
          </a:p>
        </p:txBody>
      </p:sp>
      <p:pic>
        <p:nvPicPr>
          <p:cNvPr id="6" name="Platshållare för bild 5">
            <a:extLst>
              <a:ext uri="{FF2B5EF4-FFF2-40B4-BE49-F238E27FC236}">
                <a16:creationId xmlns:a16="http://schemas.microsoft.com/office/drawing/2014/main" id="{397B4D11-30BA-C74B-915C-2E9F16341F1D}"/>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a:stretch/>
        </p:blipFill>
        <p:spPr>
          <a:xfrm>
            <a:off x="6379027" y="1333626"/>
            <a:ext cx="2276439" cy="2276262"/>
          </a:xfrm>
        </p:spPr>
      </p:pic>
      <p:sp>
        <p:nvSpPr>
          <p:cNvPr id="5" name="Platshållare för text 4">
            <a:extLst>
              <a:ext uri="{FF2B5EF4-FFF2-40B4-BE49-F238E27FC236}">
                <a16:creationId xmlns:a16="http://schemas.microsoft.com/office/drawing/2014/main" id="{623009CE-D023-6A3E-4BE5-BFB2E2F82C6B}"/>
              </a:ext>
            </a:extLst>
          </p:cNvPr>
          <p:cNvSpPr>
            <a:spLocks noGrp="1"/>
          </p:cNvSpPr>
          <p:nvPr>
            <p:ph type="body" sz="quarter" idx="11"/>
          </p:nvPr>
        </p:nvSpPr>
        <p:spPr>
          <a:xfrm>
            <a:off x="807429" y="1333626"/>
            <a:ext cx="5571598" cy="2748179"/>
          </a:xfrm>
        </p:spPr>
        <p:txBody>
          <a:bodyPr/>
          <a:lstStyle/>
          <a:p>
            <a:pPr marL="285750" indent="-285750">
              <a:lnSpc>
                <a:spcPct val="150000"/>
              </a:lnSpc>
              <a:buFont typeface="Arial" panose="020B0604020202020204" pitchFamily="34" charset="0"/>
              <a:buChar char="•"/>
            </a:pPr>
            <a:r>
              <a:rPr lang="sv-SE" sz="1800" dirty="0">
                <a:latin typeface="Franklin Gothic Book" panose="020B0503020102020204" pitchFamily="34" charset="0"/>
              </a:rPr>
              <a:t>Att nå ut med hur vi arbetar med </a:t>
            </a:r>
            <a:r>
              <a:rPr lang="sv-SE" sz="1800" b="1" dirty="0">
                <a:latin typeface="Franklin Gothic Book" panose="020B0503020102020204" pitchFamily="34" charset="0"/>
              </a:rPr>
              <a:t>ekonomisk</a:t>
            </a:r>
            <a:r>
              <a:rPr lang="sv-SE" sz="1800" dirty="0">
                <a:latin typeface="Franklin Gothic Book" panose="020B0503020102020204" pitchFamily="34" charset="0"/>
              </a:rPr>
              <a:t>, social och ekologisk hållbarhet (2.67, 3.20 och 3.75)</a:t>
            </a:r>
          </a:p>
          <a:p>
            <a:pPr marL="285750" indent="-285750">
              <a:lnSpc>
                <a:spcPct val="150000"/>
              </a:lnSpc>
              <a:buFont typeface="Arial" panose="020B0604020202020204" pitchFamily="34" charset="0"/>
              <a:buChar char="•"/>
            </a:pPr>
            <a:r>
              <a:rPr lang="sv-SE" sz="1800" dirty="0">
                <a:latin typeface="Franklin Gothic Book" panose="020B0503020102020204" pitchFamily="34" charset="0"/>
              </a:rPr>
              <a:t>Att se till att de gemensamma mötena är mer effektiva 3.71/5</a:t>
            </a:r>
          </a:p>
          <a:p>
            <a:pPr marL="285750" indent="-285750">
              <a:lnSpc>
                <a:spcPct val="150000"/>
              </a:lnSpc>
              <a:buFont typeface="Arial" panose="020B0604020202020204" pitchFamily="34" charset="0"/>
              <a:buChar char="•"/>
            </a:pPr>
            <a:r>
              <a:rPr lang="sv-SE" sz="1800" dirty="0">
                <a:latin typeface="Franklin Gothic Book" panose="020B0503020102020204" pitchFamily="34" charset="0"/>
              </a:rPr>
              <a:t>Att förse våra kunder med den information som de behöver samt att den informationen är faktabaserad  3.80/5</a:t>
            </a:r>
          </a:p>
          <a:p>
            <a:endParaRPr lang="sv-SE" dirty="0"/>
          </a:p>
        </p:txBody>
      </p:sp>
    </p:spTree>
    <p:extLst>
      <p:ext uri="{BB962C8B-B14F-4D97-AF65-F5344CB8AC3E}">
        <p14:creationId xmlns:p14="http://schemas.microsoft.com/office/powerpoint/2010/main" val="3264616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B6D24D30-0A36-EF40-8868-546A8559B21F}"/>
              </a:ext>
            </a:extLst>
          </p:cNvPr>
          <p:cNvSpPr>
            <a:spLocks noGrp="1"/>
          </p:cNvSpPr>
          <p:nvPr>
            <p:ph type="body" sz="quarter" idx="10"/>
          </p:nvPr>
        </p:nvSpPr>
        <p:spPr>
          <a:xfrm>
            <a:off x="3651865" y="518753"/>
            <a:ext cx="5148272" cy="491837"/>
          </a:xfrm>
        </p:spPr>
        <p:txBody>
          <a:bodyPr/>
          <a:lstStyle/>
          <a:p>
            <a:r>
              <a:rPr lang="sv-SE" sz="3200" dirty="0"/>
              <a:t>Kommande arbete</a:t>
            </a:r>
          </a:p>
        </p:txBody>
      </p:sp>
      <p:pic>
        <p:nvPicPr>
          <p:cNvPr id="7" name="Platshållare för bild 6" descr="En bild som visar utomhus, himmel, tåg, spår&#10;&#10;Automatiskt genererad beskrivning">
            <a:extLst>
              <a:ext uri="{FF2B5EF4-FFF2-40B4-BE49-F238E27FC236}">
                <a16:creationId xmlns:a16="http://schemas.microsoft.com/office/drawing/2014/main" id="{D2E540EC-B632-2B4F-93A6-436F4D60B559}"/>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a:xfrm>
            <a:off x="0" y="0"/>
            <a:ext cx="3365607" cy="5143500"/>
          </a:xfrm>
        </p:spPr>
      </p:pic>
      <p:sp>
        <p:nvSpPr>
          <p:cNvPr id="2" name="Platshållare för text 1">
            <a:extLst>
              <a:ext uri="{FF2B5EF4-FFF2-40B4-BE49-F238E27FC236}">
                <a16:creationId xmlns:a16="http://schemas.microsoft.com/office/drawing/2014/main" id="{EBBA2086-E089-FBC0-957C-88671F9640B9}"/>
              </a:ext>
            </a:extLst>
          </p:cNvPr>
          <p:cNvSpPr txBox="1">
            <a:spLocks noGrp="1"/>
          </p:cNvSpPr>
          <p:nvPr>
            <p:ph type="body" sz="quarter" idx="11"/>
          </p:nvPr>
        </p:nvSpPr>
        <p:spPr>
          <a:xfrm>
            <a:off x="3651865" y="1066006"/>
            <a:ext cx="5011738" cy="400006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sv-SE" sz="1800" dirty="0">
                <a:latin typeface="Franklin Gothic Book" panose="020B0503020102020204" pitchFamily="34" charset="0"/>
              </a:rPr>
              <a:t>Kommunicera resultatet till verksamheten och till våra kunder</a:t>
            </a:r>
          </a:p>
          <a:p>
            <a:pPr marL="285750" indent="-285750">
              <a:lnSpc>
                <a:spcPct val="150000"/>
              </a:lnSpc>
              <a:buFont typeface="Arial" panose="020B0604020202020204" pitchFamily="34" charset="0"/>
              <a:buChar char="•"/>
            </a:pPr>
            <a:r>
              <a:rPr lang="sv-SE" sz="1800" dirty="0">
                <a:latin typeface="Franklin Gothic Book" panose="020B0503020102020204" pitchFamily="34" charset="0"/>
              </a:rPr>
              <a:t>Ta fram en handlingsplan för identifierade förbättringsområden</a:t>
            </a:r>
          </a:p>
          <a:p>
            <a:pPr marL="285750" indent="-285750">
              <a:lnSpc>
                <a:spcPct val="150000"/>
              </a:lnSpc>
              <a:buFont typeface="Arial" panose="020B0604020202020204" pitchFamily="34" charset="0"/>
              <a:buChar char="•"/>
            </a:pPr>
            <a:r>
              <a:rPr lang="sv-SE" sz="1800" dirty="0">
                <a:latin typeface="Franklin Gothic Book" panose="020B0503020102020204" pitchFamily="34" charset="0"/>
              </a:rPr>
              <a:t>Involvera berörd personal</a:t>
            </a:r>
          </a:p>
          <a:p>
            <a:pPr marL="285750" indent="-285750">
              <a:lnSpc>
                <a:spcPct val="150000"/>
              </a:lnSpc>
              <a:buFont typeface="Arial" panose="020B0604020202020204" pitchFamily="34" charset="0"/>
              <a:buChar char="•"/>
            </a:pPr>
            <a:r>
              <a:rPr lang="sv-SE" sz="1800" dirty="0">
                <a:latin typeface="Franklin Gothic Book" panose="020B0503020102020204" pitchFamily="34" charset="0"/>
              </a:rPr>
              <a:t>Genomföra förbättringar</a:t>
            </a:r>
          </a:p>
          <a:p>
            <a:pPr marL="285750" indent="-285750">
              <a:lnSpc>
                <a:spcPct val="150000"/>
              </a:lnSpc>
              <a:buFont typeface="Arial" panose="020B0604020202020204" pitchFamily="34" charset="0"/>
              <a:buChar char="•"/>
            </a:pPr>
            <a:r>
              <a:rPr lang="sv-SE" sz="1800" dirty="0">
                <a:latin typeface="Franklin Gothic Book" panose="020B0503020102020204" pitchFamily="34" charset="0"/>
              </a:rPr>
              <a:t>Skapa en tidplan för kundundersökning 2024</a:t>
            </a:r>
          </a:p>
          <a:p>
            <a:pPr marL="285750" indent="-285750">
              <a:lnSpc>
                <a:spcPct val="150000"/>
              </a:lnSpc>
              <a:buFont typeface="Arial" panose="020B0604020202020204" pitchFamily="34" charset="0"/>
              <a:buChar char="•"/>
            </a:pPr>
            <a:endParaRPr lang="sv-SE" sz="2400" dirty="0">
              <a:latin typeface="Franklin Gothic Book" panose="020B0503020102020204" pitchFamily="34" charset="0"/>
            </a:endParaRPr>
          </a:p>
        </p:txBody>
      </p:sp>
    </p:spTree>
    <p:extLst>
      <p:ext uri="{BB962C8B-B14F-4D97-AF65-F5344CB8AC3E}">
        <p14:creationId xmlns:p14="http://schemas.microsoft.com/office/powerpoint/2010/main" val="865162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B6D24D30-0A36-EF40-8868-546A8559B21F}"/>
              </a:ext>
            </a:extLst>
          </p:cNvPr>
          <p:cNvSpPr>
            <a:spLocks noGrp="1"/>
          </p:cNvSpPr>
          <p:nvPr>
            <p:ph type="body" sz="quarter" idx="10"/>
          </p:nvPr>
        </p:nvSpPr>
        <p:spPr>
          <a:xfrm>
            <a:off x="3258031" y="426545"/>
            <a:ext cx="6152962" cy="491837"/>
          </a:xfrm>
        </p:spPr>
        <p:txBody>
          <a:bodyPr/>
          <a:lstStyle/>
          <a:p>
            <a:r>
              <a:rPr lang="sv-SE" sz="3200" dirty="0"/>
              <a:t>Information om undersökningen</a:t>
            </a:r>
          </a:p>
        </p:txBody>
      </p:sp>
      <p:sp>
        <p:nvSpPr>
          <p:cNvPr id="4" name="Platshållare för text 3">
            <a:extLst>
              <a:ext uri="{FF2B5EF4-FFF2-40B4-BE49-F238E27FC236}">
                <a16:creationId xmlns:a16="http://schemas.microsoft.com/office/drawing/2014/main" id="{43899EA3-66DE-7942-9BAD-A7EE41F369E5}"/>
              </a:ext>
            </a:extLst>
          </p:cNvPr>
          <p:cNvSpPr>
            <a:spLocks noGrp="1"/>
          </p:cNvSpPr>
          <p:nvPr>
            <p:ph type="body" sz="quarter" idx="11"/>
          </p:nvPr>
        </p:nvSpPr>
        <p:spPr>
          <a:xfrm>
            <a:off x="3651865" y="1010590"/>
            <a:ext cx="5011878" cy="3010829"/>
          </a:xfrm>
        </p:spPr>
        <p:txBody>
          <a:bodyPr/>
          <a:lstStyle/>
          <a:p>
            <a:pPr marL="285750" indent="-285750">
              <a:lnSpc>
                <a:spcPct val="150000"/>
              </a:lnSpc>
              <a:buFont typeface="Arial" panose="020B0604020202020204" pitchFamily="34" charset="0"/>
              <a:buChar char="•"/>
            </a:pPr>
            <a:r>
              <a:rPr lang="sv-SE" sz="1800" dirty="0">
                <a:latin typeface="Franklin Gothic Book" panose="020B0503020102020204" pitchFamily="34" charset="0"/>
              </a:rPr>
              <a:t>Genomfördes under två veckor i mars 2023</a:t>
            </a:r>
          </a:p>
          <a:p>
            <a:pPr marL="285750" indent="-285750">
              <a:lnSpc>
                <a:spcPct val="150000"/>
              </a:lnSpc>
              <a:buFont typeface="Arial" panose="020B0604020202020204" pitchFamily="34" charset="0"/>
              <a:buChar char="•"/>
            </a:pPr>
            <a:r>
              <a:rPr lang="sv-SE" sz="1800" dirty="0">
                <a:latin typeface="Franklin Gothic Book" panose="020B0503020102020204" pitchFamily="34" charset="0"/>
              </a:rPr>
              <a:t>Skickades ut till totalt 48 respondenter (31 VT och 17 SMF)</a:t>
            </a:r>
          </a:p>
          <a:p>
            <a:pPr marL="285750" indent="-285750">
              <a:lnSpc>
                <a:spcPct val="150000"/>
              </a:lnSpc>
              <a:buFont typeface="Arial" panose="020B0604020202020204" pitchFamily="34" charset="0"/>
              <a:buChar char="•"/>
            </a:pPr>
            <a:r>
              <a:rPr lang="sv-SE" sz="1800" dirty="0">
                <a:latin typeface="Franklin Gothic Book" panose="020B0503020102020204" pitchFamily="34" charset="0"/>
              </a:rPr>
              <a:t>Respondenter var personer som har haft någon form av kontakt med GS under det senaste året</a:t>
            </a:r>
          </a:p>
          <a:p>
            <a:pPr marL="285750" indent="-285750">
              <a:lnSpc>
                <a:spcPct val="150000"/>
              </a:lnSpc>
              <a:buFont typeface="Arial" panose="020B0604020202020204" pitchFamily="34" charset="0"/>
              <a:buChar char="•"/>
            </a:pPr>
            <a:r>
              <a:rPr lang="sv-SE" sz="1800" dirty="0">
                <a:latin typeface="Franklin Gothic Book" panose="020B0503020102020204" pitchFamily="34" charset="0"/>
              </a:rPr>
              <a:t>Ett informationsbrev samt två påminnelser skickades ut</a:t>
            </a:r>
          </a:p>
          <a:p>
            <a:endParaRPr lang="sv-SE" dirty="0"/>
          </a:p>
        </p:txBody>
      </p:sp>
      <p:pic>
        <p:nvPicPr>
          <p:cNvPr id="7" name="Platshållare för bild 6" descr="En bild som visar utomhus, himmel, tåg, spår&#10;&#10;Automatiskt genererad beskrivning">
            <a:extLst>
              <a:ext uri="{FF2B5EF4-FFF2-40B4-BE49-F238E27FC236}">
                <a16:creationId xmlns:a16="http://schemas.microsoft.com/office/drawing/2014/main" id="{D2E540EC-B632-2B4F-93A6-436F4D60B559}"/>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a:xfrm>
            <a:off x="1" y="0"/>
            <a:ext cx="3258030" cy="5143500"/>
          </a:xfrm>
        </p:spPr>
      </p:pic>
    </p:spTree>
    <p:extLst>
      <p:ext uri="{BB962C8B-B14F-4D97-AF65-F5344CB8AC3E}">
        <p14:creationId xmlns:p14="http://schemas.microsoft.com/office/powerpoint/2010/main" val="23484431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8783C58F-305F-8F4D-86D9-DC665F20E209}"/>
              </a:ext>
            </a:extLst>
          </p:cNvPr>
          <p:cNvSpPr>
            <a:spLocks noGrp="1"/>
          </p:cNvSpPr>
          <p:nvPr>
            <p:ph type="body" sz="quarter" idx="10"/>
          </p:nvPr>
        </p:nvSpPr>
        <p:spPr>
          <a:xfrm>
            <a:off x="1344460" y="2152546"/>
            <a:ext cx="4758798" cy="491837"/>
          </a:xfrm>
        </p:spPr>
        <p:txBody>
          <a:bodyPr anchor="ctr"/>
          <a:lstStyle/>
          <a:p>
            <a:pPr>
              <a:lnSpc>
                <a:spcPct val="100000"/>
              </a:lnSpc>
              <a:spcBef>
                <a:spcPts val="600"/>
              </a:spcBef>
              <a:spcAft>
                <a:spcPts val="600"/>
              </a:spcAft>
            </a:pPr>
            <a:r>
              <a:rPr lang="sv-SE" sz="3200" b="0" dirty="0"/>
              <a:t>Frågor och funderingar?</a:t>
            </a:r>
            <a:endParaRPr lang="sv-SE" sz="3600" b="0" dirty="0"/>
          </a:p>
        </p:txBody>
      </p:sp>
      <p:pic>
        <p:nvPicPr>
          <p:cNvPr id="6" name="Platshållare för bild 5">
            <a:extLst>
              <a:ext uri="{FF2B5EF4-FFF2-40B4-BE49-F238E27FC236}">
                <a16:creationId xmlns:a16="http://schemas.microsoft.com/office/drawing/2014/main" id="{397B4D11-30BA-C74B-915C-2E9F16341F1D}"/>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a:stretch/>
        </p:blipFill>
        <p:spPr>
          <a:xfrm>
            <a:off x="6033745" y="1333625"/>
            <a:ext cx="2621721" cy="2621517"/>
          </a:xfrm>
        </p:spPr>
      </p:pic>
    </p:spTree>
    <p:extLst>
      <p:ext uri="{BB962C8B-B14F-4D97-AF65-F5344CB8AC3E}">
        <p14:creationId xmlns:p14="http://schemas.microsoft.com/office/powerpoint/2010/main" val="40749044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993DBEF6-1129-42DE-87FF-4156DC6911A5}"/>
              </a:ext>
            </a:extLst>
          </p:cNvPr>
          <p:cNvSpPr>
            <a:spLocks noGrp="1"/>
          </p:cNvSpPr>
          <p:nvPr>
            <p:ph type="body" sz="quarter" idx="10"/>
          </p:nvPr>
        </p:nvSpPr>
        <p:spPr>
          <a:xfrm>
            <a:off x="1693537" y="1444171"/>
            <a:ext cx="5756926" cy="2452915"/>
          </a:xfrm>
        </p:spPr>
        <p:txBody>
          <a:bodyPr/>
          <a:lstStyle/>
          <a:p>
            <a:pPr algn="ctr">
              <a:lnSpc>
                <a:spcPct val="100000"/>
              </a:lnSpc>
              <a:spcBef>
                <a:spcPts val="1200"/>
              </a:spcBef>
            </a:pPr>
            <a:r>
              <a:rPr lang="sv-SE" sz="4400" b="0" dirty="0"/>
              <a:t>Tack!</a:t>
            </a:r>
          </a:p>
        </p:txBody>
      </p:sp>
    </p:spTree>
    <p:extLst>
      <p:ext uri="{BB962C8B-B14F-4D97-AF65-F5344CB8AC3E}">
        <p14:creationId xmlns:p14="http://schemas.microsoft.com/office/powerpoint/2010/main" val="2481393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B6D24D30-0A36-EF40-8868-546A8559B21F}"/>
              </a:ext>
            </a:extLst>
          </p:cNvPr>
          <p:cNvSpPr>
            <a:spLocks noGrp="1"/>
          </p:cNvSpPr>
          <p:nvPr>
            <p:ph type="body" sz="quarter" idx="10"/>
          </p:nvPr>
        </p:nvSpPr>
        <p:spPr>
          <a:xfrm>
            <a:off x="3651865" y="518753"/>
            <a:ext cx="5148272" cy="491837"/>
          </a:xfrm>
        </p:spPr>
        <p:txBody>
          <a:bodyPr/>
          <a:lstStyle/>
          <a:p>
            <a:r>
              <a:rPr lang="sv-SE" sz="3200" dirty="0"/>
              <a:t>Svarsfrekvens</a:t>
            </a:r>
          </a:p>
        </p:txBody>
      </p:sp>
      <p:sp>
        <p:nvSpPr>
          <p:cNvPr id="4" name="Platshållare för text 3">
            <a:extLst>
              <a:ext uri="{FF2B5EF4-FFF2-40B4-BE49-F238E27FC236}">
                <a16:creationId xmlns:a16="http://schemas.microsoft.com/office/drawing/2014/main" id="{43899EA3-66DE-7942-9BAD-A7EE41F369E5}"/>
              </a:ext>
            </a:extLst>
          </p:cNvPr>
          <p:cNvSpPr>
            <a:spLocks noGrp="1"/>
          </p:cNvSpPr>
          <p:nvPr>
            <p:ph type="body" sz="quarter" idx="11"/>
          </p:nvPr>
        </p:nvSpPr>
        <p:spPr>
          <a:xfrm>
            <a:off x="3651865" y="1145192"/>
            <a:ext cx="5011878" cy="3010829"/>
          </a:xfrm>
        </p:spPr>
        <p:txBody>
          <a:bodyPr/>
          <a:lstStyle/>
          <a:p>
            <a:pPr marL="285750" indent="-285750">
              <a:lnSpc>
                <a:spcPct val="150000"/>
              </a:lnSpc>
              <a:buFont typeface="Arial" panose="020B0604020202020204" pitchFamily="34" charset="0"/>
              <a:buChar char="•"/>
            </a:pPr>
            <a:r>
              <a:rPr lang="sv-SE" sz="1800" dirty="0">
                <a:latin typeface="Franklin Gothic Book" panose="020B0503020102020204" pitchFamily="34" charset="0"/>
              </a:rPr>
              <a:t>Totalt antal inkomna svar är 29 (22 VT och 7 SMF) vilket ger en svarsfrekvens på 73 % VT och 41 % SMF</a:t>
            </a:r>
          </a:p>
          <a:p>
            <a:pPr marL="285750" indent="-285750">
              <a:lnSpc>
                <a:spcPct val="150000"/>
              </a:lnSpc>
              <a:buFont typeface="Arial" panose="020B0604020202020204" pitchFamily="34" charset="0"/>
              <a:buChar char="•"/>
            </a:pPr>
            <a:r>
              <a:rPr lang="sv-SE" sz="1800" dirty="0">
                <a:latin typeface="Franklin Gothic Book" panose="020B0503020102020204" pitchFamily="34" charset="0"/>
              </a:rPr>
              <a:t>Total svarsfrekvens är 60 %</a:t>
            </a:r>
          </a:p>
          <a:p>
            <a:pPr marL="285750" indent="-285750">
              <a:lnSpc>
                <a:spcPct val="150000"/>
              </a:lnSpc>
              <a:buFont typeface="Arial" panose="020B0604020202020204" pitchFamily="34" charset="0"/>
              <a:buChar char="•"/>
            </a:pPr>
            <a:r>
              <a:rPr lang="sv-SE" sz="1800" dirty="0">
                <a:latin typeface="Franklin Gothic Book" panose="020B0503020102020204" pitchFamily="34" charset="0"/>
              </a:rPr>
              <a:t>Med anledning av svarsfrekvensen bör slutsatserna dras med viss försiktighet</a:t>
            </a:r>
          </a:p>
          <a:p>
            <a:endParaRPr lang="sv-SE" dirty="0"/>
          </a:p>
        </p:txBody>
      </p:sp>
      <p:pic>
        <p:nvPicPr>
          <p:cNvPr id="7" name="Platshållare för bild 6" descr="En bild som visar utomhus, himmel, tåg, spår&#10;&#10;Automatiskt genererad beskrivning">
            <a:extLst>
              <a:ext uri="{FF2B5EF4-FFF2-40B4-BE49-F238E27FC236}">
                <a16:creationId xmlns:a16="http://schemas.microsoft.com/office/drawing/2014/main" id="{D2E540EC-B632-2B4F-93A6-436F4D60B559}"/>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a:xfrm>
            <a:off x="0" y="0"/>
            <a:ext cx="3365607" cy="5143500"/>
          </a:xfrm>
        </p:spPr>
      </p:pic>
    </p:spTree>
    <p:extLst>
      <p:ext uri="{BB962C8B-B14F-4D97-AF65-F5344CB8AC3E}">
        <p14:creationId xmlns:p14="http://schemas.microsoft.com/office/powerpoint/2010/main" val="2924603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8783C58F-305F-8F4D-86D9-DC665F20E209}"/>
              </a:ext>
            </a:extLst>
          </p:cNvPr>
          <p:cNvSpPr>
            <a:spLocks noGrp="1"/>
          </p:cNvSpPr>
          <p:nvPr>
            <p:ph type="body" sz="quarter" idx="10"/>
          </p:nvPr>
        </p:nvSpPr>
        <p:spPr>
          <a:xfrm>
            <a:off x="1096009" y="2216215"/>
            <a:ext cx="3607594" cy="491837"/>
          </a:xfrm>
        </p:spPr>
        <p:txBody>
          <a:bodyPr/>
          <a:lstStyle/>
          <a:p>
            <a:pPr algn="ctr"/>
            <a:r>
              <a:rPr lang="sv-SE" sz="3200" dirty="0"/>
              <a:t>Allmänna</a:t>
            </a:r>
            <a:r>
              <a:rPr lang="sv-SE" dirty="0"/>
              <a:t> </a:t>
            </a:r>
            <a:r>
              <a:rPr lang="sv-SE" sz="3200" dirty="0"/>
              <a:t>frågor</a:t>
            </a:r>
            <a:endParaRPr lang="sv-SE" dirty="0"/>
          </a:p>
        </p:txBody>
      </p:sp>
      <p:sp>
        <p:nvSpPr>
          <p:cNvPr id="3" name="Platshållare för text 2">
            <a:extLst>
              <a:ext uri="{FF2B5EF4-FFF2-40B4-BE49-F238E27FC236}">
                <a16:creationId xmlns:a16="http://schemas.microsoft.com/office/drawing/2014/main" id="{090EBFAF-111A-814B-9723-8CAB52CE1A3C}"/>
              </a:ext>
            </a:extLst>
          </p:cNvPr>
          <p:cNvSpPr>
            <a:spLocks noGrp="1"/>
          </p:cNvSpPr>
          <p:nvPr>
            <p:ph type="body" sz="quarter" idx="11"/>
          </p:nvPr>
        </p:nvSpPr>
        <p:spPr>
          <a:xfrm>
            <a:off x="941687" y="1212066"/>
            <a:ext cx="4586793" cy="3601233"/>
          </a:xfrm>
        </p:spPr>
        <p:txBody>
          <a:bodyPr/>
          <a:lstStyle/>
          <a:p>
            <a:endParaRPr lang="sv-SE" sz="1800" dirty="0"/>
          </a:p>
          <a:p>
            <a:endParaRPr lang="sv-SE" dirty="0"/>
          </a:p>
        </p:txBody>
      </p:sp>
      <p:pic>
        <p:nvPicPr>
          <p:cNvPr id="6" name="Platshållare för bild 5">
            <a:extLst>
              <a:ext uri="{FF2B5EF4-FFF2-40B4-BE49-F238E27FC236}">
                <a16:creationId xmlns:a16="http://schemas.microsoft.com/office/drawing/2014/main" id="{397B4D11-30BA-C74B-915C-2E9F16341F1D}"/>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a:stretch/>
        </p:blipFill>
        <p:spPr>
          <a:xfrm>
            <a:off x="5810389" y="1212067"/>
            <a:ext cx="2825611" cy="2825391"/>
          </a:xfrm>
        </p:spPr>
      </p:pic>
    </p:spTree>
    <p:extLst>
      <p:ext uri="{BB962C8B-B14F-4D97-AF65-F5344CB8AC3E}">
        <p14:creationId xmlns:p14="http://schemas.microsoft.com/office/powerpoint/2010/main" val="3564086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ubrik 15" descr="description">
            <a:extLst>
              <a:ext uri="{FF2B5EF4-FFF2-40B4-BE49-F238E27FC236}">
                <a16:creationId xmlns:a16="http://schemas.microsoft.com/office/drawing/2014/main" id="{672A6638-F68E-8A42-A01C-BF8E528DA4DF}"/>
              </a:ext>
            </a:extLst>
          </p:cNvPr>
          <p:cNvSpPr txBox="1"/>
          <p:nvPr/>
        </p:nvSpPr>
        <p:spPr>
          <a:xfrm>
            <a:off x="473285" y="526098"/>
            <a:ext cx="6995919" cy="319501"/>
          </a:xfrm>
          <a:prstGeom prst="rect">
            <a:avLst/>
          </a:prstGeom>
        </p:spPr>
        <p:txBody>
          <a:bodyPr vert="horz" lIns="0" tIns="46800" rIns="0" bIns="45720" rtlCol="0" anchor="t" anchorCtr="0">
            <a:noAutofit/>
          </a:bodyPr>
          <a:lstStyle>
            <a:lvl1pPr algn="l" defTabSz="914400" rtl="0" eaLnBrk="1" latinLnBrk="0" hangingPunct="1">
              <a:lnSpc>
                <a:spcPct val="90000"/>
              </a:lnSpc>
              <a:spcBef>
                <a:spcPct val="0"/>
              </a:spcBef>
              <a:buNone/>
              <a:defRPr sz="2800" b="1" i="0" kern="1200" cap="none" baseline="0">
                <a:solidFill>
                  <a:schemeClr val="tx1"/>
                </a:solidFill>
                <a:latin typeface="Poppins Medium" pitchFamily="2" charset="77"/>
                <a:ea typeface="Poppins Medium" pitchFamily="2" charset="77"/>
                <a:cs typeface="Poppins Medium" pitchFamily="2" charset="77"/>
              </a:defRPr>
            </a:lvl1pPr>
          </a:lstStyle>
          <a:p>
            <a:endParaRPr lang="sv-SE" sz="750" b="0">
              <a:solidFill>
                <a:srgbClr val="001A70"/>
              </a:solidFill>
              <a:latin typeface="Arial" panose="020B0604020202020204" pitchFamily="34" charset="0"/>
              <a:cs typeface="Arial" panose="020B0604020202020204" pitchFamily="34" charset="0"/>
            </a:endParaRPr>
          </a:p>
        </p:txBody>
      </p:sp>
      <p:graphicFrame>
        <p:nvGraphicFramePr>
          <p:cNvPr id="34" name="Content Placeholder 5">
            <a:extLst>
              <a:ext uri="{FF2B5EF4-FFF2-40B4-BE49-F238E27FC236}">
                <a16:creationId xmlns:a16="http://schemas.microsoft.com/office/drawing/2014/main" id="{37890E90-2D7A-6649-B492-A6F354AA6095}"/>
              </a:ext>
            </a:extLst>
          </p:cNvPr>
          <p:cNvGraphicFramePr/>
          <p:nvPr/>
        </p:nvGraphicFramePr>
        <p:xfrm>
          <a:off x="468314" y="1177952"/>
          <a:ext cx="8207374" cy="3531157"/>
        </p:xfrm>
        <a:graphic>
          <a:graphicData uri="http://schemas.openxmlformats.org/drawingml/2006/chart">
            <c:chart xmlns:c="http://schemas.openxmlformats.org/drawingml/2006/chart" xmlns:r="http://schemas.openxmlformats.org/officeDocument/2006/relationships" r:id="rId3"/>
          </a:graphicData>
        </a:graphic>
      </p:graphicFrame>
      <p:sp>
        <p:nvSpPr>
          <p:cNvPr id="37" name="Platshållare för text 6" descr="title">
            <a:extLst>
              <a:ext uri="{FF2B5EF4-FFF2-40B4-BE49-F238E27FC236}">
                <a16:creationId xmlns:a16="http://schemas.microsoft.com/office/drawing/2014/main" id="{B0D25206-5747-4C4B-8484-06AC373C05B9}"/>
              </a:ext>
            </a:extLst>
          </p:cNvPr>
          <p:cNvSpPr txBox="1"/>
          <p:nvPr/>
        </p:nvSpPr>
        <p:spPr>
          <a:xfrm>
            <a:off x="462201" y="526098"/>
            <a:ext cx="8208514" cy="26649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3200" dirty="0">
                <a:solidFill>
                  <a:srgbClr val="001A70"/>
                </a:solidFill>
                <a:latin typeface="+mj-lt"/>
                <a:cs typeface="Arial" panose="020B0604020202020204" pitchFamily="34" charset="0"/>
              </a:rPr>
              <a:t>Allmänt</a:t>
            </a:r>
          </a:p>
        </p:txBody>
      </p:sp>
    </p:spTree>
    <p:extLst>
      <p:ext uri="{BB962C8B-B14F-4D97-AF65-F5344CB8AC3E}">
        <p14:creationId xmlns:p14="http://schemas.microsoft.com/office/powerpoint/2010/main" val="15562195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ubrik 15" descr="description">
            <a:extLst>
              <a:ext uri="{FF2B5EF4-FFF2-40B4-BE49-F238E27FC236}">
                <a16:creationId xmlns:a16="http://schemas.microsoft.com/office/drawing/2014/main" id="{672A6638-F68E-8A42-A01C-BF8E528DA4DF}"/>
              </a:ext>
            </a:extLst>
          </p:cNvPr>
          <p:cNvSpPr txBox="1"/>
          <p:nvPr/>
        </p:nvSpPr>
        <p:spPr>
          <a:xfrm>
            <a:off x="473285" y="526098"/>
            <a:ext cx="6995919" cy="319501"/>
          </a:xfrm>
          <a:prstGeom prst="rect">
            <a:avLst/>
          </a:prstGeom>
        </p:spPr>
        <p:txBody>
          <a:bodyPr vert="horz" lIns="0" tIns="46800" rIns="0" bIns="45720" rtlCol="0" anchor="t" anchorCtr="0">
            <a:noAutofit/>
          </a:bodyPr>
          <a:lstStyle>
            <a:lvl1pPr algn="l" defTabSz="914400" rtl="0" eaLnBrk="1" latinLnBrk="0" hangingPunct="1">
              <a:lnSpc>
                <a:spcPct val="90000"/>
              </a:lnSpc>
              <a:spcBef>
                <a:spcPct val="0"/>
              </a:spcBef>
              <a:buNone/>
              <a:defRPr sz="2800" b="1" i="0" kern="1200" cap="none" baseline="0">
                <a:solidFill>
                  <a:schemeClr val="tx1"/>
                </a:solidFill>
                <a:latin typeface="Poppins Medium" pitchFamily="2" charset="77"/>
                <a:ea typeface="Poppins Medium" pitchFamily="2" charset="77"/>
                <a:cs typeface="Poppins Medium" pitchFamily="2" charset="77"/>
              </a:defRPr>
            </a:lvl1pPr>
          </a:lstStyle>
          <a:p>
            <a:endParaRPr lang="sv-SE" sz="750" b="0">
              <a:solidFill>
                <a:srgbClr val="001A70"/>
              </a:solidFill>
              <a:latin typeface="Arial" panose="020B0604020202020204" pitchFamily="34" charset="0"/>
              <a:cs typeface="Arial" panose="020B0604020202020204" pitchFamily="34" charset="0"/>
            </a:endParaRPr>
          </a:p>
        </p:txBody>
      </p:sp>
      <p:graphicFrame>
        <p:nvGraphicFramePr>
          <p:cNvPr id="34" name="Content Placeholder 5">
            <a:extLst>
              <a:ext uri="{FF2B5EF4-FFF2-40B4-BE49-F238E27FC236}">
                <a16:creationId xmlns:a16="http://schemas.microsoft.com/office/drawing/2014/main" id="{37890E90-2D7A-6649-B492-A6F354AA6095}"/>
              </a:ext>
            </a:extLst>
          </p:cNvPr>
          <p:cNvGraphicFramePr/>
          <p:nvPr/>
        </p:nvGraphicFramePr>
        <p:xfrm>
          <a:off x="468314" y="1177952"/>
          <a:ext cx="8207374" cy="3531157"/>
        </p:xfrm>
        <a:graphic>
          <a:graphicData uri="http://schemas.openxmlformats.org/drawingml/2006/chart">
            <c:chart xmlns:c="http://schemas.openxmlformats.org/drawingml/2006/chart" xmlns:r="http://schemas.openxmlformats.org/officeDocument/2006/relationships" r:id="rId3"/>
          </a:graphicData>
        </a:graphic>
      </p:graphicFrame>
      <p:sp>
        <p:nvSpPr>
          <p:cNvPr id="37" name="Platshållare för text 6" descr="title">
            <a:extLst>
              <a:ext uri="{FF2B5EF4-FFF2-40B4-BE49-F238E27FC236}">
                <a16:creationId xmlns:a16="http://schemas.microsoft.com/office/drawing/2014/main" id="{B0D25206-5747-4C4B-8484-06AC373C05B9}"/>
              </a:ext>
            </a:extLst>
          </p:cNvPr>
          <p:cNvSpPr txBox="1"/>
          <p:nvPr/>
        </p:nvSpPr>
        <p:spPr>
          <a:xfrm>
            <a:off x="429075" y="287023"/>
            <a:ext cx="8208514" cy="26649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500">
                <a:solidFill>
                  <a:srgbClr val="001A70"/>
                </a:solidFill>
                <a:latin typeface="Arial" panose="020B0604020202020204" pitchFamily="34" charset="0"/>
                <a:cs typeface="Arial" panose="020B0604020202020204" pitchFamily="34" charset="0"/>
              </a:rPr>
              <a:t>Allmänt</a:t>
            </a:r>
          </a:p>
        </p:txBody>
      </p:sp>
      <p:sp>
        <p:nvSpPr>
          <p:cNvPr id="2" name="Ellips 1">
            <a:extLst>
              <a:ext uri="{FF2B5EF4-FFF2-40B4-BE49-F238E27FC236}">
                <a16:creationId xmlns:a16="http://schemas.microsoft.com/office/drawing/2014/main" id="{E3EEE87A-0F29-57C3-C420-5D889E8B3985}"/>
              </a:ext>
            </a:extLst>
          </p:cNvPr>
          <p:cNvSpPr/>
          <p:nvPr/>
        </p:nvSpPr>
        <p:spPr>
          <a:xfrm>
            <a:off x="5906124" y="1649912"/>
            <a:ext cx="2840636" cy="157297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020DB16B-E664-0F21-4A44-003310D6307B}"/>
              </a:ext>
            </a:extLst>
          </p:cNvPr>
          <p:cNvSpPr txBox="1"/>
          <p:nvPr/>
        </p:nvSpPr>
        <p:spPr>
          <a:xfrm>
            <a:off x="6116833" y="2049347"/>
            <a:ext cx="2419218" cy="646331"/>
          </a:xfrm>
          <a:prstGeom prst="rect">
            <a:avLst/>
          </a:prstGeom>
          <a:noFill/>
        </p:spPr>
        <p:txBody>
          <a:bodyPr wrap="square" rtlCol="0">
            <a:spAutoFit/>
          </a:bodyPr>
          <a:lstStyle/>
          <a:p>
            <a:pPr algn="ctr"/>
            <a:r>
              <a:rPr lang="sv-SE" sz="1800" dirty="0">
                <a:solidFill>
                  <a:schemeClr val="accent1"/>
                </a:solidFill>
              </a:rPr>
              <a:t>17 personer/vecka</a:t>
            </a:r>
          </a:p>
          <a:p>
            <a:pPr algn="ctr"/>
            <a:r>
              <a:rPr lang="sv-SE" sz="1800" dirty="0">
                <a:solidFill>
                  <a:schemeClr val="accent1"/>
                </a:solidFill>
              </a:rPr>
              <a:t>24 personer/månad</a:t>
            </a:r>
          </a:p>
        </p:txBody>
      </p:sp>
    </p:spTree>
    <p:extLst>
      <p:ext uri="{BB962C8B-B14F-4D97-AF65-F5344CB8AC3E}">
        <p14:creationId xmlns:p14="http://schemas.microsoft.com/office/powerpoint/2010/main" val="109503262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ubrik 15" descr="description">
            <a:extLst>
              <a:ext uri="{FF2B5EF4-FFF2-40B4-BE49-F238E27FC236}">
                <a16:creationId xmlns:a16="http://schemas.microsoft.com/office/drawing/2014/main" id="{672A6638-F68E-8A42-A01C-BF8E528DA4DF}"/>
              </a:ext>
            </a:extLst>
          </p:cNvPr>
          <p:cNvSpPr txBox="1"/>
          <p:nvPr/>
        </p:nvSpPr>
        <p:spPr>
          <a:xfrm>
            <a:off x="473285" y="526098"/>
            <a:ext cx="6995919" cy="319501"/>
          </a:xfrm>
          <a:prstGeom prst="rect">
            <a:avLst/>
          </a:prstGeom>
        </p:spPr>
        <p:txBody>
          <a:bodyPr vert="horz" lIns="0" tIns="46800" rIns="0" bIns="45720" rtlCol="0" anchor="t" anchorCtr="0">
            <a:noAutofit/>
          </a:bodyPr>
          <a:lstStyle>
            <a:lvl1pPr algn="l" defTabSz="914400" rtl="0" eaLnBrk="1" latinLnBrk="0" hangingPunct="1">
              <a:lnSpc>
                <a:spcPct val="90000"/>
              </a:lnSpc>
              <a:spcBef>
                <a:spcPct val="0"/>
              </a:spcBef>
              <a:buNone/>
              <a:defRPr sz="2800" b="1" i="0" kern="1200" cap="none" baseline="0">
                <a:solidFill>
                  <a:schemeClr val="tx1"/>
                </a:solidFill>
                <a:latin typeface="Poppins Medium" pitchFamily="2" charset="77"/>
                <a:ea typeface="Poppins Medium" pitchFamily="2" charset="77"/>
                <a:cs typeface="Poppins Medium" pitchFamily="2" charset="77"/>
              </a:defRPr>
            </a:lvl1pPr>
          </a:lstStyle>
          <a:p>
            <a:endParaRPr lang="sv-SE" sz="750" b="0">
              <a:solidFill>
                <a:srgbClr val="001A70"/>
              </a:solidFill>
              <a:latin typeface="Arial" panose="020B0604020202020204" pitchFamily="34" charset="0"/>
              <a:cs typeface="Arial" panose="020B0604020202020204" pitchFamily="34" charset="0"/>
            </a:endParaRPr>
          </a:p>
        </p:txBody>
      </p:sp>
      <p:graphicFrame>
        <p:nvGraphicFramePr>
          <p:cNvPr id="34" name="Content Placeholder 5">
            <a:extLst>
              <a:ext uri="{FF2B5EF4-FFF2-40B4-BE49-F238E27FC236}">
                <a16:creationId xmlns:a16="http://schemas.microsoft.com/office/drawing/2014/main" id="{37890E90-2D7A-6649-B492-A6F354AA6095}"/>
              </a:ext>
            </a:extLst>
          </p:cNvPr>
          <p:cNvGraphicFramePr/>
          <p:nvPr/>
        </p:nvGraphicFramePr>
        <p:xfrm>
          <a:off x="468314" y="1177952"/>
          <a:ext cx="8207374" cy="3531157"/>
        </p:xfrm>
        <a:graphic>
          <a:graphicData uri="http://schemas.openxmlformats.org/drawingml/2006/chart">
            <c:chart xmlns:c="http://schemas.openxmlformats.org/drawingml/2006/chart" xmlns:r="http://schemas.openxmlformats.org/officeDocument/2006/relationships" r:id="rId3"/>
          </a:graphicData>
        </a:graphic>
      </p:graphicFrame>
      <p:sp>
        <p:nvSpPr>
          <p:cNvPr id="37" name="Platshållare för text 6" descr="title">
            <a:extLst>
              <a:ext uri="{FF2B5EF4-FFF2-40B4-BE49-F238E27FC236}">
                <a16:creationId xmlns:a16="http://schemas.microsoft.com/office/drawing/2014/main" id="{B0D25206-5747-4C4B-8484-06AC373C05B9}"/>
              </a:ext>
            </a:extLst>
          </p:cNvPr>
          <p:cNvSpPr txBox="1"/>
          <p:nvPr/>
        </p:nvSpPr>
        <p:spPr>
          <a:xfrm>
            <a:off x="429075" y="287023"/>
            <a:ext cx="8208514" cy="26649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sv-SE" sz="1500">
              <a:solidFill>
                <a:srgbClr val="001A70"/>
              </a:solidFill>
              <a:latin typeface="Arial" panose="020B0604020202020204" pitchFamily="34" charset="0"/>
              <a:cs typeface="Arial" panose="020B0604020202020204" pitchFamily="34" charset="0"/>
            </a:endParaRPr>
          </a:p>
        </p:txBody>
      </p:sp>
      <p:sp>
        <p:nvSpPr>
          <p:cNvPr id="2" name="Ellips 1">
            <a:extLst>
              <a:ext uri="{FF2B5EF4-FFF2-40B4-BE49-F238E27FC236}">
                <a16:creationId xmlns:a16="http://schemas.microsoft.com/office/drawing/2014/main" id="{A1D2DECF-3F09-2B11-A7A1-29F87C86FF1A}"/>
              </a:ext>
            </a:extLst>
          </p:cNvPr>
          <p:cNvSpPr/>
          <p:nvPr/>
        </p:nvSpPr>
        <p:spPr>
          <a:xfrm>
            <a:off x="5906124" y="1649912"/>
            <a:ext cx="2840636" cy="157297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a:extLst>
              <a:ext uri="{FF2B5EF4-FFF2-40B4-BE49-F238E27FC236}">
                <a16:creationId xmlns:a16="http://schemas.microsoft.com/office/drawing/2014/main" id="{0AD2ACBA-D5A1-BA94-6B8A-B94145752A83}"/>
              </a:ext>
            </a:extLst>
          </p:cNvPr>
          <p:cNvSpPr txBox="1"/>
          <p:nvPr/>
        </p:nvSpPr>
        <p:spPr>
          <a:xfrm>
            <a:off x="6116833" y="2049347"/>
            <a:ext cx="2419218" cy="646331"/>
          </a:xfrm>
          <a:prstGeom prst="rect">
            <a:avLst/>
          </a:prstGeom>
          <a:noFill/>
        </p:spPr>
        <p:txBody>
          <a:bodyPr wrap="square" rtlCol="0">
            <a:spAutoFit/>
          </a:bodyPr>
          <a:lstStyle/>
          <a:p>
            <a:pPr algn="ctr"/>
            <a:r>
              <a:rPr lang="sv-SE" sz="1800" dirty="0">
                <a:solidFill>
                  <a:schemeClr val="accent1"/>
                </a:solidFill>
              </a:rPr>
              <a:t>19 stycken har kontakt med 1-6 personer</a:t>
            </a:r>
          </a:p>
        </p:txBody>
      </p:sp>
    </p:spTree>
    <p:extLst>
      <p:ext uri="{BB962C8B-B14F-4D97-AF65-F5344CB8AC3E}">
        <p14:creationId xmlns:p14="http://schemas.microsoft.com/office/powerpoint/2010/main" val="241503337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8783C58F-305F-8F4D-86D9-DC665F20E209}"/>
              </a:ext>
            </a:extLst>
          </p:cNvPr>
          <p:cNvSpPr>
            <a:spLocks noGrp="1"/>
          </p:cNvSpPr>
          <p:nvPr>
            <p:ph type="body" sz="quarter" idx="10"/>
          </p:nvPr>
        </p:nvSpPr>
        <p:spPr>
          <a:xfrm>
            <a:off x="1096009" y="2216215"/>
            <a:ext cx="3607594" cy="491837"/>
          </a:xfrm>
        </p:spPr>
        <p:txBody>
          <a:bodyPr/>
          <a:lstStyle/>
          <a:p>
            <a:pPr algn="ctr"/>
            <a:r>
              <a:rPr lang="sv-SE" sz="3200" dirty="0"/>
              <a:t>Tillgänglighet</a:t>
            </a:r>
            <a:endParaRPr lang="sv-SE" dirty="0"/>
          </a:p>
        </p:txBody>
      </p:sp>
      <p:sp>
        <p:nvSpPr>
          <p:cNvPr id="3" name="Platshållare för text 2">
            <a:extLst>
              <a:ext uri="{FF2B5EF4-FFF2-40B4-BE49-F238E27FC236}">
                <a16:creationId xmlns:a16="http://schemas.microsoft.com/office/drawing/2014/main" id="{090EBFAF-111A-814B-9723-8CAB52CE1A3C}"/>
              </a:ext>
            </a:extLst>
          </p:cNvPr>
          <p:cNvSpPr>
            <a:spLocks noGrp="1"/>
          </p:cNvSpPr>
          <p:nvPr>
            <p:ph type="body" sz="quarter" idx="11"/>
          </p:nvPr>
        </p:nvSpPr>
        <p:spPr>
          <a:xfrm>
            <a:off x="941687" y="1212066"/>
            <a:ext cx="4586793" cy="3601233"/>
          </a:xfrm>
        </p:spPr>
        <p:txBody>
          <a:bodyPr/>
          <a:lstStyle/>
          <a:p>
            <a:endParaRPr lang="sv-SE" sz="1800" dirty="0"/>
          </a:p>
          <a:p>
            <a:endParaRPr lang="sv-SE" dirty="0"/>
          </a:p>
        </p:txBody>
      </p:sp>
      <p:pic>
        <p:nvPicPr>
          <p:cNvPr id="6" name="Platshållare för bild 5">
            <a:extLst>
              <a:ext uri="{FF2B5EF4-FFF2-40B4-BE49-F238E27FC236}">
                <a16:creationId xmlns:a16="http://schemas.microsoft.com/office/drawing/2014/main" id="{397B4D11-30BA-C74B-915C-2E9F16341F1D}"/>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a:stretch/>
        </p:blipFill>
        <p:spPr>
          <a:xfrm>
            <a:off x="5810389" y="1212067"/>
            <a:ext cx="2825611" cy="2825391"/>
          </a:xfrm>
        </p:spPr>
      </p:pic>
    </p:spTree>
    <p:extLst>
      <p:ext uri="{BB962C8B-B14F-4D97-AF65-F5344CB8AC3E}">
        <p14:creationId xmlns:p14="http://schemas.microsoft.com/office/powerpoint/2010/main" val="1388783509"/>
      </p:ext>
    </p:extLst>
  </p:cSld>
  <p:clrMapOvr>
    <a:masterClrMapping/>
  </p:clrMapOvr>
</p:sld>
</file>

<file path=ppt/theme/theme1.xml><?xml version="1.0" encoding="utf-8"?>
<a:theme xmlns:a="http://schemas.openxmlformats.org/drawingml/2006/main" name="Grafisk Manual">
  <a:themeElements>
    <a:clrScheme name="Gul">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S PPT Mall 2022 vit" id="{2D8365F1-984B-45A1-B8F9-9E800972230F}" vid="{BFEF5CD2-484C-466B-8713-1EC00D1C08F0}"/>
    </a:ext>
  </a:extLst>
</a:theme>
</file>

<file path=ppt/theme/theme2.xml><?xml version="1.0" encoding="utf-8"?>
<a:theme xmlns:a="http://schemas.openxmlformats.org/drawingml/2006/main" name="Layout Mall">
  <a:themeElements>
    <a:clrScheme name="Gul">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S PPT Mall 2022 vit" id="{2D8365F1-984B-45A1-B8F9-9E800972230F}" vid="{EE47512D-B64A-4D6D-B739-8C6187C22FFA}"/>
    </a:ext>
  </a:extLst>
</a:theme>
</file>

<file path=ppt/theme/theme3.xml><?xml version="1.0" encoding="utf-8"?>
<a:theme xmlns:a="http://schemas.openxmlformats.org/drawingml/2006/main" name="Företagssidor">
  <a:themeElements>
    <a:clrScheme name="Gul">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S PPT Mall 2022 vit" id="{2D8365F1-984B-45A1-B8F9-9E800972230F}" vid="{844B6B88-F5A2-48CE-A7EA-014B3F9FE222}"/>
    </a:ext>
  </a:extLst>
</a:theme>
</file>

<file path=ppt/theme/theme4.xml><?xml version="1.0" encoding="utf-8"?>
<a:theme xmlns:a="http://schemas.openxmlformats.org/drawingml/2006/main" name="Layout med fasta bilder">
  <a:themeElements>
    <a:clrScheme name="Gul">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S PPT Mall 2022 vit" id="{2D8365F1-984B-45A1-B8F9-9E800972230F}" vid="{06BB13D8-AA60-477F-83BD-A5630CA149E6}"/>
    </a:ext>
  </a:extLst>
</a:theme>
</file>

<file path=ppt/theme/theme5.xml><?xml version="1.0" encoding="utf-8"?>
<a:theme xmlns:a="http://schemas.openxmlformats.org/drawingml/2006/main" name="Vit standardsido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npassat 2">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smtClean="0">
            <a:solidFill>
              <a:srgbClr val="2B4C8D"/>
            </a:solidFill>
            <a:latin typeface="Franklin Gothic Demi" panose="020B0703020102020204" pitchFamily="34" charset="0"/>
          </a:defRPr>
        </a:defPPr>
      </a:lstStyle>
    </a:txDef>
  </a:objectDefaults>
  <a:extraClrSchemeLst/>
  <a:extLst>
    <a:ext uri="{05A4C25C-085E-4340-85A3-A5531E510DB2}">
      <thm15:themeFamily xmlns:thm15="http://schemas.microsoft.com/office/thememl/2012/main" name="GS PPT Mall 2022 vit" id="{2D8365F1-984B-45A1-B8F9-9E800972230F}" vid="{979BCB32-53FD-43E7-861E-2C1DAFBF4E61}"/>
    </a:ext>
  </a:extLst>
</a:theme>
</file>

<file path=ppt/theme/theme6.xml><?xml version="1.0" encoding="utf-8"?>
<a:theme xmlns:a="http://schemas.openxmlformats.org/drawingml/2006/main" name="1_Företagssidor">
  <a:themeElements>
    <a:clrScheme name="Gul">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S PPT Mall 2022 vit" id="{2D8365F1-984B-45A1-B8F9-9E800972230F}" vid="{1B8D1843-9820-4C35-9255-0CDA74FF0A1D}"/>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acfb6d1-a5a6-45c8-97c1-553121ca1058">
      <Terms xmlns="http://schemas.microsoft.com/office/infopath/2007/PartnerControls"/>
    </lcf76f155ced4ddcb4097134ff3c332f>
    <TaxCatchAll xmlns="721b6617-599d-4e93-aa64-a443d6f6ce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90636E8CD2A6A243A757C6AA742C2F5C" ma:contentTypeVersion="14" ma:contentTypeDescription="Skapa ett nytt dokument." ma:contentTypeScope="" ma:versionID="921463e1b947a2ae6706c302fa387789">
  <xsd:schema xmlns:xsd="http://www.w3.org/2001/XMLSchema" xmlns:xs="http://www.w3.org/2001/XMLSchema" xmlns:p="http://schemas.microsoft.com/office/2006/metadata/properties" xmlns:ns2="6acfb6d1-a5a6-45c8-97c1-553121ca1058" xmlns:ns3="721b6617-599d-4e93-aa64-a443d6f6ceb7" targetNamespace="http://schemas.microsoft.com/office/2006/metadata/properties" ma:root="true" ma:fieldsID="c94a4732075016fe9ae41f27e6d04638" ns2:_="" ns3:_="">
    <xsd:import namespace="6acfb6d1-a5a6-45c8-97c1-553121ca1058"/>
    <xsd:import namespace="721b6617-599d-4e93-aa64-a443d6f6ceb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cfb6d1-a5a6-45c8-97c1-553121ca10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Bildmarkeringar" ma:readOnly="false" ma:fieldId="{5cf76f15-5ced-4ddc-b409-7134ff3c332f}" ma:taxonomyMulti="true" ma:sspId="bc164f40-a31a-4c94-ad25-bf9dd594827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21b6617-599d-4e93-aa64-a443d6f6ceb7" elementFormDefault="qualified">
    <xsd:import namespace="http://schemas.microsoft.com/office/2006/documentManagement/types"/>
    <xsd:import namespace="http://schemas.microsoft.com/office/infopath/2007/PartnerControls"/>
    <xsd:element name="SharedWithUsers" ma:index="15"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at med information" ma:internalName="SharedWithDetails" ma:readOnly="true">
      <xsd:simpleType>
        <xsd:restriction base="dms:Note">
          <xsd:maxLength value="255"/>
        </xsd:restriction>
      </xsd:simpleType>
    </xsd:element>
    <xsd:element name="TaxCatchAll" ma:index="17" nillable="true" ma:displayName="Taxonomy Catch All Column" ma:hidden="true" ma:list="{60479287-92f1-4060-927f-c163365327eb}" ma:internalName="TaxCatchAll" ma:showField="CatchAllData" ma:web="721b6617-599d-4e93-aa64-a443d6f6ce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85040F-1540-4950-A941-7A0336997661}">
  <ds:schemaRefs>
    <ds:schemaRef ds:uri="6acfb6d1-a5a6-45c8-97c1-553121ca1058"/>
    <ds:schemaRef ds:uri="721b6617-599d-4e93-aa64-a443d6f6ceb7"/>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FBA5A93-A27F-46CD-86B4-EDE5B20B6A64}">
  <ds:schemaRefs>
    <ds:schemaRef ds:uri="http://schemas.microsoft.com/sharepoint/v3/contenttype/forms"/>
  </ds:schemaRefs>
</ds:datastoreItem>
</file>

<file path=customXml/itemProps3.xml><?xml version="1.0" encoding="utf-8"?>
<ds:datastoreItem xmlns:ds="http://schemas.openxmlformats.org/officeDocument/2006/customXml" ds:itemID="{F60F7452-580D-42AA-8862-875774F6B9F6}">
  <ds:schemaRefs>
    <ds:schemaRef ds:uri="6acfb6d1-a5a6-45c8-97c1-553121ca1058"/>
    <ds:schemaRef ds:uri="721b6617-599d-4e93-aa64-a443d6f6ceb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GS PPT Mall 2022 vit</Template>
  <TotalTime>1543</TotalTime>
  <Words>878</Words>
  <Application>Microsoft Office PowerPoint</Application>
  <PresentationFormat>Bildspel på skärmen (16:9)</PresentationFormat>
  <Paragraphs>140</Paragraphs>
  <Slides>31</Slides>
  <Notes>14</Notes>
  <HiddenSlides>0</HiddenSlides>
  <MMClips>0</MMClips>
  <ScaleCrop>false</ScaleCrop>
  <HeadingPairs>
    <vt:vector size="6" baseType="variant">
      <vt:variant>
        <vt:lpstr>Använt teckensnitt</vt:lpstr>
      </vt:variant>
      <vt:variant>
        <vt:i4>6</vt:i4>
      </vt:variant>
      <vt:variant>
        <vt:lpstr>Tema</vt:lpstr>
      </vt:variant>
      <vt:variant>
        <vt:i4>6</vt:i4>
      </vt:variant>
      <vt:variant>
        <vt:lpstr>Bildrubriker</vt:lpstr>
      </vt:variant>
      <vt:variant>
        <vt:i4>31</vt:i4>
      </vt:variant>
    </vt:vector>
  </HeadingPairs>
  <TitlesOfParts>
    <vt:vector size="43" baseType="lpstr">
      <vt:lpstr>Arial</vt:lpstr>
      <vt:lpstr>Calibri</vt:lpstr>
      <vt:lpstr>Franklin Gothic Book</vt:lpstr>
      <vt:lpstr>Franklin Gothic Demi</vt:lpstr>
      <vt:lpstr>Open Sans</vt:lpstr>
      <vt:lpstr>Poppins Medium</vt:lpstr>
      <vt:lpstr>Grafisk Manual</vt:lpstr>
      <vt:lpstr>Layout Mall</vt:lpstr>
      <vt:lpstr>Företagssidor</vt:lpstr>
      <vt:lpstr>Layout med fasta bilder</vt:lpstr>
      <vt:lpstr>Vit standardsidor</vt:lpstr>
      <vt:lpstr>1_Företagssidor</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Amra Holmgren</dc:creator>
  <cp:lastModifiedBy>Bernt-Erik Johansson</cp:lastModifiedBy>
  <cp:revision>4</cp:revision>
  <dcterms:created xsi:type="dcterms:W3CDTF">2022-09-06T12:51:38Z</dcterms:created>
  <dcterms:modified xsi:type="dcterms:W3CDTF">2023-05-23T05:59:06Z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0x01010090636E8CD2A6A243A757C6AA742C2F5C</vt:lpwstr>
  </property>
  <property fmtid="{D5CDD505-2E9C-101B-9397-08002B2CF9AE}" pid="3" name="MediaServiceImageTags">
    <vt:lpwstr/>
  </property>
</Properties>
</file>