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fia Gärdsfors" userId="343b8e4b-f61c-4d1c-b474-50d3ee72265c" providerId="ADAL" clId="{CC7A3337-1B97-4540-B565-E781C351B1B6}"/>
    <pc:docChg chg="modSld">
      <pc:chgData name="Sofia Gärdsfors" userId="343b8e4b-f61c-4d1c-b474-50d3ee72265c" providerId="ADAL" clId="{CC7A3337-1B97-4540-B565-E781C351B1B6}" dt="2018-08-13T12:40:18.244" v="7" actId="20577"/>
      <pc:docMkLst>
        <pc:docMk/>
      </pc:docMkLst>
      <pc:sldChg chg="modSp">
        <pc:chgData name="Sofia Gärdsfors" userId="343b8e4b-f61c-4d1c-b474-50d3ee72265c" providerId="ADAL" clId="{CC7A3337-1B97-4540-B565-E781C351B1B6}" dt="2018-08-13T12:40:18.244" v="7" actId="20577"/>
        <pc:sldMkLst>
          <pc:docMk/>
          <pc:sldMk cId="3034146789" sldId="256"/>
        </pc:sldMkLst>
        <pc:spChg chg="mod">
          <ac:chgData name="Sofia Gärdsfors" userId="343b8e4b-f61c-4d1c-b474-50d3ee72265c" providerId="ADAL" clId="{CC7A3337-1B97-4540-B565-E781C351B1B6}" dt="2018-08-13T12:40:18.244" v="7" actId="20577"/>
          <ac:spMkLst>
            <pc:docMk/>
            <pc:sldMk cId="3034146789" sldId="256"/>
            <ac:spMk id="3" creationId="{BE388FD0-70FC-4E84-A15B-F1C9DF8A1D5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87F773-525E-4AB8-98B0-446C77B450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på styrelsekonferens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E388FD0-70FC-4E84-A15B-F1C9DF8A1D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TISDAG DEN 21 augusti, STÖRNINGSJOURENS LOKALER</a:t>
            </a:r>
          </a:p>
        </p:txBody>
      </p:sp>
    </p:spTree>
    <p:extLst>
      <p:ext uri="{BB962C8B-B14F-4D97-AF65-F5344CB8AC3E}">
        <p14:creationId xmlns:p14="http://schemas.microsoft.com/office/powerpoint/2010/main" val="303414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F64FE4-77AC-4DB6-AACE-8FCF7A492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FÖR DAGEN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12D957-31D2-4E85-A196-694B3A314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8.30	Start</a:t>
            </a:r>
          </a:p>
          <a:p>
            <a:r>
              <a:rPr lang="sv-SE" dirty="0"/>
              <a:t>Bolagsinformation från Sofia</a:t>
            </a:r>
          </a:p>
          <a:p>
            <a:r>
              <a:rPr lang="sv-SE" dirty="0"/>
              <a:t>Arbete med mål- och inriktningsdokument</a:t>
            </a:r>
          </a:p>
          <a:p>
            <a:r>
              <a:rPr lang="sv-SE" dirty="0"/>
              <a:t>Lunch på restaurang Ristoria</a:t>
            </a:r>
          </a:p>
          <a:p>
            <a:r>
              <a:rPr lang="sv-SE" dirty="0" err="1"/>
              <a:t>Ev</a:t>
            </a:r>
            <a:r>
              <a:rPr lang="sv-SE" dirty="0"/>
              <a:t> fortsatt arbete med mål- och inriktningsdokument</a:t>
            </a:r>
          </a:p>
          <a:p>
            <a:r>
              <a:rPr lang="sv-SE" dirty="0"/>
              <a:t>Genomgång av riskanalys</a:t>
            </a:r>
          </a:p>
          <a:p>
            <a:r>
              <a:rPr lang="sv-SE" dirty="0"/>
              <a:t>17.30 Räkmacka på </a:t>
            </a:r>
            <a:r>
              <a:rPr lang="sv-SE" dirty="0" err="1"/>
              <a:t>Heaven</a:t>
            </a:r>
            <a:r>
              <a:rPr lang="sv-SE" dirty="0"/>
              <a:t> 23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886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</TotalTime>
  <Words>14</Words>
  <Application>Microsoft Office PowerPoint</Application>
  <PresentationFormat>Bredbild</PresentationFormat>
  <Paragraphs>10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Jon</vt:lpstr>
      <vt:lpstr>Välkomna på styrelsekonferens</vt:lpstr>
      <vt:lpstr>PLANERING FÖR DAGEN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 på styrelsekonferens</dc:title>
  <dc:creator>Sofia Gärdsfors</dc:creator>
  <cp:lastModifiedBy>Sofia Gärdsfors</cp:lastModifiedBy>
  <cp:revision>1</cp:revision>
  <dcterms:created xsi:type="dcterms:W3CDTF">2018-08-13T08:22:54Z</dcterms:created>
  <dcterms:modified xsi:type="dcterms:W3CDTF">2018-08-13T12:41:11Z</dcterms:modified>
</cp:coreProperties>
</file>