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7.xml" ContentType="application/vnd.openxmlformats-officedocument.theme+xml"/>
  <Override PartName="/ppt/tags/tag71.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theme/theme1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13.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80.xml" ContentType="application/vnd.openxmlformats-officedocument.presentationml.tags+xml"/>
  <Override PartName="/ppt/notesSlides/notesSlide1.xml" ContentType="application/vnd.openxmlformats-officedocument.presentationml.notesSlide+xml"/>
  <Override PartName="/ppt/tags/tag81.xml" ContentType="application/vnd.openxmlformats-officedocument.presentationml.tags+xml"/>
  <Override PartName="/ppt/notesSlides/notesSlide2.xml" ContentType="application/vnd.openxmlformats-officedocument.presentationml.notesSlide+xml"/>
  <Override PartName="/ppt/tags/tag82.xml" ContentType="application/vnd.openxmlformats-officedocument.presentationml.tags+xml"/>
  <Override PartName="/ppt/notesSlides/notesSlide3.xml" ContentType="application/vnd.openxmlformats-officedocument.presentationml.notesSlide+xml"/>
  <Override PartName="/ppt/tags/tag83.xml" ContentType="application/vnd.openxmlformats-officedocument.presentationml.tags+xml"/>
  <Override PartName="/ppt/notesSlides/notesSlide4.xml" ContentType="application/vnd.openxmlformats-officedocument.presentationml.notesSlide+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notesSlides/notesSlide6.xml" ContentType="application/vnd.openxmlformats-officedocument.presentationml.notesSlide+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notesSlides/notesSlide10.xml" ContentType="application/vnd.openxmlformats-officedocument.presentationml.notesSlide+xml"/>
  <Override PartName="/ppt/tags/tag9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4"/>
    <p:sldMasterId id="2147483704" r:id="rId15"/>
    <p:sldMasterId id="2147483761" r:id="rId16"/>
    <p:sldMasterId id="2147483818" r:id="rId17"/>
    <p:sldMasterId id="2147483876" r:id="rId18"/>
    <p:sldMasterId id="2147483940" r:id="rId19"/>
    <p:sldMasterId id="2147483998" r:id="rId20"/>
    <p:sldMasterId id="2147484055" r:id="rId21"/>
    <p:sldMasterId id="2147484111" r:id="rId22"/>
    <p:sldMasterId id="2147484167" r:id="rId23"/>
    <p:sldMasterId id="2147484223" r:id="rId24"/>
    <p:sldMasterId id="2147484279" r:id="rId25"/>
    <p:sldMasterId id="2147484337" r:id="rId26"/>
  </p:sldMasterIdLst>
  <p:notesMasterIdLst>
    <p:notesMasterId r:id="rId43"/>
  </p:notesMasterIdLst>
  <p:handoutMasterIdLst>
    <p:handoutMasterId r:id="rId44"/>
  </p:handoutMasterIdLst>
  <p:sldIdLst>
    <p:sldId id="2147474740" r:id="rId27"/>
    <p:sldId id="2147476046" r:id="rId28"/>
    <p:sldId id="2147476090" r:id="rId29"/>
    <p:sldId id="2147476073" r:id="rId30"/>
    <p:sldId id="2147476052" r:id="rId31"/>
    <p:sldId id="2147476112" r:id="rId32"/>
    <p:sldId id="2147476113" r:id="rId33"/>
    <p:sldId id="2147476098" r:id="rId34"/>
    <p:sldId id="2147476130" r:id="rId35"/>
    <p:sldId id="2147476131" r:id="rId36"/>
    <p:sldId id="2147476132" r:id="rId37"/>
    <p:sldId id="2147476133" r:id="rId38"/>
    <p:sldId id="2147476134" r:id="rId39"/>
    <p:sldId id="2147476135" r:id="rId40"/>
    <p:sldId id="2147476136" r:id="rId41"/>
    <p:sldId id="2147476057" r:id="rId42"/>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51434A-AF9F-425B-A2D3-F634BB616EBC}">
          <p14:sldIdLst>
            <p14:sldId id="2147474740"/>
            <p14:sldId id="2147476046"/>
            <p14:sldId id="2147476090"/>
            <p14:sldId id="2147476073"/>
            <p14:sldId id="2147476052"/>
            <p14:sldId id="2147476112"/>
            <p14:sldId id="2147476113"/>
            <p14:sldId id="2147476098"/>
            <p14:sldId id="2147476130"/>
            <p14:sldId id="2147476131"/>
            <p14:sldId id="2147476132"/>
            <p14:sldId id="2147476133"/>
            <p14:sldId id="2147476134"/>
            <p14:sldId id="2147476135"/>
            <p14:sldId id="2147476136"/>
            <p14:sldId id="21474760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D8"/>
    <a:srgbClr val="D0CDBE"/>
    <a:srgbClr val="C7D1DF"/>
    <a:srgbClr val="9BADC5"/>
    <a:srgbClr val="CBDBD6"/>
    <a:srgbClr val="A0BDB3"/>
    <a:srgbClr val="B9CFC8"/>
    <a:srgbClr val="F1DFEA"/>
    <a:srgbClr val="F3FB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A1634-9384-39AE-5172-4768B169BB28}" v="29" dt="2025-09-03T13:06:56.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432"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5.xml"/><Relationship Id="rId26" Type="http://schemas.openxmlformats.org/officeDocument/2006/relationships/slideMaster" Target="slideMasters/slideMaster13.xml"/><Relationship Id="rId39" Type="http://schemas.openxmlformats.org/officeDocument/2006/relationships/slide" Target="slides/slide13.xml"/><Relationship Id="rId21" Type="http://schemas.openxmlformats.org/officeDocument/2006/relationships/slideMaster" Target="slideMasters/slideMaster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3.xml"/><Relationship Id="rId29" Type="http://schemas.openxmlformats.org/officeDocument/2006/relationships/slide" Target="slides/slide3.xml"/><Relationship Id="rId11" Type="http://schemas.openxmlformats.org/officeDocument/2006/relationships/customXml" Target="../customXml/item11.xml"/><Relationship Id="rId24"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Master" Target="slideMasters/slideMaster2.xml"/><Relationship Id="rId23" Type="http://schemas.openxmlformats.org/officeDocument/2006/relationships/slideMaster" Target="slideMasters/slideMaster1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Master" Target="slideMasters/slideMaster6.xml"/><Relationship Id="rId31" Type="http://schemas.openxmlformats.org/officeDocument/2006/relationships/slide" Target="slides/slide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Master" Target="slideMasters/slideMaster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customXml" Target="../customXml/item8.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4.xml"/><Relationship Id="rId25" Type="http://schemas.openxmlformats.org/officeDocument/2006/relationships/slideMaster" Target="slideMasters/slideMaster1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presProps" Target="presProps.xml"/><Relationship Id="rId20" Type="http://schemas.openxmlformats.org/officeDocument/2006/relationships/slideMaster" Target="slideMasters/slideMaster7.xml"/><Relationship Id="rId41"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674DC-277C-4502-B048-2C905417B8BB}" type="datetime1">
              <a:rPr lang="en-GB" smtClean="0"/>
              <a:t>03/09/2025</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5771-D9CC-4041-BE0B-1EFED4E15331}" type="datetime1">
              <a:rPr lang="en-GB" smtClean="0"/>
              <a:t>03/09/2025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040261B5-072F-4A16-A2D1-FC2B6EC83244}" type="datetime1">
              <a:rPr lang="en-GB" smtClean="0"/>
              <a:t>03/09/2025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4562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548C7-DB07-17A5-6E68-A95F0ACB4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6D7DB-1764-D766-407C-96E9EB777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B6966-4ADE-A3BB-7653-064C91219CEB}"/>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4DD6D696-C95C-2FB8-D155-D7C4F92BAF96}"/>
              </a:ext>
            </a:extLst>
          </p:cNvPr>
          <p:cNvSpPr>
            <a:spLocks noGrp="1"/>
          </p:cNvSpPr>
          <p:nvPr>
            <p:ph type="sldNum" sz="quarter" idx="5"/>
          </p:nvPr>
        </p:nvSpPr>
        <p:spPr/>
        <p:txBody>
          <a:bodyPr/>
          <a:lstStyle/>
          <a:p>
            <a:fld id="{1B1D025B-ACD2-45C1-B156-1DDB470CE319}" type="slidenum">
              <a:rPr lang="en-GB" smtClean="0"/>
              <a:t>41</a:t>
            </a:fld>
            <a:endParaRPr lang="en-GB"/>
          </a:p>
        </p:txBody>
      </p:sp>
      <p:sp>
        <p:nvSpPr>
          <p:cNvPr id="5" name="Date Placeholder 4">
            <a:extLst>
              <a:ext uri="{FF2B5EF4-FFF2-40B4-BE49-F238E27FC236}">
                <a16:creationId xmlns:a16="http://schemas.microsoft.com/office/drawing/2014/main" id="{3742EFD7-52FB-31A6-9C9A-49BB0CD52854}"/>
              </a:ext>
            </a:extLst>
          </p:cNvPr>
          <p:cNvSpPr>
            <a:spLocks noGrp="1"/>
          </p:cNvSpPr>
          <p:nvPr>
            <p:ph type="dt" idx="1"/>
          </p:nvPr>
        </p:nvSpPr>
        <p:spPr/>
        <p:txBody>
          <a:bodyPr/>
          <a:lstStyle/>
          <a:p>
            <a:fld id="{E69ECA72-0A52-4BC4-8E0C-9A63E3A13C0D}" type="datetime1">
              <a:rPr lang="en-GB" smtClean="0"/>
              <a:t>03/09/2025</a:t>
            </a:fld>
            <a:endParaRPr lang="en-GB"/>
          </a:p>
        </p:txBody>
      </p:sp>
      <p:sp>
        <p:nvSpPr>
          <p:cNvPr id="6" name="Header Placeholder 5">
            <a:extLst>
              <a:ext uri="{FF2B5EF4-FFF2-40B4-BE49-F238E27FC236}">
                <a16:creationId xmlns:a16="http://schemas.microsoft.com/office/drawing/2014/main" id="{C1F11AC7-2EFE-402D-FC82-5B263A737C98}"/>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4D1ABC51-EAC0-E82A-86E7-161F39116C1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8833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8989-AB8C-FC2F-2ABA-B300187BA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F910D-A0B2-9126-BBBF-3391558AA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16F8A-D31B-CB93-4B37-8AD361554527}"/>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1BA0C563-053A-F549-B8BA-64368D6B7DEC}"/>
              </a:ext>
            </a:extLst>
          </p:cNvPr>
          <p:cNvSpPr>
            <a:spLocks noGrp="1"/>
          </p:cNvSpPr>
          <p:nvPr>
            <p:ph type="sldNum" sz="quarter" idx="5"/>
          </p:nvPr>
        </p:nvSpPr>
        <p:spPr/>
        <p:txBody>
          <a:bodyPr/>
          <a:lstStyle/>
          <a:p>
            <a:fld id="{1B1D025B-ACD2-45C1-B156-1DDB470CE319}" type="slidenum">
              <a:rPr lang="en-GB" smtClean="0"/>
              <a:t>42</a:t>
            </a:fld>
            <a:endParaRPr lang="en-GB"/>
          </a:p>
        </p:txBody>
      </p:sp>
      <p:sp>
        <p:nvSpPr>
          <p:cNvPr id="5" name="Date Placeholder 4">
            <a:extLst>
              <a:ext uri="{FF2B5EF4-FFF2-40B4-BE49-F238E27FC236}">
                <a16:creationId xmlns:a16="http://schemas.microsoft.com/office/drawing/2014/main" id="{1562B5AC-1C14-16C3-6CF5-30EEEE4A5C36}"/>
              </a:ext>
            </a:extLst>
          </p:cNvPr>
          <p:cNvSpPr>
            <a:spLocks noGrp="1"/>
          </p:cNvSpPr>
          <p:nvPr>
            <p:ph type="dt" idx="1"/>
          </p:nvPr>
        </p:nvSpPr>
        <p:spPr/>
        <p:txBody>
          <a:bodyPr/>
          <a:lstStyle/>
          <a:p>
            <a:fld id="{54FA00CB-1845-48E3-8F7E-50E1A0FF82FB}" type="datetime1">
              <a:rPr lang="en-GB" smtClean="0"/>
              <a:t>03/09/2025</a:t>
            </a:fld>
            <a:endParaRPr lang="en-GB"/>
          </a:p>
        </p:txBody>
      </p:sp>
      <p:sp>
        <p:nvSpPr>
          <p:cNvPr id="6" name="Header Placeholder 5">
            <a:extLst>
              <a:ext uri="{FF2B5EF4-FFF2-40B4-BE49-F238E27FC236}">
                <a16:creationId xmlns:a16="http://schemas.microsoft.com/office/drawing/2014/main" id="{B103ADA1-BED8-3610-E38A-2A929EC9928C}"/>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CC8CA307-BA85-4308-5E56-F16AF34CF99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5452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42C9-D35B-4F8F-1E35-ED5B74268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5B07B-0F37-CF2A-8806-D25EF9B80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4B377-48A3-7FDC-F664-D0C9AEFFDF6E}"/>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4DBC7592-143B-9761-B88E-08BA8BAC835C}"/>
              </a:ext>
            </a:extLst>
          </p:cNvPr>
          <p:cNvSpPr>
            <a:spLocks noGrp="1"/>
          </p:cNvSpPr>
          <p:nvPr>
            <p:ph type="sldNum" sz="quarter" idx="5"/>
          </p:nvPr>
        </p:nvSpPr>
        <p:spPr/>
        <p:txBody>
          <a:bodyPr/>
          <a:lstStyle/>
          <a:p>
            <a:fld id="{1B1D025B-ACD2-45C1-B156-1DDB470CE319}" type="slidenum">
              <a:rPr lang="en-GB" smtClean="0"/>
              <a:t>43</a:t>
            </a:fld>
            <a:endParaRPr lang="en-GB"/>
          </a:p>
        </p:txBody>
      </p:sp>
      <p:sp>
        <p:nvSpPr>
          <p:cNvPr id="5" name="Date Placeholder 4">
            <a:extLst>
              <a:ext uri="{FF2B5EF4-FFF2-40B4-BE49-F238E27FC236}">
                <a16:creationId xmlns:a16="http://schemas.microsoft.com/office/drawing/2014/main" id="{5F243D82-3EDB-40BD-D632-9F842638FB9A}"/>
              </a:ext>
            </a:extLst>
          </p:cNvPr>
          <p:cNvSpPr>
            <a:spLocks noGrp="1"/>
          </p:cNvSpPr>
          <p:nvPr>
            <p:ph type="dt" idx="1"/>
          </p:nvPr>
        </p:nvSpPr>
        <p:spPr/>
        <p:txBody>
          <a:bodyPr/>
          <a:lstStyle/>
          <a:p>
            <a:fld id="{851A8DCE-1ABC-43C8-9DC7-EAA8867E0E0B}" type="datetime1">
              <a:rPr lang="en-GB" smtClean="0"/>
              <a:t>03/09/2025</a:t>
            </a:fld>
            <a:endParaRPr lang="en-GB"/>
          </a:p>
        </p:txBody>
      </p:sp>
      <p:sp>
        <p:nvSpPr>
          <p:cNvPr id="6" name="Header Placeholder 5">
            <a:extLst>
              <a:ext uri="{FF2B5EF4-FFF2-40B4-BE49-F238E27FC236}">
                <a16:creationId xmlns:a16="http://schemas.microsoft.com/office/drawing/2014/main" id="{35645178-2D5A-CAEC-70AB-D83B63CE0196}"/>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0E8614F1-9F26-2076-10DF-B0B9C7FF01B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7918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DAFB7-FEDB-48F7-8A85-60BAC18EF87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03/09/2025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77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8379D74A-4C5C-41E2-8BF9-DF1BBCDFEB59}" type="datetime1">
              <a:rPr lang="en-GB" smtClean="0"/>
              <a:t>03/09/2025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43776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43BEA-2034-462B-86FA-AE95242014C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03/09/2025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80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18</a:t>
            </a:fld>
            <a:endParaRPr lang="en-GB"/>
          </a:p>
        </p:txBody>
      </p:sp>
      <p:sp>
        <p:nvSpPr>
          <p:cNvPr id="5" name="Date Placeholder 4"/>
          <p:cNvSpPr>
            <a:spLocks noGrp="1"/>
          </p:cNvSpPr>
          <p:nvPr>
            <p:ph type="dt" idx="1"/>
          </p:nvPr>
        </p:nvSpPr>
        <p:spPr/>
        <p:txBody>
          <a:bodyPr/>
          <a:lstStyle/>
          <a:p>
            <a:fld id="{DED75A6E-5FB2-4C04-B772-9A6C6748C39B}" type="datetime1">
              <a:rPr lang="en-GB" smtClean="0"/>
              <a:t>03/09/2025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8401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19</a:t>
            </a:fld>
            <a:endParaRPr lang="en-GB"/>
          </a:p>
        </p:txBody>
      </p:sp>
      <p:sp>
        <p:nvSpPr>
          <p:cNvPr id="5" name="Date Placeholder 4"/>
          <p:cNvSpPr>
            <a:spLocks noGrp="1"/>
          </p:cNvSpPr>
          <p:nvPr>
            <p:ph type="dt" idx="1"/>
          </p:nvPr>
        </p:nvSpPr>
        <p:spPr/>
        <p:txBody>
          <a:bodyPr/>
          <a:lstStyle/>
          <a:p>
            <a:fld id="{5386C239-0B68-49E7-9BE6-268AD7A9BD2B}" type="datetime1">
              <a:rPr lang="en-GB" smtClean="0"/>
              <a:t>03/09/2025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7384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9E3CC-DAE6-18B1-ADF8-3A180C43E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3522D-1783-1F8D-B4DC-7D27B159D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22B81-606A-5FAB-3F83-518A4223EF64}"/>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A62B4C6C-AF53-6131-7CCB-1DD65066392A}"/>
              </a:ext>
            </a:extLst>
          </p:cNvPr>
          <p:cNvSpPr>
            <a:spLocks noGrp="1"/>
          </p:cNvSpPr>
          <p:nvPr>
            <p:ph type="sldNum" sz="quarter" idx="5"/>
          </p:nvPr>
        </p:nvSpPr>
        <p:spPr/>
        <p:txBody>
          <a:bodyPr/>
          <a:lstStyle/>
          <a:p>
            <a:fld id="{1B1D025B-ACD2-45C1-B156-1DDB470CE319}" type="slidenum">
              <a:rPr lang="en-GB" smtClean="0"/>
              <a:t>37</a:t>
            </a:fld>
            <a:endParaRPr lang="en-GB"/>
          </a:p>
        </p:txBody>
      </p:sp>
      <p:sp>
        <p:nvSpPr>
          <p:cNvPr id="5" name="Date Placeholder 4">
            <a:extLst>
              <a:ext uri="{FF2B5EF4-FFF2-40B4-BE49-F238E27FC236}">
                <a16:creationId xmlns:a16="http://schemas.microsoft.com/office/drawing/2014/main" id="{8881B764-2F46-1FF3-E064-6CE83001ED07}"/>
              </a:ext>
            </a:extLst>
          </p:cNvPr>
          <p:cNvSpPr>
            <a:spLocks noGrp="1"/>
          </p:cNvSpPr>
          <p:nvPr>
            <p:ph type="dt" idx="1"/>
          </p:nvPr>
        </p:nvSpPr>
        <p:spPr/>
        <p:txBody>
          <a:bodyPr/>
          <a:lstStyle/>
          <a:p>
            <a:fld id="{4012DE28-2F39-4F06-A23A-B410D4475C27}" type="datetime1">
              <a:rPr lang="en-GB" smtClean="0"/>
              <a:t>03/09/2025</a:t>
            </a:fld>
            <a:endParaRPr lang="en-GB"/>
          </a:p>
        </p:txBody>
      </p:sp>
      <p:sp>
        <p:nvSpPr>
          <p:cNvPr id="6" name="Header Placeholder 5">
            <a:extLst>
              <a:ext uri="{FF2B5EF4-FFF2-40B4-BE49-F238E27FC236}">
                <a16:creationId xmlns:a16="http://schemas.microsoft.com/office/drawing/2014/main" id="{CDECD41D-420E-76C2-B6B3-45450EE84045}"/>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90FADB8A-C179-3383-86E4-C29C844A8B92}"/>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13305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2718F-6AD6-E2E1-9DAC-678FCB453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27FF7-038B-DC03-4DEE-9EA864C2F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2910C-227C-2AF1-A177-0CEAAFC33C61}"/>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34F9177E-A886-C2E5-E67E-4ED7A6F32D58}"/>
              </a:ext>
            </a:extLst>
          </p:cNvPr>
          <p:cNvSpPr>
            <a:spLocks noGrp="1"/>
          </p:cNvSpPr>
          <p:nvPr>
            <p:ph type="sldNum" sz="quarter" idx="5"/>
          </p:nvPr>
        </p:nvSpPr>
        <p:spPr/>
        <p:txBody>
          <a:bodyPr/>
          <a:lstStyle/>
          <a:p>
            <a:fld id="{1B1D025B-ACD2-45C1-B156-1DDB470CE319}" type="slidenum">
              <a:rPr lang="en-GB" smtClean="0"/>
              <a:t>38</a:t>
            </a:fld>
            <a:endParaRPr lang="en-GB"/>
          </a:p>
        </p:txBody>
      </p:sp>
      <p:sp>
        <p:nvSpPr>
          <p:cNvPr id="5" name="Date Placeholder 4">
            <a:extLst>
              <a:ext uri="{FF2B5EF4-FFF2-40B4-BE49-F238E27FC236}">
                <a16:creationId xmlns:a16="http://schemas.microsoft.com/office/drawing/2014/main" id="{B4AC3C3F-9601-9DF9-62CB-7C34D51581C4}"/>
              </a:ext>
            </a:extLst>
          </p:cNvPr>
          <p:cNvSpPr>
            <a:spLocks noGrp="1"/>
          </p:cNvSpPr>
          <p:nvPr>
            <p:ph type="dt" idx="1"/>
          </p:nvPr>
        </p:nvSpPr>
        <p:spPr/>
        <p:txBody>
          <a:bodyPr/>
          <a:lstStyle/>
          <a:p>
            <a:fld id="{C24A90CE-4697-44FA-8E29-646497A3C087}" type="datetime1">
              <a:rPr lang="en-GB" smtClean="0"/>
              <a:t>03/09/2025</a:t>
            </a:fld>
            <a:endParaRPr lang="en-GB"/>
          </a:p>
        </p:txBody>
      </p:sp>
      <p:sp>
        <p:nvSpPr>
          <p:cNvPr id="6" name="Header Placeholder 5">
            <a:extLst>
              <a:ext uri="{FF2B5EF4-FFF2-40B4-BE49-F238E27FC236}">
                <a16:creationId xmlns:a16="http://schemas.microsoft.com/office/drawing/2014/main" id="{4A0943C2-4232-C704-9F59-0A0803D6130A}"/>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097918B1-7CE9-C7A6-964C-9015790C1A1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5457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0667F-B5D6-1B26-EC4E-7C1FE88F9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B460E-31A8-657F-3DA1-450AE0083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F6487-CEAD-1CA3-E566-F5E11B4AC0E0}"/>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05FC943F-7A1C-5C0F-D48B-DF38F4074B9A}"/>
              </a:ext>
            </a:extLst>
          </p:cNvPr>
          <p:cNvSpPr>
            <a:spLocks noGrp="1"/>
          </p:cNvSpPr>
          <p:nvPr>
            <p:ph type="sldNum" sz="quarter" idx="5"/>
          </p:nvPr>
        </p:nvSpPr>
        <p:spPr/>
        <p:txBody>
          <a:bodyPr/>
          <a:lstStyle/>
          <a:p>
            <a:fld id="{1B1D025B-ACD2-45C1-B156-1DDB470CE319}" type="slidenum">
              <a:rPr lang="en-GB" smtClean="0"/>
              <a:t>39</a:t>
            </a:fld>
            <a:endParaRPr lang="en-GB"/>
          </a:p>
        </p:txBody>
      </p:sp>
      <p:sp>
        <p:nvSpPr>
          <p:cNvPr id="5" name="Date Placeholder 4">
            <a:extLst>
              <a:ext uri="{FF2B5EF4-FFF2-40B4-BE49-F238E27FC236}">
                <a16:creationId xmlns:a16="http://schemas.microsoft.com/office/drawing/2014/main" id="{4020A330-9D34-87DE-7502-2486521088A3}"/>
              </a:ext>
            </a:extLst>
          </p:cNvPr>
          <p:cNvSpPr>
            <a:spLocks noGrp="1"/>
          </p:cNvSpPr>
          <p:nvPr>
            <p:ph type="dt" idx="1"/>
          </p:nvPr>
        </p:nvSpPr>
        <p:spPr/>
        <p:txBody>
          <a:bodyPr/>
          <a:lstStyle/>
          <a:p>
            <a:fld id="{A2D8DB9A-6286-452A-A77B-0341EA77E978}" type="datetime1">
              <a:rPr lang="en-GB" smtClean="0"/>
              <a:t>03/09/2025</a:t>
            </a:fld>
            <a:endParaRPr lang="en-GB"/>
          </a:p>
        </p:txBody>
      </p:sp>
      <p:sp>
        <p:nvSpPr>
          <p:cNvPr id="6" name="Header Placeholder 5">
            <a:extLst>
              <a:ext uri="{FF2B5EF4-FFF2-40B4-BE49-F238E27FC236}">
                <a16:creationId xmlns:a16="http://schemas.microsoft.com/office/drawing/2014/main" id="{EF807ADF-77F8-5641-2C70-AFF3F002416D}"/>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56E35D16-3050-F5EC-81B5-500677EB4B0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15688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tags" Target="../tags/tag17.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8.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1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6.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6.xml"/><Relationship Id="rId1" Type="http://schemas.openxmlformats.org/officeDocument/2006/relationships/tags" Target="../tags/tag22.xml"/><Relationship Id="rId5" Type="http://schemas.openxmlformats.org/officeDocument/2006/relationships/image" Target="../media/image23.png"/><Relationship Id="rId4" Type="http://schemas.openxmlformats.org/officeDocument/2006/relationships/image" Target="../media/image17.emf"/></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6.xml"/><Relationship Id="rId1" Type="http://schemas.openxmlformats.org/officeDocument/2006/relationships/tags" Target="../tags/tag23.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6.xml"/><Relationship Id="rId1" Type="http://schemas.openxmlformats.org/officeDocument/2006/relationships/tags" Target="../tags/tag24.xml"/><Relationship Id="rId5" Type="http://schemas.openxmlformats.org/officeDocument/2006/relationships/image" Target="../media/image24.jpeg"/><Relationship Id="rId4" Type="http://schemas.openxmlformats.org/officeDocument/2006/relationships/image" Target="../media/image1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25.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0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6.xml"/><Relationship Id="rId1" Type="http://schemas.openxmlformats.org/officeDocument/2006/relationships/tags" Target="../tags/tag26.xml"/><Relationship Id="rId4" Type="http://schemas.openxmlformats.org/officeDocument/2006/relationships/image" Target="../media/image17.emf"/></Relationships>
</file>

<file path=ppt/slideLayouts/_rels/slideLayout30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tags" Target="../tags/tag27.xml"/><Relationship Id="rId4" Type="http://schemas.openxmlformats.org/officeDocument/2006/relationships/image" Target="../media/image17.emf"/></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6.xml"/><Relationship Id="rId1" Type="http://schemas.openxmlformats.org/officeDocument/2006/relationships/tags" Target="../tags/tag28.xml"/><Relationship Id="rId4" Type="http://schemas.openxmlformats.org/officeDocument/2006/relationships/image" Target="../media/image17.emf"/></Relationships>
</file>

<file path=ppt/slideLayouts/_rels/slideLayout30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6.xml"/><Relationship Id="rId1" Type="http://schemas.openxmlformats.org/officeDocument/2006/relationships/tags" Target="../tags/tag29.xml"/><Relationship Id="rId4" Type="http://schemas.openxmlformats.org/officeDocument/2006/relationships/image" Target="../media/image17.emf"/></Relationships>
</file>

<file path=ppt/slideLayouts/_rels/slideLayout30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17.emf"/></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6.xml"/><Relationship Id="rId1" Type="http://schemas.openxmlformats.org/officeDocument/2006/relationships/tags" Target="../tags/tag31.xml"/><Relationship Id="rId4" Type="http://schemas.openxmlformats.org/officeDocument/2006/relationships/image" Target="../media/image17.emf"/></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6.xml"/><Relationship Id="rId1" Type="http://schemas.openxmlformats.org/officeDocument/2006/relationships/tags" Target="../tags/tag32.xml"/><Relationship Id="rId4" Type="http://schemas.openxmlformats.org/officeDocument/2006/relationships/image" Target="../media/image17.emf"/></Relationships>
</file>

<file path=ppt/slideLayouts/_rels/slideLayout30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6.xml"/><Relationship Id="rId1" Type="http://schemas.openxmlformats.org/officeDocument/2006/relationships/tags" Target="../tags/tag33.xml"/><Relationship Id="rId4" Type="http://schemas.openxmlformats.org/officeDocument/2006/relationships/image" Target="../media/image17.emf"/></Relationships>
</file>

<file path=ppt/slideLayouts/_rels/slideLayout30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34.xml"/><Relationship Id="rId4" Type="http://schemas.openxmlformats.org/officeDocument/2006/relationships/image" Target="../media/image1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6.xml"/><Relationship Id="rId1" Type="http://schemas.openxmlformats.org/officeDocument/2006/relationships/tags" Target="../tags/tag35.xml"/><Relationship Id="rId4" Type="http://schemas.openxmlformats.org/officeDocument/2006/relationships/image" Target="../media/image17.emf"/></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6.xml"/><Relationship Id="rId1" Type="http://schemas.openxmlformats.org/officeDocument/2006/relationships/tags" Target="../tags/tag36.xml"/><Relationship Id="rId4" Type="http://schemas.openxmlformats.org/officeDocument/2006/relationships/image" Target="../media/image17.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tags" Target="../tags/tag37.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tags" Target="../tags/tag38.xml"/><Relationship Id="rId4" Type="http://schemas.openxmlformats.org/officeDocument/2006/relationships/image" Target="../media/image17.emf"/></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6.xml"/><Relationship Id="rId1" Type="http://schemas.openxmlformats.org/officeDocument/2006/relationships/tags" Target="../tags/tag39.xml"/><Relationship Id="rId4" Type="http://schemas.openxmlformats.org/officeDocument/2006/relationships/image" Target="../media/image17.emf"/></Relationships>
</file>

<file path=ppt/slideLayouts/_rels/slideLayout3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tags" Target="../tags/tag4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tags" Target="../tags/tag41.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42.xml"/><Relationship Id="rId4" Type="http://schemas.openxmlformats.org/officeDocument/2006/relationships/image" Target="../media/image17.emf"/></Relationships>
</file>

<file path=ppt/slideLayouts/_rels/slideLayout3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43.xml"/><Relationship Id="rId4" Type="http://schemas.openxmlformats.org/officeDocument/2006/relationships/image" Target="../media/image17.emf"/></Relationships>
</file>

<file path=ppt/slideLayouts/_rels/slideLayout31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6.xml"/><Relationship Id="rId1" Type="http://schemas.openxmlformats.org/officeDocument/2006/relationships/tags" Target="../tags/tag44.xml"/><Relationship Id="rId4"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6.xml"/><Relationship Id="rId1" Type="http://schemas.openxmlformats.org/officeDocument/2006/relationships/tags" Target="../tags/tag45.xml"/><Relationship Id="rId4" Type="http://schemas.openxmlformats.org/officeDocument/2006/relationships/image" Target="../media/image17.emf"/></Relationships>
</file>

<file path=ppt/slideLayouts/_rels/slideLayout3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6.xml"/><Relationship Id="rId1" Type="http://schemas.openxmlformats.org/officeDocument/2006/relationships/tags" Target="../tags/tag46.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6.xml"/><Relationship Id="rId1" Type="http://schemas.openxmlformats.org/officeDocument/2006/relationships/tags" Target="../tags/tag47.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6.xml"/><Relationship Id="rId1" Type="http://schemas.openxmlformats.org/officeDocument/2006/relationships/tags" Target="../tags/tag48.xml"/><Relationship Id="rId4" Type="http://schemas.openxmlformats.org/officeDocument/2006/relationships/image" Target="../media/image17.emf"/></Relationships>
</file>

<file path=ppt/slideLayouts/_rels/slideLayout3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6.xml"/><Relationship Id="rId1" Type="http://schemas.openxmlformats.org/officeDocument/2006/relationships/tags" Target="../tags/tag4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6.xml"/><Relationship Id="rId1" Type="http://schemas.openxmlformats.org/officeDocument/2006/relationships/tags" Target="../tags/tag5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6.xml"/><Relationship Id="rId1" Type="http://schemas.openxmlformats.org/officeDocument/2006/relationships/tags" Target="../tags/tag51.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6.xml"/><Relationship Id="rId1" Type="http://schemas.openxmlformats.org/officeDocument/2006/relationships/tags" Target="../tags/tag52.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2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6.xml"/><Relationship Id="rId1" Type="http://schemas.openxmlformats.org/officeDocument/2006/relationships/tags" Target="../tags/tag53.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6.xml"/><Relationship Id="rId1" Type="http://schemas.openxmlformats.org/officeDocument/2006/relationships/tags" Target="../tags/tag54.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tags" Target="../tags/tag55.xml"/><Relationship Id="rId4" Type="http://schemas.openxmlformats.org/officeDocument/2006/relationships/image" Target="../media/image17.emf"/></Relationships>
</file>

<file path=ppt/slideLayouts/_rels/slideLayout3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tags" Target="../tags/tag56.xml"/><Relationship Id="rId4" Type="http://schemas.openxmlformats.org/officeDocument/2006/relationships/image" Target="../media/image17.emf"/></Relationships>
</file>

<file path=ppt/slideLayouts/_rels/slideLayout33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6.xml"/><Relationship Id="rId1" Type="http://schemas.openxmlformats.org/officeDocument/2006/relationships/tags" Target="../tags/tag57.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6.xml"/><Relationship Id="rId1" Type="http://schemas.openxmlformats.org/officeDocument/2006/relationships/tags" Target="../tags/tag58.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6.xml"/><Relationship Id="rId1" Type="http://schemas.openxmlformats.org/officeDocument/2006/relationships/tags" Target="../tags/tag5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6.xml"/><Relationship Id="rId1" Type="http://schemas.openxmlformats.org/officeDocument/2006/relationships/tags" Target="../tags/tag6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6.xml"/><Relationship Id="rId1" Type="http://schemas.openxmlformats.org/officeDocument/2006/relationships/tags" Target="../tags/tag61.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6.xml"/><Relationship Id="rId1" Type="http://schemas.openxmlformats.org/officeDocument/2006/relationships/tags" Target="../tags/tag62.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6.xml"/><Relationship Id="rId1" Type="http://schemas.openxmlformats.org/officeDocument/2006/relationships/tags" Target="../tags/tag63.xml"/><Relationship Id="rId4" Type="http://schemas.openxmlformats.org/officeDocument/2006/relationships/image" Target="../media/image17.emf"/></Relationships>
</file>

<file path=ppt/slideLayouts/_rels/slideLayout3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57.bin"/><Relationship Id="rId7" Type="http://schemas.openxmlformats.org/officeDocument/2006/relationships/image" Target="../media/image27.png"/><Relationship Id="rId2" Type="http://schemas.openxmlformats.org/officeDocument/2006/relationships/slideMaster" Target="../slideMasters/slideMaster6.xml"/><Relationship Id="rId1" Type="http://schemas.openxmlformats.org/officeDocument/2006/relationships/tags" Target="../tags/tag6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7.emf"/><Relationship Id="rId9" Type="http://schemas.openxmlformats.org/officeDocument/2006/relationships/image" Target="../media/image2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6.xml"/><Relationship Id="rId1" Type="http://schemas.openxmlformats.org/officeDocument/2006/relationships/tags" Target="../tags/tag65.xml"/><Relationship Id="rId4" Type="http://schemas.openxmlformats.org/officeDocument/2006/relationships/image" Target="../media/image17.emf"/></Relationships>
</file>

<file path=ppt/slideLayouts/_rels/slideLayout34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6.xml"/><Relationship Id="rId1" Type="http://schemas.openxmlformats.org/officeDocument/2006/relationships/tags" Target="../tags/tag66.xml"/><Relationship Id="rId5" Type="http://schemas.openxmlformats.org/officeDocument/2006/relationships/image" Target="../media/image24.jpeg"/><Relationship Id="rId4" Type="http://schemas.openxmlformats.org/officeDocument/2006/relationships/image" Target="../media/image32.emf"/></Relationships>
</file>

<file path=ppt/slideLayouts/_rels/slideLayout34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6.xml"/><Relationship Id="rId1" Type="http://schemas.openxmlformats.org/officeDocument/2006/relationships/tags" Target="../tags/tag67.xml"/><Relationship Id="rId5" Type="http://schemas.openxmlformats.org/officeDocument/2006/relationships/image" Target="../media/image24.jpeg"/><Relationship Id="rId4" Type="http://schemas.openxmlformats.org/officeDocument/2006/relationships/image" Target="../media/image32.emf"/></Relationships>
</file>

<file path=ppt/slideLayouts/_rels/slideLayout34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6.xml"/><Relationship Id="rId1" Type="http://schemas.openxmlformats.org/officeDocument/2006/relationships/tags" Target="../tags/tag68.xml"/><Relationship Id="rId4" Type="http://schemas.openxmlformats.org/officeDocument/2006/relationships/image" Target="../media/image17.emf"/></Relationships>
</file>

<file path=ppt/slideLayouts/_rels/slideLayout34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6.xml"/><Relationship Id="rId1" Type="http://schemas.openxmlformats.org/officeDocument/2006/relationships/tags" Target="../tags/tag69.xml"/><Relationship Id="rId4" Type="http://schemas.openxmlformats.org/officeDocument/2006/relationships/image" Target="../media/image17.emf"/></Relationships>
</file>

<file path=ppt/slideLayouts/_rels/slideLayout34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6.xml"/><Relationship Id="rId1" Type="http://schemas.openxmlformats.org/officeDocument/2006/relationships/tags" Target="../tags/tag70.xml"/><Relationship Id="rId4" Type="http://schemas.openxmlformats.org/officeDocument/2006/relationships/image" Target="../media/image17.emf"/></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7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2.xml"/><Relationship Id="rId1" Type="http://schemas.openxmlformats.org/officeDocument/2006/relationships/tags" Target="../tags/tag77.xml"/><Relationship Id="rId4" Type="http://schemas.openxmlformats.org/officeDocument/2006/relationships/image" Target="../media/image34.emf"/></Relationships>
</file>

<file path=ppt/slideLayouts/_rels/slideLayout6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7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3.xml"/><Relationship Id="rId1" Type="http://schemas.openxmlformats.org/officeDocument/2006/relationships/tags" Target="../tags/tag79.xml"/><Relationship Id="rId4" Type="http://schemas.openxmlformats.org/officeDocument/2006/relationships/image" Target="../media/image34.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2701965-CD54-41E4-856B-F9FE29D1C87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44C4FAC-07FC-4FEC-82A8-499BAA1C737D}"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08806D3F-DC90-43BB-BF56-00581B660EE0}"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689484923"/>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6E629C89-F940-4F76-A0E1-870717E94AE3}"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67878548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C2C06FBF-7F6F-4CA9-93AC-584E11A626CE}"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57734772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1864A70E-9FB8-4C9F-9FB4-F6A87009B44B}"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403286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2540F51-8C7E-4DD3-86B4-37635CF6AD12}"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71558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C1BFC27-5470-44F2-9164-1AB02205C039}"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019785174"/>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10A8868-C34D-4EFF-A051-0FA7B22133A6}"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21348180"/>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B007DDC-27FC-4F46-96B1-86F9A7E13144}"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75237248"/>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7FF34273-4DFC-4EC5-B881-7065D8250A81}"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227104189"/>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BF3D1A0-5C0A-42BF-92C9-7F09E3B1975F}"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3585397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84220E-086C-45A3-95C3-3BCEDE80112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78CEA861-D1A5-4ACA-A3B2-65A14C3DC2B0}"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931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CC82432D-9259-4DB2-BFFF-9FF1C03E6C66}"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62238154"/>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Large Headline ">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4B6D6C4-FC56-B942-8CAF-D9B595FF1F43}" type="slidenum">
              <a:rPr lang="en-GB" smtClean="0"/>
              <a:t>‹#›</a:t>
            </a:fld>
            <a:endParaRPr lang="en-GB"/>
          </a:p>
        </p:txBody>
      </p:sp>
      <p:sp>
        <p:nvSpPr>
          <p:cNvPr id="2" name="Rubrik 1"/>
          <p:cNvSpPr>
            <a:spLocks noGrp="1"/>
          </p:cNvSpPr>
          <p:nvPr>
            <p:ph type="title" hasCustomPrompt="1"/>
          </p:nvPr>
        </p:nvSpPr>
        <p:spPr>
          <a:xfrm>
            <a:off x="420542" y="319627"/>
            <a:ext cx="7394655" cy="5329011"/>
          </a:xfrm>
        </p:spPr>
        <p:txBody>
          <a:bodyPr/>
          <a:lstStyle/>
          <a:p>
            <a:r>
              <a:rPr lang="en-GB"/>
              <a:t>Headline that </a:t>
            </a:r>
            <a:br>
              <a:rPr lang="en-GB"/>
            </a:br>
            <a:r>
              <a:rPr lang="en-GB"/>
              <a:t>can span over multiple rows. </a:t>
            </a:r>
          </a:p>
        </p:txBody>
      </p:sp>
    </p:spTree>
    <p:extLst>
      <p:ext uri="{BB962C8B-B14F-4D97-AF65-F5344CB8AC3E}">
        <p14:creationId xmlns:p14="http://schemas.microsoft.com/office/powerpoint/2010/main" val="9713209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64B6ECC-719B-4FF6-B771-CBE9F0DC97CF}"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0323552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33B5F23-EBC7-4AE5-8F12-F461013115F4}"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1758344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4885E4-1545-4333-B431-D3CFD353017F}"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3401919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C8534EF-250B-4D67-BFE8-F70ABC6AD3CD}"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5467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1BF4E4-B390-49BE-BF03-A3BA0E919D74}"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37272224"/>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398E077-6167-42A7-9394-4035EEC68318}"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540152154"/>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75C741-93E7-4806-ABD8-BE3B58CB60D4}"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7800961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83AC289-B58C-4D77-84B0-65EAF0168457}"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D9455A9-8F87-43EC-9532-18365E19C024}"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3198880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C297193A-DAF0-4EBB-8089-D0C44C5D28A8}"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4886840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87AA1A1-B436-48E2-8422-AF28ADE0B58C}"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585447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EC135BC-0866-42D8-A786-72B63EB8794D}"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599338584"/>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79F63B8-BA30-429D-A078-597D80821F4A}"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58444556"/>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6F0823F-5C20-4BF1-B332-C254D0567B49}"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418227594"/>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D794748-5027-413F-9269-BCB5BFED2BE9}"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11389939"/>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4283C0B-702F-4B33-9E22-9C22B940E5AF}"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070253902"/>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D2C03C-FEE8-4174-A1BB-61A9D1C2383C}"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24072700"/>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34B3CAEE-50BF-4B96-BF0B-CC62E8FA9BA0}"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7309843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2D1A643-8CA3-4977-BDEE-6BE5825A18E6}"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E9D27D22-531C-4F5E-9D61-1F6D16F1E039}"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95266966"/>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698726" y="0"/>
            <a:ext cx="349327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997897" y="654050"/>
            <a:ext cx="2894931"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3A95CE39-1E8D-4E61-A21E-C27A106771D7}"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73802098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A6AFB85-09EF-4C77-B4CC-3879FCF44E6E}"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452210676"/>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8ED508D-B5F4-4458-9759-286331FE41BF}"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697477752"/>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1EB57656-A723-4308-A2C1-AC965A3AC8F9}"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84033098"/>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04CACF3F-D10A-4EDF-920B-C33F69A6A003}"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43110119"/>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A78C8F45-BFFC-4D33-B608-8442FF6F46E8}"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714263106"/>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CB090DE-EF16-4791-9208-163CBB15A81D}"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156942729"/>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EB59F3C-B2CD-437B-A113-D1D71F89695F}"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160244"/>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5945CC5-8E49-4BF6-8343-BD2EBFBC3ED8}"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9774375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1A3ED269-51BF-4C5D-B267-7CF27B36C31D}"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902E6D3-FC48-4817-BA4C-A12E6EBF1004}"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694534"/>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E317804A-955D-4335-9314-DD02AC8544E3}"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99638967"/>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E443E81B-3B98-42AC-8CFC-244B11C30C9D}"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479414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65624CC5-6AFA-4133-A463-3880938D1419}"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67557759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657685F1-548C-45C4-A32D-36BC9094E492}"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34547231"/>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987815F8-326E-4736-AB87-664B8BC84C3B}"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91758034"/>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3E8507A6-87B0-43A0-B10B-0CE7AB506B24}"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54539694"/>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2019402B-F236-42D6-A399-139AE7667A13}"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10412018"/>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6F0C64E4-56AC-48AE-982A-7C37571069EB}"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268594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7419C27E-74ED-4F23-97F5-9D79868C47DF}"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2073636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31F8342B-8666-4937-BD7C-EA102C3F513D}"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C497B2E6-673B-4650-BA09-1E5D2D40A6DC}"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2114298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096C8193-0A76-4179-907E-14478AD75594}"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68041337"/>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CD220EA4-EB7F-41AC-A5BD-6F72DB43B7FE}"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0195477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0FBA6670-C0FF-4677-951D-52E0C2506431}"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95289425"/>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70CAC2F-DA46-4497-B29A-6FCB00B356B7}"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46069808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2B3E212E-0750-43FD-8296-5E9E1C77C364}"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6540543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3F0FDF26-22F0-41D9-B816-9EF37C71DE0A}"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532548040"/>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0CAE08CB-0905-4F6C-9549-987FDC3A6234}"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38437654"/>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27B7EC4E-3BDD-4C1F-9892-85E930B366AE}"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39146661"/>
      </p:ext>
    </p:extLst>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3AB027C9-757E-474C-A787-8A06D66DD79E}"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27106937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F3DD573F-596B-4B46-9044-9F1B35B3F6F0}"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4B33419F-E1AB-4368-8937-37405D3A4DD0}"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931440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BE24F297-35CC-47AD-93E8-F831AB7F072B}"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0328214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111C9F-76B5-4081-A029-4275B2881634}"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660224627"/>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AD53507-4621-4B03-9424-38B2A9E99072}"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733492418"/>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70166C-FF83-40EF-BB7B-A3DA95E3A984}"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36051376"/>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DE244E8-800D-407A-BA1B-C22B91B6BA39}"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94920851"/>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0D86B00-55DA-43EC-BDD5-0080488DBA6F}"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530473231"/>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6D0C9EB4-0999-4581-9510-7E6BADA17738}"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391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039A18A-511C-40E8-876B-EE0466B66DBB}"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36237866"/>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B7201C3-4B69-42A4-B4CD-9ABE0D217D2E}"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0120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80B2F73D-53BD-4216-9218-74563EB3C2B8}"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E1E5528-1022-4894-8154-51D8E08E0940}"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5111361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05501F2-AC0D-420F-A456-A128AD3D452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20891168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BCBB2C-1741-4159-90E1-B65246BC0862}"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891184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84D858E-C822-418A-98C2-3DD588FA37AA}"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622423968"/>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641B259-1941-4295-BF1C-8D6BE6DBE9B8}"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611779667"/>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6E14871-B5BF-49BF-9272-E7C7333214B1}"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233023061"/>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D78A352C-01B4-4B45-9E47-DB73FF0D3C83}"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27727126"/>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DDD8ED60-03A2-4A12-95E7-F2D80BFEE217}"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8794638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69DC4B1C-B75A-469D-910B-FFDAC52AB12F}"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506756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03A1D96-B9B0-453A-A68F-391543582D0D}"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70437048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596C56E-2781-416D-889C-E00572C70F4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5836AC5-3DD7-47E0-9AFB-9C66683E44E0}"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627616309"/>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EAA2F1B-F2FA-4EED-9889-FB91D0CC2CE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48548444"/>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8A05151-191D-4291-B2AD-00A644FCEA06}"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32037594"/>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E0CE215-E7C9-459F-899B-D44433774682}"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722459655"/>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2F25659-683B-4791-AD80-5F874F6380CD}"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08766224"/>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DA6C746-C7F7-44D8-B141-0E40557017BB}"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10787032"/>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6B2D8E57-1209-4E81-AC16-CDFEC5CD72D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890225579"/>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9F97A057-CA8E-46A8-B4DF-088314589CAB}"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30427194"/>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6FF49DE-52F4-4FA4-8B8D-9F7950482B13}"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1243845561"/>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BB775EC4-7AB7-433D-86A0-FA1665AFFC95}"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9866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DEE705F-F348-4524-92D0-C1E45A986F56}"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42CED30C-B4F4-4A60-8781-1153A8AB76BA}"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1464545"/>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0B4FD77F-88BC-4104-82CD-B6432FC6D313}"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581226109"/>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5AE0C10-8F93-47CB-873F-E047A78B26C9}"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017878018"/>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DDF0CCD-A4AA-4867-82CF-A11EB7E846A7}"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54085"/>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66AB8A1-EFBB-4CB9-B336-0A27F6953837}"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696271974"/>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CD7E0477-FDEB-4ECE-B79B-3EF6A3946ED4}"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688300"/>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BA571275-1B2C-4EA5-9A2E-8B5B7E41E3B2}"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010053952"/>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0590727F-E9DC-431F-8B19-004268A50255}"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24828078"/>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35446E6-7F93-43A8-849F-03074CB757B8}"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16516070"/>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C5CC0E21-238E-4F68-ACC3-7D5830B9625C}"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96675318"/>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9997DCF-5CF5-40A6-A577-F276AEF1C54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000BCB5-3759-418F-8EEF-3873F97F13F9}"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6D84D407-CE18-4BE6-9D01-007FF8ECF676}"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68419146"/>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95BD774A-B84E-480F-8570-F86C6F9A3B77}"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328784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145B2D50-78B3-4B80-92A5-6D96CB50A89D}"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82070537"/>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6222D435-28A0-4826-9583-237D5519EF1B}"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3144461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F3CB6806-9B5D-4072-8E3D-B2BFBC71F90C}"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19833594"/>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39590C0-281D-4CFC-BAFD-73DFE66A5FEC}"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34633397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C43659CB-A014-4EA4-AC2C-157AE4B30F38}"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631380836"/>
      </p:ext>
    </p:extLst>
  </p:cSld>
  <p:clrMapOvr>
    <a:masterClrMapping/>
  </p:clrMapOvr>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8EFDC0F2-BAC8-4CD7-B62F-5639E3AB45FB}"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4938396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6740F2B8-BEEB-4BB8-9EF8-8BBA86C81EA3}"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84772170"/>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BECA8C7D-B318-460B-99B8-ECAB69F89A6D}"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79842936"/>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C12F13B7-D392-484A-BEB5-8225B813FCC9}"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14A590E-28C2-4E0C-9792-A69601285F28}"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21252308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EBBA48D7-0171-435E-85A1-95B0D28746F6}"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308181082"/>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39CAD7FD-E405-443A-B3E4-2354B260F921}"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547434987"/>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80F738C1-2614-4342-A2A5-58DB6D30652A}"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8518122"/>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0F89709-29EB-4834-AEA7-8DD0E486DD29}"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797970921"/>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87DA3330-9899-4B14-B781-F3519B85FB23}"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025787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55EDF87C-1D02-485E-ABC4-7815EAA8DB24}"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358601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0E9814F-4AE8-41C8-B7CF-DD80086B85C3}"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42923896"/>
      </p:ext>
    </p:extLst>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F51FF85-9931-4807-A877-A12C2AE23EC0}"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84912554"/>
      </p:ext>
    </p:extLst>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671D4C7-9183-4BF6-93D8-0CA98E2170F0}"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5614658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5229890-5DF0-4831-9E90-1FA429D9483F}"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7754737-9017-482E-B4DD-AEAEDB9FB632}"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97006"/>
      </p:ext>
    </p:extLst>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76F14B0-CC19-4238-B129-451FDBFD476B}"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506953471"/>
      </p:ext>
    </p:extLst>
  </p:cSld>
  <p:clrMapOvr>
    <a:overrideClrMapping bg1="dk1" tx1="lt1" bg2="dk2" tx2="lt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F80CF71C-0B00-4858-8567-941309D98633}"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958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FA8127C-4BF1-42BE-9D90-8B9BBD271788}"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31500308"/>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033" y="1644652"/>
            <a:ext cx="10560051" cy="4062413"/>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4" name="Title 3"/>
          <p:cNvSpPr>
            <a:spLocks noGrp="1"/>
          </p:cNvSpPr>
          <p:nvPr>
            <p:ph type="title"/>
          </p:nvPr>
        </p:nvSpPr>
        <p:spPr/>
        <p:txBody>
          <a:bodyPr/>
          <a:lstStyle/>
          <a:p>
            <a:r>
              <a:rPr lang="sv-SE"/>
              <a:t>Klicka här för att ändra format</a:t>
            </a:r>
            <a:endParaRPr lang="da-DK"/>
          </a:p>
        </p:txBody>
      </p:sp>
    </p:spTree>
    <p:extLst>
      <p:ext uri="{BB962C8B-B14F-4D97-AF65-F5344CB8AC3E}">
        <p14:creationId xmlns:p14="http://schemas.microsoft.com/office/powerpoint/2010/main" val="32890213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GB" sz="2400" noProof="0"/>
          </a:p>
        </p:txBody>
      </p:sp>
      <p:pic>
        <p:nvPicPr>
          <p:cNvPr id="11" name="Picture 10" descr="Logo neg.wmf"/>
          <p:cNvPicPr>
            <a:picLocks noChangeAspect="1"/>
          </p:cNvPicPr>
          <p:nvPr userDrawn="1"/>
        </p:nvPicPr>
        <p:blipFill>
          <a:blip r:embed="rId2"/>
          <a:stretch>
            <a:fillRect/>
          </a:stretch>
        </p:blipFill>
        <p:spPr>
          <a:xfrm>
            <a:off x="849600" y="6158401"/>
            <a:ext cx="1243200" cy="281609"/>
          </a:xfrm>
          <a:prstGeom prst="rect">
            <a:avLst/>
          </a:prstGeom>
        </p:spPr>
      </p:pic>
      <p:sp>
        <p:nvSpPr>
          <p:cNvPr id="2" name="Title Placeholder 1"/>
          <p:cNvSpPr>
            <a:spLocks noGrp="1"/>
          </p:cNvSpPr>
          <p:nvPr>
            <p:ph type="ctrTitle"/>
          </p:nvPr>
        </p:nvSpPr>
        <p:spPr>
          <a:xfrm>
            <a:off x="817033" y="452439"/>
            <a:ext cx="10560051" cy="1196444"/>
          </a:xfrm>
        </p:spPr>
        <p:txBody>
          <a:bodyPr tIns="0"/>
          <a:lstStyle>
            <a:lvl1pPr>
              <a:defRPr sz="4267" cap="all" baseline="0" smtClean="0">
                <a:solidFill>
                  <a:schemeClr val="bg1"/>
                </a:solidFill>
                <a:latin typeface="Verdana" pitchFamily="34" charset="0"/>
              </a:defRPr>
            </a:lvl1pPr>
          </a:lstStyle>
          <a:p>
            <a:r>
              <a:rPr lang="sv-SE" noProof="0"/>
              <a:t>Klicka här för att ändra format</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t" anchorCtr="0" compatLnSpc="1">
            <a:prstTxWarp prst="textNoShape">
              <a:avLst/>
            </a:prstTxWarp>
          </a:bodyPr>
          <a:lstStyle>
            <a:lvl1pPr algn="r">
              <a:defRPr sz="1067">
                <a:solidFill>
                  <a:schemeClr val="bg1"/>
                </a:solidFill>
              </a:defRPr>
            </a:lvl1pPr>
          </a:lstStyle>
          <a:p>
            <a:fld id="{31421AFA-3AE7-4CEA-BC9B-447859BED57B}" type="slidenum">
              <a:rPr lang="en-GB" smtClean="0"/>
              <a:pPr/>
              <a:t>‹#›</a:t>
            </a:fld>
            <a:endParaRPr lang="en-GB"/>
          </a:p>
        </p:txBody>
      </p:sp>
      <p:sp>
        <p:nvSpPr>
          <p:cNvPr id="12" name="SD_FLD_DocumentDate"/>
          <p:cNvSpPr txBox="1"/>
          <p:nvPr userDrawn="1"/>
        </p:nvSpPr>
        <p:spPr bwMode="auto">
          <a:xfrm>
            <a:off x="6093000" y="62805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3000" y="61281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81982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6B41755-E134-4B2A-BC84-28C59CFB5B5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00033623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C12906-3698-44A3-8701-E42991DC0F11}"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4767450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683E950-69D7-4774-89C8-D073063BC6E0}"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8334349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5507D34-4225-4D7E-8597-75755B9AC21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527282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664E740-8A0E-47B7-83BD-10F7B33FEFCF}"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D11199D-B660-4E6C-A163-EE5995BA3382}"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006199115"/>
      </p:ext>
    </p:extLst>
  </p:cSld>
  <p:clrMapOvr>
    <a:masterClrMapping/>
  </p:clrMapOvr>
  <p:extLst>
    <p:ext uri="{DCECCB84-F9BA-43D5-87BE-67443E8EF086}">
      <p15:sldGuideLst xmlns:p15="http://schemas.microsoft.com/office/powerpoint/2012/main">
        <p15:guide id="1" pos="476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EF66527-53F8-4601-834A-3DB100FA4ABC}"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43658051"/>
      </p:ext>
    </p:extLst>
  </p:cSld>
  <p:clrMapOvr>
    <a:masterClrMapping/>
  </p:clrMapOvr>
  <p:extLst>
    <p:ext uri="{DCECCB84-F9BA-43D5-87BE-67443E8EF086}">
      <p15:sldGuideLst xmlns:p15="http://schemas.microsoft.com/office/powerpoint/2012/main">
        <p15:guide id="1" pos="4763">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1DE1936-FFA4-4F68-977E-6208F501008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720042439"/>
      </p:ext>
    </p:extLst>
  </p:cSld>
  <p:clrMapOvr>
    <a:masterClrMapping/>
  </p:clrMapOvr>
  <p:extLst>
    <p:ext uri="{DCECCB84-F9BA-43D5-87BE-67443E8EF086}">
      <p15:sldGuideLst xmlns:p15="http://schemas.microsoft.com/office/powerpoint/2012/main">
        <p15:guide id="1" pos="4763">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D4B3E7E2-ADA7-4DA3-A132-2FA7F9067FF0}"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67168763"/>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FD21A626-B02B-4C12-9798-E9D6B1708FAD}"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4429379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9BE8B57B-624A-4C90-8ACF-BA8255AEFD55}"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051436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778450F-C7C4-4604-876B-E2250ACADB06}"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5440341"/>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7D2D7B5-8C31-4BA7-B090-32363D57795E}"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567304999"/>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747CA54-2E90-41B0-97A7-9830EF4F0F4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294762543"/>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6702C04D-453A-4009-A53B-4F7A3B645C83}"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48151039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E6488FE-2584-45E4-A986-9B4B4A5E94FC}"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7D3ACE7-BB20-4488-9B9B-BF01158B1934}"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883959314"/>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E7283F6-7030-40DC-8F79-1ABDBCCE669C}"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119668308"/>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A6A2E62-D16E-4D40-AC4D-C61F5521B8C2}"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616528597"/>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639A1DD-7F27-44C5-8B87-ACC44E5C2FB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949416957"/>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10310176-4578-4ACD-B4A8-D79AC2F9EEB6}"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118462197"/>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BC9AB7F6-BB60-43DE-85B1-C255D5245F22}"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130334021"/>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0F1B419B-79DB-4824-AEF3-5D55853873CB}"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788032488"/>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F1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C9646E6-24FF-4628-B689-E5DA6BFAA1FE}"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40210964"/>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A631BAAC-DBA6-44E1-A99E-7F863DE518CF}"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914173730"/>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3BF1B913-617B-4E8B-97BF-E4B4561A7430}"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32455184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523FB04E-FD9C-47BE-B605-7DBA3949F546}"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D7881465-6920-4684-AAD4-2EE4B5A3D739}"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782174003"/>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F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4DB8F30-F4B4-4F93-A38E-716B351EC8C0}"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04812449"/>
      </p:ext>
    </p:extLst>
  </p:cSld>
  <p:clrMapOvr>
    <a:masterClrMapping/>
  </p:clrMapOvr>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CC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83127C6C-509F-4C3B-BDF3-E8B73E4F62D5}"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787654577"/>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B13DC66C-D240-437B-9800-17AEE006783F}"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78637153"/>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ED36011D-9180-4D4F-90AF-E68C962E3169}"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74757079"/>
      </p:ext>
    </p:extLst>
  </p:cSld>
  <p:clrMapOvr>
    <a:masterClrMapping/>
  </p:clrMapOvr>
  <p:extLst>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F26597D-45E9-4326-8B7C-9D5BDC7B0169}"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26670687"/>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3C688EC-C0C4-42A6-9A1E-00A3888511D2}"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000333003"/>
      </p:ext>
    </p:extLst>
  </p:cSld>
  <p:clrMapOvr>
    <a:masterClrMapping/>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E4D354B-E9CB-416D-9F89-60F39A9F6A45}"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878230898"/>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0DC2623-C326-4983-BBF1-C7118F31EB60}"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749236"/>
      </p:ext>
    </p:extLst>
  </p:cSld>
  <p:clrMapOvr>
    <a:masterClrMapping/>
  </p:clrMapOvr>
  <p:extLst>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11ED147-7C53-4552-923E-1DEF00B14BFF}"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84012162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ECA2ADC-4CE1-4D1A-882B-7272C34B1EE4}"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DCC22CD6-E614-4D9B-91A2-5106AD8574C9}"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295695"/>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5FA4D010-4916-4713-994A-99435A77638B}"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2790202667"/>
      </p:ext>
    </p:extLst>
  </p:cSld>
  <p:clrMapOvr>
    <a:masterClrMapping/>
  </p:clrMapOvr>
  <p:extLst>
    <p:ext uri="{DCECCB84-F9BA-43D5-87BE-67443E8EF086}">
      <p15:sldGuideLst xmlns:p15="http://schemas.microsoft.com/office/powerpoint/2012/main">
        <p15:guide id="2" pos="5195">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C061EB75-5BE0-40D1-8B74-FC0431177A34}"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478169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1F74CA34-07FC-493F-AFD6-89F0D06DA293}"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75687284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B7E566EB-C162-4993-8A62-5948E3C1DC31}"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1183625"/>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844F1203-E0C2-47A3-8D66-A26BDCF701ED}"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060790667"/>
      </p:ext>
    </p:extLst>
  </p:cSld>
  <p:clrMapOvr>
    <a:masterClrMapping/>
  </p:clrMapOvr>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74B4B55B-6106-4D35-861F-BE87F269BCA7}"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458801755"/>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B0816190-FE9B-4C36-919D-C2E9431B0BF9}"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741581530"/>
      </p:ext>
    </p:extLst>
  </p:cSld>
  <p:clrMapOvr>
    <a:masterClrMapping/>
  </p:clrMapOvr>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081B442B-3E36-4CF3-A1E8-A82C9A458BE6}"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3810958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EEA4BC6D-069D-4ECA-82B5-ABD442D97ACD}"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0693305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6FC6CCC-52B8-48B9-B65E-08A8873DD96E}"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8142599-0440-42DC-B48F-46659AB73CF4}"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49844512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2BF74CC-482C-46AC-BB8F-FE19E9D800EB}"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117034007"/>
      </p:ext>
    </p:extLst>
  </p:cSld>
  <p:clrMapOvr>
    <a:masterClrMapping/>
  </p:clrMapOvr>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3C0131D5-E9E6-4C5F-B605-69A4552F3AFD}"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1240275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F3F09379-1628-4A17-A2A9-D48190375409}"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62553922"/>
      </p:ext>
    </p:extLst>
  </p:cSld>
  <p:clrMapOvr>
    <a:masterClrMapping/>
  </p:clrMapOvr>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55A3ACE7-C333-4FAA-9131-D89FE8314BD3}"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58903799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B5A7B1F4-F37F-46E4-8673-850F53CFB3AF}"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26382466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D33E969C-53AE-4066-A5E7-588FBAC1628F}"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752891639"/>
      </p:ext>
    </p:extLst>
  </p:cSld>
  <p:clrMapOvr>
    <a:overrideClrMapping bg1="dk1" tx1="lt1" bg2="dk2" tx2="lt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708771E3-254E-4801-84DE-DB6A4F2C2875}"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568739007"/>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95B52DF2-45CF-4AD3-9FD1-06CEAA90F39D}"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098288680"/>
      </p:ext>
    </p:extLst>
  </p:cSld>
  <p:clrMapOvr>
    <a:overrideClrMapping bg1="dk1" tx1="lt1" bg2="dk2" tx2="lt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4391CB1-705E-4C9A-9CB6-8B834912FCD4}"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5491398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2365C55D-11F8-41CF-90F5-A77D4DACF5D8}"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0C841B9E-D4F2-42F7-A9ED-81100837F295}"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548586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D9802EAF-28EE-41CD-A75F-E2BD43953A8B}"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8815238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7594F1-022D-460E-8981-62A5249211C1}"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143327224"/>
      </p:ext>
    </p:extLst>
  </p:cSld>
  <p:clrMapOvr>
    <a:overrideClrMapping bg1="dk1" tx1="lt1" bg2="dk2" tx2="lt2" accent1="accent1" accent2="accent2" accent3="accent3" accent4="accent4" accent5="accent5" accent6="accent6" hlink="hlink" folHlink="folHlink"/>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9B5CE3E-C9F9-404E-B965-91F1BD899012}"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03577770"/>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EFDAF00-4550-4105-B317-1D61BF93705C}"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63203115"/>
      </p:ext>
    </p:extLst>
  </p:cSld>
  <p:clrMapOvr>
    <a:overrideClrMapping bg1="lt1" tx1="dk1" bg2="lt2" tx2="dk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D9F8D16-6BDD-433D-A114-6D476C2B1D68}"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401999263"/>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8CAE042-D966-42C1-83D2-7470D932B291}"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16334369"/>
      </p:ext>
    </p:extLst>
  </p:cSld>
  <p:clrMapOvr>
    <a:overrideClrMapping bg1="dk1" tx1="lt1" bg2="dk2" tx2="lt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97BBAA5-DB47-4C3F-A474-53B16423A51E}"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36794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F2F87C1C-7C54-4C5B-8A11-06AD8097BABA}"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95731585"/>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Frontpage in whit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C4E9FE-CD14-4998-AA6F-6FDA14F53DBF}"/>
              </a:ext>
            </a:extLst>
          </p:cNvPr>
          <p:cNvGraphicFramePr>
            <a:graphicFrameLocks noChangeAspect="1"/>
          </p:cNvGraphicFramePr>
          <p:nvPr userDrawn="1">
            <p:custDataLst>
              <p:tags r:id="rId1"/>
            </p:custDataLst>
            <p:extLst>
              <p:ext uri="{D42A27DB-BD31-4B8C-83A1-F6EECF244321}">
                <p14:modId xmlns:p14="http://schemas.microsoft.com/office/powerpoint/2010/main" val="754959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61C4E9FE-CD14-4998-AA6F-6FDA14F53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600">
                <a:solidFill>
                  <a:schemeClr val="accent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490820184"/>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CB88BD01-FBD5-4C8A-A522-8998F77D437B}"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Frontpage with highlight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8BA9E8-EC1A-4478-82A3-9C27960B9CEC}"/>
              </a:ext>
            </a:extLst>
          </p:cNvPr>
          <p:cNvGraphicFramePr>
            <a:graphicFrameLocks noChangeAspect="1"/>
          </p:cNvGraphicFramePr>
          <p:nvPr userDrawn="1">
            <p:custDataLst>
              <p:tags r:id="rId1"/>
            </p:custDataLst>
            <p:extLst>
              <p:ext uri="{D42A27DB-BD31-4B8C-83A1-F6EECF244321}">
                <p14:modId xmlns:p14="http://schemas.microsoft.com/office/powerpoint/2010/main" val="2616672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28BA9E8-EC1A-4478-82A3-9C27960B9C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100000"/>
              </a:lnSpc>
              <a:defRPr sz="4200">
                <a:solidFill>
                  <a:schemeClr val="tx1"/>
                </a:solidFill>
                <a:highlight>
                  <a:srgbClr val="FFCAD4"/>
                </a:highlight>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3622098079"/>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Frontpage in pink">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B3ED20-E53B-4445-AEE9-31CA47A37B32}"/>
              </a:ext>
            </a:extLst>
          </p:cNvPr>
          <p:cNvGraphicFramePr>
            <a:graphicFrameLocks noChangeAspect="1"/>
          </p:cNvGraphicFramePr>
          <p:nvPr userDrawn="1">
            <p:custDataLst>
              <p:tags r:id="rId1"/>
            </p:custDataLst>
            <p:extLst>
              <p:ext uri="{D42A27DB-BD31-4B8C-83A1-F6EECF244321}">
                <p14:modId xmlns:p14="http://schemas.microsoft.com/office/powerpoint/2010/main" val="2976164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8B3ED20-E53B-4445-AEE9-31CA47A37B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600" b="0">
                <a:solidFill>
                  <a:schemeClr val="tx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A38B6DE2-CAEE-4992-901B-2C02C73BAC9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650025547"/>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96BE91A-A30B-4721-A36B-DEB2FFC8740A}"/>
              </a:ext>
            </a:extLst>
          </p:cNvPr>
          <p:cNvGraphicFramePr>
            <a:graphicFrameLocks noChangeAspect="1"/>
          </p:cNvGraphicFramePr>
          <p:nvPr userDrawn="1">
            <p:custDataLst>
              <p:tags r:id="rId1"/>
            </p:custDataLst>
            <p:extLst>
              <p:ext uri="{D42A27DB-BD31-4B8C-83A1-F6EECF244321}">
                <p14:modId xmlns:p14="http://schemas.microsoft.com/office/powerpoint/2010/main" val="3553874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96BE91A-A30B-4721-A36B-DEB2FFC874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a:solidFill>
                  <a:schemeClr val="bg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solidFill>
                  <a:schemeClr val="bg1"/>
                </a:solidFill>
              </a:defRPr>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655168289"/>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087D10-B7A3-47D6-B19F-58963C1BD4F6}"/>
              </a:ext>
            </a:extLst>
          </p:cNvPr>
          <p:cNvGraphicFramePr>
            <a:graphicFrameLocks noChangeAspect="1"/>
          </p:cNvGraphicFramePr>
          <p:nvPr userDrawn="1">
            <p:custDataLst>
              <p:tags r:id="rId1"/>
            </p:custDataLst>
            <p:extLst>
              <p:ext uri="{D42A27DB-BD31-4B8C-83A1-F6EECF244321}">
                <p14:modId xmlns:p14="http://schemas.microsoft.com/office/powerpoint/2010/main" val="3171596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5F087D10-B7A3-47D6-B19F-58963C1BD4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b="0">
                <a:solidFill>
                  <a:schemeClr val="tx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338992468"/>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9BD688-6F9E-4DED-944F-77051C6035CA}"/>
              </a:ext>
            </a:extLst>
          </p:cNvPr>
          <p:cNvGraphicFramePr>
            <a:graphicFrameLocks noChangeAspect="1"/>
          </p:cNvGraphicFramePr>
          <p:nvPr userDrawn="1">
            <p:custDataLst>
              <p:tags r:id="rId1"/>
            </p:custDataLst>
            <p:extLst>
              <p:ext uri="{D42A27DB-BD31-4B8C-83A1-F6EECF244321}">
                <p14:modId xmlns:p14="http://schemas.microsoft.com/office/powerpoint/2010/main" val="4193976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3D9BD688-6F9E-4DED-944F-77051C6035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62028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6746400" y="728663"/>
            <a:ext cx="4095771" cy="2297728"/>
          </a:xfrm>
        </p:spPr>
        <p:txBody>
          <a:bodyPr vert="horz" tIns="54000"/>
          <a:lstStyle>
            <a:lvl1pPr rtl="0">
              <a:lnSpc>
                <a:spcPct val="90000"/>
              </a:lnSpc>
              <a:defRPr sz="4200">
                <a:solidFill>
                  <a:schemeClr val="tx1"/>
                </a:solidFill>
              </a:defRPr>
            </a:lvl1pPr>
          </a:lstStyle>
          <a:p>
            <a:r>
              <a:rPr lang="en-US"/>
              <a:t>CLICK TO EDIT TITLE </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6746400" y="360000"/>
            <a:ext cx="5002688" cy="150812"/>
          </a:xfrm>
        </p:spPr>
        <p:txBody>
          <a:bodyPr lIns="0"/>
          <a:lstStyle>
            <a:lvl1pPr algn="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2170477195"/>
      </p:ext>
    </p:extLst>
  </p:cSld>
  <p:clrMapOvr>
    <a:masterClrMapping/>
  </p:clrMapOvr>
  <p:extLst>
    <p:ext uri="{DCECCB84-F9BA-43D5-87BE-67443E8EF086}">
      <p15:sldGuideLst xmlns:p15="http://schemas.microsoft.com/office/powerpoint/2012/main">
        <p15:guide id="1" pos="4248">
          <p15:clr>
            <a:srgbClr val="A4A3A4"/>
          </p15:clr>
        </p15:guide>
        <p15:guide id="2" orient="horz" pos="4065">
          <p15:clr>
            <a:srgbClr val="A4A3A4"/>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Frontpage with monogram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C184ED-F14F-45C8-8B1A-BD8BF2163BA5}"/>
              </a:ext>
            </a:extLst>
          </p:cNvPr>
          <p:cNvGraphicFramePr>
            <a:graphicFrameLocks noChangeAspect="1"/>
          </p:cNvGraphicFramePr>
          <p:nvPr userDrawn="1">
            <p:custDataLst>
              <p:tags r:id="rId1"/>
            </p:custDataLst>
            <p:extLst>
              <p:ext uri="{D42A27DB-BD31-4B8C-83A1-F6EECF244321}">
                <p14:modId xmlns:p14="http://schemas.microsoft.com/office/powerpoint/2010/main" val="3976411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BFC184ED-F14F-45C8-8B1A-BD8BF2163B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90000"/>
              </a:lnSpc>
              <a:defRPr sz="4600">
                <a:solidFill>
                  <a:schemeClr val="tx1"/>
                </a:solidFill>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descr="Icon&#10;&#10;Description automatically generated">
            <a:extLst>
              <a:ext uri="{FF2B5EF4-FFF2-40B4-BE49-F238E27FC236}">
                <a16:creationId xmlns:a16="http://schemas.microsoft.com/office/drawing/2014/main" id="{787108F1-8F13-4073-8A64-517417C42BDA}"/>
              </a:ext>
            </a:extLst>
          </p:cNvPr>
          <p:cNvPicPr>
            <a:picLocks noChangeAspect="1"/>
          </p:cNvPicPr>
          <p:nvPr userDrawn="1"/>
        </p:nvPicPr>
        <p:blipFill>
          <a:blip r:embed="rId5"/>
          <a:stretch>
            <a:fillRect/>
          </a:stretch>
        </p:blipFill>
        <p:spPr>
          <a:xfrm>
            <a:off x="8055864" y="0"/>
            <a:ext cx="4136136" cy="6858000"/>
          </a:xfrm>
          <a:prstGeom prst="rect">
            <a:avLst/>
          </a:prstGeom>
        </p:spPr>
      </p:pic>
    </p:spTree>
    <p:extLst>
      <p:ext uri="{BB962C8B-B14F-4D97-AF65-F5344CB8AC3E}">
        <p14:creationId xmlns:p14="http://schemas.microsoft.com/office/powerpoint/2010/main" val="2236860513"/>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Frontpage with highlight 2">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5F5B155-CEB8-4461-8AC9-FC4C545867E6}"/>
              </a:ext>
            </a:extLst>
          </p:cNvPr>
          <p:cNvGraphicFramePr>
            <a:graphicFrameLocks noChangeAspect="1"/>
          </p:cNvGraphicFramePr>
          <p:nvPr userDrawn="1">
            <p:custDataLst>
              <p:tags r:id="rId1"/>
            </p:custDataLst>
            <p:extLst>
              <p:ext uri="{D42A27DB-BD31-4B8C-83A1-F6EECF244321}">
                <p14:modId xmlns:p14="http://schemas.microsoft.com/office/powerpoint/2010/main" val="869746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5F5B155-CEB8-4461-8AC9-FC4C545867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100000"/>
              </a:lnSpc>
              <a:defRPr sz="4600">
                <a:solidFill>
                  <a:schemeClr val="tx1"/>
                </a:solidFill>
                <a:highlight>
                  <a:srgbClr val="FFCAD4"/>
                </a:highlight>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descr="Icon&#10;&#10;Description automatically generated">
            <a:extLst>
              <a:ext uri="{FF2B5EF4-FFF2-40B4-BE49-F238E27FC236}">
                <a16:creationId xmlns:a16="http://schemas.microsoft.com/office/drawing/2014/main" id="{787108F1-8F13-4073-8A64-517417C42BDA}"/>
              </a:ext>
            </a:extLst>
          </p:cNvPr>
          <p:cNvPicPr>
            <a:picLocks noChangeAspect="1"/>
          </p:cNvPicPr>
          <p:nvPr userDrawn="1"/>
        </p:nvPicPr>
        <p:blipFill>
          <a:blip r:embed="rId5"/>
          <a:stretch>
            <a:fillRect/>
          </a:stretch>
        </p:blipFill>
        <p:spPr>
          <a:xfrm>
            <a:off x="8055864" y="0"/>
            <a:ext cx="4136136" cy="6858000"/>
          </a:xfrm>
          <a:prstGeom prst="rect">
            <a:avLst/>
          </a:prstGeom>
        </p:spPr>
      </p:pic>
    </p:spTree>
    <p:extLst>
      <p:ext uri="{BB962C8B-B14F-4D97-AF65-F5344CB8AC3E}">
        <p14:creationId xmlns:p14="http://schemas.microsoft.com/office/powerpoint/2010/main" val="413836631"/>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Frontpage with monogram 2">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FDD0BF-451A-45F8-A8B6-1CEAB5F2E3E4}"/>
              </a:ext>
            </a:extLst>
          </p:cNvPr>
          <p:cNvGraphicFramePr>
            <a:graphicFrameLocks noChangeAspect="1"/>
          </p:cNvGraphicFramePr>
          <p:nvPr userDrawn="1">
            <p:custDataLst>
              <p:tags r:id="rId1"/>
            </p:custDataLst>
            <p:extLst>
              <p:ext uri="{D42A27DB-BD31-4B8C-83A1-F6EECF244321}">
                <p14:modId xmlns:p14="http://schemas.microsoft.com/office/powerpoint/2010/main" val="3575339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07FDD0BF-451A-45F8-A8B6-1CEAB5F2E3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60F7343-0108-4F2D-9719-1999267AFDCD}"/>
              </a:ext>
            </a:extLst>
          </p:cNvPr>
          <p:cNvSpPr/>
          <p:nvPr userDrawn="1"/>
        </p:nvSpPr>
        <p:spPr>
          <a:xfrm>
            <a:off x="0" y="0"/>
            <a:ext cx="8048625" cy="6858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90000"/>
              </a:lnSpc>
              <a:defRPr sz="4600">
                <a:solidFill>
                  <a:schemeClr val="tx1"/>
                </a:solidFill>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a:extLst>
              <a:ext uri="{FF2B5EF4-FFF2-40B4-BE49-F238E27FC236}">
                <a16:creationId xmlns:a16="http://schemas.microsoft.com/office/drawing/2014/main" id="{787108F1-8F13-4073-8A64-517417C42BDA}"/>
              </a:ext>
            </a:extLst>
          </p:cNvPr>
          <p:cNvPicPr>
            <a:picLocks noChangeAspect="1"/>
          </p:cNvPicPr>
          <p:nvPr userDrawn="1"/>
        </p:nvPicPr>
        <p:blipFill>
          <a:blip r:embed="rId5"/>
          <a:srcRect/>
          <a:stretch/>
        </p:blipFill>
        <p:spPr>
          <a:xfrm>
            <a:off x="8055864" y="0"/>
            <a:ext cx="4136135" cy="6858000"/>
          </a:xfrm>
          <a:prstGeom prst="rect">
            <a:avLst/>
          </a:prstGeom>
        </p:spPr>
      </p:pic>
    </p:spTree>
    <p:extLst>
      <p:ext uri="{BB962C8B-B14F-4D97-AF65-F5344CB8AC3E}">
        <p14:creationId xmlns:p14="http://schemas.microsoft.com/office/powerpoint/2010/main" val="2913071213"/>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C33E6-E180-4575-8E40-BE8E3F7A4C49}"/>
              </a:ext>
            </a:extLst>
          </p:cNvPr>
          <p:cNvGraphicFramePr>
            <a:graphicFrameLocks noChangeAspect="1"/>
          </p:cNvGraphicFramePr>
          <p:nvPr userDrawn="1">
            <p:custDataLst>
              <p:tags r:id="rId1"/>
            </p:custDataLst>
            <p:extLst>
              <p:ext uri="{D42A27DB-BD31-4B8C-83A1-F6EECF244321}">
                <p14:modId xmlns:p14="http://schemas.microsoft.com/office/powerpoint/2010/main" val="212483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73CC33E6-E180-4575-8E40-BE8E3F7A4C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b="1">
                <a:solidFill>
                  <a:schemeClr val="tx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noChangeAspect="1"/>
          </p:cNvSpPr>
          <p:nvPr>
            <p:ph type="body" sz="quarter" idx="12" hasCustomPrompt="1"/>
          </p:nvPr>
        </p:nvSpPr>
        <p:spPr>
          <a:xfrm>
            <a:off x="10138831" y="6089975"/>
            <a:ext cx="1610257" cy="334638"/>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410889956"/>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1C0274E-FD33-49DC-8A6E-4B79EA402193}"/>
              </a:ext>
            </a:extLst>
          </p:cNvPr>
          <p:cNvGraphicFramePr>
            <a:graphicFrameLocks noChangeAspect="1"/>
          </p:cNvGraphicFramePr>
          <p:nvPr userDrawn="1">
            <p:custDataLst>
              <p:tags r:id="rId1"/>
            </p:custDataLst>
            <p:extLst>
              <p:ext uri="{D42A27DB-BD31-4B8C-83A1-F6EECF244321}">
                <p14:modId xmlns:p14="http://schemas.microsoft.com/office/powerpoint/2010/main" val="1779220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1C0274E-FD33-49DC-8A6E-4B79EA402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32554176-3E6C-4B79-88F2-F105D5CF04D2}"/>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2" name="Title 1">
            <a:extLst>
              <a:ext uri="{FF2B5EF4-FFF2-40B4-BE49-F238E27FC236}">
                <a16:creationId xmlns:a16="http://schemas.microsoft.com/office/drawing/2014/main" id="{9A19BC73-A6CC-4E56-8734-BB43921DC3FB}"/>
              </a:ext>
            </a:extLst>
          </p:cNvPr>
          <p:cNvSpPr>
            <a:spLocks noGrp="1"/>
          </p:cNvSpPr>
          <p:nvPr>
            <p:ph type="title" hasCustomPrompt="1"/>
          </p:nvPr>
        </p:nvSpPr>
        <p:spPr>
          <a:xfrm>
            <a:off x="442912" y="728662"/>
            <a:ext cx="349250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0862AB2F-8CF1-42AD-B6E6-FCA25CF76B39}"/>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4C9FCF62-721C-49F0-A977-C2E3D46DEFBA}"/>
              </a:ext>
            </a:extLst>
          </p:cNvPr>
          <p:cNvSpPr>
            <a:spLocks noGrp="1"/>
          </p:cNvSpPr>
          <p:nvPr>
            <p:ph type="dt" sz="half" idx="11"/>
          </p:nvPr>
        </p:nvSpPr>
        <p:spPr/>
        <p:txBody>
          <a:bodyPr/>
          <a:lstStyle>
            <a:lvl1pPr rtl="0">
              <a:defRPr/>
            </a:lvl1pPr>
          </a:lstStyle>
          <a:p>
            <a:fld id="{4649F1E1-C873-4EB6-A54B-BFDDF1DF4DD0}" type="datetime1">
              <a:rPr lang="en-GB" smtClean="0"/>
              <a:t>03/09/2025</a:t>
            </a:fld>
            <a:endParaRPr lang="en-US"/>
          </a:p>
        </p:txBody>
      </p:sp>
      <p:sp>
        <p:nvSpPr>
          <p:cNvPr id="5" name="Footer Placeholder 4">
            <a:extLst>
              <a:ext uri="{FF2B5EF4-FFF2-40B4-BE49-F238E27FC236}">
                <a16:creationId xmlns:a16="http://schemas.microsoft.com/office/drawing/2014/main" id="{301C0C1C-39DC-41FA-ABD0-1F8596CDB891}"/>
              </a:ext>
            </a:extLst>
          </p:cNvPr>
          <p:cNvSpPr>
            <a:spLocks noGrp="1"/>
          </p:cNvSpPr>
          <p:nvPr>
            <p:ph type="ftr" sz="quarter" idx="12"/>
          </p:nvPr>
        </p:nvSpPr>
        <p:spPr/>
        <p:txBody>
          <a:bodyPr/>
          <a:lstStyle>
            <a:lvl1pPr rtl="0">
              <a:defRPr/>
            </a:lvl1pPr>
          </a:lstStyle>
          <a:p>
            <a:endParaRPr lang="en-US"/>
          </a:p>
        </p:txBody>
      </p:sp>
      <p:sp>
        <p:nvSpPr>
          <p:cNvPr id="6" name="Text Placeholder 7">
            <a:extLst>
              <a:ext uri="{FF2B5EF4-FFF2-40B4-BE49-F238E27FC236}">
                <a16:creationId xmlns:a16="http://schemas.microsoft.com/office/drawing/2014/main" id="{E1B1E201-9B24-430C-9754-D2D2EB0A6DA5}"/>
              </a:ext>
            </a:extLst>
          </p:cNvPr>
          <p:cNvSpPr>
            <a:spLocks noGrp="1"/>
          </p:cNvSpPr>
          <p:nvPr>
            <p:ph type="body" sz="quarter" idx="18" hasCustomPrompt="1"/>
          </p:nvPr>
        </p:nvSpPr>
        <p:spPr>
          <a:xfrm>
            <a:off x="4367213" y="728663"/>
            <a:ext cx="7381875" cy="5437187"/>
          </a:xfrm>
        </p:spPr>
        <p:txBody>
          <a:bodyPr tIns="0" bIns="0" numCol="1" spcCol="0"/>
          <a:lstStyle>
            <a:lvl1pPr marL="468000" indent="-468000" rtl="0">
              <a:spcBef>
                <a:spcPts val="2400"/>
              </a:spcBef>
              <a:buSzPct val="100000"/>
              <a:buFont typeface="+mj-lt"/>
              <a:buAutoNum type="arabicPeriod"/>
              <a:defRPr sz="2400"/>
            </a:lvl1pPr>
            <a:lvl2pPr marL="612000" indent="-144000" rtl="0">
              <a:spcBef>
                <a:spcPts val="600"/>
              </a:spcBef>
              <a:buFont typeface="Arial" panose="020B0604020202020204" pitchFamily="34" charset="0"/>
              <a:buChar char="•"/>
              <a:defRPr/>
            </a:lvl2pPr>
            <a:lvl3pPr marL="612000" rtl="0">
              <a:spcBef>
                <a:spcPts val="600"/>
              </a:spcBef>
              <a:defRPr/>
            </a:lvl3pPr>
            <a:lvl4pPr marL="612000" rtl="0">
              <a:spcBef>
                <a:spcPts val="600"/>
              </a:spcBef>
              <a:defRPr/>
            </a:lvl4pPr>
            <a:lvl5pPr marL="612000" rtl="0">
              <a:spcBef>
                <a:spcPts val="600"/>
              </a:spcBef>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468728"/>
      </p:ext>
    </p:extLst>
  </p:cSld>
  <p:clrMapOvr>
    <a:masterClrMapping/>
  </p:clrMapOvr>
  <p:extLst>
    <p:ext uri="{DCECCB84-F9BA-43D5-87BE-67443E8EF086}">
      <p15:sldGuideLst xmlns:p15="http://schemas.microsoft.com/office/powerpoint/2012/main">
        <p15:guide id="1" pos="2479">
          <p15:clr>
            <a:srgbClr val="A4A3A4"/>
          </p15:clr>
        </p15:guide>
        <p15:guide id="2" pos="2751">
          <p15:clr>
            <a:srgbClr val="A4A3A4"/>
          </p15:clr>
        </p15:guide>
        <p15:guide id="3" orient="horz" pos="388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5626BC-8D35-40A2-8E0E-75C8D399D841}"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FD1EEA1-720F-4E7B-B47F-67693D7229FC}"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74F37B4-0F95-4049-9701-375DDD9D287E}"/>
              </a:ext>
            </a:extLst>
          </p:cNvPr>
          <p:cNvGraphicFramePr>
            <a:graphicFrameLocks noChangeAspect="1"/>
          </p:cNvGraphicFramePr>
          <p:nvPr userDrawn="1">
            <p:custDataLst>
              <p:tags r:id="rId1"/>
            </p:custDataLst>
            <p:extLst>
              <p:ext uri="{D42A27DB-BD31-4B8C-83A1-F6EECF244321}">
                <p14:modId xmlns:p14="http://schemas.microsoft.com/office/powerpoint/2010/main" val="3232652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C74F37B4-0F95-4049-9701-375DDD9D28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19BC73-A6CC-4E56-8734-BB43921DC3FB}"/>
              </a:ext>
            </a:extLst>
          </p:cNvPr>
          <p:cNvSpPr>
            <a:spLocks noGrp="1"/>
          </p:cNvSpPr>
          <p:nvPr>
            <p:ph type="title" hasCustomPrompt="1"/>
          </p:nvPr>
        </p:nvSpPr>
        <p:spPr>
          <a:xfrm>
            <a:off x="442912" y="728662"/>
            <a:ext cx="349250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0862AB2F-8CF1-42AD-B6E6-FCA25CF76B39}"/>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4C9FCF62-721C-49F0-A977-C2E3D46DEFBA}"/>
              </a:ext>
            </a:extLst>
          </p:cNvPr>
          <p:cNvSpPr>
            <a:spLocks noGrp="1"/>
          </p:cNvSpPr>
          <p:nvPr>
            <p:ph type="dt" sz="half" idx="11"/>
          </p:nvPr>
        </p:nvSpPr>
        <p:spPr/>
        <p:txBody>
          <a:bodyPr/>
          <a:lstStyle>
            <a:lvl1pPr rtl="0">
              <a:defRPr/>
            </a:lvl1pPr>
          </a:lstStyle>
          <a:p>
            <a:fld id="{2B8AEF2D-AC0C-4660-8C0F-549C9F6DBCEE}" type="datetime1">
              <a:rPr lang="en-GB" smtClean="0"/>
              <a:t>03/09/2025</a:t>
            </a:fld>
            <a:endParaRPr lang="en-US"/>
          </a:p>
        </p:txBody>
      </p:sp>
      <p:sp>
        <p:nvSpPr>
          <p:cNvPr id="5" name="Footer Placeholder 4">
            <a:extLst>
              <a:ext uri="{FF2B5EF4-FFF2-40B4-BE49-F238E27FC236}">
                <a16:creationId xmlns:a16="http://schemas.microsoft.com/office/drawing/2014/main" id="{301C0C1C-39DC-41FA-ABD0-1F8596CDB891}"/>
              </a:ext>
            </a:extLst>
          </p:cNvPr>
          <p:cNvSpPr>
            <a:spLocks noGrp="1"/>
          </p:cNvSpPr>
          <p:nvPr>
            <p:ph type="ftr" sz="quarter" idx="12"/>
          </p:nvPr>
        </p:nvSpPr>
        <p:spPr/>
        <p:txBody>
          <a:bodyPr/>
          <a:lstStyle>
            <a:lvl1pPr rtl="0">
              <a:defRPr/>
            </a:lvl1pPr>
          </a:lstStyle>
          <a:p>
            <a:endParaRPr lang="en-US"/>
          </a:p>
        </p:txBody>
      </p:sp>
      <p:sp>
        <p:nvSpPr>
          <p:cNvPr id="6" name="Text Placeholder 7">
            <a:extLst>
              <a:ext uri="{FF2B5EF4-FFF2-40B4-BE49-F238E27FC236}">
                <a16:creationId xmlns:a16="http://schemas.microsoft.com/office/drawing/2014/main" id="{E1B1E201-9B24-430C-9754-D2D2EB0A6DA5}"/>
              </a:ext>
            </a:extLst>
          </p:cNvPr>
          <p:cNvSpPr>
            <a:spLocks noGrp="1"/>
          </p:cNvSpPr>
          <p:nvPr>
            <p:ph type="body" sz="quarter" idx="18" hasCustomPrompt="1"/>
          </p:nvPr>
        </p:nvSpPr>
        <p:spPr>
          <a:xfrm>
            <a:off x="442913" y="1844675"/>
            <a:ext cx="5437188" cy="4321175"/>
          </a:xfrm>
        </p:spPr>
        <p:txBody>
          <a:bodyPr tIns="0" bIns="0" numCol="1" spcCol="0"/>
          <a:lstStyle>
            <a:lvl1pPr marL="342900" indent="-342900" rtl="0">
              <a:spcBef>
                <a:spcPts val="1800"/>
              </a:spcBef>
              <a:buSzPct val="100000"/>
              <a:buFont typeface="+mj-lt"/>
              <a:buAutoNum type="arabicPeriod"/>
              <a:defRPr sz="1600" b="1"/>
            </a:lvl1pPr>
            <a:lvl2pPr marL="504000" indent="-144000" rtl="0">
              <a:spcBef>
                <a:spcPts val="600"/>
              </a:spcBef>
              <a:buFont typeface="Arial" panose="020B0604020202020204" pitchFamily="34" charset="0"/>
              <a:buChar char="•"/>
              <a:defRPr sz="1600"/>
            </a:lvl2pPr>
            <a:lvl3pPr marL="504000" rtl="0">
              <a:spcBef>
                <a:spcPts val="600"/>
              </a:spcBef>
              <a:defRPr sz="1600"/>
            </a:lvl3pPr>
            <a:lvl4pPr marL="504000" rtl="0">
              <a:spcBef>
                <a:spcPts val="600"/>
              </a:spcBef>
              <a:defRPr sz="1600"/>
            </a:lvl4pPr>
            <a:lvl5pPr marL="504000" rtl="0">
              <a:spcBef>
                <a:spcPts val="600"/>
              </a:spcBef>
              <a:defRPr sz="16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F05A61B-0FA9-4EA1-B522-D0343E21CEE5}"/>
              </a:ext>
            </a:extLst>
          </p:cNvPr>
          <p:cNvSpPr>
            <a:spLocks noGrp="1"/>
          </p:cNvSpPr>
          <p:nvPr>
            <p:ph type="pic" sz="quarter" idx="19" hasCustomPrompt="1"/>
          </p:nvPr>
        </p:nvSpPr>
        <p:spPr>
          <a:xfrm>
            <a:off x="6311900" y="0"/>
            <a:ext cx="5880099" cy="6858000"/>
          </a:xfrm>
          <a:noFill/>
        </p:spPr>
        <p:txBody>
          <a:bodyPr bIns="900000" anchor="ctr" anchorCtr="0"/>
          <a:lstStyle>
            <a:lvl1pPr algn="ctr" rtl="0">
              <a:buNone/>
              <a:defRPr/>
            </a:lvl1pPr>
          </a:lstStyle>
          <a:p>
            <a:r>
              <a:rPr lang="en-US"/>
              <a:t>Click the icon to insert picture</a:t>
            </a:r>
          </a:p>
        </p:txBody>
      </p:sp>
      <p:sp>
        <p:nvSpPr>
          <p:cNvPr id="10" name="Text Placeholder 7">
            <a:extLst>
              <a:ext uri="{FF2B5EF4-FFF2-40B4-BE49-F238E27FC236}">
                <a16:creationId xmlns:a16="http://schemas.microsoft.com/office/drawing/2014/main" id="{4A32FE84-6B9F-4760-83B0-7FB2BC7928C4}"/>
              </a:ext>
            </a:extLst>
          </p:cNvPr>
          <p:cNvSpPr>
            <a:spLocks noGrp="1"/>
          </p:cNvSpPr>
          <p:nvPr>
            <p:ph type="body" sz="quarter" idx="13"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780945316"/>
      </p:ext>
    </p:extLst>
  </p:cSld>
  <p:clrMapOvr>
    <a:masterClrMapping/>
  </p:clrMapOvr>
  <p:extLst>
    <p:ext uri="{DCECCB84-F9BA-43D5-87BE-67443E8EF086}">
      <p15:sldGuideLst xmlns:p15="http://schemas.microsoft.com/office/powerpoint/2012/main">
        <p15:guide id="1" orient="horz" pos="1162">
          <p15:clr>
            <a:srgbClr val="A4A3A4"/>
          </p15:clr>
        </p15:guide>
        <p15:guide id="2" orient="horz" pos="3884">
          <p15:clr>
            <a:srgbClr val="A4A3A4"/>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21F5020-641F-49BF-977B-7BC534BF12E1}"/>
              </a:ext>
            </a:extLst>
          </p:cNvPr>
          <p:cNvGraphicFramePr>
            <a:graphicFrameLocks noChangeAspect="1"/>
          </p:cNvGraphicFramePr>
          <p:nvPr userDrawn="1">
            <p:custDataLst>
              <p:tags r:id="rId1"/>
            </p:custDataLst>
            <p:extLst>
              <p:ext uri="{D42A27DB-BD31-4B8C-83A1-F6EECF244321}">
                <p14:modId xmlns:p14="http://schemas.microsoft.com/office/powerpoint/2010/main" val="543142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221F5020-641F-49BF-977B-7BC534BF12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9217A6A-F7AD-4AB9-8A6C-3D9B4ECCD019}"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11306175"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8">
            <a:extLst>
              <a:ext uri="{FF2B5EF4-FFF2-40B4-BE49-F238E27FC236}">
                <a16:creationId xmlns:a16="http://schemas.microsoft.com/office/drawing/2014/main" id="{3F58B060-DC84-4683-B3D0-3E6832A285DB}"/>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682365896"/>
      </p:ext>
    </p:extLst>
  </p:cSld>
  <p:clrMapOvr>
    <a:masterClrMapping/>
  </p:clrMapOvr>
  <p:extLst>
    <p:ext uri="{DCECCB84-F9BA-43D5-87BE-67443E8EF086}">
      <p15:sldGuideLst xmlns:p15="http://schemas.microsoft.com/office/powerpoint/2012/main">
        <p15:guide id="1" orient="horz" pos="1162">
          <p15:clr>
            <a:srgbClr val="A4A3A4"/>
          </p15:clr>
        </p15:guide>
        <p15:guide id="2" orient="horz" pos="3884">
          <p15:clr>
            <a:srgbClr val="A4A3A4"/>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E4EA47C-B944-4341-9A51-5238F9DC3B2F}"/>
              </a:ext>
            </a:extLst>
          </p:cNvPr>
          <p:cNvGraphicFramePr>
            <a:graphicFrameLocks noChangeAspect="1"/>
          </p:cNvGraphicFramePr>
          <p:nvPr userDrawn="1">
            <p:custDataLst>
              <p:tags r:id="rId1"/>
            </p:custDataLst>
            <p:extLst>
              <p:ext uri="{D42A27DB-BD31-4B8C-83A1-F6EECF244321}">
                <p14:modId xmlns:p14="http://schemas.microsoft.com/office/powerpoint/2010/main" val="3165407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5E4EA47C-B944-4341-9A51-5238F9DC3B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3C02748C-F8A9-4978-8A30-871D95224A30}"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6311899" y="1844676"/>
            <a:ext cx="543718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6096000"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D94B6226-1AE7-4645-AC37-AC3C9EB5A66A}"/>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834102530"/>
      </p:ext>
    </p:extLst>
  </p:cSld>
  <p:clrMapOvr>
    <a:masterClrMapping/>
  </p:clrMapOvr>
  <p:extLst>
    <p:ext uri="{DCECCB84-F9BA-43D5-87BE-67443E8EF086}">
      <p15:sldGuideLst xmlns:p15="http://schemas.microsoft.com/office/powerpoint/2012/main">
        <p15:guide id="1" orient="horz" pos="1162">
          <p15:clr>
            <a:srgbClr val="A4A3A4"/>
          </p15:clr>
        </p15:guide>
        <p15:guide id="2" pos="3976">
          <p15:clr>
            <a:srgbClr val="A4A3A4"/>
          </p15:clr>
        </p15:guide>
        <p15:guide id="3" pos="3704">
          <p15:clr>
            <a:srgbClr val="A4A3A4"/>
          </p15:clr>
        </p15:guide>
        <p15:guide id="4" orient="horz" pos="3884">
          <p15:clr>
            <a:srgbClr val="A4A3A4"/>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F212183-A063-4EFA-AEFC-9691C6F8662A}"/>
              </a:ext>
            </a:extLst>
          </p:cNvPr>
          <p:cNvGraphicFramePr>
            <a:graphicFrameLocks noChangeAspect="1"/>
          </p:cNvGraphicFramePr>
          <p:nvPr userDrawn="1">
            <p:custDataLst>
              <p:tags r:id="rId1"/>
            </p:custDataLst>
            <p:extLst>
              <p:ext uri="{D42A27DB-BD31-4B8C-83A1-F6EECF244321}">
                <p14:modId xmlns:p14="http://schemas.microsoft.com/office/powerpoint/2010/main" val="2241583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Object 11" hidden="1">
                        <a:extLst>
                          <a:ext uri="{FF2B5EF4-FFF2-40B4-BE49-F238E27FC236}">
                            <a16:creationId xmlns:a16="http://schemas.microsoft.com/office/drawing/2014/main" id="{FF212183-A063-4EFA-AEFC-9691C6F866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90CA2F2E-158D-4A47-9850-09452B8CB5BC}"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41624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E9463B90-BD1C-4583-93A2-D5316723D353}"/>
              </a:ext>
            </a:extLst>
          </p:cNvPr>
          <p:cNvSpPr>
            <a:spLocks noGrp="1"/>
          </p:cNvSpPr>
          <p:nvPr>
            <p:ph type="body" sz="quarter" idx="16"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401179119"/>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D157DAE-7379-4EE3-B57B-8E74B70B0731}"/>
              </a:ext>
            </a:extLst>
          </p:cNvPr>
          <p:cNvGraphicFramePr>
            <a:graphicFrameLocks noChangeAspect="1"/>
          </p:cNvGraphicFramePr>
          <p:nvPr userDrawn="1">
            <p:custDataLst>
              <p:tags r:id="rId1"/>
            </p:custDataLst>
            <p:extLst>
              <p:ext uri="{D42A27DB-BD31-4B8C-83A1-F6EECF244321}">
                <p14:modId xmlns:p14="http://schemas.microsoft.com/office/powerpoint/2010/main" val="2176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Object 11" hidden="1">
                        <a:extLst>
                          <a:ext uri="{FF2B5EF4-FFF2-40B4-BE49-F238E27FC236}">
                            <a16:creationId xmlns:a16="http://schemas.microsoft.com/office/drawing/2014/main" id="{4D157DAE-7379-4EE3-B57B-8E74B70B07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8FA53976-998E-434E-AC9D-9F4C2BDA7828}"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252094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3359151"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3161506"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6323016" y="1844676"/>
            <a:ext cx="2509834"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6096000" y="1844675"/>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F177903-6BC9-429F-9BD6-6B380BE220F0}"/>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285860104"/>
      </p:ext>
    </p:extLst>
  </p:cSld>
  <p:clrMapOvr>
    <a:masterClrMapping/>
  </p:clrMapOvr>
  <p:extLst>
    <p:ext uri="{DCECCB84-F9BA-43D5-87BE-67443E8EF086}">
      <p15:sldGuideLst xmlns:p15="http://schemas.microsoft.com/office/powerpoint/2012/main">
        <p15:guide id="1" pos="1867">
          <p15:clr>
            <a:srgbClr val="A4A3A4"/>
          </p15:clr>
        </p15:guide>
        <p15:guide id="2" orient="horz" pos="1162">
          <p15:clr>
            <a:srgbClr val="A4A3A4"/>
          </p15:clr>
        </p15:guide>
        <p15:guide id="3" pos="2116">
          <p15:clr>
            <a:srgbClr val="A4A3A4"/>
          </p15:clr>
        </p15:guide>
        <p15:guide id="4" pos="3704">
          <p15:clr>
            <a:srgbClr val="A4A3A4"/>
          </p15:clr>
        </p15:guide>
        <p15:guide id="5" pos="3976">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uneven colum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CB67B95-FABF-4C30-9F94-8FEB0E8EAB01}"/>
              </a:ext>
            </a:extLst>
          </p:cNvPr>
          <p:cNvGraphicFramePr>
            <a:graphicFrameLocks noChangeAspect="1"/>
          </p:cNvGraphicFramePr>
          <p:nvPr userDrawn="1">
            <p:custDataLst>
              <p:tags r:id="rId1"/>
            </p:custDataLst>
            <p:extLst>
              <p:ext uri="{D42A27DB-BD31-4B8C-83A1-F6EECF244321}">
                <p14:modId xmlns:p14="http://schemas.microsoft.com/office/powerpoint/2010/main" val="981507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2CB67B95-FABF-4C30-9F94-8FEB0E8EAB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4A9119E-FD83-4B22-9950-DA372C2079B4}"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739775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96024B65-EE18-4764-860A-6E0C1DA2FC04}"/>
              </a:ext>
            </a:extLst>
          </p:cNvPr>
          <p:cNvSpPr>
            <a:spLocks noGrp="1"/>
          </p:cNvSpPr>
          <p:nvPr>
            <p:ph type="body" sz="quarter" idx="16"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343833054"/>
      </p:ext>
    </p:extLst>
  </p:cSld>
  <p:clrMapOvr>
    <a:masterClrMapping/>
  </p:clrMapOvr>
  <p:extLst>
    <p:ext uri="{DCECCB84-F9BA-43D5-87BE-67443E8EF086}">
      <p15:sldGuideLst xmlns:p15="http://schemas.microsoft.com/office/powerpoint/2012/main">
        <p15:guide id="2" orient="horz" pos="1162">
          <p15:clr>
            <a:srgbClr val="A4A3A4"/>
          </p15:clr>
        </p15:guide>
        <p15:guide id="3" pos="4929">
          <p15:clr>
            <a:srgbClr val="A4A3A4"/>
          </p15:clr>
        </p15:guide>
        <p15:guide id="4" pos="5201">
          <p15:clr>
            <a:srgbClr val="A4A3A4"/>
          </p15:clr>
        </p15:guide>
        <p15:guide id="5" orient="horz" pos="3884">
          <p15:clr>
            <a:srgbClr val="A4A3A4"/>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uneven columns 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199728-D223-4302-A58F-3E88A4799FBD}"/>
              </a:ext>
            </a:extLst>
          </p:cNvPr>
          <p:cNvGraphicFramePr>
            <a:graphicFrameLocks noChangeAspect="1"/>
          </p:cNvGraphicFramePr>
          <p:nvPr userDrawn="1">
            <p:custDataLst>
              <p:tags r:id="rId1"/>
            </p:custDataLst>
            <p:extLst>
              <p:ext uri="{D42A27DB-BD31-4B8C-83A1-F6EECF244321}">
                <p14:modId xmlns:p14="http://schemas.microsoft.com/office/powerpoint/2010/main" val="1133311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5F199728-D223-4302-A58F-3E88A4799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B9CA327A-8639-4EBC-A9AE-CE9184F29179}"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838993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5FA102F6-68E7-43AF-86DE-063426B6489C}"/>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725462731"/>
      </p:ext>
    </p:extLst>
  </p:cSld>
  <p:clrMapOvr>
    <a:masterClrMapping/>
  </p:clrMapOvr>
  <p:extLst>
    <p:ext uri="{DCECCB84-F9BA-43D5-87BE-67443E8EF086}">
      <p15:sldGuideLst xmlns:p15="http://schemas.microsoft.com/office/powerpoint/2012/main">
        <p15:guide id="2" orient="horz" pos="1162">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hree uneven colum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DA121E1-DB7B-4694-BD6A-4E34F277D272}"/>
              </a:ext>
            </a:extLst>
          </p:cNvPr>
          <p:cNvGraphicFramePr>
            <a:graphicFrameLocks noChangeAspect="1"/>
          </p:cNvGraphicFramePr>
          <p:nvPr userDrawn="1">
            <p:custDataLst>
              <p:tags r:id="rId1"/>
            </p:custDataLst>
            <p:extLst>
              <p:ext uri="{D42A27DB-BD31-4B8C-83A1-F6EECF244321}">
                <p14:modId xmlns:p14="http://schemas.microsoft.com/office/powerpoint/2010/main" val="3781801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ADA121E1-DB7B-4694-BD6A-4E34F277D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ED225FA4-E9BC-4CEE-B68B-C78B4A21C9A2}"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542606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6323016" y="1844676"/>
            <a:ext cx="2509834"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6096000" y="1844675"/>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CA8E03AC-9EA6-4390-8942-5AE5AF884A1F}"/>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3757650730"/>
      </p:ext>
    </p:extLst>
  </p:cSld>
  <p:clrMapOvr>
    <a:masterClrMapping/>
  </p:clrMapOvr>
  <p:extLst>
    <p:ext uri="{DCECCB84-F9BA-43D5-87BE-67443E8EF086}">
      <p15:sldGuideLst xmlns:p15="http://schemas.microsoft.com/office/powerpoint/2012/main">
        <p15:guide id="2" orient="horz" pos="1162">
          <p15:clr>
            <a:srgbClr val="A4A3A4"/>
          </p15:clr>
        </p15:guide>
        <p15:guide id="4" pos="3704">
          <p15:clr>
            <a:srgbClr val="A4A3A4"/>
          </p15:clr>
        </p15:guide>
        <p15:guide id="5" pos="3976">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Divided in fou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E96D08-1FB4-4FED-8F60-60E30CC806D6}"/>
              </a:ext>
            </a:extLst>
          </p:cNvPr>
          <p:cNvGraphicFramePr>
            <a:graphicFrameLocks noChangeAspect="1"/>
          </p:cNvGraphicFramePr>
          <p:nvPr userDrawn="1">
            <p:custDataLst>
              <p:tags r:id="rId1"/>
            </p:custDataLst>
            <p:extLst>
              <p:ext uri="{D42A27DB-BD31-4B8C-83A1-F6EECF244321}">
                <p14:modId xmlns:p14="http://schemas.microsoft.com/office/powerpoint/2010/main" val="3803236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F4E96D08-1FB4-4FED-8F60-60E30CC806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571F325-C347-4B49-BE08-1298C5A428D4}"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6311899" y="1844676"/>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6096000"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099B0C97-1EA7-4D3E-9DA6-E74C3BEC0254}"/>
              </a:ext>
            </a:extLst>
          </p:cNvPr>
          <p:cNvSpPr>
            <a:spLocks noGrp="1"/>
          </p:cNvSpPr>
          <p:nvPr>
            <p:ph sz="quarter" idx="15" hasCustomPrompt="1"/>
          </p:nvPr>
        </p:nvSpPr>
        <p:spPr>
          <a:xfrm>
            <a:off x="442812" y="4112088"/>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6">
            <a:extLst>
              <a:ext uri="{FF2B5EF4-FFF2-40B4-BE49-F238E27FC236}">
                <a16:creationId xmlns:a16="http://schemas.microsoft.com/office/drawing/2014/main" id="{29CF9DCC-673E-471D-ABA7-C81CB42E55EA}"/>
              </a:ext>
            </a:extLst>
          </p:cNvPr>
          <p:cNvSpPr>
            <a:spLocks noGrp="1"/>
          </p:cNvSpPr>
          <p:nvPr>
            <p:ph sz="quarter" idx="16" hasCustomPrompt="1"/>
          </p:nvPr>
        </p:nvSpPr>
        <p:spPr>
          <a:xfrm>
            <a:off x="6311798" y="4112088"/>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4156C07A-6773-4155-AD3A-F6552FA11378}"/>
              </a:ext>
            </a:extLst>
          </p:cNvPr>
          <p:cNvCxnSpPr>
            <a:cxnSpLocks/>
          </p:cNvCxnSpPr>
          <p:nvPr userDrawn="1"/>
        </p:nvCxnSpPr>
        <p:spPr>
          <a:xfrm>
            <a:off x="442913" y="3950675"/>
            <a:ext cx="5436000" cy="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6D22C1-334D-4DDC-AFB0-5B92C1A7D941}"/>
              </a:ext>
            </a:extLst>
          </p:cNvPr>
          <p:cNvCxnSpPr>
            <a:cxnSpLocks/>
          </p:cNvCxnSpPr>
          <p:nvPr userDrawn="1"/>
        </p:nvCxnSpPr>
        <p:spPr>
          <a:xfrm>
            <a:off x="6313087" y="3950675"/>
            <a:ext cx="5436000" cy="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D815F92E-C83F-49B4-BBBD-C76E98B72027}"/>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41386230"/>
      </p:ext>
    </p:extLst>
  </p:cSld>
  <p:clrMapOvr>
    <a:masterClrMapping/>
  </p:clrMapOvr>
  <p:extLst>
    <p:ext uri="{DCECCB84-F9BA-43D5-87BE-67443E8EF086}">
      <p15:sldGuideLst xmlns:p15="http://schemas.microsoft.com/office/powerpoint/2012/main">
        <p15:guide id="1" orient="horz" pos="1162">
          <p15:clr>
            <a:srgbClr val="A4A3A4"/>
          </p15:clr>
        </p15:guide>
        <p15:guide id="2" pos="3704">
          <p15:clr>
            <a:srgbClr val="A4A3A4"/>
          </p15:clr>
        </p15:guide>
        <p15:guide id="3" pos="3976">
          <p15:clr>
            <a:srgbClr val="A4A3A4"/>
          </p15:clr>
        </p15:guide>
        <p15:guide id="4" orient="horz" pos="3884">
          <p15:clr>
            <a:srgbClr val="A4A3A4"/>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Divided vertical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41D203B-624D-41AD-B3FB-7ACDB9792E40}"/>
              </a:ext>
            </a:extLst>
          </p:cNvPr>
          <p:cNvGraphicFramePr>
            <a:graphicFrameLocks noChangeAspect="1"/>
          </p:cNvGraphicFramePr>
          <p:nvPr userDrawn="1">
            <p:custDataLst>
              <p:tags r:id="rId1"/>
            </p:custDataLst>
            <p:extLst>
              <p:ext uri="{D42A27DB-BD31-4B8C-83A1-F6EECF244321}">
                <p14:modId xmlns:p14="http://schemas.microsoft.com/office/powerpoint/2010/main" val="179383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341D203B-624D-41AD-B3FB-7ACDB9792E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D2446A5-4EC0-4459-AEA7-CCE28D1DF523}"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6">
            <a:extLst>
              <a:ext uri="{FF2B5EF4-FFF2-40B4-BE49-F238E27FC236}">
                <a16:creationId xmlns:a16="http://schemas.microsoft.com/office/drawing/2014/main" id="{7C6E3ECE-0DF6-4CFB-9650-7C6108FD900F}"/>
              </a:ext>
            </a:extLst>
          </p:cNvPr>
          <p:cNvSpPr>
            <a:spLocks noGrp="1"/>
          </p:cNvSpPr>
          <p:nvPr>
            <p:ph sz="quarter" idx="16" hasCustomPrompt="1"/>
          </p:nvPr>
        </p:nvSpPr>
        <p:spPr>
          <a:xfrm>
            <a:off x="442912" y="2972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7" name="Content Placeholder 6">
            <a:extLst>
              <a:ext uri="{FF2B5EF4-FFF2-40B4-BE49-F238E27FC236}">
                <a16:creationId xmlns:a16="http://schemas.microsoft.com/office/drawing/2014/main" id="{651D775D-D1D3-4C96-90D3-0E91B9071A86}"/>
              </a:ext>
            </a:extLst>
          </p:cNvPr>
          <p:cNvSpPr>
            <a:spLocks noGrp="1"/>
          </p:cNvSpPr>
          <p:nvPr>
            <p:ph sz="quarter" idx="17" hasCustomPrompt="1"/>
          </p:nvPr>
        </p:nvSpPr>
        <p:spPr>
          <a:xfrm>
            <a:off x="442912" y="4100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8" name="Content Placeholder 6">
            <a:extLst>
              <a:ext uri="{FF2B5EF4-FFF2-40B4-BE49-F238E27FC236}">
                <a16:creationId xmlns:a16="http://schemas.microsoft.com/office/drawing/2014/main" id="{C2AE9638-33A7-46A7-8D23-963BA7A235A7}"/>
              </a:ext>
            </a:extLst>
          </p:cNvPr>
          <p:cNvSpPr>
            <a:spLocks noGrp="1"/>
          </p:cNvSpPr>
          <p:nvPr>
            <p:ph sz="quarter" idx="18" hasCustomPrompt="1"/>
          </p:nvPr>
        </p:nvSpPr>
        <p:spPr>
          <a:xfrm>
            <a:off x="442912" y="5228675"/>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4" name="Text Placeholder 8">
            <a:extLst>
              <a:ext uri="{FF2B5EF4-FFF2-40B4-BE49-F238E27FC236}">
                <a16:creationId xmlns:a16="http://schemas.microsoft.com/office/drawing/2014/main" id="{8967667F-829A-47C4-9F19-1C35FE7D6AEB}"/>
              </a:ext>
            </a:extLst>
          </p:cNvPr>
          <p:cNvSpPr>
            <a:spLocks noGrp="1"/>
          </p:cNvSpPr>
          <p:nvPr>
            <p:ph type="body" sz="quarter" idx="19"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029653616"/>
      </p:ext>
    </p:extLst>
  </p:cSld>
  <p:clrMapOvr>
    <a:masterClrMapping/>
  </p:clrMapOvr>
  <p:extLst>
    <p:ext uri="{DCECCB84-F9BA-43D5-87BE-67443E8EF086}">
      <p15:sldGuideLst xmlns:p15="http://schemas.microsoft.com/office/powerpoint/2012/main">
        <p15:guide id="2" orient="horz" pos="1162">
          <p15:clr>
            <a:srgbClr val="A4A3A4"/>
          </p15:clr>
        </p15:guide>
        <p15:guide id="3" pos="4929">
          <p15:clr>
            <a:srgbClr val="A4A3A4"/>
          </p15:clr>
        </p15:guide>
        <p15:guide id="4" pos="5201">
          <p15:clr>
            <a:srgbClr val="A4A3A4"/>
          </p15:clr>
        </p15:guide>
        <p15:guide id="5" orient="horz" pos="388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81F5DC7-B5B4-454B-BCED-E135CFF568DB}"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9F675D-7D99-43D3-8A96-ADAA540629A2}"/>
              </a:ext>
            </a:extLst>
          </p:cNvPr>
          <p:cNvGraphicFramePr>
            <a:graphicFrameLocks noChangeAspect="1"/>
          </p:cNvGraphicFramePr>
          <p:nvPr userDrawn="1">
            <p:custDataLst>
              <p:tags r:id="rId1"/>
            </p:custDataLst>
            <p:extLst>
              <p:ext uri="{D42A27DB-BD31-4B8C-83A1-F6EECF244321}">
                <p14:modId xmlns:p14="http://schemas.microsoft.com/office/powerpoint/2010/main" val="2969751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59F675D-7D99-43D3-8A96-ADAA540629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11290996"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4AAD205-E8F2-4F16-974C-3A91FA2175B6}"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Text Placeholder 8">
            <a:extLst>
              <a:ext uri="{FF2B5EF4-FFF2-40B4-BE49-F238E27FC236}">
                <a16:creationId xmlns:a16="http://schemas.microsoft.com/office/drawing/2014/main" id="{E433B58D-86BA-4109-90D4-F095EED7DE92}"/>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47772759"/>
      </p:ext>
    </p:extLst>
  </p:cSld>
  <p:clrMapOvr>
    <a:masterClrMapping/>
  </p:clrMapOvr>
  <p:extLst>
    <p:ext uri="{DCECCB84-F9BA-43D5-87BE-67443E8EF086}">
      <p15:sldGuideLst xmlns:p15="http://schemas.microsoft.com/office/powerpoint/2012/main">
        <p15:guide id="2" orient="horz" pos="1162">
          <p15:clr>
            <a:srgbClr val="A4A3A4"/>
          </p15:clr>
        </p15:guide>
        <p15:guide id="6" orient="horz" pos="3884">
          <p15:clr>
            <a:srgbClr val="A4A3A4"/>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75CE1C-92B7-4CAD-A3CF-630F26898D8F}"/>
              </a:ext>
            </a:extLst>
          </p:cNvPr>
          <p:cNvGraphicFramePr>
            <a:graphicFrameLocks noChangeAspect="1"/>
          </p:cNvGraphicFramePr>
          <p:nvPr userDrawn="1">
            <p:custDataLst>
              <p:tags r:id="rId1"/>
            </p:custDataLst>
            <p:extLst>
              <p:ext uri="{D42A27DB-BD31-4B8C-83A1-F6EECF244321}">
                <p14:modId xmlns:p14="http://schemas.microsoft.com/office/powerpoint/2010/main" val="1625725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2F75CE1C-92B7-4CAD-A3CF-630F26898D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94F45A6E-91FD-4967-A871-1AB03209C370}"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Tree>
    <p:extLst>
      <p:ext uri="{BB962C8B-B14F-4D97-AF65-F5344CB8AC3E}">
        <p14:creationId xmlns:p14="http://schemas.microsoft.com/office/powerpoint/2010/main" val="3007214678"/>
      </p:ext>
    </p:extLst>
  </p:cSld>
  <p:clrMapOvr>
    <a:masterClrMapping/>
  </p:clrMapOvr>
  <p:extLst>
    <p:ext uri="{DCECCB84-F9BA-43D5-87BE-67443E8EF086}">
      <p15:sldGuideLst xmlns:p15="http://schemas.microsoft.com/office/powerpoint/2012/main">
        <p15:guide id="2" orient="horz" pos="1162">
          <p15:clr>
            <a:srgbClr val="A4A3A4"/>
          </p15:clr>
        </p15:guide>
        <p15:guide id="3" orient="horz" pos="3884">
          <p15:clr>
            <a:srgbClr val="A4A3A4"/>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lide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4D8608D-C544-4633-BE62-6A5EFC2949C4}"/>
              </a:ext>
            </a:extLst>
          </p:cNvPr>
          <p:cNvGraphicFramePr>
            <a:graphicFrameLocks noChangeAspect="1"/>
          </p:cNvGraphicFramePr>
          <p:nvPr userDrawn="1">
            <p:custDataLst>
              <p:tags r:id="rId1"/>
            </p:custDataLst>
            <p:extLst>
              <p:ext uri="{D42A27DB-BD31-4B8C-83A1-F6EECF244321}">
                <p14:modId xmlns:p14="http://schemas.microsoft.com/office/powerpoint/2010/main" val="26360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4D8608D-C544-4633-BE62-6A5EFC2949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FB819DD-16E5-49A2-A032-6AF9A08109AB}"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2" name="Text Placeholder 11">
            <a:extLst>
              <a:ext uri="{FF2B5EF4-FFF2-40B4-BE49-F238E27FC236}">
                <a16:creationId xmlns:a16="http://schemas.microsoft.com/office/drawing/2014/main" id="{0F9C898A-4B55-4962-8484-2E6D27777B44}"/>
              </a:ext>
            </a:extLst>
          </p:cNvPr>
          <p:cNvSpPr>
            <a:spLocks noGrp="1"/>
          </p:cNvSpPr>
          <p:nvPr>
            <p:ph type="body" sz="quarter" idx="14" hasCustomPrompt="1"/>
          </p:nvPr>
        </p:nvSpPr>
        <p:spPr>
          <a:xfrm>
            <a:off x="7874624" y="1566000"/>
            <a:ext cx="3609975" cy="5292000"/>
          </a:xfrm>
          <a:solidFill>
            <a:schemeClr val="accent1"/>
          </a:solidFill>
        </p:spPr>
        <p:txBody>
          <a:bodyPr/>
          <a:lstStyle>
            <a:lvl1pPr rtl="0">
              <a:buNone/>
              <a:defRPr sz="100">
                <a:solidFill>
                  <a:schemeClr val="accent2">
                    <a:alpha val="0"/>
                  </a:schemeClr>
                </a:solidFill>
              </a:defRPr>
            </a:lvl1pPr>
          </a:lstStyle>
          <a:p>
            <a:pPr lvl="0"/>
            <a:r>
              <a:rPr lang="en-US"/>
              <a:t> </a:t>
            </a:r>
          </a:p>
        </p:txBody>
      </p:sp>
      <p:sp>
        <p:nvSpPr>
          <p:cNvPr id="13" name="Text Placeholder 11">
            <a:extLst>
              <a:ext uri="{FF2B5EF4-FFF2-40B4-BE49-F238E27FC236}">
                <a16:creationId xmlns:a16="http://schemas.microsoft.com/office/drawing/2014/main" id="{A0A2B609-82BB-4478-832C-1CFA77D422FB}"/>
              </a:ext>
            </a:extLst>
          </p:cNvPr>
          <p:cNvSpPr>
            <a:spLocks noGrp="1"/>
          </p:cNvSpPr>
          <p:nvPr>
            <p:ph type="body" sz="quarter" idx="15" hasCustomPrompt="1"/>
          </p:nvPr>
        </p:nvSpPr>
        <p:spPr>
          <a:xfrm>
            <a:off x="6502399" y="0"/>
            <a:ext cx="3609975" cy="5292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15" name="Picture Placeholder 14">
            <a:extLst>
              <a:ext uri="{FF2B5EF4-FFF2-40B4-BE49-F238E27FC236}">
                <a16:creationId xmlns:a16="http://schemas.microsoft.com/office/drawing/2014/main" id="{DA845C6E-128E-4B75-8A1E-9033DD416A3F}"/>
              </a:ext>
            </a:extLst>
          </p:cNvPr>
          <p:cNvSpPr>
            <a:spLocks noGrp="1"/>
          </p:cNvSpPr>
          <p:nvPr>
            <p:ph type="pic" sz="quarter" idx="16" hasCustomPrompt="1"/>
          </p:nvPr>
        </p:nvSpPr>
        <p:spPr>
          <a:xfrm>
            <a:off x="7188099" y="792524"/>
            <a:ext cx="3610800" cy="4950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6" name="Text Placeholder 7">
            <a:extLst>
              <a:ext uri="{FF2B5EF4-FFF2-40B4-BE49-F238E27FC236}">
                <a16:creationId xmlns:a16="http://schemas.microsoft.com/office/drawing/2014/main" id="{5FF24B34-3272-489A-9964-2993EE7F92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5437188" cy="828000"/>
          </a:xfrm>
        </p:spPr>
        <p:txBody>
          <a:bodyPr vert="horz"/>
          <a:lstStyle>
            <a:lvl1pPr rtl="0">
              <a:defRPr/>
            </a:lvl1pPr>
          </a:lstStyle>
          <a:p>
            <a:r>
              <a:rPr lang="en-US"/>
              <a:t>CLICK TO EDIT TITLE</a:t>
            </a:r>
          </a:p>
        </p:txBody>
      </p:sp>
    </p:spTree>
    <p:extLst>
      <p:ext uri="{BB962C8B-B14F-4D97-AF65-F5344CB8AC3E}">
        <p14:creationId xmlns:p14="http://schemas.microsoft.com/office/powerpoint/2010/main" val="2613399643"/>
      </p:ext>
    </p:extLst>
  </p:cSld>
  <p:clrMapOvr>
    <a:masterClrMapping/>
  </p:clrMapOvr>
  <p:extLst>
    <p:ext uri="{DCECCB84-F9BA-43D5-87BE-67443E8EF086}">
      <p15:sldGuideLst xmlns:p15="http://schemas.microsoft.com/office/powerpoint/2012/main">
        <p15:guide id="1" orient="horz" pos="1162">
          <p15:clr>
            <a:srgbClr val="A4A3A4"/>
          </p15:clr>
        </p15:guide>
        <p15:guide id="2" pos="3976">
          <p15:clr>
            <a:srgbClr val="A4A3A4"/>
          </p15:clr>
        </p15:guide>
        <p15:guide id="3" pos="3704">
          <p15:clr>
            <a:srgbClr val="A4A3A4"/>
          </p15:clr>
        </p15:guide>
        <p15:guide id="4" orient="horz" pos="3884">
          <p15:clr>
            <a:srgbClr val="A4A3A4"/>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lor divided 1">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34019D5-857E-4818-9614-9740AFDED5F5}"/>
              </a:ext>
            </a:extLst>
          </p:cNvPr>
          <p:cNvGraphicFramePr>
            <a:graphicFrameLocks noChangeAspect="1"/>
          </p:cNvGraphicFramePr>
          <p:nvPr userDrawn="1">
            <p:custDataLst>
              <p:tags r:id="rId1"/>
            </p:custDataLst>
            <p:extLst>
              <p:ext uri="{D42A27DB-BD31-4B8C-83A1-F6EECF244321}">
                <p14:modId xmlns:p14="http://schemas.microsoft.com/office/powerpoint/2010/main" val="3530853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234019D5-857E-4818-9614-9740AFDED5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7B2C621-4316-4ED2-82E1-1E742B852BC1}"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3752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lor divided 2">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2AF5BD1-D991-4C4C-B0BE-BC4BD6210A74}"/>
              </a:ext>
            </a:extLst>
          </p:cNvPr>
          <p:cNvGraphicFramePr>
            <a:graphicFrameLocks noChangeAspect="1"/>
          </p:cNvGraphicFramePr>
          <p:nvPr userDrawn="1">
            <p:custDataLst>
              <p:tags r:id="rId1"/>
            </p:custDataLst>
            <p:extLst>
              <p:ext uri="{D42A27DB-BD31-4B8C-83A1-F6EECF244321}">
                <p14:modId xmlns:p14="http://schemas.microsoft.com/office/powerpoint/2010/main" val="558856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52AF5BD1-D991-4C4C-B0BE-BC4BD6210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0"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CD0CD37-2858-469D-8DC5-A43DBBCEAEC1}"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054494"/>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Color divided 3">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8CCCE78-D185-4667-9FA8-4797E239BB26}"/>
              </a:ext>
            </a:extLst>
          </p:cNvPr>
          <p:cNvGraphicFramePr>
            <a:graphicFrameLocks noChangeAspect="1"/>
          </p:cNvGraphicFramePr>
          <p:nvPr userDrawn="1">
            <p:custDataLst>
              <p:tags r:id="rId1"/>
            </p:custDataLst>
            <p:extLst>
              <p:ext uri="{D42A27DB-BD31-4B8C-83A1-F6EECF244321}">
                <p14:modId xmlns:p14="http://schemas.microsoft.com/office/powerpoint/2010/main" val="3881969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98CCCE78-D185-4667-9FA8-4797E239BB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8272463"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FCD4521-CF81-4975-BF6A-212877E689C3}"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8715376"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2" y="1844676"/>
            <a:ext cx="347273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F2824C1A-93FB-492E-8216-FA8CDC4ED1E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65549290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Color divided 4">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8278131-517D-4AE8-BC21-920BB6863795}"/>
              </a:ext>
            </a:extLst>
          </p:cNvPr>
          <p:cNvGraphicFramePr>
            <a:graphicFrameLocks noChangeAspect="1"/>
          </p:cNvGraphicFramePr>
          <p:nvPr userDrawn="1">
            <p:custDataLst>
              <p:tags r:id="rId1"/>
            </p:custDataLst>
            <p:extLst>
              <p:ext uri="{D42A27DB-BD31-4B8C-83A1-F6EECF244321}">
                <p14:modId xmlns:p14="http://schemas.microsoft.com/office/powerpoint/2010/main" val="416483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F8278131-517D-4AE8-BC21-920BB68637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8272463"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3C3E3DD-14F1-4A32-ABAC-C7089C182F2C}"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8715376"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3" y="1844676"/>
            <a:ext cx="3472747"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90038770-446B-408C-8005-CFCA1B5E39E8}"/>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521439641"/>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lor divided with im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3435EA-E809-49C8-B4BC-3F7BDDE81DA2}"/>
              </a:ext>
            </a:extLst>
          </p:cNvPr>
          <p:cNvGraphicFramePr>
            <a:graphicFrameLocks noChangeAspect="1"/>
          </p:cNvGraphicFramePr>
          <p:nvPr userDrawn="1">
            <p:custDataLst>
              <p:tags r:id="rId1"/>
            </p:custDataLst>
            <p:extLst>
              <p:ext uri="{D42A27DB-BD31-4B8C-83A1-F6EECF244321}">
                <p14:modId xmlns:p14="http://schemas.microsoft.com/office/powerpoint/2010/main" val="859780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6E3435EA-E809-49C8-B4BC-3F7BDDE81D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1">
            <a:extLst>
              <a:ext uri="{FF2B5EF4-FFF2-40B4-BE49-F238E27FC236}">
                <a16:creationId xmlns:a16="http://schemas.microsoft.com/office/drawing/2014/main" id="{652E570D-F25D-40F1-BAD2-E3B4D01D94D8}"/>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4" y="728661"/>
            <a:ext cx="3457574" cy="183356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5BB095BF-7BFD-4F1F-AFF8-3DCF62B03D70}"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2928481"/>
            <a:ext cx="3457575" cy="3237369"/>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4" y="792000"/>
            <a:ext cx="3492500" cy="537332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800100"/>
            <a:ext cx="0" cy="536575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Picture Placeholder 14">
            <a:extLst>
              <a:ext uri="{FF2B5EF4-FFF2-40B4-BE49-F238E27FC236}">
                <a16:creationId xmlns:a16="http://schemas.microsoft.com/office/drawing/2014/main" id="{39F8E8F3-E5D6-48BD-AB72-BA14795EE292}"/>
              </a:ext>
            </a:extLst>
          </p:cNvPr>
          <p:cNvSpPr>
            <a:spLocks noGrp="1"/>
          </p:cNvSpPr>
          <p:nvPr>
            <p:ph type="pic" sz="quarter" idx="17"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333554726"/>
      </p:ext>
    </p:extLst>
  </p:cSld>
  <p:clrMapOvr>
    <a:masterClrMapping/>
  </p:clrMapOvr>
  <p:extLst>
    <p:ext uri="{DCECCB84-F9BA-43D5-87BE-67443E8EF086}">
      <p15:sldGuideLst xmlns:p15="http://schemas.microsoft.com/office/powerpoint/2012/main">
        <p15:guide id="1" pos="2479">
          <p15:clr>
            <a:srgbClr val="A4A3A4"/>
          </p15:clr>
        </p15:guide>
        <p15:guide id="2" orient="horz" pos="1842">
          <p15:clr>
            <a:srgbClr val="A4A3A4"/>
          </p15:clr>
        </p15:guide>
        <p15:guide id="3" pos="2751">
          <p15:clr>
            <a:srgbClr val="A4A3A4"/>
          </p15:clr>
        </p15:guide>
        <p15:guide id="4" pos="4929">
          <p15:clr>
            <a:srgbClr val="A4A3A4"/>
          </p15:clr>
        </p15:guide>
        <p15:guide id="5" pos="5201">
          <p15:clr>
            <a:srgbClr val="A4A3A4"/>
          </p15:clr>
        </p15:guide>
        <p15:guide id="6" orient="horz" pos="504">
          <p15:clr>
            <a:srgbClr val="A4A3A4"/>
          </p15:clr>
        </p15:guide>
        <p15:guide id="7" orient="horz" pos="3884">
          <p15:clr>
            <a:srgbClr val="A4A3A4"/>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lor divided slide with im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1AEB850-67E2-41F6-B60E-9C5DECD1BA9E}"/>
              </a:ext>
            </a:extLst>
          </p:cNvPr>
          <p:cNvGraphicFramePr>
            <a:graphicFrameLocks noChangeAspect="1"/>
          </p:cNvGraphicFramePr>
          <p:nvPr userDrawn="1">
            <p:custDataLst>
              <p:tags r:id="rId1"/>
            </p:custDataLst>
            <p:extLst>
              <p:ext uri="{D42A27DB-BD31-4B8C-83A1-F6EECF244321}">
                <p14:modId xmlns:p14="http://schemas.microsoft.com/office/powerpoint/2010/main" val="418670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A1AEB850-67E2-41F6-B60E-9C5DECD1B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63F1E0E2-C301-4DD2-B142-E679FD90754F}"/>
              </a:ext>
            </a:extLst>
          </p:cNvPr>
          <p:cNvSpPr>
            <a:spLocks noGrp="1"/>
          </p:cNvSpPr>
          <p:nvPr>
            <p:ph type="body" sz="quarter" idx="16" hasCustomPrompt="1"/>
          </p:nvPr>
        </p:nvSpPr>
        <p:spPr>
          <a:xfrm>
            <a:off x="0" y="0"/>
            <a:ext cx="8256588"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4" y="728662"/>
            <a:ext cx="3457574" cy="1620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5A5AC7F-5222-43B8-AA47-40851A367301}"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2928481"/>
            <a:ext cx="3457575" cy="3237369"/>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699496" y="792523"/>
            <a:ext cx="3060000" cy="537332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4">
            <a:extLst>
              <a:ext uri="{FF2B5EF4-FFF2-40B4-BE49-F238E27FC236}">
                <a16:creationId xmlns:a16="http://schemas.microsoft.com/office/drawing/2014/main" id="{39F8E8F3-E5D6-48BD-AB72-BA14795EE292}"/>
              </a:ext>
            </a:extLst>
          </p:cNvPr>
          <p:cNvSpPr>
            <a:spLocks noGrp="1"/>
          </p:cNvSpPr>
          <p:nvPr>
            <p:ph type="pic" sz="quarter" idx="17"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2658717733"/>
      </p:ext>
    </p:extLst>
  </p:cSld>
  <p:clrMapOvr>
    <a:masterClrMapping/>
  </p:clrMapOvr>
  <p:extLst>
    <p:ext uri="{DCECCB84-F9BA-43D5-87BE-67443E8EF086}">
      <p15:sldGuideLst xmlns:p15="http://schemas.microsoft.com/office/powerpoint/2012/main">
        <p15:guide id="1" pos="2479">
          <p15:clr>
            <a:srgbClr val="A4A3A4"/>
          </p15:clr>
        </p15:guide>
        <p15:guide id="2" orient="horz" pos="1842">
          <p15:clr>
            <a:srgbClr val="A4A3A4"/>
          </p15:clr>
        </p15:guide>
        <p15:guide id="3" pos="2751">
          <p15:clr>
            <a:srgbClr val="A4A3A4"/>
          </p15:clr>
        </p15:guide>
        <p15:guide id="4" pos="4929">
          <p15:clr>
            <a:srgbClr val="A4A3A4"/>
          </p15:clr>
        </p15:guide>
        <p15:guide id="5" pos="5201">
          <p15:clr>
            <a:srgbClr val="A4A3A4"/>
          </p15:clr>
        </p15:guide>
        <p15:guide id="6" orient="horz" pos="504">
          <p15:clr>
            <a:srgbClr val="A4A3A4"/>
          </p15:clr>
        </p15:guide>
        <p15:guide id="7" pos="5473">
          <p15:clr>
            <a:srgbClr val="A4A3A4"/>
          </p15:clr>
        </p15:guide>
        <p15:guide id="8" orient="horz" pos="3884">
          <p15:clr>
            <a:srgbClr val="A4A3A4"/>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lor divided with image 3">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6034B6-B045-41AF-B7C8-C990F74E07A9}"/>
              </a:ext>
            </a:extLst>
          </p:cNvPr>
          <p:cNvGraphicFramePr>
            <a:graphicFrameLocks noChangeAspect="1"/>
          </p:cNvGraphicFramePr>
          <p:nvPr userDrawn="1">
            <p:custDataLst>
              <p:tags r:id="rId1"/>
            </p:custDataLst>
            <p:extLst>
              <p:ext uri="{D42A27DB-BD31-4B8C-83A1-F6EECF244321}">
                <p14:modId xmlns:p14="http://schemas.microsoft.com/office/powerpoint/2010/main" val="1963181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86034B6-B045-41AF-B7C8-C990F74E07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0"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93D8BF8-0AD4-43F6-A28D-9F2504C60EA2}"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53172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Content Placeholder 6">
            <a:extLst>
              <a:ext uri="{FF2B5EF4-FFF2-40B4-BE49-F238E27FC236}">
                <a16:creationId xmlns:a16="http://schemas.microsoft.com/office/drawing/2014/main" id="{C3C08B7E-4F3E-4DEE-9BE8-65623036BC79}"/>
              </a:ext>
            </a:extLst>
          </p:cNvPr>
          <p:cNvSpPr>
            <a:spLocks noGrp="1"/>
          </p:cNvSpPr>
          <p:nvPr>
            <p:ph sz="quarter" idx="19" hasCustomPrompt="1"/>
          </p:nvPr>
        </p:nvSpPr>
        <p:spPr>
          <a:xfrm>
            <a:off x="10091738" y="1844676"/>
            <a:ext cx="1657350" cy="4321173"/>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52350"/>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6108">
          <p15:clr>
            <a:srgbClr val="A4A3A4"/>
          </p15:clr>
        </p15:guide>
        <p15:guide id="5" pos="6357">
          <p15:clr>
            <a:srgbClr val="A4A3A4"/>
          </p15:clr>
        </p15:guide>
        <p15:guide id="6" orient="horz" pos="388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090443FF-091A-44E0-A72C-AC4A3DF65B89}"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mage divided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F33DD78-07E4-4A9C-987F-8A9C1475B8ED}"/>
              </a:ext>
            </a:extLst>
          </p:cNvPr>
          <p:cNvGraphicFramePr>
            <a:graphicFrameLocks noChangeAspect="1"/>
          </p:cNvGraphicFramePr>
          <p:nvPr userDrawn="1">
            <p:custDataLst>
              <p:tags r:id="rId1"/>
            </p:custDataLst>
            <p:extLst>
              <p:ext uri="{D42A27DB-BD31-4B8C-83A1-F6EECF244321}">
                <p14:modId xmlns:p14="http://schemas.microsoft.com/office/powerpoint/2010/main" val="2016249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F33DD78-07E4-4A9C-987F-8A9C1475B8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0" y="0"/>
            <a:ext cx="3935413"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73227931-0957-4BD4-A904-8DF6A3B19F78}"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53172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61A9E154-053B-4DEB-ADFB-6F765E6C6DB6}"/>
              </a:ext>
            </a:extLst>
          </p:cNvPr>
          <p:cNvSpPr>
            <a:spLocks noGrp="1"/>
          </p:cNvSpPr>
          <p:nvPr>
            <p:ph sz="quarter" idx="19" hasCustomPrompt="1"/>
          </p:nvPr>
        </p:nvSpPr>
        <p:spPr>
          <a:xfrm>
            <a:off x="10091738" y="1844676"/>
            <a:ext cx="1657350" cy="4321174"/>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62394"/>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6108">
          <p15:clr>
            <a:srgbClr val="A4A3A4"/>
          </p15:clr>
        </p15:guide>
        <p15:guide id="5" pos="6357">
          <p15:clr>
            <a:srgbClr val="A4A3A4"/>
          </p15:clr>
        </p15:guide>
        <p15:guide id="6" orient="horz" pos="3884">
          <p15:clr>
            <a:srgbClr val="A4A3A4"/>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Image divided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FE2ACAB-8DF5-4A73-8FDE-7D1BEB27FE98}"/>
              </a:ext>
            </a:extLst>
          </p:cNvPr>
          <p:cNvGraphicFramePr>
            <a:graphicFrameLocks noChangeAspect="1"/>
          </p:cNvGraphicFramePr>
          <p:nvPr userDrawn="1">
            <p:custDataLst>
              <p:tags r:id="rId1"/>
            </p:custDataLst>
            <p:extLst>
              <p:ext uri="{D42A27DB-BD31-4B8C-83A1-F6EECF244321}">
                <p14:modId xmlns:p14="http://schemas.microsoft.com/office/powerpoint/2010/main" val="1016378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2FE2ACAB-8DF5-4A73-8FDE-7D1BEB27F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7B0191F3-1512-4107-AF53-ECB63A3E0F6C}"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3" y="1844676"/>
            <a:ext cx="3472747"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8256588" y="0"/>
            <a:ext cx="3935412"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646508225"/>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lor divided with large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087DDDE-52D8-4AE3-ABBD-DD3C54ED9505}"/>
              </a:ext>
            </a:extLst>
          </p:cNvPr>
          <p:cNvGraphicFramePr>
            <a:graphicFrameLocks noChangeAspect="1"/>
          </p:cNvGraphicFramePr>
          <p:nvPr userDrawn="1">
            <p:custDataLst>
              <p:tags r:id="rId1"/>
            </p:custDataLst>
            <p:extLst>
              <p:ext uri="{D42A27DB-BD31-4B8C-83A1-F6EECF244321}">
                <p14:modId xmlns:p14="http://schemas.microsoft.com/office/powerpoint/2010/main" val="3203498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087DDDE-52D8-4AE3-ABBD-DD3C54ED95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8256587"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Text Placeholder 11">
            <a:extLst>
              <a:ext uri="{FF2B5EF4-FFF2-40B4-BE49-F238E27FC236}">
                <a16:creationId xmlns:a16="http://schemas.microsoft.com/office/drawing/2014/main" id="{580D4EF1-35F2-4F76-ACC0-D63D02765D79}"/>
              </a:ext>
            </a:extLst>
          </p:cNvPr>
          <p:cNvSpPr>
            <a:spLocks noGrp="1"/>
          </p:cNvSpPr>
          <p:nvPr>
            <p:ph type="body" sz="quarter" idx="16" hasCustomPrompt="1"/>
          </p:nvPr>
        </p:nvSpPr>
        <p:spPr>
          <a:xfrm>
            <a:off x="8272463"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8715377" y="728661"/>
            <a:ext cx="3033712" cy="164306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79C491C-5DD6-4F75-90AA-CC2F90CFE0EE}"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16" name="Content Placeholder 6">
            <a:extLst>
              <a:ext uri="{FF2B5EF4-FFF2-40B4-BE49-F238E27FC236}">
                <a16:creationId xmlns:a16="http://schemas.microsoft.com/office/drawing/2014/main" id="{92AA60D6-7A97-455D-843B-42EEEB4BEDB3}"/>
              </a:ext>
            </a:extLst>
          </p:cNvPr>
          <p:cNvSpPr>
            <a:spLocks noGrp="1"/>
          </p:cNvSpPr>
          <p:nvPr>
            <p:ph sz="quarter" idx="19" hasCustomPrompt="1"/>
          </p:nvPr>
        </p:nvSpPr>
        <p:spPr>
          <a:xfrm>
            <a:off x="8715377" y="1844675"/>
            <a:ext cx="3033712" cy="4321175"/>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B82C0A4-E5D3-4B00-83E1-578CBDD7C496}"/>
              </a:ext>
            </a:extLst>
          </p:cNvPr>
          <p:cNvSpPr>
            <a:spLocks noGrp="1"/>
          </p:cNvSpPr>
          <p:nvPr>
            <p:ph type="body" sz="quarter" idx="20" hasCustomPrompt="1"/>
          </p:nvPr>
        </p:nvSpPr>
        <p:spPr>
          <a:xfrm>
            <a:off x="414338" y="4067194"/>
            <a:ext cx="4967287" cy="1985149"/>
          </a:xfrm>
        </p:spPr>
        <p:txBody>
          <a:bodyPr anchor="b" anchorCtr="0"/>
          <a:lstStyle>
            <a:lvl1pPr rtl="0">
              <a:lnSpc>
                <a:spcPct val="90000"/>
              </a:lnSpc>
              <a:spcBef>
                <a:spcPts val="0"/>
              </a:spcBef>
              <a:buFontTx/>
              <a:buNone/>
              <a:defRPr sz="4600" b="1" cap="all"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a:t>edit text</a:t>
            </a:r>
          </a:p>
        </p:txBody>
      </p:sp>
    </p:spTree>
    <p:extLst>
      <p:ext uri="{BB962C8B-B14F-4D97-AF65-F5344CB8AC3E}">
        <p14:creationId xmlns:p14="http://schemas.microsoft.com/office/powerpoint/2010/main" val="399539438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61">
          <p15:clr>
            <a:srgbClr val="A4A3A4"/>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Key mess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38B1C52-68CD-4846-AC24-B892A2F919BC}"/>
              </a:ext>
            </a:extLst>
          </p:cNvPr>
          <p:cNvGraphicFramePr>
            <a:graphicFrameLocks noChangeAspect="1"/>
          </p:cNvGraphicFramePr>
          <p:nvPr userDrawn="1">
            <p:custDataLst>
              <p:tags r:id="rId1"/>
            </p:custDataLst>
            <p:extLst>
              <p:ext uri="{D42A27DB-BD31-4B8C-83A1-F6EECF244321}">
                <p14:modId xmlns:p14="http://schemas.microsoft.com/office/powerpoint/2010/main" val="2905848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38B1C52-68CD-4846-AC24-B892A2F919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5329237" cy="2484000"/>
          </a:xfrm>
        </p:spPr>
        <p:txBody>
          <a:bodyPr vert="horz"/>
          <a:lstStyle>
            <a:lvl1pPr rtl="0">
              <a:lnSpc>
                <a:spcPct val="90000"/>
              </a:lnSpc>
              <a:defRPr sz="4600"/>
            </a:lvl1pPr>
          </a:lstStyle>
          <a:p>
            <a:r>
              <a:rPr lang="en-US"/>
              <a:t>CLICK TO </a:t>
            </a:r>
            <a:br>
              <a:rPr lang="en-US"/>
            </a:br>
            <a:r>
              <a:rPr lang="en-US"/>
              <a:t>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06D5A558-F95E-44DB-9284-2CEF23BA609B}"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3697940"/>
            <a:ext cx="53172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10091738" y="792524"/>
            <a:ext cx="1657350" cy="5373326"/>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800100"/>
            <a:ext cx="0" cy="536575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3856460692"/>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4" pos="6108">
          <p15:clr>
            <a:srgbClr val="A4A3A4"/>
          </p15:clr>
        </p15:guide>
        <p15:guide id="5" pos="6357">
          <p15:clr>
            <a:srgbClr val="A4A3A4"/>
          </p15:clr>
        </p15:guide>
        <p15:guide id="6" orient="horz" pos="504">
          <p15:clr>
            <a:srgbClr val="A4A3A4"/>
          </p15:clr>
        </p15:guide>
        <p15:guide id="7" orient="horz" pos="3884">
          <p15:clr>
            <a:srgbClr val="A4A3A4"/>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Key mess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EAA586-BFD2-40E4-845B-7EA91DEFA67F}"/>
              </a:ext>
            </a:extLst>
          </p:cNvPr>
          <p:cNvGraphicFramePr>
            <a:graphicFrameLocks noChangeAspect="1"/>
          </p:cNvGraphicFramePr>
          <p:nvPr userDrawn="1">
            <p:custDataLst>
              <p:tags r:id="rId1"/>
            </p:custDataLst>
            <p:extLst>
              <p:ext uri="{D42A27DB-BD31-4B8C-83A1-F6EECF244321}">
                <p14:modId xmlns:p14="http://schemas.microsoft.com/office/powerpoint/2010/main" val="584290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10EAA586-BFD2-40E4-845B-7EA91DEFA6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4367213" y="0"/>
            <a:ext cx="7824787"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3A01004C-6CB4-4CDA-B62E-2EDD2E17FA2C}"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6890743" y="792524"/>
            <a:ext cx="5301257"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9C9ED279-56B7-497A-982E-315754D49C18}"/>
              </a:ext>
            </a:extLst>
          </p:cNvPr>
          <p:cNvSpPr>
            <a:spLocks noGrp="1"/>
          </p:cNvSpPr>
          <p:nvPr>
            <p:ph sz="quarter" idx="15" hasCustomPrompt="1"/>
          </p:nvPr>
        </p:nvSpPr>
        <p:spPr>
          <a:xfrm>
            <a:off x="4801593" y="792524"/>
            <a:ext cx="1657350" cy="5373326"/>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115551"/>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8" pos="4067">
          <p15:clr>
            <a:srgbClr val="A4A3A4"/>
          </p15:clr>
        </p15:guide>
        <p15:guide id="9" pos="4339">
          <p15:clr>
            <a:srgbClr val="A4A3A4"/>
          </p15:clr>
        </p15:guide>
        <p15:guide id="10" orient="horz" pos="3884">
          <p15:clr>
            <a:srgbClr val="A4A3A4"/>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Key message 3">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6C7CC7-28CD-4E25-8804-C8BB88D1955F}"/>
              </a:ext>
            </a:extLst>
          </p:cNvPr>
          <p:cNvGraphicFramePr>
            <a:graphicFrameLocks noChangeAspect="1"/>
          </p:cNvGraphicFramePr>
          <p:nvPr userDrawn="1">
            <p:custDataLst>
              <p:tags r:id="rId1"/>
            </p:custDataLst>
            <p:extLst>
              <p:ext uri="{D42A27DB-BD31-4B8C-83A1-F6EECF244321}">
                <p14:modId xmlns:p14="http://schemas.microsoft.com/office/powerpoint/2010/main" val="450265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1D6C7CC7-28CD-4E25-8804-C8BB88D19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4367213" y="0"/>
            <a:ext cx="7824787"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A8063B4-D665-4ACB-A413-1D051369E37D}"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4445071C-9CF9-4159-9B4D-7EA96B1491E6}"/>
              </a:ext>
            </a:extLst>
          </p:cNvPr>
          <p:cNvSpPr>
            <a:spLocks noGrp="1"/>
          </p:cNvSpPr>
          <p:nvPr>
            <p:ph sz="quarter" idx="19" hasCustomPrompt="1"/>
          </p:nvPr>
        </p:nvSpPr>
        <p:spPr>
          <a:xfrm>
            <a:off x="4800303" y="800101"/>
            <a:ext cx="6948786" cy="536575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844455"/>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10" orient="horz" pos="3884">
          <p15:clr>
            <a:srgbClr val="A4A3A4"/>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Key message with large imag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AF71282-71CD-4DCC-ADAD-DD4F8F5CCAD4}"/>
              </a:ext>
            </a:extLst>
          </p:cNvPr>
          <p:cNvGraphicFramePr>
            <a:graphicFrameLocks noChangeAspect="1"/>
          </p:cNvGraphicFramePr>
          <p:nvPr userDrawn="1">
            <p:custDataLst>
              <p:tags r:id="rId1"/>
            </p:custDataLst>
            <p:extLst>
              <p:ext uri="{D42A27DB-BD31-4B8C-83A1-F6EECF244321}">
                <p14:modId xmlns:p14="http://schemas.microsoft.com/office/powerpoint/2010/main" val="247655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DAF71282-71CD-4DCC-ADAD-DD4F8F5CCA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46D0A167-8D26-46EC-923A-9589CC347B53}"/>
              </a:ext>
            </a:extLst>
          </p:cNvPr>
          <p:cNvSpPr>
            <a:spLocks noGrp="1"/>
          </p:cNvSpPr>
          <p:nvPr>
            <p:ph type="pic" sz="quarter" idx="18" hasCustomPrompt="1"/>
          </p:nvPr>
        </p:nvSpPr>
        <p:spPr>
          <a:xfrm>
            <a:off x="4367213" y="0"/>
            <a:ext cx="7824787"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F8A944D-20E7-4293-81EF-09CA4E9A2008}"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435995"/>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10" orient="horz" pos="3884">
          <p15:clr>
            <a:srgbClr val="A4A3A4"/>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Fullscreen image and white 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A78FFE-C30C-4B7C-94E1-80F1B0520207}"/>
              </a:ext>
            </a:extLst>
          </p:cNvPr>
          <p:cNvGraphicFramePr>
            <a:graphicFrameLocks noChangeAspect="1"/>
          </p:cNvGraphicFramePr>
          <p:nvPr userDrawn="1">
            <p:custDataLst>
              <p:tags r:id="rId1"/>
            </p:custDataLst>
            <p:extLst>
              <p:ext uri="{D42A27DB-BD31-4B8C-83A1-F6EECF244321}">
                <p14:modId xmlns:p14="http://schemas.microsoft.com/office/powerpoint/2010/main" val="2173070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8A78FFE-C30C-4B7C-94E1-80F1B05202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3" y="728662"/>
            <a:ext cx="3909120" cy="1116013"/>
          </a:xfrm>
        </p:spPr>
        <p:txBody>
          <a:bodyPr vert="horz"/>
          <a:lstStyle>
            <a:lvl1pPr rtl="0">
              <a:defRPr>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671849A8-53D8-4AC1-8B6A-4097E1989457}"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2189484013"/>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Fullscreen image and black 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FB14A1-95C9-484D-8C94-83AE1828AC7F}"/>
              </a:ext>
            </a:extLst>
          </p:cNvPr>
          <p:cNvGraphicFramePr>
            <a:graphicFrameLocks noChangeAspect="1"/>
          </p:cNvGraphicFramePr>
          <p:nvPr userDrawn="1">
            <p:custDataLst>
              <p:tags r:id="rId1"/>
            </p:custDataLst>
            <p:extLst>
              <p:ext uri="{D42A27DB-BD31-4B8C-83A1-F6EECF244321}">
                <p14:modId xmlns:p14="http://schemas.microsoft.com/office/powerpoint/2010/main" val="1346947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CBFB14A1-95C9-484D-8C94-83AE1828AC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3" y="728661"/>
            <a:ext cx="3909120" cy="111601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2E19E70-AE5A-4A27-841D-1CDC9485DBF2}"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045394130"/>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Break slide grey">
    <p:bg>
      <p:bgPr>
        <a:solidFill>
          <a:schemeClr val="accent3"/>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8BE3576-0D95-4A34-B701-462CD35C3874}"/>
              </a:ext>
            </a:extLst>
          </p:cNvPr>
          <p:cNvGraphicFramePr>
            <a:graphicFrameLocks noChangeAspect="1"/>
          </p:cNvGraphicFramePr>
          <p:nvPr userDrawn="1">
            <p:custDataLst>
              <p:tags r:id="rId1"/>
            </p:custDataLst>
            <p:extLst>
              <p:ext uri="{D42A27DB-BD31-4B8C-83A1-F6EECF244321}">
                <p14:modId xmlns:p14="http://schemas.microsoft.com/office/powerpoint/2010/main" val="3970590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8BE3576-0D95-4A34-B701-462CD35C38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382B7335-4887-4E7F-B70C-6CDFEB7BA64D}"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4000" cy="719254"/>
          </a:xfrm>
        </p:spPr>
        <p:txBody>
          <a:bodyPr/>
          <a:lstStyle>
            <a:lvl1pPr marL="108000" indent="-108000" rtl="0">
              <a:spcBef>
                <a:spcPts val="1000"/>
              </a:spcBef>
              <a:buFontTx/>
              <a:buNone/>
              <a:defRPr sz="1100">
                <a:solidFill>
                  <a:schemeClr val="bg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pic>
        <p:nvPicPr>
          <p:cNvPr id="7" name="Picture 6">
            <a:extLst>
              <a:ext uri="{FF2B5EF4-FFF2-40B4-BE49-F238E27FC236}">
                <a16:creationId xmlns:a16="http://schemas.microsoft.com/office/drawing/2014/main" id="{709C3F75-4489-495A-8145-581DF6CB317B}"/>
              </a:ext>
            </a:extLst>
          </p:cNvPr>
          <p:cNvPicPr>
            <a:picLocks noChangeAspect="1"/>
          </p:cNvPicPr>
          <p:nvPr userDrawn="1"/>
        </p:nvPicPr>
        <p:blipFill>
          <a:blip r:embed="rId5"/>
          <a:srcRect/>
          <a:stretch/>
        </p:blipFill>
        <p:spPr>
          <a:xfrm>
            <a:off x="10921087" y="6406301"/>
            <a:ext cx="828000" cy="172590"/>
          </a:xfrm>
          <a:prstGeom prst="rect">
            <a:avLst/>
          </a:prstGeom>
        </p:spPr>
      </p:pic>
    </p:spTree>
    <p:extLst>
      <p:ext uri="{BB962C8B-B14F-4D97-AF65-F5344CB8AC3E}">
        <p14:creationId xmlns:p14="http://schemas.microsoft.com/office/powerpoint/2010/main" val="659296049"/>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855D1E94-8306-4B16-8D84-11D868BF5A81}"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reak slide pink">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B51D926-31A3-4A10-A83D-B15CB2CDE325}"/>
              </a:ext>
            </a:extLst>
          </p:cNvPr>
          <p:cNvGraphicFramePr>
            <a:graphicFrameLocks noChangeAspect="1"/>
          </p:cNvGraphicFramePr>
          <p:nvPr userDrawn="1">
            <p:custDataLst>
              <p:tags r:id="rId1"/>
            </p:custDataLst>
            <p:extLst>
              <p:ext uri="{D42A27DB-BD31-4B8C-83A1-F6EECF244321}">
                <p14:modId xmlns:p14="http://schemas.microsoft.com/office/powerpoint/2010/main" val="83738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5B51D926-31A3-4A10-A83D-B15CB2CDE3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tx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6CFA01A5-3916-441E-8489-14D528C370E2}"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3109" cy="719254"/>
          </a:xfrm>
        </p:spPr>
        <p:txBody>
          <a:bodyPr/>
          <a:lstStyle>
            <a:lvl1pPr marL="108000" indent="-108000" rtl="0">
              <a:spcBef>
                <a:spcPts val="1000"/>
              </a:spcBef>
              <a:buFontTx/>
              <a:buNone/>
              <a:defRPr sz="1100">
                <a:solidFill>
                  <a:schemeClr val="tx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1973256430"/>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reak slide with highligh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7EEE3A-A234-4787-9A9E-E342162835F7}"/>
              </a:ext>
            </a:extLst>
          </p:cNvPr>
          <p:cNvGraphicFramePr>
            <a:graphicFrameLocks noChangeAspect="1"/>
          </p:cNvGraphicFramePr>
          <p:nvPr userDrawn="1">
            <p:custDataLst>
              <p:tags r:id="rId1"/>
            </p:custDataLst>
            <p:extLst>
              <p:ext uri="{D42A27DB-BD31-4B8C-83A1-F6EECF244321}">
                <p14:modId xmlns:p14="http://schemas.microsoft.com/office/powerpoint/2010/main" val="2971769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67EEE3A-A234-4787-9A9E-E342162835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100000"/>
              </a:lnSpc>
              <a:defRPr sz="4600">
                <a:solidFill>
                  <a:schemeClr val="tx1"/>
                </a:solidFill>
                <a:highlight>
                  <a:srgbClr val="FFCAD4"/>
                </a:highlight>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59C80398-339D-4356-A411-EAA98D5F70BE}"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497143"/>
            <a:ext cx="5004000" cy="719254"/>
          </a:xfrm>
        </p:spPr>
        <p:txBody>
          <a:bodyPr/>
          <a:lstStyle>
            <a:lvl1pPr marL="108000" indent="-108000" rtl="0">
              <a:spcBef>
                <a:spcPts val="1000"/>
              </a:spcBef>
              <a:buFontTx/>
              <a:buNone/>
              <a:defRPr sz="1100">
                <a:solidFill>
                  <a:schemeClr val="tx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3709273569"/>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 slide with im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BE60BC-D9C8-4908-83FE-98B4F408A4B5}"/>
              </a:ext>
            </a:extLst>
          </p:cNvPr>
          <p:cNvGraphicFramePr>
            <a:graphicFrameLocks noChangeAspect="1"/>
          </p:cNvGraphicFramePr>
          <p:nvPr userDrawn="1">
            <p:custDataLst>
              <p:tags r:id="rId1"/>
            </p:custDataLst>
            <p:extLst>
              <p:ext uri="{D42A27DB-BD31-4B8C-83A1-F6EECF244321}">
                <p14:modId xmlns:p14="http://schemas.microsoft.com/office/powerpoint/2010/main" val="95625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2BE60BC-D9C8-4908-83FE-98B4F408A4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95F95A7F-6401-4C9C-8D48-B7EE9152ADB7}"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4000" cy="719254"/>
          </a:xfrm>
        </p:spPr>
        <p:txBody>
          <a:bodyPr/>
          <a:lstStyle>
            <a:lvl1pPr marL="108000" indent="-108000" rtl="0">
              <a:spcBef>
                <a:spcPts val="1000"/>
              </a:spcBef>
              <a:buFontTx/>
              <a:buNone/>
              <a:defRPr sz="1100">
                <a:solidFill>
                  <a:schemeClr val="bg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4215331197"/>
      </p:ext>
    </p:extLst>
  </p:cSld>
  <p:clrMapOvr>
    <a:masterClrMapping/>
  </p:clrMapOvr>
  <p:extLst>
    <p:ext uri="{DCECCB84-F9BA-43D5-87BE-67443E8EF086}">
      <p15:sldGuideLst xmlns:p15="http://schemas.microsoft.com/office/powerpoint/2012/main">
        <p15:guide id="2" orient="horz" pos="3884">
          <p15:clr>
            <a:srgbClr val="A4A3A4"/>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Break slide with im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9AC1AE-C49C-4EF6-9573-5127F49FF0F0}"/>
              </a:ext>
            </a:extLst>
          </p:cNvPr>
          <p:cNvGraphicFramePr>
            <a:graphicFrameLocks noChangeAspect="1"/>
          </p:cNvGraphicFramePr>
          <p:nvPr userDrawn="1">
            <p:custDataLst>
              <p:tags r:id="rId1"/>
            </p:custDataLst>
            <p:extLst>
              <p:ext uri="{D42A27DB-BD31-4B8C-83A1-F6EECF244321}">
                <p14:modId xmlns:p14="http://schemas.microsoft.com/office/powerpoint/2010/main" val="649318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619AC1AE-C49C-4EF6-9573-5127F49FF0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3644900"/>
            <a:ext cx="5040000" cy="2407443"/>
          </a:xfrm>
        </p:spPr>
        <p:txBody>
          <a:bodyPr vert="horz" anchor="b" anchorCtr="0"/>
          <a:lstStyle>
            <a:lvl1pPr rtl="0">
              <a:lnSpc>
                <a:spcPct val="90000"/>
              </a:lnSpc>
              <a:defRPr sz="4600">
                <a:solidFill>
                  <a:schemeClr val="tx1"/>
                </a:solidFill>
              </a:defRPr>
            </a:lvl1pPr>
          </a:lstStyle>
          <a:p>
            <a:r>
              <a:rPr lang="en-US"/>
              <a:t>CLICK TO </a:t>
            </a:r>
            <a:br>
              <a:rPr lang="en-US"/>
            </a:br>
            <a:r>
              <a:rPr lang="en-US"/>
              <a:t>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C2300FE2-391F-4878-B5EC-E32D69E8BDAC}" type="datetime1">
              <a:rPr lang="en-GB" smtClean="0"/>
              <a:t>03/09/2025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1" name="Text Placeholder 7">
            <a:extLst>
              <a:ext uri="{FF2B5EF4-FFF2-40B4-BE49-F238E27FC236}">
                <a16:creationId xmlns:a16="http://schemas.microsoft.com/office/drawing/2014/main" id="{367BA5A6-223E-492B-8AEE-A9346619C7FD}"/>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931389360"/>
      </p:ext>
    </p:extLst>
  </p:cSld>
  <p:clrMapOvr>
    <a:masterClrMapping/>
  </p:clrMapOvr>
  <p:extLst>
    <p:ext uri="{DCECCB84-F9BA-43D5-87BE-67443E8EF086}">
      <p15:sldGuideLst xmlns:p15="http://schemas.microsoft.com/office/powerpoint/2012/main">
        <p15:guide id="2" orient="horz" pos="3884">
          <p15:clr>
            <a:srgbClr val="A4A3A4"/>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Endslide whit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0374E2-74B0-4276-9D7D-44558CCD40EA}"/>
              </a:ext>
            </a:extLst>
          </p:cNvPr>
          <p:cNvGraphicFramePr>
            <a:graphicFrameLocks noChangeAspect="1"/>
          </p:cNvGraphicFramePr>
          <p:nvPr userDrawn="1">
            <p:custDataLst>
              <p:tags r:id="rId1"/>
            </p:custDataLst>
            <p:extLst>
              <p:ext uri="{D42A27DB-BD31-4B8C-83A1-F6EECF244321}">
                <p14:modId xmlns:p14="http://schemas.microsoft.com/office/powerpoint/2010/main" val="249700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810374E2-74B0-4276-9D7D-44558CCD40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accent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Tree>
    <p:extLst>
      <p:ext uri="{BB962C8B-B14F-4D97-AF65-F5344CB8AC3E}">
        <p14:creationId xmlns:p14="http://schemas.microsoft.com/office/powerpoint/2010/main" val="4045631667"/>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Endslide pink">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1B28017-598B-4F0B-BDF8-8439FFD00344}"/>
              </a:ext>
            </a:extLst>
          </p:cNvPr>
          <p:cNvGraphicFramePr>
            <a:graphicFrameLocks noChangeAspect="1"/>
          </p:cNvGraphicFramePr>
          <p:nvPr userDrawn="1">
            <p:custDataLst>
              <p:tags r:id="rId1"/>
            </p:custDataLst>
            <p:extLst>
              <p:ext uri="{D42A27DB-BD31-4B8C-83A1-F6EECF244321}">
                <p14:modId xmlns:p14="http://schemas.microsoft.com/office/powerpoint/2010/main" val="473727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21B28017-598B-4F0B-BDF8-8439FFD0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bg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Tree>
    <p:extLst>
      <p:ext uri="{BB962C8B-B14F-4D97-AF65-F5344CB8AC3E}">
        <p14:creationId xmlns:p14="http://schemas.microsoft.com/office/powerpoint/2010/main" val="523680299"/>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Endslide with image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B7B2BD-0317-4973-8318-65F0E90B5B3B}"/>
              </a:ext>
            </a:extLst>
          </p:cNvPr>
          <p:cNvGraphicFramePr>
            <a:graphicFrameLocks noChangeAspect="1"/>
          </p:cNvGraphicFramePr>
          <p:nvPr userDrawn="1">
            <p:custDataLst>
              <p:tags r:id="rId1"/>
            </p:custDataLst>
            <p:extLst>
              <p:ext uri="{D42A27DB-BD31-4B8C-83A1-F6EECF244321}">
                <p14:modId xmlns:p14="http://schemas.microsoft.com/office/powerpoint/2010/main" val="3668822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3BB7B2BD-0317-4973-8318-65F0E90B5B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bg1"/>
                </a:solidFill>
              </a:defRPr>
            </a:lvl1pPr>
          </a:lstStyle>
          <a:p>
            <a:r>
              <a:rPr lang="en-US"/>
              <a:t>CLICK TO EDIT TITLE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311534802"/>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Endslide with imag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592FDF6-62DE-4FCC-85C7-CB7F80EBD756}"/>
              </a:ext>
            </a:extLst>
          </p:cNvPr>
          <p:cNvGraphicFramePr>
            <a:graphicFrameLocks noChangeAspect="1"/>
          </p:cNvGraphicFramePr>
          <p:nvPr userDrawn="1">
            <p:custDataLst>
              <p:tags r:id="rId1"/>
            </p:custDataLst>
            <p:extLst>
              <p:ext uri="{D42A27DB-BD31-4B8C-83A1-F6EECF244321}">
                <p14:modId xmlns:p14="http://schemas.microsoft.com/office/powerpoint/2010/main" val="92433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5592FDF6-62DE-4FCC-85C7-CB7F80EBD7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tx1"/>
                </a:solidFill>
              </a:defRPr>
            </a:lvl1pPr>
          </a:lstStyle>
          <a:p>
            <a:r>
              <a:rPr lang="en-US"/>
              <a:t>CLICK TO EDIT TITLE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925426413"/>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EF9197-2C15-4291-806C-B6F35D63A1EC}"/>
              </a:ext>
            </a:extLst>
          </p:cNvPr>
          <p:cNvGraphicFramePr>
            <a:graphicFrameLocks noChangeAspect="1"/>
          </p:cNvGraphicFramePr>
          <p:nvPr userDrawn="1">
            <p:custDataLst>
              <p:tags r:id="rId1"/>
            </p:custDataLst>
            <p:extLst>
              <p:ext uri="{D42A27DB-BD31-4B8C-83A1-F6EECF244321}">
                <p14:modId xmlns:p14="http://schemas.microsoft.com/office/powerpoint/2010/main" val="1443409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1EF9197-2C15-4291-806C-B6F35D63A1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30B1D6B-1DB5-4D03-AE41-8DA2603DA610}"/>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95F960BE-FEDF-4E84-9F27-A4E30A84B6C4}"/>
              </a:ext>
            </a:extLst>
          </p:cNvPr>
          <p:cNvSpPr>
            <a:spLocks noGrp="1"/>
          </p:cNvSpPr>
          <p:nvPr>
            <p:ph type="dt" sz="half" idx="11"/>
          </p:nvPr>
        </p:nvSpPr>
        <p:spPr/>
        <p:txBody>
          <a:bodyPr/>
          <a:lstStyle>
            <a:lvl1pPr rtl="0">
              <a:defRPr/>
            </a:lvl1pPr>
          </a:lstStyle>
          <a:p>
            <a:fld id="{49F3638E-3358-4EB4-8501-DA495FC8AB6C}" type="datetime1">
              <a:rPr lang="en-GB" smtClean="0"/>
              <a:t>03/09/2025</a:t>
            </a:fld>
            <a:endParaRPr lang="en-US"/>
          </a:p>
        </p:txBody>
      </p:sp>
      <p:sp>
        <p:nvSpPr>
          <p:cNvPr id="5" name="Footer Placeholder 4">
            <a:extLst>
              <a:ext uri="{FF2B5EF4-FFF2-40B4-BE49-F238E27FC236}">
                <a16:creationId xmlns:a16="http://schemas.microsoft.com/office/drawing/2014/main" id="{8DE7A755-8292-47C3-8B2B-87BA11A58A17}"/>
              </a:ext>
            </a:extLst>
          </p:cNvPr>
          <p:cNvSpPr>
            <a:spLocks noGrp="1"/>
          </p:cNvSpPr>
          <p:nvPr>
            <p:ph type="ftr" sz="quarter" idx="12"/>
          </p:nvPr>
        </p:nvSpPr>
        <p:spPr/>
        <p:txBody>
          <a:bodyPr/>
          <a:lstStyle>
            <a:lvl1pPr rtl="0">
              <a:defRPr/>
            </a:lvl1pPr>
          </a:lstStyle>
          <a:p>
            <a:endParaRPr lang="en-US"/>
          </a:p>
        </p:txBody>
      </p:sp>
      <p:sp>
        <p:nvSpPr>
          <p:cNvPr id="17" name="Picture Placeholder 15">
            <a:extLst>
              <a:ext uri="{FF2B5EF4-FFF2-40B4-BE49-F238E27FC236}">
                <a16:creationId xmlns:a16="http://schemas.microsoft.com/office/drawing/2014/main" id="{C1CC75CD-49D1-47DC-BE20-44EF708ED214}"/>
              </a:ext>
            </a:extLst>
          </p:cNvPr>
          <p:cNvSpPr>
            <a:spLocks noGrp="1"/>
          </p:cNvSpPr>
          <p:nvPr>
            <p:ph type="pic" sz="quarter" idx="14" hasCustomPrompt="1"/>
          </p:nvPr>
        </p:nvSpPr>
        <p:spPr>
          <a:xfrm>
            <a:off x="4259263" y="3526567"/>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2" name="Picture Placeholder 15">
            <a:extLst>
              <a:ext uri="{FF2B5EF4-FFF2-40B4-BE49-F238E27FC236}">
                <a16:creationId xmlns:a16="http://schemas.microsoft.com/office/drawing/2014/main" id="{FC6AFEA9-C4D2-4297-B039-2371D2436B08}"/>
              </a:ext>
            </a:extLst>
          </p:cNvPr>
          <p:cNvSpPr>
            <a:spLocks noGrp="1"/>
          </p:cNvSpPr>
          <p:nvPr>
            <p:ph type="pic" sz="quarter" idx="15" hasCustomPrompt="1"/>
          </p:nvPr>
        </p:nvSpPr>
        <p:spPr>
          <a:xfrm>
            <a:off x="2350151" y="744025"/>
            <a:ext cx="5582587" cy="2639284"/>
          </a:xfrm>
          <a:solidFill>
            <a:schemeClr val="bg1">
              <a:lumMod val="85000"/>
            </a:schemeClr>
          </a:solidFill>
        </p:spPr>
        <p:txBody>
          <a:bodyPr tIns="0" bIns="684000" anchor="ctr" anchorCtr="0"/>
          <a:lstStyle>
            <a:lvl1pPr algn="ctr" rtl="0">
              <a:buNone/>
              <a:defRPr lang="en-GB" sz="1100" dirty="0"/>
            </a:lvl1pPr>
          </a:lstStyle>
          <a:p>
            <a:r>
              <a:rPr lang="en-US"/>
              <a:t>Click icon to insert picture</a:t>
            </a:r>
          </a:p>
        </p:txBody>
      </p:sp>
      <p:sp>
        <p:nvSpPr>
          <p:cNvPr id="23" name="Picture Placeholder 15">
            <a:extLst>
              <a:ext uri="{FF2B5EF4-FFF2-40B4-BE49-F238E27FC236}">
                <a16:creationId xmlns:a16="http://schemas.microsoft.com/office/drawing/2014/main" id="{3FBAE6A1-8411-4AD9-BE6A-7BB9A303F27D}"/>
              </a:ext>
            </a:extLst>
          </p:cNvPr>
          <p:cNvSpPr>
            <a:spLocks noGrp="1"/>
          </p:cNvSpPr>
          <p:nvPr>
            <p:ph type="pic" sz="quarter" idx="16" hasCustomPrompt="1"/>
          </p:nvPr>
        </p:nvSpPr>
        <p:spPr>
          <a:xfrm>
            <a:off x="8075613" y="2135296"/>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4" name="Picture Placeholder 15">
            <a:extLst>
              <a:ext uri="{FF2B5EF4-FFF2-40B4-BE49-F238E27FC236}">
                <a16:creationId xmlns:a16="http://schemas.microsoft.com/office/drawing/2014/main" id="{7473BBDC-A6F2-4F6C-B253-7F966652F252}"/>
              </a:ext>
            </a:extLst>
          </p:cNvPr>
          <p:cNvSpPr>
            <a:spLocks noGrp="1"/>
          </p:cNvSpPr>
          <p:nvPr>
            <p:ph type="pic" sz="quarter" idx="17" hasCustomPrompt="1"/>
          </p:nvPr>
        </p:nvSpPr>
        <p:spPr>
          <a:xfrm>
            <a:off x="442914" y="744025"/>
            <a:ext cx="1764362"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5" name="Picture Placeholder 15">
            <a:extLst>
              <a:ext uri="{FF2B5EF4-FFF2-40B4-BE49-F238E27FC236}">
                <a16:creationId xmlns:a16="http://schemas.microsoft.com/office/drawing/2014/main" id="{61C38013-5511-437D-A9B3-F87E1A531C8E}"/>
              </a:ext>
            </a:extLst>
          </p:cNvPr>
          <p:cNvSpPr>
            <a:spLocks noGrp="1"/>
          </p:cNvSpPr>
          <p:nvPr>
            <p:ph type="pic" sz="quarter" idx="18" hasCustomPrompt="1"/>
          </p:nvPr>
        </p:nvSpPr>
        <p:spPr>
          <a:xfrm>
            <a:off x="8075613" y="744025"/>
            <a:ext cx="3673475" cy="1242100"/>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6" name="Picture Placeholder 15">
            <a:extLst>
              <a:ext uri="{FF2B5EF4-FFF2-40B4-BE49-F238E27FC236}">
                <a16:creationId xmlns:a16="http://schemas.microsoft.com/office/drawing/2014/main" id="{7A153201-F4FC-4047-B0C0-CE748345BF24}"/>
              </a:ext>
            </a:extLst>
          </p:cNvPr>
          <p:cNvSpPr>
            <a:spLocks noGrp="1"/>
          </p:cNvSpPr>
          <p:nvPr>
            <p:ph type="pic" sz="quarter" idx="19" hasCustomPrompt="1"/>
          </p:nvPr>
        </p:nvSpPr>
        <p:spPr>
          <a:xfrm>
            <a:off x="442914" y="3526567"/>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7" name="Picture Placeholder 15">
            <a:extLst>
              <a:ext uri="{FF2B5EF4-FFF2-40B4-BE49-F238E27FC236}">
                <a16:creationId xmlns:a16="http://schemas.microsoft.com/office/drawing/2014/main" id="{9A70839F-5CE2-4EA6-AA29-E07100016A99}"/>
              </a:ext>
            </a:extLst>
          </p:cNvPr>
          <p:cNvSpPr>
            <a:spLocks noGrp="1"/>
          </p:cNvSpPr>
          <p:nvPr>
            <p:ph type="pic" sz="quarter" idx="20" hasCustomPrompt="1"/>
          </p:nvPr>
        </p:nvSpPr>
        <p:spPr>
          <a:xfrm>
            <a:off x="8075613" y="4923751"/>
            <a:ext cx="3673475" cy="1242100"/>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Tree>
    <p:extLst>
      <p:ext uri="{BB962C8B-B14F-4D97-AF65-F5344CB8AC3E}">
        <p14:creationId xmlns:p14="http://schemas.microsoft.com/office/powerpoint/2010/main" val="3665235415"/>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2137">
          <p15:clr>
            <a:srgbClr val="A4A3A4"/>
          </p15:clr>
        </p15:guide>
        <p15:guide id="3" orient="horz" pos="2228">
          <p15:clr>
            <a:srgbClr val="A4A3A4"/>
          </p15:clr>
        </p15:guide>
        <p15:guide id="4" pos="4997">
          <p15:clr>
            <a:srgbClr val="A4A3A4"/>
          </p15:clr>
        </p15:guide>
        <p15:guide id="5" pos="2593">
          <p15:clr>
            <a:srgbClr val="A4A3A4"/>
          </p15:clr>
        </p15:guide>
        <p15:guide id="6" pos="2683">
          <p15:clr>
            <a:srgbClr val="A4A3A4"/>
          </p15:clr>
        </p15:guide>
        <p15:guide id="7" pos="5087">
          <p15:clr>
            <a:srgbClr val="A4A3A4"/>
          </p15:clr>
        </p15:guide>
        <p15:guide id="8" pos="1391">
          <p15:clr>
            <a:srgbClr val="A4A3A4"/>
          </p15:clr>
        </p15:guide>
        <p15:guide id="9" pos="1481">
          <p15:clr>
            <a:srgbClr val="A4A3A4"/>
          </p15:clr>
        </p15:guide>
        <p15:guide id="10" pos="6289">
          <p15:clr>
            <a:srgbClr val="A4A3A4"/>
          </p15:clr>
        </p15:guide>
        <p15:guide id="11" pos="6199">
          <p15:clr>
            <a:srgbClr val="A4A3A4"/>
          </p15:clr>
        </p15:guide>
        <p15:guide id="12" orient="horz" pos="1253">
          <p15:clr>
            <a:srgbClr val="A4A3A4"/>
          </p15:clr>
        </p15:guide>
        <p15:guide id="13" orient="horz" pos="1344">
          <p15:clr>
            <a:srgbClr val="A4A3A4"/>
          </p15:clr>
        </p15:guide>
        <p15:guide id="14" orient="horz" pos="3090">
          <p15:clr>
            <a:srgbClr val="A4A3A4"/>
          </p15:clr>
        </p15:guide>
        <p15:guide id="15" orient="horz" pos="2999">
          <p15:clr>
            <a:srgbClr val="A4A3A4"/>
          </p15:clr>
        </p15:guide>
        <p15:guide id="16" pos="3795">
          <p15:clr>
            <a:srgbClr val="A4A3A4"/>
          </p15:clr>
        </p15:guide>
        <p15:guide id="17" pos="3885">
          <p15:clr>
            <a:srgbClr val="A4A3A4"/>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85C0F5-7F90-47E3-90C3-B66D06B0F40E}"/>
              </a:ext>
            </a:extLst>
          </p:cNvPr>
          <p:cNvGraphicFramePr>
            <a:graphicFrameLocks noChangeAspect="1"/>
          </p:cNvGraphicFramePr>
          <p:nvPr userDrawn="1">
            <p:custDataLst>
              <p:tags r:id="rId1"/>
            </p:custDataLst>
            <p:extLst>
              <p:ext uri="{D42A27DB-BD31-4B8C-83A1-F6EECF244321}">
                <p14:modId xmlns:p14="http://schemas.microsoft.com/office/powerpoint/2010/main" val="1154399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6E85C0F5-7F90-47E3-90C3-B66D06B0F4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86D5F54-2C32-4694-A8F7-3D45C6F28811}"/>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F6DD0562-156F-4179-A735-32AA474BF116}"/>
              </a:ext>
            </a:extLst>
          </p:cNvPr>
          <p:cNvSpPr>
            <a:spLocks noGrp="1"/>
          </p:cNvSpPr>
          <p:nvPr>
            <p:ph type="dt" sz="half" idx="11"/>
          </p:nvPr>
        </p:nvSpPr>
        <p:spPr/>
        <p:txBody>
          <a:bodyPr/>
          <a:lstStyle>
            <a:lvl1pPr rtl="0">
              <a:defRPr/>
            </a:lvl1pPr>
          </a:lstStyle>
          <a:p>
            <a:fld id="{B24E8C0E-5C69-4110-86FC-5C1ED89E2530}" type="datetime1">
              <a:rPr lang="en-GB" smtClean="0"/>
              <a:t>03/09/2025</a:t>
            </a:fld>
            <a:endParaRPr lang="en-US"/>
          </a:p>
        </p:txBody>
      </p:sp>
      <p:sp>
        <p:nvSpPr>
          <p:cNvPr id="5" name="Footer Placeholder 4">
            <a:extLst>
              <a:ext uri="{FF2B5EF4-FFF2-40B4-BE49-F238E27FC236}">
                <a16:creationId xmlns:a16="http://schemas.microsoft.com/office/drawing/2014/main" id="{E93F763D-3AD7-41D8-AC5A-727AF21E762A}"/>
              </a:ext>
            </a:extLst>
          </p:cNvPr>
          <p:cNvSpPr>
            <a:spLocks noGrp="1"/>
          </p:cNvSpPr>
          <p:nvPr>
            <p:ph type="ftr" sz="quarter" idx="12"/>
          </p:nvPr>
        </p:nvSpPr>
        <p:spPr/>
        <p:txBody>
          <a:bodyPr/>
          <a:lstStyle>
            <a:lvl1pPr rtl="0">
              <a:defRPr/>
            </a:lvl1pPr>
          </a:lstStyle>
          <a:p>
            <a:endParaRPr lang="en-US"/>
          </a:p>
        </p:txBody>
      </p:sp>
      <p:sp>
        <p:nvSpPr>
          <p:cNvPr id="6" name="AutoShape 4">
            <a:extLst>
              <a:ext uri="{FF2B5EF4-FFF2-40B4-BE49-F238E27FC236}">
                <a16:creationId xmlns:a16="http://schemas.microsoft.com/office/drawing/2014/main" id="{B905F4B4-6B0C-4EC5-AC5A-894A2E7D9D6C}"/>
              </a:ext>
            </a:extLst>
          </p:cNvPr>
          <p:cNvSpPr>
            <a:spLocks/>
          </p:cNvSpPr>
          <p:nvPr userDrawn="1"/>
        </p:nvSpPr>
        <p:spPr bwMode="gray">
          <a:xfrm>
            <a:off x="4374668" y="4865003"/>
            <a:ext cx="3204000" cy="856645"/>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GUIDES</a:t>
            </a:r>
          </a:p>
          <a:p>
            <a:pPr rtl="0" eaLnBrk="1" fontAlgn="auto" hangingPunct="1">
              <a:lnSpc>
                <a:spcPct val="100000"/>
              </a:lnSpc>
              <a:spcBef>
                <a:spcPts val="0"/>
              </a:spcBef>
              <a:spcAft>
                <a:spcPts val="320"/>
              </a:spcAft>
              <a:buFont typeface="+mj-lt"/>
              <a:buNone/>
              <a:defRPr/>
            </a:pPr>
            <a:r>
              <a:rPr lang="en-US" sz="1100" noProof="1">
                <a:solidFill>
                  <a:schemeClr val="tx1"/>
                </a:solidFill>
                <a:cs typeface="Arial" charset="0"/>
              </a:rPr>
              <a:t>To view drawing guides</a:t>
            </a:r>
          </a:p>
          <a:p>
            <a:pPr rtl="0" eaLnBrk="1" fontAlgn="auto" hangingPunct="1">
              <a:lnSpc>
                <a:spcPct val="100000"/>
              </a:lnSpc>
              <a:spcBef>
                <a:spcPts val="0"/>
              </a:spcBef>
              <a:spcAft>
                <a:spcPts val="320"/>
              </a:spcAft>
              <a:buFont typeface="+mj-lt"/>
              <a:buNone/>
              <a:defRPr/>
            </a:pPr>
            <a:r>
              <a:rPr lang="en-US" sz="1100" b="1" noProof="1">
                <a:solidFill>
                  <a:schemeClr val="tx1"/>
                </a:solidFill>
                <a:cs typeface="Arial" charset="0"/>
              </a:rPr>
              <a:t>1.</a:t>
            </a:r>
            <a:r>
              <a:rPr lang="en-US" sz="1100" noProof="1">
                <a:solidFill>
                  <a:schemeClr val="tx1"/>
                </a:solidFill>
                <a:cs typeface="Arial" charset="0"/>
              </a:rPr>
              <a:t> Click the </a:t>
            </a:r>
            <a:r>
              <a:rPr lang="en-US" sz="1100" b="1" noProof="1">
                <a:solidFill>
                  <a:schemeClr val="tx1"/>
                </a:solidFill>
                <a:cs typeface="Arial" charset="0"/>
              </a:rPr>
              <a:t>View</a:t>
            </a:r>
            <a:r>
              <a:rPr lang="en-US" sz="1100" noProof="1">
                <a:solidFill>
                  <a:schemeClr val="tx1"/>
                </a:solidFill>
                <a:cs typeface="Arial" charset="0"/>
              </a:rPr>
              <a:t> tab, set tick mark next to </a:t>
            </a:r>
            <a:r>
              <a:rPr lang="en-US" sz="1100" b="1" noProof="1">
                <a:solidFill>
                  <a:schemeClr val="tx1"/>
                </a:solidFill>
                <a:cs typeface="Arial" charset="0"/>
              </a:rPr>
              <a:t>Guides</a:t>
            </a:r>
            <a:endParaRPr lang="en-US" sz="1100" noProof="1">
              <a:solidFill>
                <a:schemeClr val="tx1"/>
              </a:solidFill>
              <a:cs typeface="Arial" charset="0"/>
            </a:endParaRPr>
          </a:p>
          <a:p>
            <a:pPr rtl="0" eaLnBrk="1" hangingPunct="1">
              <a:lnSpc>
                <a:spcPct val="100000"/>
              </a:lnSpc>
              <a:spcBef>
                <a:spcPts val="0"/>
              </a:spcBef>
              <a:spcAft>
                <a:spcPts val="320"/>
              </a:spcAft>
              <a:buFont typeface="+mj-lt"/>
              <a:buNone/>
              <a:defRPr/>
            </a:pPr>
            <a:r>
              <a:rPr lang="en-US" sz="1100" b="1" noProof="1">
                <a:solidFill>
                  <a:schemeClr val="tx1"/>
                </a:solidFill>
                <a:cs typeface="Arial" panose="020B0604020202020204" pitchFamily="34" charset="0"/>
              </a:rPr>
              <a:t>Hint: Alt + F9 </a:t>
            </a:r>
            <a:r>
              <a:rPr lang="en-US" sz="1100" b="0" noProof="1">
                <a:solidFill>
                  <a:schemeClr val="tx1"/>
                </a:solidFill>
                <a:cs typeface="Arial" panose="020B0604020202020204" pitchFamily="34" charset="0"/>
              </a:rPr>
              <a:t>for quick viewing of guides</a:t>
            </a:r>
          </a:p>
        </p:txBody>
      </p:sp>
      <p:sp>
        <p:nvSpPr>
          <p:cNvPr id="7" name="Text Box 48">
            <a:extLst>
              <a:ext uri="{FF2B5EF4-FFF2-40B4-BE49-F238E27FC236}">
                <a16:creationId xmlns:a16="http://schemas.microsoft.com/office/drawing/2014/main" id="{23C0B719-380A-40EB-9386-E3DFD639F0D2}"/>
              </a:ext>
            </a:extLst>
          </p:cNvPr>
          <p:cNvSpPr txBox="1">
            <a:spLocks noChangeArrowheads="1"/>
          </p:cNvSpPr>
          <p:nvPr userDrawn="1"/>
        </p:nvSpPr>
        <p:spPr bwMode="auto">
          <a:xfrm>
            <a:off x="8266564" y="1824030"/>
            <a:ext cx="3734933"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CHANGE SLIDE NUMBER, DATE AND FOOTER</a:t>
            </a:r>
          </a:p>
          <a:p>
            <a:pPr marL="0" marR="0" indent="0" algn="l" defTabSz="1219170" rtl="0" eaLnBrk="1" fontAlgn="auto" latinLnBrk="0" hangingPunct="1">
              <a:lnSpc>
                <a:spcPct val="100000"/>
              </a:lnSpc>
              <a:spcBef>
                <a:spcPts val="0"/>
              </a:spcBef>
              <a:spcAft>
                <a:spcPts val="800"/>
              </a:spcAft>
              <a:buClrTx/>
              <a:buSzTx/>
              <a:buFontTx/>
              <a:buNone/>
              <a:tabLst/>
              <a:defRPr/>
            </a:pPr>
            <a:r>
              <a:rPr lang="en-US" sz="1100" b="0" kern="1200" noProof="1">
                <a:solidFill>
                  <a:schemeClr val="tx1"/>
                </a:solidFill>
                <a:latin typeface="+mn-lt"/>
                <a:ea typeface="+mn-ea"/>
                <a:cs typeface="Arial" panose="020B0604020202020204" pitchFamily="34" charset="0"/>
              </a:rPr>
              <a:t>Do this at the very end, so you get all the corrections with you</a:t>
            </a: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Insert tab</a:t>
            </a:r>
            <a:endParaRPr lang="en-US" altLang="da-DK" sz="1100" strike="sngStrike" noProof="1">
              <a:solidFill>
                <a:schemeClr val="tx1"/>
              </a:solidFill>
              <a:latin typeface="+mn-lt"/>
              <a:cs typeface="Arial" panose="020B0604020202020204" pitchFamily="34" charset="0"/>
            </a:endParaRPr>
          </a:p>
          <a:p>
            <a:pPr marL="228600" indent="-228600" rtl="0" eaLnBrk="1" hangingPunct="1">
              <a:lnSpc>
                <a:spcPct val="100000"/>
              </a:lnSpc>
              <a:spcAft>
                <a:spcPts val="800"/>
              </a:spcAft>
              <a:buFont typeface="+mj-lt"/>
              <a:buAutoNum type="arabicPeriod"/>
              <a:defRPr/>
            </a:pPr>
            <a:r>
              <a:rPr lang="en-US" altLang="da-DK" sz="1100" b="0" noProof="1">
                <a:solidFill>
                  <a:schemeClr val="tx1"/>
                </a:solidFill>
                <a:latin typeface="+mn-lt"/>
                <a:cs typeface="Arial" panose="020B0604020202020204" pitchFamily="34" charset="0"/>
              </a:rPr>
              <a:t>Clickon</a:t>
            </a:r>
            <a:r>
              <a:rPr lang="en-US" altLang="da-DK" sz="1100" b="1" noProof="1">
                <a:solidFill>
                  <a:schemeClr val="tx1"/>
                </a:solidFill>
                <a:latin typeface="+mn-lt"/>
                <a:cs typeface="Arial" panose="020B0604020202020204" pitchFamily="34" charset="0"/>
              </a:rPr>
              <a:t> Header and Footer </a:t>
            </a:r>
            <a:br>
              <a:rPr lang="en-US" altLang="da-DK" sz="1100" b="1" noProof="1">
                <a:solidFill>
                  <a:schemeClr val="tx1"/>
                </a:solidFill>
                <a:latin typeface="+mn-lt"/>
                <a:cs typeface="Arial" panose="020B0604020202020204" pitchFamily="34" charset="0"/>
              </a:rPr>
            </a:br>
            <a:r>
              <a:rPr lang="en-US" altLang="da-DK" sz="1100" b="0" noProof="1">
                <a:solidFill>
                  <a:schemeClr val="tx1"/>
                </a:solidFill>
                <a:latin typeface="+mn-lt"/>
                <a:cs typeface="Arial" panose="020B0604020202020204" pitchFamily="34" charset="0"/>
              </a:rPr>
              <a:t>(write the desired text)</a:t>
            </a:r>
          </a:p>
          <a:p>
            <a:pPr marL="228600" indent="-228600" rtl="0" eaLnBrk="1" hangingPunct="1">
              <a:lnSpc>
                <a:spcPct val="100000"/>
              </a:lnSpc>
              <a:spcAft>
                <a:spcPts val="800"/>
              </a:spcAft>
              <a:buFont typeface="+mj-lt"/>
              <a:buAutoNum type="arabicPeriod"/>
              <a:defRPr/>
            </a:pPr>
            <a:r>
              <a:rPr lang="en-US" sz="1100" noProof="1">
                <a:solidFill>
                  <a:schemeClr val="tx1"/>
                </a:solidFill>
                <a:latin typeface="+mn-lt"/>
                <a:cs typeface="Arial" panose="020B0604020202020204" pitchFamily="34" charset="0"/>
              </a:rPr>
              <a:t>Click </a:t>
            </a:r>
            <a:r>
              <a:rPr lang="en-US" sz="1100" b="1" noProof="1">
                <a:solidFill>
                  <a:schemeClr val="tx1"/>
                </a:solidFill>
                <a:latin typeface="+mn-lt"/>
                <a:cs typeface="Arial" panose="020B0604020202020204" pitchFamily="34" charset="0"/>
              </a:rPr>
              <a:t>Apply to All</a:t>
            </a:r>
            <a:r>
              <a:rPr lang="en-US" sz="1100" noProof="1">
                <a:solidFill>
                  <a:schemeClr val="tx1"/>
                </a:solidFill>
                <a:latin typeface="+mn-lt"/>
                <a:cs typeface="Arial" panose="020B0604020202020204" pitchFamily="34" charset="0"/>
              </a:rPr>
              <a:t> or </a:t>
            </a:r>
            <a:r>
              <a:rPr lang="en-US" sz="1100" b="1" noProof="1">
                <a:solidFill>
                  <a:schemeClr val="tx1"/>
                </a:solidFill>
                <a:latin typeface="+mn-lt"/>
                <a:cs typeface="Arial" panose="020B0604020202020204" pitchFamily="34" charset="0"/>
              </a:rPr>
              <a:t>Apply </a:t>
            </a:r>
            <a:r>
              <a:rPr lang="en-US" sz="1100" b="0" noProof="1">
                <a:solidFill>
                  <a:schemeClr val="tx1"/>
                </a:solidFill>
                <a:latin typeface="+mn-lt"/>
                <a:cs typeface="Arial" panose="020B0604020202020204" pitchFamily="34" charset="0"/>
              </a:rPr>
              <a:t>if only used on one slide</a:t>
            </a:r>
          </a:p>
        </p:txBody>
      </p:sp>
      <p:sp>
        <p:nvSpPr>
          <p:cNvPr id="8" name="AutoShape 4">
            <a:extLst>
              <a:ext uri="{FF2B5EF4-FFF2-40B4-BE49-F238E27FC236}">
                <a16:creationId xmlns:a16="http://schemas.microsoft.com/office/drawing/2014/main" id="{66038166-1D06-47D0-B5D2-8EF31BA73FB4}"/>
              </a:ext>
            </a:extLst>
          </p:cNvPr>
          <p:cNvSpPr>
            <a:spLocks/>
          </p:cNvSpPr>
          <p:nvPr userDrawn="1"/>
        </p:nvSpPr>
        <p:spPr bwMode="gray">
          <a:xfrm>
            <a:off x="4374668" y="1824031"/>
            <a:ext cx="3204000" cy="610424"/>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INSERT PICTURE</a:t>
            </a:r>
          </a:p>
          <a:p>
            <a:pPr rtl="0" eaLnBrk="1" fontAlgn="auto" hangingPunct="1">
              <a:lnSpc>
                <a:spcPct val="100000"/>
              </a:lnSpc>
              <a:spcBef>
                <a:spcPts val="0"/>
              </a:spcBef>
              <a:spcAft>
                <a:spcPts val="320"/>
              </a:spcAft>
              <a:buFont typeface="+mj-lt"/>
              <a:buNone/>
              <a:defRPr/>
            </a:pPr>
            <a:r>
              <a:rPr lang="en-US" sz="1100" noProof="1">
                <a:solidFill>
                  <a:schemeClr val="tx1"/>
                </a:solidFill>
                <a:cs typeface="Arial" charset="0"/>
              </a:rPr>
              <a:t>On slides with pictureplaceholder, </a:t>
            </a:r>
            <a:br>
              <a:rPr lang="en-US" sz="1100" noProof="1">
                <a:solidFill>
                  <a:schemeClr val="tx1"/>
                </a:solidFill>
                <a:cs typeface="Arial" charset="0"/>
              </a:rPr>
            </a:br>
            <a:r>
              <a:rPr lang="en-US" sz="1100" noProof="1">
                <a:solidFill>
                  <a:schemeClr val="tx1"/>
                </a:solidFill>
                <a:cs typeface="Arial" charset="0"/>
              </a:rPr>
              <a:t>click on the icon and</a:t>
            </a:r>
            <a:r>
              <a:rPr lang="en-US" sz="1100" baseline="0" noProof="1">
                <a:solidFill>
                  <a:schemeClr val="tx1"/>
                </a:solidFill>
                <a:cs typeface="Arial" charset="0"/>
              </a:rPr>
              <a:t> choose </a:t>
            </a:r>
            <a:r>
              <a:rPr lang="en-US" sz="1100" b="1" noProof="1">
                <a:solidFill>
                  <a:schemeClr val="tx1"/>
                </a:solidFill>
                <a:cs typeface="Arial" charset="0"/>
              </a:rPr>
              <a:t>Insert</a:t>
            </a:r>
            <a:endParaRPr lang="en-US" sz="1100" b="1" noProof="1">
              <a:solidFill>
                <a:schemeClr val="tx1"/>
              </a:solidFill>
              <a:cs typeface="Arial" panose="020B0604020202020204" pitchFamily="34" charset="0"/>
            </a:endParaRPr>
          </a:p>
        </p:txBody>
      </p:sp>
      <p:sp>
        <p:nvSpPr>
          <p:cNvPr id="9" name="TextBox 12">
            <a:extLst>
              <a:ext uri="{FF2B5EF4-FFF2-40B4-BE49-F238E27FC236}">
                <a16:creationId xmlns:a16="http://schemas.microsoft.com/office/drawing/2014/main" id="{312C4D3B-8C0E-490C-83E2-E347670BD409}"/>
              </a:ext>
            </a:extLst>
          </p:cNvPr>
          <p:cNvSpPr txBox="1">
            <a:spLocks noChangeArrowheads="1"/>
          </p:cNvSpPr>
          <p:nvPr userDrawn="1"/>
        </p:nvSpPr>
        <p:spPr bwMode="auto">
          <a:xfrm>
            <a:off x="4374667" y="2673095"/>
            <a:ext cx="339514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rtl="0" eaLnBrk="1" hangingPunct="1">
              <a:lnSpc>
                <a:spcPct val="100000"/>
              </a:lnSpc>
              <a:spcBef>
                <a:spcPts val="0"/>
              </a:spcBef>
              <a:spcAft>
                <a:spcPts val="800"/>
              </a:spcAft>
              <a:buFontTx/>
              <a:buNone/>
              <a:defRPr/>
            </a:pPr>
            <a:r>
              <a:rPr lang="en-US" sz="1100" b="1" noProof="1">
                <a:solidFill>
                  <a:schemeClr val="tx1"/>
                </a:solidFill>
                <a:latin typeface="+mn-lt"/>
              </a:rPr>
              <a:t>CHANGE</a:t>
            </a:r>
            <a:r>
              <a:rPr lang="en-US" sz="1100" b="1" baseline="0" noProof="1">
                <a:solidFill>
                  <a:schemeClr val="tx1"/>
                </a:solidFill>
                <a:latin typeface="+mn-lt"/>
              </a:rPr>
              <a:t> PICTURE</a:t>
            </a:r>
            <a:endParaRPr lang="en-US" sz="1100" b="1" noProof="1">
              <a:solidFill>
                <a:schemeClr val="tx1"/>
              </a:solidFill>
              <a:latin typeface="+mn-lt"/>
            </a:endParaRPr>
          </a:p>
          <a:p>
            <a:pPr marL="228600" indent="-228600" algn="l" rtl="0" eaLnBrk="1" hangingPunct="1">
              <a:lnSpc>
                <a:spcPct val="100000"/>
              </a:lnSpc>
              <a:spcBef>
                <a:spcPts val="0"/>
              </a:spcBef>
              <a:spcAft>
                <a:spcPts val="800"/>
              </a:spcAft>
              <a:buFont typeface="+mj-lt"/>
              <a:buAutoNum type="arabicPeriod"/>
              <a:defRPr/>
            </a:pPr>
            <a:r>
              <a:rPr lang="en-US" sz="1100" b="0" noProof="1">
                <a:solidFill>
                  <a:schemeClr val="tx1"/>
                </a:solidFill>
                <a:latin typeface="+mn-lt"/>
              </a:rPr>
              <a:t>Click </a:t>
            </a:r>
            <a:r>
              <a:rPr lang="en-US" sz="1100" b="1" noProof="1">
                <a:solidFill>
                  <a:schemeClr val="tx1"/>
                </a:solidFill>
                <a:latin typeface="+mn-lt"/>
              </a:rPr>
              <a:t>Crop </a:t>
            </a:r>
            <a:r>
              <a:rPr lang="en-US" sz="1100" b="0" noProof="1">
                <a:solidFill>
                  <a:schemeClr val="tx1"/>
                </a:solidFill>
                <a:latin typeface="+mn-lt"/>
              </a:rPr>
              <a:t>to change</a:t>
            </a:r>
            <a:r>
              <a:rPr lang="en-US" sz="1100" b="0" kern="1200" noProof="1">
                <a:solidFill>
                  <a:schemeClr val="tx1"/>
                </a:solidFill>
                <a:latin typeface="+mn-lt"/>
                <a:ea typeface="+mn-ea"/>
                <a:cs typeface="+mn-cs"/>
              </a:rPr>
              <a:t> size</a:t>
            </a:r>
            <a:r>
              <a:rPr lang="en-US" sz="1100" b="0" kern="1200" baseline="0" noProof="1">
                <a:solidFill>
                  <a:schemeClr val="tx1"/>
                </a:solidFill>
                <a:latin typeface="+mn-lt"/>
                <a:ea typeface="+mn-ea"/>
                <a:cs typeface="+mn-cs"/>
              </a:rPr>
              <a:t> or</a:t>
            </a:r>
            <a:r>
              <a:rPr lang="en-US" sz="1100" b="0" strike="noStrike" noProof="1">
                <a:solidFill>
                  <a:schemeClr val="tx1"/>
                </a:solidFill>
                <a:latin typeface="+mn-lt"/>
              </a:rPr>
              <a:t>focus</a:t>
            </a:r>
            <a:br>
              <a:rPr lang="en-US" sz="1100" b="0" strike="noStrike" noProof="1">
                <a:solidFill>
                  <a:schemeClr val="tx1"/>
                </a:solidFill>
                <a:latin typeface="+mn-lt"/>
              </a:rPr>
            </a:br>
            <a:r>
              <a:rPr lang="en-US" sz="1100" b="0" noProof="1">
                <a:solidFill>
                  <a:schemeClr val="tx1"/>
                </a:solidFill>
                <a:latin typeface="+mn-lt"/>
              </a:rPr>
              <a:t>of the picture</a:t>
            </a:r>
            <a:endParaRPr lang="en-US" sz="1100" b="0" strike="sngStrike" noProof="1">
              <a:solidFill>
                <a:schemeClr val="tx1"/>
              </a:solidFill>
              <a:latin typeface="+mn-lt"/>
            </a:endParaRPr>
          </a:p>
          <a:p>
            <a:pPr marL="228600" indent="-228600" algn="l" rtl="0" eaLnBrk="1" hangingPunct="1">
              <a:lnSpc>
                <a:spcPct val="100000"/>
              </a:lnSpc>
              <a:spcBef>
                <a:spcPct val="0"/>
              </a:spcBef>
              <a:spcAft>
                <a:spcPts val="800"/>
              </a:spcAft>
              <a:buFont typeface="+mj-lt"/>
              <a:buAutoNum type="arabicPeriod"/>
              <a:defRPr/>
            </a:pPr>
            <a:r>
              <a:rPr lang="en-US" altLang="da-DK" sz="1100" b="0" noProof="1">
                <a:solidFill>
                  <a:schemeClr val="tx1"/>
                </a:solidFill>
                <a:latin typeface="+mn-lt"/>
                <a:cs typeface="Arial" pitchFamily="34" charset="0"/>
              </a:rPr>
              <a:t>If you want to scale the picture, </a:t>
            </a:r>
            <a:br>
              <a:rPr lang="en-US" altLang="da-DK" sz="1100" b="0" noProof="1">
                <a:solidFill>
                  <a:schemeClr val="tx1"/>
                </a:solidFill>
                <a:latin typeface="+mn-lt"/>
                <a:cs typeface="Arial" pitchFamily="34" charset="0"/>
              </a:rPr>
            </a:br>
            <a:r>
              <a:rPr lang="en-US" altLang="da-DK" sz="1100" b="0" noProof="1">
                <a:solidFill>
                  <a:schemeClr val="tx1"/>
                </a:solidFill>
                <a:latin typeface="+mn-lt"/>
                <a:cs typeface="Arial" pitchFamily="34" charset="0"/>
              </a:rPr>
              <a:t>hold </a:t>
            </a:r>
            <a:r>
              <a:rPr lang="en-US" altLang="da-DK" sz="1100" b="1" noProof="1">
                <a:solidFill>
                  <a:schemeClr val="tx1"/>
                </a:solidFill>
                <a:latin typeface="+mn-lt"/>
                <a:cs typeface="Arial" pitchFamily="34" charset="0"/>
              </a:rPr>
              <a:t>SHIFT-</a:t>
            </a:r>
            <a:r>
              <a:rPr lang="en-US" altLang="da-DK" sz="1100" b="0" noProof="1">
                <a:solidFill>
                  <a:schemeClr val="tx1"/>
                </a:solidFill>
                <a:latin typeface="+mn-lt"/>
                <a:cs typeface="Arial" pitchFamily="34" charset="0"/>
              </a:rPr>
              <a:t>key down while </a:t>
            </a:r>
            <a:br>
              <a:rPr lang="en-US" altLang="da-DK" sz="1100" b="0" noProof="1">
                <a:solidFill>
                  <a:schemeClr val="tx1"/>
                </a:solidFill>
                <a:latin typeface="+mn-lt"/>
                <a:cs typeface="Arial" pitchFamily="34" charset="0"/>
              </a:rPr>
            </a:br>
            <a:r>
              <a:rPr lang="en-US" altLang="da-DK" sz="1100" b="0" noProof="1">
                <a:solidFill>
                  <a:schemeClr val="tx1"/>
                </a:solidFill>
                <a:latin typeface="+mn-lt"/>
                <a:cs typeface="Arial" pitchFamily="34" charset="0"/>
              </a:rPr>
              <a:t>dragging the corners of the </a:t>
            </a:r>
            <a:r>
              <a:rPr lang="en-US" altLang="da-DK" sz="1100" b="0" kern="1200" noProof="1">
                <a:solidFill>
                  <a:schemeClr val="tx1"/>
                </a:solidFill>
                <a:latin typeface="+mn-lt"/>
                <a:ea typeface="+mn-ea"/>
                <a:cs typeface="Arial" pitchFamily="34" charset="0"/>
              </a:rPr>
              <a:t>picture</a:t>
            </a:r>
          </a:p>
          <a:p>
            <a:pPr algn="l" rtl="0" eaLnBrk="1" hangingPunct="1">
              <a:lnSpc>
                <a:spcPct val="100000"/>
              </a:lnSpc>
              <a:spcBef>
                <a:spcPct val="0"/>
              </a:spcBef>
              <a:spcAft>
                <a:spcPts val="800"/>
              </a:spcAft>
              <a:buFontTx/>
              <a:buNone/>
              <a:defRPr/>
            </a:pPr>
            <a:r>
              <a:rPr lang="en-US" altLang="da-DK" sz="1100" b="1" noProof="1">
                <a:solidFill>
                  <a:schemeClr val="tx1"/>
                </a:solidFill>
                <a:latin typeface="+mn-lt"/>
                <a:cs typeface="Arial" pitchFamily="34" charset="0"/>
              </a:rPr>
              <a:t>Hint:</a:t>
            </a:r>
            <a:r>
              <a:rPr lang="en-US" altLang="da-DK" sz="1100" b="0" noProof="1">
                <a:solidFill>
                  <a:schemeClr val="tx1"/>
                </a:solidFill>
                <a:latin typeface="+mn-lt"/>
                <a:cs typeface="Arial" pitchFamily="34" charset="0"/>
              </a:rPr>
              <a:t> If you delete the picture and insert a new one, the picture may lie in front of the text or graphic</a:t>
            </a:r>
            <a:r>
              <a:rPr lang="en-US" altLang="da-DK" sz="1100" b="0" strike="noStrike" noProof="1">
                <a:solidFill>
                  <a:schemeClr val="tx1"/>
                </a:solidFill>
                <a:latin typeface="+mn-lt"/>
                <a:cs typeface="Arial" pitchFamily="34" charset="0"/>
              </a:rPr>
              <a:t>, if</a:t>
            </a:r>
            <a:r>
              <a:rPr lang="en-US" altLang="da-DK" sz="1100" b="0" noProof="1">
                <a:solidFill>
                  <a:schemeClr val="tx1"/>
                </a:solidFill>
                <a:latin typeface="+mn-lt"/>
                <a:cs typeface="Arial" pitchFamily="34" charset="0"/>
              </a:rPr>
              <a:t> this happens, seleBT the picture, right-click and choose </a:t>
            </a:r>
            <a:r>
              <a:rPr lang="en-US" altLang="da-DK" sz="1100" b="1" noProof="1">
                <a:solidFill>
                  <a:schemeClr val="tx1"/>
                </a:solidFill>
                <a:latin typeface="+mn-lt"/>
                <a:cs typeface="Arial" pitchFamily="34" charset="0"/>
              </a:rPr>
              <a:t>Send to Back</a:t>
            </a:r>
            <a:endParaRPr lang="en-US" altLang="da-DK" sz="1100" b="0" noProof="1">
              <a:solidFill>
                <a:schemeClr val="tx1"/>
              </a:solidFill>
              <a:latin typeface="+mn-lt"/>
              <a:cs typeface="Arial" pitchFamily="34" charset="0"/>
            </a:endParaRPr>
          </a:p>
        </p:txBody>
      </p:sp>
      <p:pic>
        <p:nvPicPr>
          <p:cNvPr id="10" name="Billede 22">
            <a:extLst>
              <a:ext uri="{FF2B5EF4-FFF2-40B4-BE49-F238E27FC236}">
                <a16:creationId xmlns:a16="http://schemas.microsoft.com/office/drawing/2014/main" id="{2FFAEC78-6F6F-4F73-BF08-92666A42DA29}"/>
              </a:ext>
            </a:extLst>
          </p:cNvPr>
          <p:cNvPicPr>
            <a:picLocks noChangeAspect="1"/>
          </p:cNvPicPr>
          <p:nvPr userDrawn="1"/>
        </p:nvPicPr>
        <p:blipFill>
          <a:blip r:embed="rId5"/>
          <a:stretch>
            <a:fillRect/>
          </a:stretch>
        </p:blipFill>
        <p:spPr>
          <a:xfrm>
            <a:off x="7383383" y="2790536"/>
            <a:ext cx="449867" cy="428943"/>
          </a:xfrm>
          <a:prstGeom prst="rect">
            <a:avLst/>
          </a:prstGeom>
        </p:spPr>
      </p:pic>
      <p:sp>
        <p:nvSpPr>
          <p:cNvPr id="11" name="Text Box 48">
            <a:extLst>
              <a:ext uri="{FF2B5EF4-FFF2-40B4-BE49-F238E27FC236}">
                <a16:creationId xmlns:a16="http://schemas.microsoft.com/office/drawing/2014/main" id="{1AFA6AF4-C5AC-4BBF-BD92-156E6F200A79}"/>
              </a:ext>
            </a:extLst>
          </p:cNvPr>
          <p:cNvSpPr txBox="1">
            <a:spLocks noChangeArrowheads="1"/>
          </p:cNvSpPr>
          <p:nvPr userDrawn="1"/>
        </p:nvSpPr>
        <p:spPr bwMode="auto">
          <a:xfrm>
            <a:off x="442913" y="3448780"/>
            <a:ext cx="28490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USE LAYOUTS</a:t>
            </a: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Home tab</a:t>
            </a:r>
            <a:endParaRPr lang="en-US" altLang="da-DK" sz="1100" b="0" strike="sngStrike" noProof="1">
              <a:solidFill>
                <a:schemeClr val="tx1"/>
              </a:solidFill>
              <a:latin typeface="+mn-lt"/>
              <a:cs typeface="Arial" panose="020B0604020202020204" pitchFamily="34" charset="0"/>
            </a:endParaRP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baseline="0" noProof="1">
                <a:solidFill>
                  <a:schemeClr val="tx1"/>
                </a:solidFill>
                <a:latin typeface="+mn-lt"/>
                <a:cs typeface="Arial" panose="020B0604020202020204" pitchFamily="34" charset="0"/>
              </a:rPr>
              <a:t>New Slide </a:t>
            </a:r>
            <a:r>
              <a:rPr lang="en-US" altLang="da-DK" sz="1100" noProof="1">
                <a:solidFill>
                  <a:schemeClr val="tx1"/>
                </a:solidFill>
                <a:latin typeface="+mn-lt"/>
                <a:cs typeface="Arial" panose="020B0604020202020204" pitchFamily="34" charset="0"/>
              </a:rPr>
              <a:t>menu to insert new slide</a:t>
            </a:r>
          </a:p>
          <a:p>
            <a:pPr marL="228600" indent="-228600" rtl="0" eaLnBrk="1" hangingPunct="1">
              <a:lnSpc>
                <a:spcPct val="100000"/>
              </a:lnSpc>
              <a:spcAft>
                <a:spcPts val="320"/>
              </a:spcAft>
              <a:buFont typeface="+mj-lt"/>
              <a:buAutoNum type="arabicPeriod"/>
              <a:defRPr/>
            </a:pPr>
            <a:r>
              <a:rPr lang="en-US" altLang="da-DK" sz="1100" noProof="1">
                <a:solidFill>
                  <a:schemeClr val="tx1"/>
                </a:solidFill>
                <a:latin typeface="+mn-lt"/>
                <a:cs typeface="Arial" panose="020B0604020202020204" pitchFamily="34" charset="0"/>
              </a:rPr>
              <a:t>Choose </a:t>
            </a:r>
            <a:r>
              <a:rPr lang="en-US" altLang="da-DK" sz="1100" b="1" noProof="1">
                <a:solidFill>
                  <a:schemeClr val="tx1"/>
                </a:solidFill>
                <a:latin typeface="+mn-lt"/>
                <a:cs typeface="Arial" panose="020B0604020202020204" pitchFamily="34" charset="0"/>
              </a:rPr>
              <a:t>Layout</a:t>
            </a:r>
            <a:r>
              <a:rPr lang="en-US" altLang="da-DK" sz="1100" baseline="0" noProof="1">
                <a:solidFill>
                  <a:schemeClr val="tx1"/>
                </a:solidFill>
                <a:latin typeface="+mn-lt"/>
                <a:cs typeface="Arial" panose="020B0604020202020204" pitchFamily="34" charset="0"/>
              </a:rPr>
              <a:t> to change an appropriate layout from the </a:t>
            </a:r>
            <a:r>
              <a:rPr lang="en-US" altLang="da-DK" sz="1100" strike="noStrike" baseline="0" noProof="1">
                <a:solidFill>
                  <a:schemeClr val="tx1"/>
                </a:solidFill>
                <a:latin typeface="+mn-lt"/>
                <a:cs typeface="Arial" panose="020B0604020202020204" pitchFamily="34" charset="0"/>
              </a:rPr>
              <a:t>"</a:t>
            </a:r>
            <a:r>
              <a:rPr lang="en-US" altLang="da-DK" sz="1100" baseline="0" noProof="1">
                <a:solidFill>
                  <a:schemeClr val="tx1"/>
                </a:solidFill>
                <a:latin typeface="+mn-lt"/>
                <a:cs typeface="Arial" panose="020B0604020202020204" pitchFamily="34" charset="0"/>
              </a:rPr>
              <a:t>drop down</a:t>
            </a:r>
            <a:r>
              <a:rPr lang="en-US" altLang="da-DK" sz="1100" strike="noStrike" baseline="0" noProof="1">
                <a:solidFill>
                  <a:schemeClr val="tx1"/>
                </a:solidFill>
                <a:latin typeface="+mn-lt"/>
                <a:cs typeface="Arial" panose="020B0604020202020204" pitchFamily="34" charset="0"/>
              </a:rPr>
              <a:t>"</a:t>
            </a:r>
            <a:r>
              <a:rPr lang="en-US" altLang="da-DK" sz="1100" baseline="0" noProof="1">
                <a:solidFill>
                  <a:schemeClr val="tx1"/>
                </a:solidFill>
                <a:latin typeface="+mn-lt"/>
                <a:cs typeface="Arial" panose="020B0604020202020204" pitchFamily="34" charset="0"/>
              </a:rPr>
              <a:t> menu </a:t>
            </a:r>
            <a:endParaRPr lang="en-US" sz="1100" b="1" noProof="1">
              <a:solidFill>
                <a:schemeClr val="tx1"/>
              </a:solidFill>
              <a:latin typeface="+mn-lt"/>
              <a:cs typeface="Arial" panose="020B0604020202020204" pitchFamily="34" charset="0"/>
            </a:endParaRPr>
          </a:p>
        </p:txBody>
      </p:sp>
      <p:sp>
        <p:nvSpPr>
          <p:cNvPr id="12" name="AutoShape 4">
            <a:extLst>
              <a:ext uri="{FF2B5EF4-FFF2-40B4-BE49-F238E27FC236}">
                <a16:creationId xmlns:a16="http://schemas.microsoft.com/office/drawing/2014/main" id="{BFC6E0DC-2E4B-4FD9-A2EB-7799B0B22DD6}"/>
              </a:ext>
            </a:extLst>
          </p:cNvPr>
          <p:cNvSpPr>
            <a:spLocks/>
          </p:cNvSpPr>
          <p:nvPr userDrawn="1"/>
        </p:nvSpPr>
        <p:spPr bwMode="gray">
          <a:xfrm>
            <a:off x="442913" y="5134823"/>
            <a:ext cx="2743413" cy="1051570"/>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RESET SLIDE</a:t>
            </a:r>
          </a:p>
          <a:p>
            <a:pPr marL="228600" marR="0" indent="-228600" algn="l" defTabSz="1219170" rtl="0" eaLnBrk="1" fontAlgn="auto" latinLnBrk="0" hangingPunct="1">
              <a:lnSpc>
                <a:spcPct val="100000"/>
              </a:lnSpc>
              <a:spcBef>
                <a:spcPts val="0"/>
              </a:spcBef>
              <a:spcAft>
                <a:spcPts val="800"/>
              </a:spcAft>
              <a:buClrTx/>
              <a:buSzTx/>
              <a:buFont typeface="+mj-lt"/>
              <a:buAutoNum type="arabicPeriod"/>
              <a:tabLst/>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Home tab</a:t>
            </a:r>
            <a:endParaRPr lang="en-US" altLang="da-DK" sz="1100"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Bef>
                <a:spcPts val="0"/>
              </a:spcBef>
              <a:spcAft>
                <a:spcPts val="320"/>
              </a:spcAft>
              <a:buClrTx/>
              <a:buSzTx/>
              <a:buFont typeface="+mj-lt"/>
              <a:buAutoNum type="arabicPeriod"/>
              <a:tabLst/>
              <a:defRPr/>
            </a:pPr>
            <a:r>
              <a:rPr lang="en-US" altLang="da-DK" sz="1100" noProof="1">
                <a:solidFill>
                  <a:schemeClr val="tx1"/>
                </a:solidFill>
                <a:latin typeface="+mn-lt"/>
                <a:cs typeface="Arial" panose="020B0604020202020204" pitchFamily="34" charset="0"/>
              </a:rPr>
              <a:t>Click the </a:t>
            </a:r>
            <a:r>
              <a:rPr lang="en-US" altLang="da-DK" sz="1100" b="1" baseline="0" noProof="1">
                <a:solidFill>
                  <a:schemeClr val="tx1"/>
                </a:solidFill>
                <a:latin typeface="+mn-lt"/>
                <a:cs typeface="Arial" panose="020B0604020202020204" pitchFamily="34" charset="0"/>
              </a:rPr>
              <a:t>Reset </a:t>
            </a:r>
            <a:r>
              <a:rPr lang="en-US" altLang="da-DK" sz="1100" noProof="1">
                <a:solidFill>
                  <a:schemeClr val="tx1"/>
                </a:solidFill>
                <a:latin typeface="+mn-lt"/>
                <a:cs typeface="Arial" panose="020B0604020202020204" pitchFamily="34" charset="0"/>
              </a:rPr>
              <a:t>menu to reset position, size</a:t>
            </a:r>
            <a:r>
              <a:rPr lang="en-US" altLang="da-DK" sz="1100" baseline="0" noProof="1">
                <a:solidFill>
                  <a:schemeClr val="tx1"/>
                </a:solidFill>
                <a:latin typeface="+mn-lt"/>
                <a:cs typeface="Arial" panose="020B0604020202020204" pitchFamily="34" charset="0"/>
              </a:rPr>
              <a:t> and formatting of the slide placeholders to their default settings</a:t>
            </a:r>
            <a:endParaRPr lang="en-US" altLang="da-DK" sz="1100" noProof="1">
              <a:solidFill>
                <a:schemeClr val="tx1"/>
              </a:solidFill>
              <a:latin typeface="+mn-lt"/>
              <a:cs typeface="Arial" panose="020B0604020202020204" pitchFamily="34" charset="0"/>
            </a:endParaRPr>
          </a:p>
        </p:txBody>
      </p:sp>
      <p:sp>
        <p:nvSpPr>
          <p:cNvPr id="13" name="Text Box 48">
            <a:extLst>
              <a:ext uri="{FF2B5EF4-FFF2-40B4-BE49-F238E27FC236}">
                <a16:creationId xmlns:a16="http://schemas.microsoft.com/office/drawing/2014/main" id="{A852B273-AD78-49FC-B76D-41B87198885D}"/>
              </a:ext>
            </a:extLst>
          </p:cNvPr>
          <p:cNvSpPr txBox="1">
            <a:spLocks noChangeArrowheads="1"/>
          </p:cNvSpPr>
          <p:nvPr userDrawn="1"/>
        </p:nvSpPr>
        <p:spPr bwMode="auto">
          <a:xfrm>
            <a:off x="442912" y="1824031"/>
            <a:ext cx="2869761" cy="142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USE TEXT</a:t>
            </a:r>
            <a:r>
              <a:rPr lang="en-US" sz="1100" b="1" baseline="0" noProof="1">
                <a:solidFill>
                  <a:schemeClr val="tx1"/>
                </a:solidFill>
                <a:latin typeface="+mn-lt"/>
                <a:cs typeface="Arial" panose="020B0604020202020204" pitchFamily="34" charset="0"/>
              </a:rPr>
              <a:t> STYLES</a:t>
            </a:r>
            <a:endParaRPr lang="en-US" sz="1100" b="1" noProof="1">
              <a:solidFill>
                <a:schemeClr val="tx1"/>
              </a:solidFill>
              <a:latin typeface="+mn-lt"/>
              <a:cs typeface="Arial" panose="020B0604020202020204" pitchFamily="34" charset="0"/>
            </a:endParaRPr>
          </a:p>
          <a:p>
            <a:pPr rtl="0" eaLnBrk="1" hangingPunct="1">
              <a:lnSpc>
                <a:spcPct val="100000"/>
              </a:lnSpc>
              <a:spcAft>
                <a:spcPts val="800"/>
              </a:spcAft>
              <a:defRPr/>
            </a:pPr>
            <a:r>
              <a:rPr lang="en-US" altLang="da-DK" sz="1100" b="0" noProof="1">
                <a:solidFill>
                  <a:schemeClr val="tx1"/>
                </a:solidFill>
                <a:latin typeface="+mn-lt"/>
                <a:cs typeface="Arial" panose="020B0604020202020204" pitchFamily="34" charset="0"/>
              </a:rPr>
              <a:t>Use the </a:t>
            </a:r>
            <a:r>
              <a:rPr lang="en-US" altLang="da-DK" sz="1100" b="1" noProof="1">
                <a:solidFill>
                  <a:schemeClr val="tx1"/>
                </a:solidFill>
                <a:latin typeface="+mn-lt"/>
                <a:cs typeface="Arial" panose="020B0604020202020204" pitchFamily="34" charset="0"/>
              </a:rPr>
              <a:t>TAB</a:t>
            </a:r>
            <a:r>
              <a:rPr lang="en-US" altLang="da-DK" sz="1100" b="0" noProof="1">
                <a:solidFill>
                  <a:schemeClr val="tx1"/>
                </a:solidFill>
                <a:latin typeface="+mn-lt"/>
                <a:cs typeface="Arial" panose="020B0604020202020204" pitchFamily="34" charset="0"/>
              </a:rPr>
              <a:t>-key</a:t>
            </a:r>
            <a:r>
              <a:rPr lang="en-US" altLang="da-DK" sz="1100" b="0" baseline="0" noProof="1">
                <a:solidFill>
                  <a:schemeClr val="tx1"/>
                </a:solidFill>
                <a:latin typeface="+mn-lt"/>
                <a:cs typeface="Arial" panose="020B0604020202020204" pitchFamily="34" charset="0"/>
              </a:rPr>
              <a:t> to jump through </a:t>
            </a:r>
            <a:br>
              <a:rPr lang="en-US" altLang="da-DK" sz="1100" b="0" baseline="0" noProof="1">
                <a:solidFill>
                  <a:schemeClr val="tx1"/>
                </a:solidFill>
                <a:latin typeface="+mn-lt"/>
                <a:cs typeface="Arial" panose="020B0604020202020204" pitchFamily="34" charset="0"/>
              </a:rPr>
            </a:br>
            <a:r>
              <a:rPr lang="en-US" altLang="da-DK" sz="1100" b="0" baseline="0" noProof="1">
                <a:solidFill>
                  <a:schemeClr val="tx1"/>
                </a:solidFill>
                <a:latin typeface="+mn-lt"/>
                <a:cs typeface="Arial" panose="020B0604020202020204" pitchFamily="34" charset="0"/>
              </a:rPr>
              <a:t>levels. Click </a:t>
            </a:r>
            <a:r>
              <a:rPr lang="en-US" altLang="da-DK" sz="1100" b="1" baseline="0" noProof="1">
                <a:solidFill>
                  <a:schemeClr val="tx1"/>
                </a:solidFill>
                <a:latin typeface="+mn-lt"/>
                <a:cs typeface="Arial" panose="020B0604020202020204" pitchFamily="34" charset="0"/>
              </a:rPr>
              <a:t>ENTER</a:t>
            </a:r>
            <a:r>
              <a:rPr lang="en-US" altLang="da-DK" sz="1100" b="0" baseline="0" noProof="1">
                <a:solidFill>
                  <a:schemeClr val="tx1"/>
                </a:solidFill>
                <a:latin typeface="+mn-lt"/>
                <a:cs typeface="Arial" panose="020B0604020202020204" pitchFamily="34" charset="0"/>
              </a:rPr>
              <a:t>, then </a:t>
            </a:r>
            <a:r>
              <a:rPr lang="en-US" altLang="da-DK" sz="1100" b="1" baseline="0" noProof="1">
                <a:solidFill>
                  <a:schemeClr val="tx1"/>
                </a:solidFill>
                <a:latin typeface="+mn-lt"/>
                <a:cs typeface="Arial" panose="020B0604020202020204" pitchFamily="34" charset="0"/>
              </a:rPr>
              <a:t>TAB</a:t>
            </a:r>
            <a:r>
              <a:rPr lang="en-US" altLang="da-DK" sz="1100" b="0" baseline="0" noProof="1">
                <a:solidFill>
                  <a:schemeClr val="tx1"/>
                </a:solidFill>
                <a:latin typeface="+mn-lt"/>
                <a:cs typeface="Arial" panose="020B0604020202020204" pitchFamily="34" charset="0"/>
              </a:rPr>
              <a:t> to switch from one level to the next level</a:t>
            </a:r>
          </a:p>
          <a:p>
            <a:pPr rtl="0" eaLnBrk="1" hangingPunct="1">
              <a:lnSpc>
                <a:spcPct val="100000"/>
              </a:lnSpc>
              <a:spcAft>
                <a:spcPts val="320"/>
              </a:spcAft>
              <a:defRPr/>
            </a:pPr>
            <a:r>
              <a:rPr lang="en-US" altLang="da-DK" sz="1100" b="0" baseline="0" noProof="1">
                <a:solidFill>
                  <a:schemeClr val="tx1"/>
                </a:solidFill>
                <a:latin typeface="+mn-lt"/>
                <a:cs typeface="Arial" panose="020B0604020202020204" pitchFamily="34" charset="0"/>
              </a:rPr>
              <a:t>To go back in levels use </a:t>
            </a:r>
            <a:r>
              <a:rPr lang="en-US" altLang="da-DK" sz="1100" b="1" baseline="0" noProof="1">
                <a:solidFill>
                  <a:schemeClr val="tx1"/>
                </a:solidFill>
                <a:latin typeface="+mn-lt"/>
                <a:cs typeface="Arial" panose="020B0604020202020204" pitchFamily="34" charset="0"/>
              </a:rPr>
              <a:t>SHIFT-TAB</a:t>
            </a:r>
          </a:p>
          <a:p>
            <a:pPr rtl="0" eaLnBrk="1" hangingPunct="1">
              <a:lnSpc>
                <a:spcPct val="100000"/>
              </a:lnSpc>
              <a:spcAft>
                <a:spcPts val="320"/>
              </a:spcAft>
              <a:defRPr/>
            </a:pPr>
            <a:r>
              <a:rPr lang="en-US" sz="1100" noProof="1">
                <a:solidFill>
                  <a:schemeClr val="tx1"/>
                </a:solidFill>
                <a:latin typeface="+mn-lt"/>
                <a:cs typeface="Arial" panose="020B0604020202020204" pitchFamily="34" charset="0"/>
              </a:rPr>
              <a:t>Alternatively, </a:t>
            </a:r>
            <a:r>
              <a:rPr lang="en-US" sz="1100" b="1" noProof="1">
                <a:solidFill>
                  <a:schemeClr val="tx1"/>
                </a:solidFill>
                <a:latin typeface="+mn-lt"/>
                <a:cs typeface="Arial" panose="020B0604020202020204" pitchFamily="34" charset="0"/>
              </a:rPr>
              <a:t>Increase</a:t>
            </a:r>
            <a:r>
              <a:rPr lang="en-US" sz="1100" baseline="0" noProof="1">
                <a:solidFill>
                  <a:schemeClr val="tx1"/>
                </a:solidFill>
                <a:latin typeface="+mn-lt"/>
                <a:cs typeface="Arial" panose="020B0604020202020204" pitchFamily="34" charset="0"/>
              </a:rPr>
              <a:t> and</a:t>
            </a:r>
            <a:br>
              <a:rPr lang="en-US" sz="1100" baseline="0" noProof="1">
                <a:solidFill>
                  <a:schemeClr val="tx1"/>
                </a:solidFill>
                <a:latin typeface="+mn-lt"/>
                <a:cs typeface="Arial" panose="020B0604020202020204" pitchFamily="34" charset="0"/>
              </a:rPr>
            </a:br>
            <a:r>
              <a:rPr lang="en-US" sz="1100" b="1" baseline="0" noProof="1">
                <a:solidFill>
                  <a:schemeClr val="tx1"/>
                </a:solidFill>
                <a:latin typeface="+mn-lt"/>
                <a:cs typeface="Arial" panose="020B0604020202020204" pitchFamily="34" charset="0"/>
              </a:rPr>
              <a:t>Decrease </a:t>
            </a:r>
            <a:r>
              <a:rPr lang="en-US" sz="1100" baseline="0" noProof="1">
                <a:solidFill>
                  <a:schemeClr val="tx1"/>
                </a:solidFill>
                <a:latin typeface="+mn-lt"/>
                <a:cs typeface="Arial" panose="020B0604020202020204" pitchFamily="34" charset="0"/>
              </a:rPr>
              <a:t>list level can be used</a:t>
            </a:r>
            <a:endParaRPr lang="en-US" sz="1100" noProof="1">
              <a:solidFill>
                <a:schemeClr val="tx1"/>
              </a:solidFill>
              <a:latin typeface="+mn-lt"/>
              <a:cs typeface="Arial" panose="020B0604020202020204" pitchFamily="34" charset="0"/>
            </a:endParaRPr>
          </a:p>
        </p:txBody>
      </p:sp>
      <p:pic>
        <p:nvPicPr>
          <p:cNvPr id="14" name="Picture 13">
            <a:extLst>
              <a:ext uri="{FF2B5EF4-FFF2-40B4-BE49-F238E27FC236}">
                <a16:creationId xmlns:a16="http://schemas.microsoft.com/office/drawing/2014/main" id="{5ABAF958-6313-4F10-A410-D2CE13AE7EF5}"/>
              </a:ext>
            </a:extLst>
          </p:cNvPr>
          <p:cNvPicPr>
            <a:picLocks noChangeAspect="1"/>
          </p:cNvPicPr>
          <p:nvPr userDrawn="1"/>
        </p:nvPicPr>
        <p:blipFill>
          <a:blip r:embed="rId6"/>
          <a:stretch>
            <a:fillRect/>
          </a:stretch>
        </p:blipFill>
        <p:spPr>
          <a:xfrm>
            <a:off x="7419435" y="2037315"/>
            <a:ext cx="349535" cy="341405"/>
          </a:xfrm>
          <a:prstGeom prst="rect">
            <a:avLst/>
          </a:prstGeom>
        </p:spPr>
      </p:pic>
      <p:pic>
        <p:nvPicPr>
          <p:cNvPr id="15" name="Picture 14">
            <a:extLst>
              <a:ext uri="{FF2B5EF4-FFF2-40B4-BE49-F238E27FC236}">
                <a16:creationId xmlns:a16="http://schemas.microsoft.com/office/drawing/2014/main" id="{EF257588-B80A-460C-9F7F-5A6D3C38F6EB}"/>
              </a:ext>
            </a:extLst>
          </p:cNvPr>
          <p:cNvPicPr>
            <a:picLocks noChangeAspect="1"/>
          </p:cNvPicPr>
          <p:nvPr userDrawn="1"/>
        </p:nvPicPr>
        <p:blipFill>
          <a:blip r:embed="rId7"/>
          <a:stretch>
            <a:fillRect/>
          </a:stretch>
        </p:blipFill>
        <p:spPr>
          <a:xfrm>
            <a:off x="3312675" y="5655508"/>
            <a:ext cx="656603" cy="267221"/>
          </a:xfrm>
          <a:prstGeom prst="rect">
            <a:avLst/>
          </a:prstGeom>
        </p:spPr>
      </p:pic>
      <p:pic>
        <p:nvPicPr>
          <p:cNvPr id="16" name="Picture 15">
            <a:extLst>
              <a:ext uri="{FF2B5EF4-FFF2-40B4-BE49-F238E27FC236}">
                <a16:creationId xmlns:a16="http://schemas.microsoft.com/office/drawing/2014/main" id="{4C252D86-04ED-4B97-A60B-4A8F4EF75A78}"/>
              </a:ext>
            </a:extLst>
          </p:cNvPr>
          <p:cNvPicPr>
            <a:picLocks noChangeAspect="1"/>
          </p:cNvPicPr>
          <p:nvPr userDrawn="1"/>
        </p:nvPicPr>
        <p:blipFill>
          <a:blip r:embed="rId8"/>
          <a:stretch>
            <a:fillRect/>
          </a:stretch>
        </p:blipFill>
        <p:spPr>
          <a:xfrm>
            <a:off x="3423705" y="3632013"/>
            <a:ext cx="415823" cy="740366"/>
          </a:xfrm>
          <a:prstGeom prst="rect">
            <a:avLst/>
          </a:prstGeom>
        </p:spPr>
      </p:pic>
      <p:pic>
        <p:nvPicPr>
          <p:cNvPr id="17" name="Billede 15">
            <a:extLst>
              <a:ext uri="{FF2B5EF4-FFF2-40B4-BE49-F238E27FC236}">
                <a16:creationId xmlns:a16="http://schemas.microsoft.com/office/drawing/2014/main" id="{CB49AC15-A255-4ECD-87CD-FE2FC0FCCB5B}"/>
              </a:ext>
            </a:extLst>
          </p:cNvPr>
          <p:cNvPicPr>
            <a:picLocks noChangeAspect="1"/>
          </p:cNvPicPr>
          <p:nvPr userDrawn="1"/>
        </p:nvPicPr>
        <p:blipFill rotWithShape="1">
          <a:blip r:embed="rId9"/>
          <a:srcRect l="36944" r="2272" b="69429"/>
          <a:stretch/>
        </p:blipFill>
        <p:spPr>
          <a:xfrm>
            <a:off x="3180129" y="4514419"/>
            <a:ext cx="791157" cy="256281"/>
          </a:xfrm>
          <a:prstGeom prst="rect">
            <a:avLst/>
          </a:prstGeom>
        </p:spPr>
      </p:pic>
      <p:pic>
        <p:nvPicPr>
          <p:cNvPr id="18" name="Billede 27">
            <a:extLst>
              <a:ext uri="{FF2B5EF4-FFF2-40B4-BE49-F238E27FC236}">
                <a16:creationId xmlns:a16="http://schemas.microsoft.com/office/drawing/2014/main" id="{A60BFAED-5A59-4AF0-AFC3-4FFA52F47D89}"/>
              </a:ext>
            </a:extLst>
          </p:cNvPr>
          <p:cNvPicPr>
            <a:picLocks noChangeAspect="1"/>
          </p:cNvPicPr>
          <p:nvPr userDrawn="1"/>
        </p:nvPicPr>
        <p:blipFill>
          <a:blip r:embed="rId10"/>
          <a:stretch>
            <a:fillRect/>
          </a:stretch>
        </p:blipFill>
        <p:spPr>
          <a:xfrm>
            <a:off x="3292297" y="2083103"/>
            <a:ext cx="732437" cy="380304"/>
          </a:xfrm>
          <a:prstGeom prst="rect">
            <a:avLst/>
          </a:prstGeom>
        </p:spPr>
      </p:pic>
      <p:pic>
        <p:nvPicPr>
          <p:cNvPr id="19" name="Billede 1">
            <a:extLst>
              <a:ext uri="{FF2B5EF4-FFF2-40B4-BE49-F238E27FC236}">
                <a16:creationId xmlns:a16="http://schemas.microsoft.com/office/drawing/2014/main" id="{C033ADBE-AE77-4F33-9BBE-6F09459666A9}"/>
              </a:ext>
            </a:extLst>
          </p:cNvPr>
          <p:cNvPicPr>
            <a:picLocks noChangeAspect="1"/>
          </p:cNvPicPr>
          <p:nvPr userDrawn="1"/>
        </p:nvPicPr>
        <p:blipFill>
          <a:blip r:embed="rId11"/>
          <a:stretch>
            <a:fillRect/>
          </a:stretch>
        </p:blipFill>
        <p:spPr>
          <a:xfrm>
            <a:off x="7289377" y="3336920"/>
            <a:ext cx="479593" cy="447079"/>
          </a:xfrm>
          <a:prstGeom prst="rect">
            <a:avLst/>
          </a:prstGeom>
        </p:spPr>
      </p:pic>
      <p:sp>
        <p:nvSpPr>
          <p:cNvPr id="20" name="Text Box 48">
            <a:extLst>
              <a:ext uri="{FF2B5EF4-FFF2-40B4-BE49-F238E27FC236}">
                <a16:creationId xmlns:a16="http://schemas.microsoft.com/office/drawing/2014/main" id="{DFF7361C-8D04-4F4C-AE09-9F518B102B96}"/>
              </a:ext>
            </a:extLst>
          </p:cNvPr>
          <p:cNvSpPr txBox="1">
            <a:spLocks noChangeArrowheads="1"/>
          </p:cNvSpPr>
          <p:nvPr userDrawn="1"/>
        </p:nvSpPr>
        <p:spPr bwMode="auto">
          <a:xfrm>
            <a:off x="8263715" y="3673369"/>
            <a:ext cx="3506469"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PRINTING DARK PAGES</a:t>
            </a:r>
          </a:p>
          <a:p>
            <a:pPr marL="0" marR="0" indent="0" algn="l" defTabSz="1219170" rtl="0" eaLnBrk="1" fontAlgn="auto" latinLnBrk="0" hangingPunct="1">
              <a:lnSpc>
                <a:spcPct val="100000"/>
              </a:lnSpc>
              <a:spcBef>
                <a:spcPts val="0"/>
              </a:spcBef>
              <a:spcAft>
                <a:spcPts val="800"/>
              </a:spcAft>
              <a:buClrTx/>
              <a:buSzTx/>
              <a:buFontTx/>
              <a:buNone/>
              <a:tabLst/>
              <a:defRPr/>
            </a:pPr>
            <a:r>
              <a:rPr lang="en-US" sz="1100" b="0" kern="1200" noProof="1">
                <a:solidFill>
                  <a:schemeClr val="tx1"/>
                </a:solidFill>
                <a:latin typeface="+mn-lt"/>
                <a:ea typeface="+mn-ea"/>
                <a:cs typeface="Arial" panose="020B0604020202020204" pitchFamily="34" charset="0"/>
              </a:rPr>
              <a:t>When printing the dark front page or chapter pages, you might run into some issues if your default printer settings are black &amp; white or greyscale. If you wish to print the presentation in black &amp; white or greyscale, change the printer settings to color and use a black/white printer.</a:t>
            </a:r>
          </a:p>
        </p:txBody>
      </p:sp>
      <p:sp>
        <p:nvSpPr>
          <p:cNvPr id="21" name="TextBox 20">
            <a:extLst>
              <a:ext uri="{FF2B5EF4-FFF2-40B4-BE49-F238E27FC236}">
                <a16:creationId xmlns:a16="http://schemas.microsoft.com/office/drawing/2014/main" id="{83358D3A-D7C5-4969-843D-9073DBE3A073}"/>
              </a:ext>
            </a:extLst>
          </p:cNvPr>
          <p:cNvSpPr txBox="1"/>
          <p:nvPr userDrawn="1"/>
        </p:nvSpPr>
        <p:spPr>
          <a:xfrm>
            <a:off x="442912" y="728662"/>
            <a:ext cx="7448717" cy="417057"/>
          </a:xfrm>
          <a:prstGeom prst="rect">
            <a:avLst/>
          </a:prstGeom>
          <a:noFill/>
        </p:spPr>
        <p:txBody>
          <a:bodyPr wrap="square" lIns="0" tIns="0" rIns="0" bIns="0" rtlCol="0">
            <a:noAutofit/>
          </a:bodyPr>
          <a:lstStyle/>
          <a:p>
            <a:pPr marL="0" indent="0" algn="l" rtl="0">
              <a:spcBef>
                <a:spcPts val="1000"/>
              </a:spcBef>
              <a:buFont typeface="Arial" panose="020B0604020202020204" pitchFamily="34" charset="0"/>
              <a:buNone/>
            </a:pPr>
            <a:r>
              <a:rPr lang="en-US" sz="2600" b="1" noProof="0">
                <a:latin typeface="+mj-lt"/>
              </a:rPr>
              <a:t>USER GUIDE </a:t>
            </a:r>
            <a:r>
              <a:rPr lang="en-US" sz="2600" b="0" noProof="0">
                <a:latin typeface="+mj-lt"/>
              </a:rPr>
              <a:t>– DELETE BEFORE USE</a:t>
            </a:r>
          </a:p>
        </p:txBody>
      </p:sp>
      <p:cxnSp>
        <p:nvCxnSpPr>
          <p:cNvPr id="22" name="Straight Connector 21">
            <a:extLst>
              <a:ext uri="{FF2B5EF4-FFF2-40B4-BE49-F238E27FC236}">
                <a16:creationId xmlns:a16="http://schemas.microsoft.com/office/drawing/2014/main" id="{A77BB78B-C211-4F92-8D6E-EAE2DFD4848B}"/>
              </a:ext>
            </a:extLst>
          </p:cNvPr>
          <p:cNvCxnSpPr>
            <a:cxnSpLocks/>
          </p:cNvCxnSpPr>
          <p:nvPr userDrawn="1"/>
        </p:nvCxnSpPr>
        <p:spPr>
          <a:xfrm>
            <a:off x="4162425" y="1844676"/>
            <a:ext cx="0" cy="4320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41FA19-F079-4DEC-AE0D-5321BC964CB6}"/>
              </a:ext>
            </a:extLst>
          </p:cNvPr>
          <p:cNvCxnSpPr>
            <a:cxnSpLocks/>
          </p:cNvCxnSpPr>
          <p:nvPr userDrawn="1"/>
        </p:nvCxnSpPr>
        <p:spPr>
          <a:xfrm>
            <a:off x="8048625" y="1844676"/>
            <a:ext cx="0" cy="4320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92651"/>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1162">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88608F88-2803-406D-A40E-63420EA39546}"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OLOUR GU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518623-99FE-4DF5-A14B-2CA20F67D19A}"/>
              </a:ext>
            </a:extLst>
          </p:cNvPr>
          <p:cNvGraphicFramePr>
            <a:graphicFrameLocks noChangeAspect="1"/>
          </p:cNvGraphicFramePr>
          <p:nvPr userDrawn="1">
            <p:custDataLst>
              <p:tags r:id="rId1"/>
            </p:custDataLst>
            <p:extLst>
              <p:ext uri="{D42A27DB-BD31-4B8C-83A1-F6EECF244321}">
                <p14:modId xmlns:p14="http://schemas.microsoft.com/office/powerpoint/2010/main" val="254898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EB518623-99FE-4DF5-A14B-2CA20F67D1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86D5F54-2C32-4694-A8F7-3D45C6F28811}"/>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F6DD0562-156F-4179-A735-32AA474BF116}"/>
              </a:ext>
            </a:extLst>
          </p:cNvPr>
          <p:cNvSpPr>
            <a:spLocks noGrp="1"/>
          </p:cNvSpPr>
          <p:nvPr>
            <p:ph type="dt" sz="half" idx="11"/>
          </p:nvPr>
        </p:nvSpPr>
        <p:spPr/>
        <p:txBody>
          <a:bodyPr/>
          <a:lstStyle>
            <a:lvl1pPr rtl="0">
              <a:defRPr/>
            </a:lvl1pPr>
          </a:lstStyle>
          <a:p>
            <a:fld id="{7160EB97-54AA-400E-8293-8C2A20C08DFE}" type="datetime1">
              <a:rPr lang="en-GB" smtClean="0"/>
              <a:t>03/09/2025</a:t>
            </a:fld>
            <a:endParaRPr lang="en-US"/>
          </a:p>
        </p:txBody>
      </p:sp>
      <p:sp>
        <p:nvSpPr>
          <p:cNvPr id="5" name="Footer Placeholder 4">
            <a:extLst>
              <a:ext uri="{FF2B5EF4-FFF2-40B4-BE49-F238E27FC236}">
                <a16:creationId xmlns:a16="http://schemas.microsoft.com/office/drawing/2014/main" id="{E93F763D-3AD7-41D8-AC5A-727AF21E762A}"/>
              </a:ext>
            </a:extLst>
          </p:cNvPr>
          <p:cNvSpPr>
            <a:spLocks noGrp="1"/>
          </p:cNvSpPr>
          <p:nvPr>
            <p:ph type="ftr" sz="quarter" idx="12"/>
          </p:nvPr>
        </p:nvSpPr>
        <p:spPr/>
        <p:txBody>
          <a:bodyPr/>
          <a:lstStyle>
            <a:lvl1pPr rtl="0">
              <a:defRPr/>
            </a:lvl1pPr>
          </a:lstStyle>
          <a:p>
            <a:endParaRPr lang="en-US"/>
          </a:p>
        </p:txBody>
      </p:sp>
      <p:sp>
        <p:nvSpPr>
          <p:cNvPr id="21" name="TextBox 20">
            <a:extLst>
              <a:ext uri="{FF2B5EF4-FFF2-40B4-BE49-F238E27FC236}">
                <a16:creationId xmlns:a16="http://schemas.microsoft.com/office/drawing/2014/main" id="{83358D3A-D7C5-4969-843D-9073DBE3A073}"/>
              </a:ext>
            </a:extLst>
          </p:cNvPr>
          <p:cNvSpPr txBox="1"/>
          <p:nvPr userDrawn="1"/>
        </p:nvSpPr>
        <p:spPr>
          <a:xfrm>
            <a:off x="442912" y="728662"/>
            <a:ext cx="7448717" cy="417057"/>
          </a:xfrm>
          <a:prstGeom prst="rect">
            <a:avLst/>
          </a:prstGeom>
          <a:noFill/>
        </p:spPr>
        <p:txBody>
          <a:bodyPr wrap="square" lIns="0" tIns="0" rIns="0" bIns="0" rtlCol="0">
            <a:noAutofit/>
          </a:bodyPr>
          <a:lstStyle/>
          <a:p>
            <a:pPr marL="0" indent="0" algn="l" rtl="0">
              <a:spcBef>
                <a:spcPts val="1000"/>
              </a:spcBef>
              <a:buFont typeface="Arial" panose="020B0604020202020204" pitchFamily="34" charset="0"/>
              <a:buNone/>
            </a:pPr>
            <a:r>
              <a:rPr lang="en-US" sz="2600" b="1" noProof="0">
                <a:latin typeface="+mj-lt"/>
              </a:rPr>
              <a:t>COLOUR GUIDE </a:t>
            </a:r>
            <a:r>
              <a:rPr lang="en-US" sz="2600" b="0" noProof="0">
                <a:latin typeface="+mj-lt"/>
              </a:rPr>
              <a:t>– DELETE BEFORE USE</a:t>
            </a:r>
          </a:p>
        </p:txBody>
      </p:sp>
      <p:sp>
        <p:nvSpPr>
          <p:cNvPr id="24" name="Text Box 48">
            <a:extLst>
              <a:ext uri="{FF2B5EF4-FFF2-40B4-BE49-F238E27FC236}">
                <a16:creationId xmlns:a16="http://schemas.microsoft.com/office/drawing/2014/main" id="{6AFEE7FE-F4A5-42AD-83AB-85E5A5C774E8}"/>
              </a:ext>
            </a:extLst>
          </p:cNvPr>
          <p:cNvSpPr txBox="1">
            <a:spLocks noChangeArrowheads="1"/>
          </p:cNvSpPr>
          <p:nvPr userDrawn="1"/>
        </p:nvSpPr>
        <p:spPr bwMode="auto">
          <a:xfrm>
            <a:off x="442912" y="1824031"/>
            <a:ext cx="28697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Primary Pandora colours</a:t>
            </a:r>
          </a:p>
        </p:txBody>
      </p:sp>
      <p:sp>
        <p:nvSpPr>
          <p:cNvPr id="2" name="Rectangle 1">
            <a:extLst>
              <a:ext uri="{FF2B5EF4-FFF2-40B4-BE49-F238E27FC236}">
                <a16:creationId xmlns:a16="http://schemas.microsoft.com/office/drawing/2014/main" id="{094F5FB2-E0BA-4351-9961-2514BEF5DE77}"/>
              </a:ext>
            </a:extLst>
          </p:cNvPr>
          <p:cNvSpPr/>
          <p:nvPr userDrawn="1"/>
        </p:nvSpPr>
        <p:spPr>
          <a:xfrm>
            <a:off x="442913" y="2124441"/>
            <a:ext cx="2520000" cy="1270747"/>
          </a:xfrm>
          <a:prstGeom prst="rect">
            <a:avLst/>
          </a:prstGeom>
          <a:solidFill>
            <a:schemeClr val="bg1"/>
          </a:solidFill>
          <a:ln w="635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5" name="Rectangle 24">
            <a:extLst>
              <a:ext uri="{FF2B5EF4-FFF2-40B4-BE49-F238E27FC236}">
                <a16:creationId xmlns:a16="http://schemas.microsoft.com/office/drawing/2014/main" id="{E1A75FBD-3339-400E-A18C-8D53662A6AE7}"/>
              </a:ext>
            </a:extLst>
          </p:cNvPr>
          <p:cNvSpPr/>
          <p:nvPr userDrawn="1"/>
        </p:nvSpPr>
        <p:spPr>
          <a:xfrm>
            <a:off x="3371638" y="2124441"/>
            <a:ext cx="2520000" cy="1270747"/>
          </a:xfrm>
          <a:prstGeom prst="rect">
            <a:avLst/>
          </a:prstGeom>
          <a:solidFill>
            <a:schemeClr val="tx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6" name="Rectangle 25">
            <a:extLst>
              <a:ext uri="{FF2B5EF4-FFF2-40B4-BE49-F238E27FC236}">
                <a16:creationId xmlns:a16="http://schemas.microsoft.com/office/drawing/2014/main" id="{B860DB93-C075-4900-A9F7-097C5EF78AF5}"/>
              </a:ext>
            </a:extLst>
          </p:cNvPr>
          <p:cNvSpPr/>
          <p:nvPr userDrawn="1"/>
        </p:nvSpPr>
        <p:spPr>
          <a:xfrm>
            <a:off x="6300363" y="2124441"/>
            <a:ext cx="2520000" cy="1270747"/>
          </a:xfrm>
          <a:prstGeom prst="rect">
            <a:avLst/>
          </a:prstGeom>
          <a:solidFill>
            <a:srgbClr val="FFCAD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7" name="Rectangle 26">
            <a:extLst>
              <a:ext uri="{FF2B5EF4-FFF2-40B4-BE49-F238E27FC236}">
                <a16:creationId xmlns:a16="http://schemas.microsoft.com/office/drawing/2014/main" id="{BEE02598-8355-4AA6-8DEB-61336D5E158A}"/>
              </a:ext>
            </a:extLst>
          </p:cNvPr>
          <p:cNvSpPr/>
          <p:nvPr userDrawn="1"/>
        </p:nvSpPr>
        <p:spPr>
          <a:xfrm>
            <a:off x="9229089" y="2124441"/>
            <a:ext cx="2520000" cy="1270747"/>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8" name="Text Box 48">
            <a:extLst>
              <a:ext uri="{FF2B5EF4-FFF2-40B4-BE49-F238E27FC236}">
                <a16:creationId xmlns:a16="http://schemas.microsoft.com/office/drawing/2014/main" id="{5BF661E6-F721-4FE6-B119-A61443F030E2}"/>
              </a:ext>
            </a:extLst>
          </p:cNvPr>
          <p:cNvSpPr txBox="1">
            <a:spLocks noChangeArrowheads="1"/>
          </p:cNvSpPr>
          <p:nvPr userDrawn="1"/>
        </p:nvSpPr>
        <p:spPr bwMode="auto">
          <a:xfrm>
            <a:off x="442911"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255-255-255 </a:t>
            </a:r>
          </a:p>
        </p:txBody>
      </p:sp>
      <p:sp>
        <p:nvSpPr>
          <p:cNvPr id="29" name="Text Box 48">
            <a:extLst>
              <a:ext uri="{FF2B5EF4-FFF2-40B4-BE49-F238E27FC236}">
                <a16:creationId xmlns:a16="http://schemas.microsoft.com/office/drawing/2014/main" id="{709FEBC7-8FF0-43FC-B147-547B6659218F}"/>
              </a:ext>
            </a:extLst>
          </p:cNvPr>
          <p:cNvSpPr txBox="1">
            <a:spLocks noChangeArrowheads="1"/>
          </p:cNvSpPr>
          <p:nvPr userDrawn="1"/>
        </p:nvSpPr>
        <p:spPr bwMode="auto">
          <a:xfrm>
            <a:off x="3371637"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0-0-0 </a:t>
            </a:r>
          </a:p>
        </p:txBody>
      </p:sp>
      <p:sp>
        <p:nvSpPr>
          <p:cNvPr id="30" name="Text Box 48">
            <a:extLst>
              <a:ext uri="{FF2B5EF4-FFF2-40B4-BE49-F238E27FC236}">
                <a16:creationId xmlns:a16="http://schemas.microsoft.com/office/drawing/2014/main" id="{E9F7FF72-311F-4FBF-BFB1-E1920E240C9C}"/>
              </a:ext>
            </a:extLst>
          </p:cNvPr>
          <p:cNvSpPr txBox="1">
            <a:spLocks noChangeArrowheads="1"/>
          </p:cNvSpPr>
          <p:nvPr userDrawn="1"/>
        </p:nvSpPr>
        <p:spPr bwMode="auto">
          <a:xfrm>
            <a:off x="6312303"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255-202-212 </a:t>
            </a:r>
          </a:p>
        </p:txBody>
      </p:sp>
      <p:sp>
        <p:nvSpPr>
          <p:cNvPr id="31" name="Text Box 48">
            <a:extLst>
              <a:ext uri="{FF2B5EF4-FFF2-40B4-BE49-F238E27FC236}">
                <a16:creationId xmlns:a16="http://schemas.microsoft.com/office/drawing/2014/main" id="{97DE9474-2E44-43F3-89E7-6355A5A8AF8E}"/>
              </a:ext>
            </a:extLst>
          </p:cNvPr>
          <p:cNvSpPr txBox="1">
            <a:spLocks noChangeArrowheads="1"/>
          </p:cNvSpPr>
          <p:nvPr userDrawn="1"/>
        </p:nvSpPr>
        <p:spPr bwMode="auto">
          <a:xfrm>
            <a:off x="9229087"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183-184-185 </a:t>
            </a:r>
          </a:p>
        </p:txBody>
      </p:sp>
      <p:sp>
        <p:nvSpPr>
          <p:cNvPr id="32" name="Text Box 48">
            <a:extLst>
              <a:ext uri="{FF2B5EF4-FFF2-40B4-BE49-F238E27FC236}">
                <a16:creationId xmlns:a16="http://schemas.microsoft.com/office/drawing/2014/main" id="{E4159A2F-DE87-4173-BA0E-DFA340204FBE}"/>
              </a:ext>
            </a:extLst>
          </p:cNvPr>
          <p:cNvSpPr txBox="1">
            <a:spLocks noChangeArrowheads="1"/>
          </p:cNvSpPr>
          <p:nvPr userDrawn="1"/>
        </p:nvSpPr>
        <p:spPr bwMode="auto">
          <a:xfrm>
            <a:off x="442914" y="4093585"/>
            <a:ext cx="5071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Secondary PowerPoint colours</a:t>
            </a:r>
            <a:br>
              <a:rPr lang="en-US" sz="1100" b="1" noProof="1">
                <a:solidFill>
                  <a:schemeClr val="tx1"/>
                </a:solidFill>
                <a:latin typeface="+mn-lt"/>
                <a:cs typeface="Arial" panose="020B0604020202020204" pitchFamily="34" charset="0"/>
              </a:rPr>
            </a:br>
            <a:r>
              <a:rPr lang="en-US" sz="1100" b="0" noProof="1">
                <a:solidFill>
                  <a:schemeClr val="tx1"/>
                </a:solidFill>
                <a:latin typeface="+mn-lt"/>
                <a:cs typeface="Arial" panose="020B0604020202020204" pitchFamily="34" charset="0"/>
              </a:rPr>
              <a:t>These colours should only be used as extra colours for graphs and pie charts</a:t>
            </a:r>
          </a:p>
        </p:txBody>
      </p:sp>
      <p:sp>
        <p:nvSpPr>
          <p:cNvPr id="37" name="Text Box 48">
            <a:extLst>
              <a:ext uri="{FF2B5EF4-FFF2-40B4-BE49-F238E27FC236}">
                <a16:creationId xmlns:a16="http://schemas.microsoft.com/office/drawing/2014/main" id="{622A696E-65FA-4DDF-AEA1-A8C8C2C97BEA}"/>
              </a:ext>
            </a:extLst>
          </p:cNvPr>
          <p:cNvSpPr txBox="1">
            <a:spLocks noChangeArrowheads="1"/>
          </p:cNvSpPr>
          <p:nvPr userDrawn="1"/>
        </p:nvSpPr>
        <p:spPr bwMode="auto">
          <a:xfrm>
            <a:off x="442913"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249-124-137 </a:t>
            </a:r>
          </a:p>
        </p:txBody>
      </p:sp>
      <p:sp>
        <p:nvSpPr>
          <p:cNvPr id="33" name="Rectangle 32">
            <a:extLst>
              <a:ext uri="{FF2B5EF4-FFF2-40B4-BE49-F238E27FC236}">
                <a16:creationId xmlns:a16="http://schemas.microsoft.com/office/drawing/2014/main" id="{0195A0F1-E801-4FFD-8C1B-3CDF5ABB5F4A}"/>
              </a:ext>
            </a:extLst>
          </p:cNvPr>
          <p:cNvSpPr/>
          <p:nvPr userDrawn="1"/>
        </p:nvSpPr>
        <p:spPr>
          <a:xfrm>
            <a:off x="442915" y="4547806"/>
            <a:ext cx="1548000" cy="837077"/>
          </a:xfrm>
          <a:prstGeom prst="rect">
            <a:avLst/>
          </a:prstGeom>
          <a:solidFill>
            <a:schemeClr val="accent4"/>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4" name="Rectangle 33">
            <a:extLst>
              <a:ext uri="{FF2B5EF4-FFF2-40B4-BE49-F238E27FC236}">
                <a16:creationId xmlns:a16="http://schemas.microsoft.com/office/drawing/2014/main" id="{05AC01B5-EA7F-4AEB-ADB9-1B2E3A0F62FB}"/>
              </a:ext>
            </a:extLst>
          </p:cNvPr>
          <p:cNvSpPr/>
          <p:nvPr userDrawn="1"/>
        </p:nvSpPr>
        <p:spPr>
          <a:xfrm>
            <a:off x="2394549" y="4547806"/>
            <a:ext cx="1548000" cy="837077"/>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5" name="Rectangle 34">
            <a:extLst>
              <a:ext uri="{FF2B5EF4-FFF2-40B4-BE49-F238E27FC236}">
                <a16:creationId xmlns:a16="http://schemas.microsoft.com/office/drawing/2014/main" id="{61B53A3C-1E24-4DA0-8636-85D2E138640D}"/>
              </a:ext>
            </a:extLst>
          </p:cNvPr>
          <p:cNvSpPr/>
          <p:nvPr userDrawn="1"/>
        </p:nvSpPr>
        <p:spPr>
          <a:xfrm>
            <a:off x="4346183" y="4547806"/>
            <a:ext cx="1548000" cy="837077"/>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6" name="Rectangle 35">
            <a:extLst>
              <a:ext uri="{FF2B5EF4-FFF2-40B4-BE49-F238E27FC236}">
                <a16:creationId xmlns:a16="http://schemas.microsoft.com/office/drawing/2014/main" id="{C9ECE931-567F-4448-95EE-DCC4E7115033}"/>
              </a:ext>
            </a:extLst>
          </p:cNvPr>
          <p:cNvSpPr/>
          <p:nvPr userDrawn="1"/>
        </p:nvSpPr>
        <p:spPr>
          <a:xfrm>
            <a:off x="6297817" y="4547806"/>
            <a:ext cx="1548000" cy="837077"/>
          </a:xfrm>
          <a:prstGeom prst="rect">
            <a:avLst/>
          </a:prstGeom>
          <a:solidFill>
            <a:srgbClr val="9EB35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8" name="Rectangle 37">
            <a:extLst>
              <a:ext uri="{FF2B5EF4-FFF2-40B4-BE49-F238E27FC236}">
                <a16:creationId xmlns:a16="http://schemas.microsoft.com/office/drawing/2014/main" id="{F4177B5A-A55A-4BCD-8615-F5F8D3E413EC}"/>
              </a:ext>
            </a:extLst>
          </p:cNvPr>
          <p:cNvSpPr/>
          <p:nvPr userDrawn="1"/>
        </p:nvSpPr>
        <p:spPr>
          <a:xfrm>
            <a:off x="8249451" y="4547806"/>
            <a:ext cx="1548000" cy="837077"/>
          </a:xfrm>
          <a:prstGeom prst="rect">
            <a:avLst/>
          </a:prstGeom>
          <a:solidFill>
            <a:srgbClr val="58A7AF"/>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9" name="Rectangle 38">
            <a:extLst>
              <a:ext uri="{FF2B5EF4-FFF2-40B4-BE49-F238E27FC236}">
                <a16:creationId xmlns:a16="http://schemas.microsoft.com/office/drawing/2014/main" id="{EA0F2E43-8DFB-4375-8906-D8D3E1A1FD12}"/>
              </a:ext>
            </a:extLst>
          </p:cNvPr>
          <p:cNvSpPr/>
          <p:nvPr userDrawn="1"/>
        </p:nvSpPr>
        <p:spPr>
          <a:xfrm>
            <a:off x="10201085" y="4547806"/>
            <a:ext cx="1548000" cy="837077"/>
          </a:xfrm>
          <a:prstGeom prst="rect">
            <a:avLst/>
          </a:prstGeom>
          <a:solidFill>
            <a:srgbClr val="635C8A"/>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41" name="Text Box 48">
            <a:extLst>
              <a:ext uri="{FF2B5EF4-FFF2-40B4-BE49-F238E27FC236}">
                <a16:creationId xmlns:a16="http://schemas.microsoft.com/office/drawing/2014/main" id="{59E5858F-28A9-4D58-97D2-D401E44FFA58}"/>
              </a:ext>
            </a:extLst>
          </p:cNvPr>
          <p:cNvSpPr txBox="1">
            <a:spLocks noChangeArrowheads="1"/>
          </p:cNvSpPr>
          <p:nvPr userDrawn="1"/>
        </p:nvSpPr>
        <p:spPr bwMode="auto">
          <a:xfrm>
            <a:off x="2394547"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254-173-119 </a:t>
            </a:r>
          </a:p>
        </p:txBody>
      </p:sp>
      <p:sp>
        <p:nvSpPr>
          <p:cNvPr id="42" name="Text Box 48">
            <a:extLst>
              <a:ext uri="{FF2B5EF4-FFF2-40B4-BE49-F238E27FC236}">
                <a16:creationId xmlns:a16="http://schemas.microsoft.com/office/drawing/2014/main" id="{127D38AC-AF57-4BA2-AD1F-5BA8B3B7D65C}"/>
              </a:ext>
            </a:extLst>
          </p:cNvPr>
          <p:cNvSpPr txBox="1">
            <a:spLocks noChangeArrowheads="1"/>
          </p:cNvSpPr>
          <p:nvPr userDrawn="1"/>
        </p:nvSpPr>
        <p:spPr bwMode="auto">
          <a:xfrm>
            <a:off x="4346181"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245-225-164 </a:t>
            </a:r>
          </a:p>
        </p:txBody>
      </p:sp>
      <p:sp>
        <p:nvSpPr>
          <p:cNvPr id="43" name="Text Box 48">
            <a:extLst>
              <a:ext uri="{FF2B5EF4-FFF2-40B4-BE49-F238E27FC236}">
                <a16:creationId xmlns:a16="http://schemas.microsoft.com/office/drawing/2014/main" id="{346818A5-3FC1-4091-8187-4BBD50E46DF9}"/>
              </a:ext>
            </a:extLst>
          </p:cNvPr>
          <p:cNvSpPr txBox="1">
            <a:spLocks noChangeArrowheads="1"/>
          </p:cNvSpPr>
          <p:nvPr userDrawn="1"/>
        </p:nvSpPr>
        <p:spPr bwMode="auto">
          <a:xfrm>
            <a:off x="6297815"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158-179-86 </a:t>
            </a:r>
          </a:p>
        </p:txBody>
      </p:sp>
      <p:sp>
        <p:nvSpPr>
          <p:cNvPr id="44" name="Text Box 48">
            <a:extLst>
              <a:ext uri="{FF2B5EF4-FFF2-40B4-BE49-F238E27FC236}">
                <a16:creationId xmlns:a16="http://schemas.microsoft.com/office/drawing/2014/main" id="{30FD0596-2F00-4FAA-B78B-6751112E295C}"/>
              </a:ext>
            </a:extLst>
          </p:cNvPr>
          <p:cNvSpPr txBox="1">
            <a:spLocks noChangeArrowheads="1"/>
          </p:cNvSpPr>
          <p:nvPr userDrawn="1"/>
        </p:nvSpPr>
        <p:spPr bwMode="auto">
          <a:xfrm>
            <a:off x="8249449"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88-167-175 </a:t>
            </a:r>
          </a:p>
        </p:txBody>
      </p:sp>
      <p:sp>
        <p:nvSpPr>
          <p:cNvPr id="45" name="Text Box 48">
            <a:extLst>
              <a:ext uri="{FF2B5EF4-FFF2-40B4-BE49-F238E27FC236}">
                <a16:creationId xmlns:a16="http://schemas.microsoft.com/office/drawing/2014/main" id="{6CD398EF-CBFF-4F68-9C62-0DB80019B292}"/>
              </a:ext>
            </a:extLst>
          </p:cNvPr>
          <p:cNvSpPr txBox="1">
            <a:spLocks noChangeArrowheads="1"/>
          </p:cNvSpPr>
          <p:nvPr userDrawn="1"/>
        </p:nvSpPr>
        <p:spPr bwMode="auto">
          <a:xfrm>
            <a:off x="10201085"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99-92-138 </a:t>
            </a:r>
          </a:p>
        </p:txBody>
      </p:sp>
    </p:spTree>
    <p:extLst>
      <p:ext uri="{BB962C8B-B14F-4D97-AF65-F5344CB8AC3E}">
        <p14:creationId xmlns:p14="http://schemas.microsoft.com/office/powerpoint/2010/main" val="1960249346"/>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1162">
          <p15:clr>
            <a:srgbClr val="A4A3A4"/>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2F023-DACD-47D4-9D3F-1BF00D97E867}"/>
              </a:ext>
            </a:extLst>
          </p:cNvPr>
          <p:cNvGraphicFramePr>
            <a:graphicFrameLocks noChangeAspect="1"/>
          </p:cNvGraphicFramePr>
          <p:nvPr userDrawn="1">
            <p:custDataLst>
              <p:tags r:id="rId1"/>
            </p:custDataLst>
            <p:extLst>
              <p:ext uri="{D42A27DB-BD31-4B8C-83A1-F6EECF244321}">
                <p14:modId xmlns:p14="http://schemas.microsoft.com/office/powerpoint/2010/main" val="3505093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C652F023-DACD-47D4-9D3F-1BF00D97E8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SP Agenda Section" hidden="1">
            <a:extLst>
              <a:ext uri="{FF2B5EF4-FFF2-40B4-BE49-F238E27FC236}">
                <a16:creationId xmlns:a16="http://schemas.microsoft.com/office/drawing/2014/main" id="{B8837AEF-A1DA-474B-A5D1-4A45E0016623}"/>
              </a:ext>
            </a:extLst>
          </p:cNvPr>
          <p:cNvGrpSpPr>
            <a:grpSpLocks/>
          </p:cNvGrpSpPr>
          <p:nvPr userDrawn="1"/>
        </p:nvGrpSpPr>
        <p:grpSpPr>
          <a:xfrm>
            <a:off x="4243531" y="798298"/>
            <a:ext cx="7475402" cy="540000"/>
            <a:chOff x="4440237" y="873125"/>
            <a:chExt cx="7275338" cy="369332"/>
          </a:xfrm>
        </p:grpSpPr>
        <p:sp>
          <p:nvSpPr>
            <p:cNvPr id="12" name="Textbox">
              <a:extLst>
                <a:ext uri="{FF2B5EF4-FFF2-40B4-BE49-F238E27FC236}">
                  <a16:creationId xmlns:a16="http://schemas.microsoft.com/office/drawing/2014/main" id="{51C9AEEC-3EF7-4C3E-BA1A-8DAE9B2C704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13" name="Textbox">
              <a:extLst>
                <a:ext uri="{FF2B5EF4-FFF2-40B4-BE49-F238E27FC236}">
                  <a16:creationId xmlns:a16="http://schemas.microsoft.com/office/drawing/2014/main" id="{5CAEBC7E-9814-4E41-9B56-0F3D8BE3287A}"/>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14" name="Textbox">
              <a:extLst>
                <a:ext uri="{FF2B5EF4-FFF2-40B4-BE49-F238E27FC236}">
                  <a16:creationId xmlns:a16="http://schemas.microsoft.com/office/drawing/2014/main" id="{C6EC2C8C-F04C-4025-8CCD-5E130CF47B81}"/>
                </a:ext>
              </a:extLst>
            </p:cNvPr>
            <p:cNvSpPr txBox="1">
              <a:spLocks/>
            </p:cNvSpPr>
            <p:nvPr userDrawn="1"/>
          </p:nvSpPr>
          <p:spPr>
            <a:xfrm>
              <a:off x="11347691" y="873125"/>
              <a:ext cx="36788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15" name="Textbox">
              <a:extLst>
                <a:ext uri="{FF2B5EF4-FFF2-40B4-BE49-F238E27FC236}">
                  <a16:creationId xmlns:a16="http://schemas.microsoft.com/office/drawing/2014/main" id="{7EE15473-EF7A-4284-B42E-498171CE0A9D}"/>
                </a:ext>
              </a:extLst>
            </p:cNvPr>
            <p:cNvSpPr txBox="1">
              <a:spLocks/>
            </p:cNvSpPr>
            <p:nvPr userDrawn="1"/>
          </p:nvSpPr>
          <p:spPr>
            <a:xfrm>
              <a:off x="8855146"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17" name="Textbox">
              <a:extLst>
                <a:ext uri="{FF2B5EF4-FFF2-40B4-BE49-F238E27FC236}">
                  <a16:creationId xmlns:a16="http://schemas.microsoft.com/office/drawing/2014/main" id="{F8964A4B-8BAD-40CA-AF09-9985A5B05348}"/>
                </a:ext>
              </a:extLst>
            </p:cNvPr>
            <p:cNvSpPr txBox="1">
              <a:spLocks/>
            </p:cNvSpPr>
            <p:nvPr userDrawn="1"/>
          </p:nvSpPr>
          <p:spPr>
            <a:xfrm>
              <a:off x="10462736"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7" name="Textbox">
              <a:extLst>
                <a:ext uri="{FF2B5EF4-FFF2-40B4-BE49-F238E27FC236}">
                  <a16:creationId xmlns:a16="http://schemas.microsoft.com/office/drawing/2014/main" id="{35C51286-63CE-4D01-AD9A-DA2705069956}"/>
                </a:ext>
              </a:extLst>
            </p:cNvPr>
            <p:cNvSpPr txBox="1">
              <a:spLocks/>
            </p:cNvSpPr>
            <p:nvPr userDrawn="1"/>
          </p:nvSpPr>
          <p:spPr>
            <a:xfrm>
              <a:off x="7789611"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grpSp>
        <p:nvGrpSpPr>
          <p:cNvPr id="25" name="SP Agenda Subsection" hidden="1">
            <a:extLst>
              <a:ext uri="{FF2B5EF4-FFF2-40B4-BE49-F238E27FC236}">
                <a16:creationId xmlns:a16="http://schemas.microsoft.com/office/drawing/2014/main" id="{A64E174E-B0E8-4ABB-AB47-C97ED6C049DD}"/>
              </a:ext>
            </a:extLst>
          </p:cNvPr>
          <p:cNvGrpSpPr>
            <a:grpSpLocks/>
          </p:cNvGrpSpPr>
          <p:nvPr userDrawn="1"/>
        </p:nvGrpSpPr>
        <p:grpSpPr>
          <a:xfrm>
            <a:off x="4908379" y="2016379"/>
            <a:ext cx="6809503" cy="512032"/>
            <a:chOff x="2265804" y="3155685"/>
            <a:chExt cx="8341933" cy="369334"/>
          </a:xfrm>
          <a:noFill/>
        </p:grpSpPr>
        <p:sp>
          <p:nvSpPr>
            <p:cNvPr id="26" name="Textbox">
              <a:extLst>
                <a:ext uri="{FF2B5EF4-FFF2-40B4-BE49-F238E27FC236}">
                  <a16:creationId xmlns:a16="http://schemas.microsoft.com/office/drawing/2014/main" id="{4C32103D-ED83-4022-B6C1-226D97970307}"/>
                </a:ext>
              </a:extLst>
            </p:cNvPr>
            <p:cNvSpPr txBox="1">
              <a:spLocks/>
            </p:cNvSpPr>
            <p:nvPr userDrawn="1"/>
          </p:nvSpPr>
          <p:spPr>
            <a:xfrm>
              <a:off x="2744123" y="3155687"/>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27" name="Textbox">
              <a:extLst>
                <a:ext uri="{FF2B5EF4-FFF2-40B4-BE49-F238E27FC236}">
                  <a16:creationId xmlns:a16="http://schemas.microsoft.com/office/drawing/2014/main" id="{060FD207-2793-474B-A2FE-A2B34BE3E9DA}"/>
                </a:ext>
              </a:extLst>
            </p:cNvPr>
            <p:cNvSpPr txBox="1">
              <a:spLocks/>
            </p:cNvSpPr>
            <p:nvPr userDrawn="1"/>
          </p:nvSpPr>
          <p:spPr>
            <a:xfrm>
              <a:off x="2265804" y="3155687"/>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28" name="Textbox">
              <a:extLst>
                <a:ext uri="{FF2B5EF4-FFF2-40B4-BE49-F238E27FC236}">
                  <a16:creationId xmlns:a16="http://schemas.microsoft.com/office/drawing/2014/main" id="{87CDFC77-DA46-40AC-9609-C825DE1B180E}"/>
                </a:ext>
              </a:extLst>
            </p:cNvPr>
            <p:cNvSpPr txBox="1">
              <a:spLocks/>
            </p:cNvSpPr>
            <p:nvPr userDrawn="1"/>
          </p:nvSpPr>
          <p:spPr>
            <a:xfrm>
              <a:off x="10144671" y="3155687"/>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29" name="Textbox">
              <a:extLst>
                <a:ext uri="{FF2B5EF4-FFF2-40B4-BE49-F238E27FC236}">
                  <a16:creationId xmlns:a16="http://schemas.microsoft.com/office/drawing/2014/main" id="{4B1BABDF-0CA9-422D-9929-30EFB90FE8AE}"/>
                </a:ext>
              </a:extLst>
            </p:cNvPr>
            <p:cNvSpPr txBox="1">
              <a:spLocks/>
            </p:cNvSpPr>
            <p:nvPr userDrawn="1"/>
          </p:nvSpPr>
          <p:spPr>
            <a:xfrm>
              <a:off x="7006529" y="3155687"/>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1" name="Textbox">
              <a:extLst>
                <a:ext uri="{FF2B5EF4-FFF2-40B4-BE49-F238E27FC236}">
                  <a16:creationId xmlns:a16="http://schemas.microsoft.com/office/drawing/2014/main" id="{E78F7FF1-B989-415E-ABC1-294EB7AE5EB2}"/>
                </a:ext>
              </a:extLst>
            </p:cNvPr>
            <p:cNvSpPr txBox="1">
              <a:spLocks/>
            </p:cNvSpPr>
            <p:nvPr userDrawn="1"/>
          </p:nvSpPr>
          <p:spPr>
            <a:xfrm>
              <a:off x="9023710" y="3155685"/>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7" name="Textbox">
              <a:extLst>
                <a:ext uri="{FF2B5EF4-FFF2-40B4-BE49-F238E27FC236}">
                  <a16:creationId xmlns:a16="http://schemas.microsoft.com/office/drawing/2014/main" id="{4E1F49BE-DB7B-40B6-8737-B847644567BF}"/>
                </a:ext>
              </a:extLst>
            </p:cNvPr>
            <p:cNvSpPr txBox="1">
              <a:spLocks/>
            </p:cNvSpPr>
            <p:nvPr userDrawn="1"/>
          </p:nvSpPr>
          <p:spPr>
            <a:xfrm>
              <a:off x="5667301" y="3155687"/>
              <a:ext cx="1812573" cy="369332"/>
            </a:xfrm>
            <a:prstGeom prst="rect">
              <a:avLst/>
            </a:prstGeom>
            <a:grpFill/>
          </p:spPr>
          <p:txBody>
            <a:bodyPr wrap="none" rtlCol="0" anchor="ctr">
              <a:noAutofit/>
            </a:bodyPr>
            <a:lstStyle/>
            <a:p>
              <a:pPr algn="l" rtl="0"/>
              <a:r>
                <a:rPr lang="en-US" sz="1800" b="0"/>
                <a:t>&lt;RESPONSIBLE&gt;</a:t>
              </a:r>
            </a:p>
          </p:txBody>
        </p:sp>
      </p:grpSp>
      <p:grpSp>
        <p:nvGrpSpPr>
          <p:cNvPr id="32" name="SP Agenda Subsection Highlight" hidden="1">
            <a:extLst>
              <a:ext uri="{FF2B5EF4-FFF2-40B4-BE49-F238E27FC236}">
                <a16:creationId xmlns:a16="http://schemas.microsoft.com/office/drawing/2014/main" id="{3D12765B-FF72-41ED-870C-E7A597104376}"/>
              </a:ext>
            </a:extLst>
          </p:cNvPr>
          <p:cNvGrpSpPr>
            <a:grpSpLocks/>
          </p:cNvGrpSpPr>
          <p:nvPr userDrawn="1"/>
        </p:nvGrpSpPr>
        <p:grpSpPr>
          <a:xfrm>
            <a:off x="4908377" y="2583460"/>
            <a:ext cx="6809502" cy="540000"/>
            <a:chOff x="2265804" y="3694411"/>
            <a:chExt cx="8341930" cy="369332"/>
          </a:xfrm>
          <a:noFill/>
        </p:grpSpPr>
        <p:sp>
          <p:nvSpPr>
            <p:cNvPr id="33" name="Textbox">
              <a:extLst>
                <a:ext uri="{FF2B5EF4-FFF2-40B4-BE49-F238E27FC236}">
                  <a16:creationId xmlns:a16="http://schemas.microsoft.com/office/drawing/2014/main" id="{893F8734-8388-49B2-A180-9EC4EB354CA2}"/>
                </a:ext>
              </a:extLst>
            </p:cNvPr>
            <p:cNvSpPr txBox="1">
              <a:spLocks/>
            </p:cNvSpPr>
            <p:nvPr userDrawn="1"/>
          </p:nvSpPr>
          <p:spPr>
            <a:xfrm>
              <a:off x="2744123" y="3694411"/>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34" name="Textbox">
              <a:extLst>
                <a:ext uri="{FF2B5EF4-FFF2-40B4-BE49-F238E27FC236}">
                  <a16:creationId xmlns:a16="http://schemas.microsoft.com/office/drawing/2014/main" id="{ADCFC3F5-5CFC-4D54-B2EE-5AD056C7FF5F}"/>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35" name="Textbox">
              <a:extLst>
                <a:ext uri="{FF2B5EF4-FFF2-40B4-BE49-F238E27FC236}">
                  <a16:creationId xmlns:a16="http://schemas.microsoft.com/office/drawing/2014/main" id="{0A9D1873-DFC6-4341-A669-F2C3E796C901}"/>
                </a:ext>
              </a:extLst>
            </p:cNvPr>
            <p:cNvSpPr txBox="1">
              <a:spLocks/>
            </p:cNvSpPr>
            <p:nvPr userDrawn="1"/>
          </p:nvSpPr>
          <p:spPr>
            <a:xfrm>
              <a:off x="10144668" y="3694411"/>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36" name="Textbox">
              <a:extLst>
                <a:ext uri="{FF2B5EF4-FFF2-40B4-BE49-F238E27FC236}">
                  <a16:creationId xmlns:a16="http://schemas.microsoft.com/office/drawing/2014/main" id="{F4CB30C0-AB21-4DE3-8E24-4CB411E02E69}"/>
                </a:ext>
              </a:extLst>
            </p:cNvPr>
            <p:cNvSpPr txBox="1">
              <a:spLocks/>
            </p:cNvSpPr>
            <p:nvPr userDrawn="1"/>
          </p:nvSpPr>
          <p:spPr>
            <a:xfrm>
              <a:off x="7009255" y="3694411"/>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8" name="Textbox">
              <a:extLst>
                <a:ext uri="{FF2B5EF4-FFF2-40B4-BE49-F238E27FC236}">
                  <a16:creationId xmlns:a16="http://schemas.microsoft.com/office/drawing/2014/main" id="{F977689D-CE92-4A60-BD00-714984705F21}"/>
                </a:ext>
              </a:extLst>
            </p:cNvPr>
            <p:cNvSpPr txBox="1">
              <a:spLocks/>
            </p:cNvSpPr>
            <p:nvPr userDrawn="1"/>
          </p:nvSpPr>
          <p:spPr>
            <a:xfrm>
              <a:off x="9025072" y="3694411"/>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8" name="Textbox">
              <a:extLst>
                <a:ext uri="{FF2B5EF4-FFF2-40B4-BE49-F238E27FC236}">
                  <a16:creationId xmlns:a16="http://schemas.microsoft.com/office/drawing/2014/main" id="{2DC67569-BC21-4F3B-BB37-56D296823FC3}"/>
                </a:ext>
              </a:extLst>
            </p:cNvPr>
            <p:cNvSpPr txBox="1">
              <a:spLocks/>
            </p:cNvSpPr>
            <p:nvPr userDrawn="1"/>
          </p:nvSpPr>
          <p:spPr>
            <a:xfrm>
              <a:off x="5667301" y="3694411"/>
              <a:ext cx="1812573" cy="369332"/>
            </a:xfrm>
            <a:prstGeom prst="rect">
              <a:avLst/>
            </a:prstGeom>
            <a:grpFill/>
          </p:spPr>
          <p:txBody>
            <a:bodyPr wrap="none" rtlCol="0" anchor="ctr">
              <a:noAutofit/>
            </a:bodyPr>
            <a:lstStyle/>
            <a:p>
              <a:pPr algn="l" rtl="0"/>
              <a:r>
                <a:rPr lang="en-US" sz="1800" b="0"/>
                <a:t>&lt;RESPONSIBLE&gt;</a:t>
              </a:r>
            </a:p>
          </p:txBody>
        </p:sp>
      </p:grpSp>
      <p:grpSp>
        <p:nvGrpSpPr>
          <p:cNvPr id="41" name="SP Agenda Section Highlight" hidden="1">
            <a:extLst>
              <a:ext uri="{FF2B5EF4-FFF2-40B4-BE49-F238E27FC236}">
                <a16:creationId xmlns:a16="http://schemas.microsoft.com/office/drawing/2014/main" id="{AA75ECBF-4052-4543-9B02-55DD1AEF204A}"/>
              </a:ext>
            </a:extLst>
          </p:cNvPr>
          <p:cNvGrpSpPr>
            <a:grpSpLocks/>
          </p:cNvGrpSpPr>
          <p:nvPr userDrawn="1"/>
        </p:nvGrpSpPr>
        <p:grpSpPr>
          <a:xfrm>
            <a:off x="4243531" y="1393352"/>
            <a:ext cx="7475395" cy="540000"/>
            <a:chOff x="4440237" y="873125"/>
            <a:chExt cx="7275327" cy="369332"/>
          </a:xfrm>
        </p:grpSpPr>
        <p:sp>
          <p:nvSpPr>
            <p:cNvPr id="42" name="Textbox">
              <a:extLst>
                <a:ext uri="{FF2B5EF4-FFF2-40B4-BE49-F238E27FC236}">
                  <a16:creationId xmlns:a16="http://schemas.microsoft.com/office/drawing/2014/main" id="{B028D848-200A-4B8B-8E02-C0DA23BA826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43" name="Textbox">
              <a:extLst>
                <a:ext uri="{FF2B5EF4-FFF2-40B4-BE49-F238E27FC236}">
                  <a16:creationId xmlns:a16="http://schemas.microsoft.com/office/drawing/2014/main" id="{B1BC815B-D6E7-4591-A261-2F0B233CC960}"/>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44" name="Textbox">
              <a:extLst>
                <a:ext uri="{FF2B5EF4-FFF2-40B4-BE49-F238E27FC236}">
                  <a16:creationId xmlns:a16="http://schemas.microsoft.com/office/drawing/2014/main" id="{4B3C1957-0E43-496F-8646-BD627EAC5657}"/>
                </a:ext>
              </a:extLst>
            </p:cNvPr>
            <p:cNvSpPr txBox="1">
              <a:spLocks/>
            </p:cNvSpPr>
            <p:nvPr userDrawn="1"/>
          </p:nvSpPr>
          <p:spPr>
            <a:xfrm>
              <a:off x="11347681" y="873125"/>
              <a:ext cx="36788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45" name="Textbox">
              <a:extLst>
                <a:ext uri="{FF2B5EF4-FFF2-40B4-BE49-F238E27FC236}">
                  <a16:creationId xmlns:a16="http://schemas.microsoft.com/office/drawing/2014/main" id="{0581427E-9984-458F-8F65-7E337A93C181}"/>
                </a:ext>
              </a:extLst>
            </p:cNvPr>
            <p:cNvSpPr txBox="1">
              <a:spLocks/>
            </p:cNvSpPr>
            <p:nvPr userDrawn="1"/>
          </p:nvSpPr>
          <p:spPr>
            <a:xfrm>
              <a:off x="8856729"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46" name="Textbox">
              <a:extLst>
                <a:ext uri="{FF2B5EF4-FFF2-40B4-BE49-F238E27FC236}">
                  <a16:creationId xmlns:a16="http://schemas.microsoft.com/office/drawing/2014/main" id="{05267D8C-643C-4737-990B-1AB6ED42C9B2}"/>
                </a:ext>
              </a:extLst>
            </p:cNvPr>
            <p:cNvSpPr txBox="1">
              <a:spLocks/>
            </p:cNvSpPr>
            <p:nvPr userDrawn="1"/>
          </p:nvSpPr>
          <p:spPr>
            <a:xfrm>
              <a:off x="10455555"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9" name="Textbox">
              <a:extLst>
                <a:ext uri="{FF2B5EF4-FFF2-40B4-BE49-F238E27FC236}">
                  <a16:creationId xmlns:a16="http://schemas.microsoft.com/office/drawing/2014/main" id="{595E605F-0228-48EC-93D8-8B6F2EC4C5C2}"/>
                </a:ext>
              </a:extLst>
            </p:cNvPr>
            <p:cNvSpPr txBox="1">
              <a:spLocks/>
            </p:cNvSpPr>
            <p:nvPr userDrawn="1"/>
          </p:nvSpPr>
          <p:spPr>
            <a:xfrm>
              <a:off x="7789610"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sp>
        <p:nvSpPr>
          <p:cNvPr id="49" name="Picture Placeholder 8">
            <a:extLst>
              <a:ext uri="{FF2B5EF4-FFF2-40B4-BE49-F238E27FC236}">
                <a16:creationId xmlns:a16="http://schemas.microsoft.com/office/drawing/2014/main" id="{BC681D0C-7573-40E2-AF88-B0559FE79C3E}"/>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50" name="Title 1">
            <a:extLst>
              <a:ext uri="{FF2B5EF4-FFF2-40B4-BE49-F238E27FC236}">
                <a16:creationId xmlns:a16="http://schemas.microsoft.com/office/drawing/2014/main" id="{E436C5F0-5E1E-4678-8A38-D09A851691B2}"/>
              </a:ext>
            </a:extLst>
          </p:cNvPr>
          <p:cNvSpPr>
            <a:spLocks noGrp="1"/>
          </p:cNvSpPr>
          <p:nvPr>
            <p:ph type="title" hasCustomPrompt="1"/>
          </p:nvPr>
        </p:nvSpPr>
        <p:spPr>
          <a:xfrm>
            <a:off x="442912" y="728662"/>
            <a:ext cx="3492501" cy="828000"/>
          </a:xfrm>
        </p:spPr>
        <p:txBody>
          <a:bodyPr vert="horz"/>
          <a:lstStyle>
            <a:lvl1pPr rtl="0">
              <a:defRPr/>
            </a:lvl1pPr>
          </a:lstStyle>
          <a:p>
            <a:r>
              <a:rPr lang="en-US"/>
              <a:t>AGENDA</a:t>
            </a:r>
          </a:p>
        </p:txBody>
      </p:sp>
      <p:sp>
        <p:nvSpPr>
          <p:cNvPr id="52" name="Slide Number Placeholder 2">
            <a:extLst>
              <a:ext uri="{FF2B5EF4-FFF2-40B4-BE49-F238E27FC236}">
                <a16:creationId xmlns:a16="http://schemas.microsoft.com/office/drawing/2014/main" id="{603CFB0C-8466-488C-801A-FD973DF57A0B}"/>
              </a:ext>
            </a:extLst>
          </p:cNvPr>
          <p:cNvSpPr>
            <a:spLocks noGrp="1"/>
          </p:cNvSpPr>
          <p:nvPr>
            <p:ph type="sldNum" sz="quarter" idx="10"/>
          </p:nvPr>
        </p:nvSpPr>
        <p:spPr>
          <a:xfrm>
            <a:off x="442913" y="6441189"/>
            <a:ext cx="306000" cy="144000"/>
          </a:xfrm>
        </p:spPr>
        <p:txBody>
          <a:bodyPr/>
          <a:lstStyle>
            <a:lvl1pPr rtl="0">
              <a:defRPr/>
            </a:lvl1pPr>
          </a:lstStyle>
          <a:p>
            <a:fld id="{667EC89C-17A0-4E64-A6D2-B825673CEEDF}" type="slidenum">
              <a:rPr lang="en-US" smtClean="0"/>
              <a:pPr/>
              <a:t>‹#›</a:t>
            </a:fld>
            <a:endParaRPr lang="en-US"/>
          </a:p>
        </p:txBody>
      </p:sp>
      <p:sp>
        <p:nvSpPr>
          <p:cNvPr id="53" name="Date Placeholder 3">
            <a:extLst>
              <a:ext uri="{FF2B5EF4-FFF2-40B4-BE49-F238E27FC236}">
                <a16:creationId xmlns:a16="http://schemas.microsoft.com/office/drawing/2014/main" id="{48A10369-6D64-4C23-93F8-9EB1303007AC}"/>
              </a:ext>
            </a:extLst>
          </p:cNvPr>
          <p:cNvSpPr>
            <a:spLocks noGrp="1"/>
          </p:cNvSpPr>
          <p:nvPr>
            <p:ph type="dt" sz="half" idx="11"/>
          </p:nvPr>
        </p:nvSpPr>
        <p:spPr>
          <a:xfrm>
            <a:off x="4800303" y="6441189"/>
            <a:ext cx="1512000" cy="144000"/>
          </a:xfrm>
        </p:spPr>
        <p:txBody>
          <a:bodyPr/>
          <a:lstStyle>
            <a:lvl1pPr rtl="0">
              <a:defRPr/>
            </a:lvl1pPr>
          </a:lstStyle>
          <a:p>
            <a:fld id="{3CE9287A-5D24-4D7F-9EEF-7CA6F61C970C}" type="datetime1">
              <a:rPr lang="en-GB" smtClean="0"/>
              <a:t>03/09/2025</a:t>
            </a:fld>
            <a:endParaRPr lang="en-US"/>
          </a:p>
        </p:txBody>
      </p:sp>
      <p:sp>
        <p:nvSpPr>
          <p:cNvPr id="54" name="Footer Placeholder 4">
            <a:extLst>
              <a:ext uri="{FF2B5EF4-FFF2-40B4-BE49-F238E27FC236}">
                <a16:creationId xmlns:a16="http://schemas.microsoft.com/office/drawing/2014/main" id="{380FCA7F-66BB-42D0-A46F-45196CC3E99D}"/>
              </a:ext>
            </a:extLst>
          </p:cNvPr>
          <p:cNvSpPr>
            <a:spLocks noGrp="1"/>
          </p:cNvSpPr>
          <p:nvPr>
            <p:ph type="ftr" sz="quarter" idx="12"/>
          </p:nvPr>
        </p:nvSpPr>
        <p:spPr>
          <a:xfrm>
            <a:off x="766913" y="6441189"/>
            <a:ext cx="3076949" cy="144000"/>
          </a:xfrm>
        </p:spPr>
        <p:txBody>
          <a:bodyPr/>
          <a:lstStyle>
            <a:lvl1pPr rtl="0">
              <a:defRPr/>
            </a:lvl1pPr>
          </a:lstStyle>
          <a:p>
            <a:endParaRPr lang="en-US"/>
          </a:p>
        </p:txBody>
      </p:sp>
    </p:spTree>
    <p:extLst>
      <p:ext uri="{BB962C8B-B14F-4D97-AF65-F5344CB8AC3E}">
        <p14:creationId xmlns:p14="http://schemas.microsoft.com/office/powerpoint/2010/main" val="3783119335"/>
      </p:ext>
    </p:extLst>
  </p:cSld>
  <p:clrMapOvr>
    <a:masterClrMapping/>
  </p:clrMapOvr>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911031-A215-435B-ABAE-7A80E7036714}"/>
              </a:ext>
            </a:extLst>
          </p:cNvPr>
          <p:cNvGraphicFramePr>
            <a:graphicFrameLocks noChangeAspect="1"/>
          </p:cNvGraphicFramePr>
          <p:nvPr userDrawn="1">
            <p:custDataLst>
              <p:tags r:id="rId1"/>
            </p:custDataLst>
            <p:extLst>
              <p:ext uri="{D42A27DB-BD31-4B8C-83A1-F6EECF244321}">
                <p14:modId xmlns:p14="http://schemas.microsoft.com/office/powerpoint/2010/main" val="342841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7D911031-A215-435B-ABAE-7A80E70367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SP Agenda Section" hidden="1">
            <a:extLst>
              <a:ext uri="{FF2B5EF4-FFF2-40B4-BE49-F238E27FC236}">
                <a16:creationId xmlns:a16="http://schemas.microsoft.com/office/drawing/2014/main" id="{B8837AEF-A1DA-474B-A5D1-4A45E0016623}"/>
              </a:ext>
            </a:extLst>
          </p:cNvPr>
          <p:cNvGrpSpPr>
            <a:grpSpLocks/>
          </p:cNvGrpSpPr>
          <p:nvPr userDrawn="1"/>
        </p:nvGrpSpPr>
        <p:grpSpPr>
          <a:xfrm>
            <a:off x="4243531" y="798298"/>
            <a:ext cx="7475402" cy="540000"/>
            <a:chOff x="4440237" y="873125"/>
            <a:chExt cx="7275338" cy="369332"/>
          </a:xfrm>
        </p:grpSpPr>
        <p:sp>
          <p:nvSpPr>
            <p:cNvPr id="12" name="Textbox">
              <a:extLst>
                <a:ext uri="{FF2B5EF4-FFF2-40B4-BE49-F238E27FC236}">
                  <a16:creationId xmlns:a16="http://schemas.microsoft.com/office/drawing/2014/main" id="{51C9AEEC-3EF7-4C3E-BA1A-8DAE9B2C704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13" name="Textbox">
              <a:extLst>
                <a:ext uri="{FF2B5EF4-FFF2-40B4-BE49-F238E27FC236}">
                  <a16:creationId xmlns:a16="http://schemas.microsoft.com/office/drawing/2014/main" id="{5CAEBC7E-9814-4E41-9B56-0F3D8BE3287A}"/>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14" name="Textbox">
              <a:extLst>
                <a:ext uri="{FF2B5EF4-FFF2-40B4-BE49-F238E27FC236}">
                  <a16:creationId xmlns:a16="http://schemas.microsoft.com/office/drawing/2014/main" id="{C6EC2C8C-F04C-4025-8CCD-5E130CF47B81}"/>
                </a:ext>
              </a:extLst>
            </p:cNvPr>
            <p:cNvSpPr txBox="1">
              <a:spLocks/>
            </p:cNvSpPr>
            <p:nvPr userDrawn="1"/>
          </p:nvSpPr>
          <p:spPr>
            <a:xfrm>
              <a:off x="11347691" y="873125"/>
              <a:ext cx="36788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15" name="Textbox">
              <a:extLst>
                <a:ext uri="{FF2B5EF4-FFF2-40B4-BE49-F238E27FC236}">
                  <a16:creationId xmlns:a16="http://schemas.microsoft.com/office/drawing/2014/main" id="{7EE15473-EF7A-4284-B42E-498171CE0A9D}"/>
                </a:ext>
              </a:extLst>
            </p:cNvPr>
            <p:cNvSpPr txBox="1">
              <a:spLocks/>
            </p:cNvSpPr>
            <p:nvPr userDrawn="1"/>
          </p:nvSpPr>
          <p:spPr>
            <a:xfrm>
              <a:off x="8855146"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17" name="Textbox">
              <a:extLst>
                <a:ext uri="{FF2B5EF4-FFF2-40B4-BE49-F238E27FC236}">
                  <a16:creationId xmlns:a16="http://schemas.microsoft.com/office/drawing/2014/main" id="{F8964A4B-8BAD-40CA-AF09-9985A5B05348}"/>
                </a:ext>
              </a:extLst>
            </p:cNvPr>
            <p:cNvSpPr txBox="1">
              <a:spLocks/>
            </p:cNvSpPr>
            <p:nvPr userDrawn="1"/>
          </p:nvSpPr>
          <p:spPr>
            <a:xfrm>
              <a:off x="10462736"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7" name="Textbox">
              <a:extLst>
                <a:ext uri="{FF2B5EF4-FFF2-40B4-BE49-F238E27FC236}">
                  <a16:creationId xmlns:a16="http://schemas.microsoft.com/office/drawing/2014/main" id="{35C51286-63CE-4D01-AD9A-DA2705069956}"/>
                </a:ext>
              </a:extLst>
            </p:cNvPr>
            <p:cNvSpPr txBox="1">
              <a:spLocks/>
            </p:cNvSpPr>
            <p:nvPr userDrawn="1"/>
          </p:nvSpPr>
          <p:spPr>
            <a:xfrm>
              <a:off x="7789611"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grpSp>
        <p:nvGrpSpPr>
          <p:cNvPr id="25" name="SP Agenda Subsection" hidden="1">
            <a:extLst>
              <a:ext uri="{FF2B5EF4-FFF2-40B4-BE49-F238E27FC236}">
                <a16:creationId xmlns:a16="http://schemas.microsoft.com/office/drawing/2014/main" id="{A64E174E-B0E8-4ABB-AB47-C97ED6C049DD}"/>
              </a:ext>
            </a:extLst>
          </p:cNvPr>
          <p:cNvGrpSpPr>
            <a:grpSpLocks/>
          </p:cNvGrpSpPr>
          <p:nvPr userDrawn="1"/>
        </p:nvGrpSpPr>
        <p:grpSpPr>
          <a:xfrm>
            <a:off x="4908379" y="2016379"/>
            <a:ext cx="6809503" cy="512032"/>
            <a:chOff x="2265804" y="3155685"/>
            <a:chExt cx="8341933" cy="369334"/>
          </a:xfrm>
          <a:noFill/>
        </p:grpSpPr>
        <p:sp>
          <p:nvSpPr>
            <p:cNvPr id="26" name="Textbox">
              <a:extLst>
                <a:ext uri="{FF2B5EF4-FFF2-40B4-BE49-F238E27FC236}">
                  <a16:creationId xmlns:a16="http://schemas.microsoft.com/office/drawing/2014/main" id="{4C32103D-ED83-4022-B6C1-226D97970307}"/>
                </a:ext>
              </a:extLst>
            </p:cNvPr>
            <p:cNvSpPr txBox="1">
              <a:spLocks/>
            </p:cNvSpPr>
            <p:nvPr userDrawn="1"/>
          </p:nvSpPr>
          <p:spPr>
            <a:xfrm>
              <a:off x="2744123" y="3155687"/>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27" name="Textbox">
              <a:extLst>
                <a:ext uri="{FF2B5EF4-FFF2-40B4-BE49-F238E27FC236}">
                  <a16:creationId xmlns:a16="http://schemas.microsoft.com/office/drawing/2014/main" id="{060FD207-2793-474B-A2FE-A2B34BE3E9DA}"/>
                </a:ext>
              </a:extLst>
            </p:cNvPr>
            <p:cNvSpPr txBox="1">
              <a:spLocks/>
            </p:cNvSpPr>
            <p:nvPr userDrawn="1"/>
          </p:nvSpPr>
          <p:spPr>
            <a:xfrm>
              <a:off x="2265804" y="3155687"/>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28" name="Textbox">
              <a:extLst>
                <a:ext uri="{FF2B5EF4-FFF2-40B4-BE49-F238E27FC236}">
                  <a16:creationId xmlns:a16="http://schemas.microsoft.com/office/drawing/2014/main" id="{87CDFC77-DA46-40AC-9609-C825DE1B180E}"/>
                </a:ext>
              </a:extLst>
            </p:cNvPr>
            <p:cNvSpPr txBox="1">
              <a:spLocks/>
            </p:cNvSpPr>
            <p:nvPr userDrawn="1"/>
          </p:nvSpPr>
          <p:spPr>
            <a:xfrm>
              <a:off x="10144671" y="3155687"/>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29" name="Textbox">
              <a:extLst>
                <a:ext uri="{FF2B5EF4-FFF2-40B4-BE49-F238E27FC236}">
                  <a16:creationId xmlns:a16="http://schemas.microsoft.com/office/drawing/2014/main" id="{4B1BABDF-0CA9-422D-9929-30EFB90FE8AE}"/>
                </a:ext>
              </a:extLst>
            </p:cNvPr>
            <p:cNvSpPr txBox="1">
              <a:spLocks/>
            </p:cNvSpPr>
            <p:nvPr userDrawn="1"/>
          </p:nvSpPr>
          <p:spPr>
            <a:xfrm>
              <a:off x="7006529" y="3155687"/>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1" name="Textbox">
              <a:extLst>
                <a:ext uri="{FF2B5EF4-FFF2-40B4-BE49-F238E27FC236}">
                  <a16:creationId xmlns:a16="http://schemas.microsoft.com/office/drawing/2014/main" id="{E78F7FF1-B989-415E-ABC1-294EB7AE5EB2}"/>
                </a:ext>
              </a:extLst>
            </p:cNvPr>
            <p:cNvSpPr txBox="1">
              <a:spLocks/>
            </p:cNvSpPr>
            <p:nvPr userDrawn="1"/>
          </p:nvSpPr>
          <p:spPr>
            <a:xfrm>
              <a:off x="9023710" y="3155685"/>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7" name="Textbox">
              <a:extLst>
                <a:ext uri="{FF2B5EF4-FFF2-40B4-BE49-F238E27FC236}">
                  <a16:creationId xmlns:a16="http://schemas.microsoft.com/office/drawing/2014/main" id="{4E1F49BE-DB7B-40B6-8737-B847644567BF}"/>
                </a:ext>
              </a:extLst>
            </p:cNvPr>
            <p:cNvSpPr txBox="1">
              <a:spLocks/>
            </p:cNvSpPr>
            <p:nvPr userDrawn="1"/>
          </p:nvSpPr>
          <p:spPr>
            <a:xfrm>
              <a:off x="5667301" y="3155687"/>
              <a:ext cx="1812573" cy="369332"/>
            </a:xfrm>
            <a:prstGeom prst="rect">
              <a:avLst/>
            </a:prstGeom>
            <a:grpFill/>
          </p:spPr>
          <p:txBody>
            <a:bodyPr wrap="none" rtlCol="0" anchor="ctr">
              <a:noAutofit/>
            </a:bodyPr>
            <a:lstStyle/>
            <a:p>
              <a:pPr algn="l" rtl="0"/>
              <a:r>
                <a:rPr lang="en-US" sz="1800" b="0"/>
                <a:t>&lt;RESPONSIBLE&gt;</a:t>
              </a:r>
            </a:p>
          </p:txBody>
        </p:sp>
      </p:grpSp>
      <p:grpSp>
        <p:nvGrpSpPr>
          <p:cNvPr id="32" name="SP Agenda Subsection Highlight" hidden="1">
            <a:extLst>
              <a:ext uri="{FF2B5EF4-FFF2-40B4-BE49-F238E27FC236}">
                <a16:creationId xmlns:a16="http://schemas.microsoft.com/office/drawing/2014/main" id="{3D12765B-FF72-41ED-870C-E7A597104376}"/>
              </a:ext>
            </a:extLst>
          </p:cNvPr>
          <p:cNvGrpSpPr>
            <a:grpSpLocks/>
          </p:cNvGrpSpPr>
          <p:nvPr userDrawn="1"/>
        </p:nvGrpSpPr>
        <p:grpSpPr>
          <a:xfrm>
            <a:off x="4908377" y="2583460"/>
            <a:ext cx="6809502" cy="540000"/>
            <a:chOff x="2265804" y="3694411"/>
            <a:chExt cx="8341930" cy="369332"/>
          </a:xfrm>
          <a:noFill/>
        </p:grpSpPr>
        <p:sp>
          <p:nvSpPr>
            <p:cNvPr id="33" name="Textbox">
              <a:extLst>
                <a:ext uri="{FF2B5EF4-FFF2-40B4-BE49-F238E27FC236}">
                  <a16:creationId xmlns:a16="http://schemas.microsoft.com/office/drawing/2014/main" id="{893F8734-8388-49B2-A180-9EC4EB354CA2}"/>
                </a:ext>
              </a:extLst>
            </p:cNvPr>
            <p:cNvSpPr txBox="1">
              <a:spLocks/>
            </p:cNvSpPr>
            <p:nvPr userDrawn="1"/>
          </p:nvSpPr>
          <p:spPr>
            <a:xfrm>
              <a:off x="2744123" y="3694411"/>
              <a:ext cx="3366444" cy="369332"/>
            </a:xfrm>
            <a:prstGeom prst="rect">
              <a:avLst/>
            </a:prstGeom>
            <a:grpFill/>
          </p:spPr>
          <p:txBody>
            <a:bodyPr wrap="square" rtlCol="0" anchor="ctr">
              <a:normAutofit/>
            </a:bodyPr>
            <a:lstStyle/>
            <a:p>
              <a:pPr defTabSz="9334267" rtl="0">
                <a:tabLst>
                  <a:tab pos="9512062" algn="l"/>
                </a:tabLst>
              </a:pPr>
              <a:r>
                <a:rPr lang="en-US" sz="1800" b="1">
                  <a:solidFill>
                    <a:schemeClr val="tx1">
                      <a:lumMod val="100000"/>
                    </a:schemeClr>
                  </a:solidFill>
                  <a:latin typeface="+mn-lt"/>
                </a:rPr>
                <a:t>&lt;TEXT&gt;</a:t>
              </a:r>
            </a:p>
          </p:txBody>
        </p:sp>
        <p:sp>
          <p:nvSpPr>
            <p:cNvPr id="34" name="Textbox">
              <a:extLst>
                <a:ext uri="{FF2B5EF4-FFF2-40B4-BE49-F238E27FC236}">
                  <a16:creationId xmlns:a16="http://schemas.microsoft.com/office/drawing/2014/main" id="{ADCFC3F5-5CFC-4D54-B2EE-5AD056C7FF5F}"/>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rtl="0"/>
              <a:r>
                <a:rPr lang="en-US" sz="1800" b="1">
                  <a:solidFill>
                    <a:schemeClr val="tx1">
                      <a:lumMod val="100000"/>
                    </a:schemeClr>
                  </a:solidFill>
                  <a:latin typeface="+mn-lt"/>
                </a:rPr>
                <a:t>&lt;N&gt;</a:t>
              </a:r>
            </a:p>
          </p:txBody>
        </p:sp>
        <p:sp>
          <p:nvSpPr>
            <p:cNvPr id="35" name="Textbox">
              <a:extLst>
                <a:ext uri="{FF2B5EF4-FFF2-40B4-BE49-F238E27FC236}">
                  <a16:creationId xmlns:a16="http://schemas.microsoft.com/office/drawing/2014/main" id="{0A9D1873-DFC6-4341-A669-F2C3E796C901}"/>
                </a:ext>
              </a:extLst>
            </p:cNvPr>
            <p:cNvSpPr txBox="1">
              <a:spLocks/>
            </p:cNvSpPr>
            <p:nvPr userDrawn="1"/>
          </p:nvSpPr>
          <p:spPr>
            <a:xfrm>
              <a:off x="10144668" y="3694411"/>
              <a:ext cx="463066" cy="369332"/>
            </a:xfrm>
            <a:prstGeom prst="rect">
              <a:avLst/>
            </a:prstGeom>
            <a:grpFill/>
          </p:spPr>
          <p:txBody>
            <a:bodyPr wrap="none" rtlCol="0" anchor="ctr">
              <a:noAutofit/>
            </a:bodyPr>
            <a:lstStyle/>
            <a:p>
              <a:pPr algn="r" rtl="0"/>
              <a:r>
                <a:rPr lang="en-US" sz="1800" b="1">
                  <a:solidFill>
                    <a:schemeClr val="tx1">
                      <a:lumMod val="100000"/>
                    </a:schemeClr>
                  </a:solidFill>
                  <a:latin typeface="+mn-lt"/>
                </a:rPr>
                <a:t>&lt;P&gt;</a:t>
              </a:r>
            </a:p>
          </p:txBody>
        </p:sp>
        <p:sp>
          <p:nvSpPr>
            <p:cNvPr id="36" name="Textbox">
              <a:extLst>
                <a:ext uri="{FF2B5EF4-FFF2-40B4-BE49-F238E27FC236}">
                  <a16:creationId xmlns:a16="http://schemas.microsoft.com/office/drawing/2014/main" id="{F4CB30C0-AB21-4DE3-8E24-4CB411E02E69}"/>
                </a:ext>
              </a:extLst>
            </p:cNvPr>
            <p:cNvSpPr txBox="1">
              <a:spLocks/>
            </p:cNvSpPr>
            <p:nvPr userDrawn="1"/>
          </p:nvSpPr>
          <p:spPr>
            <a:xfrm>
              <a:off x="7009255" y="3694411"/>
              <a:ext cx="1812573" cy="369332"/>
            </a:xfrm>
            <a:prstGeom prst="rect">
              <a:avLst/>
            </a:prstGeom>
            <a:grpFill/>
          </p:spPr>
          <p:txBody>
            <a:bodyPr wrap="none" rtlCol="0" anchor="ctr">
              <a:noAutofit/>
            </a:bodyPr>
            <a:lstStyle/>
            <a:p>
              <a:pPr algn="l" rtl="0"/>
              <a:r>
                <a:rPr lang="en-US" sz="1800" b="1">
                  <a:solidFill>
                    <a:schemeClr val="tx1">
                      <a:lumMod val="100000"/>
                    </a:schemeClr>
                  </a:solidFill>
                  <a:latin typeface="+mn-lt"/>
                </a:rPr>
                <a:t>&lt;TIMESLOT&gt;</a:t>
              </a:r>
            </a:p>
          </p:txBody>
        </p:sp>
        <p:sp>
          <p:nvSpPr>
            <p:cNvPr id="38" name="Textbox">
              <a:extLst>
                <a:ext uri="{FF2B5EF4-FFF2-40B4-BE49-F238E27FC236}">
                  <a16:creationId xmlns:a16="http://schemas.microsoft.com/office/drawing/2014/main" id="{F977689D-CE92-4A60-BD00-714984705F21}"/>
                </a:ext>
              </a:extLst>
            </p:cNvPr>
            <p:cNvSpPr txBox="1">
              <a:spLocks/>
            </p:cNvSpPr>
            <p:nvPr userDrawn="1"/>
          </p:nvSpPr>
          <p:spPr>
            <a:xfrm>
              <a:off x="9025072" y="3694411"/>
              <a:ext cx="837929" cy="369332"/>
            </a:xfrm>
            <a:prstGeom prst="rect">
              <a:avLst/>
            </a:prstGeom>
            <a:grpFill/>
          </p:spPr>
          <p:txBody>
            <a:bodyPr wrap="none" rtlCol="0" anchor="ctr">
              <a:noAutofit/>
            </a:bodyPr>
            <a:lstStyle/>
            <a:p>
              <a:pPr algn="l" rtl="0"/>
              <a:r>
                <a:rPr lang="en-US" sz="1800" b="1">
                  <a:solidFill>
                    <a:schemeClr val="tx1">
                      <a:lumMod val="100000"/>
                    </a:schemeClr>
                  </a:solidFill>
                  <a:latin typeface="+mn-lt"/>
                </a:rPr>
                <a:t>&lt;DURATION&gt;</a:t>
              </a:r>
            </a:p>
          </p:txBody>
        </p:sp>
        <p:sp>
          <p:nvSpPr>
            <p:cNvPr id="48" name="Textbox">
              <a:extLst>
                <a:ext uri="{FF2B5EF4-FFF2-40B4-BE49-F238E27FC236}">
                  <a16:creationId xmlns:a16="http://schemas.microsoft.com/office/drawing/2014/main" id="{2DC67569-BC21-4F3B-BB37-56D296823FC3}"/>
                </a:ext>
              </a:extLst>
            </p:cNvPr>
            <p:cNvSpPr txBox="1">
              <a:spLocks/>
            </p:cNvSpPr>
            <p:nvPr userDrawn="1"/>
          </p:nvSpPr>
          <p:spPr>
            <a:xfrm>
              <a:off x="5667301" y="3694411"/>
              <a:ext cx="1812573" cy="369332"/>
            </a:xfrm>
            <a:prstGeom prst="rect">
              <a:avLst/>
            </a:prstGeom>
            <a:grpFill/>
          </p:spPr>
          <p:txBody>
            <a:bodyPr wrap="none" rtlCol="0" anchor="ctr">
              <a:noAutofit/>
            </a:bodyPr>
            <a:lstStyle/>
            <a:p>
              <a:pPr algn="l" rtl="0"/>
              <a:r>
                <a:rPr lang="en-US" sz="1800" b="1"/>
                <a:t>&lt;RESPONSIBLE&gt;</a:t>
              </a:r>
            </a:p>
          </p:txBody>
        </p:sp>
      </p:grpSp>
      <p:grpSp>
        <p:nvGrpSpPr>
          <p:cNvPr id="41" name="SP Agenda Section Highlight" hidden="1">
            <a:extLst>
              <a:ext uri="{FF2B5EF4-FFF2-40B4-BE49-F238E27FC236}">
                <a16:creationId xmlns:a16="http://schemas.microsoft.com/office/drawing/2014/main" id="{AA75ECBF-4052-4543-9B02-55DD1AEF204A}"/>
              </a:ext>
            </a:extLst>
          </p:cNvPr>
          <p:cNvGrpSpPr>
            <a:grpSpLocks/>
          </p:cNvGrpSpPr>
          <p:nvPr userDrawn="1"/>
        </p:nvGrpSpPr>
        <p:grpSpPr>
          <a:xfrm>
            <a:off x="4243531" y="1393352"/>
            <a:ext cx="7475395" cy="540000"/>
            <a:chOff x="4440237" y="873125"/>
            <a:chExt cx="7275327" cy="369332"/>
          </a:xfrm>
        </p:grpSpPr>
        <p:sp>
          <p:nvSpPr>
            <p:cNvPr id="42" name="Textbox">
              <a:extLst>
                <a:ext uri="{FF2B5EF4-FFF2-40B4-BE49-F238E27FC236}">
                  <a16:creationId xmlns:a16="http://schemas.microsoft.com/office/drawing/2014/main" id="{B028D848-200A-4B8B-8E02-C0DA23BA826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1">
                  <a:solidFill>
                    <a:schemeClr val="tx1">
                      <a:lumMod val="100000"/>
                    </a:schemeClr>
                  </a:solidFill>
                  <a:latin typeface="+mn-lt"/>
                </a:rPr>
                <a:t>&lt;TEXT&gt;</a:t>
              </a:r>
            </a:p>
          </p:txBody>
        </p:sp>
        <p:sp>
          <p:nvSpPr>
            <p:cNvPr id="43" name="Textbox">
              <a:extLst>
                <a:ext uri="{FF2B5EF4-FFF2-40B4-BE49-F238E27FC236}">
                  <a16:creationId xmlns:a16="http://schemas.microsoft.com/office/drawing/2014/main" id="{B1BC815B-D6E7-4591-A261-2F0B233CC960}"/>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1">
                  <a:solidFill>
                    <a:schemeClr val="tx1">
                      <a:lumMod val="100000"/>
                    </a:schemeClr>
                  </a:solidFill>
                  <a:latin typeface="+mn-lt"/>
                </a:rPr>
                <a:t>&lt;N&gt;</a:t>
              </a:r>
            </a:p>
          </p:txBody>
        </p:sp>
        <p:sp>
          <p:nvSpPr>
            <p:cNvPr id="44" name="Textbox">
              <a:extLst>
                <a:ext uri="{FF2B5EF4-FFF2-40B4-BE49-F238E27FC236}">
                  <a16:creationId xmlns:a16="http://schemas.microsoft.com/office/drawing/2014/main" id="{4B3C1957-0E43-496F-8646-BD627EAC5657}"/>
                </a:ext>
              </a:extLst>
            </p:cNvPr>
            <p:cNvSpPr txBox="1">
              <a:spLocks/>
            </p:cNvSpPr>
            <p:nvPr userDrawn="1"/>
          </p:nvSpPr>
          <p:spPr>
            <a:xfrm>
              <a:off x="11347681" y="873125"/>
              <a:ext cx="36788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1">
                  <a:solidFill>
                    <a:schemeClr val="tx1">
                      <a:lumMod val="100000"/>
                    </a:schemeClr>
                  </a:solidFill>
                  <a:latin typeface="+mn-lt"/>
                </a:rPr>
                <a:t>&lt;P&gt;</a:t>
              </a:r>
            </a:p>
          </p:txBody>
        </p:sp>
        <p:sp>
          <p:nvSpPr>
            <p:cNvPr id="45" name="Textbox">
              <a:extLst>
                <a:ext uri="{FF2B5EF4-FFF2-40B4-BE49-F238E27FC236}">
                  <a16:creationId xmlns:a16="http://schemas.microsoft.com/office/drawing/2014/main" id="{0581427E-9984-458F-8F65-7E337A93C181}"/>
                </a:ext>
              </a:extLst>
            </p:cNvPr>
            <p:cNvSpPr txBox="1">
              <a:spLocks/>
            </p:cNvSpPr>
            <p:nvPr userDrawn="1"/>
          </p:nvSpPr>
          <p:spPr>
            <a:xfrm>
              <a:off x="8856729"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solidFill>
                    <a:schemeClr val="tx1">
                      <a:lumMod val="100000"/>
                    </a:schemeClr>
                  </a:solidFill>
                  <a:latin typeface="+mn-lt"/>
                </a:rPr>
                <a:t>&lt;TIMESLOT&gt;</a:t>
              </a:r>
            </a:p>
          </p:txBody>
        </p:sp>
        <p:sp>
          <p:nvSpPr>
            <p:cNvPr id="46" name="Textbox">
              <a:extLst>
                <a:ext uri="{FF2B5EF4-FFF2-40B4-BE49-F238E27FC236}">
                  <a16:creationId xmlns:a16="http://schemas.microsoft.com/office/drawing/2014/main" id="{05267D8C-643C-4737-990B-1AB6ED42C9B2}"/>
                </a:ext>
              </a:extLst>
            </p:cNvPr>
            <p:cNvSpPr txBox="1">
              <a:spLocks/>
            </p:cNvSpPr>
            <p:nvPr userDrawn="1"/>
          </p:nvSpPr>
          <p:spPr>
            <a:xfrm>
              <a:off x="10455555"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solidFill>
                    <a:schemeClr val="tx1">
                      <a:lumMod val="100000"/>
                    </a:schemeClr>
                  </a:solidFill>
                  <a:latin typeface="+mn-lt"/>
                </a:rPr>
                <a:t>&lt;DURATION&gt;</a:t>
              </a:r>
            </a:p>
          </p:txBody>
        </p:sp>
        <p:sp>
          <p:nvSpPr>
            <p:cNvPr id="39" name="Textbox">
              <a:extLst>
                <a:ext uri="{FF2B5EF4-FFF2-40B4-BE49-F238E27FC236}">
                  <a16:creationId xmlns:a16="http://schemas.microsoft.com/office/drawing/2014/main" id="{595E605F-0228-48EC-93D8-8B6F2EC4C5C2}"/>
                </a:ext>
              </a:extLst>
            </p:cNvPr>
            <p:cNvSpPr txBox="1">
              <a:spLocks/>
            </p:cNvSpPr>
            <p:nvPr userDrawn="1"/>
          </p:nvSpPr>
          <p:spPr>
            <a:xfrm>
              <a:off x="7789610"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t>&lt;RESPONSIBLE&gt;</a:t>
              </a:r>
            </a:p>
          </p:txBody>
        </p:sp>
      </p:grpSp>
      <p:sp>
        <p:nvSpPr>
          <p:cNvPr id="49" name="Picture Placeholder 8">
            <a:extLst>
              <a:ext uri="{FF2B5EF4-FFF2-40B4-BE49-F238E27FC236}">
                <a16:creationId xmlns:a16="http://schemas.microsoft.com/office/drawing/2014/main" id="{B9317877-FE83-4003-891B-922D56C7869E}"/>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50" name="Title 1">
            <a:extLst>
              <a:ext uri="{FF2B5EF4-FFF2-40B4-BE49-F238E27FC236}">
                <a16:creationId xmlns:a16="http://schemas.microsoft.com/office/drawing/2014/main" id="{A81C29AA-C1F1-4980-90A4-04FF226CF9C9}"/>
              </a:ext>
            </a:extLst>
          </p:cNvPr>
          <p:cNvSpPr>
            <a:spLocks noGrp="1"/>
          </p:cNvSpPr>
          <p:nvPr>
            <p:ph type="title" hasCustomPrompt="1"/>
          </p:nvPr>
        </p:nvSpPr>
        <p:spPr>
          <a:xfrm>
            <a:off x="442912" y="728662"/>
            <a:ext cx="3492501" cy="828000"/>
          </a:xfrm>
        </p:spPr>
        <p:txBody>
          <a:bodyPr vert="horz"/>
          <a:lstStyle>
            <a:lvl1pPr rtl="0">
              <a:defRPr/>
            </a:lvl1pPr>
          </a:lstStyle>
          <a:p>
            <a:r>
              <a:rPr lang="en-US"/>
              <a:t>AGENDA</a:t>
            </a:r>
          </a:p>
        </p:txBody>
      </p:sp>
      <p:sp>
        <p:nvSpPr>
          <p:cNvPr id="52" name="Slide Number Placeholder 2">
            <a:extLst>
              <a:ext uri="{FF2B5EF4-FFF2-40B4-BE49-F238E27FC236}">
                <a16:creationId xmlns:a16="http://schemas.microsoft.com/office/drawing/2014/main" id="{F573138E-751A-46E8-8331-641BD170F979}"/>
              </a:ext>
            </a:extLst>
          </p:cNvPr>
          <p:cNvSpPr>
            <a:spLocks noGrp="1"/>
          </p:cNvSpPr>
          <p:nvPr>
            <p:ph type="sldNum" sz="quarter" idx="10"/>
          </p:nvPr>
        </p:nvSpPr>
        <p:spPr>
          <a:xfrm>
            <a:off x="442913" y="6441189"/>
            <a:ext cx="306000" cy="144000"/>
          </a:xfrm>
        </p:spPr>
        <p:txBody>
          <a:bodyPr/>
          <a:lstStyle>
            <a:lvl1pPr rtl="0">
              <a:defRPr/>
            </a:lvl1pPr>
          </a:lstStyle>
          <a:p>
            <a:fld id="{667EC89C-17A0-4E64-A6D2-B825673CEEDF}" type="slidenum">
              <a:rPr lang="en-US" smtClean="0"/>
              <a:pPr/>
              <a:t>‹#›</a:t>
            </a:fld>
            <a:endParaRPr lang="en-US"/>
          </a:p>
        </p:txBody>
      </p:sp>
      <p:sp>
        <p:nvSpPr>
          <p:cNvPr id="53" name="Date Placeholder 3">
            <a:extLst>
              <a:ext uri="{FF2B5EF4-FFF2-40B4-BE49-F238E27FC236}">
                <a16:creationId xmlns:a16="http://schemas.microsoft.com/office/drawing/2014/main" id="{847A9E8A-F44A-4C20-A1FA-B930AF972BC6}"/>
              </a:ext>
            </a:extLst>
          </p:cNvPr>
          <p:cNvSpPr>
            <a:spLocks noGrp="1"/>
          </p:cNvSpPr>
          <p:nvPr>
            <p:ph type="dt" sz="half" idx="11"/>
          </p:nvPr>
        </p:nvSpPr>
        <p:spPr>
          <a:xfrm>
            <a:off x="4800303" y="6441189"/>
            <a:ext cx="1512000" cy="144000"/>
          </a:xfrm>
        </p:spPr>
        <p:txBody>
          <a:bodyPr/>
          <a:lstStyle>
            <a:lvl1pPr rtl="0">
              <a:defRPr/>
            </a:lvl1pPr>
          </a:lstStyle>
          <a:p>
            <a:fld id="{7B457AC3-D11F-4CB9-B0E6-129B2ED61648}" type="datetime1">
              <a:rPr lang="en-GB" smtClean="0"/>
              <a:t>03/09/2025</a:t>
            </a:fld>
            <a:endParaRPr lang="en-US"/>
          </a:p>
        </p:txBody>
      </p:sp>
      <p:sp>
        <p:nvSpPr>
          <p:cNvPr id="54" name="Footer Placeholder 4">
            <a:extLst>
              <a:ext uri="{FF2B5EF4-FFF2-40B4-BE49-F238E27FC236}">
                <a16:creationId xmlns:a16="http://schemas.microsoft.com/office/drawing/2014/main" id="{65C57B61-89E9-4074-99A7-1B3AAC2D719A}"/>
              </a:ext>
            </a:extLst>
          </p:cNvPr>
          <p:cNvSpPr>
            <a:spLocks noGrp="1"/>
          </p:cNvSpPr>
          <p:nvPr>
            <p:ph type="ftr" sz="quarter" idx="12"/>
          </p:nvPr>
        </p:nvSpPr>
        <p:spPr>
          <a:xfrm>
            <a:off x="766913" y="6441189"/>
            <a:ext cx="3076949" cy="144000"/>
          </a:xfrm>
        </p:spPr>
        <p:txBody>
          <a:bodyPr/>
          <a:lstStyle>
            <a:lvl1pPr rtl="0">
              <a:defRPr/>
            </a:lvl1pPr>
          </a:lstStyle>
          <a:p>
            <a:endParaRPr lang="en-US"/>
          </a:p>
        </p:txBody>
      </p:sp>
    </p:spTree>
    <p:extLst>
      <p:ext uri="{BB962C8B-B14F-4D97-AF65-F5344CB8AC3E}">
        <p14:creationId xmlns:p14="http://schemas.microsoft.com/office/powerpoint/2010/main" val="3598621836"/>
      </p:ext>
    </p:extLst>
  </p:cSld>
  <p:clrMapOvr>
    <a:masterClrMapping/>
  </p:clrMapOvr>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6ECE9D-F645-44E8-8CB0-A46EC32550BA}"/>
              </a:ext>
            </a:extLst>
          </p:cNvPr>
          <p:cNvGraphicFramePr>
            <a:graphicFrameLocks noChangeAspect="1"/>
          </p:cNvGraphicFramePr>
          <p:nvPr userDrawn="1">
            <p:custDataLst>
              <p:tags r:id="rId1"/>
            </p:custDataLst>
            <p:extLst>
              <p:ext uri="{D42A27DB-BD31-4B8C-83A1-F6EECF244321}">
                <p14:modId xmlns:p14="http://schemas.microsoft.com/office/powerpoint/2010/main" val="1912616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9F6ECE9D-F645-44E8-8CB0-A46EC32550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D334E46F-B0BD-415C-82D4-9AB1194769A7}" type="datetime1">
              <a:rPr lang="en-GB" smtClean="0"/>
              <a:t>03/09/2025</a:t>
            </a:fld>
            <a:endParaRPr lang="en-US"/>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en-US"/>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81103490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1BF59DF-BC58-4AD1-9CCD-8949E7FB1029}"/>
              </a:ext>
            </a:extLst>
          </p:cNvPr>
          <p:cNvGraphicFramePr>
            <a:graphicFrameLocks noChangeAspect="1"/>
          </p:cNvGraphicFramePr>
          <p:nvPr userDrawn="1">
            <p:custDataLst>
              <p:tags r:id="rId1"/>
            </p:custDataLst>
            <p:extLst>
              <p:ext uri="{D42A27DB-BD31-4B8C-83A1-F6EECF244321}">
                <p14:modId xmlns:p14="http://schemas.microsoft.com/office/powerpoint/2010/main" val="202326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91BF59DF-BC58-4AD1-9CCD-8949E7FB10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sz="2400"/>
            </a:lvl1pPr>
          </a:lstStyle>
          <a:p>
            <a:r>
              <a:rPr lang="en-US" noProof="0"/>
              <a:t>Click to add title</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DF5EBE6C-86D7-4415-A116-BF871C25928D}" type="datetime1">
              <a:rPr lang="en-GB" smtClean="0"/>
              <a:t>03/09/2025</a:t>
            </a:fld>
            <a:endParaRPr lang="en-US"/>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en-US"/>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49953810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F75CA25-59CE-41D0-B3F9-67D2C53AD95C}"/>
              </a:ext>
            </a:extLst>
          </p:cNvPr>
          <p:cNvGraphicFramePr>
            <a:graphicFrameLocks noChangeAspect="1"/>
          </p:cNvGraphicFramePr>
          <p:nvPr userDrawn="1">
            <p:custDataLst>
              <p:tags r:id="rId1"/>
            </p:custDataLst>
            <p:extLst>
              <p:ext uri="{D42A27DB-BD31-4B8C-83A1-F6EECF244321}">
                <p14:modId xmlns:p14="http://schemas.microsoft.com/office/powerpoint/2010/main" val="3948113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9F75CA25-59CE-41D0-B3F9-67D2C53AD9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add title</a:t>
            </a:r>
            <a:endParaRPr lang="en-US"/>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074BE562-DB35-48F2-9196-CE0F180CE012}" type="datetime1">
              <a:rPr lang="en-GB" smtClean="0"/>
              <a:t>03/09/2025</a:t>
            </a:fld>
            <a:endParaRPr lang="en-US"/>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en-US"/>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68604403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EC295C8-77D2-4F7D-A5BE-E20BF55D1A5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90008199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3937748-97E7-46B1-A97E-589C0CC1224C}"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34556520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77A8810-DFC2-471B-9ACC-41E41D705E1D}"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91877689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27BD44F-1465-4F68-A5CC-EC99E8A5D403}"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825512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BE2458F-F566-4ACD-B4A8-0F75B362BA14}"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E0CD9B5-1EA0-434A-AE0E-D6B9F0DD532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93355874"/>
      </p:ext>
    </p:extLst>
  </p:cSld>
  <p:clrMapOvr>
    <a:masterClrMapping/>
  </p:clrMapOvr>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4E947B-596C-443F-A9FE-6AD98C5594BD}"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174190321"/>
      </p:ext>
    </p:extLst>
  </p:cSld>
  <p:clrMapOvr>
    <a:masterClrMapping/>
  </p:clrMapOvr>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E5073AB-B996-40BC-8BBA-0095C17E8DD9}"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1329039278"/>
      </p:ext>
    </p:extLst>
  </p:cSld>
  <p:clrMapOvr>
    <a:masterClrMapping/>
  </p:clrMapOvr>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BA5FD9A2-2AE2-4202-A46D-439D74BC9763}"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0536444"/>
      </p:ext>
    </p:extLst>
  </p:cSld>
  <p:clrMapOvr>
    <a:masterClrMapping/>
  </p:clrMapOvr>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8347FCB-C5F4-4A43-9212-9C36113EBD80}"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990222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071E85F-DAD3-4F29-B080-11F9627A8D7D}"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075055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DFCE71D-B951-4701-9F1E-DAB1485E867D}"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03274707"/>
      </p:ext>
    </p:extLst>
  </p:cSld>
  <p:clrMapOvr>
    <a:masterClrMapping/>
  </p:clrMapOvr>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3141E375-DB76-4FD2-951E-DB4A07B0B76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282750318"/>
      </p:ext>
    </p:extLst>
  </p:cSld>
  <p:clrMapOvr>
    <a:masterClrMapping/>
  </p:clrMapOvr>
  <p:extLst>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F0F20C2-6D97-454B-A948-AA71F5F0ECE6}"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88793230"/>
      </p:ext>
    </p:extLst>
  </p:cSld>
  <p:clrMapOvr>
    <a:masterClrMapping/>
  </p:clrMapOvr>
  <p:extLst>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A2DA0024-40D2-4AD4-B57B-DE18B8094A94}"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2043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85F25F20-5C01-4C08-9976-8C0F54229C70}"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616BE916-033C-4E98-8A94-57DA6BD274B9}"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71959796"/>
      </p:ext>
    </p:extLst>
  </p:cSld>
  <p:clrMapOvr>
    <a:masterClrMapping/>
  </p:clrMapOvr>
  <p:extLst>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55623F8-E39F-42A2-B5F9-706C3D12C3DD}"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2958762"/>
      </p:ext>
    </p:extLst>
  </p:cSld>
  <p:clrMapOvr>
    <a:masterClrMapping/>
  </p:clrMapOvr>
  <p:extLst>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838211D8-F845-4192-85F9-747220D3A064}"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27693703"/>
      </p:ext>
    </p:extLst>
  </p:cSld>
  <p:clrMapOvr>
    <a:masterClrMapping/>
  </p:clrMapOvr>
  <p:extLst>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78FFB36-FA8C-41BC-B1DD-5B93A531D70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229144389"/>
      </p:ext>
    </p:extLst>
  </p:cSld>
  <p:clrMapOvr>
    <a:masterClrMapping/>
  </p:clrMapOvr>
  <p:extLst>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0CB2D94A-5DC4-4F9F-90E2-4DBCF294FD39}"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023594581"/>
      </p:ext>
    </p:extLst>
  </p:cSld>
  <p:clrMapOvr>
    <a:masterClrMapping/>
  </p:clrMapOvr>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B7531F7-DAA2-44A6-8794-82ABABE14F53}"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1889730713"/>
      </p:ext>
    </p:extLst>
  </p:cSld>
  <p:clrMapOvr>
    <a:masterClrMapping/>
  </p:clrMapOvr>
  <p:extLst>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5180C1D-6A14-43C3-BAB2-C949E40D69F3}"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484579087"/>
      </p:ext>
    </p:extLst>
  </p:cSld>
  <p:clrMapOvr>
    <a:masterClrMapping/>
  </p:clrMapOvr>
  <p:extLst>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8157C1B-621E-47B2-803A-8D4647771F2D}"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1739315"/>
      </p:ext>
    </p:extLst>
  </p:cSld>
  <p:clrMapOvr>
    <a:masterClrMapping/>
  </p:clrMapOvr>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D4FD4A14-12D9-436C-96DC-2A95546D0F8D}"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949991375"/>
      </p:ext>
    </p:extLst>
  </p:cSld>
  <p:clrMapOvr>
    <a:masterClrMapping/>
  </p:clrMapOvr>
  <p:extLst>
    <p:ext uri="{DCECCB84-F9BA-43D5-87BE-67443E8EF086}">
      <p15:sldGuideLst xmlns:p15="http://schemas.microsoft.com/office/powerpoint/2012/main"/>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72ED305-0FCB-4C0E-9022-266A1EC9E3A5}"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2243535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A01F466F-E0B2-4F4D-A1D8-E73D7D9978DD}"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8597DCED-A9E8-4A1B-A7BC-BBE912B43F1C}"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464418"/>
      </p:ext>
    </p:extLst>
  </p:cSld>
  <p:clrMapOvr>
    <a:masterClrMapping/>
  </p:clrMapOvr>
  <p:extLst>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AED7B8F-E3C7-4EA7-9E89-9F2432200488}"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4293302923"/>
      </p:ext>
    </p:extLst>
  </p:cSld>
  <p:clrMapOvr>
    <a:masterClrMapping/>
  </p:clrMapOvr>
  <p:extLst>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A47E047-1B02-493A-B955-8840C2CE64C0}"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67979"/>
      </p:ext>
    </p:extLst>
  </p:cSld>
  <p:clrMapOvr>
    <a:masterClrMapping/>
  </p:clrMapOvr>
  <p:extLst>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C4A9AA0-0F15-41CC-8153-A0F5900D5B8F}"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4049918691"/>
      </p:ext>
    </p:extLst>
  </p:cSld>
  <p:clrMapOvr>
    <a:masterClrMapping/>
  </p:clrMapOvr>
  <p:extLst>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BAFAEDA-8D09-4CAF-95B1-B6A24C737C8A}"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244276281"/>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ED65301D-3456-41F2-8DB5-35B5C0136910}"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32818334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24AA754D-1EFC-428A-8B7C-2772750A8A83}"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00064903"/>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F10C8DE3-DC5A-4533-95C5-CA19EDDC12AD}"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68887567"/>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8C62411D-368A-4596-8E4A-30831935F9F9}"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865285"/>
      </p:ext>
    </p:extLst>
  </p:cSld>
  <p:clrMapOvr>
    <a:masterClrMapping/>
  </p:clrMapOvr>
  <p:extLst>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A053D4FF-B463-47A3-96FA-BE5A4A255B32}"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87912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4373AC4C-F788-44E2-ADC6-FA4B4448AC05}"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49BF703B-0A89-493A-8177-ACD88CC1B413}"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94970058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3C00DA49-B33C-4960-B2AB-0B2AE1594E99}"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72818895"/>
      </p:ext>
    </p:extLst>
  </p:cSld>
  <p:clrMapOvr>
    <a:masterClrMapping/>
  </p:clrMapOvr>
  <p:extLst>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0A1BD74-D82F-49EC-8B39-2D1C74935744}"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63432801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0E4CD9DB-A478-4F6A-AA63-F22A17DA36C3}"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65296212"/>
      </p:ext>
    </p:extLst>
  </p:cSld>
  <p:clrMapOvr>
    <a:masterClrMapping/>
  </p:clrMapOvr>
  <p:extLst>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71872B9F-4B67-4584-80D3-A08695C7216A}"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47053373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05D15A65-0DB4-47A4-96BA-B77BADA92350}"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0356742"/>
      </p:ext>
    </p:extLst>
  </p:cSld>
  <p:clrMapOvr>
    <a:masterClrMapping/>
  </p:clrMapOvr>
  <p:extLst>
    <p:ext uri="{DCECCB84-F9BA-43D5-87BE-67443E8EF086}">
      <p15:sldGuideLst xmlns:p15="http://schemas.microsoft.com/office/powerpoint/2012/main"/>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3C493D43-09F7-4143-A6DF-77F23CEEAD37}"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36575307"/>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588E350D-6551-4643-A3E1-F0254CA6988F}"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75543641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A177FB2-1ABB-443F-A4AB-711E4FF97F1E}"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607397427"/>
      </p:ext>
    </p:extLst>
  </p:cSld>
  <p:clrMapOvr>
    <a:overrideClrMapping bg1="dk1" tx1="lt1" bg2="dk2" tx2="lt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855C7513-AEB9-477B-8452-0C7EA35A2C09}"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36986923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25017E85-EFF7-4D69-8A6A-7E8D1BC3A572}"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4EADF68C-45E2-457C-A35A-2B0328AD80FF}"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952791133"/>
      </p:ext>
    </p:extLst>
  </p:cSld>
  <p:clrMapOvr>
    <a:overrideClrMapping bg1="dk1" tx1="lt1" bg2="dk2" tx2="lt2" accent1="accent1" accent2="accent2" accent3="accent3" accent4="accent4" accent5="accent5" accent6="accent6" hlink="hlink" folHlink="folHlink"/>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A30828EA-6DF4-4087-8619-C3CC7BE53C96}"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305487255"/>
      </p:ext>
    </p:extLst>
  </p:cSld>
  <p:clrMapOvr>
    <a:overrideClrMapping bg1="lt1" tx1="dk1" bg2="lt2" tx2="dk2" accent1="accent1" accent2="accent2" accent3="accent3" accent4="accent4" accent5="accent5" accent6="accent6" hlink="hlink" folHlink="folHlink"/>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D98F4725-8523-4958-92A9-0F1E81D4649D}"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7111690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55FE88A0-06F4-429B-83FF-5A7BD5460161}"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0136162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A4689C5-5493-48EF-9424-112134773FE7}"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635626076"/>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C3E9C6-99C3-46A1-A259-8BD730D01201}"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0932287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9719682-FCE1-4918-ADA3-C795CB83812B}"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425577652"/>
      </p:ext>
    </p:extLst>
  </p:cSld>
  <p:clrMapOvr>
    <a:overrideClrMapping bg1="lt1" tx1="dk1" bg2="lt2" tx2="dk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6A8DEDF-50F9-4760-92B7-AF72AFD81770}"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500507199"/>
      </p:ext>
    </p:extLst>
  </p:cSld>
  <p:clrMapOvr>
    <a:overrideClrMapping bg1="dk1" tx1="lt1" bg2="dk2" tx2="lt2" accent1="accent1" accent2="accent2" accent3="accent3" accent4="accent4" accent5="accent5" accent6="accent6" hlink="hlink" folHlink="folHlink"/>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19E43AC-E0B3-4786-BCEF-0B5EBA409853}"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66498354"/>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7C25089-8589-4146-9CAB-DC7B5ED201FC}"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50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7DEAA16-699C-484B-A51F-02B34F49D0A6}"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842C66A2-AA20-4ADB-87FD-C65B43D4E973}"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B4227D32-79D3-4305-AE07-5A504E989362}"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43556141"/>
      </p:ext>
    </p:extLst>
  </p:cSld>
  <p:clrMapOvr>
    <a:overrideClrMapping bg1="dk1" tx1="lt1" bg2="dk2" tx2="lt2" accent1="accent1" accent2="accent2" accent3="accent3" accent4="accent4" accent5="accent5" accent6="accent6" hlink="hlink" folHlink="folHlink"/>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1_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698726" y="0"/>
            <a:ext cx="349327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997897" y="654050"/>
            <a:ext cx="2894931"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ACED085-F9BA-482E-840E-A795CEDDA4E9}"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958288046"/>
      </p:ext>
    </p:extLst>
  </p:cSld>
  <p:clrMapOvr>
    <a:masterClrMapping/>
  </p:clrMapOvr>
  <p:extLst>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28B1BD-6F79-4273-93AF-91B620AB2164}"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5402424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E02E961-FECC-4DDE-9E69-0F2CB3F92E7C}"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1782094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ECD7DF-16A8-44D5-870A-BC91EE3D7384}"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44989938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835981B-EBEE-4F5C-A08F-4EA7AA6BDAAD}"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2739330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C7BE88-3BF6-4141-81D6-D80CF850FD2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250146285"/>
      </p:ext>
    </p:extLst>
  </p:cSld>
  <p:clrMapOvr>
    <a:masterClrMapping/>
  </p:clrMapOvr>
  <p:extLst>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3E2C161-32DA-4A05-8EB4-6A14D02082FA}"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000144937"/>
      </p:ext>
    </p:extLst>
  </p:cSld>
  <p:clrMapOvr>
    <a:masterClrMapping/>
  </p:clrMapOvr>
  <p:extLst>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3788F217-9D97-4F25-B6B6-F5686B8A13C9}"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560869576"/>
      </p:ext>
    </p:extLst>
  </p:cSld>
  <p:clrMapOvr>
    <a:masterClrMapping/>
  </p:clrMapOvr>
  <p:extLst>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4ED9724-050B-4BB5-B46E-99585972901D}"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5138701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75233DF-8698-4B24-B78D-11DA3822ED64}"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9D25D3D-CCB9-4779-AA62-E8BD1916EFFF}"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9918261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91F9ED33-B8CB-46CC-BD1D-C033E767C892}"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811159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10815AE-0427-41A6-B697-D97C52FC1697}"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7249260"/>
      </p:ext>
    </p:extLst>
  </p:cSld>
  <p:clrMapOvr>
    <a:masterClrMapping/>
  </p:clrMapOvr>
  <p:extLst>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557A8D6-678F-4554-AF75-EDC7EFB37327}"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64783095"/>
      </p:ext>
    </p:extLst>
  </p:cSld>
  <p:clrMapOvr>
    <a:masterClrMapping/>
  </p:clrMapOvr>
  <p:extLst>
    <p:ext uri="{DCECCB84-F9BA-43D5-87BE-67443E8EF086}">
      <p15:sldGuideLst xmlns:p15="http://schemas.microsoft.com/office/powerpoint/2012/main"/>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111528C-BDCF-495F-8BBE-7E5629A5DCB4}"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04561591"/>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B89D1324-8027-4E02-8303-D46E2B3F0E52}"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07049845"/>
      </p:ext>
    </p:extLst>
  </p:cSld>
  <p:clrMapOvr>
    <a:masterClrMapping/>
  </p:clrMapOvr>
  <p:extLst>
    <p:ext uri="{DCECCB84-F9BA-43D5-87BE-67443E8EF086}">
      <p15:sldGuideLst xmlns:p15="http://schemas.microsoft.com/office/powerpoint/2012/main"/>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D30D871-18DB-444B-A93C-827119346226}"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92258637"/>
      </p:ext>
    </p:extLst>
  </p:cSld>
  <p:clrMapOvr>
    <a:masterClrMapping/>
  </p:clrMapOvr>
  <p:extLst>
    <p:ext uri="{DCECCB84-F9BA-43D5-87BE-67443E8EF086}">
      <p15:sldGuideLst xmlns:p15="http://schemas.microsoft.com/office/powerpoint/2012/main"/>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E09F895E-8E15-40F1-B64C-0AF2F420D102}"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87429990"/>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C365B89-8D5A-4B74-B9FE-BCDA04AA6638}"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545400401"/>
      </p:ext>
    </p:extLst>
  </p:cSld>
  <p:clrMapOvr>
    <a:masterClrMapping/>
  </p:clrMapOvr>
  <p:extLst>
    <p:ext uri="{DCECCB84-F9BA-43D5-87BE-67443E8EF086}">
      <p15:sldGuideLst xmlns:p15="http://schemas.microsoft.com/office/powerpoint/2012/main"/>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18C04D1E-A820-4491-B749-0BE366F7E4AB}"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50493910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C54929DE-A452-4214-BCE9-B74BB22A059E}"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07F387A-35A2-4E53-87B7-FAAF9B054BAD}"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15637346"/>
      </p:ext>
    </p:extLst>
  </p:cSld>
  <p:clrMapOvr>
    <a:masterClrMapping/>
  </p:clrMapOvr>
  <p:extLst>
    <p:ext uri="{DCECCB84-F9BA-43D5-87BE-67443E8EF086}">
      <p15:sldGuideLst xmlns:p15="http://schemas.microsoft.com/office/powerpoint/2012/main"/>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A5585AAB-8909-4254-978B-6E51926C18C0}"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696085299"/>
      </p:ext>
    </p:extLst>
  </p:cSld>
  <p:clrMapOvr>
    <a:masterClrMapping/>
  </p:clrMapOvr>
  <p:extLst>
    <p:ext uri="{DCECCB84-F9BA-43D5-87BE-67443E8EF086}">
      <p15:sldGuideLst xmlns:p15="http://schemas.microsoft.com/office/powerpoint/2012/main"/>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06AA7F66-CDAD-4CF5-84E8-840030A513E4}"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885533155"/>
      </p:ext>
    </p:extLst>
  </p:cSld>
  <p:clrMapOvr>
    <a:masterClrMapping/>
  </p:clrMapOvr>
  <p:extLst>
    <p:ext uri="{DCECCB84-F9BA-43D5-87BE-67443E8EF086}">
      <p15:sldGuideLst xmlns:p15="http://schemas.microsoft.com/office/powerpoint/2012/main"/>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4ED8CCB-03CE-42BF-B954-067F18762D5A}"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06002157"/>
      </p:ext>
    </p:extLst>
  </p:cSld>
  <p:clrMapOvr>
    <a:masterClrMapping/>
  </p:clrMapOvr>
  <p:extLst>
    <p:ext uri="{DCECCB84-F9BA-43D5-87BE-67443E8EF086}">
      <p15:sldGuideLst xmlns:p15="http://schemas.microsoft.com/office/powerpoint/2012/main"/>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5F12FFDF-9F85-4AF6-890F-222FEEE1F297}"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641963233"/>
      </p:ext>
    </p:extLst>
  </p:cSld>
  <p:clrMapOvr>
    <a:masterClrMapping/>
  </p:clrMapOvr>
  <p:extLst>
    <p:ext uri="{DCECCB84-F9BA-43D5-87BE-67443E8EF086}">
      <p15:sldGuideLst xmlns:p15="http://schemas.microsoft.com/office/powerpoint/2012/main"/>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A022B0B-E9FC-41CD-B3E0-25E68ADC4D79}"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981329164"/>
      </p:ext>
    </p:extLst>
  </p:cSld>
  <p:clrMapOvr>
    <a:masterClrMapping/>
  </p:clrMapOvr>
  <p:extLst>
    <p:ext uri="{DCECCB84-F9BA-43D5-87BE-67443E8EF086}">
      <p15:sldGuideLst xmlns:p15="http://schemas.microsoft.com/office/powerpoint/2012/main"/>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DC9443D-247A-4030-BA34-AA13085C566C}"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626826"/>
      </p:ext>
    </p:extLst>
  </p:cSld>
  <p:clrMapOvr>
    <a:masterClrMapping/>
  </p:clrMapOvr>
  <p:extLst>
    <p:ext uri="{DCECCB84-F9BA-43D5-87BE-67443E8EF086}">
      <p15:sldGuideLst xmlns:p15="http://schemas.microsoft.com/office/powerpoint/2012/main"/>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7F0E4FE-65FC-45E6-BA70-E2DB4E8EA18E}"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548414790"/>
      </p:ext>
    </p:extLst>
  </p:cSld>
  <p:clrMapOvr>
    <a:masterClrMapping/>
  </p:clrMapOvr>
  <p:extLst>
    <p:ext uri="{DCECCB84-F9BA-43D5-87BE-67443E8EF086}">
      <p15:sldGuideLst xmlns:p15="http://schemas.microsoft.com/office/powerpoint/2012/main"/>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D33AB48-C2DE-44F3-A79C-F2B89D662476}"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8266"/>
      </p:ext>
    </p:extLst>
  </p:cSld>
  <p:clrMapOvr>
    <a:masterClrMapping/>
  </p:clrMapOvr>
  <p:extLst>
    <p:ext uri="{DCECCB84-F9BA-43D5-87BE-67443E8EF086}">
      <p15:sldGuideLst xmlns:p15="http://schemas.microsoft.com/office/powerpoint/2012/main"/>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9168B902-E1F6-4431-9973-5D57B1B9E7C7}"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207317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1BE926DA-4C33-4DBE-8157-CE2563574AA7}"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7FD798DD-7D09-44D6-BC8A-06A992C1CB8D}"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87064901"/>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A5E79981-66E2-47D7-A6E2-CCEE510022C4}"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12033142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BEB196B-0DB5-472E-959C-106213FB9940}"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835493"/>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807AFC41-1FF3-4B5B-871A-1CFB0A27F512}"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75662207"/>
      </p:ext>
    </p:extLst>
  </p:cSld>
  <p:clrMapOvr>
    <a:masterClrMapping/>
  </p:clrMapOvr>
  <p:extLst>
    <p:ext uri="{DCECCB84-F9BA-43D5-87BE-67443E8EF086}">
      <p15:sldGuideLst xmlns:p15="http://schemas.microsoft.com/office/powerpoint/2012/main"/>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2A854873-7D13-44C4-865C-700B839D9EEF}"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12891691"/>
      </p:ext>
    </p:extLst>
  </p:cSld>
  <p:clrMapOvr>
    <a:masterClrMapping/>
  </p:clrMapOvr>
  <p:extLst>
    <p:ext uri="{DCECCB84-F9BA-43D5-87BE-67443E8EF086}">
      <p15:sldGuideLst xmlns:p15="http://schemas.microsoft.com/office/powerpoint/2012/main"/>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58C20407-4B6E-47FA-970F-355311C4B574}"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62683088"/>
      </p:ext>
    </p:extLst>
  </p:cSld>
  <p:clrMapOvr>
    <a:masterClrMapping/>
  </p:clrMapOvr>
  <p:extLst>
    <p:ext uri="{DCECCB84-F9BA-43D5-87BE-67443E8EF086}">
      <p15:sldGuideLst xmlns:p15="http://schemas.microsoft.com/office/powerpoint/2012/main"/>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EB1D99B7-425F-4D48-8D9A-C7D33F8E5177}"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539450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A0DBCA1-9DD2-473B-AD13-40E557552F30}"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19101755"/>
      </p:ext>
    </p:extLst>
  </p:cSld>
  <p:clrMapOvr>
    <a:masterClrMapping/>
  </p:clrMapOvr>
  <p:extLst>
    <p:ext uri="{DCECCB84-F9BA-43D5-87BE-67443E8EF086}">
      <p15:sldGuideLst xmlns:p15="http://schemas.microsoft.com/office/powerpoint/2012/main"/>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BC56342-1C9A-4ED7-9D75-974BF4789733}"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76976065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FA109AC-CD70-4DD7-81EB-ADE87245825D}"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9983618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8727A978-4C3D-41E0-9D01-2218D5B04F89}"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F7E68E2D-D9CF-45D4-8B7E-9E4E59FD0BDA}"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08553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13E21120-4DBA-446B-A7E8-7977B8919ED2}"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99217716"/>
      </p:ext>
    </p:extLst>
  </p:cSld>
  <p:clrMapOvr>
    <a:masterClrMapping/>
  </p:clrMapOvr>
  <p:extLst>
    <p:ext uri="{DCECCB84-F9BA-43D5-87BE-67443E8EF086}">
      <p15:sldGuideLst xmlns:p15="http://schemas.microsoft.com/office/powerpoint/2012/main"/>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5064032-14DC-44D3-B6BA-4EF2AFCCE97E}"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364649980"/>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D9419532-10AE-4D6E-ABAA-B1B6ADA28C4A}"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53068760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137CA261-7B5F-4544-AABE-8DC7B7867235}"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722621637"/>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42013D71-A964-40E9-B218-7EEECFCBCB3C}"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612776201"/>
      </p:ext>
    </p:extLst>
  </p:cSld>
  <p:clrMapOvr>
    <a:overrideClrMapping bg1="dk1" tx1="lt1" bg2="dk2" tx2="lt2" accent1="accent1" accent2="accent2" accent3="accent3" accent4="accent4" accent5="accent5" accent6="accent6" hlink="hlink" folHlink="folHlink"/>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F3877E81-ADF5-4955-B540-563FFE9B2E85}"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418617970"/>
      </p:ext>
    </p:extLst>
  </p:cSld>
  <p:clrMapOvr>
    <a:overrideClrMapping bg1="dk1" tx1="lt1" bg2="dk2" tx2="lt2" accent1="accent1" accent2="accent2" accent3="accent3" accent4="accent4" accent5="accent5" accent6="accent6" hlink="hlink" folHlink="folHlink"/>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47D7AE1-3383-4672-8945-D843E90231D4}"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875418144"/>
      </p:ext>
    </p:extLst>
  </p:cSld>
  <p:clrMapOvr>
    <a:overrideClrMapping bg1="lt1" tx1="dk1" bg2="lt2" tx2="dk2" accent1="accent1" accent2="accent2" accent3="accent3" accent4="accent4" accent5="accent5" accent6="accent6" hlink="hlink" folHlink="folHlink"/>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1004C12D-F80F-480A-A700-76C6B0793CE4}"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9679610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3BE6E18F-00A7-412E-BAEA-5D732983952D}"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69420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21279AEF-B61C-4C4A-B96B-F8D3542CC8CA}"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0DD3054-9141-4289-86BB-B3FABC890624}"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86649838"/>
      </p:ext>
    </p:extLst>
  </p:cSld>
  <p:clrMapOvr>
    <a:overrideClrMapping bg1="dk1" tx1="lt1" bg2="dk2" tx2="lt2" accent1="accent1" accent2="accent2" accent3="accent3" accent4="accent4" accent5="accent5" accent6="accent6" hlink="hlink" folHlink="folHlink"/>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A61FDB9-8B61-4CD7-80C3-9E05CAAA8401}"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536346238"/>
      </p:ext>
    </p:extLst>
  </p:cSld>
  <p:clrMapOvr>
    <a:overrideClrMapping bg1="dk1" tx1="lt1" bg2="dk2" tx2="lt2" accent1="accent1" accent2="accent2" accent3="accent3" accent4="accent4" accent5="accent5" accent6="accent6" hlink="hlink" folHlink="folHlink"/>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CB06FBE-173C-4ED1-B5CF-66D9B607BF05}"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114888411"/>
      </p:ext>
    </p:extLst>
  </p:cSld>
  <p:clrMapOvr>
    <a:overrideClrMapping bg1="lt1" tx1="dk1" bg2="lt2" tx2="dk2" accent1="accent1" accent2="accent2" accent3="accent3" accent4="accent4" accent5="accent5" accent6="accent6" hlink="hlink" folHlink="folHlink"/>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F292D32-30AD-47D5-A219-AEDC1B575567}"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758161205"/>
      </p:ext>
    </p:extLst>
  </p:cSld>
  <p:clrMapOvr>
    <a:overrideClrMapping bg1="dk1" tx1="lt1" bg2="dk2" tx2="lt2" accent1="accent1" accent2="accent2" accent3="accent3" accent4="accent4" accent5="accent5" accent6="accent6" hlink="hlink" folHlink="folHlink"/>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6E86E2E-B133-4665-BA39-BE8B8C8B77E3}"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17714978"/>
      </p:ext>
    </p:extLst>
  </p:cSld>
  <p:clrMapOvr>
    <a:overrideClrMapping bg1="dk1" tx1="lt1" bg2="dk2" tx2="lt2" accent1="accent1" accent2="accent2" accent3="accent3" accent4="accent4" accent5="accent5" accent6="accent6" hlink="hlink" folHlink="folHlink"/>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7A5B03A-A232-428C-AE9D-1EBB8770D08C}"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94030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E92D1B39-8214-49D1-A6C9-BB669EB94055}"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39745735"/>
      </p:ext>
    </p:extLst>
  </p:cSld>
  <p:clrMapOvr>
    <a:overrideClrMapping bg1="dk1" tx1="lt1" bg2="dk2" tx2="lt2" accent1="accent1" accent2="accent2" accent3="accent3" accent4="accent4" accent5="accent5" accent6="accent6" hlink="hlink" folHlink="folHlink"/>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EE44D86-3D9C-423B-9F16-E71F57E9D37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20651285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64FE917-1E6F-4B55-B70F-8BA5E397BD8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20418591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E1CE8C9-F9D0-496A-A695-A18D2B916ABE}"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8472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269CB84B-1786-4D6C-BDA5-2538593C5C73}"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389F748-E027-4EA0-999F-961C53ACD4B7}"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78956807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E1F0078-7558-4F77-ABA3-83441B15038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664039728"/>
      </p:ext>
    </p:extLst>
  </p:cSld>
  <p:clrMapOvr>
    <a:masterClrMapping/>
  </p:clrMapOvr>
  <p:extLst>
    <p:ext uri="{DCECCB84-F9BA-43D5-87BE-67443E8EF086}">
      <p15:sldGuideLst xmlns:p15="http://schemas.microsoft.com/office/powerpoint/2012/main"/>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29751AE-8E78-42AF-A4F3-6D27A73B4661}"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210798184"/>
      </p:ext>
    </p:extLst>
  </p:cSld>
  <p:clrMapOvr>
    <a:masterClrMapping/>
  </p:clrMapOvr>
  <p:extLst>
    <p:ext uri="{DCECCB84-F9BA-43D5-87BE-67443E8EF086}">
      <p15:sldGuideLst xmlns:p15="http://schemas.microsoft.com/office/powerpoint/2012/main"/>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353E055-50F6-4290-B5CE-76EA452927E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855342433"/>
      </p:ext>
    </p:extLst>
  </p:cSld>
  <p:clrMapOvr>
    <a:masterClrMapping/>
  </p:clrMapOvr>
  <p:extLst>
    <p:ext uri="{DCECCB84-F9BA-43D5-87BE-67443E8EF086}">
      <p15:sldGuideLst xmlns:p15="http://schemas.microsoft.com/office/powerpoint/2012/main"/>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998102-2CB1-47D4-8772-88244BE68486}"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83614201"/>
      </p:ext>
    </p:extLst>
  </p:cSld>
  <p:clrMapOvr>
    <a:masterClrMapping/>
  </p:clrMapOvr>
  <p:extLst>
    <p:ext uri="{DCECCB84-F9BA-43D5-87BE-67443E8EF086}">
      <p15:sldGuideLst xmlns:p15="http://schemas.microsoft.com/office/powerpoint/2012/main"/>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8D1CFDDC-327C-4F21-B792-359B2576E007}"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6021960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F70B6F47-F61D-458C-A965-3E59A9CDFFED}"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4306388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B945614-0399-47EA-9588-91D5ACA625D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09354996"/>
      </p:ext>
    </p:extLst>
  </p:cSld>
  <p:clrMapOvr>
    <a:masterClrMapping/>
  </p:clrMapOvr>
  <p:extLst>
    <p:ext uri="{DCECCB84-F9BA-43D5-87BE-67443E8EF086}">
      <p15:sldGuideLst xmlns:p15="http://schemas.microsoft.com/office/powerpoint/2012/main"/>
    </p:ext>
  </p:extLs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9329337-11AD-44BB-AB06-E18B20F02E6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76383846"/>
      </p:ext>
    </p:extLst>
  </p:cSld>
  <p:clrMapOvr>
    <a:masterClrMapping/>
  </p:clrMapOvr>
  <p:extLst>
    <p:ext uri="{DCECCB84-F9BA-43D5-87BE-67443E8EF086}">
      <p15:sldGuideLst xmlns:p15="http://schemas.microsoft.com/office/powerpoint/2012/main"/>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F27699C-D2CF-4C55-B668-B82086B353F4}"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5432953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E0ED26B-2EA6-43B3-9ABA-BFCC952E14F9}"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5B9E53BD-23C3-4190-9D9A-174C49FFCC41}"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5150419"/>
      </p:ext>
    </p:extLst>
  </p:cSld>
  <p:clrMapOvr>
    <a:masterClrMapping/>
  </p:clrMapOvr>
  <p:extLst>
    <p:ext uri="{DCECCB84-F9BA-43D5-87BE-67443E8EF086}">
      <p15:sldGuideLst xmlns:p15="http://schemas.microsoft.com/office/powerpoint/2012/main"/>
    </p:ext>
  </p:extLs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55E2BA5-6E26-4A99-AA6D-0C8152BDDD0B}"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403397941"/>
      </p:ext>
    </p:extLst>
  </p:cSld>
  <p:clrMapOvr>
    <a:masterClrMapping/>
  </p:clrMapOvr>
  <p:extLst>
    <p:ext uri="{DCECCB84-F9BA-43D5-87BE-67443E8EF086}">
      <p15:sldGuideLst xmlns:p15="http://schemas.microsoft.com/office/powerpoint/2012/main"/>
    </p:ext>
  </p:extLs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ECA0741-5D49-41FA-BB93-92F8492C22C1}"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61587346"/>
      </p:ext>
    </p:extLst>
  </p:cSld>
  <p:clrMapOvr>
    <a:masterClrMapping/>
  </p:clrMapOvr>
  <p:extLst>
    <p:ext uri="{DCECCB84-F9BA-43D5-87BE-67443E8EF086}">
      <p15:sldGuideLst xmlns:p15="http://schemas.microsoft.com/office/powerpoint/2012/main"/>
    </p:ext>
  </p:extLs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922B94C-E37A-4465-96AF-3F3EBCD79CC6}"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3745236"/>
      </p:ext>
    </p:extLst>
  </p:cSld>
  <p:clrMapOvr>
    <a:masterClrMapping/>
  </p:clrMapOvr>
  <p:extLst>
    <p:ext uri="{DCECCB84-F9BA-43D5-87BE-67443E8EF086}">
      <p15:sldGuideLst xmlns:p15="http://schemas.microsoft.com/office/powerpoint/2012/main"/>
    </p:ext>
  </p:extLs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4B51BE9-379A-47F3-B2CB-A13235935167}"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967896258"/>
      </p:ext>
    </p:extLst>
  </p:cSld>
  <p:clrMapOvr>
    <a:masterClrMapping/>
  </p:clrMapOvr>
  <p:extLst>
    <p:ext uri="{DCECCB84-F9BA-43D5-87BE-67443E8EF086}">
      <p15:sldGuideLst xmlns:p15="http://schemas.microsoft.com/office/powerpoint/2012/main"/>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33F615A4-443A-4184-9F24-4BB67483D683}"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291514740"/>
      </p:ext>
    </p:extLst>
  </p:cSld>
  <p:clrMapOvr>
    <a:masterClrMapping/>
  </p:clrMapOvr>
  <p:extLst>
    <p:ext uri="{DCECCB84-F9BA-43D5-87BE-67443E8EF086}">
      <p15:sldGuideLst xmlns:p15="http://schemas.microsoft.com/office/powerpoint/2012/main"/>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5A06A5D-E7D8-4783-9018-2A19F03098FD}"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441175175"/>
      </p:ext>
    </p:extLst>
  </p:cSld>
  <p:clrMapOvr>
    <a:masterClrMapping/>
  </p:clrMapOvr>
  <p:extLst>
    <p:ext uri="{DCECCB84-F9BA-43D5-87BE-67443E8EF086}">
      <p15:sldGuideLst xmlns:p15="http://schemas.microsoft.com/office/powerpoint/2012/main"/>
    </p:ext>
  </p:extLs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2CC7245-53E6-4812-9A12-DA0A0092EB97}"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5443514"/>
      </p:ext>
    </p:extLst>
  </p:cSld>
  <p:clrMapOvr>
    <a:masterClrMapping/>
  </p:clrMapOvr>
  <p:extLst>
    <p:ext uri="{DCECCB84-F9BA-43D5-87BE-67443E8EF086}">
      <p15:sldGuideLst xmlns:p15="http://schemas.microsoft.com/office/powerpoint/2012/main"/>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A8EE0B3D-E8D4-43E0-B693-B1D09697A80C}"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32428955"/>
      </p:ext>
    </p:extLst>
  </p:cSld>
  <p:clrMapOvr>
    <a:masterClrMapping/>
  </p:clrMapOvr>
  <p:extLst>
    <p:ext uri="{DCECCB84-F9BA-43D5-87BE-67443E8EF086}">
      <p15:sldGuideLst xmlns:p15="http://schemas.microsoft.com/office/powerpoint/2012/main"/>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DC99DD0-97BB-4629-8069-467DFD80F9ED}"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38708493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0DA75A37-6E3D-4F4F-9095-442E34869D4A}"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B7BD302-0DD6-42DC-B282-7A259FB16197}"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376543495"/>
      </p:ext>
    </p:extLst>
  </p:cSld>
  <p:clrMapOvr>
    <a:masterClrMapping/>
  </p:clrMapOvr>
  <p:extLst>
    <p:ext uri="{DCECCB84-F9BA-43D5-87BE-67443E8EF086}">
      <p15:sldGuideLst xmlns:p15="http://schemas.microsoft.com/office/powerpoint/2012/main"/>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65326925-8278-4103-9C01-E68D08ECDBDB}"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289911"/>
      </p:ext>
    </p:extLst>
  </p:cSld>
  <p:clrMapOvr>
    <a:masterClrMapping/>
  </p:clrMapOvr>
  <p:extLst>
    <p:ext uri="{DCECCB84-F9BA-43D5-87BE-67443E8EF086}">
      <p15:sldGuideLst xmlns:p15="http://schemas.microsoft.com/office/powerpoint/2012/main"/>
    </p:ext>
  </p:extLs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E1C9793-D0C4-4013-8C91-580003E82AF6}"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04626270"/>
      </p:ext>
    </p:extLst>
  </p:cSld>
  <p:clrMapOvr>
    <a:masterClrMapping/>
  </p:clrMapOvr>
  <p:extLst>
    <p:ext uri="{DCECCB84-F9BA-43D5-87BE-67443E8EF086}">
      <p15:sldGuideLst xmlns:p15="http://schemas.microsoft.com/office/powerpoint/2012/main"/>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673CAE9-D6FD-4C81-AE60-9ADEFEB1C277}"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553128"/>
      </p:ext>
    </p:extLst>
  </p:cSld>
  <p:clrMapOvr>
    <a:masterClrMapping/>
  </p:clrMapOvr>
  <p:extLst>
    <p:ext uri="{DCECCB84-F9BA-43D5-87BE-67443E8EF086}">
      <p15:sldGuideLst xmlns:p15="http://schemas.microsoft.com/office/powerpoint/2012/main"/>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42AA6AFB-EBCD-44DB-B164-3285E6BE24A2}"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644024677"/>
      </p:ext>
    </p:extLst>
  </p:cSld>
  <p:clrMapOvr>
    <a:masterClrMapping/>
  </p:clrMapOvr>
  <p:extLst>
    <p:ext uri="{DCECCB84-F9BA-43D5-87BE-67443E8EF086}">
      <p15:sldGuideLst xmlns:p15="http://schemas.microsoft.com/office/powerpoint/2012/main"/>
    </p:ext>
  </p:extLs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DCB13E19-8BB8-4821-8A26-2709E2D61980}"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27848448"/>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1869182-F0B2-43CB-83A9-ECB896972B28}"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402228692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00CF0651-3735-4491-B405-C7B84E5BDB0B}"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15530944"/>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696EF6D5-0833-4457-A63B-5D8831F122C8}"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906853916"/>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C722E944-2516-4729-992A-71108B2E2218}"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807820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3401CEB0-D780-4240-9069-E675D04A4434}"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65E5B082-F887-4A63-98C7-C08F90CEE394}"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02750572"/>
      </p:ext>
    </p:extLst>
  </p:cSld>
  <p:clrMapOvr>
    <a:masterClrMapping/>
  </p:clrMapOvr>
  <p:extLst>
    <p:ext uri="{DCECCB84-F9BA-43D5-87BE-67443E8EF086}">
      <p15:sldGuideLst xmlns:p15="http://schemas.microsoft.com/office/powerpoint/2012/main"/>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06B60AF7-F863-4606-A317-1FCBC132830D}"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33315058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E4A4E813-5206-4A05-B63B-F764D679F19A}"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08039536"/>
      </p:ext>
    </p:extLst>
  </p:cSld>
  <p:clrMapOvr>
    <a:masterClrMapping/>
  </p:clrMapOvr>
  <p:extLst>
    <p:ext uri="{DCECCB84-F9BA-43D5-87BE-67443E8EF086}">
      <p15:sldGuideLst xmlns:p15="http://schemas.microsoft.com/office/powerpoint/2012/main"/>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FAE112CA-DFAA-4FDA-AE60-DFFB08FEDB36}"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9835035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8557A2AE-D3FE-4664-AD50-45475FE9D2ED}"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54066630"/>
      </p:ext>
    </p:extLst>
  </p:cSld>
  <p:clrMapOvr>
    <a:masterClrMapping/>
  </p:clrMapOvr>
  <p:extLst>
    <p:ext uri="{DCECCB84-F9BA-43D5-87BE-67443E8EF086}">
      <p15:sldGuideLst xmlns:p15="http://schemas.microsoft.com/office/powerpoint/2012/main"/>
    </p:ext>
  </p:extLs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EF5F8E68-18D9-440B-8B60-BFFFC173FAE6}"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7018917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27BF35BC-FC40-423D-B4A1-3E0A1E2F9875}"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50413261"/>
      </p:ext>
    </p:extLst>
  </p:cSld>
  <p:clrMapOvr>
    <a:masterClrMapping/>
  </p:clrMapOvr>
  <p:extLst>
    <p:ext uri="{DCECCB84-F9BA-43D5-87BE-67443E8EF086}">
      <p15:sldGuideLst xmlns:p15="http://schemas.microsoft.com/office/powerpoint/2012/main"/>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3A8B842-4CD3-4E70-B5C4-46548E9A371F}"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8531654"/>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18719C31-1A42-4767-90A0-166598FACF79}"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47337064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C43B6F8C-F10A-4679-815C-4DDF04C5FB86}"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56242963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4D34FAF-F572-4981-AAFB-093D9E5FEC3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B4D6044-1DC4-435A-A23E-0C6A7DA62547}"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61B64CA8-CE61-4B58-A687-ABF2B8416B1C}"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039004713"/>
      </p:ext>
    </p:extLst>
  </p:cSld>
  <p:clrMapOvr>
    <a:overrideClrMapping bg1="dk1" tx1="lt1" bg2="dk2" tx2="lt2" accent1="accent1" accent2="accent2" accent3="accent3" accent4="accent4" accent5="accent5" accent6="accent6" hlink="hlink" folHlink="folHlink"/>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78CBBD68-C974-4694-ABAC-EA654D945440}"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4118715364"/>
      </p:ext>
    </p:extLst>
  </p:cSld>
  <p:clrMapOvr>
    <a:overrideClrMapping bg1="dk1" tx1="lt1" bg2="dk2" tx2="lt2" accent1="accent1" accent2="accent2" accent3="accent3" accent4="accent4" accent5="accent5" accent6="accent6" hlink="hlink" folHlink="folHlink"/>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C00F56D3-9DBA-4282-8A7A-2639B0ED81D0}"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414780559"/>
      </p:ext>
    </p:extLst>
  </p:cSld>
  <p:clrMapOvr>
    <a:overrideClrMapping bg1="lt1" tx1="dk1" bg2="lt2" tx2="dk2" accent1="accent1" accent2="accent2" accent3="accent3" accent4="accent4" accent5="accent5" accent6="accent6" hlink="hlink" folHlink="folHlink"/>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BB929344-14DE-4CE7-88D9-13A891E4E3EC}"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8562876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6A93121B-B2C2-4A64-9DA4-70D6448CDA71}"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0404840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236ED6B-6459-460E-A6C5-D745E821BFE8}"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1113147344"/>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4A09963-07D0-4024-BE1F-061B02E1F293}"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112195667"/>
      </p:ext>
    </p:extLst>
  </p:cSld>
  <p:clrMapOvr>
    <a:overrideClrMapping bg1="dk1" tx1="lt1" bg2="dk2" tx2="lt2" accent1="accent1" accent2="accent2" accent3="accent3" accent4="accent4" accent5="accent5" accent6="accent6" hlink="hlink" folHlink="folHlink"/>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3218AB3-9AFD-44C0-9E03-0FBCC70EABB3}"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967019370"/>
      </p:ext>
    </p:extLst>
  </p:cSld>
  <p:clrMapOvr>
    <a:overrideClrMapping bg1="lt1" tx1="dk1" bg2="lt2" tx2="dk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B587F77-62CF-4ED9-9D37-9AF1D440A198}"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20031168"/>
      </p:ext>
    </p:extLst>
  </p:cSld>
  <p:clrMapOvr>
    <a:overrideClrMapping bg1="dk1" tx1="lt1" bg2="dk2" tx2="lt2" accent1="accent1" accent2="accent2" accent3="accent3" accent4="accent4" accent5="accent5" accent6="accent6" hlink="hlink" folHlink="folHlink"/>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82606A1-0D55-4D4D-90F5-82702748F8EC}"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55000057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438B818-D3CF-4D3E-9F0A-8ACA30F9DD63}"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004DBC8F-13EB-46F0-B88A-D8071CA7514A}"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0233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359CD63-216E-429B-B0DD-69687815A928}"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96610448"/>
      </p:ext>
    </p:extLst>
  </p:cSld>
  <p:clrMapOvr>
    <a:overrideClrMapping bg1="dk1" tx1="lt1" bg2="dk2" tx2="lt2" accent1="accent1" accent2="accent2" accent3="accent3" accent4="accent4" accent5="accent5" accent6="accent6" hlink="hlink" folHlink="folHlink"/>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0020472-C704-4A80-9406-3F9585422493}"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07057026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FBD4449-3B38-4099-9C58-09197A57558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74775492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2CAD44-D51C-40CC-B43A-B3CC85FB6202}"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99231874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60E86FB-FA0B-4527-9712-D05A40A66E53}"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86911212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8877FBA-8CCF-4EEC-A61C-8793E3741B70}"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21002851"/>
      </p:ext>
    </p:extLst>
  </p:cSld>
  <p:clrMapOvr>
    <a:masterClrMapping/>
  </p:clrMapOvr>
  <p:extLst>
    <p:ext uri="{DCECCB84-F9BA-43D5-87BE-67443E8EF086}">
      <p15:sldGuideLst xmlns:p15="http://schemas.microsoft.com/office/powerpoint/2012/main"/>
    </p:ext>
  </p:extLs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5A407A3-7A2D-4840-9FC7-EEDC6E16C157}"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719471036"/>
      </p:ext>
    </p:extLst>
  </p:cSld>
  <p:clrMapOvr>
    <a:masterClrMapping/>
  </p:clrMapOvr>
  <p:extLst>
    <p:ext uri="{DCECCB84-F9BA-43D5-87BE-67443E8EF086}">
      <p15:sldGuideLst xmlns:p15="http://schemas.microsoft.com/office/powerpoint/2012/main"/>
    </p:ext>
  </p:extLs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BE70AB1-BA1C-4B6C-A731-FA85D3E58FC7}"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1619187213"/>
      </p:ext>
    </p:extLst>
  </p:cSld>
  <p:clrMapOvr>
    <a:masterClrMapping/>
  </p:clrMapOvr>
  <p:extLst>
    <p:ext uri="{DCECCB84-F9BA-43D5-87BE-67443E8EF086}">
      <p15:sldGuideLst xmlns:p15="http://schemas.microsoft.com/office/powerpoint/2012/main"/>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E94FA4FE-6CC7-44EF-B34B-E1B3BF14A831}"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24005035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B49A312-D459-4752-BB1F-333E9E26D8BF}"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549A4E9F-80A7-4A32-8EC0-8C03D07D2EB7}"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6350387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D2E5F4FF-6F44-463E-A312-047277349800}"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8579860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328E781-BCD4-4BB7-B9A6-CE3C9C8D96D0}"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32816830"/>
      </p:ext>
    </p:extLst>
  </p:cSld>
  <p:clrMapOvr>
    <a:masterClrMapping/>
  </p:clrMapOvr>
  <p:extLst>
    <p:ext uri="{DCECCB84-F9BA-43D5-87BE-67443E8EF086}">
      <p15:sldGuideLst xmlns:p15="http://schemas.microsoft.com/office/powerpoint/2012/main"/>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C22F60F-E7C1-4E1C-AE7E-1565EB611564}"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425096589"/>
      </p:ext>
    </p:extLst>
  </p:cSld>
  <p:clrMapOvr>
    <a:masterClrMapping/>
  </p:clrMapOvr>
  <p:extLst>
    <p:ext uri="{DCECCB84-F9BA-43D5-87BE-67443E8EF086}">
      <p15:sldGuideLst xmlns:p15="http://schemas.microsoft.com/office/powerpoint/2012/main"/>
    </p:ext>
  </p:extLs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F6485FC-F01F-4BAC-AE70-59A2C37DEB4B}"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84352103"/>
      </p:ext>
    </p:extLst>
  </p:cSld>
  <p:clrMapOvr>
    <a:masterClrMapping/>
  </p:clrMapOvr>
  <p:extLst>
    <p:ext uri="{DCECCB84-F9BA-43D5-87BE-67443E8EF086}">
      <p15:sldGuideLst xmlns:p15="http://schemas.microsoft.com/office/powerpoint/2012/main"/>
    </p:ext>
  </p:extLs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E51574B5-602F-42B1-AED6-245FAC35F5C2}"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246231433"/>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107145C-2CF1-4B7E-9A5E-1E3F515858B7}"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73286577"/>
      </p:ext>
    </p:extLst>
  </p:cSld>
  <p:clrMapOvr>
    <a:masterClrMapping/>
  </p:clrMapOvr>
  <p:extLst>
    <p:ext uri="{DCECCB84-F9BA-43D5-87BE-67443E8EF086}">
      <p15:sldGuideLst xmlns:p15="http://schemas.microsoft.com/office/powerpoint/2012/main"/>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077E410-96D7-4292-8F7D-6352C922C5E9}"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10412170"/>
      </p:ext>
    </p:extLst>
  </p:cSld>
  <p:clrMapOvr>
    <a:masterClrMapping/>
  </p:clrMapOvr>
  <p:extLst>
    <p:ext uri="{DCECCB84-F9BA-43D5-87BE-67443E8EF086}">
      <p15:sldGuideLst xmlns:p15="http://schemas.microsoft.com/office/powerpoint/2012/main"/>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36A2461-89A1-478B-81F9-6BD8C5DAFE9A}"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8313702"/>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2DBD465-2DB3-45C2-9A90-FF26A5975A3E}"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13163047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403C8F8-5373-4AD3-8401-8F939981DB3A}"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4270E377-0B2C-4AED-9740-B93FD00192F3}"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87126757"/>
      </p:ext>
    </p:extLst>
  </p:cSld>
  <p:clrMapOvr>
    <a:masterClrMapping/>
  </p:clrMapOvr>
  <p:extLst>
    <p:ext uri="{DCECCB84-F9BA-43D5-87BE-67443E8EF086}">
      <p15:sldGuideLst xmlns:p15="http://schemas.microsoft.com/office/powerpoint/2012/main"/>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87F6A29-B36F-42CA-86B2-42E60C9A33EB}"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3374308423"/>
      </p:ext>
    </p:extLst>
  </p:cSld>
  <p:clrMapOvr>
    <a:masterClrMapping/>
  </p:clrMapOvr>
  <p:extLst>
    <p:ext uri="{DCECCB84-F9BA-43D5-87BE-67443E8EF086}">
      <p15:sldGuideLst xmlns:p15="http://schemas.microsoft.com/office/powerpoint/2012/main"/>
    </p:ext>
  </p:extLs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394C5786-93B3-4BE1-A339-1D9E3334CE2F}"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145623626"/>
      </p:ext>
    </p:extLst>
  </p:cSld>
  <p:clrMapOvr>
    <a:masterClrMapping/>
  </p:clrMapOvr>
  <p:extLst>
    <p:ext uri="{DCECCB84-F9BA-43D5-87BE-67443E8EF086}">
      <p15:sldGuideLst xmlns:p15="http://schemas.microsoft.com/office/powerpoint/2012/main"/>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DDE7407-FDA0-46D7-BA7F-9239AA4477D8}"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64560728"/>
      </p:ext>
    </p:extLst>
  </p:cSld>
  <p:clrMapOvr>
    <a:masterClrMapping/>
  </p:clrMapOvr>
  <p:extLst>
    <p:ext uri="{DCECCB84-F9BA-43D5-87BE-67443E8EF086}">
      <p15:sldGuideLst xmlns:p15="http://schemas.microsoft.com/office/powerpoint/2012/main"/>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272BE5A-89D1-4093-B192-B4B30BF028E3}"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11073715"/>
      </p:ext>
    </p:extLst>
  </p:cSld>
  <p:clrMapOvr>
    <a:masterClrMapping/>
  </p:clrMapOvr>
  <p:extLst>
    <p:ext uri="{DCECCB84-F9BA-43D5-87BE-67443E8EF086}">
      <p15:sldGuideLst xmlns:p15="http://schemas.microsoft.com/office/powerpoint/2012/main"/>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C94691F0-0100-4718-B8DE-9FA7DE6E32D2}"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113303949"/>
      </p:ext>
    </p:extLst>
  </p:cSld>
  <p:clrMapOvr>
    <a:masterClrMapping/>
  </p:clrMapOvr>
  <p:extLst>
    <p:ext uri="{DCECCB84-F9BA-43D5-87BE-67443E8EF086}">
      <p15:sldGuideLst xmlns:p15="http://schemas.microsoft.com/office/powerpoint/2012/main"/>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043C0A4-FDF7-47BC-93A2-6F8C83C101E3}"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523481"/>
      </p:ext>
    </p:extLst>
  </p:cSld>
  <p:clrMapOvr>
    <a:masterClrMapping/>
  </p:clrMapOvr>
  <p:extLst>
    <p:ext uri="{DCECCB84-F9BA-43D5-87BE-67443E8EF086}">
      <p15:sldGuideLst xmlns:p15="http://schemas.microsoft.com/office/powerpoint/2012/main"/>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6353CEF-8121-4EA4-BBAC-A9892CEC0264}"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388095835"/>
      </p:ext>
    </p:extLst>
  </p:cSld>
  <p:clrMapOvr>
    <a:masterClrMapping/>
  </p:clrMapOvr>
  <p:extLst>
    <p:ext uri="{DCECCB84-F9BA-43D5-87BE-67443E8EF086}">
      <p15:sldGuideLst xmlns:p15="http://schemas.microsoft.com/office/powerpoint/2012/main"/>
    </p:ext>
  </p:extLs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C7001EAC-2AB5-4441-957E-68A1425C0F1E}"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96159"/>
      </p:ext>
    </p:extLst>
  </p:cSld>
  <p:clrMapOvr>
    <a:masterClrMapping/>
  </p:clrMapOvr>
  <p:extLst>
    <p:ext uri="{DCECCB84-F9BA-43D5-87BE-67443E8EF086}">
      <p15:sldGuideLst xmlns:p15="http://schemas.microsoft.com/office/powerpoint/2012/main"/>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11043F4F-8F60-4E4A-9AEE-C12F1D4459D2}"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242758712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377BA2A7-6473-4881-BC6E-D3F6500EBDC3}"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F7C51453-A472-4F3C-81EA-E4768C2F00AA}"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014070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CBDC1CBE-FD7F-4213-9E4B-EAC631286547}"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34655132"/>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39F7AE5-9935-4336-AAFC-A1816D4C45C4}"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06034806"/>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C4F95678-1E40-42E0-AD93-6B9FFCE33061}"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321503388"/>
      </p:ext>
    </p:extLst>
  </p:cSld>
  <p:clrMapOvr>
    <a:masterClrMapping/>
  </p:clrMapOvr>
  <p:extLst>
    <p:ext uri="{DCECCB84-F9BA-43D5-87BE-67443E8EF086}">
      <p15:sldGuideLst xmlns:p15="http://schemas.microsoft.com/office/powerpoint/2012/main"/>
    </p:ext>
  </p:extLs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5D93073B-7D11-43F7-B3AD-20415D139243}"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2311938"/>
      </p:ext>
    </p:extLst>
  </p:cSld>
  <p:clrMapOvr>
    <a:masterClrMapping/>
  </p:clrMapOvr>
  <p:extLst>
    <p:ext uri="{DCECCB84-F9BA-43D5-87BE-67443E8EF086}">
      <p15:sldGuideLst xmlns:p15="http://schemas.microsoft.com/office/powerpoint/2012/main"/>
    </p:ext>
  </p:extLs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D05757E3-EBBC-4856-A217-C24DF76AB4DE}"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77381720"/>
      </p:ext>
    </p:extLst>
  </p:cSld>
  <p:clrMapOvr>
    <a:masterClrMapping/>
  </p:clrMapOvr>
  <p:extLst>
    <p:ext uri="{DCECCB84-F9BA-43D5-87BE-67443E8EF086}">
      <p15:sldGuideLst xmlns:p15="http://schemas.microsoft.com/office/powerpoint/2012/main"/>
    </p:ext>
  </p:extLs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6F6C1FC-6A36-4FBA-A460-326675722844}"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2258570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15B56172-C3B7-49AE-8234-9A18D5CF1A88}"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651266234"/>
      </p:ext>
    </p:extLst>
  </p:cSld>
  <p:clrMapOvr>
    <a:masterClrMapping/>
  </p:clrMapOvr>
  <p:extLst>
    <p:ext uri="{DCECCB84-F9BA-43D5-87BE-67443E8EF086}">
      <p15:sldGuideLst xmlns:p15="http://schemas.microsoft.com/office/powerpoint/2012/main"/>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588896DE-7B6B-4059-AC86-E96EA67E8313}"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27057329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1885511-17C1-46C0-ADC4-EA2D718AF18A}"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6958130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59C6093-3E69-4803-B63A-92A250B59547}"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6200BF07-6BCF-43DD-987B-D5BEF975444C}"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6301430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38914B91-A514-4530-99F3-67E78919CC32}"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51674194"/>
      </p:ext>
    </p:extLst>
  </p:cSld>
  <p:clrMapOvr>
    <a:masterClrMapping/>
  </p:clrMapOvr>
  <p:extLst>
    <p:ext uri="{DCECCB84-F9BA-43D5-87BE-67443E8EF086}">
      <p15:sldGuideLst xmlns:p15="http://schemas.microsoft.com/office/powerpoint/2012/main"/>
    </p:ext>
  </p:extLs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BF442BAA-2DE6-4A03-984B-730DB87DC324}"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49408174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AB2B60AC-6F2A-4C41-94E5-8DA6DCA8F5BF}"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45076615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F98BFC2A-1264-4FA6-B180-76F7AAC3AFC1}"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640586212"/>
      </p:ext>
    </p:extLst>
  </p:cSld>
  <p:clrMapOvr>
    <a:overrideClrMapping bg1="dk1" tx1="lt1" bg2="dk2" tx2="lt2" accent1="accent1" accent2="accent2" accent3="accent3" accent4="accent4" accent5="accent5" accent6="accent6" hlink="hlink" folHlink="folHlink"/>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C67F2A6D-A7A3-4930-9024-A5CA4163F75E}"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95056971"/>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D0C34DF9-EB6D-4E93-9F88-FA40E5392C07}"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211727950"/>
      </p:ext>
    </p:extLst>
  </p:cSld>
  <p:clrMapOvr>
    <a:overrideClrMapping bg1="dk1" tx1="lt1" bg2="dk2" tx2="lt2" accent1="accent1" accent2="accent2" accent3="accent3" accent4="accent4" accent5="accent5" accent6="accent6" hlink="hlink" folHlink="folHlink"/>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852A0D53-C391-48E0-9948-180083668D35}"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169534358"/>
      </p:ext>
    </p:extLst>
  </p:cSld>
  <p:clrMapOvr>
    <a:overrideClrMapping bg1="lt1" tx1="dk1" bg2="lt2" tx2="dk2" accent1="accent1" accent2="accent2" accent3="accent3" accent4="accent4" accent5="accent5" accent6="accent6" hlink="hlink" folHlink="folHlink"/>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0E603446-A980-4FE2-BF01-9871A488F6C0}"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076880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9E7FD9AD-F60C-49EA-A0CB-A40324140750}"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261666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4824552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A832AD3-8378-4F44-ABE7-E4EEBE186FC5}"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62937018"/>
      </p:ext>
    </p:extLst>
  </p:cSld>
  <p:clrMapOvr>
    <a:overrideClrMapping bg1="dk1" tx1="lt1" bg2="dk2" tx2="lt2" accent1="accent1" accent2="accent2" accent3="accent3" accent4="accent4" accent5="accent5" accent6="accent6" hlink="hlink" folHlink="folHlink"/>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09B2C8A-396B-4B84-943B-7CEA11EB9D20}"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592360663"/>
      </p:ext>
    </p:extLst>
  </p:cSld>
  <p:clrMapOvr>
    <a:overrideClrMapping bg1="dk1" tx1="lt1" bg2="dk2" tx2="lt2" accent1="accent1" accent2="accent2" accent3="accent3" accent4="accent4" accent5="accent5" accent6="accent6" hlink="hlink" folHlink="folHlink"/>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3AE61C33-5003-4B49-961F-9A4376C89E37}"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536336519"/>
      </p:ext>
    </p:extLst>
  </p:cSld>
  <p:clrMapOvr>
    <a:overrideClrMapping bg1="lt1" tx1="dk1" bg2="lt2" tx2="dk2" accent1="accent1" accent2="accent2" accent3="accent3" accent4="accent4" accent5="accent5" accent6="accent6" hlink="hlink" folHlink="folHlink"/>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8338E6-1763-4023-BD66-79CDC9247180}"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85690532"/>
      </p:ext>
    </p:extLst>
  </p:cSld>
  <p:clrMapOvr>
    <a:overrideClrMapping bg1="dk1" tx1="lt1" bg2="dk2" tx2="lt2" accent1="accent1" accent2="accent2" accent3="accent3" accent4="accent4" accent5="accent5" accent6="accent6" hlink="hlink" folHlink="folHlink"/>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62BE494-1088-4E27-BA7C-D70CB471D9DA}"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227515558"/>
      </p:ext>
    </p:extLst>
  </p:cSld>
  <p:clrMapOvr>
    <a:overrideClrMapping bg1="dk1" tx1="lt1" bg2="dk2" tx2="lt2" accent1="accent1" accent2="accent2" accent3="accent3" accent4="accent4" accent5="accent5" accent6="accent6" hlink="hlink" folHlink="folHlink"/>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6D333255-A1FD-4A43-85FF-9EB4F4BAB444}"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6325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E0D53CF-8DD2-4167-8DDB-15D905BF829D}"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9652929"/>
      </p:ext>
    </p:extLst>
  </p:cSld>
  <p:clrMapOvr>
    <a:overrideClrMapping bg1="dk1" tx1="lt1" bg2="dk2" tx2="lt2" accent1="accent1" accent2="accent2" accent3="accent3" accent4="accent4" accent5="accent5" accent6="accent6" hlink="hlink" folHlink="folHlink"/>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F030515-CD5B-44E4-8D00-D4649EC31684}"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0787707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B692BB6-EECF-4FD1-9EA6-761E98761C2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43315923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602EDE2-DF3F-4191-B775-5B00C84BE6A3}"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788092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7CC3A8D-8EFA-4D7C-841C-68D90FEE93A9}"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5002061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CA3398E-F54C-4B56-9264-9B3F17BBB4AE}"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37537814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D0052ED-BD22-44DE-936F-524EBF9FF54A}"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180017365"/>
      </p:ext>
    </p:extLst>
  </p:cSld>
  <p:clrMapOvr>
    <a:masterClrMapping/>
  </p:clrMapOvr>
  <p:extLst>
    <p:ext uri="{DCECCB84-F9BA-43D5-87BE-67443E8EF086}">
      <p15:sldGuideLst xmlns:p15="http://schemas.microsoft.com/office/powerpoint/2012/main"/>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73CE66B-BDEB-4F6F-9663-7FC2C7E76494}"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42164771"/>
      </p:ext>
    </p:extLst>
  </p:cSld>
  <p:clrMapOvr>
    <a:masterClrMapping/>
  </p:clrMapOvr>
  <p:extLst>
    <p:ext uri="{DCECCB84-F9BA-43D5-87BE-67443E8EF086}">
      <p15:sldGuideLst xmlns:p15="http://schemas.microsoft.com/office/powerpoint/2012/main"/>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9F693D2-A5E0-4E74-91B4-00C29B13362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188875295"/>
      </p:ext>
    </p:extLst>
  </p:cSld>
  <p:clrMapOvr>
    <a:masterClrMapping/>
  </p:clrMapOvr>
  <p:extLst>
    <p:ext uri="{DCECCB84-F9BA-43D5-87BE-67443E8EF086}">
      <p15:sldGuideLst xmlns:p15="http://schemas.microsoft.com/office/powerpoint/2012/main"/>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6E7DA7E3-D37D-4CAD-B8CA-D5DE0239F0EC}"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73675459"/>
      </p:ext>
    </p:extLst>
  </p:cSld>
  <p:clrMapOvr>
    <a:masterClrMapping/>
  </p:clrMapOvr>
  <p:extLst>
    <p:ext uri="{DCECCB84-F9BA-43D5-87BE-67443E8EF086}">
      <p15:sldGuideLst xmlns:p15="http://schemas.microsoft.com/office/powerpoint/2012/main"/>
    </p:ext>
  </p:extLs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6964CE71-48D2-46BE-B0C6-561F733676E7}"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5647193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A2368B9B-4437-48E6-985B-E707F90537CA}"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1941937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BD961B2-4FD4-4290-BABE-9ABED061C3EB}"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0880430"/>
      </p:ext>
    </p:extLst>
  </p:cSld>
  <p:clrMapOvr>
    <a:masterClrMapping/>
  </p:clrMapOvr>
  <p:extLst>
    <p:ext uri="{DCECCB84-F9BA-43D5-87BE-67443E8EF086}">
      <p15:sldGuideLst xmlns:p15="http://schemas.microsoft.com/office/powerpoint/2012/main"/>
    </p:ext>
  </p:extLst>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D50B363A-AA29-431E-80C7-79959D9FE58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3793100"/>
      </p:ext>
    </p:extLst>
  </p:cSld>
  <p:clrMapOvr>
    <a:masterClrMapping/>
  </p:clrMapOvr>
  <p:extLst>
    <p:ext uri="{DCECCB84-F9BA-43D5-87BE-67443E8EF086}">
      <p15:sldGuideLst xmlns:p15="http://schemas.microsoft.com/office/powerpoint/2012/main"/>
    </p:ext>
  </p:extLst>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D6F488F-DF51-40F8-A6D1-2D8273D8E761}"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18725475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FA5B6DE-2E8C-49A3-AC35-80A542FB468A}"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734326880"/>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DD34470-943D-481F-BB00-6BAC56F6E817}"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735930411"/>
      </p:ext>
    </p:extLst>
  </p:cSld>
  <p:clrMapOvr>
    <a:masterClrMapping/>
  </p:clrMapOvr>
  <p:extLst>
    <p:ext uri="{DCECCB84-F9BA-43D5-87BE-67443E8EF086}">
      <p15:sldGuideLst xmlns:p15="http://schemas.microsoft.com/office/powerpoint/2012/main"/>
    </p:ext>
  </p:extLst>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664F2EE-1DD9-4A89-A25F-FEEA48ECE5A5}"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1669511"/>
      </p:ext>
    </p:extLst>
  </p:cSld>
  <p:clrMapOvr>
    <a:masterClrMapping/>
  </p:clrMapOvr>
  <p:extLst>
    <p:ext uri="{DCECCB84-F9BA-43D5-87BE-67443E8EF086}">
      <p15:sldGuideLst xmlns:p15="http://schemas.microsoft.com/office/powerpoint/2012/main"/>
    </p:ext>
  </p:extLst>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67DCB57E-CEAD-4C2B-82BA-4CA13B8CE286}"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88610817"/>
      </p:ext>
    </p:extLst>
  </p:cSld>
  <p:clrMapOvr>
    <a:masterClrMapping/>
  </p:clrMapOvr>
  <p:extLst>
    <p:ext uri="{DCECCB84-F9BA-43D5-87BE-67443E8EF086}">
      <p15:sldGuideLst xmlns:p15="http://schemas.microsoft.com/office/powerpoint/2012/main"/>
    </p:ext>
  </p:extLs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D1E39B6-D469-4705-928D-F67D21C5B390}"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170978594"/>
      </p:ext>
    </p:extLst>
  </p:cSld>
  <p:clrMapOvr>
    <a:masterClrMapping/>
  </p:clrMapOvr>
  <p:extLst>
    <p:ext uri="{DCECCB84-F9BA-43D5-87BE-67443E8EF086}">
      <p15:sldGuideLst xmlns:p15="http://schemas.microsoft.com/office/powerpoint/2012/main"/>
    </p:ext>
  </p:extLs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623AFF8-5FF5-4A33-BF7B-F59F8FA91C9D}"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741321234"/>
      </p:ext>
    </p:extLst>
  </p:cSld>
  <p:clrMapOvr>
    <a:masterClrMapping/>
  </p:clrMapOvr>
  <p:extLst>
    <p:ext uri="{DCECCB84-F9BA-43D5-87BE-67443E8EF086}">
      <p15:sldGuideLst xmlns:p15="http://schemas.microsoft.com/office/powerpoint/2012/main"/>
    </p:ext>
  </p:extLst>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7F5A14A2-BC93-46E5-A2B1-0096ACDB028D}"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02190505"/>
      </p:ext>
    </p:extLst>
  </p:cSld>
  <p:clrMapOvr>
    <a:masterClrMapping/>
  </p:clrMapOvr>
  <p:extLst>
    <p:ext uri="{DCECCB84-F9BA-43D5-87BE-67443E8EF086}">
      <p15:sldGuideLst xmlns:p15="http://schemas.microsoft.com/office/powerpoint/2012/main"/>
    </p:ext>
  </p:extLst>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CAAC8454-56BA-4BCE-BBAB-BF85390E889F}"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607377631"/>
      </p:ext>
    </p:extLst>
  </p:cSld>
  <p:clrMapOvr>
    <a:masterClrMapping/>
  </p:clrMapOvr>
  <p:extLst>
    <p:ext uri="{DCECCB84-F9BA-43D5-87BE-67443E8EF086}">
      <p15:sldGuideLst xmlns:p15="http://schemas.microsoft.com/office/powerpoint/2012/main"/>
    </p:ext>
  </p:extLs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6FFCFF10-5429-45D9-B3F0-9956E5B0E412}"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460439098"/>
      </p:ext>
    </p:extLst>
  </p:cSld>
  <p:clrMapOvr>
    <a:masterClrMapping/>
  </p:clrMapOvr>
  <p:extLst>
    <p:ext uri="{DCECCB84-F9BA-43D5-87BE-67443E8EF086}">
      <p15:sldGuideLst xmlns:p15="http://schemas.microsoft.com/office/powerpoint/2012/main"/>
    </p:ext>
  </p:extLs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22ED6901-51FE-4D39-AFD3-C10DF01082DD}"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21916260"/>
      </p:ext>
    </p:extLst>
  </p:cSld>
  <p:clrMapOvr>
    <a:masterClrMapping/>
  </p:clrMapOvr>
  <p:extLst>
    <p:ext uri="{DCECCB84-F9BA-43D5-87BE-67443E8EF086}">
      <p15:sldGuideLst xmlns:p15="http://schemas.microsoft.com/office/powerpoint/2012/main"/>
    </p:ext>
  </p:extLst>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54D7B7BA-DE95-47AC-B88B-B9B9BCE519D2}"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105821009"/>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79A102-DA11-4B44-8F0A-290F3C182DCE}"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87512298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38B1723-0E50-4B33-BF50-AF20D5BA8B81}"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582192671"/>
      </p:ext>
    </p:extLst>
  </p:cSld>
  <p:clrMapOvr>
    <a:masterClrMapping/>
  </p:clrMapOvr>
  <p:extLst>
    <p:ext uri="{DCECCB84-F9BA-43D5-87BE-67443E8EF086}">
      <p15:sldGuideLst xmlns:p15="http://schemas.microsoft.com/office/powerpoint/2012/main"/>
    </p:ext>
  </p:extLst>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5E56F21-0020-4663-8C88-64D2C4578B80}"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014693"/>
      </p:ext>
    </p:extLst>
  </p:cSld>
  <p:clrMapOvr>
    <a:masterClrMapping/>
  </p:clrMapOvr>
  <p:extLst>
    <p:ext uri="{DCECCB84-F9BA-43D5-87BE-67443E8EF086}">
      <p15:sldGuideLst xmlns:p15="http://schemas.microsoft.com/office/powerpoint/2012/main"/>
    </p:ext>
  </p:extLst>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7CBAAADE-02DD-4E24-958E-582F58526FE5}"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4245188005"/>
      </p:ext>
    </p:extLst>
  </p:cSld>
  <p:clrMapOvr>
    <a:masterClrMapping/>
  </p:clrMapOvr>
  <p:extLst>
    <p:ext uri="{DCECCB84-F9BA-43D5-87BE-67443E8EF086}">
      <p15:sldGuideLst xmlns:p15="http://schemas.microsoft.com/office/powerpoint/2012/main"/>
    </p:ext>
  </p:extLs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A16059E-18E0-4EE7-9A5C-12B7D528236F}"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72747"/>
      </p:ext>
    </p:extLst>
  </p:cSld>
  <p:clrMapOvr>
    <a:masterClrMapping/>
  </p:clrMapOvr>
  <p:extLst>
    <p:ext uri="{DCECCB84-F9BA-43D5-87BE-67443E8EF086}">
      <p15:sldGuideLst xmlns:p15="http://schemas.microsoft.com/office/powerpoint/2012/main"/>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D5C7B4E8-0C2F-4E30-9827-146F85DBD7E9}"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527339960"/>
      </p:ext>
    </p:extLst>
  </p:cSld>
  <p:clrMapOvr>
    <a:masterClrMapping/>
  </p:clrMapOvr>
  <p:extLst>
    <p:ext uri="{DCECCB84-F9BA-43D5-87BE-67443E8EF086}">
      <p15:sldGuideLst xmlns:p15="http://schemas.microsoft.com/office/powerpoint/2012/main"/>
    </p:ext>
  </p:extLs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AAB4AEDD-BACC-44DD-A005-DDE69A6E87C0}"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40926787"/>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F2FCB32-01CC-40F4-B050-D86561F510FE}"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622897270"/>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AA562B23-93C9-4012-9902-33DEB15A3F3F}"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925963359"/>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089B9515-3EFC-46B7-B796-5257024093A4}"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601058668"/>
      </p:ext>
    </p:extLst>
  </p:cSld>
  <p:clrMapOvr>
    <a:masterClrMapping/>
  </p:clrMapOvr>
  <p:extLst>
    <p:ext uri="{DCECCB84-F9BA-43D5-87BE-67443E8EF086}">
      <p15:sldGuideLst xmlns:p15="http://schemas.microsoft.com/office/powerpoint/2012/main"/>
    </p:ext>
  </p:extLs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AEBD706C-4CC6-4AC8-986B-12793B07F4FE}"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931425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077A64F-503F-4DC4-93C7-5837C8AF4D20}"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chemeClr val="accent1"/>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6C5781B-10E7-4966-B105-022BA2B6E792}"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959158740"/>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E7316F22-6BCB-47AC-A61C-84F8B5AD53D1}"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6827967"/>
      </p:ext>
    </p:extLst>
  </p:cSld>
  <p:clrMapOvr>
    <a:masterClrMapping/>
  </p:clrMapOvr>
  <p:extLst>
    <p:ext uri="{DCECCB84-F9BA-43D5-87BE-67443E8EF086}">
      <p15:sldGuideLst xmlns:p15="http://schemas.microsoft.com/office/powerpoint/2012/main"/>
    </p:ext>
  </p:extLs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EC863DA1-ACC6-4B3D-8C61-D289FD0332A6}"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153327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F2D6723-F0FC-4BA2-BF59-E35FBA5CB7C0}"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50861361"/>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24B6CC6E-8F6C-433F-BE86-F6A9A746FE09}"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65053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BE6D2CCE-8B45-4A1E-BDE8-F6F5820E6BCC}"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44970315"/>
      </p:ext>
    </p:extLst>
  </p:cSld>
  <p:clrMapOvr>
    <a:masterClrMapping/>
  </p:clrMapOvr>
  <p:extLst>
    <p:ext uri="{DCECCB84-F9BA-43D5-87BE-67443E8EF086}">
      <p15:sldGuideLst xmlns:p15="http://schemas.microsoft.com/office/powerpoint/2012/main"/>
    </p:ext>
  </p:extLst>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48558CDF-E890-479E-AF83-F59A27B1B486}"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3983933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AC38EFBC-C458-4864-9703-12F0BF678439}"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40996388"/>
      </p:ext>
    </p:extLst>
  </p:cSld>
  <p:clrMapOvr>
    <a:masterClrMapping/>
  </p:clrMapOvr>
  <p:extLst>
    <p:ext uri="{DCECCB84-F9BA-43D5-87BE-67443E8EF086}">
      <p15:sldGuideLst xmlns:p15="http://schemas.microsoft.com/office/powerpoint/2012/main"/>
    </p:ext>
  </p:extLst>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DD4825F-0962-4ECF-9E2E-010DA36E106C}"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88344820"/>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0084142B-13F8-4761-9D14-8198D84DA2E7}"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403725539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918277C4-D0DD-4EE6-B55C-4B00DDBE82D2}"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47936042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EC7917D-0418-480E-9148-2AF128442027}"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154828484"/>
      </p:ext>
    </p:extLst>
  </p:cSld>
  <p:clrMapOvr>
    <a:masterClrMapping/>
  </p:clrMapOvr>
  <p:extLst>
    <p:ext uri="{DCECCB84-F9BA-43D5-87BE-67443E8EF086}">
      <p15:sldGuideLst xmlns:p15="http://schemas.microsoft.com/office/powerpoint/2012/main"/>
    </p:ext>
  </p:extLst>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C8C85386-3345-49B8-8AFB-221F6892700E}"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20124139"/>
      </p:ext>
    </p:extLst>
  </p:cSld>
  <p:clrMapOvr>
    <a:overrideClrMapping bg1="dk1" tx1="lt1" bg2="dk2" tx2="lt2" accent1="accent1" accent2="accent2" accent3="accent3" accent4="accent4" accent5="accent5" accent6="accent6" hlink="hlink" folHlink="folHlink"/>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68672230-897B-4749-9D9D-95588ADB438E}"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69077187"/>
      </p:ext>
    </p:extLst>
  </p:cSld>
  <p:clrMapOvr>
    <a:overrideClrMapping bg1="dk1" tx1="lt1" bg2="dk2" tx2="lt2" accent1="accent1" accent2="accent2" accent3="accent3" accent4="accent4" accent5="accent5" accent6="accent6" hlink="hlink" folHlink="folHlink"/>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EB80AE0-BF7B-4806-A742-98862FF004ED}"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4185527264"/>
      </p:ext>
    </p:extLst>
  </p:cSld>
  <p:clrMapOvr>
    <a:overrideClrMapping bg1="lt1" tx1="dk1" bg2="lt2" tx2="dk2" accent1="accent1" accent2="accent2" accent3="accent3" accent4="accent4" accent5="accent5" accent6="accent6" hlink="hlink" folHlink="folHlink"/>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9EDB3077-C27F-4779-BD60-19FC0C446D2A}"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94485876"/>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3ABF4519-B92D-42B4-B8B9-2A16F5633606}"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255078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06C8EA1-7F4D-44FD-B36E-5BF73FEBC577}"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930602064"/>
      </p:ext>
    </p:extLst>
  </p:cSld>
  <p:clrMapOvr>
    <a:overrideClrMapping bg1="dk1" tx1="lt1" bg2="dk2" tx2="lt2" accent1="accent1" accent2="accent2" accent3="accent3" accent4="accent4" accent5="accent5" accent6="accent6" hlink="hlink" folHlink="folHlink"/>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A9F8C13-F633-4324-AF71-EEF500FB413D}"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282885338"/>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1CA534D-292B-4E92-A72E-2FC98678C6B0}"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239353892"/>
      </p:ext>
    </p:extLst>
  </p:cSld>
  <p:clrMapOvr>
    <a:overrideClrMapping bg1="lt1" tx1="dk1" bg2="lt2" tx2="dk2" accent1="accent1" accent2="accent2" accent3="accent3" accent4="accent4" accent5="accent5" accent6="accent6" hlink="hlink" folHlink="folHlink"/>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1FFA34C-7F8E-4123-A036-A979B1C35040}"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323502491"/>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12B68FB-0573-4150-A0B5-E2E72B676D66}"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85587126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FB1F280-1BA0-4CC1-98CE-37E9F5001E51}"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467125269"/>
      </p:ext>
    </p:extLst>
  </p:cSld>
  <p:clrMapOvr>
    <a:masterClrMapping/>
  </p:clrMapOvr>
  <p:extLst>
    <p:ext uri="{DCECCB84-F9BA-43D5-87BE-67443E8EF086}">
      <p15:sldGuideLst xmlns:p15="http://schemas.microsoft.com/office/powerpoint/2012/main"/>
    </p:ext>
  </p:extLst>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38236F22-081F-4248-BEAF-1DD0620F0273}"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89664"/>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7A240D9B-8BD5-4769-94EE-83C3EEB99B63}"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92822313"/>
      </p:ext>
    </p:extLst>
  </p:cSld>
  <p:clrMapOvr>
    <a:overrideClrMapping bg1="dk1" tx1="lt1" bg2="dk2" tx2="lt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963BAE5-9ABF-46CA-A795-E541AC8EB9DA}"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7748242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A2134EF-1184-43F8-A919-D34674DBDE6C}"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94772109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D10A4A5-B59C-47B5-BCA9-CB0FE700FD19}"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11725661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1420D91-FFFF-428D-B631-F1CF44C0C898}"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977113409"/>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37E5946F-336E-4467-8C51-6E980685BABF}"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661688851"/>
      </p:ext>
    </p:extLst>
  </p:cSld>
  <p:clrMapOvr>
    <a:masterClrMapping/>
  </p:clrMapOvr>
  <p:extLst>
    <p:ext uri="{DCECCB84-F9BA-43D5-87BE-67443E8EF086}">
      <p15:sldGuideLst xmlns:p15="http://schemas.microsoft.com/office/powerpoint/2012/main"/>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90B7816-085D-4ABC-A10F-6D627EA9B319}"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917568440"/>
      </p:ext>
    </p:extLst>
  </p:cSld>
  <p:clrMapOvr>
    <a:masterClrMapping/>
  </p:clrMapOvr>
  <p:extLst>
    <p:ext uri="{DCECCB84-F9BA-43D5-87BE-67443E8EF086}">
      <p15:sldGuideLst xmlns:p15="http://schemas.microsoft.com/office/powerpoint/2012/main"/>
    </p:ext>
  </p:extLst>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8D0AD9F-8080-4E89-9415-8D9E57D4BEED}"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653676800"/>
      </p:ext>
    </p:extLst>
  </p:cSld>
  <p:clrMapOvr>
    <a:masterClrMapping/>
  </p:clrMapOvr>
  <p:extLst>
    <p:ext uri="{DCECCB84-F9BA-43D5-87BE-67443E8EF086}">
      <p15:sldGuideLst xmlns:p15="http://schemas.microsoft.com/office/powerpoint/2012/main"/>
    </p:ext>
  </p:extLs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EE0CF2F5-47D0-4205-8732-327B6420530A}"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6760184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2DE97DA-4086-41EC-BB42-25474B5317A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513100304"/>
      </p:ext>
    </p:extLst>
  </p:cSld>
  <p:clrMapOvr>
    <a:masterClrMapping/>
  </p:clrMapOvr>
  <p:extLst>
    <p:ext uri="{DCECCB84-F9BA-43D5-87BE-67443E8EF086}">
      <p15:sldGuideLst xmlns:p15="http://schemas.microsoft.com/office/powerpoint/2012/main"/>
    </p:ext>
  </p:extLst>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62BCCA47-F897-4301-92D9-9685EAF1FB61}"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3462542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CE97856A-9595-4A16-AF71-E8154C18CF88}"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50980"/>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2D7BFA1D-9B08-4C1F-8018-DA61F0E0FE0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304174382"/>
      </p:ext>
    </p:extLst>
  </p:cSld>
  <p:clrMapOvr>
    <a:masterClrMapping/>
  </p:clrMapOvr>
  <p:extLst>
    <p:ext uri="{DCECCB84-F9BA-43D5-87BE-67443E8EF086}">
      <p15:sldGuideLst xmlns:p15="http://schemas.microsoft.com/office/powerpoint/2012/main"/>
    </p:ext>
  </p:extLs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55BE432B-9AC1-48B0-A43F-069EE4352ED6}"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680550163"/>
      </p:ext>
    </p:extLst>
  </p:cSld>
  <p:clrMapOvr>
    <a:masterClrMapping/>
  </p:clrMapOvr>
  <p:extLst>
    <p:ext uri="{DCECCB84-F9BA-43D5-87BE-67443E8EF086}">
      <p15:sldGuideLst xmlns:p15="http://schemas.microsoft.com/office/powerpoint/2012/main"/>
    </p:ext>
  </p:extLs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463B8-4678-4F1B-B9DF-9107FF3CBF85}"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6599095"/>
      </p:ext>
    </p:extLst>
  </p:cSld>
  <p:clrMapOvr>
    <a:masterClrMapping/>
  </p:clrMapOvr>
  <p:extLst>
    <p:ext uri="{DCECCB84-F9BA-43D5-87BE-67443E8EF086}">
      <p15:sldGuideLst xmlns:p15="http://schemas.microsoft.com/office/powerpoint/2012/main"/>
    </p:ext>
  </p:extLs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F07598DC-DA9E-47D8-AE73-C65B27377991}"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171435091"/>
      </p:ext>
    </p:extLst>
  </p:cSld>
  <p:clrMapOvr>
    <a:masterClrMapping/>
  </p:clrMapOvr>
  <p:extLst>
    <p:ext uri="{DCECCB84-F9BA-43D5-87BE-67443E8EF086}">
      <p15:sldGuideLst xmlns:p15="http://schemas.microsoft.com/office/powerpoint/2012/main"/>
    </p:ext>
  </p:extLs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82F30CD-F495-411C-A2E5-D58A58F197BF}"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72883984"/>
      </p:ext>
    </p:extLst>
  </p:cSld>
  <p:clrMapOvr>
    <a:masterClrMapping/>
  </p:clrMapOvr>
  <p:extLst>
    <p:ext uri="{DCECCB84-F9BA-43D5-87BE-67443E8EF086}">
      <p15:sldGuideLst xmlns:p15="http://schemas.microsoft.com/office/powerpoint/2012/main"/>
    </p:ext>
  </p:extLs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AC82229-8790-4CB3-903A-480C1332277B}"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52179463"/>
      </p:ext>
    </p:extLst>
  </p:cSld>
  <p:clrMapOvr>
    <a:masterClrMapping/>
  </p:clrMapOvr>
  <p:extLst>
    <p:ext uri="{DCECCB84-F9BA-43D5-87BE-67443E8EF086}">
      <p15:sldGuideLst xmlns:p15="http://schemas.microsoft.com/office/powerpoint/2012/main"/>
    </p:ext>
  </p:extLs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882BBF8-31A6-42C1-BC8A-580A2A64AB95}"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85453487"/>
      </p:ext>
    </p:extLst>
  </p:cSld>
  <p:clrMapOvr>
    <a:masterClrMapping/>
  </p:clrMapOvr>
  <p:extLst>
    <p:ext uri="{DCECCB84-F9BA-43D5-87BE-67443E8EF086}">
      <p15:sldGuideLst xmlns:p15="http://schemas.microsoft.com/office/powerpoint/2012/main"/>
    </p:ext>
  </p:extLs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219A33C-76A3-43D1-84EF-99A4F049B308}"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7064461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232D1051-C96D-4706-AD84-74CE607EA956}"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933527466"/>
      </p:ext>
    </p:extLst>
  </p:cSld>
  <p:clrMapOvr>
    <a:masterClrMapping/>
  </p:clrMapOvr>
  <p:extLst>
    <p:ext uri="{DCECCB84-F9BA-43D5-87BE-67443E8EF086}">
      <p15:sldGuideLst xmlns:p15="http://schemas.microsoft.com/office/powerpoint/2012/main"/>
    </p:ext>
  </p:extLst>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39D9B0C0-1970-4627-970B-7E70F910F66F}"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21234927"/>
      </p:ext>
    </p:extLst>
  </p:cSld>
  <p:clrMapOvr>
    <a:masterClrMapping/>
  </p:clrMapOvr>
  <p:extLst>
    <p:ext uri="{DCECCB84-F9BA-43D5-87BE-67443E8EF086}">
      <p15:sldGuideLst xmlns:p15="http://schemas.microsoft.com/office/powerpoint/2012/main"/>
    </p:ext>
  </p:extLs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9F46A18-BBBC-436D-B81B-98168E132BD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4113031146"/>
      </p:ext>
    </p:extLst>
  </p:cSld>
  <p:clrMapOvr>
    <a:masterClrMapping/>
  </p:clrMapOvr>
  <p:extLst>
    <p:ext uri="{DCECCB84-F9BA-43D5-87BE-67443E8EF086}">
      <p15:sldGuideLst xmlns:p15="http://schemas.microsoft.com/office/powerpoint/2012/main"/>
    </p:ext>
  </p:extLst>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7929F809-65FC-45BC-85DE-BF279B26F94A}"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070476376"/>
      </p:ext>
    </p:extLst>
  </p:cSld>
  <p:clrMapOvr>
    <a:masterClrMapping/>
  </p:clrMapOvr>
  <p:extLst>
    <p:ext uri="{DCECCB84-F9BA-43D5-87BE-67443E8EF086}">
      <p15:sldGuideLst xmlns:p15="http://schemas.microsoft.com/office/powerpoint/2012/main"/>
    </p:ext>
  </p:extLst>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D776668F-57D0-4822-AB73-6C7E85187E70}"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30360334"/>
      </p:ext>
    </p:extLst>
  </p:cSld>
  <p:clrMapOvr>
    <a:masterClrMapping/>
  </p:clrMapOvr>
  <p:extLst>
    <p:ext uri="{DCECCB84-F9BA-43D5-87BE-67443E8EF086}">
      <p15:sldGuideLst xmlns:p15="http://schemas.microsoft.com/office/powerpoint/2012/main"/>
    </p:ext>
  </p:extLst>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1E63D43-479F-44B9-A5A6-59ACA6922D22}"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288331023"/>
      </p:ext>
    </p:extLst>
  </p:cSld>
  <p:clrMapOvr>
    <a:masterClrMapping/>
  </p:clrMapOvr>
  <p:extLst>
    <p:ext uri="{DCECCB84-F9BA-43D5-87BE-67443E8EF086}">
      <p15:sldGuideLst xmlns:p15="http://schemas.microsoft.com/office/powerpoint/2012/main"/>
    </p:ext>
  </p:extLs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72E273F-BED9-480A-A53D-DD1D95445881}"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044869094"/>
      </p:ext>
    </p:extLst>
  </p:cSld>
  <p:clrMapOvr>
    <a:masterClrMapping/>
  </p:clrMapOvr>
  <p:extLst>
    <p:ext uri="{DCECCB84-F9BA-43D5-87BE-67443E8EF086}">
      <p15:sldGuideLst xmlns:p15="http://schemas.microsoft.com/office/powerpoint/2012/main"/>
    </p:ext>
  </p:extLs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8BFE5FE-C43F-47D0-8507-38914D6F5929}"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575909"/>
      </p:ext>
    </p:extLst>
  </p:cSld>
  <p:clrMapOvr>
    <a:masterClrMapping/>
  </p:clrMapOvr>
  <p:extLst>
    <p:ext uri="{DCECCB84-F9BA-43D5-87BE-67443E8EF086}">
      <p15:sldGuideLst xmlns:p15="http://schemas.microsoft.com/office/powerpoint/2012/main"/>
    </p:ext>
  </p:extLs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E8A7783-4AD7-443B-9B15-74482B24ECA9}"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631090956"/>
      </p:ext>
    </p:extLst>
  </p:cSld>
  <p:clrMapOvr>
    <a:masterClrMapping/>
  </p:clrMapOvr>
  <p:extLst>
    <p:ext uri="{DCECCB84-F9BA-43D5-87BE-67443E8EF086}">
      <p15:sldGuideLst xmlns:p15="http://schemas.microsoft.com/office/powerpoint/2012/main"/>
    </p:ext>
  </p:extLs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D16B8F54-602B-440C-A551-17FF31F0744A}"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98246"/>
      </p:ext>
    </p:extLst>
  </p:cSld>
  <p:clrMapOvr>
    <a:masterClrMapping/>
  </p:clrMapOvr>
  <p:extLst>
    <p:ext uri="{DCECCB84-F9BA-43D5-87BE-67443E8EF086}">
      <p15:sldGuideLst xmlns:p15="http://schemas.microsoft.com/office/powerpoint/2012/main"/>
    </p:ext>
  </p:extLs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ABC7C3A6-E840-4770-9BF8-14B22198726F}"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13227752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F6C472F-87A1-402E-B24B-364730CE2AB3}"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1095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99D24C3A-7415-44AA-8F6B-05E48DC2B1CC}"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24939395"/>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3BE4A913-EA0A-4D43-BF58-6E30AE90C13D}"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4033368896"/>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160254FC-1BE2-4B77-A7CF-94FD4C8CD0C2}"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8410947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E2FF068B-3477-4BC9-8AA2-D1C64E83AFAE}"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961857752"/>
      </p:ext>
    </p:extLst>
  </p:cSld>
  <p:clrMapOvr>
    <a:masterClrMapping/>
  </p:clrMapOvr>
  <p:extLst>
    <p:ext uri="{DCECCB84-F9BA-43D5-87BE-67443E8EF086}">
      <p15:sldGuideLst xmlns:p15="http://schemas.microsoft.com/office/powerpoint/2012/main"/>
    </p:ext>
  </p:extLst>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C454313D-CE12-4685-B8B3-3895ED0F276E}"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982584557"/>
      </p:ext>
    </p:extLst>
  </p:cSld>
  <p:clrMapOvr>
    <a:masterClrMapping/>
  </p:clrMapOvr>
  <p:extLst>
    <p:ext uri="{DCECCB84-F9BA-43D5-87BE-67443E8EF086}">
      <p15:sldGuideLst xmlns:p15="http://schemas.microsoft.com/office/powerpoint/2012/main"/>
    </p:ext>
  </p:extLst>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92726D00-3D18-4749-958F-C5E83F805E2E}"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054040404"/>
      </p:ext>
    </p:extLst>
  </p:cSld>
  <p:clrMapOvr>
    <a:masterClrMapping/>
  </p:clrMapOvr>
  <p:extLst>
    <p:ext uri="{DCECCB84-F9BA-43D5-87BE-67443E8EF086}">
      <p15:sldGuideLst xmlns:p15="http://schemas.microsoft.com/office/powerpoint/2012/main"/>
    </p:ext>
  </p:extLst>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4781B33A-1F6A-4701-8433-7C4CEC1684CC}"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6634107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7E33E886-127B-4C5C-B3E2-0ED73A1A7FD1}"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115511792"/>
      </p:ext>
    </p:extLst>
  </p:cSld>
  <p:clrMapOvr>
    <a:masterClrMapping/>
  </p:clrMapOvr>
  <p:extLst>
    <p:ext uri="{DCECCB84-F9BA-43D5-87BE-67443E8EF086}">
      <p15:sldGuideLst xmlns:p15="http://schemas.microsoft.com/office/powerpoint/2012/main"/>
    </p:ext>
  </p:extLst>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BBE87CAF-2C9F-4510-86A2-96C9C53F818E}"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410995836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34EC8C81-24D0-4D0A-AC2D-D6003E592A62}"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6825533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EABD610-F0F6-412E-B71A-C59F4DA5DC17}"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30322452"/>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1D130FC3-9989-421C-AC2F-9DD5D6924E3A}"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8499562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F3E32F26-D8AF-4EEE-AB9D-52F4C82FD1D7}"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98905362"/>
      </p:ext>
    </p:extLst>
  </p:cSld>
  <p:clrMapOvr>
    <a:masterClrMapping/>
  </p:clrMapOvr>
  <p:extLst>
    <p:ext uri="{DCECCB84-F9BA-43D5-87BE-67443E8EF086}">
      <p15:sldGuideLst xmlns:p15="http://schemas.microsoft.com/office/powerpoint/2012/main"/>
    </p:ext>
  </p:extLst>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6D59A28-234F-44ED-B8E0-F84B4BB75865}"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91586770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AD61696F-2F2D-48F7-BCCB-A673BE72A803}"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2797869989"/>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7350C213-D318-4E7D-9BD5-F484627785E9}"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086779571"/>
      </p:ext>
    </p:extLst>
  </p:cSld>
  <p:clrMapOvr>
    <a:overrideClrMapping bg1="dk1" tx1="lt1" bg2="dk2" tx2="lt2" accent1="accent1" accent2="accent2" accent3="accent3" accent4="accent4" accent5="accent5" accent6="accent6" hlink="hlink" folHlink="folHlink"/>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7379A7A-4A03-400B-87E2-3B859BC00A31}"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442639034"/>
      </p:ext>
    </p:extLst>
  </p:cSld>
  <p:clrMapOvr>
    <a:overrideClrMapping bg1="dk1" tx1="lt1" bg2="dk2" tx2="lt2" accent1="accent1" accent2="accent2" accent3="accent3" accent4="accent4" accent5="accent5" accent6="accent6" hlink="hlink" folHlink="folHlink"/>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5DEF4870-4F28-4FFB-A8D9-0DFB58155C8E}"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890114552"/>
      </p:ext>
    </p:extLst>
  </p:cSld>
  <p:clrMapOvr>
    <a:overrideClrMapping bg1="dk1" tx1="lt1" bg2="dk2" tx2="lt2" accent1="accent1" accent2="accent2" accent3="accent3" accent4="accent4" accent5="accent5" accent6="accent6" hlink="hlink" folHlink="folHlink"/>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29690DD4-8299-42AD-A668-849EDEA388BE}"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1511255504"/>
      </p:ext>
    </p:extLst>
  </p:cSld>
  <p:clrMapOvr>
    <a:overrideClrMapping bg1="lt1" tx1="dk1" bg2="lt2" tx2="dk2" accent1="accent1" accent2="accent2" accent3="accent3" accent4="accent4" accent5="accent5" accent6="accent6" hlink="hlink" folHlink="folHlink"/>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924327B0-156F-4486-A6CC-1E752CCC6BBC}"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56028193"/>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9997683F-0FFC-4C70-82D1-ECE173BB3B4B}"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42186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BCD8CEE-1B8E-4F55-BCB5-3F9AB612513F}"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3133726"/>
      </p:ext>
    </p:extLst>
  </p:cSld>
  <p:clrMapOvr>
    <a:masterClrMapping/>
  </p:clrMapOvr>
  <p:extLst>
    <p:ext uri="{DCECCB84-F9BA-43D5-87BE-67443E8EF086}">
      <p15:sldGuideLst xmlns:p15="http://schemas.microsoft.com/office/powerpoint/2012/main"/>
    </p:ext>
  </p:extLs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0D8DFA-4451-49A4-8760-80EC9C9EBCB7}"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398774722"/>
      </p:ext>
    </p:extLst>
  </p:cSld>
  <p:clrMapOvr>
    <a:overrideClrMapping bg1="dk1" tx1="lt1" bg2="dk2" tx2="lt2" accent1="accent1" accent2="accent2" accent3="accent3" accent4="accent4" accent5="accent5" accent6="accent6" hlink="hlink" folHlink="folHlink"/>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444D9A5-6745-45C2-BF82-06E6D94A7E7D}"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043384898"/>
      </p:ext>
    </p:extLst>
  </p:cSld>
  <p:clrMapOvr>
    <a:overrideClrMapping bg1="dk1" tx1="lt1" bg2="dk2" tx2="lt2" accent1="accent1" accent2="accent2" accent3="accent3" accent4="accent4" accent5="accent5" accent6="accent6" hlink="hlink" folHlink="folHlink"/>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94419B4-47F3-4055-820F-6F8292E1F0B9}"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746457609"/>
      </p:ext>
    </p:extLst>
  </p:cSld>
  <p:clrMapOvr>
    <a:overrideClrMapping bg1="lt1" tx1="dk1" bg2="lt2" tx2="dk2" accent1="accent1" accent2="accent2" accent3="accent3" accent4="accent4" accent5="accent5" accent6="accent6" hlink="hlink" folHlink="folHlink"/>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29E6118-1F9D-42D8-BF4C-2DAA9EB897C9}"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078323761"/>
      </p:ext>
    </p:extLst>
  </p:cSld>
  <p:clrMapOvr>
    <a:overrideClrMapping bg1="dk1" tx1="lt1" bg2="dk2" tx2="lt2" accent1="accent1" accent2="accent2" accent3="accent3" accent4="accent4" accent5="accent5" accent6="accent6" hlink="hlink" folHlink="folHlink"/>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3E3FADA-FCCC-43B0-A194-463BB235EE42}"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528296397"/>
      </p:ext>
    </p:extLst>
  </p:cSld>
  <p:clrMapOvr>
    <a:overrideClrMapping bg1="dk1" tx1="lt1" bg2="dk2" tx2="lt2" accent1="accent1" accent2="accent2" accent3="accent3" accent4="accent4" accent5="accent5" accent6="accent6" hlink="hlink" folHlink="folHlink"/>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6AFEB24-B98F-4A96-AC7E-14843B2DD541}"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2697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1D4C4272-8D6C-4879-8205-016135951684}"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0256515"/>
      </p:ext>
    </p:extLst>
  </p:cSld>
  <p:clrMapOvr>
    <a:overrideClrMapping bg1="dk1" tx1="lt1" bg2="dk2" tx2="lt2" accent1="accent1" accent2="accent2" accent3="accent3" accent4="accent4" accent5="accent5" accent6="accent6" hlink="hlink" folHlink="folHlink"/>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cSld name="1_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5575717" cy="748627"/>
          </a:xfrm>
        </p:spPr>
        <p:txBody>
          <a:bodyPr/>
          <a:lstStyle/>
          <a:p>
            <a:r>
              <a:rPr lang="sv-SE" err="1"/>
              <a:t>Click</a:t>
            </a:r>
            <a:r>
              <a:rPr lang="sv-SE"/>
              <a:t> to </a:t>
            </a:r>
            <a:r>
              <a:rPr lang="sv-SE" err="1"/>
              <a:t>edit</a:t>
            </a:r>
            <a:r>
              <a:rPr lang="sv-SE"/>
              <a:t> Master </a:t>
            </a:r>
            <a:r>
              <a:rPr lang="sv-SE" err="1"/>
              <a:t>title</a:t>
            </a:r>
            <a:r>
              <a:rPr lang="sv-SE"/>
              <a:t> style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193306" y="0"/>
            <a:ext cx="5009808" cy="6858000"/>
          </a:xfrm>
          <a:solidFill>
            <a:srgbClr val="F6F6F4"/>
          </a:solidFill>
        </p:spPr>
        <p:txBody>
          <a:bodyPr tIns="0" anchor="t" anchorCtr="0"/>
          <a:lstStyle>
            <a:lvl1pPr>
              <a:buNone/>
              <a:defRPr/>
            </a:lvl1pPr>
          </a:lstStyle>
          <a:p>
            <a:r>
              <a:rPr lang="sv-SE" noProof="0"/>
              <a:t>Mark </a:t>
            </a:r>
            <a:r>
              <a:rPr lang="sv-SE" noProof="0" err="1"/>
              <a:t>placeholder</a:t>
            </a:r>
            <a:r>
              <a:rPr lang="sv-SE" noProof="0"/>
              <a:t> to </a:t>
            </a:r>
            <a:r>
              <a:rPr lang="sv-SE" noProof="0" err="1"/>
              <a:t>insert</a:t>
            </a:r>
            <a:r>
              <a:rPr lang="sv-SE" noProof="0"/>
              <a: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p:nvPr>
        </p:nvSpPr>
        <p:spPr>
          <a:xfrm>
            <a:off x="798617" y="1644652"/>
            <a:ext cx="5575717" cy="4062413"/>
          </a:xfrm>
        </p:spPr>
        <p:txBody>
          <a:bodyPr/>
          <a:lstStyle>
            <a:lvl4pPr>
              <a:defRPr sz="1400"/>
            </a:lvl4pPr>
            <a:lvl5pPr>
              <a:defRPr spc="-100" baseline="0"/>
            </a:lvl5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2326406138"/>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D286B4C-66CE-4BC1-B537-53F81ACF6B85}"/>
              </a:ext>
            </a:extLst>
          </p:cNvPr>
          <p:cNvGraphicFramePr>
            <a:graphicFrameLocks noChangeAspect="1"/>
          </p:cNvGraphicFramePr>
          <p:nvPr userDrawn="1">
            <p:custDataLst>
              <p:tags r:id="rId1"/>
            </p:custDataLst>
            <p:extLst>
              <p:ext uri="{D42A27DB-BD31-4B8C-83A1-F6EECF244321}">
                <p14:modId xmlns:p14="http://schemas.microsoft.com/office/powerpoint/2010/main" val="27349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3" progId="TCLayout.ActiveDocument.1">
                  <p:embed/>
                </p:oleObj>
              </mc:Choice>
              <mc:Fallback>
                <p:oleObj name="think-cell Slide" r:id="rId3" imgW="400" imgH="393" progId="TCLayout.ActiveDocument.1">
                  <p:embed/>
                  <p:pic>
                    <p:nvPicPr>
                      <p:cNvPr id="12" name="Object 11" hidden="1">
                        <a:extLst>
                          <a:ext uri="{FF2B5EF4-FFF2-40B4-BE49-F238E27FC236}">
                            <a16:creationId xmlns:a16="http://schemas.microsoft.com/office/drawing/2014/main" id="{8D286B4C-66CE-4BC1-B537-53F81ACF6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360364" y="1828800"/>
            <a:ext cx="1607715" cy="1610798"/>
          </a:xfrm>
          <a:solidFill>
            <a:srgbClr val="F9F9F7"/>
          </a:solidFill>
        </p:spPr>
        <p:txBody>
          <a:bodyPr lIns="72000" tIns="72000" anchor="t" anchorCtr="0"/>
          <a:lstStyle>
            <a:lvl1pPr marL="0" indent="0" algn="l">
              <a:spcAft>
                <a:spcPts val="0"/>
              </a:spcAft>
              <a:buNone/>
              <a:defRPr sz="1600"/>
            </a:lvl1pPr>
          </a:lstStyle>
          <a:p>
            <a:endParaRPr lang="en-GB" noProof="0"/>
          </a:p>
        </p:txBody>
      </p:sp>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F347F9AA-4A8A-461E-B183-41F550996F62}"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p>
            <a:r>
              <a:rPr lang="en-GB" noProof="0"/>
              <a:t>Click to add title</a:t>
            </a:r>
            <a:endParaRPr lang="en-GB"/>
          </a:p>
        </p:txBody>
      </p:sp>
    </p:spTree>
    <p:extLst>
      <p:ext uri="{BB962C8B-B14F-4D97-AF65-F5344CB8AC3E}">
        <p14:creationId xmlns:p14="http://schemas.microsoft.com/office/powerpoint/2010/main" val="3873172195"/>
      </p:ext>
    </p:extLst>
  </p:cSld>
  <p:clrMapOvr>
    <a:masterClrMapping/>
  </p:clrMapOvr>
  <p:extLst>
    <p:ext uri="{DCECCB84-F9BA-43D5-87BE-67443E8EF086}">
      <p15:sldGuideLst xmlns:p15="http://schemas.microsoft.com/office/powerpoint/2012/main"/>
    </p:ext>
  </p:extLs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DD0CD33-D566-49C3-9ABD-C7099DAC67EB}"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794235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73198D8-318B-48F7-A343-3FB81C4A7E4A}"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0104740"/>
      </p:ext>
    </p:extLst>
  </p:cSld>
  <p:clrMapOvr>
    <a:masterClrMapping/>
  </p:clrMapOvr>
  <p:extLst>
    <p:ext uri="{DCECCB84-F9BA-43D5-87BE-67443E8EF086}">
      <p15:sldGuideLst xmlns:p15="http://schemas.microsoft.com/office/powerpoint/2012/main"/>
    </p:ext>
  </p:extLst>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73D1399-4095-4CE1-BF8B-D4979AA099C0}"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94761400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4DDD433-3406-4EC2-857B-04209EB19F03}"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785941613"/>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9BB8700-3E36-4EEB-9CB9-80BEF3F77342}"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04308200"/>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D6C5C6A-6EE3-4B9D-91A8-7B7DE01FECDA}"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093319944"/>
      </p:ext>
    </p:extLst>
  </p:cSld>
  <p:clrMapOvr>
    <a:masterClrMapping/>
  </p:clrMapOvr>
  <p:extLst>
    <p:ext uri="{DCECCB84-F9BA-43D5-87BE-67443E8EF086}">
      <p15:sldGuideLst xmlns:p15="http://schemas.microsoft.com/office/powerpoint/2012/main"/>
    </p:ext>
  </p:extLs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012A311-CFE7-4060-A040-C77022241DE5}"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4557516"/>
      </p:ext>
    </p:extLst>
  </p:cSld>
  <p:clrMapOvr>
    <a:masterClrMapping/>
  </p:clrMapOvr>
  <p:extLst>
    <p:ext uri="{DCECCB84-F9BA-43D5-87BE-67443E8EF086}">
      <p15:sldGuideLst xmlns:p15="http://schemas.microsoft.com/office/powerpoint/2012/main"/>
    </p:ext>
  </p:extLs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1D7ADBA-3CB8-45D8-8015-32EB18D37DE7}"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333344917"/>
      </p:ext>
    </p:extLst>
  </p:cSld>
  <p:clrMapOvr>
    <a:masterClrMapping/>
  </p:clrMapOvr>
  <p:extLst>
    <p:ext uri="{DCECCB84-F9BA-43D5-87BE-67443E8EF086}">
      <p15:sldGuideLst xmlns:p15="http://schemas.microsoft.com/office/powerpoint/2012/main"/>
    </p:ext>
  </p:extLs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2255F57-DC30-4D11-9A18-B4730263FB46}"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25541550"/>
      </p:ext>
    </p:extLst>
  </p:cSld>
  <p:clrMapOvr>
    <a:masterClrMapping/>
  </p:clrMapOvr>
  <p:extLst>
    <p:ext uri="{DCECCB84-F9BA-43D5-87BE-67443E8EF086}">
      <p15:sldGuideLst xmlns:p15="http://schemas.microsoft.com/office/powerpoint/2012/main"/>
    </p:ext>
  </p:extLs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5F3489D-CA4B-4CD5-BC3E-68EFD26205EB}"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7071111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2A296599-E71F-49C5-AB2E-68EA81E17138}" type="datetime1">
              <a:rPr lang="en-GB" smtClean="0"/>
              <a:t>03/09/2025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80935303"/>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388AE15-F95B-465E-B102-ADD05DA3E4E0}"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6469963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5EE83A1-327B-43D6-B0D9-6179DD01F29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17001489"/>
      </p:ext>
    </p:extLst>
  </p:cSld>
  <p:clrMapOvr>
    <a:masterClrMapping/>
  </p:clrMapOvr>
  <p:extLst>
    <p:ext uri="{DCECCB84-F9BA-43D5-87BE-67443E8EF086}">
      <p15:sldGuideLst xmlns:p15="http://schemas.microsoft.com/office/powerpoint/2012/main"/>
    </p:ext>
  </p:extLs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2B55618-82F6-4D97-B535-9C8A7267FFB5}"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127596054"/>
      </p:ext>
    </p:extLst>
  </p:cSld>
  <p:clrMapOvr>
    <a:masterClrMapping/>
  </p:clrMapOvr>
  <p:extLst>
    <p:ext uri="{DCECCB84-F9BA-43D5-87BE-67443E8EF086}">
      <p15:sldGuideLst xmlns:p15="http://schemas.microsoft.com/office/powerpoint/2012/main"/>
    </p:ext>
  </p:extLs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1933424-A75D-4F4E-B88A-06AE8FAEF86D}"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32847763"/>
      </p:ext>
    </p:extLst>
  </p:cSld>
  <p:clrMapOvr>
    <a:masterClrMapping/>
  </p:clrMapOvr>
  <p:extLst>
    <p:ext uri="{DCECCB84-F9BA-43D5-87BE-67443E8EF086}">
      <p15:sldGuideLst xmlns:p15="http://schemas.microsoft.com/office/powerpoint/2012/main"/>
    </p:ext>
  </p:extLs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1295769C-794B-4BF6-95C2-3A840564A08C}"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866528059"/>
      </p:ext>
    </p:extLst>
  </p:cSld>
  <p:clrMapOvr>
    <a:masterClrMapping/>
  </p:clrMapOvr>
  <p:extLst>
    <p:ext uri="{DCECCB84-F9BA-43D5-87BE-67443E8EF086}">
      <p15:sldGuideLst xmlns:p15="http://schemas.microsoft.com/office/powerpoint/2012/main"/>
    </p:ext>
  </p:extLs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9C97B5C5-7DD4-46D5-8850-594EBF50DD72}"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11771629"/>
      </p:ext>
    </p:extLst>
  </p:cSld>
  <p:clrMapOvr>
    <a:masterClrMapping/>
  </p:clrMapOvr>
  <p:extLst>
    <p:ext uri="{DCECCB84-F9BA-43D5-87BE-67443E8EF086}">
      <p15:sldGuideLst xmlns:p15="http://schemas.microsoft.com/office/powerpoint/2012/main"/>
    </p:ext>
  </p:extLs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1AE241C-29BB-486C-80BB-2AB1DDA09045}"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103666317"/>
      </p:ext>
    </p:extLst>
  </p:cSld>
  <p:clrMapOvr>
    <a:masterClrMapping/>
  </p:clrMapOvr>
  <p:extLst>
    <p:ext uri="{DCECCB84-F9BA-43D5-87BE-67443E8EF086}">
      <p15:sldGuideLst xmlns:p15="http://schemas.microsoft.com/office/powerpoint/2012/main"/>
    </p:ext>
  </p:extLs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C6F930E-E45D-4977-A1AF-C53860CB8571}"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85913318"/>
      </p:ext>
    </p:extLst>
  </p:cSld>
  <p:clrMapOvr>
    <a:masterClrMapping/>
  </p:clrMapOvr>
  <p:extLst>
    <p:ext uri="{DCECCB84-F9BA-43D5-87BE-67443E8EF086}">
      <p15:sldGuideLst xmlns:p15="http://schemas.microsoft.com/office/powerpoint/2012/main"/>
    </p:ext>
  </p:extLs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2439FE2-4A9B-4065-8E6C-D25358455FA7}"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98702619"/>
      </p:ext>
    </p:extLst>
  </p:cSld>
  <p:clrMapOvr>
    <a:masterClrMapping/>
  </p:clrMapOvr>
  <p:extLst>
    <p:ext uri="{DCECCB84-F9BA-43D5-87BE-67443E8EF086}">
      <p15:sldGuideLst xmlns:p15="http://schemas.microsoft.com/office/powerpoint/2012/main"/>
    </p:ext>
  </p:extLs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987D2A3C-715F-4820-9A92-703C409E3F78}"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68796357"/>
      </p:ext>
    </p:extLst>
  </p:cSld>
  <p:clrMapOvr>
    <a:masterClrMapping/>
  </p:clrMapOvr>
  <p:extLst>
    <p:ext uri="{DCECCB84-F9BA-43D5-87BE-67443E8EF086}">
      <p15:sldGuideLst xmlns:p15="http://schemas.microsoft.com/office/powerpoint/2012/main"/>
    </p:ext>
  </p:extLst>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F325347D-EFF1-4187-B85E-A7B962E011C0}"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3287414620"/>
      </p:ext>
    </p:extLst>
  </p:cSld>
  <p:clrMapOvr>
    <a:masterClrMapping/>
  </p:clrMapOvr>
  <p:extLst>
    <p:ext uri="{DCECCB84-F9BA-43D5-87BE-67443E8EF086}">
      <p15:sldGuideLst xmlns:p15="http://schemas.microsoft.com/office/powerpoint/2012/main"/>
    </p:ext>
  </p:extLs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C21E23F1-7465-41DE-A871-5841C09B15D3}"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72364871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C7B752B-F4F2-45EB-A5CD-5DE672075BB8}" type="datetime1">
              <a:rPr lang="en-GB" smtClean="0"/>
              <a:t>03/09/2025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D626BFE0-611D-4BAF-84BA-A8A5618727A9}"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14640451"/>
      </p:ext>
    </p:extLst>
  </p:cSld>
  <p:clrMapOvr>
    <a:masterClrMapping/>
  </p:clrMapOvr>
  <p:extLst>
    <p:ext uri="{DCECCB84-F9BA-43D5-87BE-67443E8EF086}">
      <p15:sldGuideLst xmlns:p15="http://schemas.microsoft.com/office/powerpoint/2012/main"/>
    </p:ext>
  </p:extLs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BC2FAC3A-3839-4AC8-8858-21F7D22D5131}"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6654685"/>
      </p:ext>
    </p:extLst>
  </p:cSld>
  <p:clrMapOvr>
    <a:masterClrMapping/>
  </p:clrMapOvr>
  <p:extLst>
    <p:ext uri="{DCECCB84-F9BA-43D5-87BE-67443E8EF086}">
      <p15:sldGuideLst xmlns:p15="http://schemas.microsoft.com/office/powerpoint/2012/main"/>
    </p:ext>
  </p:extLs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99DCC7A-0B83-48C7-8660-8127F34A618A}"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23863992"/>
      </p:ext>
    </p:extLst>
  </p:cSld>
  <p:clrMapOvr>
    <a:masterClrMapping/>
  </p:clrMapOvr>
  <p:extLst>
    <p:ext uri="{DCECCB84-F9BA-43D5-87BE-67443E8EF086}">
      <p15:sldGuideLst xmlns:p15="http://schemas.microsoft.com/office/powerpoint/2012/main"/>
    </p:ext>
  </p:extLs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4E9957FF-0232-47C7-93B9-0F23654AA4C2}"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56924859"/>
      </p:ext>
    </p:extLst>
  </p:cSld>
  <p:clrMapOvr>
    <a:masterClrMapping/>
  </p:clrMapOvr>
  <p:extLst>
    <p:ext uri="{DCECCB84-F9BA-43D5-87BE-67443E8EF086}">
      <p15:sldGuideLst xmlns:p15="http://schemas.microsoft.com/office/powerpoint/2012/main"/>
    </p:ext>
  </p:extLst>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A8D8155B-5558-4EEF-90ED-C53A311BEB7E}"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944787"/>
      </p:ext>
    </p:extLst>
  </p:cSld>
  <p:clrMapOvr>
    <a:masterClrMapping/>
  </p:clrMapOvr>
  <p:extLst>
    <p:ext uri="{DCECCB84-F9BA-43D5-87BE-67443E8EF086}">
      <p15:sldGuideLst xmlns:p15="http://schemas.microsoft.com/office/powerpoint/2012/main"/>
    </p:ext>
  </p:extLst>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B4C4EA4-3478-4456-87D4-B5594BF6751C}"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054590386"/>
      </p:ext>
    </p:extLst>
  </p:cSld>
  <p:clrMapOvr>
    <a:masterClrMapping/>
  </p:clrMapOvr>
  <p:extLst>
    <p:ext uri="{DCECCB84-F9BA-43D5-87BE-67443E8EF086}">
      <p15:sldGuideLst xmlns:p15="http://schemas.microsoft.com/office/powerpoint/2012/main"/>
    </p:ext>
  </p:extLst>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23E59F5-D757-4B96-9FAC-F8B4D7C235AF}"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091650"/>
      </p:ext>
    </p:extLst>
  </p:cSld>
  <p:clrMapOvr>
    <a:masterClrMapping/>
  </p:clrMapOvr>
  <p:extLst>
    <p:ext uri="{DCECCB84-F9BA-43D5-87BE-67443E8EF086}">
      <p15:sldGuideLst xmlns:p15="http://schemas.microsoft.com/office/powerpoint/2012/main"/>
    </p:ext>
  </p:extLs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75C31417-63D7-4A8A-8854-59F4C2637FC4}"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961086978"/>
      </p:ext>
    </p:extLst>
  </p:cSld>
  <p:clrMapOvr>
    <a:masterClrMapping/>
  </p:clrMapOvr>
  <p:extLst>
    <p:ext uri="{DCECCB84-F9BA-43D5-87BE-67443E8EF086}">
      <p15:sldGuideLst xmlns:p15="http://schemas.microsoft.com/office/powerpoint/2012/main"/>
    </p:ext>
  </p:extLs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8042E5F2-C8CF-4F3F-927F-28DFC370F3C7}"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93923965"/>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45F7E04-E3A0-405A-9B32-40B41763B833}"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290565887"/>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FC51D439-C7AB-47BA-9532-5DB885424E56}"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44084159"/>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750F495-6319-4792-9EFC-98E683D6600A}"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25921171"/>
      </p:ext>
    </p:extLst>
  </p:cSld>
  <p:clrMapOvr>
    <a:masterClrMapping/>
  </p:clrMapOvr>
  <p:extLst>
    <p:ext uri="{DCECCB84-F9BA-43D5-87BE-67443E8EF086}">
      <p15:sldGuideLst xmlns:p15="http://schemas.microsoft.com/office/powerpoint/2012/main"/>
    </p:ext>
  </p:extLst>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29E172FC-C7BF-4DFB-ABE1-33BB3297825B}"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907186537"/>
      </p:ext>
    </p:extLst>
  </p:cSld>
  <p:clrMapOvr>
    <a:masterClrMapping/>
  </p:clrMapOvr>
  <p:extLst>
    <p:ext uri="{DCECCB84-F9BA-43D5-87BE-67443E8EF086}">
      <p15:sldGuideLst xmlns:p15="http://schemas.microsoft.com/office/powerpoint/2012/main"/>
    </p:ext>
  </p:extLst>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1A33619B-CC81-45B5-BC07-E4AF6D261646}"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0816443"/>
      </p:ext>
    </p:extLst>
  </p:cSld>
  <p:clrMapOvr>
    <a:masterClrMapping/>
  </p:clrMapOvr>
  <p:extLst>
    <p:ext uri="{DCECCB84-F9BA-43D5-87BE-67443E8EF086}">
      <p15:sldGuideLst xmlns:p15="http://schemas.microsoft.com/office/powerpoint/2012/main"/>
    </p:ext>
  </p:extLst>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3FF92FBA-FF1D-4970-85AD-76A1E1E38DF5}"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69096199"/>
      </p:ext>
    </p:extLst>
  </p:cSld>
  <p:clrMapOvr>
    <a:masterClrMapping/>
  </p:clrMapOvr>
  <p:extLst>
    <p:ext uri="{DCECCB84-F9BA-43D5-87BE-67443E8EF086}">
      <p15:sldGuideLst xmlns:p15="http://schemas.microsoft.com/office/powerpoint/2012/main"/>
    </p:ext>
  </p:extLst>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39EBD1CD-C678-4C3E-80BB-59FE6CAF44FE}"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09258500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528C4358-5298-4E63-8BA2-D911EFB7CC2E}"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95084781"/>
      </p:ext>
    </p:extLst>
  </p:cSld>
  <p:clrMapOvr>
    <a:masterClrMapping/>
  </p:clrMapOvr>
  <p:extLst>
    <p:ext uri="{DCECCB84-F9BA-43D5-87BE-67443E8EF086}">
      <p15:sldGuideLst xmlns:p15="http://schemas.microsoft.com/office/powerpoint/2012/main"/>
    </p:ext>
  </p:extLs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8CFEC17E-A90A-406C-92EA-C90828BBB43D}"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3922165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C9FF996E-6D9E-47AE-85D7-CDBACC9B2E1E}"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19074926"/>
      </p:ext>
    </p:extLst>
  </p:cSld>
  <p:clrMapOvr>
    <a:masterClrMapping/>
  </p:clrMapOvr>
  <p:extLst>
    <p:ext uri="{DCECCB84-F9BA-43D5-87BE-67443E8EF086}">
      <p15:sldGuideLst xmlns:p15="http://schemas.microsoft.com/office/powerpoint/2012/main"/>
    </p:ext>
  </p:extLs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C4550A52-8FD2-4FF2-8E81-C52AE1F58815}"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5497822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8A16CB35-8982-48A8-88B2-4495B77E0D8F}"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39547726"/>
      </p:ext>
    </p:extLst>
  </p:cSld>
  <p:clrMapOvr>
    <a:masterClrMapping/>
  </p:clrMapOvr>
  <p:extLst>
    <p:ext uri="{DCECCB84-F9BA-43D5-87BE-67443E8EF086}">
      <p15:sldGuideLst xmlns:p15="http://schemas.microsoft.com/office/powerpoint/2012/main"/>
    </p:ext>
  </p:extLst>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CDD6B56A-3E37-43AF-975B-E5EBD4336D0E}"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82151404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3F08E82-DBED-4A95-945A-7DECA82C448C}"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68183727"/>
      </p:ext>
    </p:extLst>
  </p:cSld>
  <p:clrMapOvr>
    <a:masterClrMapping/>
  </p:clrMapOvr>
  <p:extLst>
    <p:ext uri="{DCECCB84-F9BA-43D5-87BE-67443E8EF086}">
      <p15:sldGuideLst xmlns:p15="http://schemas.microsoft.com/office/powerpoint/2012/main"/>
    </p:ext>
  </p:extLst>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81FB83F-89F5-4302-AE44-B08E60079102}"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762570218"/>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EE4C9FA1-4C09-467D-997B-FF1920E415C6}"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448802357"/>
      </p:ext>
    </p:extLst>
  </p:cSld>
  <p:clrMapOvr>
    <a:overrideClrMapping bg1="dk1" tx1="lt1" bg2="dk2" tx2="lt2" accent1="accent1" accent2="accent2" accent3="accent3" accent4="accent4" accent5="accent5" accent6="accent6" hlink="hlink" folHlink="folHlink"/>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DD07252E-978B-47AC-BB13-E932317FC408}"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629037260"/>
      </p:ext>
    </p:extLst>
  </p:cSld>
  <p:clrMapOvr>
    <a:overrideClrMapping bg1="dk1" tx1="lt1" bg2="dk2" tx2="lt2" accent1="accent1" accent2="accent2" accent3="accent3" accent4="accent4" accent5="accent5" accent6="accent6" hlink="hlink" folHlink="folHlink"/>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95FAD563-E222-49B2-96F3-3A85BCDC7359}"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609854280"/>
      </p:ext>
    </p:extLst>
  </p:cSld>
  <p:clrMapOvr>
    <a:overrideClrMapping bg1="dk1" tx1="lt1" bg2="dk2" tx2="lt2" accent1="accent1" accent2="accent2" accent3="accent3" accent4="accent4" accent5="accent5" accent6="accent6" hlink="hlink" folHlink="folHlink"/>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941877E0-9484-48C2-8745-5A3B2601AEF5}" type="datetime1">
              <a:rPr lang="en-GB" smtClean="0"/>
              <a:t>03/09/2025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299555912"/>
      </p:ext>
    </p:extLst>
  </p:cSld>
  <p:clrMapOvr>
    <a:overrideClrMapping bg1="lt1" tx1="dk1" bg2="lt2" tx2="dk2" accent1="accent1" accent2="accent2" accent3="accent3" accent4="accent4" accent5="accent5" accent6="accent6" hlink="hlink" folHlink="folHlink"/>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64A32ECA-65F4-4B3E-BC78-8274C58D2A81}" type="datetime1">
              <a:rPr lang="en-GB" smtClean="0"/>
              <a:t>03/09/2025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651886597"/>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BEC5AA08-8346-4A2A-8BD1-45D9673E68F9}" type="datetime1">
              <a:rPr lang="en-GB" smtClean="0"/>
              <a:t>03/09/2025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1003926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8AE6E64-0CA3-41BD-B9BE-35CD03DCBADB}"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1829621896"/>
      </p:ext>
    </p:extLst>
  </p:cSld>
  <p:clrMapOvr>
    <a:overrideClrMapping bg1="dk1" tx1="lt1" bg2="dk2" tx2="lt2" accent1="accent1" accent2="accent2" accent3="accent3" accent4="accent4" accent5="accent5" accent6="accent6" hlink="hlink" folHlink="folHlink"/>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6824954-FD0A-449A-B706-E030B771FAB2}"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149017460"/>
      </p:ext>
    </p:extLst>
  </p:cSld>
  <p:clrMapOvr>
    <a:overrideClrMapping bg1="dk1" tx1="lt1" bg2="dk2" tx2="lt2" accent1="accent1" accent2="accent2" accent3="accent3" accent4="accent4" accent5="accent5" accent6="accent6" hlink="hlink" folHlink="folHlink"/>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67950C9-933D-4825-9278-E4092EEE5181}"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9545016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F7391891-C33F-4C2E-A71C-90E25DF6B16A}" type="datetime1">
              <a:rPr lang="en-GB" smtClean="0"/>
              <a:t>03/09/2025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52101896"/>
      </p:ext>
    </p:extLst>
  </p:cSld>
  <p:clrMapOvr>
    <a:masterClrMapping/>
  </p:clrMapOvr>
  <p:extLst>
    <p:ext uri="{DCECCB84-F9BA-43D5-87BE-67443E8EF086}">
      <p15:sldGuideLst xmlns:p15="http://schemas.microsoft.com/office/powerpoint/2012/main"/>
    </p:ext>
  </p:extLs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E98C34F-6574-4B71-8D22-22567D88AD62}"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930858784"/>
      </p:ext>
    </p:extLst>
  </p:cSld>
  <p:clrMapOvr>
    <a:overrideClrMapping bg1="dk1" tx1="lt1" bg2="dk2" tx2="lt2" accent1="accent1" accent2="accent2" accent3="accent3" accent4="accent4" accent5="accent5" accent6="accent6" hlink="hlink" folHlink="folHlink"/>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C77D1A7-77B3-46E4-800B-8E735E85EE9F}" type="datetime1">
              <a:rPr lang="en-GB" smtClean="0"/>
              <a:t>03/09/2025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49429444"/>
      </p:ext>
    </p:extLst>
  </p:cSld>
  <p:clrMapOvr>
    <a:overrideClrMapping bg1="dk1" tx1="lt1" bg2="dk2" tx2="lt2" accent1="accent1" accent2="accent2" accent3="accent3" accent4="accent4" accent5="accent5" accent6="accent6" hlink="hlink" folHlink="folHlink"/>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E376C628-729E-4BAF-B93A-28B16473F85B}" type="datetime1">
              <a:rPr lang="en-GB" smtClean="0"/>
              <a:t>03/09/2025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0296"/>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7D58C01C-BB1E-48F7-B993-4F0782D2DE4E}" type="datetime1">
              <a:rPr lang="en-GB" smtClean="0"/>
              <a:t>03/09/2025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23204171"/>
      </p:ext>
    </p:extLst>
  </p:cSld>
  <p:clrMapOvr>
    <a:overrideClrMapping bg1="dk1" tx1="lt1" bg2="dk2" tx2="lt2" accent1="accent1" accent2="accent2" accent3="accent3" accent4="accent4" accent5="accent5" accent6="accent6" hlink="hlink" folHlink="folHlink"/>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7035" y="1644652"/>
            <a:ext cx="5165446" cy="4062413"/>
          </a:xfrm>
          <a:prstGeom prst="rect">
            <a:avLst/>
          </a:prstGeo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11108" y="1644652"/>
            <a:ext cx="5165976" cy="4062413"/>
          </a:xfrm>
          <a:prstGeom prst="rect">
            <a:avLst/>
          </a:prstGeo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21AFA-3AE7-4CEA-BC9B-447859BED57B}" type="slidenum">
              <a:rPr kumimoji="0" lang="en-US"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009DF0"/>
              </a:solidFill>
              <a:effectLst/>
              <a:uLnTx/>
              <a:uFillTx/>
              <a:latin typeface="Verdana"/>
              <a:ea typeface="+mn-ea"/>
              <a:cs typeface="+mn-cs"/>
            </a:endParaRPr>
          </a:p>
        </p:txBody>
      </p:sp>
    </p:spTree>
    <p:extLst>
      <p:ext uri="{BB962C8B-B14F-4D97-AF65-F5344CB8AC3E}">
        <p14:creationId xmlns:p14="http://schemas.microsoft.com/office/powerpoint/2010/main" val="338621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D286B4C-66CE-4BC1-B537-53F81ACF6B85}"/>
              </a:ext>
            </a:extLst>
          </p:cNvPr>
          <p:cNvGraphicFramePr>
            <a:graphicFrameLocks noChangeAspect="1"/>
          </p:cNvGraphicFramePr>
          <p:nvPr userDrawn="1">
            <p:custDataLst>
              <p:tags r:id="rId1"/>
            </p:custDataLst>
            <p:extLst>
              <p:ext uri="{D42A27DB-BD31-4B8C-83A1-F6EECF244321}">
                <p14:modId xmlns:p14="http://schemas.microsoft.com/office/powerpoint/2010/main" val="27349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3" progId="TCLayout.ActiveDocument.1">
                  <p:embed/>
                </p:oleObj>
              </mc:Choice>
              <mc:Fallback>
                <p:oleObj name="think-cell Slide" r:id="rId3" imgW="400" imgH="393" progId="TCLayout.ActiveDocument.1">
                  <p:embed/>
                  <p:pic>
                    <p:nvPicPr>
                      <p:cNvPr id="12" name="Object 11" hidden="1">
                        <a:extLst>
                          <a:ext uri="{FF2B5EF4-FFF2-40B4-BE49-F238E27FC236}">
                            <a16:creationId xmlns:a16="http://schemas.microsoft.com/office/drawing/2014/main" id="{8D286B4C-66CE-4BC1-B537-53F81ACF6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360364" y="1828800"/>
            <a:ext cx="1607715" cy="1610798"/>
          </a:xfrm>
          <a:solidFill>
            <a:srgbClr val="F9F9F7"/>
          </a:solidFill>
        </p:spPr>
        <p:txBody>
          <a:bodyPr lIns="72000" tIns="72000" anchor="t" anchorCtr="0"/>
          <a:lstStyle>
            <a:lvl1pPr marL="0" indent="0" algn="l">
              <a:spcAft>
                <a:spcPts val="0"/>
              </a:spcAft>
              <a:buNone/>
              <a:defRPr sz="1600"/>
            </a:lvl1pPr>
          </a:lstStyle>
          <a:p>
            <a:endParaRPr lang="en-GB" noProof="0"/>
          </a:p>
        </p:txBody>
      </p:sp>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01E4FA2-15FB-4091-A19F-D9F51D4EE31C}" type="datetime1">
              <a:rPr lang="en-GB" smtClean="0"/>
              <a:t>03/09/2025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p>
            <a:r>
              <a:rPr lang="en-GB" noProof="0"/>
              <a:t>Click to add title</a:t>
            </a:r>
            <a:endParaRPr lang="en-GB"/>
          </a:p>
        </p:txBody>
      </p:sp>
    </p:spTree>
    <p:extLst>
      <p:ext uri="{BB962C8B-B14F-4D97-AF65-F5344CB8AC3E}">
        <p14:creationId xmlns:p14="http://schemas.microsoft.com/office/powerpoint/2010/main" val="260299849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D424758-4D1C-47DF-B71F-496C4521E7FE}"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47870430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555BF8A-1C25-46F8-8E09-9A9C0E341095}" type="datetime1">
              <a:rPr lang="en-GB" smtClean="0"/>
              <a:t>03/09/2025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3404839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C56348F1-5F7A-4519-BA1D-BA4E7B97CCEC}" type="datetime1">
              <a:rPr lang="en-GB" smtClean="0"/>
              <a:t>03/09/2025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07052532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6D766E39-EAD3-4D0F-A6A8-8CFFBD9CC9D6}" type="datetime1">
              <a:rPr lang="en-GB" smtClean="0"/>
              <a:t>03/09/2025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27649120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A1640FDE-1AB7-4802-966D-1754C6BB369F}"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3024031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016A2CC-C6DB-4438-A10E-B811B18BD275}" type="datetime1">
              <a:rPr lang="en-GB" smtClean="0"/>
              <a:t>03/09/2025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42796487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A90DF814-75DF-4A16-8F4A-919CDBB105D9}"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0A29904D-5040-4056-AA25-F9CF7F9D8DD7}"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09586830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FC6403A6-CE72-403E-AB7D-8B9B5FA9E71A}"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19882"/>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F3E2937-BEE5-4F37-9CDF-112F465415FE}"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62658467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825D7621-89A2-4B47-A477-169305EB436C}" type="datetime1">
              <a:rPr lang="en-GB" smtClean="0"/>
              <a:t>03/09/2025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42760"/>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672D2D38-5271-46BD-B796-198CE7FD22B3}" type="datetime1">
              <a:rPr lang="en-GB" smtClean="0"/>
              <a:t>03/09/2025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37446393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6D8EB45A-F563-44BF-801C-EDA8A4AC663A}" type="datetime1">
              <a:rPr lang="en-GB" smtClean="0"/>
              <a:t>03/09/2025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42296120"/>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E9B3E144-C972-40F9-8A7B-15425753ABA3}" type="datetime1">
              <a:rPr lang="en-GB" smtClean="0"/>
              <a:t>03/09/2025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137373524"/>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AAA9FCDA-13FE-4A62-BD8D-49AB5CB2755F}" type="datetime1">
              <a:rPr lang="en-GB" smtClean="0"/>
              <a:t>03/09/2025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15001648"/>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F61DBF4B-61E4-4BDF-AE9C-ED390AAB340C}" type="datetime1">
              <a:rPr lang="en-GB" smtClean="0"/>
              <a:t>03/09/2025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77259205"/>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F72BCCF2-9035-42B1-95C0-8391AA982DA4}" type="datetime1">
              <a:rPr lang="en-GB" smtClean="0"/>
              <a:t>03/09/2025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5554749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F1B2EFAF-AC4C-44B9-9044-41235759C718}" type="datetime1">
              <a:rPr lang="en-GB" smtClean="0"/>
              <a:t>03/09/2025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21FE0C9F-22F2-4229-824E-35380E62E231}" type="datetime1">
              <a:rPr lang="en-GB" smtClean="0"/>
              <a:t>03/09/2025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343693514"/>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F9DF0C88-7845-41AC-B4A5-74E9601F76D8}" type="datetime1">
              <a:rPr lang="en-GB" smtClean="0"/>
              <a:t>03/09/2025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711400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12A4EB5-C520-4AD2-99E9-C787DD68B499}" type="datetime1">
              <a:rPr lang="en-GB" smtClean="0"/>
              <a:t>03/09/2025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103561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0F5BA46C-906A-434F-8E05-C196D90E2CA7}" type="datetime1">
              <a:rPr lang="en-GB" smtClean="0"/>
              <a:t>03/09/2025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35060377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5198BC2-4BD9-4D85-A425-D08917AA349F}"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379328292"/>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9CE8462D-53E1-49E0-896E-96B39BAEA071}" type="datetime1">
              <a:rPr lang="en-GB" smtClean="0"/>
              <a:t>03/09/2025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80766898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C5988AB7-D7F6-4AB4-B06B-CEE2743AF794}" type="datetime1">
              <a:rPr lang="en-GB" smtClean="0"/>
              <a:t>03/09/2025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2273964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40DC798-18AF-4600-8035-9C4C6F96D0A7}" type="datetime1">
              <a:rPr lang="en-GB" smtClean="0"/>
              <a:t>03/09/2025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766609209"/>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0592193-9BC8-441B-A8B1-5597218A04B9}" type="datetime1">
              <a:rPr lang="en-GB" smtClean="0"/>
              <a:t>03/09/2025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164932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D48C8F1A-B044-4227-AFDC-9402C21CD439}" type="datetime1">
              <a:rPr lang="en-GB" smtClean="0"/>
              <a:t>03/09/2025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7642302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24.xml"/><Relationship Id="rId18" Type="http://schemas.openxmlformats.org/officeDocument/2006/relationships/slideLayout" Target="../slideLayouts/slideLayout529.xml"/><Relationship Id="rId26" Type="http://schemas.openxmlformats.org/officeDocument/2006/relationships/slideLayout" Target="../slideLayouts/slideLayout537.xml"/><Relationship Id="rId39" Type="http://schemas.openxmlformats.org/officeDocument/2006/relationships/slideLayout" Target="../slideLayouts/slideLayout550.xml"/><Relationship Id="rId21" Type="http://schemas.openxmlformats.org/officeDocument/2006/relationships/slideLayout" Target="../slideLayouts/slideLayout532.xml"/><Relationship Id="rId34" Type="http://schemas.openxmlformats.org/officeDocument/2006/relationships/slideLayout" Target="../slideLayouts/slideLayout545.xml"/><Relationship Id="rId42" Type="http://schemas.openxmlformats.org/officeDocument/2006/relationships/slideLayout" Target="../slideLayouts/slideLayout553.xml"/><Relationship Id="rId47" Type="http://schemas.openxmlformats.org/officeDocument/2006/relationships/slideLayout" Target="../slideLayouts/slideLayout558.xml"/><Relationship Id="rId50" Type="http://schemas.openxmlformats.org/officeDocument/2006/relationships/slideLayout" Target="../slideLayouts/slideLayout561.xml"/><Relationship Id="rId55" Type="http://schemas.openxmlformats.org/officeDocument/2006/relationships/slideLayout" Target="../slideLayouts/slideLayout566.xml"/><Relationship Id="rId7" Type="http://schemas.openxmlformats.org/officeDocument/2006/relationships/slideLayout" Target="../slideLayouts/slideLayout518.xml"/><Relationship Id="rId2" Type="http://schemas.openxmlformats.org/officeDocument/2006/relationships/slideLayout" Target="../slideLayouts/slideLayout513.xml"/><Relationship Id="rId16" Type="http://schemas.openxmlformats.org/officeDocument/2006/relationships/slideLayout" Target="../slideLayouts/slideLayout527.xml"/><Relationship Id="rId29" Type="http://schemas.openxmlformats.org/officeDocument/2006/relationships/slideLayout" Target="../slideLayouts/slideLayout540.xml"/><Relationship Id="rId11" Type="http://schemas.openxmlformats.org/officeDocument/2006/relationships/slideLayout" Target="../slideLayouts/slideLayout522.xml"/><Relationship Id="rId24" Type="http://schemas.openxmlformats.org/officeDocument/2006/relationships/slideLayout" Target="../slideLayouts/slideLayout535.xml"/><Relationship Id="rId32" Type="http://schemas.openxmlformats.org/officeDocument/2006/relationships/slideLayout" Target="../slideLayouts/slideLayout543.xml"/><Relationship Id="rId37" Type="http://schemas.openxmlformats.org/officeDocument/2006/relationships/slideLayout" Target="../slideLayouts/slideLayout548.xml"/><Relationship Id="rId40" Type="http://schemas.openxmlformats.org/officeDocument/2006/relationships/slideLayout" Target="../slideLayouts/slideLayout551.xml"/><Relationship Id="rId45" Type="http://schemas.openxmlformats.org/officeDocument/2006/relationships/slideLayout" Target="../slideLayouts/slideLayout556.xml"/><Relationship Id="rId53" Type="http://schemas.openxmlformats.org/officeDocument/2006/relationships/slideLayout" Target="../slideLayouts/slideLayout564.xml"/><Relationship Id="rId58" Type="http://schemas.openxmlformats.org/officeDocument/2006/relationships/oleObject" Target="../embeddings/oleObject65.bin"/><Relationship Id="rId5" Type="http://schemas.openxmlformats.org/officeDocument/2006/relationships/slideLayout" Target="../slideLayouts/slideLayout516.xml"/><Relationship Id="rId19" Type="http://schemas.openxmlformats.org/officeDocument/2006/relationships/slideLayout" Target="../slideLayouts/slideLayout530.xml"/><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slideLayout" Target="../slideLayouts/slideLayout525.xml"/><Relationship Id="rId22" Type="http://schemas.openxmlformats.org/officeDocument/2006/relationships/slideLayout" Target="../slideLayouts/slideLayout533.xml"/><Relationship Id="rId27" Type="http://schemas.openxmlformats.org/officeDocument/2006/relationships/slideLayout" Target="../slideLayouts/slideLayout538.xml"/><Relationship Id="rId30" Type="http://schemas.openxmlformats.org/officeDocument/2006/relationships/slideLayout" Target="../slideLayouts/slideLayout541.xml"/><Relationship Id="rId35" Type="http://schemas.openxmlformats.org/officeDocument/2006/relationships/slideLayout" Target="../slideLayouts/slideLayout546.xml"/><Relationship Id="rId43" Type="http://schemas.openxmlformats.org/officeDocument/2006/relationships/slideLayout" Target="../slideLayouts/slideLayout554.xml"/><Relationship Id="rId48" Type="http://schemas.openxmlformats.org/officeDocument/2006/relationships/slideLayout" Target="../slideLayouts/slideLayout559.xml"/><Relationship Id="rId56" Type="http://schemas.openxmlformats.org/officeDocument/2006/relationships/theme" Target="../theme/theme10.xml"/><Relationship Id="rId8" Type="http://schemas.openxmlformats.org/officeDocument/2006/relationships/slideLayout" Target="../slideLayouts/slideLayout519.xml"/><Relationship Id="rId51" Type="http://schemas.openxmlformats.org/officeDocument/2006/relationships/slideLayout" Target="../slideLayouts/slideLayout562.xml"/><Relationship Id="rId3" Type="http://schemas.openxmlformats.org/officeDocument/2006/relationships/slideLayout" Target="../slideLayouts/slideLayout514.xml"/><Relationship Id="rId12" Type="http://schemas.openxmlformats.org/officeDocument/2006/relationships/slideLayout" Target="../slideLayouts/slideLayout523.xml"/><Relationship Id="rId17" Type="http://schemas.openxmlformats.org/officeDocument/2006/relationships/slideLayout" Target="../slideLayouts/slideLayout528.xml"/><Relationship Id="rId25" Type="http://schemas.openxmlformats.org/officeDocument/2006/relationships/slideLayout" Target="../slideLayouts/slideLayout536.xml"/><Relationship Id="rId33" Type="http://schemas.openxmlformats.org/officeDocument/2006/relationships/slideLayout" Target="../slideLayouts/slideLayout544.xml"/><Relationship Id="rId38" Type="http://schemas.openxmlformats.org/officeDocument/2006/relationships/slideLayout" Target="../slideLayouts/slideLayout549.xml"/><Relationship Id="rId46" Type="http://schemas.openxmlformats.org/officeDocument/2006/relationships/slideLayout" Target="../slideLayouts/slideLayout557.xml"/><Relationship Id="rId59" Type="http://schemas.openxmlformats.org/officeDocument/2006/relationships/image" Target="../media/image1.emf"/><Relationship Id="rId20" Type="http://schemas.openxmlformats.org/officeDocument/2006/relationships/slideLayout" Target="../slideLayouts/slideLayout531.xml"/><Relationship Id="rId41" Type="http://schemas.openxmlformats.org/officeDocument/2006/relationships/slideLayout" Target="../slideLayouts/slideLayout552.xml"/><Relationship Id="rId54" Type="http://schemas.openxmlformats.org/officeDocument/2006/relationships/slideLayout" Target="../slideLayouts/slideLayout565.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5" Type="http://schemas.openxmlformats.org/officeDocument/2006/relationships/slideLayout" Target="../slideLayouts/slideLayout526.xml"/><Relationship Id="rId23" Type="http://schemas.openxmlformats.org/officeDocument/2006/relationships/slideLayout" Target="../slideLayouts/slideLayout534.xml"/><Relationship Id="rId28" Type="http://schemas.openxmlformats.org/officeDocument/2006/relationships/slideLayout" Target="../slideLayouts/slideLayout539.xml"/><Relationship Id="rId36" Type="http://schemas.openxmlformats.org/officeDocument/2006/relationships/slideLayout" Target="../slideLayouts/slideLayout547.xml"/><Relationship Id="rId49" Type="http://schemas.openxmlformats.org/officeDocument/2006/relationships/slideLayout" Target="../slideLayouts/slideLayout560.xml"/><Relationship Id="rId57" Type="http://schemas.openxmlformats.org/officeDocument/2006/relationships/tags" Target="../tags/tag74.xml"/><Relationship Id="rId10" Type="http://schemas.openxmlformats.org/officeDocument/2006/relationships/slideLayout" Target="../slideLayouts/slideLayout521.xml"/><Relationship Id="rId31" Type="http://schemas.openxmlformats.org/officeDocument/2006/relationships/slideLayout" Target="../slideLayouts/slideLayout542.xml"/><Relationship Id="rId44" Type="http://schemas.openxmlformats.org/officeDocument/2006/relationships/slideLayout" Target="../slideLayouts/slideLayout555.xml"/><Relationship Id="rId52" Type="http://schemas.openxmlformats.org/officeDocument/2006/relationships/slideLayout" Target="../slideLayouts/slideLayout56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579.xml"/><Relationship Id="rId18" Type="http://schemas.openxmlformats.org/officeDocument/2006/relationships/slideLayout" Target="../slideLayouts/slideLayout584.xml"/><Relationship Id="rId26" Type="http://schemas.openxmlformats.org/officeDocument/2006/relationships/slideLayout" Target="../slideLayouts/slideLayout592.xml"/><Relationship Id="rId39" Type="http://schemas.openxmlformats.org/officeDocument/2006/relationships/slideLayout" Target="../slideLayouts/slideLayout605.xml"/><Relationship Id="rId21" Type="http://schemas.openxmlformats.org/officeDocument/2006/relationships/slideLayout" Target="../slideLayouts/slideLayout587.xml"/><Relationship Id="rId34" Type="http://schemas.openxmlformats.org/officeDocument/2006/relationships/slideLayout" Target="../slideLayouts/slideLayout600.xml"/><Relationship Id="rId42" Type="http://schemas.openxmlformats.org/officeDocument/2006/relationships/slideLayout" Target="../slideLayouts/slideLayout608.xml"/><Relationship Id="rId47" Type="http://schemas.openxmlformats.org/officeDocument/2006/relationships/slideLayout" Target="../slideLayouts/slideLayout613.xml"/><Relationship Id="rId50" Type="http://schemas.openxmlformats.org/officeDocument/2006/relationships/slideLayout" Target="../slideLayouts/slideLayout616.xml"/><Relationship Id="rId55" Type="http://schemas.openxmlformats.org/officeDocument/2006/relationships/slideLayout" Target="../slideLayouts/slideLayout621.xml"/><Relationship Id="rId7" Type="http://schemas.openxmlformats.org/officeDocument/2006/relationships/slideLayout" Target="../slideLayouts/slideLayout573.xml"/><Relationship Id="rId2" Type="http://schemas.openxmlformats.org/officeDocument/2006/relationships/slideLayout" Target="../slideLayouts/slideLayout568.xml"/><Relationship Id="rId16" Type="http://schemas.openxmlformats.org/officeDocument/2006/relationships/slideLayout" Target="../slideLayouts/slideLayout582.xml"/><Relationship Id="rId29" Type="http://schemas.openxmlformats.org/officeDocument/2006/relationships/slideLayout" Target="../slideLayouts/slideLayout595.xml"/><Relationship Id="rId11" Type="http://schemas.openxmlformats.org/officeDocument/2006/relationships/slideLayout" Target="../slideLayouts/slideLayout577.xml"/><Relationship Id="rId24" Type="http://schemas.openxmlformats.org/officeDocument/2006/relationships/slideLayout" Target="../slideLayouts/slideLayout590.xml"/><Relationship Id="rId32" Type="http://schemas.openxmlformats.org/officeDocument/2006/relationships/slideLayout" Target="../slideLayouts/slideLayout598.xml"/><Relationship Id="rId37" Type="http://schemas.openxmlformats.org/officeDocument/2006/relationships/slideLayout" Target="../slideLayouts/slideLayout603.xml"/><Relationship Id="rId40" Type="http://schemas.openxmlformats.org/officeDocument/2006/relationships/slideLayout" Target="../slideLayouts/slideLayout606.xml"/><Relationship Id="rId45" Type="http://schemas.openxmlformats.org/officeDocument/2006/relationships/slideLayout" Target="../slideLayouts/slideLayout611.xml"/><Relationship Id="rId53" Type="http://schemas.openxmlformats.org/officeDocument/2006/relationships/slideLayout" Target="../slideLayouts/slideLayout619.xml"/><Relationship Id="rId58" Type="http://schemas.openxmlformats.org/officeDocument/2006/relationships/oleObject" Target="../embeddings/oleObject66.bin"/><Relationship Id="rId5" Type="http://schemas.openxmlformats.org/officeDocument/2006/relationships/slideLayout" Target="../slideLayouts/slideLayout571.xml"/><Relationship Id="rId19" Type="http://schemas.openxmlformats.org/officeDocument/2006/relationships/slideLayout" Target="../slideLayouts/slideLayout585.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slideLayout" Target="../slideLayouts/slideLayout580.xml"/><Relationship Id="rId22" Type="http://schemas.openxmlformats.org/officeDocument/2006/relationships/slideLayout" Target="../slideLayouts/slideLayout588.xml"/><Relationship Id="rId27" Type="http://schemas.openxmlformats.org/officeDocument/2006/relationships/slideLayout" Target="../slideLayouts/slideLayout593.xml"/><Relationship Id="rId30" Type="http://schemas.openxmlformats.org/officeDocument/2006/relationships/slideLayout" Target="../slideLayouts/slideLayout596.xml"/><Relationship Id="rId35" Type="http://schemas.openxmlformats.org/officeDocument/2006/relationships/slideLayout" Target="../slideLayouts/slideLayout601.xml"/><Relationship Id="rId43" Type="http://schemas.openxmlformats.org/officeDocument/2006/relationships/slideLayout" Target="../slideLayouts/slideLayout609.xml"/><Relationship Id="rId48" Type="http://schemas.openxmlformats.org/officeDocument/2006/relationships/slideLayout" Target="../slideLayouts/slideLayout614.xml"/><Relationship Id="rId56" Type="http://schemas.openxmlformats.org/officeDocument/2006/relationships/theme" Target="../theme/theme11.xml"/><Relationship Id="rId8" Type="http://schemas.openxmlformats.org/officeDocument/2006/relationships/slideLayout" Target="../slideLayouts/slideLayout574.xml"/><Relationship Id="rId51" Type="http://schemas.openxmlformats.org/officeDocument/2006/relationships/slideLayout" Target="../slideLayouts/slideLayout617.xml"/><Relationship Id="rId3" Type="http://schemas.openxmlformats.org/officeDocument/2006/relationships/slideLayout" Target="../slideLayouts/slideLayout569.xml"/><Relationship Id="rId12" Type="http://schemas.openxmlformats.org/officeDocument/2006/relationships/slideLayout" Target="../slideLayouts/slideLayout578.xml"/><Relationship Id="rId17" Type="http://schemas.openxmlformats.org/officeDocument/2006/relationships/slideLayout" Target="../slideLayouts/slideLayout583.xml"/><Relationship Id="rId25" Type="http://schemas.openxmlformats.org/officeDocument/2006/relationships/slideLayout" Target="../slideLayouts/slideLayout591.xml"/><Relationship Id="rId33" Type="http://schemas.openxmlformats.org/officeDocument/2006/relationships/slideLayout" Target="../slideLayouts/slideLayout599.xml"/><Relationship Id="rId38" Type="http://schemas.openxmlformats.org/officeDocument/2006/relationships/slideLayout" Target="../slideLayouts/slideLayout604.xml"/><Relationship Id="rId46" Type="http://schemas.openxmlformats.org/officeDocument/2006/relationships/slideLayout" Target="../slideLayouts/slideLayout612.xml"/><Relationship Id="rId59" Type="http://schemas.openxmlformats.org/officeDocument/2006/relationships/image" Target="../media/image17.emf"/><Relationship Id="rId20" Type="http://schemas.openxmlformats.org/officeDocument/2006/relationships/slideLayout" Target="../slideLayouts/slideLayout586.xml"/><Relationship Id="rId41" Type="http://schemas.openxmlformats.org/officeDocument/2006/relationships/slideLayout" Target="../slideLayouts/slideLayout607.xml"/><Relationship Id="rId54" Type="http://schemas.openxmlformats.org/officeDocument/2006/relationships/slideLayout" Target="../slideLayouts/slideLayout620.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5" Type="http://schemas.openxmlformats.org/officeDocument/2006/relationships/slideLayout" Target="../slideLayouts/slideLayout581.xml"/><Relationship Id="rId23" Type="http://schemas.openxmlformats.org/officeDocument/2006/relationships/slideLayout" Target="../slideLayouts/slideLayout589.xml"/><Relationship Id="rId28" Type="http://schemas.openxmlformats.org/officeDocument/2006/relationships/slideLayout" Target="../slideLayouts/slideLayout594.xml"/><Relationship Id="rId36" Type="http://schemas.openxmlformats.org/officeDocument/2006/relationships/slideLayout" Target="../slideLayouts/slideLayout602.xml"/><Relationship Id="rId49" Type="http://schemas.openxmlformats.org/officeDocument/2006/relationships/slideLayout" Target="../slideLayouts/slideLayout615.xml"/><Relationship Id="rId57" Type="http://schemas.openxmlformats.org/officeDocument/2006/relationships/tags" Target="../tags/tag75.xml"/><Relationship Id="rId10" Type="http://schemas.openxmlformats.org/officeDocument/2006/relationships/slideLayout" Target="../slideLayouts/slideLayout576.xml"/><Relationship Id="rId31" Type="http://schemas.openxmlformats.org/officeDocument/2006/relationships/slideLayout" Target="../slideLayouts/slideLayout597.xml"/><Relationship Id="rId44" Type="http://schemas.openxmlformats.org/officeDocument/2006/relationships/slideLayout" Target="../slideLayouts/slideLayout610.xml"/><Relationship Id="rId52" Type="http://schemas.openxmlformats.org/officeDocument/2006/relationships/slideLayout" Target="../slideLayouts/slideLayout618.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634.xml"/><Relationship Id="rId18" Type="http://schemas.openxmlformats.org/officeDocument/2006/relationships/slideLayout" Target="../slideLayouts/slideLayout639.xml"/><Relationship Id="rId26" Type="http://schemas.openxmlformats.org/officeDocument/2006/relationships/slideLayout" Target="../slideLayouts/slideLayout647.xml"/><Relationship Id="rId39" Type="http://schemas.openxmlformats.org/officeDocument/2006/relationships/slideLayout" Target="../slideLayouts/slideLayout660.xml"/><Relationship Id="rId21" Type="http://schemas.openxmlformats.org/officeDocument/2006/relationships/slideLayout" Target="../slideLayouts/slideLayout642.xml"/><Relationship Id="rId34" Type="http://schemas.openxmlformats.org/officeDocument/2006/relationships/slideLayout" Target="../slideLayouts/slideLayout655.xml"/><Relationship Id="rId42" Type="http://schemas.openxmlformats.org/officeDocument/2006/relationships/slideLayout" Target="../slideLayouts/slideLayout663.xml"/><Relationship Id="rId47" Type="http://schemas.openxmlformats.org/officeDocument/2006/relationships/slideLayout" Target="../slideLayouts/slideLayout668.xml"/><Relationship Id="rId50" Type="http://schemas.openxmlformats.org/officeDocument/2006/relationships/slideLayout" Target="../slideLayouts/slideLayout671.xml"/><Relationship Id="rId55" Type="http://schemas.openxmlformats.org/officeDocument/2006/relationships/slideLayout" Target="../slideLayouts/slideLayout676.xml"/><Relationship Id="rId7" Type="http://schemas.openxmlformats.org/officeDocument/2006/relationships/slideLayout" Target="../slideLayouts/slideLayout628.xml"/><Relationship Id="rId2" Type="http://schemas.openxmlformats.org/officeDocument/2006/relationships/slideLayout" Target="../slideLayouts/slideLayout623.xml"/><Relationship Id="rId16" Type="http://schemas.openxmlformats.org/officeDocument/2006/relationships/slideLayout" Target="../slideLayouts/slideLayout637.xml"/><Relationship Id="rId29" Type="http://schemas.openxmlformats.org/officeDocument/2006/relationships/slideLayout" Target="../slideLayouts/slideLayout650.xml"/><Relationship Id="rId11" Type="http://schemas.openxmlformats.org/officeDocument/2006/relationships/slideLayout" Target="../slideLayouts/slideLayout632.xml"/><Relationship Id="rId24" Type="http://schemas.openxmlformats.org/officeDocument/2006/relationships/slideLayout" Target="../slideLayouts/slideLayout645.xml"/><Relationship Id="rId32" Type="http://schemas.openxmlformats.org/officeDocument/2006/relationships/slideLayout" Target="../slideLayouts/slideLayout653.xml"/><Relationship Id="rId37" Type="http://schemas.openxmlformats.org/officeDocument/2006/relationships/slideLayout" Target="../slideLayouts/slideLayout658.xml"/><Relationship Id="rId40" Type="http://schemas.openxmlformats.org/officeDocument/2006/relationships/slideLayout" Target="../slideLayouts/slideLayout661.xml"/><Relationship Id="rId45" Type="http://schemas.openxmlformats.org/officeDocument/2006/relationships/slideLayout" Target="../slideLayouts/slideLayout666.xml"/><Relationship Id="rId53" Type="http://schemas.openxmlformats.org/officeDocument/2006/relationships/slideLayout" Target="../slideLayouts/slideLayout674.xml"/><Relationship Id="rId58" Type="http://schemas.openxmlformats.org/officeDocument/2006/relationships/theme" Target="../theme/theme12.xml"/><Relationship Id="rId5" Type="http://schemas.openxmlformats.org/officeDocument/2006/relationships/slideLayout" Target="../slideLayouts/slideLayout626.xml"/><Relationship Id="rId61" Type="http://schemas.openxmlformats.org/officeDocument/2006/relationships/image" Target="../media/image1.emf"/><Relationship Id="rId19" Type="http://schemas.openxmlformats.org/officeDocument/2006/relationships/slideLayout" Target="../slideLayouts/slideLayout640.xml"/><Relationship Id="rId14" Type="http://schemas.openxmlformats.org/officeDocument/2006/relationships/slideLayout" Target="../slideLayouts/slideLayout635.xml"/><Relationship Id="rId22" Type="http://schemas.openxmlformats.org/officeDocument/2006/relationships/slideLayout" Target="../slideLayouts/slideLayout643.xml"/><Relationship Id="rId27" Type="http://schemas.openxmlformats.org/officeDocument/2006/relationships/slideLayout" Target="../slideLayouts/slideLayout648.xml"/><Relationship Id="rId30" Type="http://schemas.openxmlformats.org/officeDocument/2006/relationships/slideLayout" Target="../slideLayouts/slideLayout651.xml"/><Relationship Id="rId35" Type="http://schemas.openxmlformats.org/officeDocument/2006/relationships/slideLayout" Target="../slideLayouts/slideLayout656.xml"/><Relationship Id="rId43" Type="http://schemas.openxmlformats.org/officeDocument/2006/relationships/slideLayout" Target="../slideLayouts/slideLayout664.xml"/><Relationship Id="rId48" Type="http://schemas.openxmlformats.org/officeDocument/2006/relationships/slideLayout" Target="../slideLayouts/slideLayout669.xml"/><Relationship Id="rId56" Type="http://schemas.openxmlformats.org/officeDocument/2006/relationships/slideLayout" Target="../slideLayouts/slideLayout677.xml"/><Relationship Id="rId8" Type="http://schemas.openxmlformats.org/officeDocument/2006/relationships/slideLayout" Target="../slideLayouts/slideLayout629.xml"/><Relationship Id="rId51" Type="http://schemas.openxmlformats.org/officeDocument/2006/relationships/slideLayout" Target="../slideLayouts/slideLayout672.xml"/><Relationship Id="rId3" Type="http://schemas.openxmlformats.org/officeDocument/2006/relationships/slideLayout" Target="../slideLayouts/slideLayout624.xml"/><Relationship Id="rId12" Type="http://schemas.openxmlformats.org/officeDocument/2006/relationships/slideLayout" Target="../slideLayouts/slideLayout633.xml"/><Relationship Id="rId17" Type="http://schemas.openxmlformats.org/officeDocument/2006/relationships/slideLayout" Target="../slideLayouts/slideLayout638.xml"/><Relationship Id="rId25" Type="http://schemas.openxmlformats.org/officeDocument/2006/relationships/slideLayout" Target="../slideLayouts/slideLayout646.xml"/><Relationship Id="rId33" Type="http://schemas.openxmlformats.org/officeDocument/2006/relationships/slideLayout" Target="../slideLayouts/slideLayout654.xml"/><Relationship Id="rId38" Type="http://schemas.openxmlformats.org/officeDocument/2006/relationships/slideLayout" Target="../slideLayouts/slideLayout659.xml"/><Relationship Id="rId46" Type="http://schemas.openxmlformats.org/officeDocument/2006/relationships/slideLayout" Target="../slideLayouts/slideLayout667.xml"/><Relationship Id="rId59" Type="http://schemas.openxmlformats.org/officeDocument/2006/relationships/tags" Target="../tags/tag76.xml"/><Relationship Id="rId20" Type="http://schemas.openxmlformats.org/officeDocument/2006/relationships/slideLayout" Target="../slideLayouts/slideLayout641.xml"/><Relationship Id="rId41" Type="http://schemas.openxmlformats.org/officeDocument/2006/relationships/slideLayout" Target="../slideLayouts/slideLayout662.xml"/><Relationship Id="rId54" Type="http://schemas.openxmlformats.org/officeDocument/2006/relationships/slideLayout" Target="../slideLayouts/slideLayout675.xml"/><Relationship Id="rId1" Type="http://schemas.openxmlformats.org/officeDocument/2006/relationships/slideLayout" Target="../slideLayouts/slideLayout622.xml"/><Relationship Id="rId6" Type="http://schemas.openxmlformats.org/officeDocument/2006/relationships/slideLayout" Target="../slideLayouts/slideLayout627.xml"/><Relationship Id="rId15" Type="http://schemas.openxmlformats.org/officeDocument/2006/relationships/slideLayout" Target="../slideLayouts/slideLayout636.xml"/><Relationship Id="rId23" Type="http://schemas.openxmlformats.org/officeDocument/2006/relationships/slideLayout" Target="../slideLayouts/slideLayout644.xml"/><Relationship Id="rId28" Type="http://schemas.openxmlformats.org/officeDocument/2006/relationships/slideLayout" Target="../slideLayouts/slideLayout649.xml"/><Relationship Id="rId36" Type="http://schemas.openxmlformats.org/officeDocument/2006/relationships/slideLayout" Target="../slideLayouts/slideLayout657.xml"/><Relationship Id="rId49" Type="http://schemas.openxmlformats.org/officeDocument/2006/relationships/slideLayout" Target="../slideLayouts/slideLayout670.xml"/><Relationship Id="rId57" Type="http://schemas.openxmlformats.org/officeDocument/2006/relationships/slideLayout" Target="../slideLayouts/slideLayout678.xml"/><Relationship Id="rId10" Type="http://schemas.openxmlformats.org/officeDocument/2006/relationships/slideLayout" Target="../slideLayouts/slideLayout631.xml"/><Relationship Id="rId31" Type="http://schemas.openxmlformats.org/officeDocument/2006/relationships/slideLayout" Target="../slideLayouts/slideLayout652.xml"/><Relationship Id="rId44" Type="http://schemas.openxmlformats.org/officeDocument/2006/relationships/slideLayout" Target="../slideLayouts/slideLayout665.xml"/><Relationship Id="rId52" Type="http://schemas.openxmlformats.org/officeDocument/2006/relationships/slideLayout" Target="../slideLayouts/slideLayout673.xml"/><Relationship Id="rId60" Type="http://schemas.openxmlformats.org/officeDocument/2006/relationships/oleObject" Target="../embeddings/oleObject67.bin"/><Relationship Id="rId4" Type="http://schemas.openxmlformats.org/officeDocument/2006/relationships/slideLayout" Target="../slideLayouts/slideLayout625.xml"/><Relationship Id="rId9" Type="http://schemas.openxmlformats.org/officeDocument/2006/relationships/slideLayout" Target="../slideLayouts/slideLayout63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691.xml"/><Relationship Id="rId18" Type="http://schemas.openxmlformats.org/officeDocument/2006/relationships/slideLayout" Target="../slideLayouts/slideLayout696.xml"/><Relationship Id="rId26" Type="http://schemas.openxmlformats.org/officeDocument/2006/relationships/slideLayout" Target="../slideLayouts/slideLayout704.xml"/><Relationship Id="rId39" Type="http://schemas.openxmlformats.org/officeDocument/2006/relationships/slideLayout" Target="../slideLayouts/slideLayout717.xml"/><Relationship Id="rId21" Type="http://schemas.openxmlformats.org/officeDocument/2006/relationships/slideLayout" Target="../slideLayouts/slideLayout699.xml"/><Relationship Id="rId34" Type="http://schemas.openxmlformats.org/officeDocument/2006/relationships/slideLayout" Target="../slideLayouts/slideLayout712.xml"/><Relationship Id="rId42" Type="http://schemas.openxmlformats.org/officeDocument/2006/relationships/slideLayout" Target="../slideLayouts/slideLayout720.xml"/><Relationship Id="rId47" Type="http://schemas.openxmlformats.org/officeDocument/2006/relationships/slideLayout" Target="../slideLayouts/slideLayout725.xml"/><Relationship Id="rId50" Type="http://schemas.openxmlformats.org/officeDocument/2006/relationships/slideLayout" Target="../slideLayouts/slideLayout728.xml"/><Relationship Id="rId55" Type="http://schemas.openxmlformats.org/officeDocument/2006/relationships/slideLayout" Target="../slideLayouts/slideLayout733.xml"/><Relationship Id="rId7" Type="http://schemas.openxmlformats.org/officeDocument/2006/relationships/slideLayout" Target="../slideLayouts/slideLayout685.xml"/><Relationship Id="rId2" Type="http://schemas.openxmlformats.org/officeDocument/2006/relationships/slideLayout" Target="../slideLayouts/slideLayout680.xml"/><Relationship Id="rId16" Type="http://schemas.openxmlformats.org/officeDocument/2006/relationships/slideLayout" Target="../slideLayouts/slideLayout694.xml"/><Relationship Id="rId29" Type="http://schemas.openxmlformats.org/officeDocument/2006/relationships/slideLayout" Target="../slideLayouts/slideLayout707.xml"/><Relationship Id="rId11" Type="http://schemas.openxmlformats.org/officeDocument/2006/relationships/slideLayout" Target="../slideLayouts/slideLayout689.xml"/><Relationship Id="rId24" Type="http://schemas.openxmlformats.org/officeDocument/2006/relationships/slideLayout" Target="../slideLayouts/slideLayout702.xml"/><Relationship Id="rId32" Type="http://schemas.openxmlformats.org/officeDocument/2006/relationships/slideLayout" Target="../slideLayouts/slideLayout710.xml"/><Relationship Id="rId37" Type="http://schemas.openxmlformats.org/officeDocument/2006/relationships/slideLayout" Target="../slideLayouts/slideLayout715.xml"/><Relationship Id="rId40" Type="http://schemas.openxmlformats.org/officeDocument/2006/relationships/slideLayout" Target="../slideLayouts/slideLayout718.xml"/><Relationship Id="rId45" Type="http://schemas.openxmlformats.org/officeDocument/2006/relationships/slideLayout" Target="../slideLayouts/slideLayout723.xml"/><Relationship Id="rId53" Type="http://schemas.openxmlformats.org/officeDocument/2006/relationships/slideLayout" Target="../slideLayouts/slideLayout731.xml"/><Relationship Id="rId58" Type="http://schemas.openxmlformats.org/officeDocument/2006/relationships/theme" Target="../theme/theme13.xml"/><Relationship Id="rId5" Type="http://schemas.openxmlformats.org/officeDocument/2006/relationships/slideLayout" Target="../slideLayouts/slideLayout683.xml"/><Relationship Id="rId61" Type="http://schemas.openxmlformats.org/officeDocument/2006/relationships/image" Target="../media/image1.emf"/><Relationship Id="rId19" Type="http://schemas.openxmlformats.org/officeDocument/2006/relationships/slideLayout" Target="../slideLayouts/slideLayout697.xml"/><Relationship Id="rId14" Type="http://schemas.openxmlformats.org/officeDocument/2006/relationships/slideLayout" Target="../slideLayouts/slideLayout692.xml"/><Relationship Id="rId22" Type="http://schemas.openxmlformats.org/officeDocument/2006/relationships/slideLayout" Target="../slideLayouts/slideLayout700.xml"/><Relationship Id="rId27" Type="http://schemas.openxmlformats.org/officeDocument/2006/relationships/slideLayout" Target="../slideLayouts/slideLayout705.xml"/><Relationship Id="rId30" Type="http://schemas.openxmlformats.org/officeDocument/2006/relationships/slideLayout" Target="../slideLayouts/slideLayout708.xml"/><Relationship Id="rId35" Type="http://schemas.openxmlformats.org/officeDocument/2006/relationships/slideLayout" Target="../slideLayouts/slideLayout713.xml"/><Relationship Id="rId43" Type="http://schemas.openxmlformats.org/officeDocument/2006/relationships/slideLayout" Target="../slideLayouts/slideLayout721.xml"/><Relationship Id="rId48" Type="http://schemas.openxmlformats.org/officeDocument/2006/relationships/slideLayout" Target="../slideLayouts/slideLayout726.xml"/><Relationship Id="rId56" Type="http://schemas.openxmlformats.org/officeDocument/2006/relationships/slideLayout" Target="../slideLayouts/slideLayout734.xml"/><Relationship Id="rId8" Type="http://schemas.openxmlformats.org/officeDocument/2006/relationships/slideLayout" Target="../slideLayouts/slideLayout686.xml"/><Relationship Id="rId51" Type="http://schemas.openxmlformats.org/officeDocument/2006/relationships/slideLayout" Target="../slideLayouts/slideLayout729.xml"/><Relationship Id="rId3" Type="http://schemas.openxmlformats.org/officeDocument/2006/relationships/slideLayout" Target="../slideLayouts/slideLayout681.xml"/><Relationship Id="rId12" Type="http://schemas.openxmlformats.org/officeDocument/2006/relationships/slideLayout" Target="../slideLayouts/slideLayout690.xml"/><Relationship Id="rId17" Type="http://schemas.openxmlformats.org/officeDocument/2006/relationships/slideLayout" Target="../slideLayouts/slideLayout695.xml"/><Relationship Id="rId25" Type="http://schemas.openxmlformats.org/officeDocument/2006/relationships/slideLayout" Target="../slideLayouts/slideLayout703.xml"/><Relationship Id="rId33" Type="http://schemas.openxmlformats.org/officeDocument/2006/relationships/slideLayout" Target="../slideLayouts/slideLayout711.xml"/><Relationship Id="rId38" Type="http://schemas.openxmlformats.org/officeDocument/2006/relationships/slideLayout" Target="../slideLayouts/slideLayout716.xml"/><Relationship Id="rId46" Type="http://schemas.openxmlformats.org/officeDocument/2006/relationships/slideLayout" Target="../slideLayouts/slideLayout724.xml"/><Relationship Id="rId59" Type="http://schemas.openxmlformats.org/officeDocument/2006/relationships/tags" Target="../tags/tag78.xml"/><Relationship Id="rId20" Type="http://schemas.openxmlformats.org/officeDocument/2006/relationships/slideLayout" Target="../slideLayouts/slideLayout698.xml"/><Relationship Id="rId41" Type="http://schemas.openxmlformats.org/officeDocument/2006/relationships/slideLayout" Target="../slideLayouts/slideLayout719.xml"/><Relationship Id="rId54" Type="http://schemas.openxmlformats.org/officeDocument/2006/relationships/slideLayout" Target="../slideLayouts/slideLayout732.xml"/><Relationship Id="rId1" Type="http://schemas.openxmlformats.org/officeDocument/2006/relationships/slideLayout" Target="../slideLayouts/slideLayout679.xml"/><Relationship Id="rId6" Type="http://schemas.openxmlformats.org/officeDocument/2006/relationships/slideLayout" Target="../slideLayouts/slideLayout684.xml"/><Relationship Id="rId15" Type="http://schemas.openxmlformats.org/officeDocument/2006/relationships/slideLayout" Target="../slideLayouts/slideLayout693.xml"/><Relationship Id="rId23" Type="http://schemas.openxmlformats.org/officeDocument/2006/relationships/slideLayout" Target="../slideLayouts/slideLayout701.xml"/><Relationship Id="rId28" Type="http://schemas.openxmlformats.org/officeDocument/2006/relationships/slideLayout" Target="../slideLayouts/slideLayout706.xml"/><Relationship Id="rId36" Type="http://schemas.openxmlformats.org/officeDocument/2006/relationships/slideLayout" Target="../slideLayouts/slideLayout714.xml"/><Relationship Id="rId49" Type="http://schemas.openxmlformats.org/officeDocument/2006/relationships/slideLayout" Target="../slideLayouts/slideLayout727.xml"/><Relationship Id="rId57" Type="http://schemas.openxmlformats.org/officeDocument/2006/relationships/slideLayout" Target="../slideLayouts/slideLayout735.xml"/><Relationship Id="rId10" Type="http://schemas.openxmlformats.org/officeDocument/2006/relationships/slideLayout" Target="../slideLayouts/slideLayout688.xml"/><Relationship Id="rId31" Type="http://schemas.openxmlformats.org/officeDocument/2006/relationships/slideLayout" Target="../slideLayouts/slideLayout709.xml"/><Relationship Id="rId44" Type="http://schemas.openxmlformats.org/officeDocument/2006/relationships/slideLayout" Target="../slideLayouts/slideLayout722.xml"/><Relationship Id="rId52" Type="http://schemas.openxmlformats.org/officeDocument/2006/relationships/slideLayout" Target="../slideLayouts/slideLayout730.xml"/><Relationship Id="rId60" Type="http://schemas.openxmlformats.org/officeDocument/2006/relationships/oleObject" Target="../embeddings/oleObject69.bin"/><Relationship Id="rId4" Type="http://schemas.openxmlformats.org/officeDocument/2006/relationships/slideLayout" Target="../slideLayouts/slideLayout682.xml"/><Relationship Id="rId9" Type="http://schemas.openxmlformats.org/officeDocument/2006/relationships/slideLayout" Target="../slideLayouts/slideLayout68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tags" Target="../tags/tag3.xml"/><Relationship Id="rId5" Type="http://schemas.openxmlformats.org/officeDocument/2006/relationships/slideLayout" Target="../slideLayouts/slideLayout61.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oleObject" Target="../embeddings/oleObject2.bin"/><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theme" Target="../theme/theme2.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image" Target="../media/image17.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55" Type="http://schemas.openxmlformats.org/officeDocument/2006/relationships/slideLayout" Target="../slideLayouts/slideLayout167.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9" Type="http://schemas.openxmlformats.org/officeDocument/2006/relationships/slideLayout" Target="../slideLayouts/slideLayout141.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3" Type="http://schemas.openxmlformats.org/officeDocument/2006/relationships/slideLayout" Target="../slideLayouts/slideLayout165.xml"/><Relationship Id="rId58" Type="http://schemas.openxmlformats.org/officeDocument/2006/relationships/tags" Target="../tags/tag4.xml"/><Relationship Id="rId5" Type="http://schemas.openxmlformats.org/officeDocument/2006/relationships/slideLayout" Target="../slideLayouts/slideLayout117.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56" Type="http://schemas.openxmlformats.org/officeDocument/2006/relationships/slideLayout" Target="../slideLayouts/slideLayout168.xml"/><Relationship Id="rId8" Type="http://schemas.openxmlformats.org/officeDocument/2006/relationships/slideLayout" Target="../slideLayouts/slideLayout120.xml"/><Relationship Id="rId51" Type="http://schemas.openxmlformats.org/officeDocument/2006/relationships/slideLayout" Target="../slideLayouts/slideLayout163.xml"/><Relationship Id="rId3" Type="http://schemas.openxmlformats.org/officeDocument/2006/relationships/slideLayout" Target="../slideLayouts/slideLayout115.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59" Type="http://schemas.openxmlformats.org/officeDocument/2006/relationships/oleObject" Target="../embeddings/oleObject3.bin"/><Relationship Id="rId20" Type="http://schemas.openxmlformats.org/officeDocument/2006/relationships/slideLayout" Target="../slideLayouts/slideLayout132.xml"/><Relationship Id="rId41" Type="http://schemas.openxmlformats.org/officeDocument/2006/relationships/slideLayout" Target="../slideLayouts/slideLayout153.xml"/><Relationship Id="rId54" Type="http://schemas.openxmlformats.org/officeDocument/2006/relationships/slideLayout" Target="../slideLayouts/slideLayout166.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57" Type="http://schemas.openxmlformats.org/officeDocument/2006/relationships/theme" Target="../theme/theme3.xml"/><Relationship Id="rId10" Type="http://schemas.openxmlformats.org/officeDocument/2006/relationships/slideLayout" Target="../slideLayouts/slideLayout122.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slideLayout" Target="../slideLayouts/slideLayout164.xml"/><Relationship Id="rId60" Type="http://schemas.openxmlformats.org/officeDocument/2006/relationships/image" Target="../media/image17.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9" Type="http://schemas.openxmlformats.org/officeDocument/2006/relationships/slideLayout" Target="../slideLayouts/slideLayout207.xml"/><Relationship Id="rId21" Type="http://schemas.openxmlformats.org/officeDocument/2006/relationships/slideLayout" Target="../slideLayouts/slideLayout189.xml"/><Relationship Id="rId34" Type="http://schemas.openxmlformats.org/officeDocument/2006/relationships/slideLayout" Target="../slideLayouts/slideLayout202.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50" Type="http://schemas.openxmlformats.org/officeDocument/2006/relationships/slideLayout" Target="../slideLayouts/slideLayout218.xml"/><Relationship Id="rId55" Type="http://schemas.openxmlformats.org/officeDocument/2006/relationships/slideLayout" Target="../slideLayouts/slideLayout223.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9" Type="http://schemas.openxmlformats.org/officeDocument/2006/relationships/slideLayout" Target="../slideLayouts/slideLayout197.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53" Type="http://schemas.openxmlformats.org/officeDocument/2006/relationships/slideLayout" Target="../slideLayouts/slideLayout221.xml"/><Relationship Id="rId58" Type="http://schemas.openxmlformats.org/officeDocument/2006/relationships/theme" Target="../theme/theme4.xml"/><Relationship Id="rId5" Type="http://schemas.openxmlformats.org/officeDocument/2006/relationships/slideLayout" Target="../slideLayouts/slideLayout173.xml"/><Relationship Id="rId61" Type="http://schemas.openxmlformats.org/officeDocument/2006/relationships/image" Target="../media/image17.emf"/><Relationship Id="rId19" Type="http://schemas.openxmlformats.org/officeDocument/2006/relationships/slideLayout" Target="../slideLayouts/slideLayout18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56" Type="http://schemas.openxmlformats.org/officeDocument/2006/relationships/slideLayout" Target="../slideLayouts/slideLayout224.xml"/><Relationship Id="rId8" Type="http://schemas.openxmlformats.org/officeDocument/2006/relationships/slideLayout" Target="../slideLayouts/slideLayout176.xml"/><Relationship Id="rId51" Type="http://schemas.openxmlformats.org/officeDocument/2006/relationships/slideLayout" Target="../slideLayouts/slideLayout219.xml"/><Relationship Id="rId3" Type="http://schemas.openxmlformats.org/officeDocument/2006/relationships/slideLayout" Target="../slideLayouts/slideLayout171.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59" Type="http://schemas.openxmlformats.org/officeDocument/2006/relationships/tags" Target="../tags/tag5.xml"/><Relationship Id="rId20" Type="http://schemas.openxmlformats.org/officeDocument/2006/relationships/slideLayout" Target="../slideLayouts/slideLayout188.xml"/><Relationship Id="rId41" Type="http://schemas.openxmlformats.org/officeDocument/2006/relationships/slideLayout" Target="../slideLayouts/slideLayout209.xml"/><Relationship Id="rId54" Type="http://schemas.openxmlformats.org/officeDocument/2006/relationships/slideLayout" Target="../slideLayouts/slideLayout222.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57" Type="http://schemas.openxmlformats.org/officeDocument/2006/relationships/slideLayout" Target="../slideLayouts/slideLayout225.xml"/><Relationship Id="rId10" Type="http://schemas.openxmlformats.org/officeDocument/2006/relationships/slideLayout" Target="../slideLayouts/slideLayout178.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slideLayout" Target="../slideLayouts/slideLayout220.xml"/><Relationship Id="rId60" Type="http://schemas.openxmlformats.org/officeDocument/2006/relationships/oleObject" Target="../embeddings/oleObject4.bin"/><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51.xml"/><Relationship Id="rId21" Type="http://schemas.openxmlformats.org/officeDocument/2006/relationships/slideLayout" Target="../slideLayouts/slideLayout246.xml"/><Relationship Id="rId34" Type="http://schemas.openxmlformats.org/officeDocument/2006/relationships/slideLayout" Target="../slideLayouts/slideLayout259.xml"/><Relationship Id="rId42" Type="http://schemas.openxmlformats.org/officeDocument/2006/relationships/slideLayout" Target="../slideLayouts/slideLayout267.xml"/><Relationship Id="rId47" Type="http://schemas.openxmlformats.org/officeDocument/2006/relationships/slideLayout" Target="../slideLayouts/slideLayout272.xml"/><Relationship Id="rId50" Type="http://schemas.openxmlformats.org/officeDocument/2006/relationships/slideLayout" Target="../slideLayouts/slideLayout275.xml"/><Relationship Id="rId55" Type="http://schemas.openxmlformats.org/officeDocument/2006/relationships/slideLayout" Target="../slideLayouts/slideLayout280.xml"/><Relationship Id="rId63" Type="http://schemas.openxmlformats.org/officeDocument/2006/relationships/slideLayout" Target="../slideLayouts/slideLayout288.xml"/><Relationship Id="rId7" Type="http://schemas.openxmlformats.org/officeDocument/2006/relationships/slideLayout" Target="../slideLayouts/slideLayout232.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9" Type="http://schemas.openxmlformats.org/officeDocument/2006/relationships/slideLayout" Target="../slideLayouts/slideLayout254.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slideLayout" Target="../slideLayouts/slideLayout262.xml"/><Relationship Id="rId40" Type="http://schemas.openxmlformats.org/officeDocument/2006/relationships/slideLayout" Target="../slideLayouts/slideLayout265.xml"/><Relationship Id="rId45" Type="http://schemas.openxmlformats.org/officeDocument/2006/relationships/slideLayout" Target="../slideLayouts/slideLayout270.xml"/><Relationship Id="rId53" Type="http://schemas.openxmlformats.org/officeDocument/2006/relationships/slideLayout" Target="../slideLayouts/slideLayout278.xml"/><Relationship Id="rId58" Type="http://schemas.openxmlformats.org/officeDocument/2006/relationships/slideLayout" Target="../slideLayouts/slideLayout283.xml"/><Relationship Id="rId66" Type="http://schemas.openxmlformats.org/officeDocument/2006/relationships/oleObject" Target="../embeddings/oleObject5.bin"/><Relationship Id="rId5" Type="http://schemas.openxmlformats.org/officeDocument/2006/relationships/slideLayout" Target="../slideLayouts/slideLayout230.xml"/><Relationship Id="rId61" Type="http://schemas.openxmlformats.org/officeDocument/2006/relationships/slideLayout" Target="../slideLayouts/slideLayout286.xml"/><Relationship Id="rId19" Type="http://schemas.openxmlformats.org/officeDocument/2006/relationships/slideLayout" Target="../slideLayouts/slideLayout24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43" Type="http://schemas.openxmlformats.org/officeDocument/2006/relationships/slideLayout" Target="../slideLayouts/slideLayout268.xml"/><Relationship Id="rId48" Type="http://schemas.openxmlformats.org/officeDocument/2006/relationships/slideLayout" Target="../slideLayouts/slideLayout273.xml"/><Relationship Id="rId56" Type="http://schemas.openxmlformats.org/officeDocument/2006/relationships/slideLayout" Target="../slideLayouts/slideLayout281.xml"/><Relationship Id="rId64" Type="http://schemas.openxmlformats.org/officeDocument/2006/relationships/theme" Target="../theme/theme5.xml"/><Relationship Id="rId8" Type="http://schemas.openxmlformats.org/officeDocument/2006/relationships/slideLayout" Target="../slideLayouts/slideLayout233.xml"/><Relationship Id="rId51" Type="http://schemas.openxmlformats.org/officeDocument/2006/relationships/slideLayout" Target="../slideLayouts/slideLayout276.xml"/><Relationship Id="rId3" Type="http://schemas.openxmlformats.org/officeDocument/2006/relationships/slideLayout" Target="../slideLayouts/slideLayout228.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38" Type="http://schemas.openxmlformats.org/officeDocument/2006/relationships/slideLayout" Target="../slideLayouts/slideLayout263.xml"/><Relationship Id="rId46" Type="http://schemas.openxmlformats.org/officeDocument/2006/relationships/slideLayout" Target="../slideLayouts/slideLayout271.xml"/><Relationship Id="rId59" Type="http://schemas.openxmlformats.org/officeDocument/2006/relationships/slideLayout" Target="../slideLayouts/slideLayout284.xml"/><Relationship Id="rId67" Type="http://schemas.openxmlformats.org/officeDocument/2006/relationships/image" Target="../media/image17.emf"/><Relationship Id="rId20" Type="http://schemas.openxmlformats.org/officeDocument/2006/relationships/slideLayout" Target="../slideLayouts/slideLayout245.xml"/><Relationship Id="rId41" Type="http://schemas.openxmlformats.org/officeDocument/2006/relationships/slideLayout" Target="../slideLayouts/slideLayout266.xml"/><Relationship Id="rId54" Type="http://schemas.openxmlformats.org/officeDocument/2006/relationships/slideLayout" Target="../slideLayouts/slideLayout279.xml"/><Relationship Id="rId62" Type="http://schemas.openxmlformats.org/officeDocument/2006/relationships/slideLayout" Target="../slideLayouts/slideLayout28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slideLayout" Target="../slideLayouts/slideLayout261.xml"/><Relationship Id="rId49" Type="http://schemas.openxmlformats.org/officeDocument/2006/relationships/slideLayout" Target="../slideLayouts/slideLayout274.xml"/><Relationship Id="rId57" Type="http://schemas.openxmlformats.org/officeDocument/2006/relationships/slideLayout" Target="../slideLayouts/slideLayout282.xml"/><Relationship Id="rId10" Type="http://schemas.openxmlformats.org/officeDocument/2006/relationships/slideLayout" Target="../slideLayouts/slideLayout235.xml"/><Relationship Id="rId31" Type="http://schemas.openxmlformats.org/officeDocument/2006/relationships/slideLayout" Target="../slideLayouts/slideLayout256.xml"/><Relationship Id="rId44" Type="http://schemas.openxmlformats.org/officeDocument/2006/relationships/slideLayout" Target="../slideLayouts/slideLayout269.xml"/><Relationship Id="rId52" Type="http://schemas.openxmlformats.org/officeDocument/2006/relationships/slideLayout" Target="../slideLayouts/slideLayout277.xml"/><Relationship Id="rId60" Type="http://schemas.openxmlformats.org/officeDocument/2006/relationships/slideLayout" Target="../slideLayouts/slideLayout285.xml"/><Relationship Id="rId65" Type="http://schemas.openxmlformats.org/officeDocument/2006/relationships/tags" Target="../tags/tag6.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39" Type="http://schemas.openxmlformats.org/officeDocument/2006/relationships/slideLayout" Target="../slideLayouts/slideLayout264.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314.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42" Type="http://schemas.openxmlformats.org/officeDocument/2006/relationships/slideLayout" Target="../slideLayouts/slideLayout330.xml"/><Relationship Id="rId47" Type="http://schemas.openxmlformats.org/officeDocument/2006/relationships/slideLayout" Target="../slideLayouts/slideLayout335.xml"/><Relationship Id="rId50" Type="http://schemas.openxmlformats.org/officeDocument/2006/relationships/slideLayout" Target="../slideLayouts/slideLayout338.xml"/><Relationship Id="rId55" Type="http://schemas.openxmlformats.org/officeDocument/2006/relationships/slideLayout" Target="../slideLayouts/slideLayout343.xml"/><Relationship Id="rId63" Type="http://schemas.openxmlformats.org/officeDocument/2006/relationships/tags" Target="../tags/tag11.xml"/><Relationship Id="rId68" Type="http://schemas.openxmlformats.org/officeDocument/2006/relationships/image" Target="../media/image20.emf"/><Relationship Id="rId7" Type="http://schemas.openxmlformats.org/officeDocument/2006/relationships/slideLayout" Target="../slideLayouts/slideLayout29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9" Type="http://schemas.openxmlformats.org/officeDocument/2006/relationships/slideLayout" Target="../slideLayouts/slideLayout317.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slideLayout" Target="../slideLayouts/slideLayout325.xml"/><Relationship Id="rId40" Type="http://schemas.openxmlformats.org/officeDocument/2006/relationships/slideLayout" Target="../slideLayouts/slideLayout328.xml"/><Relationship Id="rId45" Type="http://schemas.openxmlformats.org/officeDocument/2006/relationships/slideLayout" Target="../slideLayouts/slideLayout333.xml"/><Relationship Id="rId53" Type="http://schemas.openxmlformats.org/officeDocument/2006/relationships/slideLayout" Target="../slideLayouts/slideLayout341.xml"/><Relationship Id="rId58" Type="http://schemas.openxmlformats.org/officeDocument/2006/relationships/theme" Target="../theme/theme6.xml"/><Relationship Id="rId66" Type="http://schemas.openxmlformats.org/officeDocument/2006/relationships/oleObject" Target="../embeddings/oleObject6.bin"/><Relationship Id="rId5" Type="http://schemas.openxmlformats.org/officeDocument/2006/relationships/slideLayout" Target="../slideLayouts/slideLayout293.xml"/><Relationship Id="rId61" Type="http://schemas.openxmlformats.org/officeDocument/2006/relationships/tags" Target="../tags/tag9.xml"/><Relationship Id="rId19" Type="http://schemas.openxmlformats.org/officeDocument/2006/relationships/slideLayout" Target="../slideLayouts/slideLayout30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43" Type="http://schemas.openxmlformats.org/officeDocument/2006/relationships/slideLayout" Target="../slideLayouts/slideLayout331.xml"/><Relationship Id="rId48" Type="http://schemas.openxmlformats.org/officeDocument/2006/relationships/slideLayout" Target="../slideLayouts/slideLayout336.xml"/><Relationship Id="rId56" Type="http://schemas.openxmlformats.org/officeDocument/2006/relationships/slideLayout" Target="../slideLayouts/slideLayout344.xml"/><Relationship Id="rId64" Type="http://schemas.openxmlformats.org/officeDocument/2006/relationships/tags" Target="../tags/tag12.xml"/><Relationship Id="rId8" Type="http://schemas.openxmlformats.org/officeDocument/2006/relationships/slideLayout" Target="../slideLayouts/slideLayout296.xml"/><Relationship Id="rId51" Type="http://schemas.openxmlformats.org/officeDocument/2006/relationships/slideLayout" Target="../slideLayouts/slideLayout339.xml"/><Relationship Id="rId3" Type="http://schemas.openxmlformats.org/officeDocument/2006/relationships/slideLayout" Target="../slideLayouts/slideLayout291.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slideLayout" Target="../slideLayouts/slideLayout326.xml"/><Relationship Id="rId46" Type="http://schemas.openxmlformats.org/officeDocument/2006/relationships/slideLayout" Target="../slideLayouts/slideLayout334.xml"/><Relationship Id="rId59" Type="http://schemas.openxmlformats.org/officeDocument/2006/relationships/tags" Target="../tags/tag7.xml"/><Relationship Id="rId67" Type="http://schemas.openxmlformats.org/officeDocument/2006/relationships/image" Target="../media/image19.emf"/><Relationship Id="rId20" Type="http://schemas.openxmlformats.org/officeDocument/2006/relationships/slideLayout" Target="../slideLayouts/slideLayout308.xml"/><Relationship Id="rId41" Type="http://schemas.openxmlformats.org/officeDocument/2006/relationships/slideLayout" Target="../slideLayouts/slideLayout329.xml"/><Relationship Id="rId54" Type="http://schemas.openxmlformats.org/officeDocument/2006/relationships/slideLayout" Target="../slideLayouts/slideLayout342.xml"/><Relationship Id="rId62" Type="http://schemas.openxmlformats.org/officeDocument/2006/relationships/tags" Target="../tags/tag1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49" Type="http://schemas.openxmlformats.org/officeDocument/2006/relationships/slideLayout" Target="../slideLayouts/slideLayout337.xml"/><Relationship Id="rId57" Type="http://schemas.openxmlformats.org/officeDocument/2006/relationships/slideLayout" Target="../slideLayouts/slideLayout345.xml"/><Relationship Id="rId10" Type="http://schemas.openxmlformats.org/officeDocument/2006/relationships/slideLayout" Target="../slideLayouts/slideLayout298.xml"/><Relationship Id="rId31" Type="http://schemas.openxmlformats.org/officeDocument/2006/relationships/slideLayout" Target="../slideLayouts/slideLayout319.xml"/><Relationship Id="rId44" Type="http://schemas.openxmlformats.org/officeDocument/2006/relationships/slideLayout" Target="../slideLayouts/slideLayout332.xml"/><Relationship Id="rId52" Type="http://schemas.openxmlformats.org/officeDocument/2006/relationships/slideLayout" Target="../slideLayouts/slideLayout340.xml"/><Relationship Id="rId60" Type="http://schemas.openxmlformats.org/officeDocument/2006/relationships/tags" Target="../tags/tag8.xml"/><Relationship Id="rId65" Type="http://schemas.openxmlformats.org/officeDocument/2006/relationships/tags" Target="../tags/tag13.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39" Type="http://schemas.openxmlformats.org/officeDocument/2006/relationships/slideLayout" Target="../slideLayouts/slideLayout32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58.xml"/><Relationship Id="rId18" Type="http://schemas.openxmlformats.org/officeDocument/2006/relationships/slideLayout" Target="../slideLayouts/slideLayout363.xml"/><Relationship Id="rId26" Type="http://schemas.openxmlformats.org/officeDocument/2006/relationships/slideLayout" Target="../slideLayouts/slideLayout371.xml"/><Relationship Id="rId39" Type="http://schemas.openxmlformats.org/officeDocument/2006/relationships/slideLayout" Target="../slideLayouts/slideLayout384.xml"/><Relationship Id="rId21" Type="http://schemas.openxmlformats.org/officeDocument/2006/relationships/slideLayout" Target="../slideLayouts/slideLayout366.xml"/><Relationship Id="rId34" Type="http://schemas.openxmlformats.org/officeDocument/2006/relationships/slideLayout" Target="../slideLayouts/slideLayout379.xml"/><Relationship Id="rId42" Type="http://schemas.openxmlformats.org/officeDocument/2006/relationships/slideLayout" Target="../slideLayouts/slideLayout387.xml"/><Relationship Id="rId47" Type="http://schemas.openxmlformats.org/officeDocument/2006/relationships/slideLayout" Target="../slideLayouts/slideLayout392.xml"/><Relationship Id="rId50" Type="http://schemas.openxmlformats.org/officeDocument/2006/relationships/slideLayout" Target="../slideLayouts/slideLayout395.xml"/><Relationship Id="rId55" Type="http://schemas.openxmlformats.org/officeDocument/2006/relationships/slideLayout" Target="../slideLayouts/slideLayout400.xml"/><Relationship Id="rId7" Type="http://schemas.openxmlformats.org/officeDocument/2006/relationships/slideLayout" Target="../slideLayouts/slideLayout352.xml"/><Relationship Id="rId2" Type="http://schemas.openxmlformats.org/officeDocument/2006/relationships/slideLayout" Target="../slideLayouts/slideLayout347.xml"/><Relationship Id="rId16" Type="http://schemas.openxmlformats.org/officeDocument/2006/relationships/slideLayout" Target="../slideLayouts/slideLayout361.xml"/><Relationship Id="rId29" Type="http://schemas.openxmlformats.org/officeDocument/2006/relationships/slideLayout" Target="../slideLayouts/slideLayout374.xml"/><Relationship Id="rId11" Type="http://schemas.openxmlformats.org/officeDocument/2006/relationships/slideLayout" Target="../slideLayouts/slideLayout356.xml"/><Relationship Id="rId24" Type="http://schemas.openxmlformats.org/officeDocument/2006/relationships/slideLayout" Target="../slideLayouts/slideLayout369.xml"/><Relationship Id="rId32" Type="http://schemas.openxmlformats.org/officeDocument/2006/relationships/slideLayout" Target="../slideLayouts/slideLayout377.xml"/><Relationship Id="rId37" Type="http://schemas.openxmlformats.org/officeDocument/2006/relationships/slideLayout" Target="../slideLayouts/slideLayout382.xml"/><Relationship Id="rId40" Type="http://schemas.openxmlformats.org/officeDocument/2006/relationships/slideLayout" Target="../slideLayouts/slideLayout385.xml"/><Relationship Id="rId45" Type="http://schemas.openxmlformats.org/officeDocument/2006/relationships/slideLayout" Target="../slideLayouts/slideLayout390.xml"/><Relationship Id="rId53" Type="http://schemas.openxmlformats.org/officeDocument/2006/relationships/slideLayout" Target="../slideLayouts/slideLayout398.xml"/><Relationship Id="rId58" Type="http://schemas.openxmlformats.org/officeDocument/2006/relationships/tags" Target="../tags/tag71.xml"/><Relationship Id="rId5" Type="http://schemas.openxmlformats.org/officeDocument/2006/relationships/slideLayout" Target="../slideLayouts/slideLayout350.xml"/><Relationship Id="rId19" Type="http://schemas.openxmlformats.org/officeDocument/2006/relationships/slideLayout" Target="../slideLayouts/slideLayout364.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 Id="rId22" Type="http://schemas.openxmlformats.org/officeDocument/2006/relationships/slideLayout" Target="../slideLayouts/slideLayout367.xml"/><Relationship Id="rId27" Type="http://schemas.openxmlformats.org/officeDocument/2006/relationships/slideLayout" Target="../slideLayouts/slideLayout372.xml"/><Relationship Id="rId30" Type="http://schemas.openxmlformats.org/officeDocument/2006/relationships/slideLayout" Target="../slideLayouts/slideLayout375.xml"/><Relationship Id="rId35" Type="http://schemas.openxmlformats.org/officeDocument/2006/relationships/slideLayout" Target="../slideLayouts/slideLayout380.xml"/><Relationship Id="rId43" Type="http://schemas.openxmlformats.org/officeDocument/2006/relationships/slideLayout" Target="../slideLayouts/slideLayout388.xml"/><Relationship Id="rId48" Type="http://schemas.openxmlformats.org/officeDocument/2006/relationships/slideLayout" Target="../slideLayouts/slideLayout393.xml"/><Relationship Id="rId56" Type="http://schemas.openxmlformats.org/officeDocument/2006/relationships/slideLayout" Target="../slideLayouts/slideLayout401.xml"/><Relationship Id="rId8" Type="http://schemas.openxmlformats.org/officeDocument/2006/relationships/slideLayout" Target="../slideLayouts/slideLayout353.xml"/><Relationship Id="rId51" Type="http://schemas.openxmlformats.org/officeDocument/2006/relationships/slideLayout" Target="../slideLayouts/slideLayout396.xml"/><Relationship Id="rId3" Type="http://schemas.openxmlformats.org/officeDocument/2006/relationships/slideLayout" Target="../slideLayouts/slideLayout348.xml"/><Relationship Id="rId12" Type="http://schemas.openxmlformats.org/officeDocument/2006/relationships/slideLayout" Target="../slideLayouts/slideLayout357.xml"/><Relationship Id="rId17" Type="http://schemas.openxmlformats.org/officeDocument/2006/relationships/slideLayout" Target="../slideLayouts/slideLayout362.xml"/><Relationship Id="rId25" Type="http://schemas.openxmlformats.org/officeDocument/2006/relationships/slideLayout" Target="../slideLayouts/slideLayout370.xml"/><Relationship Id="rId33" Type="http://schemas.openxmlformats.org/officeDocument/2006/relationships/slideLayout" Target="../slideLayouts/slideLayout378.xml"/><Relationship Id="rId38" Type="http://schemas.openxmlformats.org/officeDocument/2006/relationships/slideLayout" Target="../slideLayouts/slideLayout383.xml"/><Relationship Id="rId46" Type="http://schemas.openxmlformats.org/officeDocument/2006/relationships/slideLayout" Target="../slideLayouts/slideLayout391.xml"/><Relationship Id="rId59" Type="http://schemas.openxmlformats.org/officeDocument/2006/relationships/oleObject" Target="../embeddings/oleObject64.bin"/><Relationship Id="rId20" Type="http://schemas.openxmlformats.org/officeDocument/2006/relationships/slideLayout" Target="../slideLayouts/slideLayout365.xml"/><Relationship Id="rId41" Type="http://schemas.openxmlformats.org/officeDocument/2006/relationships/slideLayout" Target="../slideLayouts/slideLayout386.xml"/><Relationship Id="rId54" Type="http://schemas.openxmlformats.org/officeDocument/2006/relationships/slideLayout" Target="../slideLayouts/slideLayout399.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5" Type="http://schemas.openxmlformats.org/officeDocument/2006/relationships/slideLayout" Target="../slideLayouts/slideLayout360.xml"/><Relationship Id="rId23" Type="http://schemas.openxmlformats.org/officeDocument/2006/relationships/slideLayout" Target="../slideLayouts/slideLayout368.xml"/><Relationship Id="rId28" Type="http://schemas.openxmlformats.org/officeDocument/2006/relationships/slideLayout" Target="../slideLayouts/slideLayout373.xml"/><Relationship Id="rId36" Type="http://schemas.openxmlformats.org/officeDocument/2006/relationships/slideLayout" Target="../slideLayouts/slideLayout381.xml"/><Relationship Id="rId49" Type="http://schemas.openxmlformats.org/officeDocument/2006/relationships/slideLayout" Target="../slideLayouts/slideLayout394.xml"/><Relationship Id="rId57" Type="http://schemas.openxmlformats.org/officeDocument/2006/relationships/theme" Target="../theme/theme7.xml"/><Relationship Id="rId10" Type="http://schemas.openxmlformats.org/officeDocument/2006/relationships/slideLayout" Target="../slideLayouts/slideLayout355.xml"/><Relationship Id="rId31" Type="http://schemas.openxmlformats.org/officeDocument/2006/relationships/slideLayout" Target="../slideLayouts/slideLayout376.xml"/><Relationship Id="rId44" Type="http://schemas.openxmlformats.org/officeDocument/2006/relationships/slideLayout" Target="../slideLayouts/slideLayout389.xml"/><Relationship Id="rId52" Type="http://schemas.openxmlformats.org/officeDocument/2006/relationships/slideLayout" Target="../slideLayouts/slideLayout397.xml"/><Relationship Id="rId60" Type="http://schemas.openxmlformats.org/officeDocument/2006/relationships/image" Target="../media/image33.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14.xml"/><Relationship Id="rId18" Type="http://schemas.openxmlformats.org/officeDocument/2006/relationships/slideLayout" Target="../slideLayouts/slideLayout419.xml"/><Relationship Id="rId26" Type="http://schemas.openxmlformats.org/officeDocument/2006/relationships/slideLayout" Target="../slideLayouts/slideLayout427.xml"/><Relationship Id="rId39" Type="http://schemas.openxmlformats.org/officeDocument/2006/relationships/slideLayout" Target="../slideLayouts/slideLayout440.xml"/><Relationship Id="rId21" Type="http://schemas.openxmlformats.org/officeDocument/2006/relationships/slideLayout" Target="../slideLayouts/slideLayout422.xml"/><Relationship Id="rId34" Type="http://schemas.openxmlformats.org/officeDocument/2006/relationships/slideLayout" Target="../slideLayouts/slideLayout435.xml"/><Relationship Id="rId42" Type="http://schemas.openxmlformats.org/officeDocument/2006/relationships/slideLayout" Target="../slideLayouts/slideLayout443.xml"/><Relationship Id="rId47" Type="http://schemas.openxmlformats.org/officeDocument/2006/relationships/slideLayout" Target="../slideLayouts/slideLayout448.xml"/><Relationship Id="rId50" Type="http://schemas.openxmlformats.org/officeDocument/2006/relationships/slideLayout" Target="../slideLayouts/slideLayout451.xml"/><Relationship Id="rId55" Type="http://schemas.openxmlformats.org/officeDocument/2006/relationships/slideLayout" Target="../slideLayouts/slideLayout456.xml"/><Relationship Id="rId7" Type="http://schemas.openxmlformats.org/officeDocument/2006/relationships/slideLayout" Target="../slideLayouts/slideLayout408.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29" Type="http://schemas.openxmlformats.org/officeDocument/2006/relationships/slideLayout" Target="../slideLayouts/slideLayout430.xml"/><Relationship Id="rId11" Type="http://schemas.openxmlformats.org/officeDocument/2006/relationships/slideLayout" Target="../slideLayouts/slideLayout412.xml"/><Relationship Id="rId24" Type="http://schemas.openxmlformats.org/officeDocument/2006/relationships/slideLayout" Target="../slideLayouts/slideLayout425.xml"/><Relationship Id="rId32" Type="http://schemas.openxmlformats.org/officeDocument/2006/relationships/slideLayout" Target="../slideLayouts/slideLayout433.xml"/><Relationship Id="rId37" Type="http://schemas.openxmlformats.org/officeDocument/2006/relationships/slideLayout" Target="../slideLayouts/slideLayout438.xml"/><Relationship Id="rId40" Type="http://schemas.openxmlformats.org/officeDocument/2006/relationships/slideLayout" Target="../slideLayouts/slideLayout441.xml"/><Relationship Id="rId45" Type="http://schemas.openxmlformats.org/officeDocument/2006/relationships/slideLayout" Target="../slideLayouts/slideLayout446.xml"/><Relationship Id="rId53" Type="http://schemas.openxmlformats.org/officeDocument/2006/relationships/slideLayout" Target="../slideLayouts/slideLayout454.xml"/><Relationship Id="rId58" Type="http://schemas.openxmlformats.org/officeDocument/2006/relationships/oleObject" Target="../embeddings/oleObject65.bin"/><Relationship Id="rId5" Type="http://schemas.openxmlformats.org/officeDocument/2006/relationships/slideLayout" Target="../slideLayouts/slideLayout406.xml"/><Relationship Id="rId19" Type="http://schemas.openxmlformats.org/officeDocument/2006/relationships/slideLayout" Target="../slideLayouts/slideLayout420.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 Id="rId22" Type="http://schemas.openxmlformats.org/officeDocument/2006/relationships/slideLayout" Target="../slideLayouts/slideLayout423.xml"/><Relationship Id="rId27" Type="http://schemas.openxmlformats.org/officeDocument/2006/relationships/slideLayout" Target="../slideLayouts/slideLayout428.xml"/><Relationship Id="rId30" Type="http://schemas.openxmlformats.org/officeDocument/2006/relationships/slideLayout" Target="../slideLayouts/slideLayout431.xml"/><Relationship Id="rId35" Type="http://schemas.openxmlformats.org/officeDocument/2006/relationships/slideLayout" Target="../slideLayouts/slideLayout436.xml"/><Relationship Id="rId43" Type="http://schemas.openxmlformats.org/officeDocument/2006/relationships/slideLayout" Target="../slideLayouts/slideLayout444.xml"/><Relationship Id="rId48" Type="http://schemas.openxmlformats.org/officeDocument/2006/relationships/slideLayout" Target="../slideLayouts/slideLayout449.xml"/><Relationship Id="rId56" Type="http://schemas.openxmlformats.org/officeDocument/2006/relationships/theme" Target="../theme/theme8.xml"/><Relationship Id="rId8" Type="http://schemas.openxmlformats.org/officeDocument/2006/relationships/slideLayout" Target="../slideLayouts/slideLayout409.xml"/><Relationship Id="rId51" Type="http://schemas.openxmlformats.org/officeDocument/2006/relationships/slideLayout" Target="../slideLayouts/slideLayout452.xml"/><Relationship Id="rId3" Type="http://schemas.openxmlformats.org/officeDocument/2006/relationships/slideLayout" Target="../slideLayouts/slideLayout404.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5" Type="http://schemas.openxmlformats.org/officeDocument/2006/relationships/slideLayout" Target="../slideLayouts/slideLayout426.xml"/><Relationship Id="rId33" Type="http://schemas.openxmlformats.org/officeDocument/2006/relationships/slideLayout" Target="../slideLayouts/slideLayout434.xml"/><Relationship Id="rId38" Type="http://schemas.openxmlformats.org/officeDocument/2006/relationships/slideLayout" Target="../slideLayouts/slideLayout439.xml"/><Relationship Id="rId46" Type="http://schemas.openxmlformats.org/officeDocument/2006/relationships/slideLayout" Target="../slideLayouts/slideLayout447.xml"/><Relationship Id="rId59" Type="http://schemas.openxmlformats.org/officeDocument/2006/relationships/image" Target="../media/image1.emf"/><Relationship Id="rId20" Type="http://schemas.openxmlformats.org/officeDocument/2006/relationships/slideLayout" Target="../slideLayouts/slideLayout421.xml"/><Relationship Id="rId41" Type="http://schemas.openxmlformats.org/officeDocument/2006/relationships/slideLayout" Target="../slideLayouts/slideLayout442.xml"/><Relationship Id="rId54" Type="http://schemas.openxmlformats.org/officeDocument/2006/relationships/slideLayout" Target="../slideLayouts/slideLayout455.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5" Type="http://schemas.openxmlformats.org/officeDocument/2006/relationships/slideLayout" Target="../slideLayouts/slideLayout416.xml"/><Relationship Id="rId23" Type="http://schemas.openxmlformats.org/officeDocument/2006/relationships/slideLayout" Target="../slideLayouts/slideLayout424.xml"/><Relationship Id="rId28" Type="http://schemas.openxmlformats.org/officeDocument/2006/relationships/slideLayout" Target="../slideLayouts/slideLayout429.xml"/><Relationship Id="rId36" Type="http://schemas.openxmlformats.org/officeDocument/2006/relationships/slideLayout" Target="../slideLayouts/slideLayout437.xml"/><Relationship Id="rId49" Type="http://schemas.openxmlformats.org/officeDocument/2006/relationships/slideLayout" Target="../slideLayouts/slideLayout450.xml"/><Relationship Id="rId57" Type="http://schemas.openxmlformats.org/officeDocument/2006/relationships/tags" Target="../tags/tag72.xml"/><Relationship Id="rId10" Type="http://schemas.openxmlformats.org/officeDocument/2006/relationships/slideLayout" Target="../slideLayouts/slideLayout411.xml"/><Relationship Id="rId31" Type="http://schemas.openxmlformats.org/officeDocument/2006/relationships/slideLayout" Target="../slideLayouts/slideLayout432.xml"/><Relationship Id="rId44" Type="http://schemas.openxmlformats.org/officeDocument/2006/relationships/slideLayout" Target="../slideLayouts/slideLayout445.xml"/><Relationship Id="rId52" Type="http://schemas.openxmlformats.org/officeDocument/2006/relationships/slideLayout" Target="../slideLayouts/slideLayout45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69.xml"/><Relationship Id="rId18" Type="http://schemas.openxmlformats.org/officeDocument/2006/relationships/slideLayout" Target="../slideLayouts/slideLayout474.xml"/><Relationship Id="rId26" Type="http://schemas.openxmlformats.org/officeDocument/2006/relationships/slideLayout" Target="../slideLayouts/slideLayout482.xml"/><Relationship Id="rId39" Type="http://schemas.openxmlformats.org/officeDocument/2006/relationships/slideLayout" Target="../slideLayouts/slideLayout495.xml"/><Relationship Id="rId21" Type="http://schemas.openxmlformats.org/officeDocument/2006/relationships/slideLayout" Target="../slideLayouts/slideLayout477.xml"/><Relationship Id="rId34" Type="http://schemas.openxmlformats.org/officeDocument/2006/relationships/slideLayout" Target="../slideLayouts/slideLayout490.xml"/><Relationship Id="rId42" Type="http://schemas.openxmlformats.org/officeDocument/2006/relationships/slideLayout" Target="../slideLayouts/slideLayout498.xml"/><Relationship Id="rId47" Type="http://schemas.openxmlformats.org/officeDocument/2006/relationships/slideLayout" Target="../slideLayouts/slideLayout503.xml"/><Relationship Id="rId50" Type="http://schemas.openxmlformats.org/officeDocument/2006/relationships/slideLayout" Target="../slideLayouts/slideLayout506.xml"/><Relationship Id="rId55" Type="http://schemas.openxmlformats.org/officeDocument/2006/relationships/slideLayout" Target="../slideLayouts/slideLayout511.xml"/><Relationship Id="rId7" Type="http://schemas.openxmlformats.org/officeDocument/2006/relationships/slideLayout" Target="../slideLayouts/slideLayout463.xml"/><Relationship Id="rId2" Type="http://schemas.openxmlformats.org/officeDocument/2006/relationships/slideLayout" Target="../slideLayouts/slideLayout458.xml"/><Relationship Id="rId16" Type="http://schemas.openxmlformats.org/officeDocument/2006/relationships/slideLayout" Target="../slideLayouts/slideLayout472.xml"/><Relationship Id="rId29" Type="http://schemas.openxmlformats.org/officeDocument/2006/relationships/slideLayout" Target="../slideLayouts/slideLayout485.xml"/><Relationship Id="rId11" Type="http://schemas.openxmlformats.org/officeDocument/2006/relationships/slideLayout" Target="../slideLayouts/slideLayout467.xml"/><Relationship Id="rId24" Type="http://schemas.openxmlformats.org/officeDocument/2006/relationships/slideLayout" Target="../slideLayouts/slideLayout480.xml"/><Relationship Id="rId32" Type="http://schemas.openxmlformats.org/officeDocument/2006/relationships/slideLayout" Target="../slideLayouts/slideLayout488.xml"/><Relationship Id="rId37" Type="http://schemas.openxmlformats.org/officeDocument/2006/relationships/slideLayout" Target="../slideLayouts/slideLayout493.xml"/><Relationship Id="rId40" Type="http://schemas.openxmlformats.org/officeDocument/2006/relationships/slideLayout" Target="../slideLayouts/slideLayout496.xml"/><Relationship Id="rId45" Type="http://schemas.openxmlformats.org/officeDocument/2006/relationships/slideLayout" Target="../slideLayouts/slideLayout501.xml"/><Relationship Id="rId53" Type="http://schemas.openxmlformats.org/officeDocument/2006/relationships/slideLayout" Target="../slideLayouts/slideLayout509.xml"/><Relationship Id="rId58" Type="http://schemas.openxmlformats.org/officeDocument/2006/relationships/oleObject" Target="../embeddings/oleObject65.bin"/><Relationship Id="rId5" Type="http://schemas.openxmlformats.org/officeDocument/2006/relationships/slideLayout" Target="../slideLayouts/slideLayout461.xml"/><Relationship Id="rId19" Type="http://schemas.openxmlformats.org/officeDocument/2006/relationships/slideLayout" Target="../slideLayouts/slideLayout475.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 Id="rId22" Type="http://schemas.openxmlformats.org/officeDocument/2006/relationships/slideLayout" Target="../slideLayouts/slideLayout478.xml"/><Relationship Id="rId27" Type="http://schemas.openxmlformats.org/officeDocument/2006/relationships/slideLayout" Target="../slideLayouts/slideLayout483.xml"/><Relationship Id="rId30" Type="http://schemas.openxmlformats.org/officeDocument/2006/relationships/slideLayout" Target="../slideLayouts/slideLayout486.xml"/><Relationship Id="rId35" Type="http://schemas.openxmlformats.org/officeDocument/2006/relationships/slideLayout" Target="../slideLayouts/slideLayout491.xml"/><Relationship Id="rId43" Type="http://schemas.openxmlformats.org/officeDocument/2006/relationships/slideLayout" Target="../slideLayouts/slideLayout499.xml"/><Relationship Id="rId48" Type="http://schemas.openxmlformats.org/officeDocument/2006/relationships/slideLayout" Target="../slideLayouts/slideLayout504.xml"/><Relationship Id="rId56" Type="http://schemas.openxmlformats.org/officeDocument/2006/relationships/theme" Target="../theme/theme9.xml"/><Relationship Id="rId8" Type="http://schemas.openxmlformats.org/officeDocument/2006/relationships/slideLayout" Target="../slideLayouts/slideLayout464.xml"/><Relationship Id="rId51" Type="http://schemas.openxmlformats.org/officeDocument/2006/relationships/slideLayout" Target="../slideLayouts/slideLayout507.xml"/><Relationship Id="rId3" Type="http://schemas.openxmlformats.org/officeDocument/2006/relationships/slideLayout" Target="../slideLayouts/slideLayout459.xml"/><Relationship Id="rId12" Type="http://schemas.openxmlformats.org/officeDocument/2006/relationships/slideLayout" Target="../slideLayouts/slideLayout468.xml"/><Relationship Id="rId17" Type="http://schemas.openxmlformats.org/officeDocument/2006/relationships/slideLayout" Target="../slideLayouts/slideLayout473.xml"/><Relationship Id="rId25" Type="http://schemas.openxmlformats.org/officeDocument/2006/relationships/slideLayout" Target="../slideLayouts/slideLayout481.xml"/><Relationship Id="rId33" Type="http://schemas.openxmlformats.org/officeDocument/2006/relationships/slideLayout" Target="../slideLayouts/slideLayout489.xml"/><Relationship Id="rId38" Type="http://schemas.openxmlformats.org/officeDocument/2006/relationships/slideLayout" Target="../slideLayouts/slideLayout494.xml"/><Relationship Id="rId46" Type="http://schemas.openxmlformats.org/officeDocument/2006/relationships/slideLayout" Target="../slideLayouts/slideLayout502.xml"/><Relationship Id="rId59" Type="http://schemas.openxmlformats.org/officeDocument/2006/relationships/image" Target="../media/image1.emf"/><Relationship Id="rId20" Type="http://schemas.openxmlformats.org/officeDocument/2006/relationships/slideLayout" Target="../slideLayouts/slideLayout476.xml"/><Relationship Id="rId41" Type="http://schemas.openxmlformats.org/officeDocument/2006/relationships/slideLayout" Target="../slideLayouts/slideLayout497.xml"/><Relationship Id="rId54" Type="http://schemas.openxmlformats.org/officeDocument/2006/relationships/slideLayout" Target="../slideLayouts/slideLayout510.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5" Type="http://schemas.openxmlformats.org/officeDocument/2006/relationships/slideLayout" Target="../slideLayouts/slideLayout471.xml"/><Relationship Id="rId23" Type="http://schemas.openxmlformats.org/officeDocument/2006/relationships/slideLayout" Target="../slideLayouts/slideLayout479.xml"/><Relationship Id="rId28" Type="http://schemas.openxmlformats.org/officeDocument/2006/relationships/slideLayout" Target="../slideLayouts/slideLayout484.xml"/><Relationship Id="rId36" Type="http://schemas.openxmlformats.org/officeDocument/2006/relationships/slideLayout" Target="../slideLayouts/slideLayout492.xml"/><Relationship Id="rId49" Type="http://schemas.openxmlformats.org/officeDocument/2006/relationships/slideLayout" Target="../slideLayouts/slideLayout505.xml"/><Relationship Id="rId57" Type="http://schemas.openxmlformats.org/officeDocument/2006/relationships/tags" Target="../tags/tag73.xml"/><Relationship Id="rId10" Type="http://schemas.openxmlformats.org/officeDocument/2006/relationships/slideLayout" Target="../slideLayouts/slideLayout466.xml"/><Relationship Id="rId31" Type="http://schemas.openxmlformats.org/officeDocument/2006/relationships/slideLayout" Target="../slideLayouts/slideLayout487.xml"/><Relationship Id="rId44" Type="http://schemas.openxmlformats.org/officeDocument/2006/relationships/slideLayout" Target="../slideLayouts/slideLayout500.xml"/><Relationship Id="rId52" Type="http://schemas.openxmlformats.org/officeDocument/2006/relationships/slideLayout" Target="../slideLayouts/slideLayout5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A3F0AEF-D729-2213-7BCD-7B157CE613CB}"/>
              </a:ext>
            </a:extLst>
          </p:cNvPr>
          <p:cNvGraphicFramePr>
            <a:graphicFrameLocks noChangeAspect="1"/>
          </p:cNvGraphicFramePr>
          <p:nvPr userDrawn="1">
            <p:custDataLst>
              <p:tags r:id="rId58"/>
            </p:custDataLst>
            <p:extLst>
              <p:ext uri="{D42A27DB-BD31-4B8C-83A1-F6EECF244321}">
                <p14:modId xmlns:p14="http://schemas.microsoft.com/office/powerpoint/2010/main" val="1746597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63" imgH="463" progId="TCLayout.ActiveDocument.1">
                  <p:embed/>
                </p:oleObj>
              </mc:Choice>
              <mc:Fallback>
                <p:oleObj name="think-cell Slide" r:id="rId59" imgW="463" imgH="463" progId="TCLayout.ActiveDocument.1">
                  <p:embed/>
                  <p:pic>
                    <p:nvPicPr>
                      <p:cNvPr id="6" name="Object 5" hidden="1">
                        <a:extLst>
                          <a:ext uri="{FF2B5EF4-FFF2-40B4-BE49-F238E27FC236}">
                            <a16:creationId xmlns:a16="http://schemas.microsoft.com/office/drawing/2014/main" id="{1A3F0AEF-D729-2213-7BCD-7B157CE613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714F5A8-3FC6-4B0E-9DF5-4979BC868055}"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4395"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608350-1178-6D8C-A841-147C105A6784}"/>
              </a:ext>
            </a:extLst>
          </p:cNvPr>
          <p:cNvGraphicFramePr>
            <a:graphicFrameLocks noChangeAspect="1"/>
          </p:cNvGraphicFramePr>
          <p:nvPr userDrawn="1">
            <p:custDataLst>
              <p:tags r:id="rId57"/>
            </p:custDataLst>
            <p:extLst>
              <p:ext uri="{D42A27DB-BD31-4B8C-83A1-F6EECF244321}">
                <p14:modId xmlns:p14="http://schemas.microsoft.com/office/powerpoint/2010/main" val="1395598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85608350-1178-6D8C-A841-147C105A6784}"/>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1ABFE6E3-F83B-41A4-8480-3C771AFB56FA}"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9069719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 id="2147484184" r:id="rId17"/>
    <p:sldLayoutId id="2147484185" r:id="rId18"/>
    <p:sldLayoutId id="2147484186" r:id="rId19"/>
    <p:sldLayoutId id="2147484187" r:id="rId20"/>
    <p:sldLayoutId id="2147484188" r:id="rId21"/>
    <p:sldLayoutId id="2147484189" r:id="rId22"/>
    <p:sldLayoutId id="2147484190" r:id="rId23"/>
    <p:sldLayoutId id="2147484191" r:id="rId24"/>
    <p:sldLayoutId id="2147484192" r:id="rId25"/>
    <p:sldLayoutId id="2147484193" r:id="rId26"/>
    <p:sldLayoutId id="2147484194" r:id="rId27"/>
    <p:sldLayoutId id="2147484195" r:id="rId28"/>
    <p:sldLayoutId id="2147484196" r:id="rId29"/>
    <p:sldLayoutId id="2147484197" r:id="rId30"/>
    <p:sldLayoutId id="2147484198" r:id="rId31"/>
    <p:sldLayoutId id="2147484199" r:id="rId32"/>
    <p:sldLayoutId id="2147484200" r:id="rId33"/>
    <p:sldLayoutId id="2147484201" r:id="rId34"/>
    <p:sldLayoutId id="2147484202" r:id="rId35"/>
    <p:sldLayoutId id="2147484203" r:id="rId36"/>
    <p:sldLayoutId id="2147484204" r:id="rId37"/>
    <p:sldLayoutId id="2147484205" r:id="rId38"/>
    <p:sldLayoutId id="2147484206" r:id="rId39"/>
    <p:sldLayoutId id="2147484207" r:id="rId40"/>
    <p:sldLayoutId id="2147484208" r:id="rId41"/>
    <p:sldLayoutId id="2147484209" r:id="rId42"/>
    <p:sldLayoutId id="2147484210" r:id="rId43"/>
    <p:sldLayoutId id="2147484211" r:id="rId44"/>
    <p:sldLayoutId id="2147484212" r:id="rId45"/>
    <p:sldLayoutId id="2147484213" r:id="rId46"/>
    <p:sldLayoutId id="2147484214" r:id="rId47"/>
    <p:sldLayoutId id="2147484215" r:id="rId48"/>
    <p:sldLayoutId id="2147484216" r:id="rId49"/>
    <p:sldLayoutId id="2147484217" r:id="rId50"/>
    <p:sldLayoutId id="2147484218" r:id="rId51"/>
    <p:sldLayoutId id="2147484219" r:id="rId52"/>
    <p:sldLayoutId id="2147484220" r:id="rId53"/>
    <p:sldLayoutId id="2147484221" r:id="rId54"/>
    <p:sldLayoutId id="2147484222"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BFFBFA7-AFA9-34CB-1F64-AE71F1D3B8AD}"/>
              </a:ext>
            </a:extLst>
          </p:cNvPr>
          <p:cNvGraphicFramePr>
            <a:graphicFrameLocks noChangeAspect="1"/>
          </p:cNvGraphicFramePr>
          <p:nvPr userDrawn="1">
            <p:custDataLst>
              <p:tags r:id="rId57"/>
            </p:custDataLst>
            <p:extLst>
              <p:ext uri="{D42A27DB-BD31-4B8C-83A1-F6EECF244321}">
                <p14:modId xmlns:p14="http://schemas.microsoft.com/office/powerpoint/2010/main" val="3559269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592" imgH="595" progId="TCLayout.ActiveDocument.1">
                  <p:embed/>
                </p:oleObj>
              </mc:Choice>
              <mc:Fallback>
                <p:oleObj name="think-cell Slide" r:id="rId58" imgW="592" imgH="595" progId="TCLayout.ActiveDocument.1">
                  <p:embed/>
                  <p:pic>
                    <p:nvPicPr>
                      <p:cNvPr id="6" name="Object 5" hidden="1">
                        <a:extLst>
                          <a:ext uri="{FF2B5EF4-FFF2-40B4-BE49-F238E27FC236}">
                            <a16:creationId xmlns:a16="http://schemas.microsoft.com/office/drawing/2014/main" id="{DBFFBFA7-AFA9-34CB-1F64-AE71F1D3B8AD}"/>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EC3BB923-FF68-4C75-B3CF-3865E640BECB}"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130712681"/>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 id="2147484250" r:id="rId27"/>
    <p:sldLayoutId id="2147484251" r:id="rId28"/>
    <p:sldLayoutId id="2147484252" r:id="rId29"/>
    <p:sldLayoutId id="2147484253" r:id="rId30"/>
    <p:sldLayoutId id="2147484254" r:id="rId31"/>
    <p:sldLayoutId id="2147484255" r:id="rId32"/>
    <p:sldLayoutId id="2147484256" r:id="rId33"/>
    <p:sldLayoutId id="2147484257" r:id="rId34"/>
    <p:sldLayoutId id="2147484258" r:id="rId35"/>
    <p:sldLayoutId id="2147484259" r:id="rId36"/>
    <p:sldLayoutId id="2147484260" r:id="rId37"/>
    <p:sldLayoutId id="2147484261" r:id="rId38"/>
    <p:sldLayoutId id="2147484262" r:id="rId39"/>
    <p:sldLayoutId id="2147484263" r:id="rId40"/>
    <p:sldLayoutId id="2147484264" r:id="rId41"/>
    <p:sldLayoutId id="2147484265" r:id="rId42"/>
    <p:sldLayoutId id="2147484266" r:id="rId43"/>
    <p:sldLayoutId id="2147484267" r:id="rId44"/>
    <p:sldLayoutId id="2147484268" r:id="rId45"/>
    <p:sldLayoutId id="2147484269" r:id="rId46"/>
    <p:sldLayoutId id="2147484270" r:id="rId47"/>
    <p:sldLayoutId id="2147484271" r:id="rId48"/>
    <p:sldLayoutId id="2147484272" r:id="rId49"/>
    <p:sldLayoutId id="2147484273" r:id="rId50"/>
    <p:sldLayoutId id="2147484274" r:id="rId51"/>
    <p:sldLayoutId id="2147484275" r:id="rId52"/>
    <p:sldLayoutId id="2147484276" r:id="rId53"/>
    <p:sldLayoutId id="2147484277" r:id="rId54"/>
    <p:sldLayoutId id="2147484278"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7FCE436-22BD-D861-C4B1-4CE8E50813A2}"/>
              </a:ext>
            </a:extLst>
          </p:cNvPr>
          <p:cNvGraphicFramePr>
            <a:graphicFrameLocks noChangeAspect="1"/>
          </p:cNvGraphicFramePr>
          <p:nvPr userDrawn="1">
            <p:custDataLst>
              <p:tags r:id="rId59"/>
            </p:custDataLst>
            <p:extLst>
              <p:ext uri="{D42A27DB-BD31-4B8C-83A1-F6EECF244321}">
                <p14:modId xmlns:p14="http://schemas.microsoft.com/office/powerpoint/2010/main" val="410210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63" imgH="463" progId="TCLayout.ActiveDocument.1">
                  <p:embed/>
                </p:oleObj>
              </mc:Choice>
              <mc:Fallback>
                <p:oleObj name="think-cell Slide" r:id="rId60" imgW="463" imgH="463" progId="TCLayout.ActiveDocument.1">
                  <p:embed/>
                  <p:pic>
                    <p:nvPicPr>
                      <p:cNvPr id="6" name="Object 5" hidden="1">
                        <a:extLst>
                          <a:ext uri="{FF2B5EF4-FFF2-40B4-BE49-F238E27FC236}">
                            <a16:creationId xmlns:a16="http://schemas.microsoft.com/office/drawing/2014/main" id="{87FCE436-22BD-D861-C4B1-4CE8E50813A2}"/>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9F263C5F-CAC6-465D-B737-73B3AA302B3D}"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138320165"/>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2" r:id="rId33"/>
    <p:sldLayoutId id="2147484313" r:id="rId34"/>
    <p:sldLayoutId id="2147484314" r:id="rId35"/>
    <p:sldLayoutId id="2147484315" r:id="rId36"/>
    <p:sldLayoutId id="2147484316" r:id="rId37"/>
    <p:sldLayoutId id="2147484317" r:id="rId38"/>
    <p:sldLayoutId id="2147484318" r:id="rId39"/>
    <p:sldLayoutId id="2147484319" r:id="rId40"/>
    <p:sldLayoutId id="2147484320" r:id="rId41"/>
    <p:sldLayoutId id="2147484321" r:id="rId42"/>
    <p:sldLayoutId id="2147484322" r:id="rId43"/>
    <p:sldLayoutId id="2147484323" r:id="rId44"/>
    <p:sldLayoutId id="2147484324" r:id="rId45"/>
    <p:sldLayoutId id="2147484325" r:id="rId46"/>
    <p:sldLayoutId id="2147484326" r:id="rId47"/>
    <p:sldLayoutId id="2147484327" r:id="rId48"/>
    <p:sldLayoutId id="2147484328" r:id="rId49"/>
    <p:sldLayoutId id="2147484329" r:id="rId50"/>
    <p:sldLayoutId id="2147484330" r:id="rId51"/>
    <p:sldLayoutId id="2147484331" r:id="rId52"/>
    <p:sldLayoutId id="2147484332" r:id="rId53"/>
    <p:sldLayoutId id="2147484333" r:id="rId54"/>
    <p:sldLayoutId id="2147484334" r:id="rId55"/>
    <p:sldLayoutId id="2147484335" r:id="rId56"/>
    <p:sldLayoutId id="2147484336"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1D8822A-A647-368F-7B9F-56EDCDD3B3C7}"/>
              </a:ext>
            </a:extLst>
          </p:cNvPr>
          <p:cNvGraphicFramePr>
            <a:graphicFrameLocks noChangeAspect="1"/>
          </p:cNvGraphicFramePr>
          <p:nvPr userDrawn="1">
            <p:custDataLst>
              <p:tags r:id="rId59"/>
            </p:custDataLst>
            <p:extLst>
              <p:ext uri="{D42A27DB-BD31-4B8C-83A1-F6EECF244321}">
                <p14:modId xmlns:p14="http://schemas.microsoft.com/office/powerpoint/2010/main" val="411383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63" imgH="463" progId="TCLayout.ActiveDocument.1">
                  <p:embed/>
                </p:oleObj>
              </mc:Choice>
              <mc:Fallback>
                <p:oleObj name="think-cell Slide" r:id="rId60" imgW="463" imgH="463" progId="TCLayout.ActiveDocument.1">
                  <p:embed/>
                  <p:pic>
                    <p:nvPicPr>
                      <p:cNvPr id="6" name="Object 5" hidden="1">
                        <a:extLst>
                          <a:ext uri="{FF2B5EF4-FFF2-40B4-BE49-F238E27FC236}">
                            <a16:creationId xmlns:a16="http://schemas.microsoft.com/office/drawing/2014/main" id="{11D8822A-A647-368F-7B9F-56EDCDD3B3C7}"/>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EB6AB3C3-0868-4BD6-BBEE-1E546C999F1B}"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172022770"/>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 id="2147484353" r:id="rId16"/>
    <p:sldLayoutId id="2147484354" r:id="rId17"/>
    <p:sldLayoutId id="2147484355" r:id="rId18"/>
    <p:sldLayoutId id="2147484356" r:id="rId19"/>
    <p:sldLayoutId id="2147484357" r:id="rId20"/>
    <p:sldLayoutId id="2147484358" r:id="rId21"/>
    <p:sldLayoutId id="2147484359" r:id="rId22"/>
    <p:sldLayoutId id="2147484360" r:id="rId23"/>
    <p:sldLayoutId id="2147484361" r:id="rId24"/>
    <p:sldLayoutId id="2147484362" r:id="rId25"/>
    <p:sldLayoutId id="2147484363" r:id="rId26"/>
    <p:sldLayoutId id="2147484364" r:id="rId27"/>
    <p:sldLayoutId id="2147484365" r:id="rId28"/>
    <p:sldLayoutId id="2147484366" r:id="rId29"/>
    <p:sldLayoutId id="2147484367" r:id="rId30"/>
    <p:sldLayoutId id="2147484368" r:id="rId31"/>
    <p:sldLayoutId id="2147484369" r:id="rId32"/>
    <p:sldLayoutId id="2147484370" r:id="rId33"/>
    <p:sldLayoutId id="2147484371" r:id="rId34"/>
    <p:sldLayoutId id="2147484372" r:id="rId35"/>
    <p:sldLayoutId id="2147484373" r:id="rId36"/>
    <p:sldLayoutId id="2147484374" r:id="rId37"/>
    <p:sldLayoutId id="2147484375" r:id="rId38"/>
    <p:sldLayoutId id="2147484376" r:id="rId39"/>
    <p:sldLayoutId id="2147484377" r:id="rId40"/>
    <p:sldLayoutId id="2147484378" r:id="rId41"/>
    <p:sldLayoutId id="2147484379" r:id="rId42"/>
    <p:sldLayoutId id="2147484380" r:id="rId43"/>
    <p:sldLayoutId id="2147484381" r:id="rId44"/>
    <p:sldLayoutId id="2147484382" r:id="rId45"/>
    <p:sldLayoutId id="2147484383" r:id="rId46"/>
    <p:sldLayoutId id="2147484384" r:id="rId47"/>
    <p:sldLayoutId id="2147484385" r:id="rId48"/>
    <p:sldLayoutId id="2147484386" r:id="rId49"/>
    <p:sldLayoutId id="2147484387" r:id="rId50"/>
    <p:sldLayoutId id="2147484388" r:id="rId51"/>
    <p:sldLayoutId id="2147484389" r:id="rId52"/>
    <p:sldLayoutId id="2147484390" r:id="rId53"/>
    <p:sldLayoutId id="2147484391" r:id="rId54"/>
    <p:sldLayoutId id="2147484392" r:id="rId55"/>
    <p:sldLayoutId id="2147484393" r:id="rId56"/>
    <p:sldLayoutId id="2147484394"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88AA767-D915-802E-1340-54BF70600798}"/>
              </a:ext>
            </a:extLst>
          </p:cNvPr>
          <p:cNvGraphicFramePr>
            <a:graphicFrameLocks noChangeAspect="1"/>
          </p:cNvGraphicFramePr>
          <p:nvPr userDrawn="1">
            <p:custDataLst>
              <p:tags r:id="rId58"/>
            </p:custDataLst>
            <p:extLst>
              <p:ext uri="{D42A27DB-BD31-4B8C-83A1-F6EECF244321}">
                <p14:modId xmlns:p14="http://schemas.microsoft.com/office/powerpoint/2010/main" val="944095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592" imgH="595" progId="TCLayout.ActiveDocument.1">
                  <p:embed/>
                </p:oleObj>
              </mc:Choice>
              <mc:Fallback>
                <p:oleObj name="think-cell Slide" r:id="rId59" imgW="592" imgH="595" progId="TCLayout.ActiveDocument.1">
                  <p:embed/>
                  <p:pic>
                    <p:nvPicPr>
                      <p:cNvPr id="6" name="Object 5" hidden="1">
                        <a:extLst>
                          <a:ext uri="{FF2B5EF4-FFF2-40B4-BE49-F238E27FC236}">
                            <a16:creationId xmlns:a16="http://schemas.microsoft.com/office/drawing/2014/main" id="{F88AA767-D915-802E-1340-54BF70600798}"/>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3CCDC072-FE05-4262-8E28-78BE49FA7EDF}"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56795211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 id="2147483760"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FE39A7-B7E0-8C97-A060-9038450AEE6F}"/>
              </a:ext>
            </a:extLst>
          </p:cNvPr>
          <p:cNvGraphicFramePr>
            <a:graphicFrameLocks noChangeAspect="1"/>
          </p:cNvGraphicFramePr>
          <p:nvPr userDrawn="1">
            <p:custDataLst>
              <p:tags r:id="rId58"/>
            </p:custDataLst>
            <p:extLst>
              <p:ext uri="{D42A27DB-BD31-4B8C-83A1-F6EECF244321}">
                <p14:modId xmlns:p14="http://schemas.microsoft.com/office/powerpoint/2010/main" val="101191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592" imgH="595" progId="TCLayout.ActiveDocument.1">
                  <p:embed/>
                </p:oleObj>
              </mc:Choice>
              <mc:Fallback>
                <p:oleObj name="think-cell Slide" r:id="rId59" imgW="592" imgH="595" progId="TCLayout.ActiveDocument.1">
                  <p:embed/>
                  <p:pic>
                    <p:nvPicPr>
                      <p:cNvPr id="6" name="Object 5" hidden="1">
                        <a:extLst>
                          <a:ext uri="{FF2B5EF4-FFF2-40B4-BE49-F238E27FC236}">
                            <a16:creationId xmlns:a16="http://schemas.microsoft.com/office/drawing/2014/main" id="{9FFE39A7-B7E0-8C97-A060-9038450AEE6F}"/>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701562E-3851-496E-934B-3C2CB7B9ADB4}"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3030602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 id="2147483815" r:id="rId54"/>
    <p:sldLayoutId id="2147483816" r:id="rId55"/>
    <p:sldLayoutId id="2147483817"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17D977C-712E-737F-A944-D5083262E2BC}"/>
              </a:ext>
            </a:extLst>
          </p:cNvPr>
          <p:cNvGraphicFramePr>
            <a:graphicFrameLocks noChangeAspect="1"/>
          </p:cNvGraphicFramePr>
          <p:nvPr userDrawn="1">
            <p:custDataLst>
              <p:tags r:id="rId59"/>
            </p:custDataLst>
            <p:extLst>
              <p:ext uri="{D42A27DB-BD31-4B8C-83A1-F6EECF244321}">
                <p14:modId xmlns:p14="http://schemas.microsoft.com/office/powerpoint/2010/main" val="3735478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592" imgH="595" progId="TCLayout.ActiveDocument.1">
                  <p:embed/>
                </p:oleObj>
              </mc:Choice>
              <mc:Fallback>
                <p:oleObj name="think-cell Slide" r:id="rId60" imgW="592" imgH="595" progId="TCLayout.ActiveDocument.1">
                  <p:embed/>
                  <p:pic>
                    <p:nvPicPr>
                      <p:cNvPr id="6" name="Object 5" hidden="1">
                        <a:extLst>
                          <a:ext uri="{FF2B5EF4-FFF2-40B4-BE49-F238E27FC236}">
                            <a16:creationId xmlns:a16="http://schemas.microsoft.com/office/drawing/2014/main" id="{017D977C-712E-737F-A944-D5083262E2BC}"/>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D115C1B-D580-4881-94DB-65BB4D86BBAE}"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1717963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 id="2147483856" r:id="rId38"/>
    <p:sldLayoutId id="2147483857" r:id="rId39"/>
    <p:sldLayoutId id="2147483858" r:id="rId40"/>
    <p:sldLayoutId id="2147483859" r:id="rId41"/>
    <p:sldLayoutId id="2147483860" r:id="rId42"/>
    <p:sldLayoutId id="2147483861" r:id="rId43"/>
    <p:sldLayoutId id="2147483862" r:id="rId44"/>
    <p:sldLayoutId id="2147483863" r:id="rId45"/>
    <p:sldLayoutId id="2147483864" r:id="rId46"/>
    <p:sldLayoutId id="2147483865" r:id="rId47"/>
    <p:sldLayoutId id="2147483866" r:id="rId48"/>
    <p:sldLayoutId id="2147483867" r:id="rId49"/>
    <p:sldLayoutId id="2147483868" r:id="rId50"/>
    <p:sldLayoutId id="2147483869" r:id="rId51"/>
    <p:sldLayoutId id="2147483870" r:id="rId52"/>
    <p:sldLayoutId id="2147483871" r:id="rId53"/>
    <p:sldLayoutId id="2147483872" r:id="rId54"/>
    <p:sldLayoutId id="2147483873" r:id="rId55"/>
    <p:sldLayoutId id="2147483874" r:id="rId56"/>
    <p:sldLayoutId id="2147483875"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1CEFC7-3249-CC7A-ABA2-AC19C6813E56}"/>
              </a:ext>
            </a:extLst>
          </p:cNvPr>
          <p:cNvGraphicFramePr>
            <a:graphicFrameLocks noChangeAspect="1"/>
          </p:cNvGraphicFramePr>
          <p:nvPr userDrawn="1">
            <p:custDataLst>
              <p:tags r:id="rId65"/>
            </p:custDataLst>
            <p:extLst>
              <p:ext uri="{D42A27DB-BD31-4B8C-83A1-F6EECF244321}">
                <p14:modId xmlns:p14="http://schemas.microsoft.com/office/powerpoint/2010/main" val="1419418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6" imgW="592" imgH="595" progId="TCLayout.ActiveDocument.1">
                  <p:embed/>
                </p:oleObj>
              </mc:Choice>
              <mc:Fallback>
                <p:oleObj name="think-cell Slide" r:id="rId66" imgW="592" imgH="595" progId="TCLayout.ActiveDocument.1">
                  <p:embed/>
                  <p:pic>
                    <p:nvPicPr>
                      <p:cNvPr id="6" name="Object 5" hidden="1">
                        <a:extLst>
                          <a:ext uri="{FF2B5EF4-FFF2-40B4-BE49-F238E27FC236}">
                            <a16:creationId xmlns:a16="http://schemas.microsoft.com/office/drawing/2014/main" id="{DA1CEFC7-3249-CC7A-ABA2-AC19C6813E56}"/>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2193BFA6-D7DF-46B5-8526-DDBE44C921C0}"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91016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7340">
          <p15:clr>
            <a:srgbClr val="F26B43"/>
          </p15:clr>
        </p15:guide>
        <p15:guide id="3" orient="horz" pos="340">
          <p15:clr>
            <a:srgbClr val="F26B43"/>
          </p15:clr>
        </p15:guide>
        <p15:guide id="4" orient="horz" pos="1065">
          <p15:clr>
            <a:srgbClr val="F26B43"/>
          </p15:clr>
        </p15:guide>
        <p15:guide id="5" orient="horz" pos="1133">
          <p15:clr>
            <a:srgbClr val="F26B43"/>
          </p15:clr>
        </p15:guide>
        <p15:guide id="6" orient="horz" pos="39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7E83B2-0CAB-4C1B-9C09-862D26F10CFC}"/>
              </a:ext>
            </a:extLst>
          </p:cNvPr>
          <p:cNvGraphicFramePr>
            <a:graphicFrameLocks noChangeAspect="1"/>
          </p:cNvGraphicFramePr>
          <p:nvPr userDrawn="1">
            <p:custDataLst>
              <p:tags r:id="rId59"/>
            </p:custDataLst>
            <p:extLst>
              <p:ext uri="{D42A27DB-BD31-4B8C-83A1-F6EECF244321}">
                <p14:modId xmlns:p14="http://schemas.microsoft.com/office/powerpoint/2010/main" val="316004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6" imgW="338" imgH="338" progId="TCLayout.ActiveDocument.1">
                  <p:embed/>
                </p:oleObj>
              </mc:Choice>
              <mc:Fallback>
                <p:oleObj name="think-cell Slide" r:id="rId66" imgW="338" imgH="338" progId="TCLayout.ActiveDocument.1">
                  <p:embed/>
                  <p:pic>
                    <p:nvPicPr>
                      <p:cNvPr id="5" name="Object 4" hidden="1">
                        <a:extLst>
                          <a:ext uri="{FF2B5EF4-FFF2-40B4-BE49-F238E27FC236}">
                            <a16:creationId xmlns:a16="http://schemas.microsoft.com/office/drawing/2014/main" id="{127E83B2-0CAB-4C1B-9C09-862D26F10CFC}"/>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42912" y="728662"/>
            <a:ext cx="11306175" cy="828000"/>
          </a:xfrm>
          <a:prstGeom prst="rect">
            <a:avLst/>
          </a:prstGeom>
        </p:spPr>
        <p:txBody>
          <a:bodyPr vert="horz" lIns="0" tIns="0" rIns="0" bIns="0" rtlCol="0" anchor="t" anchorCtr="0">
            <a:noAutofit/>
          </a:bodyPr>
          <a:lstStyle/>
          <a:p>
            <a:r>
              <a:rPr lang="en-US"/>
              <a:t>CLICK TO EDIT TITLE</a:t>
            </a:r>
          </a:p>
        </p:txBody>
      </p:sp>
      <p:sp>
        <p:nvSpPr>
          <p:cNvPr id="3" name="Pladsholder til tekst 2"/>
          <p:cNvSpPr>
            <a:spLocks noGrp="1"/>
          </p:cNvSpPr>
          <p:nvPr>
            <p:ph type="body" idx="1"/>
          </p:nvPr>
        </p:nvSpPr>
        <p:spPr>
          <a:xfrm>
            <a:off x="442912" y="1844676"/>
            <a:ext cx="11306175" cy="4211999"/>
          </a:xfrm>
          <a:prstGeom prst="rect">
            <a:avLst/>
          </a:prstGeom>
        </p:spPr>
        <p:txBody>
          <a:bodyPr vert="horz" lIns="0" tIns="0" rIns="0" bIns="0" rtlCol="0">
            <a:noAutofit/>
          </a:bodyPr>
          <a:lstStyle/>
          <a:p>
            <a:pPr lvl="0"/>
            <a:r>
              <a:rPr lang="en-US"/>
              <a:t>Klik for at redigere i master</a:t>
            </a:r>
          </a:p>
          <a:p>
            <a:pPr lvl="1"/>
            <a:r>
              <a:rPr lang="en-US"/>
              <a:t>Andet niveau</a:t>
            </a:r>
          </a:p>
          <a:p>
            <a:pPr lvl="2"/>
            <a:r>
              <a:rPr lang="en-US"/>
              <a:t>Tredje niveau</a:t>
            </a:r>
          </a:p>
          <a:p>
            <a:pPr lvl="3"/>
            <a:r>
              <a:rPr lang="en-US"/>
              <a:t>Fjerde niveau</a:t>
            </a:r>
          </a:p>
          <a:p>
            <a:pPr lvl="4"/>
            <a:r>
              <a:rPr lang="en-US"/>
              <a:t>Femte niveau</a:t>
            </a:r>
          </a:p>
          <a:p>
            <a:pPr lvl="5"/>
            <a:r>
              <a:rPr lang="en-US"/>
              <a:t>Sjette</a:t>
            </a:r>
          </a:p>
          <a:p>
            <a:pPr lvl="6"/>
            <a:r>
              <a:rPr lang="en-US"/>
              <a:t>Syvende</a:t>
            </a:r>
          </a:p>
          <a:p>
            <a:pPr lvl="7"/>
            <a:r>
              <a:rPr lang="en-US"/>
              <a:t>Ottende</a:t>
            </a:r>
          </a:p>
          <a:p>
            <a:pPr lvl="8"/>
            <a:r>
              <a:rPr lang="en-US"/>
              <a:t>Niende</a:t>
            </a:r>
          </a:p>
        </p:txBody>
      </p:sp>
      <p:sp>
        <p:nvSpPr>
          <p:cNvPr id="6" name="Pladsholder til diasnummer 5"/>
          <p:cNvSpPr>
            <a:spLocks noGrp="1"/>
          </p:cNvSpPr>
          <p:nvPr>
            <p:ph type="sldNum" sz="quarter" idx="4"/>
          </p:nvPr>
        </p:nvSpPr>
        <p:spPr>
          <a:xfrm>
            <a:off x="442913" y="6441189"/>
            <a:ext cx="306000" cy="144000"/>
          </a:xfrm>
          <a:prstGeom prst="rect">
            <a:avLst/>
          </a:prstGeom>
        </p:spPr>
        <p:txBody>
          <a:bodyPr vert="horz" lIns="0" tIns="0" rIns="0" bIns="0" rtlCol="0" anchor="ctr" anchorCtr="0">
            <a:noAutofit/>
          </a:bodyPr>
          <a:lstStyle>
            <a:lvl1pPr algn="l" rtl="0">
              <a:defRPr sz="800" b="0">
                <a:solidFill>
                  <a:schemeClr val="tx1"/>
                </a:solidFill>
                <a:latin typeface="+mj-lt"/>
              </a:defRPr>
            </a:lvl1pPr>
          </a:lstStyle>
          <a:p>
            <a:fld id="{667EC89C-17A0-4E64-A6D2-B825673CEEDF}" type="slidenum">
              <a:rPr lang="en-US" smtClean="0"/>
              <a:pPr/>
              <a:t>‹#›</a:t>
            </a:fld>
            <a:endParaRPr lang="en-US"/>
          </a:p>
        </p:txBody>
      </p:sp>
      <p:sp>
        <p:nvSpPr>
          <p:cNvPr id="8" name="Date_DateCustomA"/>
          <p:cNvSpPr>
            <a:spLocks noGrp="1"/>
          </p:cNvSpPr>
          <p:nvPr>
            <p:ph type="dt" sz="half" idx="2"/>
          </p:nvPr>
        </p:nvSpPr>
        <p:spPr>
          <a:xfrm>
            <a:off x="4800303" y="6441189"/>
            <a:ext cx="1512000" cy="144000"/>
          </a:xfrm>
          <a:prstGeom prst="rect">
            <a:avLst/>
          </a:prstGeom>
        </p:spPr>
        <p:txBody>
          <a:bodyPr vert="horz" lIns="0" tIns="0" rIns="0" bIns="0" rtlCol="0" anchor="ctr" anchorCtr="0"/>
          <a:lstStyle>
            <a:lvl1pPr algn="l" rtl="0">
              <a:defRPr sz="800">
                <a:solidFill>
                  <a:schemeClr val="tx1"/>
                </a:solidFill>
                <a:latin typeface="+mj-lt"/>
              </a:defRPr>
            </a:lvl1pPr>
          </a:lstStyle>
          <a:p>
            <a:fld id="{8400618C-3CF6-4C45-86E8-B3FD54C6AAA8}" type="datetime1">
              <a:rPr lang="en-GB" smtClean="0"/>
              <a:t>03/09/2025</a:t>
            </a:fld>
            <a:endParaRPr lang="en-US"/>
          </a:p>
        </p:txBody>
      </p:sp>
      <p:sp>
        <p:nvSpPr>
          <p:cNvPr id="31" name="Footer Placeholder 30">
            <a:extLst>
              <a:ext uri="{FF2B5EF4-FFF2-40B4-BE49-F238E27FC236}">
                <a16:creationId xmlns:a16="http://schemas.microsoft.com/office/drawing/2014/main" id="{529225A1-7170-4991-AD9A-C0EBC813D11E}"/>
              </a:ext>
            </a:extLst>
          </p:cNvPr>
          <p:cNvSpPr>
            <a:spLocks noGrp="1"/>
          </p:cNvSpPr>
          <p:nvPr>
            <p:ph type="ftr" sz="quarter" idx="3"/>
          </p:nvPr>
        </p:nvSpPr>
        <p:spPr>
          <a:xfrm>
            <a:off x="766913" y="6441189"/>
            <a:ext cx="3076949" cy="144000"/>
          </a:xfrm>
          <a:prstGeom prst="rect">
            <a:avLst/>
          </a:prstGeom>
        </p:spPr>
        <p:txBody>
          <a:bodyPr vert="horz" lIns="0" tIns="0" rIns="0" bIns="0" rtlCol="0" anchor="ctr" anchorCtr="0"/>
          <a:lstStyle>
            <a:lvl1pPr algn="l" rtl="0">
              <a:defRPr sz="800" cap="none" baseline="0">
                <a:solidFill>
                  <a:schemeClr val="tx1"/>
                </a:solidFill>
                <a:latin typeface="+mj-lt"/>
              </a:defRPr>
            </a:lvl1pPr>
          </a:lstStyle>
          <a:p>
            <a:endParaRPr lang="en-US"/>
          </a:p>
        </p:txBody>
      </p:sp>
      <p:sp>
        <p:nvSpPr>
          <p:cNvPr id="7" name="Workspace [Presentation]" hidden="1">
            <a:extLst>
              <a:ext uri="{FF2B5EF4-FFF2-40B4-BE49-F238E27FC236}">
                <a16:creationId xmlns:a16="http://schemas.microsoft.com/office/drawing/2014/main" id="{0A8C2C6E-D9E4-4E43-AF0F-9A63B1DAA77F}"/>
              </a:ext>
            </a:extLst>
          </p:cNvPr>
          <p:cNvSpPr/>
          <p:nvPr userDrawn="1"/>
        </p:nvSpPr>
        <p:spPr>
          <a:xfrm>
            <a:off x="442912" y="1844675"/>
            <a:ext cx="11306174" cy="4212000"/>
          </a:xfrm>
          <a:prstGeom prst="rect">
            <a:avLst/>
          </a:prstGeom>
          <a:noFill/>
          <a:ln w="12700">
            <a:solidFill>
              <a:srgbClr val="D24726"/>
            </a:solidFill>
            <a:prstDash val="lgDash"/>
            <a:beve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pic>
        <p:nvPicPr>
          <p:cNvPr id="21" name="Picture 20">
            <a:extLst>
              <a:ext uri="{FF2B5EF4-FFF2-40B4-BE49-F238E27FC236}">
                <a16:creationId xmlns:a16="http://schemas.microsoft.com/office/drawing/2014/main" id="{3F18823F-457A-46A8-B413-78030A005A03}"/>
              </a:ext>
            </a:extLst>
          </p:cNvPr>
          <p:cNvPicPr>
            <a:picLocks noChangeAspect="1"/>
          </p:cNvPicPr>
          <p:nvPr userDrawn="1"/>
        </p:nvPicPr>
        <p:blipFill>
          <a:blip r:embed="rId68"/>
          <a:stretch>
            <a:fillRect/>
          </a:stretch>
        </p:blipFill>
        <p:spPr>
          <a:xfrm>
            <a:off x="10921087" y="6406301"/>
            <a:ext cx="828000" cy="172591"/>
          </a:xfrm>
          <a:prstGeom prst="rect">
            <a:avLst/>
          </a:prstGeom>
        </p:spPr>
      </p:pic>
      <p:sp>
        <p:nvSpPr>
          <p:cNvPr id="11" name="Footnote [Placeholder]" hidden="1">
            <a:extLst>
              <a:ext uri="{FF2B5EF4-FFF2-40B4-BE49-F238E27FC236}">
                <a16:creationId xmlns:a16="http://schemas.microsoft.com/office/drawing/2014/main" id="{C9830C5A-0661-4646-B275-A1AF3163605B}"/>
              </a:ext>
            </a:extLst>
          </p:cNvPr>
          <p:cNvSpPr txBox="1">
            <a:spLocks/>
          </p:cNvSpPr>
          <p:nvPr userDrawn="1"/>
        </p:nvSpPr>
        <p:spPr>
          <a:xfrm>
            <a:off x="442912" y="6165850"/>
            <a:ext cx="10044000" cy="126000"/>
          </a:xfrm>
          <a:prstGeom prst="rect">
            <a:avLst/>
          </a:prstGeom>
          <a:effectLst/>
        </p:spPr>
        <p:txBody>
          <a:bodyPr vert="horz" wrap="square" lIns="0" tIns="18000" rIns="0" bIns="0" anchor="t" anchorCtr="0">
            <a:noAutofit/>
          </a:bodyPr>
          <a:lstStyle>
            <a:lvl1pPr marL="144000" indent="-144000" algn="l" defTabSz="914400" rtl="0" eaLnBrk="1" latinLnBrk="0" hangingPunct="1">
              <a:lnSpc>
                <a:spcPct val="100000"/>
              </a:lnSpc>
              <a:spcBef>
                <a:spcPts val="1000"/>
              </a:spcBef>
              <a:buSzPct val="80000"/>
              <a:buFont typeface="Arial" panose="020B0604020202020204" pitchFamily="34" charset="0"/>
              <a:buNone/>
              <a:defRPr sz="700" kern="1200">
                <a:solidFill>
                  <a:schemeClr val="tx1">
                    <a:lumMod val="50000"/>
                    <a:lumOff val="50000"/>
                  </a:schemeClr>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a:lstStyle>
          <a:p>
            <a:pPr algn="l" rtl="0"/>
            <a:r>
              <a:rPr lang="en-US" sz="700" b="0" i="0" u="none" strike="noStrike">
                <a:solidFill>
                  <a:schemeClr val="tx1">
                    <a:lumMod val="50000"/>
                    <a:lumOff val="50000"/>
                  </a:schemeClr>
                </a:solidFill>
                <a:latin typeface="Pan Display TT" panose="02010504010101010104" pitchFamily="2" charset="0"/>
              </a:rPr>
              <a:t>(n)</a:t>
            </a:r>
          </a:p>
        </p:txBody>
      </p:sp>
      <p:sp>
        <p:nvSpPr>
          <p:cNvPr id="14" name="TextBox" hidden="1">
            <a:extLst>
              <a:ext uri="{FF2B5EF4-FFF2-40B4-BE49-F238E27FC236}">
                <a16:creationId xmlns:a16="http://schemas.microsoft.com/office/drawing/2014/main" id="{7B1ADF6D-4C93-4505-B000-84F0DB567425}"/>
              </a:ext>
            </a:extLst>
          </p:cNvPr>
          <p:cNvSpPr txBox="1">
            <a:spLocks/>
          </p:cNvSpPr>
          <p:nvPr userDrawn="1"/>
        </p:nvSpPr>
        <p:spPr>
          <a:xfrm>
            <a:off x="4064000" y="2174679"/>
            <a:ext cx="3091180" cy="842841"/>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a:lstStyle>
          <a:p>
            <a:pPr rtl="0"/>
            <a:r>
              <a:rPr lang="en-US" sz="1200"/>
              <a:t>Add text</a:t>
            </a:r>
          </a:p>
        </p:txBody>
      </p:sp>
      <p:grpSp>
        <p:nvGrpSpPr>
          <p:cNvPr id="16" name="Harvey 4" hidden="1">
            <a:extLst>
              <a:ext uri="{FF2B5EF4-FFF2-40B4-BE49-F238E27FC236}">
                <a16:creationId xmlns:a16="http://schemas.microsoft.com/office/drawing/2014/main" id="{E1D711E4-963D-41E4-8E9F-A283DF1ABCB4}"/>
              </a:ext>
            </a:extLst>
          </p:cNvPr>
          <p:cNvGrpSpPr>
            <a:grpSpLocks/>
          </p:cNvGrpSpPr>
          <p:nvPr userDrawn="1">
            <p:custDataLst>
              <p:tags r:id="rId60"/>
            </p:custDataLst>
          </p:nvPr>
        </p:nvGrpSpPr>
        <p:grpSpPr>
          <a:xfrm>
            <a:off x="12319000" y="0"/>
            <a:ext cx="292608" cy="292608"/>
            <a:chOff x="0" y="0"/>
            <a:chExt cx="914400" cy="914400"/>
          </a:xfrm>
          <a:solidFill>
            <a:schemeClr val="tx1"/>
          </a:solidFill>
        </p:grpSpPr>
        <p:sp>
          <p:nvSpPr>
            <p:cNvPr id="17" name="Harvey 0/4 [0]" hidden="1">
              <a:extLst>
                <a:ext uri="{FF2B5EF4-FFF2-40B4-BE49-F238E27FC236}">
                  <a16:creationId xmlns:a16="http://schemas.microsoft.com/office/drawing/2014/main" id="{20E35850-F3B9-4712-9D72-C8019BC0D1D0}"/>
                </a:ext>
              </a:extLst>
            </p:cNvPr>
            <p:cNvSpPr>
              <a:spLocks noChangeAspect="1"/>
            </p:cNvSpPr>
            <p:nvPr>
              <p:custDataLst>
                <p:tags r:id="rId6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8" name="Harvey 1/4 [1]" hidden="1">
              <a:extLst>
                <a:ext uri="{FF2B5EF4-FFF2-40B4-BE49-F238E27FC236}">
                  <a16:creationId xmlns:a16="http://schemas.microsoft.com/office/drawing/2014/main" id="{9714EE59-43A1-4884-9829-125EF22849FA}"/>
                </a:ext>
              </a:extLst>
            </p:cNvPr>
            <p:cNvSpPr>
              <a:spLocks noChangeAspect="1"/>
            </p:cNvSpPr>
            <p:nvPr>
              <p:custDataLst>
                <p:tags r:id="rId6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9" name="Harvey 2/4 [2]" hidden="1">
              <a:extLst>
                <a:ext uri="{FF2B5EF4-FFF2-40B4-BE49-F238E27FC236}">
                  <a16:creationId xmlns:a16="http://schemas.microsoft.com/office/drawing/2014/main" id="{27B79A94-6B5A-4335-8E10-A472A303FF6C}"/>
                </a:ext>
              </a:extLst>
            </p:cNvPr>
            <p:cNvSpPr>
              <a:spLocks noChangeAspect="1"/>
            </p:cNvSpPr>
            <p:nvPr>
              <p:custDataLst>
                <p:tags r:id="rId6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0" name="Harvey 3/4 [3]" hidden="1">
              <a:extLst>
                <a:ext uri="{FF2B5EF4-FFF2-40B4-BE49-F238E27FC236}">
                  <a16:creationId xmlns:a16="http://schemas.microsoft.com/office/drawing/2014/main" id="{F611C8BE-85C1-4763-BAE7-225BD3C4CF8F}"/>
                </a:ext>
              </a:extLst>
            </p:cNvPr>
            <p:cNvSpPr>
              <a:spLocks noChangeAspect="1"/>
            </p:cNvSpPr>
            <p:nvPr>
              <p:custDataLst>
                <p:tags r:id="rId6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2" name="Harvey 4/4 [4]" hidden="1">
              <a:extLst>
                <a:ext uri="{FF2B5EF4-FFF2-40B4-BE49-F238E27FC236}">
                  <a16:creationId xmlns:a16="http://schemas.microsoft.com/office/drawing/2014/main" id="{B4B39D62-803B-4704-AD0F-7D2D0FCFBEC5}"/>
                </a:ext>
              </a:extLst>
            </p:cNvPr>
            <p:cNvSpPr>
              <a:spLocks noChangeAspect="1"/>
            </p:cNvSpPr>
            <p:nvPr>
              <p:custDataLst>
                <p:tags r:id="rId6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9" name="TextBox 8">
            <a:extLst>
              <a:ext uri="{FF2B5EF4-FFF2-40B4-BE49-F238E27FC236}">
                <a16:creationId xmlns:a16="http://schemas.microsoft.com/office/drawing/2014/main" id="{EF7E9AC7-B3E1-9095-C11A-560FFD714162}"/>
              </a:ext>
            </a:extLst>
          </p:cNvPr>
          <p:cNvSpPr txBox="1"/>
          <p:nvPr userDrawn="1">
            <p:extLst>
              <p:ext uri="{1162E1C5-73C7-4A58-AE30-91384D911F3F}">
                <p184:classification xmlns:p184="http://schemas.microsoft.com/office/powerpoint/2018/4/main" val="ftr"/>
              </p:ext>
            </p:extLst>
          </p:nvPr>
        </p:nvSpPr>
        <p:spPr>
          <a:xfrm>
            <a:off x="5134737" y="6675120"/>
            <a:ext cx="1957388" cy="182880"/>
          </a:xfrm>
          <a:prstGeom prst="rect">
            <a:avLst/>
          </a:prstGeom>
        </p:spPr>
        <p:txBody>
          <a:bodyPr horzOverflow="overflow" lIns="0" tIns="0" rIns="0" bIns="0">
            <a:spAutoFit/>
          </a:bodyPr>
          <a:lstStyle/>
          <a:p>
            <a:pPr algn="l" rtl="0"/>
            <a:r>
              <a:rPr lang="en-US" sz="1200">
                <a:solidFill>
                  <a:srgbClr val="000000"/>
                </a:solidFill>
                <a:latin typeface="Calibri" panose="020F0502020204030204" pitchFamily="34" charset="0"/>
                <a:cs typeface="Calibri" panose="020F0502020204030204" pitchFamily="34" charset="0"/>
              </a:rPr>
              <a:t>Classification: Pandora Internal</a:t>
            </a:r>
          </a:p>
        </p:txBody>
      </p:sp>
    </p:spTree>
    <p:extLst>
      <p:ext uri="{BB962C8B-B14F-4D97-AF65-F5344CB8AC3E}">
        <p14:creationId xmlns:p14="http://schemas.microsoft.com/office/powerpoint/2010/main" val="77611067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 id="2147483968" r:id="rId28"/>
    <p:sldLayoutId id="2147483969" r:id="rId29"/>
    <p:sldLayoutId id="2147483970" r:id="rId30"/>
    <p:sldLayoutId id="2147483971" r:id="rId31"/>
    <p:sldLayoutId id="2147483972" r:id="rId32"/>
    <p:sldLayoutId id="2147483973" r:id="rId33"/>
    <p:sldLayoutId id="2147483974" r:id="rId34"/>
    <p:sldLayoutId id="2147483975" r:id="rId35"/>
    <p:sldLayoutId id="2147483976" r:id="rId36"/>
    <p:sldLayoutId id="2147483977" r:id="rId37"/>
    <p:sldLayoutId id="2147483978" r:id="rId38"/>
    <p:sldLayoutId id="2147483979" r:id="rId39"/>
    <p:sldLayoutId id="2147483980" r:id="rId40"/>
    <p:sldLayoutId id="2147483981" r:id="rId41"/>
    <p:sldLayoutId id="2147483982" r:id="rId42"/>
    <p:sldLayoutId id="2147483983" r:id="rId43"/>
    <p:sldLayoutId id="2147483984" r:id="rId44"/>
    <p:sldLayoutId id="2147483985" r:id="rId45"/>
    <p:sldLayoutId id="2147483986" r:id="rId46"/>
    <p:sldLayoutId id="2147483987" r:id="rId47"/>
    <p:sldLayoutId id="2147483988" r:id="rId48"/>
    <p:sldLayoutId id="2147483989" r:id="rId49"/>
    <p:sldLayoutId id="2147483990" r:id="rId50"/>
    <p:sldLayoutId id="2147483991" r:id="rId51"/>
    <p:sldLayoutId id="2147483992" r:id="rId52"/>
    <p:sldLayoutId id="2147483993" r:id="rId53"/>
    <p:sldLayoutId id="2147483994" r:id="rId54"/>
    <p:sldLayoutId id="2147483995" r:id="rId55"/>
    <p:sldLayoutId id="2147483996" r:id="rId56"/>
    <p:sldLayoutId id="2147483997" r:id="rId57"/>
  </p:sldLayoutIdLst>
  <p:hf hdr="0" ftr="0" dt="0"/>
  <p:txStyles>
    <p:titleStyle>
      <a:lvl1pPr algn="l" defTabSz="914400" rtl="0" eaLnBrk="1" latinLnBrk="0" hangingPunct="1">
        <a:lnSpc>
          <a:spcPct val="100000"/>
        </a:lnSpc>
        <a:spcBef>
          <a:spcPct val="0"/>
        </a:spcBef>
        <a:buNone/>
        <a:defRPr sz="2600" b="1" kern="1200" cap="all" baseline="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79">
          <p15:clr>
            <a:srgbClr val="A4A3A4"/>
          </p15:clr>
        </p15:guide>
        <p15:guide id="11" pos="7401">
          <p15:clr>
            <a:srgbClr val="A4A3A4"/>
          </p15:clr>
        </p15:guide>
        <p15:guide id="13" orient="horz" pos="459">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3038D6-2E11-BF98-E20B-9BDD54D01454}"/>
              </a:ext>
            </a:extLst>
          </p:cNvPr>
          <p:cNvGraphicFramePr>
            <a:graphicFrameLocks noChangeAspect="1"/>
          </p:cNvGraphicFramePr>
          <p:nvPr userDrawn="1">
            <p:custDataLst>
              <p:tags r:id="rId58"/>
            </p:custDataLst>
            <p:extLst>
              <p:ext uri="{D42A27DB-BD31-4B8C-83A1-F6EECF244321}">
                <p14:modId xmlns:p14="http://schemas.microsoft.com/office/powerpoint/2010/main" val="485538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8" imgH="408" progId="TCLayout.ActiveDocument.1">
                  <p:embed/>
                </p:oleObj>
              </mc:Choice>
              <mc:Fallback>
                <p:oleObj name="think-cell Slide" r:id="rId59" imgW="408" imgH="408" progId="TCLayout.ActiveDocument.1">
                  <p:embed/>
                  <p:pic>
                    <p:nvPicPr>
                      <p:cNvPr id="6" name="think-cell data - do not delete" hidden="1">
                        <a:extLst>
                          <a:ext uri="{FF2B5EF4-FFF2-40B4-BE49-F238E27FC236}">
                            <a16:creationId xmlns:a16="http://schemas.microsoft.com/office/drawing/2014/main" id="{8D3038D6-2E11-BF98-E20B-9BDD54D01454}"/>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cs-CZ"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cs-CZ"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cs-CZ" sz="700" err="1">
                <a:solidFill>
                  <a:schemeClr val="tx2"/>
                </a:solidFill>
              </a:rPr>
              <a:t>Ramboll</a:t>
            </a:r>
            <a:endParaRPr lang="cs-CZ" sz="700">
              <a:solidFill>
                <a:schemeClr val="tx2"/>
              </a:solidFill>
            </a:endParaRP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cs-CZ" err="1"/>
              <a:t>Click</a:t>
            </a:r>
            <a:r>
              <a:rPr lang="cs-CZ"/>
              <a:t> to </a:t>
            </a:r>
            <a:r>
              <a:rPr lang="cs-CZ" err="1"/>
              <a:t>add</a:t>
            </a:r>
            <a:r>
              <a:rPr lang="cs-CZ"/>
              <a:t> </a:t>
            </a:r>
            <a:r>
              <a:rPr lang="cs-CZ" err="1"/>
              <a:t>title</a:t>
            </a:r>
            <a:endParaRPr lang="cs-CZ"/>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cs-CZ" noProof="0"/>
              <a:t>Level 1 (</a:t>
            </a:r>
            <a:r>
              <a:rPr lang="cs-CZ" noProof="0" err="1"/>
              <a:t>Enter+TAB</a:t>
            </a:r>
            <a:r>
              <a:rPr lang="cs-CZ" noProof="0"/>
              <a:t> </a:t>
            </a:r>
            <a:r>
              <a:rPr lang="cs-CZ" noProof="0" err="1"/>
              <a:t>for</a:t>
            </a:r>
            <a:r>
              <a:rPr lang="cs-CZ" noProof="0"/>
              <a:t> </a:t>
            </a:r>
            <a:r>
              <a:rPr lang="cs-CZ" noProof="0" err="1"/>
              <a:t>next</a:t>
            </a:r>
            <a:r>
              <a:rPr lang="cs-CZ" noProof="0"/>
              <a:t> text level, SHIFT+TAB to go </a:t>
            </a:r>
            <a:r>
              <a:rPr lang="cs-CZ" noProof="0" err="1"/>
              <a:t>back</a:t>
            </a:r>
            <a:r>
              <a:rPr lang="cs-CZ" noProof="0"/>
              <a:t> in </a:t>
            </a:r>
            <a:r>
              <a:rPr lang="cs-CZ" noProof="0" err="1"/>
              <a:t>levels</a:t>
            </a:r>
            <a:r>
              <a:rPr lang="cs-CZ" noProof="0"/>
              <a:t>)</a:t>
            </a:r>
          </a:p>
          <a:p>
            <a:pPr lvl="1"/>
            <a:r>
              <a:rPr lang="cs-CZ" noProof="0"/>
              <a:t>Level 2</a:t>
            </a:r>
          </a:p>
          <a:p>
            <a:pPr lvl="2"/>
            <a:r>
              <a:rPr lang="cs-CZ" noProof="0"/>
              <a:t>Level 3</a:t>
            </a:r>
          </a:p>
          <a:p>
            <a:pPr lvl="3"/>
            <a:r>
              <a:rPr lang="cs-CZ" noProof="0"/>
              <a:t>Level 4</a:t>
            </a:r>
          </a:p>
          <a:p>
            <a:pPr lvl="4"/>
            <a:r>
              <a:rPr lang="cs-CZ" noProof="0"/>
              <a:t>Level 5</a:t>
            </a:r>
          </a:p>
          <a:p>
            <a:pPr lvl="5"/>
            <a:r>
              <a:rPr lang="cs-CZ" noProof="0"/>
              <a:t>Level 6</a:t>
            </a:r>
          </a:p>
          <a:p>
            <a:pPr lvl="6"/>
            <a:r>
              <a:rPr lang="cs-CZ" noProof="0"/>
              <a:t>Level 7</a:t>
            </a:r>
          </a:p>
          <a:p>
            <a:pPr lvl="7"/>
            <a:r>
              <a:rPr lang="cs-CZ" noProof="0"/>
              <a:t>Level 8</a:t>
            </a:r>
          </a:p>
          <a:p>
            <a:pPr lvl="8"/>
            <a:r>
              <a:rPr lang="cs-CZ"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4BD0CA30-64C6-4C2F-9D67-7B3C58329560}" type="datetime1">
              <a:rPr lang="en-GB" smtClean="0"/>
              <a:t>03/09/2025</a:t>
            </a:fld>
            <a:endParaRPr lang="cs-CZ"/>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cs-CZ"/>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cs-CZ" smtClean="0"/>
              <a:pPr/>
              <a:t>‹#›</a:t>
            </a:fld>
            <a:endParaRPr lang="cs-CZ"/>
          </a:p>
        </p:txBody>
      </p:sp>
    </p:spTree>
    <p:extLst>
      <p:ext uri="{BB962C8B-B14F-4D97-AF65-F5344CB8AC3E}">
        <p14:creationId xmlns:p14="http://schemas.microsoft.com/office/powerpoint/2010/main" val="2436387976"/>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 id="2147484027" r:id="rId29"/>
    <p:sldLayoutId id="2147484028" r:id="rId30"/>
    <p:sldLayoutId id="2147484029" r:id="rId31"/>
    <p:sldLayoutId id="2147484030" r:id="rId32"/>
    <p:sldLayoutId id="2147484031" r:id="rId33"/>
    <p:sldLayoutId id="2147484032" r:id="rId34"/>
    <p:sldLayoutId id="2147484033" r:id="rId35"/>
    <p:sldLayoutId id="2147484034" r:id="rId36"/>
    <p:sldLayoutId id="2147484035" r:id="rId37"/>
    <p:sldLayoutId id="2147484036" r:id="rId38"/>
    <p:sldLayoutId id="2147484037" r:id="rId39"/>
    <p:sldLayoutId id="2147484038" r:id="rId40"/>
    <p:sldLayoutId id="2147484039" r:id="rId41"/>
    <p:sldLayoutId id="2147484040" r:id="rId42"/>
    <p:sldLayoutId id="2147484041" r:id="rId43"/>
    <p:sldLayoutId id="2147484042" r:id="rId44"/>
    <p:sldLayoutId id="2147484043" r:id="rId45"/>
    <p:sldLayoutId id="2147484044" r:id="rId46"/>
    <p:sldLayoutId id="2147484045" r:id="rId47"/>
    <p:sldLayoutId id="2147484046" r:id="rId48"/>
    <p:sldLayoutId id="2147484047" r:id="rId49"/>
    <p:sldLayoutId id="2147484048" r:id="rId50"/>
    <p:sldLayoutId id="2147484049" r:id="rId51"/>
    <p:sldLayoutId id="2147484050" r:id="rId52"/>
    <p:sldLayoutId id="2147484051" r:id="rId53"/>
    <p:sldLayoutId id="2147484052" r:id="rId54"/>
    <p:sldLayoutId id="2147484053" r:id="rId55"/>
    <p:sldLayoutId id="2147484054"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800D017-0899-7308-2B8F-8E9C32F415FA}"/>
              </a:ext>
            </a:extLst>
          </p:cNvPr>
          <p:cNvGraphicFramePr>
            <a:graphicFrameLocks noChangeAspect="1"/>
          </p:cNvGraphicFramePr>
          <p:nvPr userDrawn="1">
            <p:custDataLst>
              <p:tags r:id="rId57"/>
            </p:custDataLst>
            <p:extLst>
              <p:ext uri="{D42A27DB-BD31-4B8C-83A1-F6EECF244321}">
                <p14:modId xmlns:p14="http://schemas.microsoft.com/office/powerpoint/2010/main" val="837941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A800D017-0899-7308-2B8F-8E9C32F415F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4556875-4499-4903-9748-F749EDACEAE6}"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4553799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 id="2147484086" r:id="rId31"/>
    <p:sldLayoutId id="2147484087" r:id="rId32"/>
    <p:sldLayoutId id="2147484088" r:id="rId33"/>
    <p:sldLayoutId id="2147484089" r:id="rId34"/>
    <p:sldLayoutId id="2147484090" r:id="rId35"/>
    <p:sldLayoutId id="2147484091" r:id="rId36"/>
    <p:sldLayoutId id="2147484092" r:id="rId37"/>
    <p:sldLayoutId id="2147484093" r:id="rId38"/>
    <p:sldLayoutId id="2147484094" r:id="rId39"/>
    <p:sldLayoutId id="2147484095" r:id="rId40"/>
    <p:sldLayoutId id="2147484096" r:id="rId41"/>
    <p:sldLayoutId id="2147484097" r:id="rId42"/>
    <p:sldLayoutId id="2147484098" r:id="rId43"/>
    <p:sldLayoutId id="2147484099" r:id="rId44"/>
    <p:sldLayoutId id="2147484100" r:id="rId45"/>
    <p:sldLayoutId id="2147484101" r:id="rId46"/>
    <p:sldLayoutId id="2147484102" r:id="rId47"/>
    <p:sldLayoutId id="2147484103" r:id="rId48"/>
    <p:sldLayoutId id="2147484104" r:id="rId49"/>
    <p:sldLayoutId id="2147484105" r:id="rId50"/>
    <p:sldLayoutId id="2147484106" r:id="rId51"/>
    <p:sldLayoutId id="2147484107" r:id="rId52"/>
    <p:sldLayoutId id="2147484108" r:id="rId53"/>
    <p:sldLayoutId id="2147484109" r:id="rId54"/>
    <p:sldLayoutId id="2147484110"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356B5C9-704D-172B-2109-B109409D2EAC}"/>
              </a:ext>
            </a:extLst>
          </p:cNvPr>
          <p:cNvGraphicFramePr>
            <a:graphicFrameLocks noChangeAspect="1"/>
          </p:cNvGraphicFramePr>
          <p:nvPr userDrawn="1">
            <p:custDataLst>
              <p:tags r:id="rId57"/>
            </p:custDataLst>
            <p:extLst>
              <p:ext uri="{D42A27DB-BD31-4B8C-83A1-F6EECF244321}">
                <p14:modId xmlns:p14="http://schemas.microsoft.com/office/powerpoint/2010/main" val="2450619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9356B5C9-704D-172B-2109-B109409D2EAC}"/>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156C5EC1-7CFE-42EF-BD72-3F1F68CC44A4}" type="datetime1">
              <a:rPr lang="en-GB" smtClean="0"/>
              <a:t>03/09/2025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9510002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 id="2147484138" r:id="rId27"/>
    <p:sldLayoutId id="2147484139" r:id="rId28"/>
    <p:sldLayoutId id="2147484140" r:id="rId29"/>
    <p:sldLayoutId id="2147484141" r:id="rId30"/>
    <p:sldLayoutId id="2147484142" r:id="rId31"/>
    <p:sldLayoutId id="2147484143" r:id="rId32"/>
    <p:sldLayoutId id="2147484144" r:id="rId33"/>
    <p:sldLayoutId id="2147484145" r:id="rId34"/>
    <p:sldLayoutId id="2147484146" r:id="rId35"/>
    <p:sldLayoutId id="2147484147" r:id="rId36"/>
    <p:sldLayoutId id="2147484148" r:id="rId37"/>
    <p:sldLayoutId id="2147484149" r:id="rId38"/>
    <p:sldLayoutId id="2147484150" r:id="rId39"/>
    <p:sldLayoutId id="2147484151" r:id="rId40"/>
    <p:sldLayoutId id="2147484152" r:id="rId41"/>
    <p:sldLayoutId id="2147484153" r:id="rId42"/>
    <p:sldLayoutId id="2147484154" r:id="rId43"/>
    <p:sldLayoutId id="2147484155" r:id="rId44"/>
    <p:sldLayoutId id="2147484156" r:id="rId45"/>
    <p:sldLayoutId id="2147484157" r:id="rId46"/>
    <p:sldLayoutId id="2147484158" r:id="rId47"/>
    <p:sldLayoutId id="2147484159" r:id="rId48"/>
    <p:sldLayoutId id="2147484160" r:id="rId49"/>
    <p:sldLayoutId id="2147484161" r:id="rId50"/>
    <p:sldLayoutId id="2147484162" r:id="rId51"/>
    <p:sldLayoutId id="2147484163" r:id="rId52"/>
    <p:sldLayoutId id="2147484164" r:id="rId53"/>
    <p:sldLayoutId id="2147484165" r:id="rId54"/>
    <p:sldLayoutId id="2147484166"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customXml" Target="../../customXml/item1.xml"/><Relationship Id="rId1" Type="http://schemas.openxmlformats.org/officeDocument/2006/relationships/customXml" Target="../../customXml/item8.xml"/><Relationship Id="rId6" Type="http://schemas.openxmlformats.org/officeDocument/2006/relationships/image" Target="../media/image35.jpe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87.xml"/><Relationship Id="rId6" Type="http://schemas.openxmlformats.org/officeDocument/2006/relationships/image" Target="../media/image36.png"/><Relationship Id="rId5" Type="http://schemas.openxmlformats.org/officeDocument/2006/relationships/image" Target="../media/image17.emf"/><Relationship Id="rId4" Type="http://schemas.openxmlformats.org/officeDocument/2006/relationships/oleObject" Target="../embeddings/oleObject7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88.xml"/><Relationship Id="rId6" Type="http://schemas.openxmlformats.org/officeDocument/2006/relationships/image" Target="../media/image36.png"/><Relationship Id="rId5" Type="http://schemas.openxmlformats.org/officeDocument/2006/relationships/image" Target="../media/image17.emf"/><Relationship Id="rId4" Type="http://schemas.openxmlformats.org/officeDocument/2006/relationships/oleObject" Target="../embeddings/oleObject7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89.xml"/><Relationship Id="rId6" Type="http://schemas.openxmlformats.org/officeDocument/2006/relationships/image" Target="../media/image36.png"/><Relationship Id="rId5" Type="http://schemas.openxmlformats.org/officeDocument/2006/relationships/image" Target="../media/image17.emf"/><Relationship Id="rId4" Type="http://schemas.openxmlformats.org/officeDocument/2006/relationships/oleObject" Target="../embeddings/oleObject7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90.xml"/><Relationship Id="rId6" Type="http://schemas.openxmlformats.org/officeDocument/2006/relationships/image" Target="../media/image36.png"/><Relationship Id="rId5" Type="http://schemas.openxmlformats.org/officeDocument/2006/relationships/image" Target="../media/image17.emf"/><Relationship Id="rId4" Type="http://schemas.openxmlformats.org/officeDocument/2006/relationships/oleObject" Target="../embeddings/oleObject7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91.xml"/><Relationship Id="rId6" Type="http://schemas.openxmlformats.org/officeDocument/2006/relationships/image" Target="../media/image36.png"/><Relationship Id="rId5" Type="http://schemas.openxmlformats.org/officeDocument/2006/relationships/image" Target="../media/image17.emf"/><Relationship Id="rId4" Type="http://schemas.openxmlformats.org/officeDocument/2006/relationships/oleObject" Target="../embeddings/oleObject7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81.xml"/><Relationship Id="rId5" Type="http://schemas.openxmlformats.org/officeDocument/2006/relationships/image" Target="../media/image17.emf"/><Relationship Id="rId4" Type="http://schemas.openxmlformats.org/officeDocument/2006/relationships/oleObject" Target="../embeddings/oleObject70.bin"/></Relationships>
</file>

<file path=ppt/slides/_rels/slide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customXml" Target="../../customXml/item11.xml"/><Relationship Id="rId1" Type="http://schemas.openxmlformats.org/officeDocument/2006/relationships/customXml" Target="../../customXml/item5.xml"/><Relationship Id="rId4"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3.xml"/><Relationship Id="rId5" Type="http://schemas.openxmlformats.org/officeDocument/2006/relationships/image" Target="../media/image17.emf"/><Relationship Id="rId4" Type="http://schemas.openxmlformats.org/officeDocument/2006/relationships/oleObject" Target="../embeddings/oleObject7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84.xml"/><Relationship Id="rId5" Type="http://schemas.openxmlformats.org/officeDocument/2006/relationships/image" Target="../media/image17.emf"/><Relationship Id="rId4" Type="http://schemas.openxmlformats.org/officeDocument/2006/relationships/oleObject" Target="../embeddings/oleObject7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85.xml"/><Relationship Id="rId5" Type="http://schemas.openxmlformats.org/officeDocument/2006/relationships/image" Target="../media/image17.emf"/><Relationship Id="rId4" Type="http://schemas.openxmlformats.org/officeDocument/2006/relationships/oleObject" Target="../embeddings/oleObject7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6.xml"/><Relationship Id="rId6" Type="http://schemas.openxmlformats.org/officeDocument/2006/relationships/image" Target="../media/image36.png"/><Relationship Id="rId5" Type="http://schemas.openxmlformats.org/officeDocument/2006/relationships/image" Target="../media/image17.emf"/><Relationship Id="rId4" Type="http://schemas.openxmlformats.org/officeDocument/2006/relationships/oleObject" Target="../embeddings/oleObject7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8CB6FB8-B56B-D36E-1707-5FDB998EEF56}"/>
              </a:ext>
            </a:extLst>
          </p:cNvPr>
          <p:cNvSpPr>
            <a:spLocks noGrp="1"/>
          </p:cNvSpPr>
          <p:nvPr>
            <p:ph type="pic" sz="quarter" idx="13"/>
          </p:nvPr>
        </p:nvSpPr>
        <p:spPr/>
        <p:txBody>
          <a:bodyPr/>
          <a:lstStyle/>
          <a:p>
            <a:r>
              <a:rPr lang="sv-SE" err="1"/>
              <a:t>Uppdtae</a:t>
            </a:r>
            <a:endParaRPr lang="sv-SE"/>
          </a:p>
        </p:txBody>
      </p:sp>
      <p:pic>
        <p:nvPicPr>
          <p:cNvPr id="6" name="Picture Placeholder 7">
            <a:extLst>
              <a:ext uri="{FF2B5EF4-FFF2-40B4-BE49-F238E27FC236}">
                <a16:creationId xmlns:a16="http://schemas.microsoft.com/office/drawing/2014/main" id="{BA0ECA52-996A-8555-DAD1-B70E542F1DED}"/>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t="8174" r="4761" b="-42"/>
          <a:stretch/>
        </p:blipFill>
        <p:spPr>
          <a:xfrm>
            <a:off x="0" y="-1"/>
            <a:ext cx="12193588" cy="6861175"/>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pic>
      <p:sp>
        <p:nvSpPr>
          <p:cNvPr id="4" name="Title 3">
            <a:extLst>
              <a:ext uri="{FF2B5EF4-FFF2-40B4-BE49-F238E27FC236}">
                <a16:creationId xmlns:a16="http://schemas.microsoft.com/office/drawing/2014/main" id="{891233B5-7C81-4500-ABF3-9935E165A28B}"/>
              </a:ext>
            </a:extLst>
          </p:cNvPr>
          <p:cNvSpPr>
            <a:spLocks noGrp="1"/>
          </p:cNvSpPr>
          <p:nvPr>
            <p:ph type="ctrTitle"/>
          </p:nvPr>
        </p:nvSpPr>
        <p:spPr>
          <a:xfrm>
            <a:off x="360000" y="4154906"/>
            <a:ext cx="5548558" cy="1788694"/>
          </a:xfrm>
        </p:spPr>
        <p:txBody>
          <a:bodyPr/>
          <a:lstStyle/>
          <a:p>
            <a:r>
              <a:rPr lang="sv-SE" sz="2800" b="1"/>
              <a:t>CSRD: </a:t>
            </a:r>
            <a:r>
              <a:rPr lang="sv-SE" sz="2800"/>
              <a:t>Revidering av dubbel väsentlighetsanalys 2025</a:t>
            </a:r>
            <a:br>
              <a:rPr lang="sv-SE"/>
            </a:br>
            <a:br>
              <a:rPr lang="sv-SE" sz="2400"/>
            </a:br>
            <a:r>
              <a:rPr lang="sv-SE" sz="2400"/>
              <a:t>Göteborgs Stadshuskoncern</a:t>
            </a:r>
            <a:br>
              <a:rPr lang="sv-SE" sz="2400"/>
            </a:br>
            <a:r>
              <a:rPr lang="sv-SE" sz="1600"/>
              <a:t>Stödmaterial  </a:t>
            </a:r>
            <a:endParaRPr lang="sv-SE" sz="2400"/>
          </a:p>
        </p:txBody>
      </p:sp>
      <p:sp>
        <p:nvSpPr>
          <p:cNvPr id="2" name="Subtitle 4">
            <a:extLst>
              <a:ext uri="{FF2B5EF4-FFF2-40B4-BE49-F238E27FC236}">
                <a16:creationId xmlns:a16="http://schemas.microsoft.com/office/drawing/2014/main" id="{505A5E58-B164-CDFB-EEEA-D6C65EE8B550}"/>
              </a:ext>
            </a:extLst>
          </p:cNvPr>
          <p:cNvSpPr txBox="1">
            <a:spLocks/>
          </p:cNvSpPr>
          <p:nvPr/>
        </p:nvSpPr>
        <p:spPr bwMode="white">
          <a:xfrm>
            <a:off x="360000" y="6190288"/>
            <a:ext cx="5515506" cy="42419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Char char="​"/>
              <a:defRPr sz="14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 typeface="Verdana" panose="020B0604030504040204" pitchFamily="34" charset="0"/>
              <a:buNone/>
              <a:defRPr sz="1200" kern="1200">
                <a:solidFill>
                  <a:srgbClr val="333333"/>
                </a:solidFill>
                <a:latin typeface="+mn-lt"/>
                <a:ea typeface="+mn-ea"/>
                <a:cs typeface="+mn-cs"/>
              </a:defRPr>
            </a:lvl2pPr>
            <a:lvl3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3pPr>
            <a:lvl4pPr marL="0" indent="0" algn="l" defTabSz="914400" rtl="0" eaLnBrk="1" latinLnBrk="0" hangingPunct="1">
              <a:lnSpc>
                <a:spcPct val="100000"/>
              </a:lnSpc>
              <a:spcBef>
                <a:spcPts val="0"/>
              </a:spcBef>
              <a:spcAft>
                <a:spcPts val="600"/>
              </a:spcAft>
              <a:buFont typeface="Verdana" panose="020B0604030504040204" pitchFamily="34" charset="0"/>
              <a:buChar char="​"/>
              <a:defRPr sz="1200" b="0" kern="1200">
                <a:solidFill>
                  <a:srgbClr val="333333"/>
                </a:solidFill>
                <a:latin typeface="+mn-lt"/>
                <a:ea typeface="+mn-ea"/>
                <a:cs typeface="+mn-cs"/>
              </a:defRPr>
            </a:lvl4pPr>
            <a:lvl5pPr marL="0" indent="0" algn="l" defTabSz="914400" rtl="0" eaLnBrk="1" latinLnBrk="0" hangingPunct="1">
              <a:lnSpc>
                <a:spcPct val="90000"/>
              </a:lnSpc>
              <a:spcBef>
                <a:spcPts val="0"/>
              </a:spcBef>
              <a:spcAft>
                <a:spcPts val="600"/>
              </a:spcAft>
              <a:buFont typeface="Verdana" panose="020B0604030504040204" pitchFamily="34" charset="0"/>
              <a:buChar char="​"/>
              <a:tabLst/>
              <a:defRPr sz="1200" kern="1200">
                <a:solidFill>
                  <a:srgbClr val="333333"/>
                </a:solidFill>
                <a:latin typeface="+mn-lt"/>
                <a:ea typeface="+mn-ea"/>
                <a:cs typeface="+mn-cs"/>
              </a:defRPr>
            </a:lvl5pPr>
            <a:lvl6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6pPr>
            <a:lvl7pPr marL="0" indent="0" algn="l" defTabSz="914400" rtl="0" eaLnBrk="1" latinLnBrk="0" hangingPunct="1">
              <a:lnSpc>
                <a:spcPct val="100000"/>
              </a:lnSpc>
              <a:spcBef>
                <a:spcPts val="0"/>
              </a:spcBef>
              <a:spcAft>
                <a:spcPts val="600"/>
              </a:spcAft>
              <a:buFont typeface="Verdana" panose="020B0604030504040204" pitchFamily="34" charset="0"/>
              <a:buChar char="​"/>
              <a:defRPr sz="1200" b="0" kern="1200" baseline="0">
                <a:solidFill>
                  <a:srgbClr val="333333"/>
                </a:solidFill>
                <a:latin typeface="+mn-lt"/>
                <a:ea typeface="+mn-ea"/>
                <a:cs typeface="+mn-cs"/>
              </a:defRPr>
            </a:lvl7pPr>
            <a:lvl8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8pPr>
            <a:lvl9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baseline="0">
                <a:solidFill>
                  <a:srgbClr val="333333"/>
                </a:solidFill>
                <a:latin typeface="+mn-lt"/>
                <a:ea typeface="+mn-ea"/>
                <a:cs typeface="+mn-cs"/>
              </a:defRPr>
            </a:lvl9pPr>
          </a:lstStyle>
          <a:p>
            <a:pPr>
              <a:buFont typeface="Verdana" panose="020B0604030504040204" pitchFamily="34" charset="0"/>
              <a:buNone/>
            </a:pPr>
            <a:r>
              <a:rPr lang="sv-SE"/>
              <a:t>Augusti 2025</a:t>
            </a:r>
          </a:p>
        </p:txBody>
      </p:sp>
      <p:sp>
        <p:nvSpPr>
          <p:cNvPr id="9" name="Slide Number Placeholder 8">
            <a:extLst>
              <a:ext uri="{FF2B5EF4-FFF2-40B4-BE49-F238E27FC236}">
                <a16:creationId xmlns:a16="http://schemas.microsoft.com/office/drawing/2014/main" id="{EC5E20AC-B121-3AD4-6A23-72EF7BFEF195}"/>
              </a:ext>
            </a:extLst>
          </p:cNvPr>
          <p:cNvSpPr>
            <a:spLocks noGrp="1"/>
          </p:cNvSpPr>
          <p:nvPr>
            <p:ph type="sldNum" sz="quarter" idx="17"/>
          </p:nvPr>
        </p:nvSpPr>
        <p:spPr/>
        <p:txBody>
          <a:bodyPr/>
          <a:lstStyle/>
          <a:p>
            <a:fld id="{23AA811B-2EBD-4900-905E-5BE206449611}" type="slidenum">
              <a:rPr lang="en-GB" smtClean="0"/>
              <a:pPr/>
              <a:t>1</a:t>
            </a:fld>
            <a:endParaRPr lang="en-GB"/>
          </a:p>
        </p:txBody>
      </p:sp>
    </p:spTree>
    <p:custDataLst>
      <p:custData r:id="rId1"/>
      <p:custData r:id="rId2"/>
    </p:custDataLst>
    <p:extLst>
      <p:ext uri="{BB962C8B-B14F-4D97-AF65-F5344CB8AC3E}">
        <p14:creationId xmlns:p14="http://schemas.microsoft.com/office/powerpoint/2010/main" val="334089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36A3C-B943-2998-B595-A8E7A15E8B99}"/>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7ED9FC-9967-3EA4-795B-47C7EF2BE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8B7ED9FC-9967-3EA4-795B-47C7EF2BEF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CAF28F6B-7B5E-4732-FD7F-F409598FF78E}"/>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B367F3C6-C604-2102-7096-B42E0F5CB061}"/>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10</a:t>
            </a:fld>
            <a:endParaRPr lang="sv-SE"/>
          </a:p>
        </p:txBody>
      </p:sp>
      <p:sp>
        <p:nvSpPr>
          <p:cNvPr id="43" name="TextBox 42">
            <a:extLst>
              <a:ext uri="{FF2B5EF4-FFF2-40B4-BE49-F238E27FC236}">
                <a16:creationId xmlns:a16="http://schemas.microsoft.com/office/drawing/2014/main" id="{18BBD0FF-4340-91E8-3E60-5084E1EB8138}"/>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373509CE-B47A-1321-3E63-8D150579386D}"/>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7A86EFBC-AC2D-B3FB-B7E2-5D2B1E0ABFFE}"/>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601C9184-8099-246F-D6B5-F1A1F6B649E6}"/>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Bolaget i </a:t>
              </a:r>
              <a:r>
                <a:rPr lang="sv-SE" sz="1000" b="1" i="1">
                  <a:solidFill>
                    <a:prstClr val="black"/>
                  </a:solidFill>
                </a:rPr>
                <a:t>Leasingtjänster</a:t>
              </a:r>
              <a:r>
                <a:rPr lang="sv-SE" sz="1000" i="1">
                  <a:solidFill>
                    <a:prstClr val="black"/>
                  </a:solidFill>
                  <a:latin typeface="Arial Black"/>
                </a:rPr>
                <a: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b="1">
                  <a:solidFill>
                    <a:srgbClr val="000000"/>
                  </a:solidFill>
                </a:rPr>
                <a:t>. </a:t>
              </a:r>
              <a:r>
                <a:rPr lang="sv-SE" sz="1000">
                  <a:solidFill>
                    <a:srgbClr val="000000"/>
                  </a:solidFill>
                </a:rPr>
                <a:t>Inom bolagens verksamheter arbetar anställda i en miljö med risk för arbetsrelaterade skador kopplat till exv. kemikaliehantering, trafikmiljö och verkstad och tunga lyft (S1.1). Upp- och nedströms i värdekedjan kartläggs även potentiell negativ inverkan kopplat till bristande arbetsvillkor i exv. utvinning av material (S2.1). Bolagen har vidare begränsad insyn andra arbetsrelaterade rättigheter upp- och nedströms i värdekedjan kopplat till exv. råvaruutvinning (S2.3). Det finns även en potentiell negativ inverkan nedströms i värdekedjan kopplat till råvaruutvinning och materialförädling (S3.1). </a:t>
              </a:r>
            </a:p>
            <a:p>
              <a:endParaRPr lang="sv-SE" sz="1000">
                <a:solidFill>
                  <a:srgbClr val="000000"/>
                </a:solidFill>
              </a:endParaRP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Bolaget erbjuder trygga arbetsvillkor och genom samarbeten med bl.a. arbetsförmedlingen och </a:t>
              </a:r>
              <a:r>
                <a:rPr lang="sv-SE" sz="1000" err="1">
                  <a:solidFill>
                    <a:srgbClr val="000000"/>
                  </a:solidFill>
                </a:rPr>
                <a:t>Arbvux</a:t>
              </a:r>
              <a:r>
                <a:rPr lang="sv-SE" sz="1000">
                  <a:solidFill>
                    <a:srgbClr val="000000"/>
                  </a:solidFill>
                </a:rPr>
                <a:t> erbjuds praktik eller anställning för att underlätta integration på svenska arbetsmarknaden (S1.2, S3.1). Bolaget kravställare i sina kontrakt att leverantörer ska säkerställa tillräckliga arbetsvillkor för sina anställda, vilket följs upp kontinuerligt (S2.1).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identifierade finansiella risker och möjligheter inom två </a:t>
              </a:r>
              <a:r>
                <a:rPr lang="sv-SE" sz="1000" b="1" err="1">
                  <a:solidFill>
                    <a:srgbClr val="000000"/>
                  </a:solidFill>
                </a:rPr>
                <a:t>underämnen</a:t>
              </a:r>
              <a:r>
                <a:rPr lang="sv-SE" sz="1000">
                  <a:solidFill>
                    <a:srgbClr val="000000"/>
                  </a:solidFill>
                </a:rPr>
                <a:t>. Brister inom GDPR, informationssäkerhet och dataskydd skulle kunna resultera i negativ publicitet och innebära höga sanktionsavgifter för eventuella överträdelser (S1.1). Om extern part skulle infiltrera bolagens system och få tillgång till känslig information, skulle det kunna leda till böter och potentiellt skadeståndskrav, vilket skulle kunna ha en kännbar effekt på bolagens affärer (S3.1). </a:t>
              </a: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84CB3843-951A-E9E0-F5A2-C2108193A130}"/>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4966384F-AB54-E958-A9DB-6B0A024BE091}"/>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E4859BBA-0838-248A-A11C-A308383B913E}"/>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Sociala</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33" name="Rectangle 32">
            <a:extLst>
              <a:ext uri="{FF2B5EF4-FFF2-40B4-BE49-F238E27FC236}">
                <a16:creationId xmlns:a16="http://schemas.microsoft.com/office/drawing/2014/main" id="{95E59DD7-1975-CF0C-DD6B-A3E2C59765C9}"/>
              </a:ext>
            </a:extLst>
          </p:cNvPr>
          <p:cNvSpPr/>
          <p:nvPr/>
        </p:nvSpPr>
        <p:spPr>
          <a:xfrm>
            <a:off x="6369348" y="648293"/>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34" name="Rectangle 33">
            <a:extLst>
              <a:ext uri="{FF2B5EF4-FFF2-40B4-BE49-F238E27FC236}">
                <a16:creationId xmlns:a16="http://schemas.microsoft.com/office/drawing/2014/main" id="{4FF521F3-438B-DA5E-4AEC-ADB0169FC118}"/>
              </a:ext>
            </a:extLst>
          </p:cNvPr>
          <p:cNvSpPr/>
          <p:nvPr/>
        </p:nvSpPr>
        <p:spPr>
          <a:xfrm>
            <a:off x="6369348" y="975215"/>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Likabehandling och lika möjligheter för alla</a:t>
            </a:r>
          </a:p>
        </p:txBody>
      </p:sp>
      <p:sp>
        <p:nvSpPr>
          <p:cNvPr id="36" name="Rectangle 35">
            <a:extLst>
              <a:ext uri="{FF2B5EF4-FFF2-40B4-BE49-F238E27FC236}">
                <a16:creationId xmlns:a16="http://schemas.microsoft.com/office/drawing/2014/main" id="{0F3D0171-E477-8DF6-FE65-DCE354238D5E}"/>
              </a:ext>
            </a:extLst>
          </p:cNvPr>
          <p:cNvSpPr/>
          <p:nvPr/>
        </p:nvSpPr>
        <p:spPr>
          <a:xfrm>
            <a:off x="6369347" y="2356394"/>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37" name="Rectangle 36">
            <a:extLst>
              <a:ext uri="{FF2B5EF4-FFF2-40B4-BE49-F238E27FC236}">
                <a16:creationId xmlns:a16="http://schemas.microsoft.com/office/drawing/2014/main" id="{306E8C28-4C6F-1304-6EA7-CDD52CC9FA69}"/>
              </a:ext>
            </a:extLst>
          </p:cNvPr>
          <p:cNvSpPr/>
          <p:nvPr/>
        </p:nvSpPr>
        <p:spPr>
          <a:xfrm>
            <a:off x="6369348" y="1714886"/>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38" name="Rectangle 37">
            <a:extLst>
              <a:ext uri="{FF2B5EF4-FFF2-40B4-BE49-F238E27FC236}">
                <a16:creationId xmlns:a16="http://schemas.microsoft.com/office/drawing/2014/main" id="{C0FE8B20-0871-FFFE-FB5F-8E856DF287EA}"/>
              </a:ext>
            </a:extLst>
          </p:cNvPr>
          <p:cNvSpPr/>
          <p:nvPr/>
        </p:nvSpPr>
        <p:spPr>
          <a:xfrm>
            <a:off x="6369348" y="2031128"/>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39" name="Rectangle 38">
            <a:extLst>
              <a:ext uri="{FF2B5EF4-FFF2-40B4-BE49-F238E27FC236}">
                <a16:creationId xmlns:a16="http://schemas.microsoft.com/office/drawing/2014/main" id="{FF413613-0057-F2BE-384C-CFA1ECB168A8}"/>
              </a:ext>
            </a:extLst>
          </p:cNvPr>
          <p:cNvSpPr/>
          <p:nvPr/>
        </p:nvSpPr>
        <p:spPr>
          <a:xfrm>
            <a:off x="6369348" y="2705434"/>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40" name="Rectangle 39">
            <a:extLst>
              <a:ext uri="{FF2B5EF4-FFF2-40B4-BE49-F238E27FC236}">
                <a16:creationId xmlns:a16="http://schemas.microsoft.com/office/drawing/2014/main" id="{B542F2A5-C669-F055-1488-8FE4D6EB16B8}"/>
              </a:ext>
            </a:extLst>
          </p:cNvPr>
          <p:cNvSpPr/>
          <p:nvPr/>
        </p:nvSpPr>
        <p:spPr>
          <a:xfrm>
            <a:off x="6369348" y="304616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41" name="Rectangle 40">
            <a:extLst>
              <a:ext uri="{FF2B5EF4-FFF2-40B4-BE49-F238E27FC236}">
                <a16:creationId xmlns:a16="http://schemas.microsoft.com/office/drawing/2014/main" id="{61612399-0ACF-3187-9872-C5F6ADDC2DBA}"/>
              </a:ext>
            </a:extLst>
          </p:cNvPr>
          <p:cNvSpPr/>
          <p:nvPr/>
        </p:nvSpPr>
        <p:spPr>
          <a:xfrm>
            <a:off x="6382980" y="4369539"/>
            <a:ext cx="2017974" cy="32019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S4.3 Social inkludering </a:t>
            </a:r>
          </a:p>
        </p:txBody>
      </p:sp>
      <p:sp>
        <p:nvSpPr>
          <p:cNvPr id="44" name="Rectangle 43">
            <a:extLst>
              <a:ext uri="{FF2B5EF4-FFF2-40B4-BE49-F238E27FC236}">
                <a16:creationId xmlns:a16="http://schemas.microsoft.com/office/drawing/2014/main" id="{603CA774-A6A0-73CB-8678-2D2F15A97456}"/>
              </a:ext>
            </a:extLst>
          </p:cNvPr>
          <p:cNvSpPr/>
          <p:nvPr/>
        </p:nvSpPr>
        <p:spPr>
          <a:xfrm>
            <a:off x="6382982" y="4047057"/>
            <a:ext cx="2022983"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S4.2 Personlig säkerhet</a:t>
            </a:r>
          </a:p>
        </p:txBody>
      </p:sp>
      <p:graphicFrame>
        <p:nvGraphicFramePr>
          <p:cNvPr id="45" name="Table 44">
            <a:extLst>
              <a:ext uri="{FF2B5EF4-FFF2-40B4-BE49-F238E27FC236}">
                <a16:creationId xmlns:a16="http://schemas.microsoft.com/office/drawing/2014/main" id="{CABD9438-48A0-E532-F933-9F05E1F746E2}"/>
              </a:ext>
            </a:extLst>
          </p:cNvPr>
          <p:cNvGraphicFramePr>
            <a:graphicFrameLocks noGrp="1"/>
          </p:cNvGraphicFramePr>
          <p:nvPr>
            <p:extLst>
              <p:ext uri="{D42A27DB-BD31-4B8C-83A1-F6EECF244321}">
                <p14:modId xmlns:p14="http://schemas.microsoft.com/office/powerpoint/2010/main" val="1828840345"/>
              </p:ext>
            </p:extLst>
          </p:nvPr>
        </p:nvGraphicFramePr>
        <p:xfrm>
          <a:off x="8443964" y="665279"/>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46" name="Table 45">
            <a:extLst>
              <a:ext uri="{FF2B5EF4-FFF2-40B4-BE49-F238E27FC236}">
                <a16:creationId xmlns:a16="http://schemas.microsoft.com/office/drawing/2014/main" id="{5F2BB473-BB02-AA29-2892-F608ABA3DD67}"/>
              </a:ext>
            </a:extLst>
          </p:cNvPr>
          <p:cNvGraphicFramePr>
            <a:graphicFrameLocks noGrp="1"/>
          </p:cNvGraphicFramePr>
          <p:nvPr/>
        </p:nvGraphicFramePr>
        <p:xfrm>
          <a:off x="8443964" y="1734333"/>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47" name="Table 46">
            <a:extLst>
              <a:ext uri="{FF2B5EF4-FFF2-40B4-BE49-F238E27FC236}">
                <a16:creationId xmlns:a16="http://schemas.microsoft.com/office/drawing/2014/main" id="{5550A3B5-FD99-CEDB-4B25-DC221ABD7E33}"/>
              </a:ext>
            </a:extLst>
          </p:cNvPr>
          <p:cNvGraphicFramePr>
            <a:graphicFrameLocks noGrp="1"/>
          </p:cNvGraphicFramePr>
          <p:nvPr>
            <p:extLst>
              <p:ext uri="{D42A27DB-BD31-4B8C-83A1-F6EECF244321}">
                <p14:modId xmlns:p14="http://schemas.microsoft.com/office/powerpoint/2010/main" val="2281248542"/>
              </p:ext>
            </p:extLst>
          </p:nvPr>
        </p:nvGraphicFramePr>
        <p:xfrm>
          <a:off x="8443964" y="2739567"/>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48" name="Table 47">
            <a:extLst>
              <a:ext uri="{FF2B5EF4-FFF2-40B4-BE49-F238E27FC236}">
                <a16:creationId xmlns:a16="http://schemas.microsoft.com/office/drawing/2014/main" id="{176DDE0B-525F-2EB6-B9B8-9DF426EA46FA}"/>
              </a:ext>
            </a:extLst>
          </p:cNvPr>
          <p:cNvGraphicFramePr>
            <a:graphicFrameLocks noGrp="1"/>
          </p:cNvGraphicFramePr>
          <p:nvPr>
            <p:extLst>
              <p:ext uri="{D42A27DB-BD31-4B8C-83A1-F6EECF244321}">
                <p14:modId xmlns:p14="http://schemas.microsoft.com/office/powerpoint/2010/main" val="3390658829"/>
              </p:ext>
            </p:extLst>
          </p:nvPr>
        </p:nvGraphicFramePr>
        <p:xfrm>
          <a:off x="8457598" y="3733817"/>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49" name="Table 48">
            <a:extLst>
              <a:ext uri="{FF2B5EF4-FFF2-40B4-BE49-F238E27FC236}">
                <a16:creationId xmlns:a16="http://schemas.microsoft.com/office/drawing/2014/main" id="{5E092682-27A6-00E1-71E4-9051E0A630B5}"/>
              </a:ext>
            </a:extLst>
          </p:cNvPr>
          <p:cNvGraphicFramePr>
            <a:graphicFrameLocks noGrp="1"/>
          </p:cNvGraphicFramePr>
          <p:nvPr>
            <p:extLst>
              <p:ext uri="{D42A27DB-BD31-4B8C-83A1-F6EECF244321}">
                <p14:modId xmlns:p14="http://schemas.microsoft.com/office/powerpoint/2010/main" val="1380962572"/>
              </p:ext>
            </p:extLst>
          </p:nvPr>
        </p:nvGraphicFramePr>
        <p:xfrm>
          <a:off x="10293842" y="665279"/>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50" name="Table 49">
            <a:extLst>
              <a:ext uri="{FF2B5EF4-FFF2-40B4-BE49-F238E27FC236}">
                <a16:creationId xmlns:a16="http://schemas.microsoft.com/office/drawing/2014/main" id="{FCF33F28-B86D-B5FA-0602-F2E095EEF0A8}"/>
              </a:ext>
            </a:extLst>
          </p:cNvPr>
          <p:cNvGraphicFramePr>
            <a:graphicFrameLocks noGrp="1"/>
          </p:cNvGraphicFramePr>
          <p:nvPr/>
        </p:nvGraphicFramePr>
        <p:xfrm>
          <a:off x="10293842" y="1734333"/>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1" name="Table 50">
            <a:extLst>
              <a:ext uri="{FF2B5EF4-FFF2-40B4-BE49-F238E27FC236}">
                <a16:creationId xmlns:a16="http://schemas.microsoft.com/office/drawing/2014/main" id="{6B761546-D9A6-DF88-F9B4-BD59978E8DEA}"/>
              </a:ext>
            </a:extLst>
          </p:cNvPr>
          <p:cNvGraphicFramePr>
            <a:graphicFrameLocks noGrp="1"/>
          </p:cNvGraphicFramePr>
          <p:nvPr>
            <p:extLst>
              <p:ext uri="{D42A27DB-BD31-4B8C-83A1-F6EECF244321}">
                <p14:modId xmlns:p14="http://schemas.microsoft.com/office/powerpoint/2010/main" val="925800909"/>
              </p:ext>
            </p:extLst>
          </p:nvPr>
        </p:nvGraphicFramePr>
        <p:xfrm>
          <a:off x="10293842" y="2739567"/>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52" name="Table 51">
            <a:extLst>
              <a:ext uri="{FF2B5EF4-FFF2-40B4-BE49-F238E27FC236}">
                <a16:creationId xmlns:a16="http://schemas.microsoft.com/office/drawing/2014/main" id="{FF4FF2FF-FC42-46DF-B43B-6FF945A5FEA3}"/>
              </a:ext>
            </a:extLst>
          </p:cNvPr>
          <p:cNvGraphicFramePr>
            <a:graphicFrameLocks noGrp="1"/>
          </p:cNvGraphicFramePr>
          <p:nvPr>
            <p:extLst>
              <p:ext uri="{D42A27DB-BD31-4B8C-83A1-F6EECF244321}">
                <p14:modId xmlns:p14="http://schemas.microsoft.com/office/powerpoint/2010/main" val="2169178172"/>
              </p:ext>
            </p:extLst>
          </p:nvPr>
        </p:nvGraphicFramePr>
        <p:xfrm>
          <a:off x="10293842" y="3733817"/>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53" name="Rectangle 52">
            <a:extLst>
              <a:ext uri="{FF2B5EF4-FFF2-40B4-BE49-F238E27FC236}">
                <a16:creationId xmlns:a16="http://schemas.microsoft.com/office/drawing/2014/main" id="{8D78A4EC-0D63-7BAB-8DCF-177170451917}"/>
              </a:ext>
            </a:extLst>
          </p:cNvPr>
          <p:cNvSpPr/>
          <p:nvPr/>
        </p:nvSpPr>
        <p:spPr>
          <a:xfrm>
            <a:off x="6372449" y="1318769"/>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54" name="Rectangle 53">
            <a:extLst>
              <a:ext uri="{FF2B5EF4-FFF2-40B4-BE49-F238E27FC236}">
                <a16:creationId xmlns:a16="http://schemas.microsoft.com/office/drawing/2014/main" id="{CD479E5A-61BE-3142-1467-7CA21A93AE12}"/>
              </a:ext>
            </a:extLst>
          </p:cNvPr>
          <p:cNvSpPr/>
          <p:nvPr/>
        </p:nvSpPr>
        <p:spPr>
          <a:xfrm>
            <a:off x="6372449" y="338384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55" name="Rectangle 54">
            <a:extLst>
              <a:ext uri="{FF2B5EF4-FFF2-40B4-BE49-F238E27FC236}">
                <a16:creationId xmlns:a16="http://schemas.microsoft.com/office/drawing/2014/main" id="{58848A8F-779E-77E5-6C77-21735AB7CD38}"/>
              </a:ext>
            </a:extLst>
          </p:cNvPr>
          <p:cNvSpPr/>
          <p:nvPr/>
        </p:nvSpPr>
        <p:spPr>
          <a:xfrm>
            <a:off x="6382982" y="3727220"/>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56" name="TextBox 55">
            <a:extLst>
              <a:ext uri="{FF2B5EF4-FFF2-40B4-BE49-F238E27FC236}">
                <a16:creationId xmlns:a16="http://schemas.microsoft.com/office/drawing/2014/main" id="{8EA523EF-87FA-9780-669D-817FA95B8D51}"/>
              </a:ext>
            </a:extLst>
          </p:cNvPr>
          <p:cNvSpPr txBox="1"/>
          <p:nvPr/>
        </p:nvSpPr>
        <p:spPr>
          <a:xfrm>
            <a:off x="9009651" y="46724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57" name="TextBox 56">
            <a:extLst>
              <a:ext uri="{FF2B5EF4-FFF2-40B4-BE49-F238E27FC236}">
                <a16:creationId xmlns:a16="http://schemas.microsoft.com/office/drawing/2014/main" id="{A0263D17-0DBC-DDCA-EB49-01006D60E382}"/>
              </a:ext>
            </a:extLst>
          </p:cNvPr>
          <p:cNvSpPr txBox="1"/>
          <p:nvPr/>
        </p:nvSpPr>
        <p:spPr>
          <a:xfrm>
            <a:off x="8409648" y="54816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58" name="TextBox 57">
            <a:extLst>
              <a:ext uri="{FF2B5EF4-FFF2-40B4-BE49-F238E27FC236}">
                <a16:creationId xmlns:a16="http://schemas.microsoft.com/office/drawing/2014/main" id="{0898C4C6-1D0E-BEF1-D74E-C3CC4183DD1A}"/>
              </a:ext>
            </a:extLst>
          </p:cNvPr>
          <p:cNvSpPr txBox="1"/>
          <p:nvPr/>
        </p:nvSpPr>
        <p:spPr>
          <a:xfrm>
            <a:off x="9601373" y="54315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59" name="TextBox 58">
            <a:extLst>
              <a:ext uri="{FF2B5EF4-FFF2-40B4-BE49-F238E27FC236}">
                <a16:creationId xmlns:a16="http://schemas.microsoft.com/office/drawing/2014/main" id="{CBAF1EDB-C6E3-6A72-AF40-CCCCA28A3A2D}"/>
              </a:ext>
            </a:extLst>
          </p:cNvPr>
          <p:cNvSpPr txBox="1"/>
          <p:nvPr/>
        </p:nvSpPr>
        <p:spPr>
          <a:xfrm>
            <a:off x="10293842" y="45082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60" name="Rectangle 59">
            <a:extLst>
              <a:ext uri="{FF2B5EF4-FFF2-40B4-BE49-F238E27FC236}">
                <a16:creationId xmlns:a16="http://schemas.microsoft.com/office/drawing/2014/main" id="{C07245CB-9151-B45A-B7AD-23EFFED3AF1F}"/>
              </a:ext>
            </a:extLst>
          </p:cNvPr>
          <p:cNvSpPr/>
          <p:nvPr/>
        </p:nvSpPr>
        <p:spPr>
          <a:xfrm>
            <a:off x="5322102" y="648294"/>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61" name="Rectangle 60">
            <a:extLst>
              <a:ext uri="{FF2B5EF4-FFF2-40B4-BE49-F238E27FC236}">
                <a16:creationId xmlns:a16="http://schemas.microsoft.com/office/drawing/2014/main" id="{C8CA4B92-4019-C9EF-5FC7-6821E125B73B}"/>
              </a:ext>
            </a:extLst>
          </p:cNvPr>
          <p:cNvSpPr/>
          <p:nvPr/>
        </p:nvSpPr>
        <p:spPr>
          <a:xfrm>
            <a:off x="5322102" y="1714886"/>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62" name="Rectangle 61">
            <a:extLst>
              <a:ext uri="{FF2B5EF4-FFF2-40B4-BE49-F238E27FC236}">
                <a16:creationId xmlns:a16="http://schemas.microsoft.com/office/drawing/2014/main" id="{EDAB2BF2-87FB-5F39-1724-27E31854E917}"/>
              </a:ext>
            </a:extLst>
          </p:cNvPr>
          <p:cNvSpPr/>
          <p:nvPr/>
        </p:nvSpPr>
        <p:spPr>
          <a:xfrm>
            <a:off x="5322102" y="270543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67" name="Rectangle 66">
            <a:extLst>
              <a:ext uri="{FF2B5EF4-FFF2-40B4-BE49-F238E27FC236}">
                <a16:creationId xmlns:a16="http://schemas.microsoft.com/office/drawing/2014/main" id="{62FEA05C-A551-17F6-B616-6A641E7D60D1}"/>
              </a:ext>
            </a:extLst>
          </p:cNvPr>
          <p:cNvSpPr/>
          <p:nvPr/>
        </p:nvSpPr>
        <p:spPr>
          <a:xfrm>
            <a:off x="5335736" y="3733817"/>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68" name="Oval 67">
            <a:extLst>
              <a:ext uri="{FF2B5EF4-FFF2-40B4-BE49-F238E27FC236}">
                <a16:creationId xmlns:a16="http://schemas.microsoft.com/office/drawing/2014/main" id="{7FB1B98E-6B39-268D-E97B-0238BB45A80F}"/>
              </a:ext>
            </a:extLst>
          </p:cNvPr>
          <p:cNvSpPr/>
          <p:nvPr/>
        </p:nvSpPr>
        <p:spPr>
          <a:xfrm>
            <a:off x="9231509" y="7195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9" name="Oval 68">
            <a:extLst>
              <a:ext uri="{FF2B5EF4-FFF2-40B4-BE49-F238E27FC236}">
                <a16:creationId xmlns:a16="http://schemas.microsoft.com/office/drawing/2014/main" id="{993710E2-56B0-1446-9986-8C2D66A13FF0}"/>
              </a:ext>
            </a:extLst>
          </p:cNvPr>
          <p:cNvSpPr/>
          <p:nvPr/>
        </p:nvSpPr>
        <p:spPr>
          <a:xfrm>
            <a:off x="8635392" y="179766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0" name="Oval 69">
            <a:extLst>
              <a:ext uri="{FF2B5EF4-FFF2-40B4-BE49-F238E27FC236}">
                <a16:creationId xmlns:a16="http://schemas.microsoft.com/office/drawing/2014/main" id="{73D6B7B2-012D-1257-8944-6B679DD2221E}"/>
              </a:ext>
            </a:extLst>
          </p:cNvPr>
          <p:cNvSpPr/>
          <p:nvPr/>
        </p:nvSpPr>
        <p:spPr>
          <a:xfrm>
            <a:off x="8631352" y="210103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1" name="Oval 70">
            <a:extLst>
              <a:ext uri="{FF2B5EF4-FFF2-40B4-BE49-F238E27FC236}">
                <a16:creationId xmlns:a16="http://schemas.microsoft.com/office/drawing/2014/main" id="{15540544-42FC-5759-D6CD-960B691B863D}"/>
              </a:ext>
            </a:extLst>
          </p:cNvPr>
          <p:cNvSpPr/>
          <p:nvPr/>
        </p:nvSpPr>
        <p:spPr>
          <a:xfrm>
            <a:off x="8633483" y="24286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5" name="Oval 74">
            <a:extLst>
              <a:ext uri="{FF2B5EF4-FFF2-40B4-BE49-F238E27FC236}">
                <a16:creationId xmlns:a16="http://schemas.microsoft.com/office/drawing/2014/main" id="{CFF8951F-3873-63DF-8606-CD4D00974896}"/>
              </a:ext>
            </a:extLst>
          </p:cNvPr>
          <p:cNvSpPr/>
          <p:nvPr/>
        </p:nvSpPr>
        <p:spPr>
          <a:xfrm>
            <a:off x="10513613" y="730329"/>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6" name="Oval 75">
            <a:extLst>
              <a:ext uri="{FF2B5EF4-FFF2-40B4-BE49-F238E27FC236}">
                <a16:creationId xmlns:a16="http://schemas.microsoft.com/office/drawing/2014/main" id="{337C5691-BAD0-8EC2-33A4-09D60931778E}"/>
              </a:ext>
            </a:extLst>
          </p:cNvPr>
          <p:cNvSpPr/>
          <p:nvPr/>
        </p:nvSpPr>
        <p:spPr>
          <a:xfrm>
            <a:off x="10526694" y="280225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65FEB580-3C79-E50A-C951-8034D447960B}"/>
              </a:ext>
            </a:extLst>
          </p:cNvPr>
          <p:cNvSpPr/>
          <p:nvPr/>
        </p:nvSpPr>
        <p:spPr>
          <a:xfrm>
            <a:off x="8631280" y="281354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408182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87E70-B0AD-52A2-EB1C-957C892DE9B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5EB8F3-0B30-E4C5-B384-C61F074962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B5EB8F3-0B30-E4C5-B384-C61F07496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3F5D1534-AD79-51E5-4947-AD43F0530230}"/>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762BE83B-CA88-7E66-4198-FAE3BDAC650F}"/>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11</a:t>
            </a:fld>
            <a:endParaRPr lang="sv-SE"/>
          </a:p>
        </p:txBody>
      </p:sp>
      <p:sp>
        <p:nvSpPr>
          <p:cNvPr id="43" name="TextBox 42">
            <a:extLst>
              <a:ext uri="{FF2B5EF4-FFF2-40B4-BE49-F238E27FC236}">
                <a16:creationId xmlns:a16="http://schemas.microsoft.com/office/drawing/2014/main" id="{E12434FF-779D-D8A2-6D92-C0F29212C2F8}"/>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FCCB1919-76CF-1CC6-00EB-0FCFE09DEA8F}"/>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ADC14923-8AFE-A36B-F365-26DDFF866FB8}"/>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024CDF40-83E4-08AC-2A52-07D5B701F9EF}"/>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identifierade potentiell negativa inverkan inom ett  underämne. </a:t>
              </a:r>
              <a:r>
                <a:rPr lang="sv-SE" sz="1000">
                  <a:solidFill>
                    <a:srgbClr val="000000"/>
                  </a:solidFill>
                </a:rPr>
                <a:t>Bolagen omfattas av lagen om offentlig upphandling (</a:t>
              </a:r>
              <a:r>
                <a:rPr lang="sv-SE" sz="1000" err="1">
                  <a:solidFill>
                    <a:srgbClr val="000000"/>
                  </a:solidFill>
                </a:rPr>
                <a:t>LoU</a:t>
              </a:r>
              <a:r>
                <a:rPr lang="sv-SE" sz="1000">
                  <a:solidFill>
                    <a:srgbClr val="000000"/>
                  </a:solidFill>
                </a:rPr>
                <a:t>), vars tilldelningsprincip potentiellt kan medföra att leverantörer utsätts för ekonomiska utmaningar eller försvåra för exv. mindre eller nyare leverantörer att kunna lämna anbud (G1.5). </a:t>
              </a:r>
            </a:p>
            <a:p>
              <a:endParaRPr lang="sv-SE" sz="1000" b="1">
                <a:solidFill>
                  <a:srgbClr val="000000"/>
                </a:solidFill>
              </a:endParaRP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bedöms orsaka positiv inverkan inom flera </a:t>
              </a:r>
              <a:r>
                <a:rPr lang="sv-SE" sz="1000" b="1" err="1">
                  <a:solidFill>
                    <a:srgbClr val="000000"/>
                  </a:solidFill>
                </a:rPr>
                <a:t>underämnen</a:t>
              </a:r>
              <a:r>
                <a:rPr lang="sv-SE" sz="1000">
                  <a:solidFill>
                    <a:srgbClr val="000000"/>
                  </a:solidFill>
                </a:rPr>
                <a:t>. Bolaget regleras av omfattande styrande dokument från Göteborgs Stad och bolagsstyrelserna utvärderas årligen, vilket anses bidra till att säkerställa god företagskultur (G1.1). Det omfattas även av Göteborgs Stads visselblåsarfunktion, vilket gör det möjligt för bl.a. medarbetare att anonymt rapportera misstankar om oegentligheter och missförhållanden i bolagens verksamhet (G1.2). Bolaget är även medlem i branschorganisationen Sobona, och driver frågor i linje med sina ägandedirektiv (G1.4). Bolaget har en stark finansiell ställning och god betalningsförmåga (G1.5). Det finns även flera befintliga kontrollaktiviteter på plats för att motverka risken för korruption, mutor och oegentligheter, exv. systematik för intern styrning och kontroll och identifiering av roller med extra stor risk för att bli utsatt för mutor (tex inköp, projektansvariga) (G1.6).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identifierade en finansiell möjlighet inom ett underämne</a:t>
              </a:r>
              <a:r>
                <a:rPr lang="sv-SE" sz="1000">
                  <a:solidFill>
                    <a:srgbClr val="000000"/>
                  </a:solidFill>
                </a:rPr>
                <a:t>. Genom att bedriva ett ansvarsfullt företagande kan bolaget bidra till koncernens möjlighet att attrahera hållbarhetsinriktade investerare.</a:t>
              </a:r>
              <a:endParaRPr lang="en-US" sz="1000">
                <a:solidFill>
                  <a:schemeClr val="bg1"/>
                </a:solidFill>
              </a:endParaRPr>
            </a:p>
          </p:txBody>
        </p:sp>
      </p:grpSp>
      <p:sp>
        <p:nvSpPr>
          <p:cNvPr id="66" name="Isosceles Triangle 65">
            <a:extLst>
              <a:ext uri="{FF2B5EF4-FFF2-40B4-BE49-F238E27FC236}">
                <a16:creationId xmlns:a16="http://schemas.microsoft.com/office/drawing/2014/main" id="{176FB039-C2E2-54D4-C7D8-AD1D58DA7970}"/>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931D8EA6-8C95-12BA-1F1E-766F786726B9}"/>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5B5B5A6D-7EFC-A6E1-82BC-4F7D65DF2B79}"/>
              </a:ext>
            </a:extLst>
          </p:cNvPr>
          <p:cNvSpPr txBox="1"/>
          <p:nvPr/>
        </p:nvSpPr>
        <p:spPr>
          <a:xfrm>
            <a:off x="82489" y="268961"/>
            <a:ext cx="6147208"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Styrningsre</a:t>
            </a:r>
            <a:r>
              <a:rPr lang="en-AU" sz="1800" err="1">
                <a:solidFill>
                  <a:schemeClr val="tx1"/>
                </a:solidFill>
                <a:latin typeface="Verdana"/>
              </a:rPr>
              <a:t>laterade</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72C8FF18-84E2-FA8F-55F4-4B3C05740190}"/>
              </a:ext>
            </a:extLst>
          </p:cNvPr>
          <p:cNvSpPr txBox="1"/>
          <p:nvPr/>
        </p:nvSpPr>
        <p:spPr>
          <a:xfrm>
            <a:off x="8932549" y="40072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FAE78C14-94E1-6FD2-E0CC-91EB320535A3}"/>
              </a:ext>
            </a:extLst>
          </p:cNvPr>
          <p:cNvSpPr txBox="1"/>
          <p:nvPr/>
        </p:nvSpPr>
        <p:spPr>
          <a:xfrm>
            <a:off x="8332546" y="48164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BA9AC464-861A-7727-2ABC-46CC0EC7A895}"/>
              </a:ext>
            </a:extLst>
          </p:cNvPr>
          <p:cNvSpPr txBox="1"/>
          <p:nvPr/>
        </p:nvSpPr>
        <p:spPr>
          <a:xfrm>
            <a:off x="9524271" y="47663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0ECF65A2-7859-77F4-75E6-C91ED1850330}"/>
              </a:ext>
            </a:extLst>
          </p:cNvPr>
          <p:cNvSpPr txBox="1"/>
          <p:nvPr/>
        </p:nvSpPr>
        <p:spPr>
          <a:xfrm>
            <a:off x="10216740" y="38430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703E286B-7762-DADC-9D7A-D2AC7981BB02}"/>
              </a:ext>
            </a:extLst>
          </p:cNvPr>
          <p:cNvSpPr/>
          <p:nvPr/>
        </p:nvSpPr>
        <p:spPr>
          <a:xfrm>
            <a:off x="5314404" y="641731"/>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8" name="Rectangle 7">
            <a:extLst>
              <a:ext uri="{FF2B5EF4-FFF2-40B4-BE49-F238E27FC236}">
                <a16:creationId xmlns:a16="http://schemas.microsoft.com/office/drawing/2014/main" id="{B63E9A02-1034-64FC-D630-7C40471CDBDA}"/>
              </a:ext>
            </a:extLst>
          </p:cNvPr>
          <p:cNvSpPr/>
          <p:nvPr/>
        </p:nvSpPr>
        <p:spPr>
          <a:xfrm>
            <a:off x="6352130" y="638293"/>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9" name="Rectangle 8">
            <a:extLst>
              <a:ext uri="{FF2B5EF4-FFF2-40B4-BE49-F238E27FC236}">
                <a16:creationId xmlns:a16="http://schemas.microsoft.com/office/drawing/2014/main" id="{55FF6DC2-9F2D-37AE-E5EE-2B04C34F1553}"/>
              </a:ext>
            </a:extLst>
          </p:cNvPr>
          <p:cNvSpPr/>
          <p:nvPr/>
        </p:nvSpPr>
        <p:spPr>
          <a:xfrm>
            <a:off x="6352132" y="97522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10" name="Rectangle 9">
            <a:extLst>
              <a:ext uri="{FF2B5EF4-FFF2-40B4-BE49-F238E27FC236}">
                <a16:creationId xmlns:a16="http://schemas.microsoft.com/office/drawing/2014/main" id="{59FF3DAC-F2B3-412E-24E0-9705DBE14824}"/>
              </a:ext>
            </a:extLst>
          </p:cNvPr>
          <p:cNvSpPr/>
          <p:nvPr/>
        </p:nvSpPr>
        <p:spPr>
          <a:xfrm>
            <a:off x="6352132" y="1649101"/>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11" name="Rectangle 10">
            <a:extLst>
              <a:ext uri="{FF2B5EF4-FFF2-40B4-BE49-F238E27FC236}">
                <a16:creationId xmlns:a16="http://schemas.microsoft.com/office/drawing/2014/main" id="{4AA4AE4B-EA81-3DAE-FCEE-B0A3F17B3AF4}"/>
              </a:ext>
            </a:extLst>
          </p:cNvPr>
          <p:cNvSpPr/>
          <p:nvPr/>
        </p:nvSpPr>
        <p:spPr>
          <a:xfrm>
            <a:off x="6352132" y="1974337"/>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12" name="Rectangle 11">
            <a:extLst>
              <a:ext uri="{FF2B5EF4-FFF2-40B4-BE49-F238E27FC236}">
                <a16:creationId xmlns:a16="http://schemas.microsoft.com/office/drawing/2014/main" id="{C210822B-DDB0-7901-D430-CF10668C8BC2}"/>
              </a:ext>
            </a:extLst>
          </p:cNvPr>
          <p:cNvSpPr/>
          <p:nvPr/>
        </p:nvSpPr>
        <p:spPr>
          <a:xfrm>
            <a:off x="6352131" y="23158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13" name="Table 12">
            <a:extLst>
              <a:ext uri="{FF2B5EF4-FFF2-40B4-BE49-F238E27FC236}">
                <a16:creationId xmlns:a16="http://schemas.microsoft.com/office/drawing/2014/main" id="{94D642C9-C020-CB5E-1330-E691CADD8F5C}"/>
              </a:ext>
            </a:extLst>
          </p:cNvPr>
          <p:cNvGraphicFramePr>
            <a:graphicFrameLocks noGrp="1"/>
          </p:cNvGraphicFramePr>
          <p:nvPr/>
        </p:nvGraphicFramePr>
        <p:xfrm>
          <a:off x="8422631" y="63829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4" name="Table 13">
            <a:extLst>
              <a:ext uri="{FF2B5EF4-FFF2-40B4-BE49-F238E27FC236}">
                <a16:creationId xmlns:a16="http://schemas.microsoft.com/office/drawing/2014/main" id="{C5377417-5D6A-8916-5CF2-7EC04D22CC60}"/>
              </a:ext>
            </a:extLst>
          </p:cNvPr>
          <p:cNvGraphicFramePr>
            <a:graphicFrameLocks noGrp="1"/>
          </p:cNvGraphicFramePr>
          <p:nvPr/>
        </p:nvGraphicFramePr>
        <p:xfrm>
          <a:off x="8422631" y="975229"/>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5" name="Table 14">
            <a:extLst>
              <a:ext uri="{FF2B5EF4-FFF2-40B4-BE49-F238E27FC236}">
                <a16:creationId xmlns:a16="http://schemas.microsoft.com/office/drawing/2014/main" id="{C560F064-7440-5F50-F0A7-0170B4C34F75}"/>
              </a:ext>
            </a:extLst>
          </p:cNvPr>
          <p:cNvGraphicFramePr>
            <a:graphicFrameLocks noGrp="1"/>
          </p:cNvGraphicFramePr>
          <p:nvPr/>
        </p:nvGraphicFramePr>
        <p:xfrm>
          <a:off x="8422629" y="164590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6" name="Table 15">
            <a:extLst>
              <a:ext uri="{FF2B5EF4-FFF2-40B4-BE49-F238E27FC236}">
                <a16:creationId xmlns:a16="http://schemas.microsoft.com/office/drawing/2014/main" id="{00C4D44C-9960-EA2B-53AC-FC165DD9CAA6}"/>
              </a:ext>
            </a:extLst>
          </p:cNvPr>
          <p:cNvGraphicFramePr>
            <a:graphicFrameLocks noGrp="1"/>
          </p:cNvGraphicFramePr>
          <p:nvPr/>
        </p:nvGraphicFramePr>
        <p:xfrm>
          <a:off x="8422628" y="198564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7" name="Table 16">
            <a:extLst>
              <a:ext uri="{FF2B5EF4-FFF2-40B4-BE49-F238E27FC236}">
                <a16:creationId xmlns:a16="http://schemas.microsoft.com/office/drawing/2014/main" id="{EEB543B8-F148-C44C-2339-68D627E5010C}"/>
              </a:ext>
            </a:extLst>
          </p:cNvPr>
          <p:cNvGraphicFramePr>
            <a:graphicFrameLocks noGrp="1"/>
          </p:cNvGraphicFramePr>
          <p:nvPr/>
        </p:nvGraphicFramePr>
        <p:xfrm>
          <a:off x="8422628" y="231846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8" name="Table 17">
            <a:extLst>
              <a:ext uri="{FF2B5EF4-FFF2-40B4-BE49-F238E27FC236}">
                <a16:creationId xmlns:a16="http://schemas.microsoft.com/office/drawing/2014/main" id="{0F7BD369-5AF0-9905-17BB-BE9E4247F318}"/>
              </a:ext>
            </a:extLst>
          </p:cNvPr>
          <p:cNvGraphicFramePr>
            <a:graphicFrameLocks noGrp="1"/>
          </p:cNvGraphicFramePr>
          <p:nvPr/>
        </p:nvGraphicFramePr>
        <p:xfrm>
          <a:off x="10272509" y="63829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19" name="Table 18">
            <a:extLst>
              <a:ext uri="{FF2B5EF4-FFF2-40B4-BE49-F238E27FC236}">
                <a16:creationId xmlns:a16="http://schemas.microsoft.com/office/drawing/2014/main" id="{B90675DC-FA1F-CC38-6E51-47F61D4A9B18}"/>
              </a:ext>
            </a:extLst>
          </p:cNvPr>
          <p:cNvGraphicFramePr>
            <a:graphicFrameLocks noGrp="1"/>
          </p:cNvGraphicFramePr>
          <p:nvPr/>
        </p:nvGraphicFramePr>
        <p:xfrm>
          <a:off x="10269394" y="97515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0" name="Table 19">
            <a:extLst>
              <a:ext uri="{FF2B5EF4-FFF2-40B4-BE49-F238E27FC236}">
                <a16:creationId xmlns:a16="http://schemas.microsoft.com/office/drawing/2014/main" id="{C9067160-9973-74CB-30F7-0FFDB15C57ED}"/>
              </a:ext>
            </a:extLst>
          </p:cNvPr>
          <p:cNvGraphicFramePr>
            <a:graphicFrameLocks noGrp="1"/>
          </p:cNvGraphicFramePr>
          <p:nvPr>
            <p:extLst>
              <p:ext uri="{D42A27DB-BD31-4B8C-83A1-F6EECF244321}">
                <p14:modId xmlns:p14="http://schemas.microsoft.com/office/powerpoint/2010/main" val="2951631069"/>
              </p:ext>
            </p:extLst>
          </p:nvPr>
        </p:nvGraphicFramePr>
        <p:xfrm>
          <a:off x="10269393" y="130031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21" name="Table 20">
            <a:extLst>
              <a:ext uri="{FF2B5EF4-FFF2-40B4-BE49-F238E27FC236}">
                <a16:creationId xmlns:a16="http://schemas.microsoft.com/office/drawing/2014/main" id="{FA38E16E-AF58-1615-F54C-E00DA8EACB07}"/>
              </a:ext>
            </a:extLst>
          </p:cNvPr>
          <p:cNvGraphicFramePr>
            <a:graphicFrameLocks noGrp="1"/>
          </p:cNvGraphicFramePr>
          <p:nvPr/>
        </p:nvGraphicFramePr>
        <p:xfrm>
          <a:off x="10272507" y="16459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3" name="Table 22">
            <a:extLst>
              <a:ext uri="{FF2B5EF4-FFF2-40B4-BE49-F238E27FC236}">
                <a16:creationId xmlns:a16="http://schemas.microsoft.com/office/drawing/2014/main" id="{D57A087F-3411-4FC9-EF71-3DB24DEA9651}"/>
              </a:ext>
            </a:extLst>
          </p:cNvPr>
          <p:cNvGraphicFramePr>
            <a:graphicFrameLocks noGrp="1"/>
          </p:cNvGraphicFramePr>
          <p:nvPr/>
        </p:nvGraphicFramePr>
        <p:xfrm>
          <a:off x="10272507" y="198010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4" name="Table 23">
            <a:extLst>
              <a:ext uri="{FF2B5EF4-FFF2-40B4-BE49-F238E27FC236}">
                <a16:creationId xmlns:a16="http://schemas.microsoft.com/office/drawing/2014/main" id="{1B5095CD-EFA6-0319-980F-A60C0FB3D78F}"/>
              </a:ext>
            </a:extLst>
          </p:cNvPr>
          <p:cNvGraphicFramePr>
            <a:graphicFrameLocks noGrp="1"/>
          </p:cNvGraphicFramePr>
          <p:nvPr/>
        </p:nvGraphicFramePr>
        <p:xfrm>
          <a:off x="10269395" y="230858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5" name="Table 24">
            <a:extLst>
              <a:ext uri="{FF2B5EF4-FFF2-40B4-BE49-F238E27FC236}">
                <a16:creationId xmlns:a16="http://schemas.microsoft.com/office/drawing/2014/main" id="{211DF812-DCFE-8634-6999-19FD1721DAD8}"/>
              </a:ext>
            </a:extLst>
          </p:cNvPr>
          <p:cNvGraphicFramePr>
            <a:graphicFrameLocks noGrp="1"/>
          </p:cNvGraphicFramePr>
          <p:nvPr/>
        </p:nvGraphicFramePr>
        <p:xfrm>
          <a:off x="8436265" y="265063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sp>
        <p:nvSpPr>
          <p:cNvPr id="26" name="Rectangle 25">
            <a:extLst>
              <a:ext uri="{FF2B5EF4-FFF2-40B4-BE49-F238E27FC236}">
                <a16:creationId xmlns:a16="http://schemas.microsoft.com/office/drawing/2014/main" id="{AC36ACDF-9275-E72F-1960-AAC55B6FF782}"/>
              </a:ext>
            </a:extLst>
          </p:cNvPr>
          <p:cNvSpPr/>
          <p:nvPr/>
        </p:nvSpPr>
        <p:spPr>
          <a:xfrm>
            <a:off x="6361648" y="267359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27" name="Table 26">
            <a:extLst>
              <a:ext uri="{FF2B5EF4-FFF2-40B4-BE49-F238E27FC236}">
                <a16:creationId xmlns:a16="http://schemas.microsoft.com/office/drawing/2014/main" id="{C5427711-2D57-2F35-86DA-AC12110D483E}"/>
              </a:ext>
            </a:extLst>
          </p:cNvPr>
          <p:cNvGraphicFramePr>
            <a:graphicFrameLocks noGrp="1"/>
          </p:cNvGraphicFramePr>
          <p:nvPr/>
        </p:nvGraphicFramePr>
        <p:xfrm>
          <a:off x="10269391" y="26506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8" name="Oval 27">
            <a:extLst>
              <a:ext uri="{FF2B5EF4-FFF2-40B4-BE49-F238E27FC236}">
                <a16:creationId xmlns:a16="http://schemas.microsoft.com/office/drawing/2014/main" id="{D354F2EE-45CF-6EA7-C17D-89994AD11776}"/>
              </a:ext>
            </a:extLst>
          </p:cNvPr>
          <p:cNvSpPr/>
          <p:nvPr/>
        </p:nvSpPr>
        <p:spPr>
          <a:xfrm>
            <a:off x="9210026" y="71629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182745EA-86B2-D553-8BB0-0223F368820E}"/>
              </a:ext>
            </a:extLst>
          </p:cNvPr>
          <p:cNvSpPr/>
          <p:nvPr/>
        </p:nvSpPr>
        <p:spPr>
          <a:xfrm>
            <a:off x="9210173" y="103888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DA076252-6E30-6C92-F305-592E193A4C0B}"/>
              </a:ext>
            </a:extLst>
          </p:cNvPr>
          <p:cNvSpPr/>
          <p:nvPr/>
        </p:nvSpPr>
        <p:spPr>
          <a:xfrm>
            <a:off x="9210026" y="170398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A10A7DEE-F59F-B012-BB18-601FABDF5B95}"/>
              </a:ext>
            </a:extLst>
          </p:cNvPr>
          <p:cNvSpPr/>
          <p:nvPr/>
        </p:nvSpPr>
        <p:spPr>
          <a:xfrm>
            <a:off x="8619619" y="203950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E0222D8A-C0CE-BA63-E88D-D370F696DA03}"/>
              </a:ext>
            </a:extLst>
          </p:cNvPr>
          <p:cNvSpPr/>
          <p:nvPr/>
        </p:nvSpPr>
        <p:spPr>
          <a:xfrm>
            <a:off x="9204634" y="23690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aphicFrame>
        <p:nvGraphicFramePr>
          <p:cNvPr id="61" name="Table 60">
            <a:extLst>
              <a:ext uri="{FF2B5EF4-FFF2-40B4-BE49-F238E27FC236}">
                <a16:creationId xmlns:a16="http://schemas.microsoft.com/office/drawing/2014/main" id="{A4489CB8-EF44-F345-69AA-1F27447DD6ED}"/>
              </a:ext>
            </a:extLst>
          </p:cNvPr>
          <p:cNvGraphicFramePr>
            <a:graphicFrameLocks noGrp="1"/>
          </p:cNvGraphicFramePr>
          <p:nvPr>
            <p:extLst>
              <p:ext uri="{D42A27DB-BD31-4B8C-83A1-F6EECF244321}">
                <p14:modId xmlns:p14="http://schemas.microsoft.com/office/powerpoint/2010/main" val="2520404422"/>
              </p:ext>
            </p:extLst>
          </p:nvPr>
        </p:nvGraphicFramePr>
        <p:xfrm>
          <a:off x="8422630" y="130031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62" name="Rectangle 61">
            <a:extLst>
              <a:ext uri="{FF2B5EF4-FFF2-40B4-BE49-F238E27FC236}">
                <a16:creationId xmlns:a16="http://schemas.microsoft.com/office/drawing/2014/main" id="{B456BE81-14E1-B4B8-63FB-A70795508195}"/>
              </a:ext>
            </a:extLst>
          </p:cNvPr>
          <p:cNvSpPr/>
          <p:nvPr/>
        </p:nvSpPr>
        <p:spPr>
          <a:xfrm>
            <a:off x="6346014" y="1300389"/>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
        <p:nvSpPr>
          <p:cNvPr id="67" name="Oval 66">
            <a:extLst>
              <a:ext uri="{FF2B5EF4-FFF2-40B4-BE49-F238E27FC236}">
                <a16:creationId xmlns:a16="http://schemas.microsoft.com/office/drawing/2014/main" id="{CCFF909C-CD01-A5B2-50EC-D0B9628806B5}"/>
              </a:ext>
            </a:extLst>
          </p:cNvPr>
          <p:cNvSpPr/>
          <p:nvPr/>
        </p:nvSpPr>
        <p:spPr>
          <a:xfrm>
            <a:off x="10481121" y="2710036"/>
            <a:ext cx="152354" cy="164806"/>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91377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A197-8486-64E1-F6F9-734F22EBD39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F87EB32-FD9F-34B6-265F-3A2A393CF0F4}"/>
              </a:ext>
            </a:extLst>
          </p:cNvPr>
          <p:cNvSpPr>
            <a:spLocks noGrp="1"/>
          </p:cNvSpPr>
          <p:nvPr>
            <p:ph type="ctrTitle"/>
          </p:nvPr>
        </p:nvSpPr>
        <p:spPr/>
        <p:txBody>
          <a:bodyPr/>
          <a:lstStyle/>
          <a:p>
            <a:r>
              <a:rPr lang="sv-SE" sz="3600" b="1" err="1">
                <a:latin typeface="+mn-lt"/>
              </a:rPr>
              <a:t>Mobiltet</a:t>
            </a:r>
            <a:r>
              <a:rPr lang="sv-SE" sz="3600" b="1">
                <a:latin typeface="+mn-lt"/>
              </a:rPr>
              <a:t> &amp; transport</a:t>
            </a:r>
          </a:p>
        </p:txBody>
      </p:sp>
      <p:sp>
        <p:nvSpPr>
          <p:cNvPr id="9" name="Subtitle 8">
            <a:extLst>
              <a:ext uri="{FF2B5EF4-FFF2-40B4-BE49-F238E27FC236}">
                <a16:creationId xmlns:a16="http://schemas.microsoft.com/office/drawing/2014/main" id="{B272AD74-1204-9218-7382-E287A017BEBF}"/>
              </a:ext>
            </a:extLst>
          </p:cNvPr>
          <p:cNvSpPr>
            <a:spLocks noGrp="1"/>
          </p:cNvSpPr>
          <p:nvPr>
            <p:ph type="subTitle" idx="1"/>
          </p:nvPr>
        </p:nvSpPr>
        <p:spPr/>
        <p:txBody>
          <a:bodyPr/>
          <a:lstStyle/>
          <a:p>
            <a:endParaRPr lang="sv-SE"/>
          </a:p>
        </p:txBody>
      </p:sp>
      <p:sp>
        <p:nvSpPr>
          <p:cNvPr id="2" name="Slide Number Placeholder 1">
            <a:extLst>
              <a:ext uri="{FF2B5EF4-FFF2-40B4-BE49-F238E27FC236}">
                <a16:creationId xmlns:a16="http://schemas.microsoft.com/office/drawing/2014/main" id="{39F36BDC-391B-5D99-2222-CDE4B35913E1}"/>
              </a:ext>
            </a:extLst>
          </p:cNvPr>
          <p:cNvSpPr>
            <a:spLocks noGrp="1"/>
          </p:cNvSpPr>
          <p:nvPr>
            <p:ph type="sldNum" sz="quarter" idx="12"/>
          </p:nvPr>
        </p:nvSpPr>
        <p:spPr/>
        <p:txBody>
          <a:bodyPr/>
          <a:lstStyle/>
          <a:p>
            <a:fld id="{23AA811B-2EBD-4900-905E-5BE206449611}" type="slidenum">
              <a:rPr lang="en-GB" smtClean="0"/>
              <a:pPr/>
              <a:t>12</a:t>
            </a:fld>
            <a:endParaRPr lang="en-GB"/>
          </a:p>
        </p:txBody>
      </p:sp>
    </p:spTree>
    <p:extLst>
      <p:ext uri="{BB962C8B-B14F-4D97-AF65-F5344CB8AC3E}">
        <p14:creationId xmlns:p14="http://schemas.microsoft.com/office/powerpoint/2010/main" val="177244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D7D8C-BBEA-E800-9CDC-239C527376B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5933C7E-152B-8594-B414-59CFA37DB2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D5933C7E-152B-8594-B414-59CFA37DB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FC03C437-D05B-5FB1-8672-AD7F2686079C}"/>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90CB193B-F040-F932-22E7-8169BA69533E}"/>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13</a:t>
            </a:fld>
            <a:endParaRPr lang="sv-SE"/>
          </a:p>
        </p:txBody>
      </p:sp>
      <p:sp>
        <p:nvSpPr>
          <p:cNvPr id="43" name="TextBox 42">
            <a:extLst>
              <a:ext uri="{FF2B5EF4-FFF2-40B4-BE49-F238E27FC236}">
                <a16:creationId xmlns:a16="http://schemas.microsoft.com/office/drawing/2014/main" id="{A24AF5F6-7BE4-AF7B-80C7-D7B45AE20A85}"/>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019526C0-8D11-C8B7-4830-B3021EC420EC}"/>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00CCE23F-E61A-3D87-C673-EB46677650B1}"/>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2C0184F5-8B13-CDD6-7CB7-5603E619A43B}"/>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024501CB-5D99-08B0-E353-21DBC5109858}"/>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25" name="Rectangle 224">
            <a:extLst>
              <a:ext uri="{FF2B5EF4-FFF2-40B4-BE49-F238E27FC236}">
                <a16:creationId xmlns:a16="http://schemas.microsoft.com/office/drawing/2014/main" id="{9D24DA7E-A199-919B-8879-F743376F0FC5}"/>
              </a:ext>
            </a:extLst>
          </p:cNvPr>
          <p:cNvSpPr/>
          <p:nvPr/>
        </p:nvSpPr>
        <p:spPr>
          <a:xfrm>
            <a:off x="204344" y="743924"/>
            <a:ext cx="5046573"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Utformning av dagens markytor samt hårdgörande av mark, försämrar resiliens mot exv. skyfall, värmeböljor och förhöjda vattennivåer (E1.1) och anses även ha en negativ inverkan på naturmiljöer och biodiversitet (E4.1). I hela värdekedjan sker växthusgasutsläpp, exv. vid utvinning och bearbetning av stål samt transporter, där sjöfarten identifieras som en </a:t>
            </a:r>
            <a:r>
              <a:rPr lang="sv-SE" sz="1000" err="1">
                <a:solidFill>
                  <a:srgbClr val="000000"/>
                </a:solidFill>
              </a:rPr>
              <a:t>hotspot</a:t>
            </a:r>
            <a:r>
              <a:rPr lang="sv-SE" sz="1000">
                <a:solidFill>
                  <a:srgbClr val="000000"/>
                </a:solidFill>
              </a:rPr>
              <a:t> (E1.2). Uppströms i värdekedjan sker energiintensiva processer och Hamnens framtida energi- och effektbehov kommer kunna bidra negativt gällande el- och energianvändning (E1.3). Transporter och sjöfart och produktions-processer leder till utsläpp av luftföroreningar (E2.1) och det förekommer spill till vatten, utsläpp av PFAS, rengöring av privatbåtar och fartyg samt underhållsmuddring (E2.2). Aktiviteter uppströms, expandering av bolagens verksamheter, och utsläpp av barlastvatten är exempel på aktiviteter som bedöms ha en negativ inverkan på biologisk mångfald (E4.1). Bolagen är även beroende av inköp av produkter som främst är nyproducerade, vilket anses ha en negativ inverkan på resursinflöden (E5.1). I hela värdekedjan genereras och hanteras även olika typer av avfall (5.3). </a:t>
            </a:r>
            <a:endParaRPr lang="sv-SE" sz="1000">
              <a:solidFill>
                <a:schemeClr val="accent1"/>
              </a:solidFill>
            </a:endParaRPr>
          </a:p>
          <a:p>
            <a:endParaRPr lang="sv-SE" sz="1000">
              <a:solidFill>
                <a:srgbClr val="000000"/>
              </a:solidFill>
            </a:endParaRP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Grefab arbetar aktivt med klimatanpassningsåtgärder (E1.1) och flera av bolagen genomför initiativ för minskning av växthusgasutsläpp, exv. erbjudande av hållbar infrastruktur i hamnen samt möjliggörande av hållbart resande i staden E1.2, E4.1). Hamnen arbetar även aktivet minska emissioner till luft (E2.1) samt har förbud mot utsläpp av skrubbervatten (E2.2).  </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identifierade finansiella risker inom flera </a:t>
            </a:r>
            <a:r>
              <a:rPr lang="sv-SE" sz="1000" b="1" err="1">
                <a:solidFill>
                  <a:srgbClr val="000000"/>
                </a:solidFill>
              </a:rPr>
              <a:t>underämnen</a:t>
            </a:r>
            <a:r>
              <a:rPr lang="sv-SE" sz="1000">
                <a:solidFill>
                  <a:srgbClr val="000000"/>
                </a:solidFill>
              </a:rPr>
              <a:t>. Utveckling och erbjudande av nya mobilitets-tjänster anses kunna ha en kännbar effekt på Parkeringsbolagets verksamhet (E1.2). Ökade kostnader till följd av stort el- och energibehov är relevant för flera bolag. Långsamma tillståndsprocesser för elproduktion kan innebära att Hamnen inte kan realisera nya möjligheter och på så sätt förlora intäkter (E1.3).</a:t>
            </a:r>
          </a:p>
        </p:txBody>
      </p:sp>
      <p:graphicFrame>
        <p:nvGraphicFramePr>
          <p:cNvPr id="2" name="Table 1">
            <a:extLst>
              <a:ext uri="{FF2B5EF4-FFF2-40B4-BE49-F238E27FC236}">
                <a16:creationId xmlns:a16="http://schemas.microsoft.com/office/drawing/2014/main" id="{93942C9A-592C-A9F4-2DCF-7DBAFC1E4EB2}"/>
              </a:ext>
            </a:extLst>
          </p:cNvPr>
          <p:cNvGraphicFramePr>
            <a:graphicFrameLocks noGrp="1"/>
          </p:cNvGraphicFramePr>
          <p:nvPr>
            <p:extLst>
              <p:ext uri="{D42A27DB-BD31-4B8C-83A1-F6EECF244321}">
                <p14:modId xmlns:p14="http://schemas.microsoft.com/office/powerpoint/2010/main" val="3432307236"/>
              </p:ext>
            </p:extLst>
          </p:nvPr>
        </p:nvGraphicFramePr>
        <p:xfrm>
          <a:off x="8387231" y="1461723"/>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3" name="Table 2">
            <a:extLst>
              <a:ext uri="{FF2B5EF4-FFF2-40B4-BE49-F238E27FC236}">
                <a16:creationId xmlns:a16="http://schemas.microsoft.com/office/drawing/2014/main" id="{E5994BB2-42B1-85A2-956A-1CAB54041D89}"/>
              </a:ext>
            </a:extLst>
          </p:cNvPr>
          <p:cNvGraphicFramePr>
            <a:graphicFrameLocks noGrp="1"/>
          </p:cNvGraphicFramePr>
          <p:nvPr>
            <p:extLst>
              <p:ext uri="{D42A27DB-BD31-4B8C-83A1-F6EECF244321}">
                <p14:modId xmlns:p14="http://schemas.microsoft.com/office/powerpoint/2010/main" val="2709816096"/>
              </p:ext>
            </p:extLst>
          </p:nvPr>
        </p:nvGraphicFramePr>
        <p:xfrm>
          <a:off x="8387231" y="4391087"/>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4" name="Table 3">
            <a:extLst>
              <a:ext uri="{FF2B5EF4-FFF2-40B4-BE49-F238E27FC236}">
                <a16:creationId xmlns:a16="http://schemas.microsoft.com/office/drawing/2014/main" id="{C89C88E6-7A3F-F5F0-8D2D-84E63360FADF}"/>
              </a:ext>
            </a:extLst>
          </p:cNvPr>
          <p:cNvGraphicFramePr>
            <a:graphicFrameLocks noGrp="1"/>
          </p:cNvGraphicFramePr>
          <p:nvPr>
            <p:extLst>
              <p:ext uri="{D42A27DB-BD31-4B8C-83A1-F6EECF244321}">
                <p14:modId xmlns:p14="http://schemas.microsoft.com/office/powerpoint/2010/main" val="224116153"/>
              </p:ext>
            </p:extLst>
          </p:nvPr>
        </p:nvGraphicFramePr>
        <p:xfrm>
          <a:off x="8387231" y="5744032"/>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 name="Table 5">
            <a:extLst>
              <a:ext uri="{FF2B5EF4-FFF2-40B4-BE49-F238E27FC236}">
                <a16:creationId xmlns:a16="http://schemas.microsoft.com/office/drawing/2014/main" id="{43A4D61B-AFE5-8BAB-9799-D4E695BE9723}"/>
              </a:ext>
            </a:extLst>
          </p:cNvPr>
          <p:cNvGraphicFramePr>
            <a:graphicFrameLocks noGrp="1"/>
          </p:cNvGraphicFramePr>
          <p:nvPr>
            <p:extLst>
              <p:ext uri="{D42A27DB-BD31-4B8C-83A1-F6EECF244321}">
                <p14:modId xmlns:p14="http://schemas.microsoft.com/office/powerpoint/2010/main" val="808466200"/>
              </p:ext>
            </p:extLst>
          </p:nvPr>
        </p:nvGraphicFramePr>
        <p:xfrm>
          <a:off x="10226947" y="1461723"/>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7" name="Table 6">
            <a:extLst>
              <a:ext uri="{FF2B5EF4-FFF2-40B4-BE49-F238E27FC236}">
                <a16:creationId xmlns:a16="http://schemas.microsoft.com/office/drawing/2014/main" id="{500013A8-6D95-8DDA-3654-D6450CE0C6F1}"/>
              </a:ext>
            </a:extLst>
          </p:cNvPr>
          <p:cNvGraphicFramePr>
            <a:graphicFrameLocks noGrp="1"/>
          </p:cNvGraphicFramePr>
          <p:nvPr>
            <p:extLst>
              <p:ext uri="{D42A27DB-BD31-4B8C-83A1-F6EECF244321}">
                <p14:modId xmlns:p14="http://schemas.microsoft.com/office/powerpoint/2010/main" val="2348687597"/>
              </p:ext>
            </p:extLst>
          </p:nvPr>
        </p:nvGraphicFramePr>
        <p:xfrm>
          <a:off x="10226947" y="3729438"/>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8" name="Table 7">
            <a:extLst>
              <a:ext uri="{FF2B5EF4-FFF2-40B4-BE49-F238E27FC236}">
                <a16:creationId xmlns:a16="http://schemas.microsoft.com/office/drawing/2014/main" id="{10A25120-3182-96D7-F9BB-646AF0CE6BC3}"/>
              </a:ext>
            </a:extLst>
          </p:cNvPr>
          <p:cNvGraphicFramePr>
            <a:graphicFrameLocks noGrp="1"/>
          </p:cNvGraphicFramePr>
          <p:nvPr>
            <p:extLst>
              <p:ext uri="{D42A27DB-BD31-4B8C-83A1-F6EECF244321}">
                <p14:modId xmlns:p14="http://schemas.microsoft.com/office/powerpoint/2010/main" val="2624216554"/>
              </p:ext>
            </p:extLst>
          </p:nvPr>
        </p:nvGraphicFramePr>
        <p:xfrm>
          <a:off x="10226947" y="5744032"/>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9" name="Table 8">
            <a:extLst>
              <a:ext uri="{FF2B5EF4-FFF2-40B4-BE49-F238E27FC236}">
                <a16:creationId xmlns:a16="http://schemas.microsoft.com/office/drawing/2014/main" id="{F6BE625D-84F7-6B30-3AAD-2EC7DE7994BD}"/>
              </a:ext>
            </a:extLst>
          </p:cNvPr>
          <p:cNvGraphicFramePr>
            <a:graphicFrameLocks noGrp="1"/>
          </p:cNvGraphicFramePr>
          <p:nvPr/>
        </p:nvGraphicFramePr>
        <p:xfrm>
          <a:off x="8387231" y="440728"/>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0" name="Table 9">
            <a:extLst>
              <a:ext uri="{FF2B5EF4-FFF2-40B4-BE49-F238E27FC236}">
                <a16:creationId xmlns:a16="http://schemas.microsoft.com/office/drawing/2014/main" id="{4197B2F3-70C4-4554-9697-A93400AF6B52}"/>
              </a:ext>
            </a:extLst>
          </p:cNvPr>
          <p:cNvGraphicFramePr>
            <a:graphicFrameLocks noGrp="1"/>
          </p:cNvGraphicFramePr>
          <p:nvPr/>
        </p:nvGraphicFramePr>
        <p:xfrm>
          <a:off x="10226947" y="449314"/>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1" name="Table 10">
            <a:extLst>
              <a:ext uri="{FF2B5EF4-FFF2-40B4-BE49-F238E27FC236}">
                <a16:creationId xmlns:a16="http://schemas.microsoft.com/office/drawing/2014/main" id="{6230A666-2B9D-F430-9A54-53627419AC86}"/>
              </a:ext>
            </a:extLst>
          </p:cNvPr>
          <p:cNvGraphicFramePr>
            <a:graphicFrameLocks noGrp="1"/>
          </p:cNvGraphicFramePr>
          <p:nvPr>
            <p:extLst>
              <p:ext uri="{D42A27DB-BD31-4B8C-83A1-F6EECF244321}">
                <p14:modId xmlns:p14="http://schemas.microsoft.com/office/powerpoint/2010/main" val="2293908512"/>
              </p:ext>
            </p:extLst>
          </p:nvPr>
        </p:nvGraphicFramePr>
        <p:xfrm>
          <a:off x="8387231" y="3741177"/>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12" name="Table 11">
            <a:extLst>
              <a:ext uri="{FF2B5EF4-FFF2-40B4-BE49-F238E27FC236}">
                <a16:creationId xmlns:a16="http://schemas.microsoft.com/office/drawing/2014/main" id="{75ADCBEB-8C80-C312-AFBD-AB5EAB066EDC}"/>
              </a:ext>
            </a:extLst>
          </p:cNvPr>
          <p:cNvGraphicFramePr>
            <a:graphicFrameLocks noGrp="1"/>
          </p:cNvGraphicFramePr>
          <p:nvPr>
            <p:extLst>
              <p:ext uri="{D42A27DB-BD31-4B8C-83A1-F6EECF244321}">
                <p14:modId xmlns:p14="http://schemas.microsoft.com/office/powerpoint/2010/main" val="750325614"/>
              </p:ext>
            </p:extLst>
          </p:nvPr>
        </p:nvGraphicFramePr>
        <p:xfrm>
          <a:off x="10226947" y="4391087"/>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13" name="Rectangle 12">
            <a:extLst>
              <a:ext uri="{FF2B5EF4-FFF2-40B4-BE49-F238E27FC236}">
                <a16:creationId xmlns:a16="http://schemas.microsoft.com/office/drawing/2014/main" id="{45470208-ACB0-CAB0-FD1C-9C79E78AF6E4}"/>
              </a:ext>
            </a:extLst>
          </p:cNvPr>
          <p:cNvSpPr/>
          <p:nvPr/>
        </p:nvSpPr>
        <p:spPr>
          <a:xfrm>
            <a:off x="5505044" y="423054"/>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14" name="Rectangle 13">
            <a:extLst>
              <a:ext uri="{FF2B5EF4-FFF2-40B4-BE49-F238E27FC236}">
                <a16:creationId xmlns:a16="http://schemas.microsoft.com/office/drawing/2014/main" id="{54E83C79-42E8-916A-DAA9-B7920FBD7D87}"/>
              </a:ext>
            </a:extLst>
          </p:cNvPr>
          <p:cNvSpPr/>
          <p:nvPr/>
        </p:nvSpPr>
        <p:spPr>
          <a:xfrm>
            <a:off x="5505044" y="1439406"/>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15" name="Rectangle 14">
            <a:extLst>
              <a:ext uri="{FF2B5EF4-FFF2-40B4-BE49-F238E27FC236}">
                <a16:creationId xmlns:a16="http://schemas.microsoft.com/office/drawing/2014/main" id="{2180EB4B-5EDD-2FF4-E8C8-3BD443F83231}"/>
              </a:ext>
            </a:extLst>
          </p:cNvPr>
          <p:cNvSpPr/>
          <p:nvPr/>
        </p:nvSpPr>
        <p:spPr>
          <a:xfrm>
            <a:off x="5505044" y="3736249"/>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16" name="Rectangle 15">
            <a:extLst>
              <a:ext uri="{FF2B5EF4-FFF2-40B4-BE49-F238E27FC236}">
                <a16:creationId xmlns:a16="http://schemas.microsoft.com/office/drawing/2014/main" id="{18E3817F-8ABD-38FF-AA62-1D14BDB3AE97}"/>
              </a:ext>
            </a:extLst>
          </p:cNvPr>
          <p:cNvSpPr/>
          <p:nvPr/>
        </p:nvSpPr>
        <p:spPr>
          <a:xfrm>
            <a:off x="5496893" y="4397086"/>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7" name="Rectangle 16">
            <a:extLst>
              <a:ext uri="{FF2B5EF4-FFF2-40B4-BE49-F238E27FC236}">
                <a16:creationId xmlns:a16="http://schemas.microsoft.com/office/drawing/2014/main" id="{0E6AB616-BBC6-54A0-B411-D5E28BE45222}"/>
              </a:ext>
            </a:extLst>
          </p:cNvPr>
          <p:cNvSpPr/>
          <p:nvPr/>
        </p:nvSpPr>
        <p:spPr>
          <a:xfrm>
            <a:off x="5505044" y="5753354"/>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8" name="TextBox 17">
            <a:extLst>
              <a:ext uri="{FF2B5EF4-FFF2-40B4-BE49-F238E27FC236}">
                <a16:creationId xmlns:a16="http://schemas.microsoft.com/office/drawing/2014/main" id="{B834F83A-FFFB-6C02-F8F9-F4A07887F356}"/>
              </a:ext>
            </a:extLst>
          </p:cNvPr>
          <p:cNvSpPr txBox="1"/>
          <p:nvPr/>
        </p:nvSpPr>
        <p:spPr>
          <a:xfrm>
            <a:off x="8934630" y="249800"/>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19" name="TextBox 18">
            <a:extLst>
              <a:ext uri="{FF2B5EF4-FFF2-40B4-BE49-F238E27FC236}">
                <a16:creationId xmlns:a16="http://schemas.microsoft.com/office/drawing/2014/main" id="{E8776F8C-5DB6-F7A7-711F-0724CF18355E}"/>
              </a:ext>
            </a:extLst>
          </p:cNvPr>
          <p:cNvSpPr txBox="1"/>
          <p:nvPr/>
        </p:nvSpPr>
        <p:spPr>
          <a:xfrm>
            <a:off x="8334627" y="330721"/>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0" name="TextBox 19">
            <a:extLst>
              <a:ext uri="{FF2B5EF4-FFF2-40B4-BE49-F238E27FC236}">
                <a16:creationId xmlns:a16="http://schemas.microsoft.com/office/drawing/2014/main" id="{DF071DC0-5AE7-46E0-AF2A-A8033D2704AE}"/>
              </a:ext>
            </a:extLst>
          </p:cNvPr>
          <p:cNvSpPr txBox="1"/>
          <p:nvPr/>
        </p:nvSpPr>
        <p:spPr>
          <a:xfrm>
            <a:off x="9526352" y="325713"/>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1" name="TextBox 20">
            <a:extLst>
              <a:ext uri="{FF2B5EF4-FFF2-40B4-BE49-F238E27FC236}">
                <a16:creationId xmlns:a16="http://schemas.microsoft.com/office/drawing/2014/main" id="{0433726E-BA52-BD1B-0066-1AED360887B5}"/>
              </a:ext>
            </a:extLst>
          </p:cNvPr>
          <p:cNvSpPr txBox="1"/>
          <p:nvPr/>
        </p:nvSpPr>
        <p:spPr>
          <a:xfrm>
            <a:off x="10218821" y="233380"/>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3" name="Oval 22">
            <a:extLst>
              <a:ext uri="{FF2B5EF4-FFF2-40B4-BE49-F238E27FC236}">
                <a16:creationId xmlns:a16="http://schemas.microsoft.com/office/drawing/2014/main" id="{37532F1C-BB3A-7321-03D3-2781E93127F5}"/>
              </a:ext>
            </a:extLst>
          </p:cNvPr>
          <p:cNvSpPr/>
          <p:nvPr/>
        </p:nvSpPr>
        <p:spPr>
          <a:xfrm>
            <a:off x="8581977" y="50917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 name="Oval 24">
            <a:extLst>
              <a:ext uri="{FF2B5EF4-FFF2-40B4-BE49-F238E27FC236}">
                <a16:creationId xmlns:a16="http://schemas.microsoft.com/office/drawing/2014/main" id="{CD5C4FB1-A1D1-0162-5CE0-4141C7EA6AD5}"/>
              </a:ext>
            </a:extLst>
          </p:cNvPr>
          <p:cNvSpPr/>
          <p:nvPr/>
        </p:nvSpPr>
        <p:spPr>
          <a:xfrm>
            <a:off x="9165985" y="51940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6" name="Oval 25">
            <a:extLst>
              <a:ext uri="{FF2B5EF4-FFF2-40B4-BE49-F238E27FC236}">
                <a16:creationId xmlns:a16="http://schemas.microsoft.com/office/drawing/2014/main" id="{7AE2F4E9-5DCD-C127-81B7-BDCFB90664F8}"/>
              </a:ext>
            </a:extLst>
          </p:cNvPr>
          <p:cNvSpPr/>
          <p:nvPr/>
        </p:nvSpPr>
        <p:spPr>
          <a:xfrm>
            <a:off x="8583629" y="83830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7" name="Oval 26">
            <a:extLst>
              <a:ext uri="{FF2B5EF4-FFF2-40B4-BE49-F238E27FC236}">
                <a16:creationId xmlns:a16="http://schemas.microsoft.com/office/drawing/2014/main" id="{26C578D6-8038-CA71-37BE-53D79655AF3B}"/>
              </a:ext>
            </a:extLst>
          </p:cNvPr>
          <p:cNvSpPr/>
          <p:nvPr/>
        </p:nvSpPr>
        <p:spPr>
          <a:xfrm>
            <a:off x="9178172" y="82221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8" name="Oval 27">
            <a:extLst>
              <a:ext uri="{FF2B5EF4-FFF2-40B4-BE49-F238E27FC236}">
                <a16:creationId xmlns:a16="http://schemas.microsoft.com/office/drawing/2014/main" id="{625C90D8-FB81-0ACD-1027-60E4F231C040}"/>
              </a:ext>
            </a:extLst>
          </p:cNvPr>
          <p:cNvSpPr/>
          <p:nvPr/>
        </p:nvSpPr>
        <p:spPr>
          <a:xfrm>
            <a:off x="9766797" y="8356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60A02049-F8DE-F155-7C0C-38CA2C55C469}"/>
              </a:ext>
            </a:extLst>
          </p:cNvPr>
          <p:cNvSpPr/>
          <p:nvPr/>
        </p:nvSpPr>
        <p:spPr>
          <a:xfrm>
            <a:off x="8577637" y="11374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8" name="Oval 247">
            <a:extLst>
              <a:ext uri="{FF2B5EF4-FFF2-40B4-BE49-F238E27FC236}">
                <a16:creationId xmlns:a16="http://schemas.microsoft.com/office/drawing/2014/main" id="{69483F3A-B207-1AB2-98F6-29DD2BD74F25}"/>
              </a:ext>
            </a:extLst>
          </p:cNvPr>
          <p:cNvSpPr/>
          <p:nvPr/>
        </p:nvSpPr>
        <p:spPr>
          <a:xfrm>
            <a:off x="8581977" y="15264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96D64B50-7876-A3BC-806C-351D7914C6DD}"/>
              </a:ext>
            </a:extLst>
          </p:cNvPr>
          <p:cNvSpPr/>
          <p:nvPr/>
        </p:nvSpPr>
        <p:spPr>
          <a:xfrm>
            <a:off x="9161374" y="15264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0A6C36DB-2F84-67EE-4885-FE7FA3D46C19}"/>
              </a:ext>
            </a:extLst>
          </p:cNvPr>
          <p:cNvSpPr/>
          <p:nvPr/>
        </p:nvSpPr>
        <p:spPr>
          <a:xfrm>
            <a:off x="9761077" y="15264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A0D319FD-5562-E3F9-8FF4-F6887ACC9B60}"/>
              </a:ext>
            </a:extLst>
          </p:cNvPr>
          <p:cNvSpPr/>
          <p:nvPr/>
        </p:nvSpPr>
        <p:spPr>
          <a:xfrm>
            <a:off x="8581977" y="18410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C2B4B5F8-17FB-6A34-2E98-2C92133BADD5}"/>
              </a:ext>
            </a:extLst>
          </p:cNvPr>
          <p:cNvSpPr/>
          <p:nvPr/>
        </p:nvSpPr>
        <p:spPr>
          <a:xfrm>
            <a:off x="9169357" y="181204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C8B1DFAC-AEED-86C1-C37F-0B08F75635CE}"/>
              </a:ext>
            </a:extLst>
          </p:cNvPr>
          <p:cNvSpPr/>
          <p:nvPr/>
        </p:nvSpPr>
        <p:spPr>
          <a:xfrm>
            <a:off x="9759998" y="180896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2977E748-3EFE-539B-2F26-48444DC054A6}"/>
              </a:ext>
            </a:extLst>
          </p:cNvPr>
          <p:cNvSpPr/>
          <p:nvPr/>
        </p:nvSpPr>
        <p:spPr>
          <a:xfrm>
            <a:off x="9172578" y="21589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815E71B3-7AB2-A040-5398-8109FF5F316E}"/>
              </a:ext>
            </a:extLst>
          </p:cNvPr>
          <p:cNvSpPr/>
          <p:nvPr/>
        </p:nvSpPr>
        <p:spPr>
          <a:xfrm>
            <a:off x="9171912" y="27664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B15347C2-448A-2D32-6B27-DAEAFD2F672F}"/>
              </a:ext>
            </a:extLst>
          </p:cNvPr>
          <p:cNvSpPr/>
          <p:nvPr/>
        </p:nvSpPr>
        <p:spPr>
          <a:xfrm>
            <a:off x="9167816" y="311424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BF1FE5C7-4A8F-A2D3-06F7-7C9FC11B3899}"/>
              </a:ext>
            </a:extLst>
          </p:cNvPr>
          <p:cNvSpPr/>
          <p:nvPr/>
        </p:nvSpPr>
        <p:spPr>
          <a:xfrm>
            <a:off x="9167816" y="34262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5C55EF60-F5AD-FC80-F619-0AE0DCCAF214}"/>
              </a:ext>
            </a:extLst>
          </p:cNvPr>
          <p:cNvSpPr/>
          <p:nvPr/>
        </p:nvSpPr>
        <p:spPr>
          <a:xfrm>
            <a:off x="9767276" y="340838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5" name="Oval 44">
            <a:extLst>
              <a:ext uri="{FF2B5EF4-FFF2-40B4-BE49-F238E27FC236}">
                <a16:creationId xmlns:a16="http://schemas.microsoft.com/office/drawing/2014/main" id="{0ED15EB4-474F-35DF-2185-271EE6EA29A4}"/>
              </a:ext>
            </a:extLst>
          </p:cNvPr>
          <p:cNvSpPr/>
          <p:nvPr/>
        </p:nvSpPr>
        <p:spPr>
          <a:xfrm>
            <a:off x="8577637" y="381323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6" name="Oval 45">
            <a:extLst>
              <a:ext uri="{FF2B5EF4-FFF2-40B4-BE49-F238E27FC236}">
                <a16:creationId xmlns:a16="http://schemas.microsoft.com/office/drawing/2014/main" id="{AA59DAFF-9A5B-D14D-016E-48C1F40EFEA2}"/>
              </a:ext>
            </a:extLst>
          </p:cNvPr>
          <p:cNvSpPr/>
          <p:nvPr/>
        </p:nvSpPr>
        <p:spPr>
          <a:xfrm>
            <a:off x="8577637" y="445353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7" name="Oval 46">
            <a:extLst>
              <a:ext uri="{FF2B5EF4-FFF2-40B4-BE49-F238E27FC236}">
                <a16:creationId xmlns:a16="http://schemas.microsoft.com/office/drawing/2014/main" id="{4D29EEE8-3403-2D59-5AD7-877BF684565B}"/>
              </a:ext>
            </a:extLst>
          </p:cNvPr>
          <p:cNvSpPr/>
          <p:nvPr/>
        </p:nvSpPr>
        <p:spPr>
          <a:xfrm>
            <a:off x="9161374" y="444146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8" name="Oval 47">
            <a:extLst>
              <a:ext uri="{FF2B5EF4-FFF2-40B4-BE49-F238E27FC236}">
                <a16:creationId xmlns:a16="http://schemas.microsoft.com/office/drawing/2014/main" id="{3D247F3A-A5F6-3506-7CAC-68B339452664}"/>
              </a:ext>
            </a:extLst>
          </p:cNvPr>
          <p:cNvSpPr/>
          <p:nvPr/>
        </p:nvSpPr>
        <p:spPr>
          <a:xfrm>
            <a:off x="9764882" y="444502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9" name="Oval 48">
            <a:extLst>
              <a:ext uri="{FF2B5EF4-FFF2-40B4-BE49-F238E27FC236}">
                <a16:creationId xmlns:a16="http://schemas.microsoft.com/office/drawing/2014/main" id="{C089BE35-1CB1-8E70-21F7-AF2E7E3A9F0A}"/>
              </a:ext>
            </a:extLst>
          </p:cNvPr>
          <p:cNvSpPr/>
          <p:nvPr/>
        </p:nvSpPr>
        <p:spPr>
          <a:xfrm>
            <a:off x="8575188" y="58336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2" name="Oval 51">
            <a:extLst>
              <a:ext uri="{FF2B5EF4-FFF2-40B4-BE49-F238E27FC236}">
                <a16:creationId xmlns:a16="http://schemas.microsoft.com/office/drawing/2014/main" id="{6A7CA91B-B038-EB91-E4FC-500EBD05B8B4}"/>
              </a:ext>
            </a:extLst>
          </p:cNvPr>
          <p:cNvSpPr/>
          <p:nvPr/>
        </p:nvSpPr>
        <p:spPr>
          <a:xfrm>
            <a:off x="9167816" y="58336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3" name="Oval 52">
            <a:extLst>
              <a:ext uri="{FF2B5EF4-FFF2-40B4-BE49-F238E27FC236}">
                <a16:creationId xmlns:a16="http://schemas.microsoft.com/office/drawing/2014/main" id="{BFDA85D8-9934-3837-F5C0-979CEC44D574}"/>
              </a:ext>
            </a:extLst>
          </p:cNvPr>
          <p:cNvSpPr/>
          <p:nvPr/>
        </p:nvSpPr>
        <p:spPr>
          <a:xfrm>
            <a:off x="8575188" y="646204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4" name="Oval 53">
            <a:extLst>
              <a:ext uri="{FF2B5EF4-FFF2-40B4-BE49-F238E27FC236}">
                <a16:creationId xmlns:a16="http://schemas.microsoft.com/office/drawing/2014/main" id="{1E153F6E-D316-05BD-94B1-27CDA1A828E0}"/>
              </a:ext>
            </a:extLst>
          </p:cNvPr>
          <p:cNvSpPr/>
          <p:nvPr/>
        </p:nvSpPr>
        <p:spPr>
          <a:xfrm>
            <a:off x="9175133" y="64524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5" name="Oval 54">
            <a:extLst>
              <a:ext uri="{FF2B5EF4-FFF2-40B4-BE49-F238E27FC236}">
                <a16:creationId xmlns:a16="http://schemas.microsoft.com/office/drawing/2014/main" id="{49869E8A-424F-3E38-D9C1-5E2FE934E300}"/>
              </a:ext>
            </a:extLst>
          </p:cNvPr>
          <p:cNvSpPr/>
          <p:nvPr/>
        </p:nvSpPr>
        <p:spPr>
          <a:xfrm>
            <a:off x="9759998" y="645989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8" name="Oval 57">
            <a:extLst>
              <a:ext uri="{FF2B5EF4-FFF2-40B4-BE49-F238E27FC236}">
                <a16:creationId xmlns:a16="http://schemas.microsoft.com/office/drawing/2014/main" id="{0D706D8D-4E25-3A30-CBE9-0609CD8C2198}"/>
              </a:ext>
            </a:extLst>
          </p:cNvPr>
          <p:cNvSpPr/>
          <p:nvPr/>
        </p:nvSpPr>
        <p:spPr>
          <a:xfrm>
            <a:off x="10423194" y="82221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3" name="Oval 72">
            <a:extLst>
              <a:ext uri="{FF2B5EF4-FFF2-40B4-BE49-F238E27FC236}">
                <a16:creationId xmlns:a16="http://schemas.microsoft.com/office/drawing/2014/main" id="{E7F6AF8F-1CF2-B718-0182-1663E45F0E78}"/>
              </a:ext>
            </a:extLst>
          </p:cNvPr>
          <p:cNvSpPr/>
          <p:nvPr/>
        </p:nvSpPr>
        <p:spPr>
          <a:xfrm>
            <a:off x="10423194" y="1139737"/>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4" name="Rectangle 73">
            <a:extLst>
              <a:ext uri="{FF2B5EF4-FFF2-40B4-BE49-F238E27FC236}">
                <a16:creationId xmlns:a16="http://schemas.microsoft.com/office/drawing/2014/main" id="{80038D2D-D97C-D49F-0D1F-4E4692E3B649}"/>
              </a:ext>
            </a:extLst>
          </p:cNvPr>
          <p:cNvSpPr/>
          <p:nvPr/>
        </p:nvSpPr>
        <p:spPr>
          <a:xfrm>
            <a:off x="6550123" y="3375363"/>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75" name="Rectangle 74">
            <a:extLst>
              <a:ext uri="{FF2B5EF4-FFF2-40B4-BE49-F238E27FC236}">
                <a16:creationId xmlns:a16="http://schemas.microsoft.com/office/drawing/2014/main" id="{5E372950-11C9-A9B2-D77C-7890F06335D7}"/>
              </a:ext>
            </a:extLst>
          </p:cNvPr>
          <p:cNvSpPr/>
          <p:nvPr/>
        </p:nvSpPr>
        <p:spPr>
          <a:xfrm>
            <a:off x="6550123" y="273384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77" name="Rectangle 76">
            <a:extLst>
              <a:ext uri="{FF2B5EF4-FFF2-40B4-BE49-F238E27FC236}">
                <a16:creationId xmlns:a16="http://schemas.microsoft.com/office/drawing/2014/main" id="{7D306DC1-15D8-DF22-2291-3FC874759FE5}"/>
              </a:ext>
            </a:extLst>
          </p:cNvPr>
          <p:cNvSpPr/>
          <p:nvPr/>
        </p:nvSpPr>
        <p:spPr>
          <a:xfrm>
            <a:off x="6550123" y="3054604"/>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78" name="Rectangle 77">
            <a:extLst>
              <a:ext uri="{FF2B5EF4-FFF2-40B4-BE49-F238E27FC236}">
                <a16:creationId xmlns:a16="http://schemas.microsoft.com/office/drawing/2014/main" id="{AFDE39DC-4BF3-7FDC-FB4D-9CA8B57339D3}"/>
              </a:ext>
            </a:extLst>
          </p:cNvPr>
          <p:cNvSpPr/>
          <p:nvPr/>
        </p:nvSpPr>
        <p:spPr>
          <a:xfrm>
            <a:off x="6542773" y="2413090"/>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79" name="Rectangle 78">
            <a:extLst>
              <a:ext uri="{FF2B5EF4-FFF2-40B4-BE49-F238E27FC236}">
                <a16:creationId xmlns:a16="http://schemas.microsoft.com/office/drawing/2014/main" id="{5B800EC2-2AD2-B369-246D-8DF3C8137EBC}"/>
              </a:ext>
            </a:extLst>
          </p:cNvPr>
          <p:cNvSpPr/>
          <p:nvPr/>
        </p:nvSpPr>
        <p:spPr>
          <a:xfrm>
            <a:off x="6542773" y="1771576"/>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80" name="Rectangle 79">
            <a:extLst>
              <a:ext uri="{FF2B5EF4-FFF2-40B4-BE49-F238E27FC236}">
                <a16:creationId xmlns:a16="http://schemas.microsoft.com/office/drawing/2014/main" id="{6B907709-5195-9E14-625A-4F390A1EE725}"/>
              </a:ext>
            </a:extLst>
          </p:cNvPr>
          <p:cNvSpPr/>
          <p:nvPr/>
        </p:nvSpPr>
        <p:spPr>
          <a:xfrm>
            <a:off x="6542773" y="434466"/>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82" name="Rectangle 81">
            <a:extLst>
              <a:ext uri="{FF2B5EF4-FFF2-40B4-BE49-F238E27FC236}">
                <a16:creationId xmlns:a16="http://schemas.microsoft.com/office/drawing/2014/main" id="{E859B527-7D5E-C27E-1D57-56BA6ADC92C1}"/>
              </a:ext>
            </a:extLst>
          </p:cNvPr>
          <p:cNvSpPr/>
          <p:nvPr/>
        </p:nvSpPr>
        <p:spPr>
          <a:xfrm>
            <a:off x="6542773" y="756552"/>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83" name="Rectangle 82">
            <a:extLst>
              <a:ext uri="{FF2B5EF4-FFF2-40B4-BE49-F238E27FC236}">
                <a16:creationId xmlns:a16="http://schemas.microsoft.com/office/drawing/2014/main" id="{A9329A15-A59A-B390-5DC5-A3AE9B583694}"/>
              </a:ext>
            </a:extLst>
          </p:cNvPr>
          <p:cNvSpPr/>
          <p:nvPr/>
        </p:nvSpPr>
        <p:spPr>
          <a:xfrm>
            <a:off x="6542773" y="1450819"/>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84" name="Rectangle 83">
            <a:extLst>
              <a:ext uri="{FF2B5EF4-FFF2-40B4-BE49-F238E27FC236}">
                <a16:creationId xmlns:a16="http://schemas.microsoft.com/office/drawing/2014/main" id="{00AC729E-B01A-913B-5910-01D13C04E0F6}"/>
              </a:ext>
            </a:extLst>
          </p:cNvPr>
          <p:cNvSpPr/>
          <p:nvPr/>
        </p:nvSpPr>
        <p:spPr>
          <a:xfrm>
            <a:off x="6542773" y="4058334"/>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85" name="Rectangle 84">
            <a:extLst>
              <a:ext uri="{FF2B5EF4-FFF2-40B4-BE49-F238E27FC236}">
                <a16:creationId xmlns:a16="http://schemas.microsoft.com/office/drawing/2014/main" id="{D86F498A-0FE2-2CC2-2224-964C7D3CC5BD}"/>
              </a:ext>
            </a:extLst>
          </p:cNvPr>
          <p:cNvSpPr/>
          <p:nvPr/>
        </p:nvSpPr>
        <p:spPr>
          <a:xfrm>
            <a:off x="6551713" y="4394207"/>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86" name="Rectangle 85">
            <a:extLst>
              <a:ext uri="{FF2B5EF4-FFF2-40B4-BE49-F238E27FC236}">
                <a16:creationId xmlns:a16="http://schemas.microsoft.com/office/drawing/2014/main" id="{0AF4104C-A3E4-9580-96BB-27A121031D10}"/>
              </a:ext>
            </a:extLst>
          </p:cNvPr>
          <p:cNvSpPr/>
          <p:nvPr/>
        </p:nvSpPr>
        <p:spPr>
          <a:xfrm>
            <a:off x="6558913" y="5038998"/>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87" name="Rectangle 86">
            <a:extLst>
              <a:ext uri="{FF2B5EF4-FFF2-40B4-BE49-F238E27FC236}">
                <a16:creationId xmlns:a16="http://schemas.microsoft.com/office/drawing/2014/main" id="{D7FC632D-612C-BD48-F67B-177EA1A12B6E}"/>
              </a:ext>
            </a:extLst>
          </p:cNvPr>
          <p:cNvSpPr/>
          <p:nvPr/>
        </p:nvSpPr>
        <p:spPr>
          <a:xfrm>
            <a:off x="6551713" y="4713762"/>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88" name="Rectangle 87">
            <a:extLst>
              <a:ext uri="{FF2B5EF4-FFF2-40B4-BE49-F238E27FC236}">
                <a16:creationId xmlns:a16="http://schemas.microsoft.com/office/drawing/2014/main" id="{789AF2A8-781B-10F2-2C0C-C265F11E5083}"/>
              </a:ext>
            </a:extLst>
          </p:cNvPr>
          <p:cNvSpPr/>
          <p:nvPr/>
        </p:nvSpPr>
        <p:spPr>
          <a:xfrm>
            <a:off x="6551713" y="5375165"/>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89" name="Rectangle 88">
            <a:extLst>
              <a:ext uri="{FF2B5EF4-FFF2-40B4-BE49-F238E27FC236}">
                <a16:creationId xmlns:a16="http://schemas.microsoft.com/office/drawing/2014/main" id="{A87E766F-3C2E-7350-98B0-899CA2E26321}"/>
              </a:ext>
            </a:extLst>
          </p:cNvPr>
          <p:cNvSpPr/>
          <p:nvPr/>
        </p:nvSpPr>
        <p:spPr>
          <a:xfrm>
            <a:off x="6558913" y="5753353"/>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90" name="Rectangle 89">
            <a:extLst>
              <a:ext uri="{FF2B5EF4-FFF2-40B4-BE49-F238E27FC236}">
                <a16:creationId xmlns:a16="http://schemas.microsoft.com/office/drawing/2014/main" id="{B8983D22-1758-6458-BF1F-8AB0EEBAED21}"/>
              </a:ext>
            </a:extLst>
          </p:cNvPr>
          <p:cNvSpPr/>
          <p:nvPr/>
        </p:nvSpPr>
        <p:spPr>
          <a:xfrm>
            <a:off x="6566113" y="6410797"/>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91" name="Rectangle 90">
            <a:extLst>
              <a:ext uri="{FF2B5EF4-FFF2-40B4-BE49-F238E27FC236}">
                <a16:creationId xmlns:a16="http://schemas.microsoft.com/office/drawing/2014/main" id="{46564D64-747D-595A-F536-FE00E847BE93}"/>
              </a:ext>
            </a:extLst>
          </p:cNvPr>
          <p:cNvSpPr/>
          <p:nvPr/>
        </p:nvSpPr>
        <p:spPr>
          <a:xfrm>
            <a:off x="6558913" y="6085561"/>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E5.2</a:t>
            </a:r>
            <a:r>
              <a:rPr lang="sv-SE" sz="700" i="1">
                <a:solidFill>
                  <a:schemeClr val="bg1">
                    <a:lumMod val="50000"/>
                  </a:schemeClr>
                </a:solidFill>
              </a:rPr>
              <a:t> Resursutflöden</a:t>
            </a:r>
          </a:p>
        </p:txBody>
      </p:sp>
      <p:sp>
        <p:nvSpPr>
          <p:cNvPr id="92" name="Rectangle 91">
            <a:extLst>
              <a:ext uri="{FF2B5EF4-FFF2-40B4-BE49-F238E27FC236}">
                <a16:creationId xmlns:a16="http://schemas.microsoft.com/office/drawing/2014/main" id="{7C2808D4-8EE3-25DB-A168-CEDB384AA54D}"/>
              </a:ext>
            </a:extLst>
          </p:cNvPr>
          <p:cNvSpPr/>
          <p:nvPr/>
        </p:nvSpPr>
        <p:spPr>
          <a:xfrm>
            <a:off x="6541029" y="1083610"/>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93" name="Rectangle 92">
            <a:extLst>
              <a:ext uri="{FF2B5EF4-FFF2-40B4-BE49-F238E27FC236}">
                <a16:creationId xmlns:a16="http://schemas.microsoft.com/office/drawing/2014/main" id="{331851A5-0EC2-E57F-4AD8-6EFAA1DD3E22}"/>
              </a:ext>
            </a:extLst>
          </p:cNvPr>
          <p:cNvSpPr/>
          <p:nvPr/>
        </p:nvSpPr>
        <p:spPr>
          <a:xfrm>
            <a:off x="6542773" y="2088735"/>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94" name="Rectangle 93">
            <a:extLst>
              <a:ext uri="{FF2B5EF4-FFF2-40B4-BE49-F238E27FC236}">
                <a16:creationId xmlns:a16="http://schemas.microsoft.com/office/drawing/2014/main" id="{751D7C94-879E-AF5C-F927-F16DD5CD19E7}"/>
              </a:ext>
            </a:extLst>
          </p:cNvPr>
          <p:cNvSpPr/>
          <p:nvPr/>
        </p:nvSpPr>
        <p:spPr>
          <a:xfrm>
            <a:off x="6542774" y="374117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sp>
        <p:nvSpPr>
          <p:cNvPr id="256" name="Oval 255">
            <a:extLst>
              <a:ext uri="{FF2B5EF4-FFF2-40B4-BE49-F238E27FC236}">
                <a16:creationId xmlns:a16="http://schemas.microsoft.com/office/drawing/2014/main" id="{A46A1236-F00B-74E6-FAF1-EE18644E6EC1}"/>
              </a:ext>
            </a:extLst>
          </p:cNvPr>
          <p:cNvSpPr/>
          <p:nvPr/>
        </p:nvSpPr>
        <p:spPr>
          <a:xfrm>
            <a:off x="9759998" y="113361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7" name="Oval 256">
            <a:extLst>
              <a:ext uri="{FF2B5EF4-FFF2-40B4-BE49-F238E27FC236}">
                <a16:creationId xmlns:a16="http://schemas.microsoft.com/office/drawing/2014/main" id="{A5E07DE8-CD65-5B7E-5AB2-220E4D25AB1D}"/>
              </a:ext>
            </a:extLst>
          </p:cNvPr>
          <p:cNvSpPr/>
          <p:nvPr/>
        </p:nvSpPr>
        <p:spPr>
          <a:xfrm>
            <a:off x="9175848" y="11241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17226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CDAF8-A70B-9AEC-3ECC-BB8ED1F337C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3303BD-E0F1-396B-12BE-722AAD5DC4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EE3303BD-E0F1-396B-12BE-722AAD5DC4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D7928C39-B867-6228-B0D3-942FF09962B1}"/>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3DC7FAA5-9720-38A1-8002-66637E429798}"/>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14</a:t>
            </a:fld>
            <a:endParaRPr lang="sv-SE"/>
          </a:p>
        </p:txBody>
      </p:sp>
      <p:sp>
        <p:nvSpPr>
          <p:cNvPr id="43" name="TextBox 42">
            <a:extLst>
              <a:ext uri="{FF2B5EF4-FFF2-40B4-BE49-F238E27FC236}">
                <a16:creationId xmlns:a16="http://schemas.microsoft.com/office/drawing/2014/main" id="{7C069CD5-A5C7-194F-6840-29AB1111FA70}"/>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3025DEE0-5E22-9246-7F89-AB7017C6D8EC}"/>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D0916494-F69E-3FF3-C291-C1C0905560BE}"/>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83264D99-F797-A26A-EF6D-F5A88F33B9D5}"/>
                </a:ext>
              </a:extLst>
            </p:cNvPr>
            <p:cNvSpPr/>
            <p:nvPr/>
          </p:nvSpPr>
          <p:spPr>
            <a:xfrm>
              <a:off x="-386111" y="1897436"/>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Inom bolagens verksamheter arbetar anställda i en miljö med risk för arbetsrelaterade skador kopplat till exv. elarbeten, ensamarbeten samt organisatorisk och sociala arbetsmiljöaspekter (S1.1). Upp- och nedströms i värdekedjan kartläggs även potentiell negativ inverkan kopplat till bristande arbetsvillkor (S2.1) och bolagen har begränsad insyn gällande likabehandling eller andra arbetsrelaterade rättigheter kopplat till exv. råvaruutvinning av material (S2.2-S2.3). De ämnen som släpps ut av lastbilar, fartyg och övriga transporter identifieras även kunna ha en potentiell negativ inverkan på Göteborgs invånares hälsa. Det finns även en potentiell negativ inverkan nedströms i värdekedjan kopplat till råvaruutvinning materialförädling (S3.1) och det sker även vägtrafikolyckor kopplat till Spårvägars verksamhet (S4.2).  </a:t>
              </a:r>
            </a:p>
            <a:p>
              <a:endParaRPr lang="sv-SE" sz="1000">
                <a:solidFill>
                  <a:srgbClr val="000000"/>
                </a:solidFill>
              </a:endParaRP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Samtliga bolag erbjuder trygga arbetsvillkor (S1.1) och arbetar aktivt för likabehandling och lika möjligheter för alla (S1.2). Flera av bolagen kravställare i sina kontrakt att leverantörer ska säkerställa tillräckliga arbetsvillkor för sina anställda (S2.1). Bolagen bidrar även till att stärka Göteborgs som stad, exv. genom att möjliggöra hållbart resande, garantera tillförsel av varor och erbjuda arbetstillfällen, förvalta ytor för privat och delade fordon och skapa förutsättningar för fortsatt stadsutveckling, samt möjliggöra privat ägande av båt (S3.1). Spårvägar arbetar även aktivt med att säkerställa säkert resande (S4.2) och olika typer av tillgänglighetsfrågor (S4.3) och Leasing säkerställer att skolelever och brukare inom äldreomsorgen får leverans av måltider, post, paket och transporteringsmöjligheter (S4.3).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kartlade en finansiella möjligheter inom ett underämne</a:t>
              </a:r>
              <a:r>
                <a:rPr lang="sv-SE" sz="1000">
                  <a:solidFill>
                    <a:srgbClr val="000000"/>
                  </a:solidFill>
                </a:rPr>
                <a:t>. Goda arbetsvillkor kan stärka Hamnen rykte, vilket ökar träffsäkerhet vid rekrytering och minskar personalomsättning. Det anses kunna leda till minskade kostnader eftersom Hamnen är ett kompetensberoende bolag (S1.1).</a:t>
              </a:r>
              <a:endParaRPr lang="en-US" sz="1000">
                <a:solidFill>
                  <a:schemeClr val="bg1"/>
                </a:solidFill>
              </a:endParaRPr>
            </a:p>
          </p:txBody>
        </p:sp>
      </p:grpSp>
      <p:sp>
        <p:nvSpPr>
          <p:cNvPr id="66" name="Isosceles Triangle 65">
            <a:extLst>
              <a:ext uri="{FF2B5EF4-FFF2-40B4-BE49-F238E27FC236}">
                <a16:creationId xmlns:a16="http://schemas.microsoft.com/office/drawing/2014/main" id="{8BB35BB1-9C5D-9ACA-8828-4BB5D71D853E}"/>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057EA499-D9B1-46BB-0BE3-E36AD05D0EDC}"/>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61FF39B3-D041-36F9-33E4-EA2552E1C5EF}"/>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Sociala</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45" name="Rectangle 44">
            <a:extLst>
              <a:ext uri="{FF2B5EF4-FFF2-40B4-BE49-F238E27FC236}">
                <a16:creationId xmlns:a16="http://schemas.microsoft.com/office/drawing/2014/main" id="{5ACA045E-046D-2924-B28F-C47E26E43350}"/>
              </a:ext>
            </a:extLst>
          </p:cNvPr>
          <p:cNvSpPr/>
          <p:nvPr/>
        </p:nvSpPr>
        <p:spPr>
          <a:xfrm>
            <a:off x="6369348" y="638293"/>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46" name="Rectangle 45">
            <a:extLst>
              <a:ext uri="{FF2B5EF4-FFF2-40B4-BE49-F238E27FC236}">
                <a16:creationId xmlns:a16="http://schemas.microsoft.com/office/drawing/2014/main" id="{2DEAEF70-7D10-A369-265D-DBD665CF0252}"/>
              </a:ext>
            </a:extLst>
          </p:cNvPr>
          <p:cNvSpPr/>
          <p:nvPr/>
        </p:nvSpPr>
        <p:spPr>
          <a:xfrm>
            <a:off x="6369348" y="965215"/>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47" name="Rectangle 46">
            <a:extLst>
              <a:ext uri="{FF2B5EF4-FFF2-40B4-BE49-F238E27FC236}">
                <a16:creationId xmlns:a16="http://schemas.microsoft.com/office/drawing/2014/main" id="{09278F7E-09CC-393D-1B44-95CEB912DB6F}"/>
              </a:ext>
            </a:extLst>
          </p:cNvPr>
          <p:cNvSpPr/>
          <p:nvPr/>
        </p:nvSpPr>
        <p:spPr>
          <a:xfrm>
            <a:off x="6369347" y="2346394"/>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48" name="Rectangle 47">
            <a:extLst>
              <a:ext uri="{FF2B5EF4-FFF2-40B4-BE49-F238E27FC236}">
                <a16:creationId xmlns:a16="http://schemas.microsoft.com/office/drawing/2014/main" id="{A4717EBB-1E67-F041-791C-B91BDEA13359}"/>
              </a:ext>
            </a:extLst>
          </p:cNvPr>
          <p:cNvSpPr/>
          <p:nvPr/>
        </p:nvSpPr>
        <p:spPr>
          <a:xfrm>
            <a:off x="6369348" y="1704886"/>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49" name="Rectangle 48">
            <a:extLst>
              <a:ext uri="{FF2B5EF4-FFF2-40B4-BE49-F238E27FC236}">
                <a16:creationId xmlns:a16="http://schemas.microsoft.com/office/drawing/2014/main" id="{78C383A5-DD65-DB94-41E8-38F3708806A6}"/>
              </a:ext>
            </a:extLst>
          </p:cNvPr>
          <p:cNvSpPr/>
          <p:nvPr/>
        </p:nvSpPr>
        <p:spPr>
          <a:xfrm>
            <a:off x="6369348" y="2021128"/>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50" name="Rectangle 49">
            <a:extLst>
              <a:ext uri="{FF2B5EF4-FFF2-40B4-BE49-F238E27FC236}">
                <a16:creationId xmlns:a16="http://schemas.microsoft.com/office/drawing/2014/main" id="{1B8437D1-9135-4A6A-4328-1FAAA5C1ABAF}"/>
              </a:ext>
            </a:extLst>
          </p:cNvPr>
          <p:cNvSpPr/>
          <p:nvPr/>
        </p:nvSpPr>
        <p:spPr>
          <a:xfrm>
            <a:off x="6369348" y="2695434"/>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51" name="Rectangle 50">
            <a:extLst>
              <a:ext uri="{FF2B5EF4-FFF2-40B4-BE49-F238E27FC236}">
                <a16:creationId xmlns:a16="http://schemas.microsoft.com/office/drawing/2014/main" id="{E4320E08-D7B0-99E8-B7E2-3907AFB1EC46}"/>
              </a:ext>
            </a:extLst>
          </p:cNvPr>
          <p:cNvSpPr/>
          <p:nvPr/>
        </p:nvSpPr>
        <p:spPr>
          <a:xfrm>
            <a:off x="6369348" y="303616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52" name="Rectangle 51">
            <a:extLst>
              <a:ext uri="{FF2B5EF4-FFF2-40B4-BE49-F238E27FC236}">
                <a16:creationId xmlns:a16="http://schemas.microsoft.com/office/drawing/2014/main" id="{0F2ECC36-04FF-025B-D0E5-3303C9675D14}"/>
              </a:ext>
            </a:extLst>
          </p:cNvPr>
          <p:cNvSpPr/>
          <p:nvPr/>
        </p:nvSpPr>
        <p:spPr>
          <a:xfrm>
            <a:off x="6382980" y="4359539"/>
            <a:ext cx="2017974" cy="320199"/>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S4.3 Social inkludering </a:t>
            </a:r>
          </a:p>
        </p:txBody>
      </p:sp>
      <p:sp>
        <p:nvSpPr>
          <p:cNvPr id="53" name="Rectangle 52">
            <a:extLst>
              <a:ext uri="{FF2B5EF4-FFF2-40B4-BE49-F238E27FC236}">
                <a16:creationId xmlns:a16="http://schemas.microsoft.com/office/drawing/2014/main" id="{BD015D9F-178B-04B3-2A67-7D74D167F2BA}"/>
              </a:ext>
            </a:extLst>
          </p:cNvPr>
          <p:cNvSpPr/>
          <p:nvPr/>
        </p:nvSpPr>
        <p:spPr>
          <a:xfrm>
            <a:off x="6382982" y="4037057"/>
            <a:ext cx="2022983"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S4.2 Personlig säkerhet</a:t>
            </a:r>
          </a:p>
        </p:txBody>
      </p:sp>
      <p:graphicFrame>
        <p:nvGraphicFramePr>
          <p:cNvPr id="54" name="Table 53">
            <a:extLst>
              <a:ext uri="{FF2B5EF4-FFF2-40B4-BE49-F238E27FC236}">
                <a16:creationId xmlns:a16="http://schemas.microsoft.com/office/drawing/2014/main" id="{4CC61CE7-004F-116B-E945-3DA05772A879}"/>
              </a:ext>
            </a:extLst>
          </p:cNvPr>
          <p:cNvGraphicFramePr>
            <a:graphicFrameLocks noGrp="1"/>
          </p:cNvGraphicFramePr>
          <p:nvPr/>
        </p:nvGraphicFramePr>
        <p:xfrm>
          <a:off x="8443964" y="655279"/>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55" name="Table 54">
            <a:extLst>
              <a:ext uri="{FF2B5EF4-FFF2-40B4-BE49-F238E27FC236}">
                <a16:creationId xmlns:a16="http://schemas.microsoft.com/office/drawing/2014/main" id="{09C71E7E-3D00-7D1C-7587-099E504BCD12}"/>
              </a:ext>
            </a:extLst>
          </p:cNvPr>
          <p:cNvGraphicFramePr>
            <a:graphicFrameLocks noGrp="1"/>
          </p:cNvGraphicFramePr>
          <p:nvPr/>
        </p:nvGraphicFramePr>
        <p:xfrm>
          <a:off x="8443964" y="1724333"/>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6" name="Table 55">
            <a:extLst>
              <a:ext uri="{FF2B5EF4-FFF2-40B4-BE49-F238E27FC236}">
                <a16:creationId xmlns:a16="http://schemas.microsoft.com/office/drawing/2014/main" id="{F71F7F1A-856F-3D5B-F7C5-D37BFE116390}"/>
              </a:ext>
            </a:extLst>
          </p:cNvPr>
          <p:cNvGraphicFramePr>
            <a:graphicFrameLocks noGrp="1"/>
          </p:cNvGraphicFramePr>
          <p:nvPr>
            <p:extLst>
              <p:ext uri="{D42A27DB-BD31-4B8C-83A1-F6EECF244321}">
                <p14:modId xmlns:p14="http://schemas.microsoft.com/office/powerpoint/2010/main" val="992910374"/>
              </p:ext>
            </p:extLst>
          </p:nvPr>
        </p:nvGraphicFramePr>
        <p:xfrm>
          <a:off x="8443964" y="2729567"/>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57" name="Table 56">
            <a:extLst>
              <a:ext uri="{FF2B5EF4-FFF2-40B4-BE49-F238E27FC236}">
                <a16:creationId xmlns:a16="http://schemas.microsoft.com/office/drawing/2014/main" id="{F63FC21C-547F-13B1-82C2-2FB77D7890DC}"/>
              </a:ext>
            </a:extLst>
          </p:cNvPr>
          <p:cNvGraphicFramePr>
            <a:graphicFrameLocks noGrp="1"/>
          </p:cNvGraphicFramePr>
          <p:nvPr>
            <p:extLst>
              <p:ext uri="{D42A27DB-BD31-4B8C-83A1-F6EECF244321}">
                <p14:modId xmlns:p14="http://schemas.microsoft.com/office/powerpoint/2010/main" val="2082463583"/>
              </p:ext>
            </p:extLst>
          </p:nvPr>
        </p:nvGraphicFramePr>
        <p:xfrm>
          <a:off x="8457598" y="3723817"/>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8" name="Table 57">
            <a:extLst>
              <a:ext uri="{FF2B5EF4-FFF2-40B4-BE49-F238E27FC236}">
                <a16:creationId xmlns:a16="http://schemas.microsoft.com/office/drawing/2014/main" id="{9D132090-8406-BE30-72CF-C0DBE45BC6A8}"/>
              </a:ext>
            </a:extLst>
          </p:cNvPr>
          <p:cNvGraphicFramePr>
            <a:graphicFrameLocks noGrp="1"/>
          </p:cNvGraphicFramePr>
          <p:nvPr/>
        </p:nvGraphicFramePr>
        <p:xfrm>
          <a:off x="10293842" y="655279"/>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9" name="Table 58">
            <a:extLst>
              <a:ext uri="{FF2B5EF4-FFF2-40B4-BE49-F238E27FC236}">
                <a16:creationId xmlns:a16="http://schemas.microsoft.com/office/drawing/2014/main" id="{34B5E7BB-D079-8A6F-E11A-B1E77A9F914C}"/>
              </a:ext>
            </a:extLst>
          </p:cNvPr>
          <p:cNvGraphicFramePr>
            <a:graphicFrameLocks noGrp="1"/>
          </p:cNvGraphicFramePr>
          <p:nvPr/>
        </p:nvGraphicFramePr>
        <p:xfrm>
          <a:off x="10293842" y="1724333"/>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0" name="Table 59">
            <a:extLst>
              <a:ext uri="{FF2B5EF4-FFF2-40B4-BE49-F238E27FC236}">
                <a16:creationId xmlns:a16="http://schemas.microsoft.com/office/drawing/2014/main" id="{3B2CC3B3-C77B-C03A-1220-B6D982A15E9F}"/>
              </a:ext>
            </a:extLst>
          </p:cNvPr>
          <p:cNvGraphicFramePr>
            <a:graphicFrameLocks noGrp="1"/>
          </p:cNvGraphicFramePr>
          <p:nvPr>
            <p:extLst>
              <p:ext uri="{D42A27DB-BD31-4B8C-83A1-F6EECF244321}">
                <p14:modId xmlns:p14="http://schemas.microsoft.com/office/powerpoint/2010/main" val="2741387337"/>
              </p:ext>
            </p:extLst>
          </p:nvPr>
        </p:nvGraphicFramePr>
        <p:xfrm>
          <a:off x="10293842" y="2729567"/>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61" name="Table 60">
            <a:extLst>
              <a:ext uri="{FF2B5EF4-FFF2-40B4-BE49-F238E27FC236}">
                <a16:creationId xmlns:a16="http://schemas.microsoft.com/office/drawing/2014/main" id="{2564E062-79A3-A329-056B-4E33A3726CDE}"/>
              </a:ext>
            </a:extLst>
          </p:cNvPr>
          <p:cNvGraphicFramePr>
            <a:graphicFrameLocks noGrp="1"/>
          </p:cNvGraphicFramePr>
          <p:nvPr>
            <p:extLst>
              <p:ext uri="{D42A27DB-BD31-4B8C-83A1-F6EECF244321}">
                <p14:modId xmlns:p14="http://schemas.microsoft.com/office/powerpoint/2010/main" val="3688016698"/>
              </p:ext>
            </p:extLst>
          </p:nvPr>
        </p:nvGraphicFramePr>
        <p:xfrm>
          <a:off x="10293842" y="3723817"/>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62" name="Rectangle 61">
            <a:extLst>
              <a:ext uri="{FF2B5EF4-FFF2-40B4-BE49-F238E27FC236}">
                <a16:creationId xmlns:a16="http://schemas.microsoft.com/office/drawing/2014/main" id="{7FB05F2A-5026-B814-7EE8-602DFD312A7B}"/>
              </a:ext>
            </a:extLst>
          </p:cNvPr>
          <p:cNvSpPr/>
          <p:nvPr/>
        </p:nvSpPr>
        <p:spPr>
          <a:xfrm>
            <a:off x="6372449" y="1308769"/>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S1.3 Andra arbetsrelaterade rättigheter</a:t>
            </a:r>
          </a:p>
        </p:txBody>
      </p:sp>
      <p:sp>
        <p:nvSpPr>
          <p:cNvPr id="67" name="Rectangle 66">
            <a:extLst>
              <a:ext uri="{FF2B5EF4-FFF2-40B4-BE49-F238E27FC236}">
                <a16:creationId xmlns:a16="http://schemas.microsoft.com/office/drawing/2014/main" id="{4058B9AC-1D16-95C3-8CA4-908B79E2E944}"/>
              </a:ext>
            </a:extLst>
          </p:cNvPr>
          <p:cNvSpPr/>
          <p:nvPr/>
        </p:nvSpPr>
        <p:spPr>
          <a:xfrm>
            <a:off x="6372449" y="337384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68" name="Rectangle 67">
            <a:extLst>
              <a:ext uri="{FF2B5EF4-FFF2-40B4-BE49-F238E27FC236}">
                <a16:creationId xmlns:a16="http://schemas.microsoft.com/office/drawing/2014/main" id="{7C00AD8F-A6B9-275B-FE41-4B3867F363F3}"/>
              </a:ext>
            </a:extLst>
          </p:cNvPr>
          <p:cNvSpPr/>
          <p:nvPr/>
        </p:nvSpPr>
        <p:spPr>
          <a:xfrm>
            <a:off x="6382982" y="3717220"/>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69" name="TextBox 68">
            <a:extLst>
              <a:ext uri="{FF2B5EF4-FFF2-40B4-BE49-F238E27FC236}">
                <a16:creationId xmlns:a16="http://schemas.microsoft.com/office/drawing/2014/main" id="{A223166A-C250-1106-A4BE-2C8BD760E388}"/>
              </a:ext>
            </a:extLst>
          </p:cNvPr>
          <p:cNvSpPr txBox="1"/>
          <p:nvPr/>
        </p:nvSpPr>
        <p:spPr>
          <a:xfrm>
            <a:off x="9009651" y="45724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70" name="TextBox 69">
            <a:extLst>
              <a:ext uri="{FF2B5EF4-FFF2-40B4-BE49-F238E27FC236}">
                <a16:creationId xmlns:a16="http://schemas.microsoft.com/office/drawing/2014/main" id="{933C5A14-32C2-EBE8-D66B-921CDF3DAC1D}"/>
              </a:ext>
            </a:extLst>
          </p:cNvPr>
          <p:cNvSpPr txBox="1"/>
          <p:nvPr/>
        </p:nvSpPr>
        <p:spPr>
          <a:xfrm>
            <a:off x="8409648" y="53816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71" name="TextBox 70">
            <a:extLst>
              <a:ext uri="{FF2B5EF4-FFF2-40B4-BE49-F238E27FC236}">
                <a16:creationId xmlns:a16="http://schemas.microsoft.com/office/drawing/2014/main" id="{A2099606-93F0-BC01-9BDB-DB7CFFA1B312}"/>
              </a:ext>
            </a:extLst>
          </p:cNvPr>
          <p:cNvSpPr txBox="1"/>
          <p:nvPr/>
        </p:nvSpPr>
        <p:spPr>
          <a:xfrm>
            <a:off x="9601373" y="53315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72" name="TextBox 71">
            <a:extLst>
              <a:ext uri="{FF2B5EF4-FFF2-40B4-BE49-F238E27FC236}">
                <a16:creationId xmlns:a16="http://schemas.microsoft.com/office/drawing/2014/main" id="{0FB994E0-65DC-CFBB-4F6D-198CF3C02487}"/>
              </a:ext>
            </a:extLst>
          </p:cNvPr>
          <p:cNvSpPr txBox="1"/>
          <p:nvPr/>
        </p:nvSpPr>
        <p:spPr>
          <a:xfrm>
            <a:off x="10293842" y="44082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3" name="Rectangle 72">
            <a:extLst>
              <a:ext uri="{FF2B5EF4-FFF2-40B4-BE49-F238E27FC236}">
                <a16:creationId xmlns:a16="http://schemas.microsoft.com/office/drawing/2014/main" id="{AA2AC2F6-DAA7-2B16-F7D9-73D06B63685C}"/>
              </a:ext>
            </a:extLst>
          </p:cNvPr>
          <p:cNvSpPr/>
          <p:nvPr/>
        </p:nvSpPr>
        <p:spPr>
          <a:xfrm>
            <a:off x="5322102" y="638294"/>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74" name="Rectangle 73">
            <a:extLst>
              <a:ext uri="{FF2B5EF4-FFF2-40B4-BE49-F238E27FC236}">
                <a16:creationId xmlns:a16="http://schemas.microsoft.com/office/drawing/2014/main" id="{45AAB6C0-EAA1-F29C-C231-BCABAFD005BE}"/>
              </a:ext>
            </a:extLst>
          </p:cNvPr>
          <p:cNvSpPr/>
          <p:nvPr/>
        </p:nvSpPr>
        <p:spPr>
          <a:xfrm>
            <a:off x="5322102" y="1704886"/>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75" name="Rectangle 74">
            <a:extLst>
              <a:ext uri="{FF2B5EF4-FFF2-40B4-BE49-F238E27FC236}">
                <a16:creationId xmlns:a16="http://schemas.microsoft.com/office/drawing/2014/main" id="{3AD11E10-EF25-CC28-37D9-68568683DD66}"/>
              </a:ext>
            </a:extLst>
          </p:cNvPr>
          <p:cNvSpPr/>
          <p:nvPr/>
        </p:nvSpPr>
        <p:spPr>
          <a:xfrm>
            <a:off x="5322102" y="269543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76" name="Rectangle 75">
            <a:extLst>
              <a:ext uri="{FF2B5EF4-FFF2-40B4-BE49-F238E27FC236}">
                <a16:creationId xmlns:a16="http://schemas.microsoft.com/office/drawing/2014/main" id="{1FF7299D-0733-45AB-4C58-5E2065B5FAC6}"/>
              </a:ext>
            </a:extLst>
          </p:cNvPr>
          <p:cNvSpPr/>
          <p:nvPr/>
        </p:nvSpPr>
        <p:spPr>
          <a:xfrm>
            <a:off x="5335736" y="3723817"/>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77" name="Oval 76">
            <a:extLst>
              <a:ext uri="{FF2B5EF4-FFF2-40B4-BE49-F238E27FC236}">
                <a16:creationId xmlns:a16="http://schemas.microsoft.com/office/drawing/2014/main" id="{B30D5E76-3596-92D7-51C4-5BE8E0D8C666}"/>
              </a:ext>
            </a:extLst>
          </p:cNvPr>
          <p:cNvSpPr/>
          <p:nvPr/>
        </p:nvSpPr>
        <p:spPr>
          <a:xfrm>
            <a:off x="9231509" y="71103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62CDC948-612E-6C54-B280-C72E9EE64E6A}"/>
              </a:ext>
            </a:extLst>
          </p:cNvPr>
          <p:cNvSpPr/>
          <p:nvPr/>
        </p:nvSpPr>
        <p:spPr>
          <a:xfrm>
            <a:off x="9231509" y="102454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BA343A7B-D9BE-9F22-65DE-65E258015305}"/>
              </a:ext>
            </a:extLst>
          </p:cNvPr>
          <p:cNvSpPr/>
          <p:nvPr/>
        </p:nvSpPr>
        <p:spPr>
          <a:xfrm>
            <a:off x="9231509" y="137050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0" name="Oval 79">
            <a:extLst>
              <a:ext uri="{FF2B5EF4-FFF2-40B4-BE49-F238E27FC236}">
                <a16:creationId xmlns:a16="http://schemas.microsoft.com/office/drawing/2014/main" id="{D5B7C3B0-5CDE-0294-7D17-86AC5211108E}"/>
              </a:ext>
            </a:extLst>
          </p:cNvPr>
          <p:cNvSpPr/>
          <p:nvPr/>
        </p:nvSpPr>
        <p:spPr>
          <a:xfrm>
            <a:off x="8637063" y="180202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64AB7732-692E-A615-DD6D-A8D728A88ADC}"/>
              </a:ext>
            </a:extLst>
          </p:cNvPr>
          <p:cNvSpPr/>
          <p:nvPr/>
        </p:nvSpPr>
        <p:spPr>
          <a:xfrm>
            <a:off x="9785209" y="21285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0683DC3B-0D2E-C334-DF12-9C28090FE4AA}"/>
              </a:ext>
            </a:extLst>
          </p:cNvPr>
          <p:cNvSpPr/>
          <p:nvPr/>
        </p:nvSpPr>
        <p:spPr>
          <a:xfrm>
            <a:off x="8635931" y="240572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821B3BA0-CF3E-0384-9834-DF0D46AF9135}"/>
              </a:ext>
            </a:extLst>
          </p:cNvPr>
          <p:cNvSpPr/>
          <p:nvPr/>
        </p:nvSpPr>
        <p:spPr>
          <a:xfrm>
            <a:off x="8634641" y="279602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F9DA7DB0-201B-A84E-7865-54485AFA2B66}"/>
              </a:ext>
            </a:extLst>
          </p:cNvPr>
          <p:cNvSpPr/>
          <p:nvPr/>
        </p:nvSpPr>
        <p:spPr>
          <a:xfrm>
            <a:off x="9213502" y="280485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C23524BB-2AAE-47BC-8BF1-5DDEC0B0899F}"/>
              </a:ext>
            </a:extLst>
          </p:cNvPr>
          <p:cNvSpPr/>
          <p:nvPr/>
        </p:nvSpPr>
        <p:spPr>
          <a:xfrm>
            <a:off x="9785209" y="280823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6BC7417F-477A-FE07-CD87-AD32C696A26C}"/>
              </a:ext>
            </a:extLst>
          </p:cNvPr>
          <p:cNvSpPr/>
          <p:nvPr/>
        </p:nvSpPr>
        <p:spPr>
          <a:xfrm>
            <a:off x="10527015" y="736147"/>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9B69B975-D128-2790-9308-03A446EC51C5}"/>
              </a:ext>
            </a:extLst>
          </p:cNvPr>
          <p:cNvSpPr/>
          <p:nvPr/>
        </p:nvSpPr>
        <p:spPr>
          <a:xfrm>
            <a:off x="9814688" y="411937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965D5B8D-F265-CAF5-DE5E-8765C1406BB8}"/>
              </a:ext>
            </a:extLst>
          </p:cNvPr>
          <p:cNvSpPr/>
          <p:nvPr/>
        </p:nvSpPr>
        <p:spPr>
          <a:xfrm>
            <a:off x="9814688" y="442095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183336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9A62-FFF0-7453-BC3C-13F4E0E0A08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D56F38-67E5-04DA-66DF-49AD83543A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71D56F38-67E5-04DA-66DF-49AD83543A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E1335121-9498-F095-96EE-E93A0B81696F}"/>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617D3D44-EF0C-B6AC-D66F-57083F404930}"/>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15</a:t>
            </a:fld>
            <a:endParaRPr lang="sv-SE"/>
          </a:p>
        </p:txBody>
      </p:sp>
      <p:sp>
        <p:nvSpPr>
          <p:cNvPr id="43" name="TextBox 42">
            <a:extLst>
              <a:ext uri="{FF2B5EF4-FFF2-40B4-BE49-F238E27FC236}">
                <a16:creationId xmlns:a16="http://schemas.microsoft.com/office/drawing/2014/main" id="{CC032EF4-1C9C-9F8C-67A0-1FBF12CC685C}"/>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0937A828-87A2-9A37-C478-22846D1E1C1D}"/>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B9A2851A-BFCD-551A-908A-81309667CF60}"/>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01E11354-6297-2F6A-7AA7-729C44AA8C27}"/>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b="1">
                  <a:solidFill>
                    <a:srgbClr val="000000"/>
                  </a:solidFill>
                </a:rPr>
                <a:t>. </a:t>
              </a:r>
              <a:r>
                <a:rPr lang="sv-SE" sz="1000">
                  <a:solidFill>
                    <a:srgbClr val="000000"/>
                  </a:solidFill>
                </a:rPr>
                <a:t>Bolagen omfattas av lagen om offentlig upphandling (</a:t>
              </a:r>
              <a:r>
                <a:rPr lang="sv-SE" sz="1000" err="1">
                  <a:solidFill>
                    <a:srgbClr val="000000"/>
                  </a:solidFill>
                </a:rPr>
                <a:t>LoU</a:t>
              </a:r>
              <a:r>
                <a:rPr lang="sv-SE" sz="1000">
                  <a:solidFill>
                    <a:srgbClr val="000000"/>
                  </a:solidFill>
                </a:rPr>
                <a:t>), vars tilldelningsprincip potentiellt kan medföra att leverantörer utsätts för ekonomiska utmaningar eller försvåra för exv. mindre eller nyare leverantörer att kunna lämna anbud (G1.5). Hamnen upphandlar även en stor volym byggtjänster, vilket är en bransch som är utsatt för mutor och korruption och bolaget kan i och med det vara kopplad till en potentiell negativ inverkan på G1.6. </a:t>
              </a:r>
            </a:p>
            <a:p>
              <a:endParaRPr lang="sv-SE" sz="1000" b="1">
                <a:solidFill>
                  <a:srgbClr val="000000"/>
                </a:solidFill>
              </a:endParaRP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bedöms orsaka positiv inverkan inom flera </a:t>
              </a:r>
              <a:r>
                <a:rPr lang="sv-SE" sz="1000" b="1" err="1">
                  <a:solidFill>
                    <a:srgbClr val="000000"/>
                  </a:solidFill>
                </a:rPr>
                <a:t>underämnen</a:t>
              </a:r>
              <a:r>
                <a:rPr lang="sv-SE" sz="1000">
                  <a:solidFill>
                    <a:srgbClr val="000000"/>
                  </a:solidFill>
                </a:rPr>
                <a:t>. Bolaget regleras av omfattande styrande dokument från Göteborgs Stad och bolagsstyrelserna utvärderas årligen, vilket anses bidra till att säkerställa god företagskultur. Hamnen har även en egen uppförandekod och Spårvägar bygger sin företagskultur utifrån definierade kriterier (G1.1). Bolagen i gruppen omfattas även av Göteborgs Stads visselblåsarfunktion, vilket gör det möjligt för bl.a. medarbetare att anonymt rapportera misstankar om oegentligheter och missförhållanden i bolagens verksamhet (G1.2). Hamnen har en policy för att köpa ekologiskt och vegetarisk och säkerställer omsorgsfull och korrekt behandling av de hundar som används av säkerhetsvakter på hamnområdet (G1.3). Bolagen är även medlemmar i branschorganisationer, t.ex. Transportföretagen, Företagarna och Sveriges Allmännytta, och driver frågor i linje med sina ägandedirektiv (G1.4). Bolaget har en stark finansiell ställning och god betalningsförmåga (G1.5). Det finns även flera befintliga kontrollaktiviteter på plats för att motverka risken för korruption, mutor och oegentligheter, exv. systematik för intern styrning och kontroll och identifiering av roller med extra stor risk för att bli utsatt för mutor (tex inköp, projektansvariga) (G1.6).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prstClr val="black"/>
                  </a:solidFill>
                </a:rPr>
                <a:t>Mobilitet och transport </a:t>
              </a:r>
              <a:r>
                <a:rPr lang="sv-SE" sz="1000" b="1">
                  <a:solidFill>
                    <a:prstClr val="black"/>
                  </a:solidFill>
                  <a:latin typeface="Arial Black"/>
                </a:rPr>
                <a:t>kartlade inga väsentliga </a:t>
              </a:r>
              <a:r>
                <a:rPr lang="sv-SE" sz="1000" b="1">
                  <a:solidFill>
                    <a:srgbClr val="000000"/>
                  </a:solidFill>
                </a:rPr>
                <a:t>finansiella risker eller möjlighet inom något underämne</a:t>
              </a:r>
              <a:r>
                <a:rPr lang="sv-SE" sz="1000">
                  <a:solidFill>
                    <a:srgbClr val="000000"/>
                  </a:solidFill>
                </a:rPr>
                <a:t>. </a:t>
              </a:r>
              <a:endParaRPr lang="en-US" sz="1000">
                <a:solidFill>
                  <a:schemeClr val="bg1"/>
                </a:solidFill>
              </a:endParaRPr>
            </a:p>
          </p:txBody>
        </p:sp>
      </p:grpSp>
      <p:sp>
        <p:nvSpPr>
          <p:cNvPr id="66" name="Isosceles Triangle 65">
            <a:extLst>
              <a:ext uri="{FF2B5EF4-FFF2-40B4-BE49-F238E27FC236}">
                <a16:creationId xmlns:a16="http://schemas.microsoft.com/office/drawing/2014/main" id="{6E7243D8-88C4-367B-6061-A3F9A747950F}"/>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FF4FF68B-89C3-1C03-7005-7A8A8F443C4C}"/>
              </a:ext>
            </a:extLst>
          </p:cNvPr>
          <p:cNvPicPr>
            <a:picLocks noChangeAspect="1"/>
          </p:cNvPicPr>
          <p:nvPr/>
        </p:nvPicPr>
        <p:blipFill>
          <a:blip r:embed="rId6"/>
          <a:stretch>
            <a:fillRect/>
          </a:stretch>
        </p:blipFill>
        <p:spPr>
          <a:xfrm>
            <a:off x="10914792" y="638293"/>
            <a:ext cx="1277208" cy="1546093"/>
          </a:xfrm>
          <a:prstGeom prst="rect">
            <a:avLst/>
          </a:prstGeom>
        </p:spPr>
      </p:pic>
      <p:sp>
        <p:nvSpPr>
          <p:cNvPr id="35" name="TextBox 34">
            <a:extLst>
              <a:ext uri="{FF2B5EF4-FFF2-40B4-BE49-F238E27FC236}">
                <a16:creationId xmlns:a16="http://schemas.microsoft.com/office/drawing/2014/main" id="{61E2A351-52A3-8BA9-6C0B-DABCD4722ACE}"/>
              </a:ext>
            </a:extLst>
          </p:cNvPr>
          <p:cNvSpPr txBox="1"/>
          <p:nvPr/>
        </p:nvSpPr>
        <p:spPr>
          <a:xfrm>
            <a:off x="82489" y="268961"/>
            <a:ext cx="4595584"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Styrningsrelaterade</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610883CC-7FEE-0B97-0EFF-4EF786934E31}"/>
              </a:ext>
            </a:extLst>
          </p:cNvPr>
          <p:cNvSpPr txBox="1"/>
          <p:nvPr/>
        </p:nvSpPr>
        <p:spPr>
          <a:xfrm>
            <a:off x="8932549" y="40072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63EB4135-FE9F-B687-3C60-57956F414B16}"/>
              </a:ext>
            </a:extLst>
          </p:cNvPr>
          <p:cNvSpPr txBox="1"/>
          <p:nvPr/>
        </p:nvSpPr>
        <p:spPr>
          <a:xfrm>
            <a:off x="8332546" y="48164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B66BF169-45F2-3187-5628-B17871D9E823}"/>
              </a:ext>
            </a:extLst>
          </p:cNvPr>
          <p:cNvSpPr txBox="1"/>
          <p:nvPr/>
        </p:nvSpPr>
        <p:spPr>
          <a:xfrm>
            <a:off x="9524271" y="47663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B9F87CE7-ABFD-544F-9299-6621FA8EBF6C}"/>
              </a:ext>
            </a:extLst>
          </p:cNvPr>
          <p:cNvSpPr txBox="1"/>
          <p:nvPr/>
        </p:nvSpPr>
        <p:spPr>
          <a:xfrm>
            <a:off x="10216740" y="38430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FCF0B0D8-29CE-EF3A-C371-55C6FFC1B4CF}"/>
              </a:ext>
            </a:extLst>
          </p:cNvPr>
          <p:cNvSpPr/>
          <p:nvPr/>
        </p:nvSpPr>
        <p:spPr>
          <a:xfrm>
            <a:off x="5314404" y="641731"/>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8" name="Rectangle 7">
            <a:extLst>
              <a:ext uri="{FF2B5EF4-FFF2-40B4-BE49-F238E27FC236}">
                <a16:creationId xmlns:a16="http://schemas.microsoft.com/office/drawing/2014/main" id="{3F9B96EE-C8C8-0D23-D2CF-59880160F638}"/>
              </a:ext>
            </a:extLst>
          </p:cNvPr>
          <p:cNvSpPr/>
          <p:nvPr/>
        </p:nvSpPr>
        <p:spPr>
          <a:xfrm>
            <a:off x="6352130" y="638293"/>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9" name="Rectangle 8">
            <a:extLst>
              <a:ext uri="{FF2B5EF4-FFF2-40B4-BE49-F238E27FC236}">
                <a16:creationId xmlns:a16="http://schemas.microsoft.com/office/drawing/2014/main" id="{1B0A2AC4-18EF-BBEA-17C9-EC92C6BF1BA5}"/>
              </a:ext>
            </a:extLst>
          </p:cNvPr>
          <p:cNvSpPr/>
          <p:nvPr/>
        </p:nvSpPr>
        <p:spPr>
          <a:xfrm>
            <a:off x="6352132" y="97522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10" name="Rectangle 9">
            <a:extLst>
              <a:ext uri="{FF2B5EF4-FFF2-40B4-BE49-F238E27FC236}">
                <a16:creationId xmlns:a16="http://schemas.microsoft.com/office/drawing/2014/main" id="{54C77F2B-F4B8-8E61-32ED-4208AF94F28B}"/>
              </a:ext>
            </a:extLst>
          </p:cNvPr>
          <p:cNvSpPr/>
          <p:nvPr/>
        </p:nvSpPr>
        <p:spPr>
          <a:xfrm>
            <a:off x="6352132" y="1649101"/>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11" name="Rectangle 10">
            <a:extLst>
              <a:ext uri="{FF2B5EF4-FFF2-40B4-BE49-F238E27FC236}">
                <a16:creationId xmlns:a16="http://schemas.microsoft.com/office/drawing/2014/main" id="{04585573-925C-B4E2-0249-27D72946AA36}"/>
              </a:ext>
            </a:extLst>
          </p:cNvPr>
          <p:cNvSpPr/>
          <p:nvPr/>
        </p:nvSpPr>
        <p:spPr>
          <a:xfrm>
            <a:off x="6352132" y="1974337"/>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12" name="Rectangle 11">
            <a:extLst>
              <a:ext uri="{FF2B5EF4-FFF2-40B4-BE49-F238E27FC236}">
                <a16:creationId xmlns:a16="http://schemas.microsoft.com/office/drawing/2014/main" id="{297C94FF-8DF8-826B-CCCD-4172399CA882}"/>
              </a:ext>
            </a:extLst>
          </p:cNvPr>
          <p:cNvSpPr/>
          <p:nvPr/>
        </p:nvSpPr>
        <p:spPr>
          <a:xfrm>
            <a:off x="6352131" y="23158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13" name="Table 12">
            <a:extLst>
              <a:ext uri="{FF2B5EF4-FFF2-40B4-BE49-F238E27FC236}">
                <a16:creationId xmlns:a16="http://schemas.microsoft.com/office/drawing/2014/main" id="{5100C4F3-27CA-E37C-DCCD-EBB65AB97E51}"/>
              </a:ext>
            </a:extLst>
          </p:cNvPr>
          <p:cNvGraphicFramePr>
            <a:graphicFrameLocks noGrp="1"/>
          </p:cNvGraphicFramePr>
          <p:nvPr/>
        </p:nvGraphicFramePr>
        <p:xfrm>
          <a:off x="8422631" y="63829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4" name="Table 13">
            <a:extLst>
              <a:ext uri="{FF2B5EF4-FFF2-40B4-BE49-F238E27FC236}">
                <a16:creationId xmlns:a16="http://schemas.microsoft.com/office/drawing/2014/main" id="{DED88C20-6EAA-7A68-02E1-187BB071B550}"/>
              </a:ext>
            </a:extLst>
          </p:cNvPr>
          <p:cNvGraphicFramePr>
            <a:graphicFrameLocks noGrp="1"/>
          </p:cNvGraphicFramePr>
          <p:nvPr/>
        </p:nvGraphicFramePr>
        <p:xfrm>
          <a:off x="8422631" y="975229"/>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5" name="Table 14">
            <a:extLst>
              <a:ext uri="{FF2B5EF4-FFF2-40B4-BE49-F238E27FC236}">
                <a16:creationId xmlns:a16="http://schemas.microsoft.com/office/drawing/2014/main" id="{60A01574-11A2-5DB0-00A5-1637613E259A}"/>
              </a:ext>
            </a:extLst>
          </p:cNvPr>
          <p:cNvGraphicFramePr>
            <a:graphicFrameLocks noGrp="1"/>
          </p:cNvGraphicFramePr>
          <p:nvPr/>
        </p:nvGraphicFramePr>
        <p:xfrm>
          <a:off x="8422629" y="164590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6" name="Table 15">
            <a:extLst>
              <a:ext uri="{FF2B5EF4-FFF2-40B4-BE49-F238E27FC236}">
                <a16:creationId xmlns:a16="http://schemas.microsoft.com/office/drawing/2014/main" id="{97ED5D0E-06EA-0609-0862-C90965863D62}"/>
              </a:ext>
            </a:extLst>
          </p:cNvPr>
          <p:cNvGraphicFramePr>
            <a:graphicFrameLocks noGrp="1"/>
          </p:cNvGraphicFramePr>
          <p:nvPr/>
        </p:nvGraphicFramePr>
        <p:xfrm>
          <a:off x="8422628" y="198564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7" name="Table 16">
            <a:extLst>
              <a:ext uri="{FF2B5EF4-FFF2-40B4-BE49-F238E27FC236}">
                <a16:creationId xmlns:a16="http://schemas.microsoft.com/office/drawing/2014/main" id="{36D50468-6042-6C4F-1097-C7D3297F5CDF}"/>
              </a:ext>
            </a:extLst>
          </p:cNvPr>
          <p:cNvGraphicFramePr>
            <a:graphicFrameLocks noGrp="1"/>
          </p:cNvGraphicFramePr>
          <p:nvPr/>
        </p:nvGraphicFramePr>
        <p:xfrm>
          <a:off x="8422628" y="231846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8" name="Table 17">
            <a:extLst>
              <a:ext uri="{FF2B5EF4-FFF2-40B4-BE49-F238E27FC236}">
                <a16:creationId xmlns:a16="http://schemas.microsoft.com/office/drawing/2014/main" id="{3BF807E2-D3A2-5201-B1C6-84A6BD76AAE1}"/>
              </a:ext>
            </a:extLst>
          </p:cNvPr>
          <p:cNvGraphicFramePr>
            <a:graphicFrameLocks noGrp="1"/>
          </p:cNvGraphicFramePr>
          <p:nvPr/>
        </p:nvGraphicFramePr>
        <p:xfrm>
          <a:off x="10272509" y="63829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19" name="Table 18">
            <a:extLst>
              <a:ext uri="{FF2B5EF4-FFF2-40B4-BE49-F238E27FC236}">
                <a16:creationId xmlns:a16="http://schemas.microsoft.com/office/drawing/2014/main" id="{18654EF2-9A26-8D51-9AE5-A3121419BF65}"/>
              </a:ext>
            </a:extLst>
          </p:cNvPr>
          <p:cNvGraphicFramePr>
            <a:graphicFrameLocks noGrp="1"/>
          </p:cNvGraphicFramePr>
          <p:nvPr/>
        </p:nvGraphicFramePr>
        <p:xfrm>
          <a:off x="10269394" y="97515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0" name="Table 19">
            <a:extLst>
              <a:ext uri="{FF2B5EF4-FFF2-40B4-BE49-F238E27FC236}">
                <a16:creationId xmlns:a16="http://schemas.microsoft.com/office/drawing/2014/main" id="{2F30CF41-5EFC-3896-CB6A-F98B0B1CA302}"/>
              </a:ext>
            </a:extLst>
          </p:cNvPr>
          <p:cNvGraphicFramePr>
            <a:graphicFrameLocks noGrp="1"/>
          </p:cNvGraphicFramePr>
          <p:nvPr/>
        </p:nvGraphicFramePr>
        <p:xfrm>
          <a:off x="10269393" y="130031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1" name="Table 20">
            <a:extLst>
              <a:ext uri="{FF2B5EF4-FFF2-40B4-BE49-F238E27FC236}">
                <a16:creationId xmlns:a16="http://schemas.microsoft.com/office/drawing/2014/main" id="{A414EA43-8174-9AD9-E49E-938449CB0F5F}"/>
              </a:ext>
            </a:extLst>
          </p:cNvPr>
          <p:cNvGraphicFramePr>
            <a:graphicFrameLocks noGrp="1"/>
          </p:cNvGraphicFramePr>
          <p:nvPr/>
        </p:nvGraphicFramePr>
        <p:xfrm>
          <a:off x="10272507" y="16459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3" name="Table 22">
            <a:extLst>
              <a:ext uri="{FF2B5EF4-FFF2-40B4-BE49-F238E27FC236}">
                <a16:creationId xmlns:a16="http://schemas.microsoft.com/office/drawing/2014/main" id="{CF2EF602-230A-0463-0C3C-546FB133CBD8}"/>
              </a:ext>
            </a:extLst>
          </p:cNvPr>
          <p:cNvGraphicFramePr>
            <a:graphicFrameLocks noGrp="1"/>
          </p:cNvGraphicFramePr>
          <p:nvPr/>
        </p:nvGraphicFramePr>
        <p:xfrm>
          <a:off x="10272507" y="198010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4" name="Table 23">
            <a:extLst>
              <a:ext uri="{FF2B5EF4-FFF2-40B4-BE49-F238E27FC236}">
                <a16:creationId xmlns:a16="http://schemas.microsoft.com/office/drawing/2014/main" id="{D69A262F-AD81-1C83-8AF4-D21814639A97}"/>
              </a:ext>
            </a:extLst>
          </p:cNvPr>
          <p:cNvGraphicFramePr>
            <a:graphicFrameLocks noGrp="1"/>
          </p:cNvGraphicFramePr>
          <p:nvPr/>
        </p:nvGraphicFramePr>
        <p:xfrm>
          <a:off x="10269395" y="230858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5" name="Table 24">
            <a:extLst>
              <a:ext uri="{FF2B5EF4-FFF2-40B4-BE49-F238E27FC236}">
                <a16:creationId xmlns:a16="http://schemas.microsoft.com/office/drawing/2014/main" id="{84465CE3-26B7-5E1F-0E67-4355E6B74A93}"/>
              </a:ext>
            </a:extLst>
          </p:cNvPr>
          <p:cNvGraphicFramePr>
            <a:graphicFrameLocks noGrp="1"/>
          </p:cNvGraphicFramePr>
          <p:nvPr>
            <p:extLst>
              <p:ext uri="{D42A27DB-BD31-4B8C-83A1-F6EECF244321}">
                <p14:modId xmlns:p14="http://schemas.microsoft.com/office/powerpoint/2010/main" val="1527351982"/>
              </p:ext>
            </p:extLst>
          </p:nvPr>
        </p:nvGraphicFramePr>
        <p:xfrm>
          <a:off x="8436265" y="265063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26" name="Rectangle 25">
            <a:extLst>
              <a:ext uri="{FF2B5EF4-FFF2-40B4-BE49-F238E27FC236}">
                <a16:creationId xmlns:a16="http://schemas.microsoft.com/office/drawing/2014/main" id="{6307020F-EB2C-C505-3636-4A5DB3EBD9D5}"/>
              </a:ext>
            </a:extLst>
          </p:cNvPr>
          <p:cNvSpPr/>
          <p:nvPr/>
        </p:nvSpPr>
        <p:spPr>
          <a:xfrm>
            <a:off x="6361648" y="2673596"/>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err="1">
                <a:solidFill>
                  <a:schemeClr val="bg1">
                    <a:lumMod val="50000"/>
                  </a:schemeClr>
                </a:solidFill>
              </a:rPr>
              <a:t>Entity</a:t>
            </a:r>
            <a:r>
              <a:rPr lang="sv-SE" sz="700" b="1" i="1">
                <a:solidFill>
                  <a:schemeClr val="bg1">
                    <a:lumMod val="50000"/>
                  </a:schemeClr>
                </a:solidFill>
              </a:rPr>
              <a:t> </a:t>
            </a:r>
            <a:r>
              <a:rPr lang="sv-SE" sz="700" b="1" i="1" err="1">
                <a:solidFill>
                  <a:schemeClr val="bg1">
                    <a:lumMod val="50000"/>
                  </a:schemeClr>
                </a:solidFill>
              </a:rPr>
              <a:t>specific</a:t>
            </a:r>
            <a:r>
              <a:rPr lang="sv-SE" sz="700" b="1" i="1">
                <a:solidFill>
                  <a:schemeClr val="bg1">
                    <a:lumMod val="50000"/>
                  </a:schemeClr>
                </a:solidFill>
              </a:rPr>
              <a:t>: </a:t>
            </a:r>
            <a:r>
              <a:rPr lang="sv-SE" sz="700" i="1">
                <a:solidFill>
                  <a:schemeClr val="bg1">
                    <a:lumMod val="50000"/>
                  </a:schemeClr>
                </a:solidFill>
              </a:rPr>
              <a:t>Ansvarsfullt företagande</a:t>
            </a:r>
            <a:r>
              <a:rPr lang="sv-SE" sz="700" b="1" i="1">
                <a:solidFill>
                  <a:schemeClr val="bg1">
                    <a:lumMod val="50000"/>
                  </a:schemeClr>
                </a:solidFill>
              </a:rPr>
              <a:t> </a:t>
            </a:r>
            <a:endParaRPr lang="sv-SE" sz="700" i="1">
              <a:solidFill>
                <a:schemeClr val="bg1">
                  <a:lumMod val="50000"/>
                </a:schemeClr>
              </a:solidFill>
            </a:endParaRPr>
          </a:p>
        </p:txBody>
      </p:sp>
      <p:graphicFrame>
        <p:nvGraphicFramePr>
          <p:cNvPr id="27" name="Table 26">
            <a:extLst>
              <a:ext uri="{FF2B5EF4-FFF2-40B4-BE49-F238E27FC236}">
                <a16:creationId xmlns:a16="http://schemas.microsoft.com/office/drawing/2014/main" id="{D6EC889D-5935-34C8-E374-07BE62226A91}"/>
              </a:ext>
            </a:extLst>
          </p:cNvPr>
          <p:cNvGraphicFramePr>
            <a:graphicFrameLocks noGrp="1"/>
          </p:cNvGraphicFramePr>
          <p:nvPr>
            <p:extLst>
              <p:ext uri="{D42A27DB-BD31-4B8C-83A1-F6EECF244321}">
                <p14:modId xmlns:p14="http://schemas.microsoft.com/office/powerpoint/2010/main" val="3835559683"/>
              </p:ext>
            </p:extLst>
          </p:nvPr>
        </p:nvGraphicFramePr>
        <p:xfrm>
          <a:off x="10269391" y="26506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28" name="Oval 27">
            <a:extLst>
              <a:ext uri="{FF2B5EF4-FFF2-40B4-BE49-F238E27FC236}">
                <a16:creationId xmlns:a16="http://schemas.microsoft.com/office/drawing/2014/main" id="{81C8358F-B374-F9E7-75A0-F15ADB989D9B}"/>
              </a:ext>
            </a:extLst>
          </p:cNvPr>
          <p:cNvSpPr/>
          <p:nvPr/>
        </p:nvSpPr>
        <p:spPr>
          <a:xfrm>
            <a:off x="9210026" y="71629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912E96E5-E1E3-DFA3-E08B-15E90E184AA1}"/>
              </a:ext>
            </a:extLst>
          </p:cNvPr>
          <p:cNvSpPr/>
          <p:nvPr/>
        </p:nvSpPr>
        <p:spPr>
          <a:xfrm>
            <a:off x="9210173" y="103888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4EEB42CA-9AA1-AB37-F3A5-EA9DE1C88C00}"/>
              </a:ext>
            </a:extLst>
          </p:cNvPr>
          <p:cNvSpPr/>
          <p:nvPr/>
        </p:nvSpPr>
        <p:spPr>
          <a:xfrm>
            <a:off x="9210026" y="170398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EA33A57E-FE76-2F43-C32B-C9E348F851C5}"/>
              </a:ext>
            </a:extLst>
          </p:cNvPr>
          <p:cNvSpPr/>
          <p:nvPr/>
        </p:nvSpPr>
        <p:spPr>
          <a:xfrm>
            <a:off x="8619619" y="203950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79DB27A0-F4D0-36FA-D49A-077ADDA23C3B}"/>
              </a:ext>
            </a:extLst>
          </p:cNvPr>
          <p:cNvSpPr/>
          <p:nvPr/>
        </p:nvSpPr>
        <p:spPr>
          <a:xfrm>
            <a:off x="9204634" y="23690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aphicFrame>
        <p:nvGraphicFramePr>
          <p:cNvPr id="61" name="Table 60">
            <a:extLst>
              <a:ext uri="{FF2B5EF4-FFF2-40B4-BE49-F238E27FC236}">
                <a16:creationId xmlns:a16="http://schemas.microsoft.com/office/drawing/2014/main" id="{3E370814-8081-621A-1212-5029FB64DAB6}"/>
              </a:ext>
            </a:extLst>
          </p:cNvPr>
          <p:cNvGraphicFramePr>
            <a:graphicFrameLocks noGrp="1"/>
          </p:cNvGraphicFramePr>
          <p:nvPr/>
        </p:nvGraphicFramePr>
        <p:xfrm>
          <a:off x="8422630" y="130031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sp>
        <p:nvSpPr>
          <p:cNvPr id="62" name="Rectangle 61">
            <a:extLst>
              <a:ext uri="{FF2B5EF4-FFF2-40B4-BE49-F238E27FC236}">
                <a16:creationId xmlns:a16="http://schemas.microsoft.com/office/drawing/2014/main" id="{5820CFE0-2BBE-612C-6B6A-7472142E1AC3}"/>
              </a:ext>
            </a:extLst>
          </p:cNvPr>
          <p:cNvSpPr/>
          <p:nvPr/>
        </p:nvSpPr>
        <p:spPr>
          <a:xfrm>
            <a:off x="6346014" y="130038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tx1"/>
                </a:solidFill>
              </a:rPr>
              <a:t>G1.3</a:t>
            </a:r>
            <a:r>
              <a:rPr lang="sv-SE" sz="700">
                <a:solidFill>
                  <a:schemeClr val="tx1"/>
                </a:solidFill>
              </a:rPr>
              <a:t> Djurskydd</a:t>
            </a:r>
          </a:p>
        </p:txBody>
      </p:sp>
      <p:sp>
        <p:nvSpPr>
          <p:cNvPr id="33" name="Oval 32">
            <a:extLst>
              <a:ext uri="{FF2B5EF4-FFF2-40B4-BE49-F238E27FC236}">
                <a16:creationId xmlns:a16="http://schemas.microsoft.com/office/drawing/2014/main" id="{8E095C73-B962-FE67-D0DF-FAEED0F0DE8A}"/>
              </a:ext>
            </a:extLst>
          </p:cNvPr>
          <p:cNvSpPr/>
          <p:nvPr/>
        </p:nvSpPr>
        <p:spPr>
          <a:xfrm>
            <a:off x="8619619" y="237513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D959CE7B-02CA-6019-BCFB-271DC2D4AA4A}"/>
              </a:ext>
            </a:extLst>
          </p:cNvPr>
          <p:cNvSpPr/>
          <p:nvPr/>
        </p:nvSpPr>
        <p:spPr>
          <a:xfrm>
            <a:off x="9204634" y="134729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32499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9A5087-C85F-D075-1404-D12854952968}"/>
              </a:ext>
            </a:extLst>
          </p:cNvPr>
          <p:cNvSpPr>
            <a:spLocks noGrp="1"/>
          </p:cNvSpPr>
          <p:nvPr>
            <p:ph type="sldNum" sz="quarter" idx="4"/>
          </p:nvPr>
        </p:nvSpPr>
        <p:spPr/>
        <p:txBody>
          <a:bodyPr/>
          <a:lstStyle/>
          <a:p>
            <a:fld id="{23AA811B-2EBD-4900-905E-5BE206449611}" type="slidenum">
              <a:rPr lang="en-GB" smtClean="0"/>
              <a:pPr/>
              <a:t>16</a:t>
            </a:fld>
            <a:endParaRPr lang="en-GB"/>
          </a:p>
        </p:txBody>
      </p:sp>
    </p:spTree>
    <p:extLst>
      <p:ext uri="{BB962C8B-B14F-4D97-AF65-F5344CB8AC3E}">
        <p14:creationId xmlns:p14="http://schemas.microsoft.com/office/powerpoint/2010/main" val="51706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10507661"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lang="en-GB" err="1">
                <a:solidFill>
                  <a:srgbClr val="FFFFFF"/>
                </a:solidFill>
              </a:rPr>
              <a:t>Konceptet</a:t>
            </a:r>
            <a:r>
              <a:rPr lang="en-GB">
                <a:solidFill>
                  <a:srgbClr val="FFFFFF"/>
                </a:solidFill>
              </a:rPr>
              <a:t> för den </a:t>
            </a:r>
            <a:r>
              <a:rPr lang="en-GB" err="1">
                <a:solidFill>
                  <a:srgbClr val="FFFFFF"/>
                </a:solidFill>
              </a:rPr>
              <a:t>dubbla</a:t>
            </a:r>
            <a:r>
              <a:rPr lang="en-GB">
                <a:solidFill>
                  <a:srgbClr val="FFFFFF"/>
                </a:solidFill>
              </a:rPr>
              <a:t> </a:t>
            </a:r>
            <a:r>
              <a:rPr lang="en-GB" err="1">
                <a:solidFill>
                  <a:srgbClr val="FFFFFF"/>
                </a:solidFill>
              </a:rPr>
              <a:t>väsentlighetsanalysen</a:t>
            </a:r>
            <a:endParaRPr kumimoji="0" lang="en-GB" sz="4800" b="1" i="0" u="none" strike="noStrike" kern="1200" cap="all" spc="-50" normalizeH="0" baseline="0" noProof="0">
              <a:ln>
                <a:noFill/>
              </a:ln>
              <a:solidFill>
                <a:srgbClr val="FFFFFF"/>
              </a:solidFill>
              <a:effectLst/>
              <a:uLnTx/>
              <a:uFillTx/>
              <a:latin typeface="Verdana"/>
              <a:ea typeface="Verdana" pitchFamily="34" charset="0"/>
            </a:endParaRPr>
          </a:p>
        </p:txBody>
      </p:sp>
    </p:spTree>
    <p:extLst>
      <p:ext uri="{BB962C8B-B14F-4D97-AF65-F5344CB8AC3E}">
        <p14:creationId xmlns:p14="http://schemas.microsoft.com/office/powerpoint/2010/main" val="75216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D3D1-3411-FBD1-6B8E-03E63FE33834}"/>
            </a:ext>
          </a:extLst>
        </p:cNvPr>
        <p:cNvGrpSpPr/>
        <p:nvPr/>
      </p:nvGrpSpPr>
      <p:grpSpPr>
        <a:xfrm>
          <a:off x="0" y="0"/>
          <a:ext cx="0" cy="0"/>
          <a:chOff x="0" y="0"/>
          <a:chExt cx="0" cy="0"/>
        </a:xfrm>
      </p:grpSpPr>
      <p:sp>
        <p:nvSpPr>
          <p:cNvPr id="32" name="RbLeanShape Left U-Shape 8">
            <a:extLst>
              <a:ext uri="{FF2B5EF4-FFF2-40B4-BE49-F238E27FC236}">
                <a16:creationId xmlns:a16="http://schemas.microsoft.com/office/drawing/2014/main" id="{48C03B53-35A6-A20A-DF52-40F3383753F6}"/>
              </a:ext>
            </a:extLst>
          </p:cNvPr>
          <p:cNvSpPr/>
          <p:nvPr/>
        </p:nvSpPr>
        <p:spPr>
          <a:xfrm flipH="1">
            <a:off x="5777981" y="1905156"/>
            <a:ext cx="5877201" cy="4161340"/>
          </a:xfrm>
          <a:prstGeom prst="roundRect">
            <a:avLst>
              <a:gd name="adj" fmla="val 1345"/>
            </a:avLst>
          </a:prstGeom>
          <a:ln w="285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lIns="359917" tIns="215950" rIns="215950" bIns="215950" rtlCol="0" anchor="ctr"/>
          <a:lstStyle/>
          <a:p>
            <a:pPr defTabSz="457109" eaLnBrk="0" hangingPunct="0">
              <a:spcAft>
                <a:spcPts val="600"/>
              </a:spcAft>
              <a:buClr>
                <a:schemeClr val="tx2"/>
              </a:buClr>
            </a:pPr>
            <a:endParaRPr lang="sv-SE" sz="1100" spc="10">
              <a:solidFill>
                <a:schemeClr val="tx2">
                  <a:lumMod val="75000"/>
                </a:schemeClr>
              </a:solidFill>
              <a:ea typeface="Verdana"/>
            </a:endParaRPr>
          </a:p>
        </p:txBody>
      </p:sp>
      <p:sp>
        <p:nvSpPr>
          <p:cNvPr id="2" name="Title 1">
            <a:extLst>
              <a:ext uri="{FF2B5EF4-FFF2-40B4-BE49-F238E27FC236}">
                <a16:creationId xmlns:a16="http://schemas.microsoft.com/office/drawing/2014/main" id="{F01D8968-447A-8B69-3BA3-AAD208ACF143}"/>
              </a:ext>
            </a:extLst>
          </p:cNvPr>
          <p:cNvSpPr>
            <a:spLocks noGrp="1"/>
          </p:cNvSpPr>
          <p:nvPr>
            <p:ph type="title"/>
          </p:nvPr>
        </p:nvSpPr>
        <p:spPr>
          <a:xfrm>
            <a:off x="238875" y="559252"/>
            <a:ext cx="11416308" cy="936000"/>
          </a:xfrm>
        </p:spPr>
        <p:txBody>
          <a:bodyPr/>
          <a:lstStyle/>
          <a:p>
            <a:r>
              <a:rPr lang="da-DK"/>
              <a:t>Grundkoncept – ”Train the trainer”</a:t>
            </a:r>
          </a:p>
        </p:txBody>
      </p:sp>
      <p:sp>
        <p:nvSpPr>
          <p:cNvPr id="3" name="Slide Number Placeholder 2">
            <a:extLst>
              <a:ext uri="{FF2B5EF4-FFF2-40B4-BE49-F238E27FC236}">
                <a16:creationId xmlns:a16="http://schemas.microsoft.com/office/drawing/2014/main" id="{3BA8D309-92CA-6438-3311-48AB357AB927}"/>
              </a:ext>
            </a:extLst>
          </p:cNvPr>
          <p:cNvSpPr>
            <a:spLocks noGrp="1"/>
          </p:cNvSpPr>
          <p:nvPr>
            <p:ph type="sldNum" sz="quarter" idx="12"/>
          </p:nvPr>
        </p:nvSpPr>
        <p:spPr>
          <a:xfrm>
            <a:off x="11170627" y="6476400"/>
            <a:ext cx="626400" cy="108000"/>
          </a:xfrm>
        </p:spPr>
        <p:txBody>
          <a:bodyPr/>
          <a:lstStyle/>
          <a:p>
            <a:fld id="{23AA811B-2EBD-4900-905E-5BE206449611}" type="slidenum">
              <a:rPr lang="en-GB"/>
              <a:pPr/>
              <a:t>3</a:t>
            </a:fld>
            <a:endParaRPr lang="en-GB"/>
          </a:p>
        </p:txBody>
      </p:sp>
      <p:sp>
        <p:nvSpPr>
          <p:cNvPr id="31" name="Rectangle: Rounded Corners 30">
            <a:extLst>
              <a:ext uri="{FF2B5EF4-FFF2-40B4-BE49-F238E27FC236}">
                <a16:creationId xmlns:a16="http://schemas.microsoft.com/office/drawing/2014/main" id="{DB118324-22CC-31DD-79F0-F8E963B33179}"/>
              </a:ext>
            </a:extLst>
          </p:cNvPr>
          <p:cNvSpPr/>
          <p:nvPr/>
        </p:nvSpPr>
        <p:spPr>
          <a:xfrm>
            <a:off x="238874" y="1568522"/>
            <a:ext cx="7125799" cy="4907878"/>
          </a:xfrm>
          <a:prstGeom prst="roundRect">
            <a:avLst>
              <a:gd name="adj" fmla="val 1701"/>
            </a:avLst>
          </a:prstGeom>
          <a:solidFill>
            <a:schemeClr val="bg1">
              <a:lumMod val="95000"/>
            </a:schemeClr>
          </a:solidFill>
          <a:ln w="9525">
            <a:noFill/>
          </a:ln>
          <a:effectLst/>
        </p:spPr>
        <p:style>
          <a:lnRef idx="1">
            <a:schemeClr val="accent1"/>
          </a:lnRef>
          <a:fillRef idx="0">
            <a:schemeClr val="accent1"/>
          </a:fillRef>
          <a:effectRef idx="0">
            <a:schemeClr val="accent1"/>
          </a:effectRef>
          <a:fontRef idx="minor">
            <a:schemeClr val="tx1"/>
          </a:fontRef>
        </p:style>
        <p:txBody>
          <a:bodyPr lIns="107975" tIns="107975" rIns="107975" bIns="107975" rtlCol="0" anchor="ctr" anchorCtr="0">
            <a:noAutofit/>
          </a:bodyPr>
          <a:lstStyle/>
          <a:p>
            <a:pPr marR="0" lvl="0" algn="l" defTabSz="914378" rtl="0" eaLnBrk="1" fontAlgn="auto" latinLnBrk="0" hangingPunct="1">
              <a:lnSpc>
                <a:spcPct val="100000"/>
              </a:lnSpc>
              <a:spcBef>
                <a:spcPts val="1200"/>
              </a:spcBef>
              <a:spcAft>
                <a:spcPts val="0"/>
              </a:spcAft>
              <a:buClrTx/>
              <a:buSzTx/>
              <a:tabLst/>
              <a:defRPr/>
            </a:pPr>
            <a:r>
              <a:rPr lang="sv-SE" sz="1000" b="1" kern="1200" baseline="0">
                <a:solidFill>
                  <a:schemeClr val="tx2"/>
                </a:solidFill>
                <a:latin typeface="+mn-lt"/>
                <a:ea typeface="+mn-ea"/>
                <a:cs typeface="+mn-cs"/>
              </a:rPr>
              <a:t>Bakgrund och introduktion: </a:t>
            </a:r>
            <a:r>
              <a:rPr lang="sv-SE" sz="1000" kern="1200" baseline="0">
                <a:latin typeface="+mn-lt"/>
                <a:ea typeface="+mn-ea"/>
                <a:cs typeface="+mn-cs"/>
              </a:rPr>
              <a:t>För rapportering på koncernnivå rekommenderade Ramboll en hög involvering av de kommunala bolagen genom hela den dubbla väsentlighetsanalysen. Det togs därför fram ett anpassat handlingssätt för genomförande av</a:t>
            </a:r>
            <a:r>
              <a:rPr lang="sv-SE" sz="1000"/>
              <a:t> en dubbel väsentlighetsanalys på kommunal koncernnivå. Förberedelsearbetet genomfördes under 2024, ett arbete som reviderades under våren 2025.</a:t>
            </a:r>
            <a:endParaRPr lang="sv-SE" sz="1000" kern="1200" baseline="0">
              <a:latin typeface="+mn-lt"/>
              <a:ea typeface="+mn-ea"/>
              <a:cs typeface="+mn-cs"/>
            </a:endParaRPr>
          </a:p>
          <a:p>
            <a:pPr marR="0" lvl="0" algn="l" defTabSz="914378" rtl="0" eaLnBrk="1" fontAlgn="auto" latinLnBrk="0" hangingPunct="1">
              <a:lnSpc>
                <a:spcPct val="100000"/>
              </a:lnSpc>
              <a:spcBef>
                <a:spcPts val="1200"/>
              </a:spcBef>
              <a:spcAft>
                <a:spcPts val="0"/>
              </a:spcAft>
              <a:buClrTx/>
              <a:buSzTx/>
              <a:tabLst/>
              <a:defRPr/>
            </a:pPr>
            <a:r>
              <a:rPr lang="sv-SE" sz="1000" b="1" kern="1200" baseline="0">
                <a:solidFill>
                  <a:schemeClr val="tx2"/>
                </a:solidFill>
                <a:latin typeface="+mn-lt"/>
                <a:ea typeface="+mn-ea"/>
                <a:cs typeface="+mn-cs"/>
              </a:rPr>
              <a:t>Syfte</a:t>
            </a:r>
            <a:r>
              <a:rPr lang="sv-SE" sz="1000" b="1">
                <a:solidFill>
                  <a:schemeClr val="tx2"/>
                </a:solidFill>
              </a:rPr>
              <a:t>:</a:t>
            </a:r>
            <a:r>
              <a:rPr lang="sv-SE" sz="1000"/>
              <a:t> Revidera</a:t>
            </a:r>
            <a:r>
              <a:rPr lang="sv-SE" sz="1000" b="0" kern="1200" baseline="0">
                <a:solidFill>
                  <a:schemeClr val="tx1"/>
                </a:solidFill>
                <a:latin typeface="+mn-lt"/>
                <a:ea typeface="+mn-ea"/>
                <a:cs typeface="+mn-cs"/>
              </a:rPr>
              <a:t> de kommunala bolagens inverkan, risker och möjligheter samt identifiera samtliga väsentliga områden</a:t>
            </a:r>
            <a:r>
              <a:rPr lang="sv-SE" sz="1000"/>
              <a:t> för Göteborgs Stadshus. </a:t>
            </a:r>
            <a:endParaRPr lang="sv-SE" sz="1000" b="0" kern="1200" baseline="0">
              <a:solidFill>
                <a:schemeClr val="tx1"/>
              </a:solidFill>
              <a:latin typeface="+mn-lt"/>
              <a:ea typeface="+mn-ea"/>
              <a:cs typeface="+mn-cs"/>
            </a:endParaRPr>
          </a:p>
          <a:p>
            <a:pPr marR="0" lvl="0" algn="l" defTabSz="914378" rtl="0" eaLnBrk="1" fontAlgn="auto" latinLnBrk="0" hangingPunct="1">
              <a:lnSpc>
                <a:spcPct val="100000"/>
              </a:lnSpc>
              <a:spcBef>
                <a:spcPts val="1200"/>
              </a:spcBef>
              <a:spcAft>
                <a:spcPts val="0"/>
              </a:spcAft>
              <a:buClrTx/>
              <a:buSzTx/>
              <a:tabLst/>
              <a:defRPr/>
            </a:pPr>
            <a:r>
              <a:rPr lang="sv-SE" sz="1000" b="1">
                <a:solidFill>
                  <a:schemeClr val="tx2"/>
                </a:solidFill>
              </a:rPr>
              <a:t>Upplägg:</a:t>
            </a:r>
            <a:r>
              <a:rPr lang="sv-SE" sz="1000">
                <a:solidFill>
                  <a:schemeClr val="tx2"/>
                </a:solidFill>
              </a:rPr>
              <a:t>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b="0" kern="1200" baseline="0">
                <a:latin typeface="+mn-lt"/>
                <a:ea typeface="+mn-ea"/>
                <a:cs typeface="+mn-cs"/>
              </a:rPr>
              <a:t>En hög involvering av de kommunala bolagen i den dubbla väsentlighetsanalysen.</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Arbete utifrån tematiska grupper baserat på bolagens värdekedjor, för mer info se nästa sida. </a:t>
            </a:r>
            <a:endParaRPr lang="sv-SE" sz="1000" b="0" kern="1200" baseline="0">
              <a:latin typeface="+mn-lt"/>
              <a:ea typeface="+mn-ea"/>
              <a:cs typeface="+mn-cs"/>
            </a:endParaRP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t>
            </a:r>
            <a:r>
              <a:rPr lang="sv-SE" sz="1000" err="1"/>
              <a:t>Train</a:t>
            </a:r>
            <a:r>
              <a:rPr lang="sv-SE" sz="1000"/>
              <a:t> the </a:t>
            </a:r>
            <a:r>
              <a:rPr lang="sv-SE" sz="1000" err="1"/>
              <a:t>trainer</a:t>
            </a:r>
            <a:r>
              <a:rPr lang="sv-SE" sz="1000"/>
              <a:t>”: Revidering av den dubbla väsentlighetsanalys</a:t>
            </a:r>
            <a:r>
              <a:rPr lang="sv-SE" sz="1000" b="0" kern="1200" baseline="0">
                <a:latin typeface="+mn-lt"/>
                <a:ea typeface="+mn-ea"/>
                <a:cs typeface="+mn-cs"/>
              </a:rPr>
              <a:t>processen genomfördes i en kombination av workshops, eget arbete</a:t>
            </a:r>
            <a:r>
              <a:rPr lang="sv-SE" sz="1000"/>
              <a:t> coaching och pedagogiskt material.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Bolagen bistod med att tillhandahålla bolagsspecifik information, deltagande på workshops, samt eget kontinuerligt arbete i tematiska grupper.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Ramboll försedde projektet med metodstöd, pedagogiskt material, instruktioner och kontinuerligt stöd.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Aggregerad dubbel väsentlighetsanalys på koncernnivå baserad på de tematiska gruppernas analyser.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Validering av resultatet </a:t>
            </a:r>
            <a:endParaRPr lang="sv-SE" sz="1000" b="1" kern="1200" baseline="0">
              <a:solidFill>
                <a:schemeClr val="tx2"/>
              </a:solidFill>
              <a:latin typeface="+mn-lt"/>
              <a:ea typeface="+mn-ea"/>
              <a:cs typeface="+mn-cs"/>
            </a:endParaRPr>
          </a:p>
          <a:p>
            <a:pPr marR="0" lvl="0" algn="l" defTabSz="914378" rtl="0" eaLnBrk="1" fontAlgn="auto" latinLnBrk="0" hangingPunct="1">
              <a:lnSpc>
                <a:spcPct val="100000"/>
              </a:lnSpc>
              <a:spcBef>
                <a:spcPts val="600"/>
              </a:spcBef>
              <a:spcAft>
                <a:spcPts val="0"/>
              </a:spcAft>
              <a:buClrTx/>
              <a:buSzTx/>
              <a:tabLst/>
              <a:defRPr/>
            </a:pPr>
            <a:r>
              <a:rPr lang="sv-SE" sz="1000" b="1" kern="1200" baseline="0">
                <a:solidFill>
                  <a:schemeClr val="tx2"/>
                </a:solidFill>
                <a:latin typeface="+mn-lt"/>
                <a:ea typeface="+mn-ea"/>
                <a:cs typeface="+mn-cs"/>
              </a:rPr>
              <a:t>Resultat: </a:t>
            </a:r>
            <a:r>
              <a:rPr lang="sv-SE" sz="1000" kern="1200" baseline="0">
                <a:latin typeface="+mn-lt"/>
                <a:ea typeface="+mn-ea"/>
                <a:cs typeface="+mn-cs"/>
              </a:rPr>
              <a:t>En reviderad aggregerad dubbel väsentlighetsanalys på koncernnivå samt reviderade dubbla väsentlighetsanalyser för respektive tematisk grupp. Ökad kunskap om och en ökad känsla av ägandeskap av CSRD, ESRS och den dubbla väsentlighetsanalysen inom koncernen samt inom respektive bolag. </a:t>
            </a:r>
          </a:p>
        </p:txBody>
      </p:sp>
      <p:sp>
        <p:nvSpPr>
          <p:cNvPr id="34" name="TextBox 33">
            <a:extLst>
              <a:ext uri="{FF2B5EF4-FFF2-40B4-BE49-F238E27FC236}">
                <a16:creationId xmlns:a16="http://schemas.microsoft.com/office/drawing/2014/main" id="{9A0AB5ED-0854-F532-9CCA-A6DE4A80320C}"/>
              </a:ext>
            </a:extLst>
          </p:cNvPr>
          <p:cNvSpPr txBox="1"/>
          <p:nvPr/>
        </p:nvSpPr>
        <p:spPr>
          <a:xfrm>
            <a:off x="7628021" y="1568522"/>
            <a:ext cx="4676794" cy="338554"/>
          </a:xfrm>
          <a:prstGeom prst="rect">
            <a:avLst/>
          </a:prstGeom>
          <a:noFill/>
        </p:spPr>
        <p:txBody>
          <a:bodyPr wrap="square">
            <a:spAutoFit/>
          </a:bodyPr>
          <a:lstStyle/>
          <a:p>
            <a:pPr marR="0" lvl="0" algn="l" defTabSz="914378" rtl="0" eaLnBrk="1" fontAlgn="auto" latinLnBrk="0" hangingPunct="1">
              <a:lnSpc>
                <a:spcPct val="100000"/>
              </a:lnSpc>
              <a:spcBef>
                <a:spcPts val="1200"/>
              </a:spcBef>
              <a:spcAft>
                <a:spcPts val="0"/>
              </a:spcAft>
              <a:buClrTx/>
              <a:buSzTx/>
              <a:tabLst/>
              <a:defRPr/>
            </a:pPr>
            <a:r>
              <a:rPr lang="sv-SE" sz="1600" b="1">
                <a:solidFill>
                  <a:srgbClr val="05326E"/>
                </a:solidFill>
              </a:rPr>
              <a:t>Faser</a:t>
            </a:r>
            <a:r>
              <a:rPr lang="en-GB" sz="1600" b="0" kern="1200" baseline="0">
                <a:solidFill>
                  <a:srgbClr val="05326E"/>
                </a:solidFill>
                <a:latin typeface="+mn-lt"/>
                <a:ea typeface="+mn-ea"/>
                <a:cs typeface="+mn-cs"/>
              </a:rPr>
              <a:t>: “Train the trainer”</a:t>
            </a:r>
          </a:p>
        </p:txBody>
      </p:sp>
      <p:sp>
        <p:nvSpPr>
          <p:cNvPr id="17" name="Rectangle 16">
            <a:extLst>
              <a:ext uri="{FF2B5EF4-FFF2-40B4-BE49-F238E27FC236}">
                <a16:creationId xmlns:a16="http://schemas.microsoft.com/office/drawing/2014/main" id="{4F7D9254-DDE3-AA6F-AB32-64E731B06CBD}"/>
              </a:ext>
            </a:extLst>
          </p:cNvPr>
          <p:cNvSpPr/>
          <p:nvPr/>
        </p:nvSpPr>
        <p:spPr>
          <a:xfrm>
            <a:off x="10151954" y="2699049"/>
            <a:ext cx="1176613" cy="1223814"/>
          </a:xfrm>
          <a:prstGeom prst="rect">
            <a:avLst/>
          </a:prstGeom>
          <a:solidFill>
            <a:schemeClr val="tx2"/>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sz="1600">
                <a:solidFill>
                  <a:schemeClr val="bg1"/>
                </a:solidFill>
              </a:rPr>
              <a:t>3-4</a:t>
            </a:r>
          </a:p>
          <a:p>
            <a:pPr defTabSz="1219140">
              <a:lnSpc>
                <a:spcPct val="90000"/>
              </a:lnSpc>
              <a:spcBef>
                <a:spcPts val="0"/>
              </a:spcBef>
              <a:spcAft>
                <a:spcPts val="0"/>
              </a:spcAft>
            </a:pPr>
            <a:r>
              <a:rPr lang="sv-SE" sz="900">
                <a:solidFill>
                  <a:schemeClr val="bg1"/>
                </a:solidFill>
              </a:rPr>
              <a:t>Revidering inverkan</a:t>
            </a:r>
          </a:p>
        </p:txBody>
      </p:sp>
      <p:sp>
        <p:nvSpPr>
          <p:cNvPr id="20" name="Rectangle 19">
            <a:extLst>
              <a:ext uri="{FF2B5EF4-FFF2-40B4-BE49-F238E27FC236}">
                <a16:creationId xmlns:a16="http://schemas.microsoft.com/office/drawing/2014/main" id="{B8108787-B747-A5D9-AC55-B9804F9CB886}"/>
              </a:ext>
            </a:extLst>
          </p:cNvPr>
          <p:cNvSpPr/>
          <p:nvPr/>
        </p:nvSpPr>
        <p:spPr>
          <a:xfrm>
            <a:off x="8958003" y="4172814"/>
            <a:ext cx="1176614" cy="1197519"/>
          </a:xfrm>
          <a:prstGeom prst="rect">
            <a:avLst/>
          </a:prstGeom>
          <a:solidFill>
            <a:srgbClr val="ADD095"/>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6</a:t>
            </a:r>
          </a:p>
          <a:p>
            <a:pPr defTabSz="1219140">
              <a:lnSpc>
                <a:spcPct val="90000"/>
              </a:lnSpc>
              <a:spcBef>
                <a:spcPts val="0"/>
              </a:spcBef>
              <a:spcAft>
                <a:spcPts val="0"/>
              </a:spcAft>
            </a:pPr>
            <a:r>
              <a:rPr lang="sv-SE" sz="900">
                <a:solidFill>
                  <a:schemeClr val="bg1"/>
                </a:solidFill>
              </a:rPr>
              <a:t>Aggregering på koncernnivå</a:t>
            </a:r>
          </a:p>
        </p:txBody>
      </p:sp>
      <p:sp>
        <p:nvSpPr>
          <p:cNvPr id="24" name="Rectangle 23">
            <a:extLst>
              <a:ext uri="{FF2B5EF4-FFF2-40B4-BE49-F238E27FC236}">
                <a16:creationId xmlns:a16="http://schemas.microsoft.com/office/drawing/2014/main" id="{504ABBC6-06B9-D424-06A7-33CA39936842}"/>
              </a:ext>
            </a:extLst>
          </p:cNvPr>
          <p:cNvSpPr/>
          <p:nvPr/>
        </p:nvSpPr>
        <p:spPr>
          <a:xfrm>
            <a:off x="10184147" y="4172814"/>
            <a:ext cx="1167482" cy="1197519"/>
          </a:xfrm>
          <a:prstGeom prst="rect">
            <a:avLst/>
          </a:prstGeom>
          <a:solidFill>
            <a:srgbClr val="125A40"/>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7</a:t>
            </a:r>
          </a:p>
          <a:p>
            <a:pPr defTabSz="1219140">
              <a:lnSpc>
                <a:spcPct val="90000"/>
              </a:lnSpc>
              <a:spcBef>
                <a:spcPts val="0"/>
              </a:spcBef>
              <a:spcAft>
                <a:spcPts val="0"/>
              </a:spcAft>
            </a:pPr>
            <a:r>
              <a:rPr lang="sv-SE" sz="900">
                <a:solidFill>
                  <a:schemeClr val="bg1"/>
                </a:solidFill>
              </a:rPr>
              <a:t>Validering &amp; summering av resultat</a:t>
            </a:r>
          </a:p>
        </p:txBody>
      </p:sp>
      <p:sp>
        <p:nvSpPr>
          <p:cNvPr id="27" name="Rectangle 26">
            <a:extLst>
              <a:ext uri="{FF2B5EF4-FFF2-40B4-BE49-F238E27FC236}">
                <a16:creationId xmlns:a16="http://schemas.microsoft.com/office/drawing/2014/main" id="{53BBFBA0-A90D-0BF1-4FAC-2253F5A5BE0E}"/>
              </a:ext>
            </a:extLst>
          </p:cNvPr>
          <p:cNvSpPr/>
          <p:nvPr/>
        </p:nvSpPr>
        <p:spPr>
          <a:xfrm>
            <a:off x="7722889" y="4172814"/>
            <a:ext cx="1176613" cy="1197519"/>
          </a:xfrm>
          <a:prstGeom prst="rect">
            <a:avLst/>
          </a:prstGeom>
          <a:solidFill>
            <a:srgbClr val="05326E"/>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5</a:t>
            </a:r>
          </a:p>
          <a:p>
            <a:pPr defTabSz="1219140">
              <a:lnSpc>
                <a:spcPct val="90000"/>
              </a:lnSpc>
            </a:pPr>
            <a:r>
              <a:rPr lang="sv-SE" sz="900">
                <a:solidFill>
                  <a:schemeClr val="bg1"/>
                </a:solidFill>
              </a:rPr>
              <a:t>Revidering  finansiella risker &amp; möjligheter</a:t>
            </a:r>
          </a:p>
          <a:p>
            <a:pPr defTabSz="1219140">
              <a:lnSpc>
                <a:spcPct val="90000"/>
              </a:lnSpc>
              <a:spcBef>
                <a:spcPts val="0"/>
              </a:spcBef>
              <a:spcAft>
                <a:spcPts val="0"/>
              </a:spcAft>
            </a:pPr>
            <a:endParaRPr lang="sv-SE" sz="900">
              <a:solidFill>
                <a:schemeClr val="bg1"/>
              </a:solidFill>
            </a:endParaRPr>
          </a:p>
        </p:txBody>
      </p:sp>
      <p:sp>
        <p:nvSpPr>
          <p:cNvPr id="5" name="Rectangle 4">
            <a:extLst>
              <a:ext uri="{FF2B5EF4-FFF2-40B4-BE49-F238E27FC236}">
                <a16:creationId xmlns:a16="http://schemas.microsoft.com/office/drawing/2014/main" id="{BCBFE285-6D0A-7D85-69BC-32CAB946595A}"/>
              </a:ext>
            </a:extLst>
          </p:cNvPr>
          <p:cNvSpPr/>
          <p:nvPr/>
        </p:nvSpPr>
        <p:spPr>
          <a:xfrm>
            <a:off x="8935762" y="2687309"/>
            <a:ext cx="1176613" cy="1223813"/>
          </a:xfrm>
          <a:prstGeom prst="rect">
            <a:avLst/>
          </a:prstGeom>
          <a:solidFill>
            <a:schemeClr val="tx2">
              <a:lumMod val="40000"/>
              <a:lumOff val="60000"/>
            </a:schemeClr>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t>2</a:t>
            </a:r>
          </a:p>
          <a:p>
            <a:pPr defTabSz="1219140">
              <a:lnSpc>
                <a:spcPct val="90000"/>
              </a:lnSpc>
              <a:spcBef>
                <a:spcPts val="0"/>
              </a:spcBef>
              <a:spcAft>
                <a:spcPts val="0"/>
              </a:spcAft>
            </a:pPr>
            <a:r>
              <a:rPr lang="sv-SE" sz="900"/>
              <a:t>Värdekedja, affärsmodell och intressenter</a:t>
            </a:r>
          </a:p>
        </p:txBody>
      </p:sp>
      <p:sp>
        <p:nvSpPr>
          <p:cNvPr id="6" name="Rectangle 5">
            <a:extLst>
              <a:ext uri="{FF2B5EF4-FFF2-40B4-BE49-F238E27FC236}">
                <a16:creationId xmlns:a16="http://schemas.microsoft.com/office/drawing/2014/main" id="{1F6010A4-236E-B122-4043-B791EE2447E8}"/>
              </a:ext>
            </a:extLst>
          </p:cNvPr>
          <p:cNvSpPr/>
          <p:nvPr/>
        </p:nvSpPr>
        <p:spPr>
          <a:xfrm>
            <a:off x="7719569" y="2687309"/>
            <a:ext cx="1176614" cy="1223813"/>
          </a:xfrm>
          <a:prstGeom prst="rect">
            <a:avLst/>
          </a:prstGeom>
          <a:solidFill>
            <a:srgbClr val="E3E1D8"/>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t>1</a:t>
            </a:r>
          </a:p>
          <a:p>
            <a:pPr defTabSz="1219140">
              <a:lnSpc>
                <a:spcPct val="90000"/>
              </a:lnSpc>
              <a:spcBef>
                <a:spcPts val="0"/>
              </a:spcBef>
              <a:spcAft>
                <a:spcPts val="0"/>
              </a:spcAft>
            </a:pPr>
            <a:r>
              <a:rPr lang="sv-SE" sz="900"/>
              <a:t>Utbildning och uppstart</a:t>
            </a:r>
          </a:p>
        </p:txBody>
      </p:sp>
    </p:spTree>
    <p:custDataLst>
      <p:custData r:id="rId1"/>
      <p:custData r:id="rId2"/>
      <p:tags r:id="rId3"/>
    </p:custDataLst>
    <p:extLst>
      <p:ext uri="{BB962C8B-B14F-4D97-AF65-F5344CB8AC3E}">
        <p14:creationId xmlns:p14="http://schemas.microsoft.com/office/powerpoint/2010/main" val="16743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ubrik 6">
            <a:extLst>
              <a:ext uri="{FF2B5EF4-FFF2-40B4-BE49-F238E27FC236}">
                <a16:creationId xmlns:a16="http://schemas.microsoft.com/office/drawing/2014/main" id="{11FE405E-96F8-48A7-A8FA-C61C44F042F6}"/>
              </a:ext>
            </a:extLst>
          </p:cNvPr>
          <p:cNvSpPr>
            <a:spLocks noGrp="1"/>
          </p:cNvSpPr>
          <p:nvPr>
            <p:ph type="title"/>
          </p:nvPr>
        </p:nvSpPr>
        <p:spPr>
          <a:xfrm>
            <a:off x="377508" y="404813"/>
            <a:ext cx="9656616" cy="736959"/>
          </a:xfrm>
        </p:spPr>
        <p:txBody>
          <a:bodyPr>
            <a:noAutofit/>
          </a:bodyPr>
          <a:lstStyle/>
          <a:p>
            <a:r>
              <a:rPr lang="sv-SE" sz="2400"/>
              <a:t>För den dubbla väsentlighetsanalysen är bolagen uppdelade i tematiska grupper</a:t>
            </a:r>
            <a:r>
              <a:rPr lang="sv-SE" sz="2400" baseline="30000"/>
              <a:t>1</a:t>
            </a:r>
            <a:r>
              <a:rPr lang="sv-SE" sz="2400"/>
              <a:t> utifrån sina primära värdekedjor </a:t>
            </a:r>
          </a:p>
        </p:txBody>
      </p:sp>
      <p:grpSp>
        <p:nvGrpSpPr>
          <p:cNvPr id="3" name="Grupp 2">
            <a:extLst>
              <a:ext uri="{FF2B5EF4-FFF2-40B4-BE49-F238E27FC236}">
                <a16:creationId xmlns:a16="http://schemas.microsoft.com/office/drawing/2014/main" id="{E85981E9-F969-4AFE-9FB7-E39F349DB4D3}"/>
              </a:ext>
            </a:extLst>
          </p:cNvPr>
          <p:cNvGrpSpPr/>
          <p:nvPr/>
        </p:nvGrpSpPr>
        <p:grpSpPr>
          <a:xfrm>
            <a:off x="1440720" y="1938373"/>
            <a:ext cx="7649789" cy="3986142"/>
            <a:chOff x="653762" y="1702181"/>
            <a:chExt cx="7649789" cy="3924867"/>
          </a:xfrm>
        </p:grpSpPr>
        <p:sp>
          <p:nvSpPr>
            <p:cNvPr id="27" name="Rektangel 26">
              <a:extLst>
                <a:ext uri="{FF2B5EF4-FFF2-40B4-BE49-F238E27FC236}">
                  <a16:creationId xmlns:a16="http://schemas.microsoft.com/office/drawing/2014/main" id="{00E507F1-D8ED-4A1A-9BE7-034040298423}"/>
                </a:ext>
              </a:extLst>
            </p:cNvPr>
            <p:cNvSpPr/>
            <p:nvPr/>
          </p:nvSpPr>
          <p:spPr>
            <a:xfrm>
              <a:off x="3219779" y="1702974"/>
              <a:ext cx="2520000" cy="3924074"/>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7B29D654-B63C-4683-BA99-54F564DE8E0F}"/>
                </a:ext>
              </a:extLst>
            </p:cNvPr>
            <p:cNvSpPr/>
            <p:nvPr/>
          </p:nvSpPr>
          <p:spPr>
            <a:xfrm>
              <a:off x="653762" y="1702181"/>
              <a:ext cx="2520000" cy="1584000"/>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A15DB768-1991-4661-8643-1839722623B2}"/>
                </a:ext>
              </a:extLst>
            </p:cNvPr>
            <p:cNvSpPr/>
            <p:nvPr/>
          </p:nvSpPr>
          <p:spPr>
            <a:xfrm>
              <a:off x="5783551" y="1705640"/>
              <a:ext cx="2520000" cy="1862600"/>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DF691DD0-3CD2-413C-B326-8CDBCBAF4613}"/>
                </a:ext>
              </a:extLst>
            </p:cNvPr>
            <p:cNvSpPr/>
            <p:nvPr/>
          </p:nvSpPr>
          <p:spPr>
            <a:xfrm>
              <a:off x="5783551" y="4498461"/>
              <a:ext cx="2520000" cy="1128587"/>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31057E3D-D377-47F5-A94A-163AC4AF6698}"/>
                </a:ext>
              </a:extLst>
            </p:cNvPr>
            <p:cNvSpPr/>
            <p:nvPr/>
          </p:nvSpPr>
          <p:spPr>
            <a:xfrm>
              <a:off x="752747" y="1786001"/>
              <a:ext cx="2423260" cy="1620124"/>
            </a:xfrm>
            <a:prstGeom prst="rect">
              <a:avLst/>
            </a:prstGeom>
            <a:noFill/>
          </p:spPr>
          <p:txBody>
            <a:bodyPr wrap="square">
              <a:spAutoFit/>
            </a:bodyPr>
            <a:lstStyle/>
            <a:p>
              <a:pPr lvl="0" defTabSz="914332">
                <a:spcAft>
                  <a:spcPts val="600"/>
                </a:spcAft>
                <a:defRPr/>
              </a:pPr>
              <a:r>
                <a:rPr lang="sv-SE" sz="1400" b="1">
                  <a:solidFill>
                    <a:prstClr val="black"/>
                  </a:solidFill>
                  <a:latin typeface="Arial Black"/>
                </a:rPr>
                <a:t>Energiproduktion, avfallshantering och vattenrening</a:t>
              </a:r>
              <a:endParaRPr lang="sv-SE" sz="1400">
                <a:solidFill>
                  <a:prstClr val="black"/>
                </a:solidFill>
              </a:endParaRPr>
            </a:p>
            <a:p>
              <a:pPr marL="171450" lvl="0" indent="-171450" defTabSz="914332">
                <a:lnSpc>
                  <a:spcPts val="1600"/>
                </a:lnSpc>
                <a:buFont typeface="Arial" panose="020B0604020202020204" pitchFamily="34" charset="0"/>
                <a:buChar char="•"/>
                <a:defRPr/>
              </a:pPr>
              <a:r>
                <a:rPr lang="sv-SE" sz="1000">
                  <a:solidFill>
                    <a:prstClr val="black"/>
                  </a:solidFill>
                </a:rPr>
                <a:t>Göteborg Energi AB</a:t>
              </a:r>
            </a:p>
            <a:p>
              <a:pPr marL="171450" lvl="0" indent="-171450" defTabSz="914332">
                <a:lnSpc>
                  <a:spcPts val="1600"/>
                </a:lnSpc>
                <a:buFont typeface="Arial" panose="020B0604020202020204" pitchFamily="34" charset="0"/>
                <a:buChar char="•"/>
                <a:defRPr/>
              </a:pPr>
              <a:r>
                <a:rPr lang="sv-SE" sz="1000">
                  <a:solidFill>
                    <a:prstClr val="black"/>
                  </a:solidFill>
                </a:rPr>
                <a:t>Renova AB</a:t>
              </a:r>
            </a:p>
            <a:p>
              <a:pPr marL="171450" lvl="0" indent="-171450" defTabSz="914332">
                <a:lnSpc>
                  <a:spcPts val="1600"/>
                </a:lnSpc>
                <a:buFont typeface="Arial" panose="020B0604020202020204" pitchFamily="34" charset="0"/>
                <a:buChar char="•"/>
                <a:defRPr/>
              </a:pPr>
              <a:r>
                <a:rPr lang="sv-SE" sz="1000">
                  <a:solidFill>
                    <a:prstClr val="black"/>
                  </a:solidFill>
                </a:rPr>
                <a:t>Gryaab AB</a:t>
              </a:r>
            </a:p>
            <a:p>
              <a:pPr lvl="0" defTabSz="914332">
                <a:lnSpc>
                  <a:spcPts val="1600"/>
                </a:lnSpc>
                <a:defRPr/>
              </a:pPr>
              <a:endParaRPr lang="sv-SE" sz="1200">
                <a:solidFill>
                  <a:prstClr val="black"/>
                </a:solidFill>
              </a:endParaRPr>
            </a:p>
          </p:txBody>
        </p:sp>
        <p:sp>
          <p:nvSpPr>
            <p:cNvPr id="33" name="Rektangel 32">
              <a:extLst>
                <a:ext uri="{FF2B5EF4-FFF2-40B4-BE49-F238E27FC236}">
                  <a16:creationId xmlns:a16="http://schemas.microsoft.com/office/drawing/2014/main" id="{8640411F-3D15-445D-92AA-AEC8500E0769}"/>
                </a:ext>
              </a:extLst>
            </p:cNvPr>
            <p:cNvSpPr/>
            <p:nvPr/>
          </p:nvSpPr>
          <p:spPr>
            <a:xfrm>
              <a:off x="5826351" y="1786001"/>
              <a:ext cx="2434400" cy="1688604"/>
            </a:xfrm>
            <a:prstGeom prst="rect">
              <a:avLst/>
            </a:prstGeom>
            <a:noFill/>
          </p:spPr>
          <p:txBody>
            <a:bodyPr wrap="square">
              <a:spAutoFit/>
            </a:bodyPr>
            <a:lstStyle/>
            <a:p>
              <a:pPr lvl="0">
                <a:defRPr/>
              </a:pPr>
              <a:r>
                <a:rPr lang="sv-SE" sz="1400" b="1">
                  <a:solidFill>
                    <a:prstClr val="black"/>
                  </a:solidFill>
                  <a:latin typeface="Arial Black"/>
                </a:rPr>
                <a:t>Destinations- och näringsutveckling, kultur och turism</a:t>
              </a:r>
              <a:r>
                <a:rPr lang="sv-SE" sz="1400" b="1" baseline="30000">
                  <a:solidFill>
                    <a:prstClr val="black"/>
                  </a:solidFill>
                  <a:latin typeface="Arial Black"/>
                </a:rPr>
                <a:t>3</a:t>
              </a:r>
              <a:endParaRPr lang="sv-SE" sz="1400" b="1">
                <a:solidFill>
                  <a:prstClr val="black"/>
                </a:solidFill>
                <a:latin typeface="Arial Black"/>
              </a:endParaRPr>
            </a:p>
            <a:p>
              <a:pPr marL="171450" lvl="0" indent="-171450">
                <a:buFont typeface="Arial" panose="020B0604020202020204" pitchFamily="34" charset="0"/>
                <a:buChar char="•"/>
                <a:defRPr/>
              </a:pPr>
              <a:r>
                <a:rPr lang="sv-SE" sz="1000">
                  <a:solidFill>
                    <a:prstClr val="black"/>
                  </a:solidFill>
                </a:rPr>
                <a:t>Göteborg &amp; Co AB</a:t>
              </a:r>
            </a:p>
            <a:p>
              <a:pPr marL="171450" lvl="0" indent="-171450" defTabSz="914332">
                <a:lnSpc>
                  <a:spcPts val="1600"/>
                </a:lnSpc>
                <a:buFont typeface="Arial" panose="020B0604020202020204" pitchFamily="34" charset="0"/>
                <a:buChar char="•"/>
                <a:defRPr/>
              </a:pPr>
              <a:r>
                <a:rPr lang="sv-SE" sz="1000">
                  <a:solidFill>
                    <a:prstClr val="black"/>
                  </a:solidFill>
                </a:rPr>
                <a:t>Got Event AB</a:t>
              </a:r>
            </a:p>
            <a:p>
              <a:pPr marL="171450" lvl="0" indent="-171450" defTabSz="914332">
                <a:lnSpc>
                  <a:spcPts val="1600"/>
                </a:lnSpc>
                <a:buFont typeface="Arial" panose="020B0604020202020204" pitchFamily="34" charset="0"/>
                <a:buChar char="•"/>
                <a:defRPr/>
              </a:pPr>
              <a:r>
                <a:rPr lang="sv-SE" sz="1000">
                  <a:solidFill>
                    <a:prstClr val="black"/>
                  </a:solidFill>
                </a:rPr>
                <a:t>Liseberg AB</a:t>
              </a:r>
            </a:p>
            <a:p>
              <a:pPr marL="171450" lvl="0" indent="-171450" defTabSz="914332">
                <a:lnSpc>
                  <a:spcPts val="1600"/>
                </a:lnSpc>
                <a:buFont typeface="Arial" panose="020B0604020202020204" pitchFamily="34" charset="0"/>
                <a:buChar char="•"/>
                <a:defRPr/>
              </a:pPr>
              <a:r>
                <a:rPr lang="sv-SE" sz="1000">
                  <a:solidFill>
                    <a:prstClr val="black"/>
                  </a:solidFill>
                </a:rPr>
                <a:t>Göteborgs Stadsteater AB</a:t>
              </a:r>
            </a:p>
            <a:p>
              <a:pPr marL="171450" indent="-171450" defTabSz="914332">
                <a:lnSpc>
                  <a:spcPts val="1600"/>
                </a:lnSpc>
                <a:buFont typeface="Arial" panose="020B0604020202020204" pitchFamily="34" charset="0"/>
                <a:buChar char="•"/>
                <a:defRPr/>
              </a:pPr>
              <a:r>
                <a:rPr lang="sv-SE" sz="1000">
                  <a:solidFill>
                    <a:prstClr val="black"/>
                  </a:solidFill>
                </a:rPr>
                <a:t>Business Region Göteborg AB</a:t>
              </a:r>
            </a:p>
          </p:txBody>
        </p:sp>
        <p:sp>
          <p:nvSpPr>
            <p:cNvPr id="41" name="Rektangel 40">
              <a:extLst>
                <a:ext uri="{FF2B5EF4-FFF2-40B4-BE49-F238E27FC236}">
                  <a16:creationId xmlns:a16="http://schemas.microsoft.com/office/drawing/2014/main" id="{231144A5-2A63-4829-8400-D86B6CC39435}"/>
                </a:ext>
              </a:extLst>
            </p:cNvPr>
            <p:cNvSpPr/>
            <p:nvPr/>
          </p:nvSpPr>
          <p:spPr>
            <a:xfrm>
              <a:off x="3309926" y="1786001"/>
              <a:ext cx="2575252" cy="3395056"/>
            </a:xfrm>
            <a:prstGeom prst="rect">
              <a:avLst/>
            </a:prstGeom>
            <a:noFill/>
          </p:spPr>
          <p:txBody>
            <a:bodyPr wrap="square" lIns="91440" tIns="45720" rIns="91440" bIns="45720" anchor="t">
              <a:spAutoFit/>
            </a:bodyPr>
            <a:lstStyle/>
            <a:p>
              <a:pPr lvl="0" defTabSz="914332">
                <a:spcBef>
                  <a:spcPts val="600"/>
                </a:spcBef>
                <a:spcAft>
                  <a:spcPts val="600"/>
                </a:spcAft>
                <a:defRPr/>
              </a:pPr>
              <a:r>
                <a:rPr lang="sv-SE" sz="1400" b="1">
                  <a:solidFill>
                    <a:prstClr val="black"/>
                  </a:solidFill>
                  <a:latin typeface="Arial Black"/>
                </a:rPr>
                <a:t>Fastighetsförvaltning och nyproduktion</a:t>
              </a:r>
            </a:p>
            <a:p>
              <a:pPr marL="171450" lvl="0" indent="-171450" defTabSz="914332">
                <a:lnSpc>
                  <a:spcPts val="1600"/>
                </a:lnSpc>
                <a:buFont typeface="Arial" panose="020B0604020202020204" pitchFamily="34" charset="0"/>
                <a:buChar char="•"/>
                <a:defRPr/>
              </a:pPr>
              <a:r>
                <a:rPr lang="sv-SE" sz="1000">
                  <a:solidFill>
                    <a:prstClr val="black"/>
                  </a:solidFill>
                </a:rPr>
                <a:t>Higab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Älvstranden Utveckling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endParaRPr lang="sv-SE" sz="1000">
                <a:solidFill>
                  <a:prstClr val="black"/>
                </a:solidFill>
              </a:endParaRPr>
            </a:p>
            <a:p>
              <a:pPr marL="171450" indent="-171450" defTabSz="914332">
                <a:lnSpc>
                  <a:spcPts val="1600"/>
                </a:lnSpc>
                <a:buFont typeface="Arial" panose="020B0604020202020204" pitchFamily="34" charset="0"/>
                <a:buChar char="•"/>
                <a:defRPr/>
              </a:pPr>
              <a:r>
                <a:rPr lang="sv-SE" sz="1000">
                  <a:solidFill>
                    <a:prstClr val="black"/>
                  </a:solidFill>
                </a:rPr>
                <a:t>Förvaltnings AB Framtiden</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Bostads AB Poseidon</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Familjebostäder i Göteborg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Framtiden Byggutveckling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Förvaltnings AB Göteborglokaler</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Gårdstensbostäder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Göteborgs Stads Bostads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Göteborgs Egnahems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Störningsjouren i Göteborg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endParaRPr lang="sv-SE" sz="1000">
                <a:solidFill>
                  <a:prstClr val="black"/>
                </a:solidFill>
              </a:endParaRPr>
            </a:p>
            <a:p>
              <a:pPr marL="171450" lvl="0" indent="-171450" defTabSz="914332">
                <a:lnSpc>
                  <a:spcPts val="1600"/>
                </a:lnSpc>
                <a:buFont typeface="Arial" panose="020B0604020202020204" pitchFamily="34" charset="0"/>
                <a:buChar char="•"/>
                <a:defRPr/>
              </a:pPr>
              <a:r>
                <a:rPr lang="sv-SE" sz="1000">
                  <a:solidFill>
                    <a:prstClr val="black"/>
                  </a:solidFill>
                </a:rPr>
                <a:t>Boplats Göteborg AB</a:t>
              </a:r>
              <a:endParaRPr lang="sv-SE" sz="1000">
                <a:solidFill>
                  <a:prstClr val="black"/>
                </a:solidFill>
                <a:ea typeface="Verdana"/>
              </a:endParaRPr>
            </a:p>
          </p:txBody>
        </p:sp>
        <p:sp>
          <p:nvSpPr>
            <p:cNvPr id="45" name="Rektangel 44">
              <a:extLst>
                <a:ext uri="{FF2B5EF4-FFF2-40B4-BE49-F238E27FC236}">
                  <a16:creationId xmlns:a16="http://schemas.microsoft.com/office/drawing/2014/main" id="{5794B757-4E3D-45AE-B93A-DB5104166193}"/>
                </a:ext>
              </a:extLst>
            </p:cNvPr>
            <p:cNvSpPr/>
            <p:nvPr/>
          </p:nvSpPr>
          <p:spPr>
            <a:xfrm>
              <a:off x="653762" y="3340051"/>
              <a:ext cx="2520000" cy="2286997"/>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5B0F3D5-E0FC-4244-9BDA-B3CA32391530}"/>
                </a:ext>
              </a:extLst>
            </p:cNvPr>
            <p:cNvSpPr/>
            <p:nvPr/>
          </p:nvSpPr>
          <p:spPr>
            <a:xfrm>
              <a:off x="749025" y="3329637"/>
              <a:ext cx="2325355" cy="1969480"/>
            </a:xfrm>
            <a:prstGeom prst="rect">
              <a:avLst/>
            </a:prstGeom>
            <a:noFill/>
          </p:spPr>
          <p:txBody>
            <a:bodyPr wrap="square" lIns="91440" tIns="45720" rIns="91440" bIns="45720" anchor="t">
              <a:spAutoFit/>
            </a:bodyPr>
            <a:lstStyle/>
            <a:p>
              <a:pPr defTabSz="914332">
                <a:lnSpc>
                  <a:spcPct val="150000"/>
                </a:lnSpc>
                <a:defRPr/>
              </a:pPr>
              <a:r>
                <a:rPr lang="sv-SE" sz="1400" b="1">
                  <a:solidFill>
                    <a:prstClr val="black"/>
                  </a:solidFill>
                  <a:latin typeface="Arial Black"/>
                </a:rPr>
                <a:t>Mobilitet &amp; transport</a:t>
              </a:r>
              <a:r>
                <a:rPr lang="sv-SE" sz="1400" b="1" baseline="30000">
                  <a:solidFill>
                    <a:prstClr val="black"/>
                  </a:solidFill>
                  <a:latin typeface="Arial Black"/>
                </a:rPr>
                <a:t>2</a:t>
              </a:r>
              <a:endParaRPr lang="sv-SE" sz="1400" b="1">
                <a:solidFill>
                  <a:prstClr val="black"/>
                </a:solidFill>
                <a:latin typeface="Arial Black"/>
              </a:endParaRPr>
            </a:p>
            <a:p>
              <a:pPr marL="171450" lvl="0" indent="-171450" defTabSz="914332">
                <a:lnSpc>
                  <a:spcPct val="150000"/>
                </a:lnSpc>
                <a:buFont typeface="Arial" panose="020B0604020202020204" pitchFamily="34" charset="0"/>
                <a:buChar char="•"/>
                <a:defRPr/>
              </a:pPr>
              <a:r>
                <a:rPr lang="sv-SE" sz="1000">
                  <a:solidFill>
                    <a:prstClr val="black"/>
                  </a:solidFill>
                </a:rPr>
                <a:t>Göteborgs Hamn AB</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Göteborgs Spårvägar AB</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Grefab</a:t>
              </a:r>
            </a:p>
            <a:p>
              <a:pPr marL="171450" indent="-171450" defTabSz="914332">
                <a:lnSpc>
                  <a:spcPct val="150000"/>
                </a:lnSpc>
                <a:buFont typeface="Arial" panose="020B0604020202020204" pitchFamily="34" charset="0"/>
                <a:buChar char="•"/>
                <a:defRPr/>
              </a:pPr>
              <a:r>
                <a:rPr lang="sv-SE" sz="1000">
                  <a:solidFill>
                    <a:prstClr val="black"/>
                  </a:solidFill>
                </a:rPr>
                <a:t>Göteborgs Stads Parkering AB </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Göteborgs Stads Leasing AB (Stadens bud)</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endParaRPr lang="sv-SE" sz="1000">
                <a:solidFill>
                  <a:prstClr val="black"/>
                </a:solidFill>
                <a:ea typeface="Verdana"/>
              </a:endParaRPr>
            </a:p>
          </p:txBody>
        </p:sp>
      </p:grpSp>
      <p:sp>
        <p:nvSpPr>
          <p:cNvPr id="6" name="Rektangel 5">
            <a:extLst>
              <a:ext uri="{FF2B5EF4-FFF2-40B4-BE49-F238E27FC236}">
                <a16:creationId xmlns:a16="http://schemas.microsoft.com/office/drawing/2014/main" id="{E221F800-0A73-EFB3-9908-32D80D0D5B2E}"/>
              </a:ext>
            </a:extLst>
          </p:cNvPr>
          <p:cNvSpPr/>
          <p:nvPr/>
        </p:nvSpPr>
        <p:spPr>
          <a:xfrm>
            <a:off x="6570509" y="3888200"/>
            <a:ext cx="2520000" cy="827962"/>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83E9E516-70FF-588A-DF52-534DF90F77FA}"/>
              </a:ext>
            </a:extLst>
          </p:cNvPr>
          <p:cNvSpPr/>
          <p:nvPr/>
        </p:nvSpPr>
        <p:spPr>
          <a:xfrm>
            <a:off x="6613309" y="4750553"/>
            <a:ext cx="2375754" cy="808939"/>
          </a:xfrm>
          <a:prstGeom prst="rect">
            <a:avLst/>
          </a:prstGeom>
          <a:noFill/>
        </p:spPr>
        <p:txBody>
          <a:bodyPr wrap="square">
            <a:spAutoFit/>
          </a:bodyPr>
          <a:lstStyle/>
          <a:p>
            <a:pPr lvl="0" defTabSz="914332">
              <a:lnSpc>
                <a:spcPct val="150000"/>
              </a:lnSpc>
              <a:defRPr/>
            </a:pPr>
            <a:r>
              <a:rPr lang="sv-SE" sz="1400" b="1">
                <a:solidFill>
                  <a:prstClr val="black"/>
                </a:solidFill>
                <a:latin typeface="Arial Black"/>
              </a:rPr>
              <a:t>Försäkring</a:t>
            </a:r>
          </a:p>
          <a:p>
            <a:pPr marL="171450" lvl="0" indent="-171450" defTabSz="914332">
              <a:lnSpc>
                <a:spcPct val="150000"/>
              </a:lnSpc>
              <a:buFont typeface="Arial" panose="020B0604020202020204" pitchFamily="34" charset="0"/>
              <a:buChar char="•"/>
              <a:defRPr/>
            </a:pPr>
            <a:r>
              <a:rPr lang="sv-SE" sz="1000">
                <a:solidFill>
                  <a:prstClr val="black"/>
                </a:solidFill>
              </a:rPr>
              <a:t>Försäkrings AB Göta Lejon</a:t>
            </a:r>
          </a:p>
          <a:p>
            <a:pPr lvl="0" defTabSz="914332">
              <a:lnSpc>
                <a:spcPts val="1600"/>
              </a:lnSpc>
              <a:defRPr/>
            </a:pPr>
            <a:endParaRPr lang="sv-SE" sz="300">
              <a:solidFill>
                <a:prstClr val="black"/>
              </a:solidFill>
            </a:endParaRPr>
          </a:p>
        </p:txBody>
      </p:sp>
      <p:sp>
        <p:nvSpPr>
          <p:cNvPr id="12" name="textruta 11">
            <a:extLst>
              <a:ext uri="{FF2B5EF4-FFF2-40B4-BE49-F238E27FC236}">
                <a16:creationId xmlns:a16="http://schemas.microsoft.com/office/drawing/2014/main" id="{6BA2082A-3DA5-2B0A-E248-AA064283F34F}"/>
              </a:ext>
            </a:extLst>
          </p:cNvPr>
          <p:cNvSpPr txBox="1"/>
          <p:nvPr/>
        </p:nvSpPr>
        <p:spPr>
          <a:xfrm>
            <a:off x="1440720" y="6005163"/>
            <a:ext cx="9281314" cy="461665"/>
          </a:xfrm>
          <a:prstGeom prst="rect">
            <a:avLst/>
          </a:prstGeom>
          <a:noFill/>
        </p:spPr>
        <p:txBody>
          <a:bodyPr wrap="square" lIns="91440" tIns="45720" rIns="91440" bIns="45720" anchor="t">
            <a:spAutoFit/>
          </a:bodyPr>
          <a:lstStyle/>
          <a:p>
            <a:pPr marL="228600" indent="-228600">
              <a:buAutoNum type="arabicPeriod"/>
            </a:pPr>
            <a:r>
              <a:rPr lang="sv-SE" sz="800"/>
              <a:t>De tematiska grupperna gäller endast i arbetet med CSRD och är inte en organisatoriska uppdelning.</a:t>
            </a:r>
          </a:p>
          <a:p>
            <a:pPr marL="228600" indent="-228600">
              <a:buAutoNum type="arabicPeriod"/>
            </a:pPr>
            <a:r>
              <a:rPr lang="sv-SE" sz="800"/>
              <a:t>Ny tematisk grupp </a:t>
            </a:r>
            <a:r>
              <a:rPr lang="sv-SE" sz="800" err="1"/>
              <a:t>fr.o.m</a:t>
            </a:r>
            <a:r>
              <a:rPr lang="sv-SE" sz="800"/>
              <a:t> revideringen våren 2025.</a:t>
            </a:r>
            <a:endParaRPr lang="sv-SE" sz="800">
              <a:ea typeface="Verdana"/>
            </a:endParaRPr>
          </a:p>
          <a:p>
            <a:pPr marL="228600" indent="-228600">
              <a:buAutoNum type="arabicPeriod"/>
            </a:pPr>
            <a:r>
              <a:rPr lang="sv-SE" sz="800"/>
              <a:t>Ny tematisk grupp där Business Region Göteborg AB inkluderats i övriga bolags affärsmodell, värdekedja och DMA-analys. </a:t>
            </a:r>
            <a:endParaRPr lang="sv-SE" sz="800">
              <a:ea typeface="Verdana"/>
            </a:endParaRPr>
          </a:p>
        </p:txBody>
      </p:sp>
      <p:sp>
        <p:nvSpPr>
          <p:cNvPr id="14" name="Platshållare för innehåll 2">
            <a:extLst>
              <a:ext uri="{FF2B5EF4-FFF2-40B4-BE49-F238E27FC236}">
                <a16:creationId xmlns:a16="http://schemas.microsoft.com/office/drawing/2014/main" id="{82AB9E89-656B-4EBD-197F-480D0E05C285}"/>
              </a:ext>
            </a:extLst>
          </p:cNvPr>
          <p:cNvSpPr txBox="1">
            <a:spLocks/>
          </p:cNvSpPr>
          <p:nvPr/>
        </p:nvSpPr>
        <p:spPr>
          <a:xfrm>
            <a:off x="290848" y="1171593"/>
            <a:ext cx="11244543" cy="827962"/>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000"/>
              <a:t>För varje tema definieras värdekedjan för kärnverksamheten. Värdekedjan används sedan som utgångspunkt i den dubbla väsentlighetsanalysen (DMA). Ett bolag kan ha verksamhet som ingår i andra värdekedjor än den primära, som sedan valideras av respektive bolag. Inför revideringen beslutades det att skapa två nya tematiska grupper: </a:t>
            </a:r>
            <a:r>
              <a:rPr lang="sv-SE" sz="1000" i="1"/>
              <a:t>Destinations- och näringsutveckling, kultur och turism </a:t>
            </a:r>
            <a:r>
              <a:rPr lang="sv-SE" sz="1000"/>
              <a:t>samt </a:t>
            </a:r>
            <a:r>
              <a:rPr lang="sv-SE" sz="1000" i="1"/>
              <a:t>Mobilitet och transport</a:t>
            </a:r>
            <a:r>
              <a:rPr lang="sv-SE" sz="1000"/>
              <a:t>. Utöver dessa tematiska grupper har Göteborgs Stadshus fokuserat på analysen för värdekedjan </a:t>
            </a:r>
            <a:r>
              <a:rPr lang="sv-SE" sz="1000" i="1"/>
              <a:t>Kontor och administration </a:t>
            </a:r>
            <a:r>
              <a:rPr lang="sv-SE" sz="1000"/>
              <a:t>vilket innefattar aktiviteter som är gemensamma för samtliga bolag inom koncernen.</a:t>
            </a:r>
          </a:p>
          <a:p>
            <a:pPr marL="0" indent="0">
              <a:buFont typeface="Arial" panose="020B0604020202020204" pitchFamily="34" charset="0"/>
              <a:buNone/>
            </a:pPr>
            <a:endParaRPr lang="sv-SE" sz="1400"/>
          </a:p>
        </p:txBody>
      </p:sp>
      <p:sp>
        <p:nvSpPr>
          <p:cNvPr id="15" name="Rektangel 43">
            <a:extLst>
              <a:ext uri="{FF2B5EF4-FFF2-40B4-BE49-F238E27FC236}">
                <a16:creationId xmlns:a16="http://schemas.microsoft.com/office/drawing/2014/main" id="{BABD4C00-2AD0-40AC-376F-6452643C75C6}"/>
              </a:ext>
            </a:extLst>
          </p:cNvPr>
          <p:cNvSpPr/>
          <p:nvPr/>
        </p:nvSpPr>
        <p:spPr>
          <a:xfrm>
            <a:off x="6613309" y="3862410"/>
            <a:ext cx="2268361" cy="615233"/>
          </a:xfrm>
          <a:prstGeom prst="rect">
            <a:avLst/>
          </a:prstGeom>
          <a:noFill/>
        </p:spPr>
        <p:txBody>
          <a:bodyPr wrap="square">
            <a:spAutoFit/>
          </a:bodyPr>
          <a:lstStyle/>
          <a:p>
            <a:pPr lvl="0" defTabSz="914332">
              <a:lnSpc>
                <a:spcPct val="150000"/>
              </a:lnSpc>
              <a:defRPr/>
            </a:pPr>
            <a:r>
              <a:rPr lang="sv-SE" sz="1400" b="1">
                <a:solidFill>
                  <a:prstClr val="black"/>
                </a:solidFill>
                <a:latin typeface="Arial Black"/>
              </a:rPr>
              <a:t>Leasing</a:t>
            </a:r>
          </a:p>
          <a:p>
            <a:pPr marL="171450" indent="-171450" defTabSz="914332">
              <a:lnSpc>
                <a:spcPct val="150000"/>
              </a:lnSpc>
              <a:buFont typeface="Arial" panose="020B0604020202020204" pitchFamily="34" charset="0"/>
              <a:buChar char="•"/>
              <a:defRPr/>
            </a:pPr>
            <a:r>
              <a:rPr lang="sv-SE" sz="1000">
                <a:solidFill>
                  <a:prstClr val="black"/>
                </a:solidFill>
              </a:rPr>
              <a:t>Göteborgs Stads Leasing AB </a:t>
            </a:r>
          </a:p>
        </p:txBody>
      </p:sp>
    </p:spTree>
    <p:extLst>
      <p:ext uri="{BB962C8B-B14F-4D97-AF65-F5344CB8AC3E}">
        <p14:creationId xmlns:p14="http://schemas.microsoft.com/office/powerpoint/2010/main" val="386809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8706433"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kumimoji="0" lang="en-GB" sz="4800" b="1" i="0" u="none" strike="noStrike" kern="1200" cap="all" spc="-50" normalizeH="0" baseline="0" noProof="0" err="1">
                <a:ln>
                  <a:noFill/>
                </a:ln>
                <a:solidFill>
                  <a:srgbClr val="FFFFFF"/>
                </a:solidFill>
                <a:effectLst/>
                <a:uLnTx/>
                <a:uFillTx/>
                <a:latin typeface="Verdana"/>
                <a:ea typeface="Verdana" pitchFamily="34" charset="0"/>
              </a:rPr>
              <a:t>Resultat</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på</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tematisk</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gruppnivå</a:t>
            </a:r>
            <a:endParaRPr kumimoji="0" lang="en-GB" sz="4800" b="1" i="0" u="none" strike="noStrike" kern="1200" cap="all" spc="-50" normalizeH="0" baseline="0" noProof="0">
              <a:ln>
                <a:noFill/>
              </a:ln>
              <a:solidFill>
                <a:srgbClr val="FFFFFF"/>
              </a:solidFill>
              <a:effectLst/>
              <a:uLnTx/>
              <a:uFillTx/>
              <a:latin typeface="Verdana"/>
              <a:ea typeface="Verdana" pitchFamily="34" charset="0"/>
            </a:endParaRPr>
          </a:p>
        </p:txBody>
      </p:sp>
      <p:sp>
        <p:nvSpPr>
          <p:cNvPr id="5" name="TextBox 4">
            <a:extLst>
              <a:ext uri="{FF2B5EF4-FFF2-40B4-BE49-F238E27FC236}">
                <a16:creationId xmlns:a16="http://schemas.microsoft.com/office/drawing/2014/main" id="{E18B2710-13BE-7609-9EF6-ECE255929FF5}"/>
              </a:ext>
            </a:extLst>
          </p:cNvPr>
          <p:cNvSpPr txBox="1"/>
          <p:nvPr/>
        </p:nvSpPr>
        <p:spPr>
          <a:xfrm>
            <a:off x="0" y="0"/>
            <a:ext cx="7415148" cy="338554"/>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1600" i="0" u="none" strike="noStrike" kern="1200" cap="none" spc="0" normalizeH="0" baseline="0">
                <a:ln>
                  <a:noFill/>
                </a:ln>
                <a:solidFill>
                  <a:schemeClr val="bg1"/>
                </a:solidFill>
                <a:effectLst/>
                <a:uLnTx/>
                <a:uFillTx/>
                <a:latin typeface="Verdana"/>
                <a:ea typeface="+mn-ea"/>
                <a:cs typeface="+mn-cs"/>
              </a:rPr>
              <a:t>BILAGA </a:t>
            </a:r>
            <a:r>
              <a:rPr lang="sv-SE" sz="1600">
                <a:solidFill>
                  <a:schemeClr val="bg1"/>
                </a:solidFill>
                <a:latin typeface="Verdana"/>
              </a:rPr>
              <a:t>X</a:t>
            </a:r>
            <a:endParaRPr kumimoji="0" lang="sv-SE" sz="1600" i="0" u="none" strike="noStrike" kern="1200" cap="none" spc="0" normalizeH="0" baseline="0">
              <a:ln>
                <a:noFill/>
              </a:ln>
              <a:solidFill>
                <a:schemeClr val="bg1"/>
              </a:solidFill>
              <a:effectLst/>
              <a:uLnTx/>
              <a:uFillTx/>
              <a:latin typeface="Verdana"/>
              <a:ea typeface="+mn-ea"/>
              <a:cs typeface="+mn-cs"/>
            </a:endParaRPr>
          </a:p>
        </p:txBody>
      </p:sp>
    </p:spTree>
    <p:extLst>
      <p:ext uri="{BB962C8B-B14F-4D97-AF65-F5344CB8AC3E}">
        <p14:creationId xmlns:p14="http://schemas.microsoft.com/office/powerpoint/2010/main" val="257917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Table 216">
            <a:extLst>
              <a:ext uri="{FF2B5EF4-FFF2-40B4-BE49-F238E27FC236}">
                <a16:creationId xmlns:a16="http://schemas.microsoft.com/office/drawing/2014/main" id="{AB705EC2-C1C7-0880-1ED0-E74EDE347A39}"/>
              </a:ext>
            </a:extLst>
          </p:cNvPr>
          <p:cNvGraphicFramePr>
            <a:graphicFrameLocks noGrp="1" noDrilldown="1" noMove="1" noResize="1"/>
          </p:cNvGraphicFramePr>
          <p:nvPr/>
        </p:nvGraphicFramePr>
        <p:xfrm>
          <a:off x="3073769" y="3504850"/>
          <a:ext cx="8755155" cy="60555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67018431"/>
                    </a:ext>
                  </a:extLst>
                </a:gridCol>
                <a:gridCol w="208280">
                  <a:extLst>
                    <a:ext uri="{9D8B030D-6E8A-4147-A177-3AD203B41FA5}">
                      <a16:colId xmlns:a16="http://schemas.microsoft.com/office/drawing/2014/main" val="661432613"/>
                    </a:ext>
                  </a:extLst>
                </a:gridCol>
                <a:gridCol w="208280">
                  <a:extLst>
                    <a:ext uri="{9D8B030D-6E8A-4147-A177-3AD203B41FA5}">
                      <a16:colId xmlns:a16="http://schemas.microsoft.com/office/drawing/2014/main" val="2189217738"/>
                    </a:ext>
                  </a:extLst>
                </a:gridCol>
                <a:gridCol w="621672">
                  <a:extLst>
                    <a:ext uri="{9D8B030D-6E8A-4147-A177-3AD203B41FA5}">
                      <a16:colId xmlns:a16="http://schemas.microsoft.com/office/drawing/2014/main" val="262623893"/>
                    </a:ext>
                  </a:extLst>
                </a:gridCol>
                <a:gridCol w="208280">
                  <a:extLst>
                    <a:ext uri="{9D8B030D-6E8A-4147-A177-3AD203B41FA5}">
                      <a16:colId xmlns:a16="http://schemas.microsoft.com/office/drawing/2014/main" val="2310087180"/>
                    </a:ext>
                  </a:extLst>
                </a:gridCol>
                <a:gridCol w="208280">
                  <a:extLst>
                    <a:ext uri="{9D8B030D-6E8A-4147-A177-3AD203B41FA5}">
                      <a16:colId xmlns:a16="http://schemas.microsoft.com/office/drawing/2014/main" val="510252040"/>
                    </a:ext>
                  </a:extLst>
                </a:gridCol>
                <a:gridCol w="208280">
                  <a:extLst>
                    <a:ext uri="{9D8B030D-6E8A-4147-A177-3AD203B41FA5}">
                      <a16:colId xmlns:a16="http://schemas.microsoft.com/office/drawing/2014/main" val="3870685758"/>
                    </a:ext>
                  </a:extLst>
                </a:gridCol>
                <a:gridCol w="626874">
                  <a:extLst>
                    <a:ext uri="{9D8B030D-6E8A-4147-A177-3AD203B41FA5}">
                      <a16:colId xmlns:a16="http://schemas.microsoft.com/office/drawing/2014/main" val="948032842"/>
                    </a:ext>
                  </a:extLst>
                </a:gridCol>
                <a:gridCol w="233166">
                  <a:extLst>
                    <a:ext uri="{9D8B030D-6E8A-4147-A177-3AD203B41FA5}">
                      <a16:colId xmlns:a16="http://schemas.microsoft.com/office/drawing/2014/main" val="2422288606"/>
                    </a:ext>
                  </a:extLst>
                </a:gridCol>
                <a:gridCol w="208280">
                  <a:extLst>
                    <a:ext uri="{9D8B030D-6E8A-4147-A177-3AD203B41FA5}">
                      <a16:colId xmlns:a16="http://schemas.microsoft.com/office/drawing/2014/main" val="5533628"/>
                    </a:ext>
                  </a:extLst>
                </a:gridCol>
                <a:gridCol w="208280">
                  <a:extLst>
                    <a:ext uri="{9D8B030D-6E8A-4147-A177-3AD203B41FA5}">
                      <a16:colId xmlns:a16="http://schemas.microsoft.com/office/drawing/2014/main" val="2057162230"/>
                    </a:ext>
                  </a:extLst>
                </a:gridCol>
                <a:gridCol w="590560">
                  <a:extLst>
                    <a:ext uri="{9D8B030D-6E8A-4147-A177-3AD203B41FA5}">
                      <a16:colId xmlns:a16="http://schemas.microsoft.com/office/drawing/2014/main" val="4022975025"/>
                    </a:ext>
                  </a:extLst>
                </a:gridCol>
                <a:gridCol w="238867">
                  <a:extLst>
                    <a:ext uri="{9D8B030D-6E8A-4147-A177-3AD203B41FA5}">
                      <a16:colId xmlns:a16="http://schemas.microsoft.com/office/drawing/2014/main" val="54931616"/>
                    </a:ext>
                  </a:extLst>
                </a:gridCol>
                <a:gridCol w="208280">
                  <a:extLst>
                    <a:ext uri="{9D8B030D-6E8A-4147-A177-3AD203B41FA5}">
                      <a16:colId xmlns:a16="http://schemas.microsoft.com/office/drawing/2014/main" val="898929783"/>
                    </a:ext>
                  </a:extLst>
                </a:gridCol>
                <a:gridCol w="208280">
                  <a:extLst>
                    <a:ext uri="{9D8B030D-6E8A-4147-A177-3AD203B41FA5}">
                      <a16:colId xmlns:a16="http://schemas.microsoft.com/office/drawing/2014/main" val="1702957690"/>
                    </a:ext>
                  </a:extLst>
                </a:gridCol>
                <a:gridCol w="596921">
                  <a:extLst>
                    <a:ext uri="{9D8B030D-6E8A-4147-A177-3AD203B41FA5}">
                      <a16:colId xmlns:a16="http://schemas.microsoft.com/office/drawing/2014/main" val="3841381073"/>
                    </a:ext>
                  </a:extLst>
                </a:gridCol>
                <a:gridCol w="232507">
                  <a:extLst>
                    <a:ext uri="{9D8B030D-6E8A-4147-A177-3AD203B41FA5}">
                      <a16:colId xmlns:a16="http://schemas.microsoft.com/office/drawing/2014/main" val="907612875"/>
                    </a:ext>
                  </a:extLst>
                </a:gridCol>
                <a:gridCol w="208280">
                  <a:extLst>
                    <a:ext uri="{9D8B030D-6E8A-4147-A177-3AD203B41FA5}">
                      <a16:colId xmlns:a16="http://schemas.microsoft.com/office/drawing/2014/main" val="2923537028"/>
                    </a:ext>
                  </a:extLst>
                </a:gridCol>
                <a:gridCol w="208280">
                  <a:extLst>
                    <a:ext uri="{9D8B030D-6E8A-4147-A177-3AD203B41FA5}">
                      <a16:colId xmlns:a16="http://schemas.microsoft.com/office/drawing/2014/main" val="56458822"/>
                    </a:ext>
                  </a:extLst>
                </a:gridCol>
                <a:gridCol w="622204">
                  <a:extLst>
                    <a:ext uri="{9D8B030D-6E8A-4147-A177-3AD203B41FA5}">
                      <a16:colId xmlns:a16="http://schemas.microsoft.com/office/drawing/2014/main" val="2726095107"/>
                    </a:ext>
                  </a:extLst>
                </a:gridCol>
                <a:gridCol w="208280">
                  <a:extLst>
                    <a:ext uri="{9D8B030D-6E8A-4147-A177-3AD203B41FA5}">
                      <a16:colId xmlns:a16="http://schemas.microsoft.com/office/drawing/2014/main" val="523402259"/>
                    </a:ext>
                  </a:extLst>
                </a:gridCol>
                <a:gridCol w="208280">
                  <a:extLst>
                    <a:ext uri="{9D8B030D-6E8A-4147-A177-3AD203B41FA5}">
                      <a16:colId xmlns:a16="http://schemas.microsoft.com/office/drawing/2014/main" val="3116259190"/>
                    </a:ext>
                  </a:extLst>
                </a:gridCol>
                <a:gridCol w="208280">
                  <a:extLst>
                    <a:ext uri="{9D8B030D-6E8A-4147-A177-3AD203B41FA5}">
                      <a16:colId xmlns:a16="http://schemas.microsoft.com/office/drawing/2014/main" val="1121037770"/>
                    </a:ext>
                  </a:extLst>
                </a:gridCol>
                <a:gridCol w="621672">
                  <a:extLst>
                    <a:ext uri="{9D8B030D-6E8A-4147-A177-3AD203B41FA5}">
                      <a16:colId xmlns:a16="http://schemas.microsoft.com/office/drawing/2014/main" val="2036330924"/>
                    </a:ext>
                  </a:extLst>
                </a:gridCol>
                <a:gridCol w="208280">
                  <a:extLst>
                    <a:ext uri="{9D8B030D-6E8A-4147-A177-3AD203B41FA5}">
                      <a16:colId xmlns:a16="http://schemas.microsoft.com/office/drawing/2014/main" val="1507251475"/>
                    </a:ext>
                  </a:extLst>
                </a:gridCol>
                <a:gridCol w="208280">
                  <a:extLst>
                    <a:ext uri="{9D8B030D-6E8A-4147-A177-3AD203B41FA5}">
                      <a16:colId xmlns:a16="http://schemas.microsoft.com/office/drawing/2014/main" val="4107253755"/>
                    </a:ext>
                  </a:extLst>
                </a:gridCol>
                <a:gridCol w="208280">
                  <a:extLst>
                    <a:ext uri="{9D8B030D-6E8A-4147-A177-3AD203B41FA5}">
                      <a16:colId xmlns:a16="http://schemas.microsoft.com/office/drawing/2014/main" val="3690388338"/>
                    </a:ext>
                  </a:extLst>
                </a:gridCol>
                <a:gridCol w="621672">
                  <a:extLst>
                    <a:ext uri="{9D8B030D-6E8A-4147-A177-3AD203B41FA5}">
                      <a16:colId xmlns:a16="http://schemas.microsoft.com/office/drawing/2014/main" val="2578489060"/>
                    </a:ext>
                  </a:extLst>
                </a:gridCol>
              </a:tblGrid>
              <a:tr h="313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15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324634815"/>
                  </a:ext>
                </a:extLst>
              </a:tr>
            </a:tbl>
          </a:graphicData>
        </a:graphic>
      </p:graphicFrame>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0884651F-60E5-5BC4-55F4-3CACB1ACE532}"/>
              </a:ext>
            </a:extLst>
          </p:cNvPr>
          <p:cNvSpPr/>
          <p:nvPr/>
        </p:nvSpPr>
        <p:spPr>
          <a:xfrm>
            <a:off x="1185527" y="1864315"/>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29" name="Rectangle 28">
            <a:extLst>
              <a:ext uri="{FF2B5EF4-FFF2-40B4-BE49-F238E27FC236}">
                <a16:creationId xmlns:a16="http://schemas.microsoft.com/office/drawing/2014/main" id="{43C75174-E00B-AEB6-6520-826DA71F37D0}"/>
              </a:ext>
            </a:extLst>
          </p:cNvPr>
          <p:cNvSpPr/>
          <p:nvPr/>
        </p:nvSpPr>
        <p:spPr>
          <a:xfrm>
            <a:off x="1194621" y="3143523"/>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44" name="Rectangle 43">
            <a:extLst>
              <a:ext uri="{FF2B5EF4-FFF2-40B4-BE49-F238E27FC236}">
                <a16:creationId xmlns:a16="http://schemas.microsoft.com/office/drawing/2014/main" id="{F382C4D3-EBDF-1010-E921-C9BFFD1C4F99}"/>
              </a:ext>
            </a:extLst>
          </p:cNvPr>
          <p:cNvSpPr/>
          <p:nvPr/>
        </p:nvSpPr>
        <p:spPr>
          <a:xfrm>
            <a:off x="1194621" y="2507984"/>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46" name="Rectangle 45">
            <a:extLst>
              <a:ext uri="{FF2B5EF4-FFF2-40B4-BE49-F238E27FC236}">
                <a16:creationId xmlns:a16="http://schemas.microsoft.com/office/drawing/2014/main" id="{ED35B0D8-B190-72C4-1C5A-B41A21AA80F6}"/>
              </a:ext>
            </a:extLst>
          </p:cNvPr>
          <p:cNvSpPr/>
          <p:nvPr/>
        </p:nvSpPr>
        <p:spPr>
          <a:xfrm>
            <a:off x="1194621" y="281828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48" name="Rectangle 47">
            <a:extLst>
              <a:ext uri="{FF2B5EF4-FFF2-40B4-BE49-F238E27FC236}">
                <a16:creationId xmlns:a16="http://schemas.microsoft.com/office/drawing/2014/main" id="{893EA5D8-ED17-7C80-B6D1-771B1CEBCC0A}"/>
              </a:ext>
            </a:extLst>
          </p:cNvPr>
          <p:cNvSpPr/>
          <p:nvPr/>
        </p:nvSpPr>
        <p:spPr>
          <a:xfrm>
            <a:off x="1185527" y="2190258"/>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73" name="Rectangle 72">
            <a:extLst>
              <a:ext uri="{FF2B5EF4-FFF2-40B4-BE49-F238E27FC236}">
                <a16:creationId xmlns:a16="http://schemas.microsoft.com/office/drawing/2014/main" id="{F550D3AE-1888-03D7-1848-153F343FC99B}"/>
              </a:ext>
            </a:extLst>
          </p:cNvPr>
          <p:cNvSpPr/>
          <p:nvPr/>
        </p:nvSpPr>
        <p:spPr>
          <a:xfrm>
            <a:off x="1186642" y="1550314"/>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74" name="Rectangle 73">
            <a:extLst>
              <a:ext uri="{FF2B5EF4-FFF2-40B4-BE49-F238E27FC236}">
                <a16:creationId xmlns:a16="http://schemas.microsoft.com/office/drawing/2014/main" id="{52EE9E8C-E554-7927-AF8B-AEE61F5BE4DC}"/>
              </a:ext>
            </a:extLst>
          </p:cNvPr>
          <p:cNvSpPr/>
          <p:nvPr/>
        </p:nvSpPr>
        <p:spPr>
          <a:xfrm>
            <a:off x="149542" y="241217"/>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75" name="Rectangle 74">
            <a:extLst>
              <a:ext uri="{FF2B5EF4-FFF2-40B4-BE49-F238E27FC236}">
                <a16:creationId xmlns:a16="http://schemas.microsoft.com/office/drawing/2014/main" id="{91AFD687-D7EA-65CA-A205-D18228F80FC1}"/>
              </a:ext>
            </a:extLst>
          </p:cNvPr>
          <p:cNvSpPr/>
          <p:nvPr/>
        </p:nvSpPr>
        <p:spPr>
          <a:xfrm>
            <a:off x="1187271" y="252629"/>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77" name="Rectangle 76">
            <a:extLst>
              <a:ext uri="{FF2B5EF4-FFF2-40B4-BE49-F238E27FC236}">
                <a16:creationId xmlns:a16="http://schemas.microsoft.com/office/drawing/2014/main" id="{8110DB77-FD50-C765-9FAC-55DDA3E3274B}"/>
              </a:ext>
            </a:extLst>
          </p:cNvPr>
          <p:cNvSpPr/>
          <p:nvPr/>
        </p:nvSpPr>
        <p:spPr>
          <a:xfrm>
            <a:off x="1187271" y="574715"/>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78" name="Rectangle 77">
            <a:extLst>
              <a:ext uri="{FF2B5EF4-FFF2-40B4-BE49-F238E27FC236}">
                <a16:creationId xmlns:a16="http://schemas.microsoft.com/office/drawing/2014/main" id="{820EA5FB-A357-0B5D-53B0-8F990AF1ACF7}"/>
              </a:ext>
            </a:extLst>
          </p:cNvPr>
          <p:cNvSpPr/>
          <p:nvPr/>
        </p:nvSpPr>
        <p:spPr>
          <a:xfrm>
            <a:off x="141391" y="1228346"/>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79" name="Rectangle 78">
            <a:extLst>
              <a:ext uri="{FF2B5EF4-FFF2-40B4-BE49-F238E27FC236}">
                <a16:creationId xmlns:a16="http://schemas.microsoft.com/office/drawing/2014/main" id="{75DF0DE1-278E-415D-1CFB-37B9439CFAE9}"/>
              </a:ext>
            </a:extLst>
          </p:cNvPr>
          <p:cNvSpPr/>
          <p:nvPr/>
        </p:nvSpPr>
        <p:spPr>
          <a:xfrm>
            <a:off x="1185527" y="123019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94" name="Rectangle 93">
            <a:extLst>
              <a:ext uri="{FF2B5EF4-FFF2-40B4-BE49-F238E27FC236}">
                <a16:creationId xmlns:a16="http://schemas.microsoft.com/office/drawing/2014/main" id="{C87FC9AE-CF92-89FD-6449-3645045475B9}"/>
              </a:ext>
            </a:extLst>
          </p:cNvPr>
          <p:cNvSpPr/>
          <p:nvPr/>
        </p:nvSpPr>
        <p:spPr>
          <a:xfrm>
            <a:off x="141391" y="350678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95" name="Rectangle 94">
            <a:extLst>
              <a:ext uri="{FF2B5EF4-FFF2-40B4-BE49-F238E27FC236}">
                <a16:creationId xmlns:a16="http://schemas.microsoft.com/office/drawing/2014/main" id="{7DB6F16E-DD5D-EF56-E8A1-823CABA47414}"/>
              </a:ext>
            </a:extLst>
          </p:cNvPr>
          <p:cNvSpPr/>
          <p:nvPr/>
        </p:nvSpPr>
        <p:spPr>
          <a:xfrm>
            <a:off x="1178178" y="3504850"/>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sp>
        <p:nvSpPr>
          <p:cNvPr id="96" name="Rectangle 95">
            <a:extLst>
              <a:ext uri="{FF2B5EF4-FFF2-40B4-BE49-F238E27FC236}">
                <a16:creationId xmlns:a16="http://schemas.microsoft.com/office/drawing/2014/main" id="{623D6C91-653C-561C-3B9D-45DFE150F166}"/>
              </a:ext>
            </a:extLst>
          </p:cNvPr>
          <p:cNvSpPr/>
          <p:nvPr/>
        </p:nvSpPr>
        <p:spPr>
          <a:xfrm>
            <a:off x="1178178" y="383008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98" name="Rectangle 97">
            <a:extLst>
              <a:ext uri="{FF2B5EF4-FFF2-40B4-BE49-F238E27FC236}">
                <a16:creationId xmlns:a16="http://schemas.microsoft.com/office/drawing/2014/main" id="{2FE45622-11EC-0FB6-76E1-93BB1A9D6BB0}"/>
              </a:ext>
            </a:extLst>
          </p:cNvPr>
          <p:cNvSpPr/>
          <p:nvPr/>
        </p:nvSpPr>
        <p:spPr>
          <a:xfrm>
            <a:off x="141391" y="4170911"/>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02" name="Rectangle 101">
            <a:extLst>
              <a:ext uri="{FF2B5EF4-FFF2-40B4-BE49-F238E27FC236}">
                <a16:creationId xmlns:a16="http://schemas.microsoft.com/office/drawing/2014/main" id="{8981AFA3-BBD6-FB97-3540-2548EB2F1CE5}"/>
              </a:ext>
            </a:extLst>
          </p:cNvPr>
          <p:cNvSpPr/>
          <p:nvPr/>
        </p:nvSpPr>
        <p:spPr>
          <a:xfrm>
            <a:off x="1196211" y="4172155"/>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103" name="Rectangle 102">
            <a:extLst>
              <a:ext uri="{FF2B5EF4-FFF2-40B4-BE49-F238E27FC236}">
                <a16:creationId xmlns:a16="http://schemas.microsoft.com/office/drawing/2014/main" id="{E9958684-C4FF-9A36-3305-E04EEC4E9F9D}"/>
              </a:ext>
            </a:extLst>
          </p:cNvPr>
          <p:cNvSpPr/>
          <p:nvPr/>
        </p:nvSpPr>
        <p:spPr>
          <a:xfrm>
            <a:off x="1196211" y="4824857"/>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104" name="Rectangle 103">
            <a:extLst>
              <a:ext uri="{FF2B5EF4-FFF2-40B4-BE49-F238E27FC236}">
                <a16:creationId xmlns:a16="http://schemas.microsoft.com/office/drawing/2014/main" id="{4D1BDBE0-F9C1-DD3F-8DAF-4B9977DFE308}"/>
              </a:ext>
            </a:extLst>
          </p:cNvPr>
          <p:cNvSpPr/>
          <p:nvPr/>
        </p:nvSpPr>
        <p:spPr>
          <a:xfrm>
            <a:off x="1187122" y="4501716"/>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105" name="Rectangle 104">
            <a:extLst>
              <a:ext uri="{FF2B5EF4-FFF2-40B4-BE49-F238E27FC236}">
                <a16:creationId xmlns:a16="http://schemas.microsoft.com/office/drawing/2014/main" id="{9CE60E54-B540-5813-223B-5F10AEBCEC14}"/>
              </a:ext>
            </a:extLst>
          </p:cNvPr>
          <p:cNvSpPr/>
          <p:nvPr/>
        </p:nvSpPr>
        <p:spPr>
          <a:xfrm>
            <a:off x="1187122" y="5146340"/>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106" name="Rectangle 105">
            <a:extLst>
              <a:ext uri="{FF2B5EF4-FFF2-40B4-BE49-F238E27FC236}">
                <a16:creationId xmlns:a16="http://schemas.microsoft.com/office/drawing/2014/main" id="{817800EA-7EBF-A79F-84E9-D785BF3280F6}"/>
              </a:ext>
            </a:extLst>
          </p:cNvPr>
          <p:cNvSpPr/>
          <p:nvPr/>
        </p:nvSpPr>
        <p:spPr>
          <a:xfrm>
            <a:off x="149542" y="5492118"/>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07" name="Rectangle 106">
            <a:extLst>
              <a:ext uri="{FF2B5EF4-FFF2-40B4-BE49-F238E27FC236}">
                <a16:creationId xmlns:a16="http://schemas.microsoft.com/office/drawing/2014/main" id="{836E5589-7650-7D6C-3A81-7BABA24B3D4C}"/>
              </a:ext>
            </a:extLst>
          </p:cNvPr>
          <p:cNvSpPr/>
          <p:nvPr/>
        </p:nvSpPr>
        <p:spPr>
          <a:xfrm>
            <a:off x="1194621" y="5492236"/>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108" name="Rectangle 107">
            <a:extLst>
              <a:ext uri="{FF2B5EF4-FFF2-40B4-BE49-F238E27FC236}">
                <a16:creationId xmlns:a16="http://schemas.microsoft.com/office/drawing/2014/main" id="{9234683D-2220-394F-6EE7-F78FC62CF5E1}"/>
              </a:ext>
            </a:extLst>
          </p:cNvPr>
          <p:cNvSpPr/>
          <p:nvPr/>
        </p:nvSpPr>
        <p:spPr>
          <a:xfrm>
            <a:off x="1201667" y="6151521"/>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109" name="Rectangle 108">
            <a:extLst>
              <a:ext uri="{FF2B5EF4-FFF2-40B4-BE49-F238E27FC236}">
                <a16:creationId xmlns:a16="http://schemas.microsoft.com/office/drawing/2014/main" id="{037DF1A6-C632-6CA8-55A7-88E9354339B6}"/>
              </a:ext>
            </a:extLst>
          </p:cNvPr>
          <p:cNvSpPr/>
          <p:nvPr/>
        </p:nvSpPr>
        <p:spPr>
          <a:xfrm>
            <a:off x="1194621" y="5821960"/>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80" name="Rectangle 79">
            <a:extLst>
              <a:ext uri="{FF2B5EF4-FFF2-40B4-BE49-F238E27FC236}">
                <a16:creationId xmlns:a16="http://schemas.microsoft.com/office/drawing/2014/main" id="{7701B8B0-673D-FDA3-F94E-92BE897E9B86}"/>
              </a:ext>
            </a:extLst>
          </p:cNvPr>
          <p:cNvSpPr/>
          <p:nvPr/>
        </p:nvSpPr>
        <p:spPr>
          <a:xfrm>
            <a:off x="1185527" y="901773"/>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graphicFrame>
        <p:nvGraphicFramePr>
          <p:cNvPr id="8" name="Table 7">
            <a:extLst>
              <a:ext uri="{FF2B5EF4-FFF2-40B4-BE49-F238E27FC236}">
                <a16:creationId xmlns:a16="http://schemas.microsoft.com/office/drawing/2014/main" id="{615A5C61-7129-5C57-2835-D2332576B1A9}"/>
              </a:ext>
            </a:extLst>
          </p:cNvPr>
          <p:cNvGraphicFramePr>
            <a:graphicFrameLocks noGrp="1" noDrilldown="1" noMove="1" noResize="1"/>
          </p:cNvGraphicFramePr>
          <p:nvPr/>
        </p:nvGraphicFramePr>
        <p:xfrm>
          <a:off x="3069338" y="1230613"/>
          <a:ext cx="8751590" cy="2196373"/>
        </p:xfrm>
        <a:graphic>
          <a:graphicData uri="http://schemas.openxmlformats.org/drawingml/2006/table">
            <a:tbl>
              <a:tblPr firstRow="1" bandRow="1">
                <a:tableStyleId>{5C22544A-7EE6-4342-B048-85BDC9FD1C3A}</a:tableStyleId>
              </a:tblPr>
              <a:tblGrid>
                <a:gridCol w="208371">
                  <a:extLst>
                    <a:ext uri="{9D8B030D-6E8A-4147-A177-3AD203B41FA5}">
                      <a16:colId xmlns:a16="http://schemas.microsoft.com/office/drawing/2014/main" val="667018431"/>
                    </a:ext>
                  </a:extLst>
                </a:gridCol>
                <a:gridCol w="208371">
                  <a:extLst>
                    <a:ext uri="{9D8B030D-6E8A-4147-A177-3AD203B41FA5}">
                      <a16:colId xmlns:a16="http://schemas.microsoft.com/office/drawing/2014/main" val="3297774342"/>
                    </a:ext>
                  </a:extLst>
                </a:gridCol>
                <a:gridCol w="208371">
                  <a:extLst>
                    <a:ext uri="{9D8B030D-6E8A-4147-A177-3AD203B41FA5}">
                      <a16:colId xmlns:a16="http://schemas.microsoft.com/office/drawing/2014/main" val="1013580585"/>
                    </a:ext>
                  </a:extLst>
                </a:gridCol>
                <a:gridCol w="625114">
                  <a:extLst>
                    <a:ext uri="{9D8B030D-6E8A-4147-A177-3AD203B41FA5}">
                      <a16:colId xmlns:a16="http://schemas.microsoft.com/office/drawing/2014/main" val="262623893"/>
                    </a:ext>
                  </a:extLst>
                </a:gridCol>
                <a:gridCol w="208371">
                  <a:extLst>
                    <a:ext uri="{9D8B030D-6E8A-4147-A177-3AD203B41FA5}">
                      <a16:colId xmlns:a16="http://schemas.microsoft.com/office/drawing/2014/main" val="2310087180"/>
                    </a:ext>
                  </a:extLst>
                </a:gridCol>
                <a:gridCol w="208371">
                  <a:extLst>
                    <a:ext uri="{9D8B030D-6E8A-4147-A177-3AD203B41FA5}">
                      <a16:colId xmlns:a16="http://schemas.microsoft.com/office/drawing/2014/main" val="177455496"/>
                    </a:ext>
                  </a:extLst>
                </a:gridCol>
                <a:gridCol w="208371">
                  <a:extLst>
                    <a:ext uri="{9D8B030D-6E8A-4147-A177-3AD203B41FA5}">
                      <a16:colId xmlns:a16="http://schemas.microsoft.com/office/drawing/2014/main" val="136256060"/>
                    </a:ext>
                  </a:extLst>
                </a:gridCol>
                <a:gridCol w="625114">
                  <a:extLst>
                    <a:ext uri="{9D8B030D-6E8A-4147-A177-3AD203B41FA5}">
                      <a16:colId xmlns:a16="http://schemas.microsoft.com/office/drawing/2014/main" val="1085174259"/>
                    </a:ext>
                  </a:extLst>
                </a:gridCol>
                <a:gridCol w="208371">
                  <a:extLst>
                    <a:ext uri="{9D8B030D-6E8A-4147-A177-3AD203B41FA5}">
                      <a16:colId xmlns:a16="http://schemas.microsoft.com/office/drawing/2014/main" val="2601119696"/>
                    </a:ext>
                  </a:extLst>
                </a:gridCol>
                <a:gridCol w="208371">
                  <a:extLst>
                    <a:ext uri="{9D8B030D-6E8A-4147-A177-3AD203B41FA5}">
                      <a16:colId xmlns:a16="http://schemas.microsoft.com/office/drawing/2014/main" val="4037616131"/>
                    </a:ext>
                  </a:extLst>
                </a:gridCol>
                <a:gridCol w="208371">
                  <a:extLst>
                    <a:ext uri="{9D8B030D-6E8A-4147-A177-3AD203B41FA5}">
                      <a16:colId xmlns:a16="http://schemas.microsoft.com/office/drawing/2014/main" val="1419883347"/>
                    </a:ext>
                  </a:extLst>
                </a:gridCol>
                <a:gridCol w="615005">
                  <a:extLst>
                    <a:ext uri="{9D8B030D-6E8A-4147-A177-3AD203B41FA5}">
                      <a16:colId xmlns:a16="http://schemas.microsoft.com/office/drawing/2014/main" val="2165307791"/>
                    </a:ext>
                  </a:extLst>
                </a:gridCol>
                <a:gridCol w="211741">
                  <a:extLst>
                    <a:ext uri="{9D8B030D-6E8A-4147-A177-3AD203B41FA5}">
                      <a16:colId xmlns:a16="http://schemas.microsoft.com/office/drawing/2014/main" val="1361845207"/>
                    </a:ext>
                  </a:extLst>
                </a:gridCol>
                <a:gridCol w="211741">
                  <a:extLst>
                    <a:ext uri="{9D8B030D-6E8A-4147-A177-3AD203B41FA5}">
                      <a16:colId xmlns:a16="http://schemas.microsoft.com/office/drawing/2014/main" val="1738614916"/>
                    </a:ext>
                  </a:extLst>
                </a:gridCol>
                <a:gridCol w="211741">
                  <a:extLst>
                    <a:ext uri="{9D8B030D-6E8A-4147-A177-3AD203B41FA5}">
                      <a16:colId xmlns:a16="http://schemas.microsoft.com/office/drawing/2014/main" val="2074941805"/>
                    </a:ext>
                  </a:extLst>
                </a:gridCol>
                <a:gridCol w="625114">
                  <a:extLst>
                    <a:ext uri="{9D8B030D-6E8A-4147-A177-3AD203B41FA5}">
                      <a16:colId xmlns:a16="http://schemas.microsoft.com/office/drawing/2014/main" val="2336051364"/>
                    </a:ext>
                  </a:extLst>
                </a:gridCol>
                <a:gridCol w="208371">
                  <a:extLst>
                    <a:ext uri="{9D8B030D-6E8A-4147-A177-3AD203B41FA5}">
                      <a16:colId xmlns:a16="http://schemas.microsoft.com/office/drawing/2014/main" val="971355541"/>
                    </a:ext>
                  </a:extLst>
                </a:gridCol>
                <a:gridCol w="208371">
                  <a:extLst>
                    <a:ext uri="{9D8B030D-6E8A-4147-A177-3AD203B41FA5}">
                      <a16:colId xmlns:a16="http://schemas.microsoft.com/office/drawing/2014/main" val="1008215528"/>
                    </a:ext>
                  </a:extLst>
                </a:gridCol>
                <a:gridCol w="208371">
                  <a:extLst>
                    <a:ext uri="{9D8B030D-6E8A-4147-A177-3AD203B41FA5}">
                      <a16:colId xmlns:a16="http://schemas.microsoft.com/office/drawing/2014/main" val="889583585"/>
                    </a:ext>
                  </a:extLst>
                </a:gridCol>
                <a:gridCol w="625114">
                  <a:extLst>
                    <a:ext uri="{9D8B030D-6E8A-4147-A177-3AD203B41FA5}">
                      <a16:colId xmlns:a16="http://schemas.microsoft.com/office/drawing/2014/main" val="852235181"/>
                    </a:ext>
                  </a:extLst>
                </a:gridCol>
                <a:gridCol w="208371">
                  <a:extLst>
                    <a:ext uri="{9D8B030D-6E8A-4147-A177-3AD203B41FA5}">
                      <a16:colId xmlns:a16="http://schemas.microsoft.com/office/drawing/2014/main" val="1078643693"/>
                    </a:ext>
                  </a:extLst>
                </a:gridCol>
                <a:gridCol w="208371">
                  <a:extLst>
                    <a:ext uri="{9D8B030D-6E8A-4147-A177-3AD203B41FA5}">
                      <a16:colId xmlns:a16="http://schemas.microsoft.com/office/drawing/2014/main" val="2053537910"/>
                    </a:ext>
                  </a:extLst>
                </a:gridCol>
                <a:gridCol w="208371">
                  <a:extLst>
                    <a:ext uri="{9D8B030D-6E8A-4147-A177-3AD203B41FA5}">
                      <a16:colId xmlns:a16="http://schemas.microsoft.com/office/drawing/2014/main" val="1181521683"/>
                    </a:ext>
                  </a:extLst>
                </a:gridCol>
                <a:gridCol w="625114">
                  <a:extLst>
                    <a:ext uri="{9D8B030D-6E8A-4147-A177-3AD203B41FA5}">
                      <a16:colId xmlns:a16="http://schemas.microsoft.com/office/drawing/2014/main" val="4269205053"/>
                    </a:ext>
                  </a:extLst>
                </a:gridCol>
                <a:gridCol w="208371">
                  <a:extLst>
                    <a:ext uri="{9D8B030D-6E8A-4147-A177-3AD203B41FA5}">
                      <a16:colId xmlns:a16="http://schemas.microsoft.com/office/drawing/2014/main" val="601829528"/>
                    </a:ext>
                  </a:extLst>
                </a:gridCol>
                <a:gridCol w="208371">
                  <a:extLst>
                    <a:ext uri="{9D8B030D-6E8A-4147-A177-3AD203B41FA5}">
                      <a16:colId xmlns:a16="http://schemas.microsoft.com/office/drawing/2014/main" val="1489941176"/>
                    </a:ext>
                  </a:extLst>
                </a:gridCol>
                <a:gridCol w="208371">
                  <a:extLst>
                    <a:ext uri="{9D8B030D-6E8A-4147-A177-3AD203B41FA5}">
                      <a16:colId xmlns:a16="http://schemas.microsoft.com/office/drawing/2014/main" val="656897002"/>
                    </a:ext>
                  </a:extLst>
                </a:gridCol>
                <a:gridCol w="625114">
                  <a:extLst>
                    <a:ext uri="{9D8B030D-6E8A-4147-A177-3AD203B41FA5}">
                      <a16:colId xmlns:a16="http://schemas.microsoft.com/office/drawing/2014/main" val="3603553272"/>
                    </a:ext>
                  </a:extLst>
                </a:gridCol>
              </a:tblGrid>
              <a:tr h="280644">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5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6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29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632308901"/>
                  </a:ext>
                </a:extLst>
              </a:tr>
              <a:tr h="3329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5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29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39" name="Table 138">
            <a:extLst>
              <a:ext uri="{FF2B5EF4-FFF2-40B4-BE49-F238E27FC236}">
                <a16:creationId xmlns:a16="http://schemas.microsoft.com/office/drawing/2014/main" id="{F9E2CD58-4A78-3129-AC44-3F8F5F6074DE}"/>
              </a:ext>
            </a:extLst>
          </p:cNvPr>
          <p:cNvGraphicFramePr>
            <a:graphicFrameLocks/>
          </p:cNvGraphicFramePr>
          <p:nvPr/>
        </p:nvGraphicFramePr>
        <p:xfrm>
          <a:off x="3062215" y="4170911"/>
          <a:ext cx="8772191" cy="1236053"/>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67018431"/>
                    </a:ext>
                  </a:extLst>
                </a:gridCol>
                <a:gridCol w="214630">
                  <a:extLst>
                    <a:ext uri="{9D8B030D-6E8A-4147-A177-3AD203B41FA5}">
                      <a16:colId xmlns:a16="http://schemas.microsoft.com/office/drawing/2014/main" val="661432613"/>
                    </a:ext>
                  </a:extLst>
                </a:gridCol>
                <a:gridCol w="208280">
                  <a:extLst>
                    <a:ext uri="{9D8B030D-6E8A-4147-A177-3AD203B41FA5}">
                      <a16:colId xmlns:a16="http://schemas.microsoft.com/office/drawing/2014/main" val="2189217738"/>
                    </a:ext>
                  </a:extLst>
                </a:gridCol>
                <a:gridCol w="622999">
                  <a:extLst>
                    <a:ext uri="{9D8B030D-6E8A-4147-A177-3AD203B41FA5}">
                      <a16:colId xmlns:a16="http://schemas.microsoft.com/office/drawing/2014/main" val="262623893"/>
                    </a:ext>
                  </a:extLst>
                </a:gridCol>
                <a:gridCol w="208280">
                  <a:extLst>
                    <a:ext uri="{9D8B030D-6E8A-4147-A177-3AD203B41FA5}">
                      <a16:colId xmlns:a16="http://schemas.microsoft.com/office/drawing/2014/main" val="2310087180"/>
                    </a:ext>
                  </a:extLst>
                </a:gridCol>
                <a:gridCol w="208280">
                  <a:extLst>
                    <a:ext uri="{9D8B030D-6E8A-4147-A177-3AD203B41FA5}">
                      <a16:colId xmlns:a16="http://schemas.microsoft.com/office/drawing/2014/main" val="510252040"/>
                    </a:ext>
                  </a:extLst>
                </a:gridCol>
                <a:gridCol w="208280">
                  <a:extLst>
                    <a:ext uri="{9D8B030D-6E8A-4147-A177-3AD203B41FA5}">
                      <a16:colId xmlns:a16="http://schemas.microsoft.com/office/drawing/2014/main" val="3870685758"/>
                    </a:ext>
                  </a:extLst>
                </a:gridCol>
                <a:gridCol w="628212">
                  <a:extLst>
                    <a:ext uri="{9D8B030D-6E8A-4147-A177-3AD203B41FA5}">
                      <a16:colId xmlns:a16="http://schemas.microsoft.com/office/drawing/2014/main" val="948032842"/>
                    </a:ext>
                  </a:extLst>
                </a:gridCol>
                <a:gridCol w="233664">
                  <a:extLst>
                    <a:ext uri="{9D8B030D-6E8A-4147-A177-3AD203B41FA5}">
                      <a16:colId xmlns:a16="http://schemas.microsoft.com/office/drawing/2014/main" val="2422288606"/>
                    </a:ext>
                  </a:extLst>
                </a:gridCol>
                <a:gridCol w="208280">
                  <a:extLst>
                    <a:ext uri="{9D8B030D-6E8A-4147-A177-3AD203B41FA5}">
                      <a16:colId xmlns:a16="http://schemas.microsoft.com/office/drawing/2014/main" val="5533628"/>
                    </a:ext>
                  </a:extLst>
                </a:gridCol>
                <a:gridCol w="208280">
                  <a:extLst>
                    <a:ext uri="{9D8B030D-6E8A-4147-A177-3AD203B41FA5}">
                      <a16:colId xmlns:a16="http://schemas.microsoft.com/office/drawing/2014/main" val="2057162230"/>
                    </a:ext>
                  </a:extLst>
                </a:gridCol>
                <a:gridCol w="591821">
                  <a:extLst>
                    <a:ext uri="{9D8B030D-6E8A-4147-A177-3AD203B41FA5}">
                      <a16:colId xmlns:a16="http://schemas.microsoft.com/office/drawing/2014/main" val="4022975025"/>
                    </a:ext>
                  </a:extLst>
                </a:gridCol>
                <a:gridCol w="239377">
                  <a:extLst>
                    <a:ext uri="{9D8B030D-6E8A-4147-A177-3AD203B41FA5}">
                      <a16:colId xmlns:a16="http://schemas.microsoft.com/office/drawing/2014/main" val="54931616"/>
                    </a:ext>
                  </a:extLst>
                </a:gridCol>
                <a:gridCol w="208280">
                  <a:extLst>
                    <a:ext uri="{9D8B030D-6E8A-4147-A177-3AD203B41FA5}">
                      <a16:colId xmlns:a16="http://schemas.microsoft.com/office/drawing/2014/main" val="898929783"/>
                    </a:ext>
                  </a:extLst>
                </a:gridCol>
                <a:gridCol w="208280">
                  <a:extLst>
                    <a:ext uri="{9D8B030D-6E8A-4147-A177-3AD203B41FA5}">
                      <a16:colId xmlns:a16="http://schemas.microsoft.com/office/drawing/2014/main" val="1702957690"/>
                    </a:ext>
                  </a:extLst>
                </a:gridCol>
                <a:gridCol w="598195">
                  <a:extLst>
                    <a:ext uri="{9D8B030D-6E8A-4147-A177-3AD203B41FA5}">
                      <a16:colId xmlns:a16="http://schemas.microsoft.com/office/drawing/2014/main" val="3841381073"/>
                    </a:ext>
                  </a:extLst>
                </a:gridCol>
                <a:gridCol w="233003">
                  <a:extLst>
                    <a:ext uri="{9D8B030D-6E8A-4147-A177-3AD203B41FA5}">
                      <a16:colId xmlns:a16="http://schemas.microsoft.com/office/drawing/2014/main" val="907612875"/>
                    </a:ext>
                  </a:extLst>
                </a:gridCol>
                <a:gridCol w="208280">
                  <a:extLst>
                    <a:ext uri="{9D8B030D-6E8A-4147-A177-3AD203B41FA5}">
                      <a16:colId xmlns:a16="http://schemas.microsoft.com/office/drawing/2014/main" val="2923537028"/>
                    </a:ext>
                  </a:extLst>
                </a:gridCol>
                <a:gridCol w="208280">
                  <a:extLst>
                    <a:ext uri="{9D8B030D-6E8A-4147-A177-3AD203B41FA5}">
                      <a16:colId xmlns:a16="http://schemas.microsoft.com/office/drawing/2014/main" val="56458822"/>
                    </a:ext>
                  </a:extLst>
                </a:gridCol>
                <a:gridCol w="623532">
                  <a:extLst>
                    <a:ext uri="{9D8B030D-6E8A-4147-A177-3AD203B41FA5}">
                      <a16:colId xmlns:a16="http://schemas.microsoft.com/office/drawing/2014/main" val="2726095107"/>
                    </a:ext>
                  </a:extLst>
                </a:gridCol>
                <a:gridCol w="208280">
                  <a:extLst>
                    <a:ext uri="{9D8B030D-6E8A-4147-A177-3AD203B41FA5}">
                      <a16:colId xmlns:a16="http://schemas.microsoft.com/office/drawing/2014/main" val="523402259"/>
                    </a:ext>
                  </a:extLst>
                </a:gridCol>
                <a:gridCol w="208280">
                  <a:extLst>
                    <a:ext uri="{9D8B030D-6E8A-4147-A177-3AD203B41FA5}">
                      <a16:colId xmlns:a16="http://schemas.microsoft.com/office/drawing/2014/main" val="3116259190"/>
                    </a:ext>
                  </a:extLst>
                </a:gridCol>
                <a:gridCol w="208280">
                  <a:extLst>
                    <a:ext uri="{9D8B030D-6E8A-4147-A177-3AD203B41FA5}">
                      <a16:colId xmlns:a16="http://schemas.microsoft.com/office/drawing/2014/main" val="1121037770"/>
                    </a:ext>
                  </a:extLst>
                </a:gridCol>
                <a:gridCol w="622999">
                  <a:extLst>
                    <a:ext uri="{9D8B030D-6E8A-4147-A177-3AD203B41FA5}">
                      <a16:colId xmlns:a16="http://schemas.microsoft.com/office/drawing/2014/main" val="2036330924"/>
                    </a:ext>
                  </a:extLst>
                </a:gridCol>
                <a:gridCol w="208280">
                  <a:extLst>
                    <a:ext uri="{9D8B030D-6E8A-4147-A177-3AD203B41FA5}">
                      <a16:colId xmlns:a16="http://schemas.microsoft.com/office/drawing/2014/main" val="1507251475"/>
                    </a:ext>
                  </a:extLst>
                </a:gridCol>
                <a:gridCol w="208280">
                  <a:extLst>
                    <a:ext uri="{9D8B030D-6E8A-4147-A177-3AD203B41FA5}">
                      <a16:colId xmlns:a16="http://schemas.microsoft.com/office/drawing/2014/main" val="4107253755"/>
                    </a:ext>
                  </a:extLst>
                </a:gridCol>
                <a:gridCol w="208280">
                  <a:extLst>
                    <a:ext uri="{9D8B030D-6E8A-4147-A177-3AD203B41FA5}">
                      <a16:colId xmlns:a16="http://schemas.microsoft.com/office/drawing/2014/main" val="3690388338"/>
                    </a:ext>
                  </a:extLst>
                </a:gridCol>
                <a:gridCol w="622999">
                  <a:extLst>
                    <a:ext uri="{9D8B030D-6E8A-4147-A177-3AD203B41FA5}">
                      <a16:colId xmlns:a16="http://schemas.microsoft.com/office/drawing/2014/main" val="2578489060"/>
                    </a:ext>
                  </a:extLst>
                </a:gridCol>
              </a:tblGrid>
              <a:tr h="30036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273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632308901"/>
                  </a:ext>
                </a:extLst>
              </a:tr>
              <a:tr h="32510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658364779"/>
                  </a:ext>
                </a:extLst>
              </a:tr>
              <a:tr h="29784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536855439"/>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noDrilldown="1" noMove="1" noResize="1"/>
          </p:cNvGraphicFramePr>
          <p:nvPr/>
        </p:nvGraphicFramePr>
        <p:xfrm>
          <a:off x="3069338" y="5487580"/>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407400947"/>
                    </a:ext>
                  </a:extLst>
                </a:gridCol>
                <a:gridCol w="208816">
                  <a:extLst>
                    <a:ext uri="{9D8B030D-6E8A-4147-A177-3AD203B41FA5}">
                      <a16:colId xmlns:a16="http://schemas.microsoft.com/office/drawing/2014/main" val="3381839327"/>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2200144985"/>
                    </a:ext>
                  </a:extLst>
                </a:gridCol>
                <a:gridCol w="208816">
                  <a:extLst>
                    <a:ext uri="{9D8B030D-6E8A-4147-A177-3AD203B41FA5}">
                      <a16:colId xmlns:a16="http://schemas.microsoft.com/office/drawing/2014/main" val="3353506370"/>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462575564"/>
                    </a:ext>
                  </a:extLst>
                </a:gridCol>
                <a:gridCol w="208816">
                  <a:extLst>
                    <a:ext uri="{9D8B030D-6E8A-4147-A177-3AD203B41FA5}">
                      <a16:colId xmlns:a16="http://schemas.microsoft.com/office/drawing/2014/main" val="1241885241"/>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3889057598"/>
                    </a:ext>
                  </a:extLst>
                </a:gridCol>
                <a:gridCol w="237984">
                  <a:extLst>
                    <a:ext uri="{9D8B030D-6E8A-4147-A177-3AD203B41FA5}">
                      <a16:colId xmlns:a16="http://schemas.microsoft.com/office/drawing/2014/main" val="3899894937"/>
                    </a:ext>
                  </a:extLst>
                </a:gridCol>
                <a:gridCol w="597816">
                  <a:extLst>
                    <a:ext uri="{9D8B030D-6E8A-4147-A177-3AD203B41FA5}">
                      <a16:colId xmlns:a16="http://schemas.microsoft.com/office/drawing/2014/main" val="2987151649"/>
                    </a:ext>
                  </a:extLst>
                </a:gridCol>
                <a:gridCol w="208280">
                  <a:extLst>
                    <a:ext uri="{9D8B030D-6E8A-4147-A177-3AD203B41FA5}">
                      <a16:colId xmlns:a16="http://schemas.microsoft.com/office/drawing/2014/main" val="2793229197"/>
                    </a:ext>
                  </a:extLst>
                </a:gridCol>
                <a:gridCol w="208816">
                  <a:extLst>
                    <a:ext uri="{9D8B030D-6E8A-4147-A177-3AD203B41FA5}">
                      <a16:colId xmlns:a16="http://schemas.microsoft.com/office/drawing/2014/main" val="2580262483"/>
                    </a:ext>
                  </a:extLst>
                </a:gridCol>
                <a:gridCol w="208816">
                  <a:extLst>
                    <a:ext uri="{9D8B030D-6E8A-4147-A177-3AD203B41FA5}">
                      <a16:colId xmlns:a16="http://schemas.microsoft.com/office/drawing/2014/main" val="2308841557"/>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1624396306"/>
                    </a:ext>
                  </a:extLst>
                </a:gridCol>
                <a:gridCol w="208816">
                  <a:extLst>
                    <a:ext uri="{9D8B030D-6E8A-4147-A177-3AD203B41FA5}">
                      <a16:colId xmlns:a16="http://schemas.microsoft.com/office/drawing/2014/main" val="507750759"/>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2141802461"/>
                    </a:ext>
                  </a:extLst>
                </a:gridCol>
                <a:gridCol w="208816">
                  <a:extLst>
                    <a:ext uri="{9D8B030D-6E8A-4147-A177-3AD203B41FA5}">
                      <a16:colId xmlns:a16="http://schemas.microsoft.com/office/drawing/2014/main" val="3766843823"/>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6</a:t>
            </a:fld>
            <a:endParaRPr lang="sv-SE"/>
          </a:p>
        </p:txBody>
      </p:sp>
      <p:sp>
        <p:nvSpPr>
          <p:cNvPr id="43" name="TextBox 42">
            <a:extLst>
              <a:ext uri="{FF2B5EF4-FFF2-40B4-BE49-F238E27FC236}">
                <a16:creationId xmlns:a16="http://schemas.microsoft.com/office/drawing/2014/main" id="{2C82615E-3203-8440-AF5E-65F11CDD7DD1}"/>
              </a:ext>
            </a:extLst>
          </p:cNvPr>
          <p:cNvSpPr txBox="1"/>
          <p:nvPr/>
        </p:nvSpPr>
        <p:spPr>
          <a:xfrm>
            <a:off x="141390" y="10037"/>
            <a:ext cx="2762791"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 revidering år 2025</a:t>
            </a:r>
            <a:endParaRPr kumimoji="0" lang="sv-SE" sz="900" b="0" i="0" u="none" strike="noStrike" kern="1200" cap="none" spc="0" normalizeH="0" baseline="0">
              <a:ln>
                <a:noFill/>
              </a:ln>
              <a:solidFill>
                <a:schemeClr val="tx1"/>
              </a:solidFill>
              <a:effectLst/>
              <a:uLnTx/>
              <a:uFillTx/>
              <a:latin typeface="Verdana"/>
              <a:ea typeface="+mn-ea"/>
              <a:cs typeface="+mn-cs"/>
            </a:endParaRPr>
          </a:p>
        </p:txBody>
      </p:sp>
      <p:graphicFrame>
        <p:nvGraphicFramePr>
          <p:cNvPr id="2" name="Table 1">
            <a:extLst>
              <a:ext uri="{FF2B5EF4-FFF2-40B4-BE49-F238E27FC236}">
                <a16:creationId xmlns:a16="http://schemas.microsoft.com/office/drawing/2014/main" id="{1A7D8024-2B4E-A5AF-1AE9-7CE806AD42B9}"/>
              </a:ext>
            </a:extLst>
          </p:cNvPr>
          <p:cNvGraphicFramePr>
            <a:graphicFrameLocks noGrp="1" noDrilldown="1" noMove="1" noResize="1"/>
          </p:cNvGraphicFramePr>
          <p:nvPr/>
        </p:nvGraphicFramePr>
        <p:xfrm>
          <a:off x="3069338" y="80766"/>
          <a:ext cx="8751596" cy="1095360"/>
        </p:xfrm>
        <a:graphic>
          <a:graphicData uri="http://schemas.openxmlformats.org/drawingml/2006/table">
            <a:tbl>
              <a:tblPr firstRow="1" bandRow="1">
                <a:tableStyleId>{5C22544A-7EE6-4342-B048-85BDC9FD1C3A}</a:tableStyleId>
              </a:tblPr>
              <a:tblGrid>
                <a:gridCol w="208371">
                  <a:extLst>
                    <a:ext uri="{9D8B030D-6E8A-4147-A177-3AD203B41FA5}">
                      <a16:colId xmlns:a16="http://schemas.microsoft.com/office/drawing/2014/main" val="667018431"/>
                    </a:ext>
                  </a:extLst>
                </a:gridCol>
                <a:gridCol w="208372">
                  <a:extLst>
                    <a:ext uri="{9D8B030D-6E8A-4147-A177-3AD203B41FA5}">
                      <a16:colId xmlns:a16="http://schemas.microsoft.com/office/drawing/2014/main" val="4110261046"/>
                    </a:ext>
                  </a:extLst>
                </a:gridCol>
                <a:gridCol w="208371">
                  <a:extLst>
                    <a:ext uri="{9D8B030D-6E8A-4147-A177-3AD203B41FA5}">
                      <a16:colId xmlns:a16="http://schemas.microsoft.com/office/drawing/2014/main" val="1663455214"/>
                    </a:ext>
                  </a:extLst>
                </a:gridCol>
                <a:gridCol w="625114">
                  <a:extLst>
                    <a:ext uri="{9D8B030D-6E8A-4147-A177-3AD203B41FA5}">
                      <a16:colId xmlns:a16="http://schemas.microsoft.com/office/drawing/2014/main" val="262623893"/>
                    </a:ext>
                  </a:extLst>
                </a:gridCol>
                <a:gridCol w="208371">
                  <a:extLst>
                    <a:ext uri="{9D8B030D-6E8A-4147-A177-3AD203B41FA5}">
                      <a16:colId xmlns:a16="http://schemas.microsoft.com/office/drawing/2014/main" val="2310087180"/>
                    </a:ext>
                  </a:extLst>
                </a:gridCol>
                <a:gridCol w="208372">
                  <a:extLst>
                    <a:ext uri="{9D8B030D-6E8A-4147-A177-3AD203B41FA5}">
                      <a16:colId xmlns:a16="http://schemas.microsoft.com/office/drawing/2014/main" val="4096505703"/>
                    </a:ext>
                  </a:extLst>
                </a:gridCol>
                <a:gridCol w="208371">
                  <a:extLst>
                    <a:ext uri="{9D8B030D-6E8A-4147-A177-3AD203B41FA5}">
                      <a16:colId xmlns:a16="http://schemas.microsoft.com/office/drawing/2014/main" val="3112799928"/>
                    </a:ext>
                  </a:extLst>
                </a:gridCol>
                <a:gridCol w="625114">
                  <a:extLst>
                    <a:ext uri="{9D8B030D-6E8A-4147-A177-3AD203B41FA5}">
                      <a16:colId xmlns:a16="http://schemas.microsoft.com/office/drawing/2014/main" val="3640128289"/>
                    </a:ext>
                  </a:extLst>
                </a:gridCol>
                <a:gridCol w="208371">
                  <a:extLst>
                    <a:ext uri="{9D8B030D-6E8A-4147-A177-3AD203B41FA5}">
                      <a16:colId xmlns:a16="http://schemas.microsoft.com/office/drawing/2014/main" val="864344914"/>
                    </a:ext>
                  </a:extLst>
                </a:gridCol>
                <a:gridCol w="208372">
                  <a:extLst>
                    <a:ext uri="{9D8B030D-6E8A-4147-A177-3AD203B41FA5}">
                      <a16:colId xmlns:a16="http://schemas.microsoft.com/office/drawing/2014/main" val="2218208320"/>
                    </a:ext>
                  </a:extLst>
                </a:gridCol>
                <a:gridCol w="208371">
                  <a:extLst>
                    <a:ext uri="{9D8B030D-6E8A-4147-A177-3AD203B41FA5}">
                      <a16:colId xmlns:a16="http://schemas.microsoft.com/office/drawing/2014/main" val="319045294"/>
                    </a:ext>
                  </a:extLst>
                </a:gridCol>
                <a:gridCol w="625114">
                  <a:extLst>
                    <a:ext uri="{9D8B030D-6E8A-4147-A177-3AD203B41FA5}">
                      <a16:colId xmlns:a16="http://schemas.microsoft.com/office/drawing/2014/main" val="1289448650"/>
                    </a:ext>
                  </a:extLst>
                </a:gridCol>
                <a:gridCol w="208371">
                  <a:extLst>
                    <a:ext uri="{9D8B030D-6E8A-4147-A177-3AD203B41FA5}">
                      <a16:colId xmlns:a16="http://schemas.microsoft.com/office/drawing/2014/main" val="2070634267"/>
                    </a:ext>
                  </a:extLst>
                </a:gridCol>
                <a:gridCol w="208372">
                  <a:extLst>
                    <a:ext uri="{9D8B030D-6E8A-4147-A177-3AD203B41FA5}">
                      <a16:colId xmlns:a16="http://schemas.microsoft.com/office/drawing/2014/main" val="1475322254"/>
                    </a:ext>
                  </a:extLst>
                </a:gridCol>
                <a:gridCol w="208371">
                  <a:extLst>
                    <a:ext uri="{9D8B030D-6E8A-4147-A177-3AD203B41FA5}">
                      <a16:colId xmlns:a16="http://schemas.microsoft.com/office/drawing/2014/main" val="797884197"/>
                    </a:ext>
                  </a:extLst>
                </a:gridCol>
                <a:gridCol w="625114">
                  <a:extLst>
                    <a:ext uri="{9D8B030D-6E8A-4147-A177-3AD203B41FA5}">
                      <a16:colId xmlns:a16="http://schemas.microsoft.com/office/drawing/2014/main" val="1464823909"/>
                    </a:ext>
                  </a:extLst>
                </a:gridCol>
                <a:gridCol w="208371">
                  <a:extLst>
                    <a:ext uri="{9D8B030D-6E8A-4147-A177-3AD203B41FA5}">
                      <a16:colId xmlns:a16="http://schemas.microsoft.com/office/drawing/2014/main" val="2847560448"/>
                    </a:ext>
                  </a:extLst>
                </a:gridCol>
                <a:gridCol w="208372">
                  <a:extLst>
                    <a:ext uri="{9D8B030D-6E8A-4147-A177-3AD203B41FA5}">
                      <a16:colId xmlns:a16="http://schemas.microsoft.com/office/drawing/2014/main" val="239396382"/>
                    </a:ext>
                  </a:extLst>
                </a:gridCol>
                <a:gridCol w="208371">
                  <a:extLst>
                    <a:ext uri="{9D8B030D-6E8A-4147-A177-3AD203B41FA5}">
                      <a16:colId xmlns:a16="http://schemas.microsoft.com/office/drawing/2014/main" val="125737157"/>
                    </a:ext>
                  </a:extLst>
                </a:gridCol>
                <a:gridCol w="625114">
                  <a:extLst>
                    <a:ext uri="{9D8B030D-6E8A-4147-A177-3AD203B41FA5}">
                      <a16:colId xmlns:a16="http://schemas.microsoft.com/office/drawing/2014/main" val="2799559380"/>
                    </a:ext>
                  </a:extLst>
                </a:gridCol>
                <a:gridCol w="208371">
                  <a:extLst>
                    <a:ext uri="{9D8B030D-6E8A-4147-A177-3AD203B41FA5}">
                      <a16:colId xmlns:a16="http://schemas.microsoft.com/office/drawing/2014/main" val="1658250580"/>
                    </a:ext>
                  </a:extLst>
                </a:gridCol>
                <a:gridCol w="208372">
                  <a:extLst>
                    <a:ext uri="{9D8B030D-6E8A-4147-A177-3AD203B41FA5}">
                      <a16:colId xmlns:a16="http://schemas.microsoft.com/office/drawing/2014/main" val="3748872462"/>
                    </a:ext>
                  </a:extLst>
                </a:gridCol>
                <a:gridCol w="208371">
                  <a:extLst>
                    <a:ext uri="{9D8B030D-6E8A-4147-A177-3AD203B41FA5}">
                      <a16:colId xmlns:a16="http://schemas.microsoft.com/office/drawing/2014/main" val="2732274058"/>
                    </a:ext>
                  </a:extLst>
                </a:gridCol>
                <a:gridCol w="625114">
                  <a:extLst>
                    <a:ext uri="{9D8B030D-6E8A-4147-A177-3AD203B41FA5}">
                      <a16:colId xmlns:a16="http://schemas.microsoft.com/office/drawing/2014/main" val="1869001356"/>
                    </a:ext>
                  </a:extLst>
                </a:gridCol>
                <a:gridCol w="208371">
                  <a:extLst>
                    <a:ext uri="{9D8B030D-6E8A-4147-A177-3AD203B41FA5}">
                      <a16:colId xmlns:a16="http://schemas.microsoft.com/office/drawing/2014/main" val="3215554995"/>
                    </a:ext>
                  </a:extLst>
                </a:gridCol>
                <a:gridCol w="208372">
                  <a:extLst>
                    <a:ext uri="{9D8B030D-6E8A-4147-A177-3AD203B41FA5}">
                      <a16:colId xmlns:a16="http://schemas.microsoft.com/office/drawing/2014/main" val="891518861"/>
                    </a:ext>
                  </a:extLst>
                </a:gridCol>
                <a:gridCol w="208371">
                  <a:extLst>
                    <a:ext uri="{9D8B030D-6E8A-4147-A177-3AD203B41FA5}">
                      <a16:colId xmlns:a16="http://schemas.microsoft.com/office/drawing/2014/main" val="2389589096"/>
                    </a:ext>
                  </a:extLst>
                </a:gridCol>
                <a:gridCol w="625114">
                  <a:extLst>
                    <a:ext uri="{9D8B030D-6E8A-4147-A177-3AD203B41FA5}">
                      <a16:colId xmlns:a16="http://schemas.microsoft.com/office/drawing/2014/main" val="1933697485"/>
                    </a:ext>
                  </a:extLst>
                </a:gridCol>
              </a:tblGrid>
              <a:tr h="180000">
                <a:tc gridSpan="4">
                  <a:txBody>
                    <a:bodyPr/>
                    <a:lstStyle/>
                    <a:p>
                      <a:pPr algn="ctr" rtl="0"/>
                      <a:r>
                        <a:rPr lang="sv-SE" sz="400" b="1">
                          <a:solidFill>
                            <a:srgbClr val="125A40"/>
                          </a:solidFill>
                        </a:rPr>
                        <a:t>Destination-näringslivsutveckling, kultur &amp; turism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algn="ctr" defTabSz="914400" rtl="0" eaLnBrk="1" latinLnBrk="0" hangingPunct="1"/>
                      <a:r>
                        <a:rPr lang="sv-SE" sz="400" b="1" kern="1200">
                          <a:solidFill>
                            <a:srgbClr val="125A40"/>
                          </a:solidFill>
                          <a:latin typeface="+mn-lt"/>
                          <a:ea typeface="+mn-ea"/>
                          <a:cs typeface="+mn-cs"/>
                        </a:rPr>
                        <a:t>Energi, Avfallshantering &amp; vattenrening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Fastighetsförvaltning &amp; nyproduktion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Försäkringstjänster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Kontor &amp; administration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Leasingtjänster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Mobilitet &amp; transport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9725574"/>
                  </a:ext>
                </a:extLst>
              </a:tr>
              <a:tr h="298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80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4" name="Oval 3">
            <a:extLst>
              <a:ext uri="{FF2B5EF4-FFF2-40B4-BE49-F238E27FC236}">
                <a16:creationId xmlns:a16="http://schemas.microsoft.com/office/drawing/2014/main" id="{D8B8FE61-118D-6FB0-3978-3AB8199D7591}"/>
              </a:ext>
            </a:extLst>
          </p:cNvPr>
          <p:cNvSpPr/>
          <p:nvPr/>
        </p:nvSpPr>
        <p:spPr>
          <a:xfrm>
            <a:off x="3082126" y="65441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 name="Oval 8">
            <a:extLst>
              <a:ext uri="{FF2B5EF4-FFF2-40B4-BE49-F238E27FC236}">
                <a16:creationId xmlns:a16="http://schemas.microsoft.com/office/drawing/2014/main" id="{154935E9-6194-6037-8095-A538548ED7E6}"/>
              </a:ext>
            </a:extLst>
          </p:cNvPr>
          <p:cNvSpPr/>
          <p:nvPr/>
        </p:nvSpPr>
        <p:spPr>
          <a:xfrm>
            <a:off x="3305444"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 name="Oval 9">
            <a:extLst>
              <a:ext uri="{FF2B5EF4-FFF2-40B4-BE49-F238E27FC236}">
                <a16:creationId xmlns:a16="http://schemas.microsoft.com/office/drawing/2014/main" id="{C4A84741-1193-617C-1EA5-03948AB891C1}"/>
              </a:ext>
            </a:extLst>
          </p:cNvPr>
          <p:cNvSpPr/>
          <p:nvPr/>
        </p:nvSpPr>
        <p:spPr>
          <a:xfrm>
            <a:off x="3522368"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 name="Oval 10">
            <a:extLst>
              <a:ext uri="{FF2B5EF4-FFF2-40B4-BE49-F238E27FC236}">
                <a16:creationId xmlns:a16="http://schemas.microsoft.com/office/drawing/2014/main" id="{F0E0946C-4B3C-769F-912A-3EFAFC939FF9}"/>
              </a:ext>
            </a:extLst>
          </p:cNvPr>
          <p:cNvSpPr/>
          <p:nvPr/>
        </p:nvSpPr>
        <p:spPr>
          <a:xfrm>
            <a:off x="3082126" y="9522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 name="Oval 11">
            <a:extLst>
              <a:ext uri="{FF2B5EF4-FFF2-40B4-BE49-F238E27FC236}">
                <a16:creationId xmlns:a16="http://schemas.microsoft.com/office/drawing/2014/main" id="{F009B703-A438-90CA-50AE-2D8578B49336}"/>
              </a:ext>
            </a:extLst>
          </p:cNvPr>
          <p:cNvSpPr/>
          <p:nvPr/>
        </p:nvSpPr>
        <p:spPr>
          <a:xfrm>
            <a:off x="3305015"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 name="Oval 12">
            <a:extLst>
              <a:ext uri="{FF2B5EF4-FFF2-40B4-BE49-F238E27FC236}">
                <a16:creationId xmlns:a16="http://schemas.microsoft.com/office/drawing/2014/main" id="{292E8FDB-EC60-3668-D7F2-3E430EB06AFF}"/>
              </a:ext>
            </a:extLst>
          </p:cNvPr>
          <p:cNvSpPr/>
          <p:nvPr/>
        </p:nvSpPr>
        <p:spPr>
          <a:xfrm>
            <a:off x="3522368" y="9522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 name="Oval 13">
            <a:extLst>
              <a:ext uri="{FF2B5EF4-FFF2-40B4-BE49-F238E27FC236}">
                <a16:creationId xmlns:a16="http://schemas.microsoft.com/office/drawing/2014/main" id="{FF7FA47C-6B22-B2BE-C7B6-FE0D6054CF53}"/>
              </a:ext>
            </a:extLst>
          </p:cNvPr>
          <p:cNvSpPr/>
          <p:nvPr/>
        </p:nvSpPr>
        <p:spPr>
          <a:xfrm>
            <a:off x="3082126"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5" name="Oval 34">
            <a:extLst>
              <a:ext uri="{FF2B5EF4-FFF2-40B4-BE49-F238E27FC236}">
                <a16:creationId xmlns:a16="http://schemas.microsoft.com/office/drawing/2014/main" id="{B4150EBD-DF07-8F4A-95EB-F6AA140B25DA}"/>
              </a:ext>
            </a:extLst>
          </p:cNvPr>
          <p:cNvSpPr/>
          <p:nvPr/>
        </p:nvSpPr>
        <p:spPr>
          <a:xfrm>
            <a:off x="3305015" y="129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2" name="Oval 41">
            <a:extLst>
              <a:ext uri="{FF2B5EF4-FFF2-40B4-BE49-F238E27FC236}">
                <a16:creationId xmlns:a16="http://schemas.microsoft.com/office/drawing/2014/main" id="{CD687ACE-1351-7E89-DCD4-661403561627}"/>
              </a:ext>
            </a:extLst>
          </p:cNvPr>
          <p:cNvSpPr/>
          <p:nvPr/>
        </p:nvSpPr>
        <p:spPr>
          <a:xfrm>
            <a:off x="3522368"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6" name="Oval 55">
            <a:extLst>
              <a:ext uri="{FF2B5EF4-FFF2-40B4-BE49-F238E27FC236}">
                <a16:creationId xmlns:a16="http://schemas.microsoft.com/office/drawing/2014/main" id="{89D166B2-5738-9427-CF82-B06C3A84E4D8}"/>
              </a:ext>
            </a:extLst>
          </p:cNvPr>
          <p:cNvSpPr/>
          <p:nvPr/>
        </p:nvSpPr>
        <p:spPr>
          <a:xfrm>
            <a:off x="3082126"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7" name="Oval 56">
            <a:extLst>
              <a:ext uri="{FF2B5EF4-FFF2-40B4-BE49-F238E27FC236}">
                <a16:creationId xmlns:a16="http://schemas.microsoft.com/office/drawing/2014/main" id="{B5430929-42E9-BCE2-27B3-30B4398FF10C}"/>
              </a:ext>
            </a:extLst>
          </p:cNvPr>
          <p:cNvSpPr/>
          <p:nvPr/>
        </p:nvSpPr>
        <p:spPr>
          <a:xfrm>
            <a:off x="3305015"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1B902689-DE4C-1450-C055-0E585DA1290C}"/>
              </a:ext>
            </a:extLst>
          </p:cNvPr>
          <p:cNvSpPr/>
          <p:nvPr/>
        </p:nvSpPr>
        <p:spPr>
          <a:xfrm>
            <a:off x="3100360"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0" name="Oval 59">
            <a:extLst>
              <a:ext uri="{FF2B5EF4-FFF2-40B4-BE49-F238E27FC236}">
                <a16:creationId xmlns:a16="http://schemas.microsoft.com/office/drawing/2014/main" id="{2D86109F-7565-0BD3-2C71-7D5125B82F52}"/>
              </a:ext>
            </a:extLst>
          </p:cNvPr>
          <p:cNvSpPr/>
          <p:nvPr/>
        </p:nvSpPr>
        <p:spPr>
          <a:xfrm>
            <a:off x="3305015"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1" name="Oval 60">
            <a:extLst>
              <a:ext uri="{FF2B5EF4-FFF2-40B4-BE49-F238E27FC236}">
                <a16:creationId xmlns:a16="http://schemas.microsoft.com/office/drawing/2014/main" id="{7F5AA4CB-1CD6-C9B5-8F61-3EA5AFEA9990}"/>
              </a:ext>
            </a:extLst>
          </p:cNvPr>
          <p:cNvSpPr/>
          <p:nvPr/>
        </p:nvSpPr>
        <p:spPr>
          <a:xfrm>
            <a:off x="3087371"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2" name="Oval 61">
            <a:extLst>
              <a:ext uri="{FF2B5EF4-FFF2-40B4-BE49-F238E27FC236}">
                <a16:creationId xmlns:a16="http://schemas.microsoft.com/office/drawing/2014/main" id="{07979FF9-AC88-030D-254C-B921C15B75B6}"/>
              </a:ext>
            </a:extLst>
          </p:cNvPr>
          <p:cNvSpPr/>
          <p:nvPr/>
        </p:nvSpPr>
        <p:spPr>
          <a:xfrm>
            <a:off x="3104847" y="557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3" name="Oval 62">
            <a:extLst>
              <a:ext uri="{FF2B5EF4-FFF2-40B4-BE49-F238E27FC236}">
                <a16:creationId xmlns:a16="http://schemas.microsoft.com/office/drawing/2014/main" id="{379D7D79-FFE6-39B2-1904-F5F7D95390E9}"/>
              </a:ext>
            </a:extLst>
          </p:cNvPr>
          <p:cNvSpPr/>
          <p:nvPr/>
        </p:nvSpPr>
        <p:spPr>
          <a:xfrm>
            <a:off x="3309502" y="557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4" name="Oval 63">
            <a:extLst>
              <a:ext uri="{FF2B5EF4-FFF2-40B4-BE49-F238E27FC236}">
                <a16:creationId xmlns:a16="http://schemas.microsoft.com/office/drawing/2014/main" id="{F5CC89FF-8D54-8215-1ACC-A9A05F2FBB7B}"/>
              </a:ext>
            </a:extLst>
          </p:cNvPr>
          <p:cNvSpPr/>
          <p:nvPr/>
        </p:nvSpPr>
        <p:spPr>
          <a:xfrm>
            <a:off x="3515473" y="59240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5" name="Oval 64">
            <a:extLst>
              <a:ext uri="{FF2B5EF4-FFF2-40B4-BE49-F238E27FC236}">
                <a16:creationId xmlns:a16="http://schemas.microsoft.com/office/drawing/2014/main" id="{58878F1F-780E-0E4A-8A71-8F70050119C8}"/>
              </a:ext>
            </a:extLst>
          </p:cNvPr>
          <p:cNvSpPr/>
          <p:nvPr/>
        </p:nvSpPr>
        <p:spPr>
          <a:xfrm>
            <a:off x="3104847" y="6213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6" name="Oval 65">
            <a:extLst>
              <a:ext uri="{FF2B5EF4-FFF2-40B4-BE49-F238E27FC236}">
                <a16:creationId xmlns:a16="http://schemas.microsoft.com/office/drawing/2014/main" id="{92B34734-870A-B281-0EB5-D523B5CCCE26}"/>
              </a:ext>
            </a:extLst>
          </p:cNvPr>
          <p:cNvSpPr/>
          <p:nvPr/>
        </p:nvSpPr>
        <p:spPr>
          <a:xfrm>
            <a:off x="3309502" y="6213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7" name="Oval 66">
            <a:extLst>
              <a:ext uri="{FF2B5EF4-FFF2-40B4-BE49-F238E27FC236}">
                <a16:creationId xmlns:a16="http://schemas.microsoft.com/office/drawing/2014/main" id="{D79D4781-9501-F21F-7DC1-DAA3A9B1D2CA}"/>
              </a:ext>
            </a:extLst>
          </p:cNvPr>
          <p:cNvSpPr/>
          <p:nvPr/>
        </p:nvSpPr>
        <p:spPr>
          <a:xfrm>
            <a:off x="3522368"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0" name="Oval 69">
            <a:extLst>
              <a:ext uri="{FF2B5EF4-FFF2-40B4-BE49-F238E27FC236}">
                <a16:creationId xmlns:a16="http://schemas.microsoft.com/office/drawing/2014/main" id="{7D6C04DE-3637-60E1-217B-7A5F6C9335FF}"/>
              </a:ext>
            </a:extLst>
          </p:cNvPr>
          <p:cNvSpPr/>
          <p:nvPr/>
        </p:nvSpPr>
        <p:spPr>
          <a:xfrm>
            <a:off x="3924336" y="37296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1" name="Oval 70">
            <a:extLst>
              <a:ext uri="{FF2B5EF4-FFF2-40B4-BE49-F238E27FC236}">
                <a16:creationId xmlns:a16="http://schemas.microsoft.com/office/drawing/2014/main" id="{8DCBB366-758D-764A-B29F-063BD311A83D}"/>
              </a:ext>
            </a:extLst>
          </p:cNvPr>
          <p:cNvSpPr/>
          <p:nvPr/>
        </p:nvSpPr>
        <p:spPr>
          <a:xfrm>
            <a:off x="3918517" y="64802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2" name="Oval 71">
            <a:extLst>
              <a:ext uri="{FF2B5EF4-FFF2-40B4-BE49-F238E27FC236}">
                <a16:creationId xmlns:a16="http://schemas.microsoft.com/office/drawing/2014/main" id="{059ECE62-9B01-CF88-5C31-ECA86C846797}"/>
              </a:ext>
            </a:extLst>
          </p:cNvPr>
          <p:cNvSpPr/>
          <p:nvPr/>
        </p:nvSpPr>
        <p:spPr>
          <a:xfrm>
            <a:off x="3918517" y="952248"/>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6" name="Oval 75">
            <a:extLst>
              <a:ext uri="{FF2B5EF4-FFF2-40B4-BE49-F238E27FC236}">
                <a16:creationId xmlns:a16="http://schemas.microsoft.com/office/drawing/2014/main" id="{CF5FAAD5-EE2D-0051-FF2D-03B9F5D2C0FB}"/>
              </a:ext>
            </a:extLst>
          </p:cNvPr>
          <p:cNvSpPr/>
          <p:nvPr/>
        </p:nvSpPr>
        <p:spPr>
          <a:xfrm>
            <a:off x="4550457" y="37361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5893F78A-2E41-E9C6-CE6C-30361F68ADD4}"/>
              </a:ext>
            </a:extLst>
          </p:cNvPr>
          <p:cNvSpPr/>
          <p:nvPr/>
        </p:nvSpPr>
        <p:spPr>
          <a:xfrm>
            <a:off x="4341249" y="3705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CE46F942-285E-79DE-1B9A-F393B5AC0AA4}"/>
              </a:ext>
            </a:extLst>
          </p:cNvPr>
          <p:cNvSpPr/>
          <p:nvPr/>
        </p:nvSpPr>
        <p:spPr>
          <a:xfrm>
            <a:off x="4349977" y="65441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02878B88-F68A-B699-33AA-9C7AAA8F03EB}"/>
              </a:ext>
            </a:extLst>
          </p:cNvPr>
          <p:cNvSpPr/>
          <p:nvPr/>
        </p:nvSpPr>
        <p:spPr>
          <a:xfrm>
            <a:off x="4574520" y="66143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7A90C38E-AB91-1E56-FEBF-076E171F4C88}"/>
              </a:ext>
            </a:extLst>
          </p:cNvPr>
          <p:cNvSpPr/>
          <p:nvPr/>
        </p:nvSpPr>
        <p:spPr>
          <a:xfrm>
            <a:off x="4761916"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109F5D90-5B1D-97BC-2AA8-4A5C2F6CBB73}"/>
              </a:ext>
            </a:extLst>
          </p:cNvPr>
          <p:cNvSpPr/>
          <p:nvPr/>
        </p:nvSpPr>
        <p:spPr>
          <a:xfrm>
            <a:off x="4558478" y="9598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BEDAD441-2E8F-A208-848E-337379EB1734}"/>
              </a:ext>
            </a:extLst>
          </p:cNvPr>
          <p:cNvSpPr/>
          <p:nvPr/>
        </p:nvSpPr>
        <p:spPr>
          <a:xfrm>
            <a:off x="4349977"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67BDD4DC-BC5A-D401-2569-300510EA3FEE}"/>
              </a:ext>
            </a:extLst>
          </p:cNvPr>
          <p:cNvSpPr/>
          <p:nvPr/>
        </p:nvSpPr>
        <p:spPr>
          <a:xfrm>
            <a:off x="4777958"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FCA3BD77-E79D-3A20-BE09-F74AB98EFC25}"/>
              </a:ext>
            </a:extLst>
          </p:cNvPr>
          <p:cNvSpPr/>
          <p:nvPr/>
        </p:nvSpPr>
        <p:spPr>
          <a:xfrm>
            <a:off x="4332156"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9" name="Oval 88">
            <a:extLst>
              <a:ext uri="{FF2B5EF4-FFF2-40B4-BE49-F238E27FC236}">
                <a16:creationId xmlns:a16="http://schemas.microsoft.com/office/drawing/2014/main" id="{DDDE573C-4746-A60F-AB44-EFE1F225B888}"/>
              </a:ext>
            </a:extLst>
          </p:cNvPr>
          <p:cNvSpPr/>
          <p:nvPr/>
        </p:nvSpPr>
        <p:spPr>
          <a:xfrm>
            <a:off x="4570187"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0" name="Oval 89">
            <a:extLst>
              <a:ext uri="{FF2B5EF4-FFF2-40B4-BE49-F238E27FC236}">
                <a16:creationId xmlns:a16="http://schemas.microsoft.com/office/drawing/2014/main" id="{4D78461C-1006-52C9-B8C8-B2B49BE74C5D}"/>
              </a:ext>
            </a:extLst>
          </p:cNvPr>
          <p:cNvSpPr/>
          <p:nvPr/>
        </p:nvSpPr>
        <p:spPr>
          <a:xfrm>
            <a:off x="4772398"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1" name="Oval 90">
            <a:extLst>
              <a:ext uri="{FF2B5EF4-FFF2-40B4-BE49-F238E27FC236}">
                <a16:creationId xmlns:a16="http://schemas.microsoft.com/office/drawing/2014/main" id="{551ECC2A-015C-B188-D2B2-11EFA178E1F1}"/>
              </a:ext>
            </a:extLst>
          </p:cNvPr>
          <p:cNvSpPr/>
          <p:nvPr/>
        </p:nvSpPr>
        <p:spPr>
          <a:xfrm>
            <a:off x="4333411" y="15773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9F209E29-599C-9EE0-CF6E-130A57205DAD}"/>
              </a:ext>
            </a:extLst>
          </p:cNvPr>
          <p:cNvSpPr/>
          <p:nvPr/>
        </p:nvSpPr>
        <p:spPr>
          <a:xfrm>
            <a:off x="4556300" y="158500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69D1976-FEBC-11BC-569D-B14E1BE8AE05}"/>
              </a:ext>
            </a:extLst>
          </p:cNvPr>
          <p:cNvSpPr/>
          <p:nvPr/>
        </p:nvSpPr>
        <p:spPr>
          <a:xfrm>
            <a:off x="4773653" y="15773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7" name="Oval 96">
            <a:extLst>
              <a:ext uri="{FF2B5EF4-FFF2-40B4-BE49-F238E27FC236}">
                <a16:creationId xmlns:a16="http://schemas.microsoft.com/office/drawing/2014/main" id="{110C4D49-DF66-B690-9EB2-8E4349D4F394}"/>
              </a:ext>
            </a:extLst>
          </p:cNvPr>
          <p:cNvSpPr/>
          <p:nvPr/>
        </p:nvSpPr>
        <p:spPr>
          <a:xfrm>
            <a:off x="4772398" y="19236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9" name="Oval 98">
            <a:extLst>
              <a:ext uri="{FF2B5EF4-FFF2-40B4-BE49-F238E27FC236}">
                <a16:creationId xmlns:a16="http://schemas.microsoft.com/office/drawing/2014/main" id="{36A4F95C-CCC8-0404-EEE6-CAD9CF729ECD}"/>
              </a:ext>
            </a:extLst>
          </p:cNvPr>
          <p:cNvSpPr/>
          <p:nvPr/>
        </p:nvSpPr>
        <p:spPr>
          <a:xfrm>
            <a:off x="4341249" y="25405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0" name="Oval 99">
            <a:extLst>
              <a:ext uri="{FF2B5EF4-FFF2-40B4-BE49-F238E27FC236}">
                <a16:creationId xmlns:a16="http://schemas.microsoft.com/office/drawing/2014/main" id="{FFAD49E7-BB76-5C8D-9A2C-E42BA226ABC5}"/>
              </a:ext>
            </a:extLst>
          </p:cNvPr>
          <p:cNvSpPr/>
          <p:nvPr/>
        </p:nvSpPr>
        <p:spPr>
          <a:xfrm>
            <a:off x="4564138" y="254813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1" name="Oval 100">
            <a:extLst>
              <a:ext uri="{FF2B5EF4-FFF2-40B4-BE49-F238E27FC236}">
                <a16:creationId xmlns:a16="http://schemas.microsoft.com/office/drawing/2014/main" id="{EB508280-AB7A-98F7-345A-F291A9719421}"/>
              </a:ext>
            </a:extLst>
          </p:cNvPr>
          <p:cNvSpPr/>
          <p:nvPr/>
        </p:nvSpPr>
        <p:spPr>
          <a:xfrm>
            <a:off x="4781491" y="25405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0" name="Oval 109">
            <a:extLst>
              <a:ext uri="{FF2B5EF4-FFF2-40B4-BE49-F238E27FC236}">
                <a16:creationId xmlns:a16="http://schemas.microsoft.com/office/drawing/2014/main" id="{6B4682FB-E840-42FA-99AB-F14A4E0C41E1}"/>
              </a:ext>
            </a:extLst>
          </p:cNvPr>
          <p:cNvSpPr/>
          <p:nvPr/>
        </p:nvSpPr>
        <p:spPr>
          <a:xfrm>
            <a:off x="4345737"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1" name="Oval 110">
            <a:extLst>
              <a:ext uri="{FF2B5EF4-FFF2-40B4-BE49-F238E27FC236}">
                <a16:creationId xmlns:a16="http://schemas.microsoft.com/office/drawing/2014/main" id="{B666EA6B-055B-FCF5-0D1D-46272A389CB8}"/>
              </a:ext>
            </a:extLst>
          </p:cNvPr>
          <p:cNvSpPr/>
          <p:nvPr/>
        </p:nvSpPr>
        <p:spPr>
          <a:xfrm>
            <a:off x="4568626" y="288451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2" name="Oval 111">
            <a:extLst>
              <a:ext uri="{FF2B5EF4-FFF2-40B4-BE49-F238E27FC236}">
                <a16:creationId xmlns:a16="http://schemas.microsoft.com/office/drawing/2014/main" id="{29E3F36C-5232-3863-2327-161E6F51A4EE}"/>
              </a:ext>
            </a:extLst>
          </p:cNvPr>
          <p:cNvSpPr/>
          <p:nvPr/>
        </p:nvSpPr>
        <p:spPr>
          <a:xfrm>
            <a:off x="4785979"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3" name="Oval 112">
            <a:extLst>
              <a:ext uri="{FF2B5EF4-FFF2-40B4-BE49-F238E27FC236}">
                <a16:creationId xmlns:a16="http://schemas.microsoft.com/office/drawing/2014/main" id="{5747A252-E745-36F9-CCDF-448B42AF9428}"/>
              </a:ext>
            </a:extLst>
          </p:cNvPr>
          <p:cNvSpPr/>
          <p:nvPr/>
        </p:nvSpPr>
        <p:spPr>
          <a:xfrm>
            <a:off x="4341249" y="31627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4" name="Oval 113">
            <a:extLst>
              <a:ext uri="{FF2B5EF4-FFF2-40B4-BE49-F238E27FC236}">
                <a16:creationId xmlns:a16="http://schemas.microsoft.com/office/drawing/2014/main" id="{7ABC6444-8BB1-7073-1497-7244F9401A8C}"/>
              </a:ext>
            </a:extLst>
          </p:cNvPr>
          <p:cNvSpPr/>
          <p:nvPr/>
        </p:nvSpPr>
        <p:spPr>
          <a:xfrm>
            <a:off x="4781491" y="31627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5" name="Oval 114">
            <a:extLst>
              <a:ext uri="{FF2B5EF4-FFF2-40B4-BE49-F238E27FC236}">
                <a16:creationId xmlns:a16="http://schemas.microsoft.com/office/drawing/2014/main" id="{2F659BE6-D4E5-16CC-FEB2-F38316233E26}"/>
              </a:ext>
            </a:extLst>
          </p:cNvPr>
          <p:cNvSpPr/>
          <p:nvPr/>
        </p:nvSpPr>
        <p:spPr>
          <a:xfrm>
            <a:off x="4366019"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6" name="Oval 115">
            <a:extLst>
              <a:ext uri="{FF2B5EF4-FFF2-40B4-BE49-F238E27FC236}">
                <a16:creationId xmlns:a16="http://schemas.microsoft.com/office/drawing/2014/main" id="{11A0349F-2713-97E3-F888-8E5BEC69D58D}"/>
              </a:ext>
            </a:extLst>
          </p:cNvPr>
          <p:cNvSpPr/>
          <p:nvPr/>
        </p:nvSpPr>
        <p:spPr>
          <a:xfrm>
            <a:off x="4345737" y="42192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7" name="Oval 116">
            <a:extLst>
              <a:ext uri="{FF2B5EF4-FFF2-40B4-BE49-F238E27FC236}">
                <a16:creationId xmlns:a16="http://schemas.microsoft.com/office/drawing/2014/main" id="{0AC0A578-3354-7A0D-5BC6-4499C6878446}"/>
              </a:ext>
            </a:extLst>
          </p:cNvPr>
          <p:cNvSpPr/>
          <p:nvPr/>
        </p:nvSpPr>
        <p:spPr>
          <a:xfrm>
            <a:off x="4568626" y="422689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8" name="Oval 117">
            <a:extLst>
              <a:ext uri="{FF2B5EF4-FFF2-40B4-BE49-F238E27FC236}">
                <a16:creationId xmlns:a16="http://schemas.microsoft.com/office/drawing/2014/main" id="{244295FF-55FF-7108-7C22-A669F71DD6E5}"/>
              </a:ext>
            </a:extLst>
          </p:cNvPr>
          <p:cNvSpPr/>
          <p:nvPr/>
        </p:nvSpPr>
        <p:spPr>
          <a:xfrm>
            <a:off x="4558478" y="557420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9" name="Oval 118">
            <a:extLst>
              <a:ext uri="{FF2B5EF4-FFF2-40B4-BE49-F238E27FC236}">
                <a16:creationId xmlns:a16="http://schemas.microsoft.com/office/drawing/2014/main" id="{A47D0133-E7E6-DF40-7E31-F70CC99E4ED9}"/>
              </a:ext>
            </a:extLst>
          </p:cNvPr>
          <p:cNvSpPr/>
          <p:nvPr/>
        </p:nvSpPr>
        <p:spPr>
          <a:xfrm>
            <a:off x="4349977" y="557499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0" name="Oval 119">
            <a:extLst>
              <a:ext uri="{FF2B5EF4-FFF2-40B4-BE49-F238E27FC236}">
                <a16:creationId xmlns:a16="http://schemas.microsoft.com/office/drawing/2014/main" id="{FFC0DE0B-30D3-8D23-64EC-764EE7C499A0}"/>
              </a:ext>
            </a:extLst>
          </p:cNvPr>
          <p:cNvSpPr/>
          <p:nvPr/>
        </p:nvSpPr>
        <p:spPr>
          <a:xfrm>
            <a:off x="4574521" y="590519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1" name="Oval 120">
            <a:extLst>
              <a:ext uri="{FF2B5EF4-FFF2-40B4-BE49-F238E27FC236}">
                <a16:creationId xmlns:a16="http://schemas.microsoft.com/office/drawing/2014/main" id="{D996A098-685B-06C3-9C80-62982ECAC251}"/>
              </a:ext>
            </a:extLst>
          </p:cNvPr>
          <p:cNvSpPr/>
          <p:nvPr/>
        </p:nvSpPr>
        <p:spPr>
          <a:xfrm>
            <a:off x="4366019" y="621865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2" name="Oval 121">
            <a:extLst>
              <a:ext uri="{FF2B5EF4-FFF2-40B4-BE49-F238E27FC236}">
                <a16:creationId xmlns:a16="http://schemas.microsoft.com/office/drawing/2014/main" id="{9CC30A15-BB97-21A4-0F27-2C46AEF70FE0}"/>
              </a:ext>
            </a:extLst>
          </p:cNvPr>
          <p:cNvSpPr/>
          <p:nvPr/>
        </p:nvSpPr>
        <p:spPr>
          <a:xfrm>
            <a:off x="4579079"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3" name="Oval 122">
            <a:extLst>
              <a:ext uri="{FF2B5EF4-FFF2-40B4-BE49-F238E27FC236}">
                <a16:creationId xmlns:a16="http://schemas.microsoft.com/office/drawing/2014/main" id="{431226FF-4C78-1B62-BE12-EBB60F65F088}"/>
              </a:ext>
            </a:extLst>
          </p:cNvPr>
          <p:cNvSpPr/>
          <p:nvPr/>
        </p:nvSpPr>
        <p:spPr>
          <a:xfrm>
            <a:off x="4761916"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4" name="Oval 123">
            <a:extLst>
              <a:ext uri="{FF2B5EF4-FFF2-40B4-BE49-F238E27FC236}">
                <a16:creationId xmlns:a16="http://schemas.microsoft.com/office/drawing/2014/main" id="{A12E4BE3-0913-6859-1081-22396B928AEC}"/>
              </a:ext>
            </a:extLst>
          </p:cNvPr>
          <p:cNvSpPr/>
          <p:nvPr/>
        </p:nvSpPr>
        <p:spPr>
          <a:xfrm>
            <a:off x="5163676" y="661431"/>
            <a:ext cx="152354" cy="164806"/>
          </a:xfrm>
          <a:prstGeom prst="ellipse">
            <a:avLst/>
          </a:prstGeom>
          <a:gradFill flip="none" rotWithShape="1">
            <a:gsLst>
              <a:gs pos="52000">
                <a:schemeClr val="accent5">
                  <a:lumMod val="50000"/>
                </a:schemeClr>
              </a:gs>
              <a:gs pos="50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5" name="Oval 124">
            <a:extLst>
              <a:ext uri="{FF2B5EF4-FFF2-40B4-BE49-F238E27FC236}">
                <a16:creationId xmlns:a16="http://schemas.microsoft.com/office/drawing/2014/main" id="{16D740CA-B337-BECC-E66F-5FB358FAEC86}"/>
              </a:ext>
            </a:extLst>
          </p:cNvPr>
          <p:cNvSpPr/>
          <p:nvPr/>
        </p:nvSpPr>
        <p:spPr>
          <a:xfrm>
            <a:off x="5169570" y="944472"/>
            <a:ext cx="152354" cy="164806"/>
          </a:xfrm>
          <a:prstGeom prst="ellipse">
            <a:avLst/>
          </a:prstGeom>
          <a:gradFill flip="none" rotWithShape="1">
            <a:gsLst>
              <a:gs pos="52000">
                <a:schemeClr val="accent5">
                  <a:lumMod val="50000"/>
                </a:schemeClr>
              </a:gs>
              <a:gs pos="50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D4914819-0322-6D5B-2FF5-DB0680A5A15C}"/>
              </a:ext>
            </a:extLst>
          </p:cNvPr>
          <p:cNvSpPr/>
          <p:nvPr/>
        </p:nvSpPr>
        <p:spPr>
          <a:xfrm>
            <a:off x="5171827" y="1609643"/>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31F89CF7-FE95-04F8-126C-1B932C185D2E}"/>
              </a:ext>
            </a:extLst>
          </p:cNvPr>
          <p:cNvSpPr/>
          <p:nvPr/>
        </p:nvSpPr>
        <p:spPr>
          <a:xfrm>
            <a:off x="5204154" y="423148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6168586F-ACCC-24DC-7A8A-D5A1361A6B3C}"/>
              </a:ext>
            </a:extLst>
          </p:cNvPr>
          <p:cNvSpPr/>
          <p:nvPr/>
        </p:nvSpPr>
        <p:spPr>
          <a:xfrm>
            <a:off x="5607444" y="37298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2" name="Oval 131">
            <a:extLst>
              <a:ext uri="{FF2B5EF4-FFF2-40B4-BE49-F238E27FC236}">
                <a16:creationId xmlns:a16="http://schemas.microsoft.com/office/drawing/2014/main" id="{7A58E4D8-0E17-047F-C031-FDC773AE978B}"/>
              </a:ext>
            </a:extLst>
          </p:cNvPr>
          <p:cNvSpPr/>
          <p:nvPr/>
        </p:nvSpPr>
        <p:spPr>
          <a:xfrm>
            <a:off x="5822549"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846A7D38-13DC-16AB-FF91-7706F9FC3911}"/>
              </a:ext>
            </a:extLst>
          </p:cNvPr>
          <p:cNvSpPr/>
          <p:nvPr/>
        </p:nvSpPr>
        <p:spPr>
          <a:xfrm>
            <a:off x="5594705" y="6554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46DB4011-6508-62DC-FCE8-3E0B804A9AB0}"/>
              </a:ext>
            </a:extLst>
          </p:cNvPr>
          <p:cNvSpPr/>
          <p:nvPr/>
        </p:nvSpPr>
        <p:spPr>
          <a:xfrm>
            <a:off x="5819248" y="66241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Oval 134">
            <a:extLst>
              <a:ext uri="{FF2B5EF4-FFF2-40B4-BE49-F238E27FC236}">
                <a16:creationId xmlns:a16="http://schemas.microsoft.com/office/drawing/2014/main" id="{B45CA2C0-15E0-5870-5170-C52167872C53}"/>
              </a:ext>
            </a:extLst>
          </p:cNvPr>
          <p:cNvSpPr/>
          <p:nvPr/>
        </p:nvSpPr>
        <p:spPr>
          <a:xfrm>
            <a:off x="6019823"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6" name="Oval 135">
            <a:extLst>
              <a:ext uri="{FF2B5EF4-FFF2-40B4-BE49-F238E27FC236}">
                <a16:creationId xmlns:a16="http://schemas.microsoft.com/office/drawing/2014/main" id="{28FD1F76-9D35-94F9-6889-C068688BBC8F}"/>
              </a:ext>
            </a:extLst>
          </p:cNvPr>
          <p:cNvSpPr/>
          <p:nvPr/>
        </p:nvSpPr>
        <p:spPr>
          <a:xfrm>
            <a:off x="5819248" y="94175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7" name="Oval 136">
            <a:extLst>
              <a:ext uri="{FF2B5EF4-FFF2-40B4-BE49-F238E27FC236}">
                <a16:creationId xmlns:a16="http://schemas.microsoft.com/office/drawing/2014/main" id="{15E9ECF2-1CCE-6724-6FEC-753960BA0B30}"/>
              </a:ext>
            </a:extLst>
          </p:cNvPr>
          <p:cNvSpPr/>
          <p:nvPr/>
        </p:nvSpPr>
        <p:spPr>
          <a:xfrm>
            <a:off x="6019823" y="9407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1" name="Oval 140">
            <a:extLst>
              <a:ext uri="{FF2B5EF4-FFF2-40B4-BE49-F238E27FC236}">
                <a16:creationId xmlns:a16="http://schemas.microsoft.com/office/drawing/2014/main" id="{4FB476AE-DDFF-2FCA-9B49-246361FAB3DD}"/>
              </a:ext>
            </a:extLst>
          </p:cNvPr>
          <p:cNvSpPr/>
          <p:nvPr/>
        </p:nvSpPr>
        <p:spPr>
          <a:xfrm>
            <a:off x="6036204"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D4F50EDF-9FA8-A531-EE99-74E2DA9A6A9F}"/>
              </a:ext>
            </a:extLst>
          </p:cNvPr>
          <p:cNvSpPr/>
          <p:nvPr/>
        </p:nvSpPr>
        <p:spPr>
          <a:xfrm>
            <a:off x="5612069"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3" name="Oval 142">
            <a:extLst>
              <a:ext uri="{FF2B5EF4-FFF2-40B4-BE49-F238E27FC236}">
                <a16:creationId xmlns:a16="http://schemas.microsoft.com/office/drawing/2014/main" id="{5434C741-836D-6B6E-79F6-08B4E9ECE9B4}"/>
              </a:ext>
            </a:extLst>
          </p:cNvPr>
          <p:cNvSpPr/>
          <p:nvPr/>
        </p:nvSpPr>
        <p:spPr>
          <a:xfrm>
            <a:off x="5619603"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4" name="Oval 143">
            <a:extLst>
              <a:ext uri="{FF2B5EF4-FFF2-40B4-BE49-F238E27FC236}">
                <a16:creationId xmlns:a16="http://schemas.microsoft.com/office/drawing/2014/main" id="{A08D59F4-B3D8-946A-445F-331A13514444}"/>
              </a:ext>
            </a:extLst>
          </p:cNvPr>
          <p:cNvSpPr/>
          <p:nvPr/>
        </p:nvSpPr>
        <p:spPr>
          <a:xfrm>
            <a:off x="5827760"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5" name="Oval 144">
            <a:extLst>
              <a:ext uri="{FF2B5EF4-FFF2-40B4-BE49-F238E27FC236}">
                <a16:creationId xmlns:a16="http://schemas.microsoft.com/office/drawing/2014/main" id="{9E2155AF-66DA-C547-FA02-6EAEB292FB28}"/>
              </a:ext>
            </a:extLst>
          </p:cNvPr>
          <p:cNvSpPr/>
          <p:nvPr/>
        </p:nvSpPr>
        <p:spPr>
          <a:xfrm>
            <a:off x="5614985" y="25443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6" name="Oval 145">
            <a:extLst>
              <a:ext uri="{FF2B5EF4-FFF2-40B4-BE49-F238E27FC236}">
                <a16:creationId xmlns:a16="http://schemas.microsoft.com/office/drawing/2014/main" id="{4E0B17C7-9522-D22C-6138-243242C74701}"/>
              </a:ext>
            </a:extLst>
          </p:cNvPr>
          <p:cNvSpPr/>
          <p:nvPr/>
        </p:nvSpPr>
        <p:spPr>
          <a:xfrm>
            <a:off x="5823142" y="25443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7" name="Oval 146">
            <a:extLst>
              <a:ext uri="{FF2B5EF4-FFF2-40B4-BE49-F238E27FC236}">
                <a16:creationId xmlns:a16="http://schemas.microsoft.com/office/drawing/2014/main" id="{2888ADE0-4DDD-E39F-0798-A3C7A4E0F03E}"/>
              </a:ext>
            </a:extLst>
          </p:cNvPr>
          <p:cNvSpPr/>
          <p:nvPr/>
        </p:nvSpPr>
        <p:spPr>
          <a:xfrm>
            <a:off x="5610367"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8" name="Oval 147">
            <a:extLst>
              <a:ext uri="{FF2B5EF4-FFF2-40B4-BE49-F238E27FC236}">
                <a16:creationId xmlns:a16="http://schemas.microsoft.com/office/drawing/2014/main" id="{6956A6AA-6076-18DD-6BC3-A0E697BA6804}"/>
              </a:ext>
            </a:extLst>
          </p:cNvPr>
          <p:cNvSpPr/>
          <p:nvPr/>
        </p:nvSpPr>
        <p:spPr>
          <a:xfrm>
            <a:off x="5818524"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9" name="Oval 148">
            <a:extLst>
              <a:ext uri="{FF2B5EF4-FFF2-40B4-BE49-F238E27FC236}">
                <a16:creationId xmlns:a16="http://schemas.microsoft.com/office/drawing/2014/main" id="{9E309C5E-7612-9151-ADF7-93E59697E6D8}"/>
              </a:ext>
            </a:extLst>
          </p:cNvPr>
          <p:cNvSpPr/>
          <p:nvPr/>
        </p:nvSpPr>
        <p:spPr>
          <a:xfrm>
            <a:off x="5820942" y="31795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0" name="Oval 149">
            <a:extLst>
              <a:ext uri="{FF2B5EF4-FFF2-40B4-BE49-F238E27FC236}">
                <a16:creationId xmlns:a16="http://schemas.microsoft.com/office/drawing/2014/main" id="{5538BEAD-C580-7FFB-5E4C-511A4A78F217}"/>
              </a:ext>
            </a:extLst>
          </p:cNvPr>
          <p:cNvSpPr/>
          <p:nvPr/>
        </p:nvSpPr>
        <p:spPr>
          <a:xfrm>
            <a:off x="6019080"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1" name="Oval 150">
            <a:extLst>
              <a:ext uri="{FF2B5EF4-FFF2-40B4-BE49-F238E27FC236}">
                <a16:creationId xmlns:a16="http://schemas.microsoft.com/office/drawing/2014/main" id="{78AD2330-59D8-29DA-F82B-DF62BE5C2136}"/>
              </a:ext>
            </a:extLst>
          </p:cNvPr>
          <p:cNvSpPr/>
          <p:nvPr/>
        </p:nvSpPr>
        <p:spPr>
          <a:xfrm>
            <a:off x="5629226"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2" name="Oval 151">
            <a:extLst>
              <a:ext uri="{FF2B5EF4-FFF2-40B4-BE49-F238E27FC236}">
                <a16:creationId xmlns:a16="http://schemas.microsoft.com/office/drawing/2014/main" id="{A803827D-2ED3-A4CC-AB25-751671546E13}"/>
              </a:ext>
            </a:extLst>
          </p:cNvPr>
          <p:cNvSpPr/>
          <p:nvPr/>
        </p:nvSpPr>
        <p:spPr>
          <a:xfrm>
            <a:off x="5858230" y="42314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3" name="Oval 152">
            <a:extLst>
              <a:ext uri="{FF2B5EF4-FFF2-40B4-BE49-F238E27FC236}">
                <a16:creationId xmlns:a16="http://schemas.microsoft.com/office/drawing/2014/main" id="{C49927A4-6933-4D53-342E-B9DA82ED230A}"/>
              </a:ext>
            </a:extLst>
          </p:cNvPr>
          <p:cNvSpPr/>
          <p:nvPr/>
        </p:nvSpPr>
        <p:spPr>
          <a:xfrm>
            <a:off x="6056024" y="423299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6" name="Oval 155">
            <a:extLst>
              <a:ext uri="{FF2B5EF4-FFF2-40B4-BE49-F238E27FC236}">
                <a16:creationId xmlns:a16="http://schemas.microsoft.com/office/drawing/2014/main" id="{65ED0CF6-1D40-EA64-FD23-2F10118A5547}"/>
              </a:ext>
            </a:extLst>
          </p:cNvPr>
          <p:cNvSpPr/>
          <p:nvPr/>
        </p:nvSpPr>
        <p:spPr>
          <a:xfrm>
            <a:off x="5818524" y="557541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7" name="Oval 156">
            <a:extLst>
              <a:ext uri="{FF2B5EF4-FFF2-40B4-BE49-F238E27FC236}">
                <a16:creationId xmlns:a16="http://schemas.microsoft.com/office/drawing/2014/main" id="{43A85BB8-6B0A-24D1-213E-2633FD1143C0}"/>
              </a:ext>
            </a:extLst>
          </p:cNvPr>
          <p:cNvSpPr/>
          <p:nvPr/>
        </p:nvSpPr>
        <p:spPr>
          <a:xfrm>
            <a:off x="5601518" y="55810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8" name="Oval 157">
            <a:extLst>
              <a:ext uri="{FF2B5EF4-FFF2-40B4-BE49-F238E27FC236}">
                <a16:creationId xmlns:a16="http://schemas.microsoft.com/office/drawing/2014/main" id="{BC990610-584A-E263-3EA7-96C8B21A926E}"/>
              </a:ext>
            </a:extLst>
          </p:cNvPr>
          <p:cNvSpPr/>
          <p:nvPr/>
        </p:nvSpPr>
        <p:spPr>
          <a:xfrm>
            <a:off x="5597310"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9" name="Oval 158">
            <a:extLst>
              <a:ext uri="{FF2B5EF4-FFF2-40B4-BE49-F238E27FC236}">
                <a16:creationId xmlns:a16="http://schemas.microsoft.com/office/drawing/2014/main" id="{010ACBB5-7343-6F10-7593-828FA2B4653D}"/>
              </a:ext>
            </a:extLst>
          </p:cNvPr>
          <p:cNvSpPr/>
          <p:nvPr/>
        </p:nvSpPr>
        <p:spPr>
          <a:xfrm>
            <a:off x="6019080"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0" name="Oval 159">
            <a:extLst>
              <a:ext uri="{FF2B5EF4-FFF2-40B4-BE49-F238E27FC236}">
                <a16:creationId xmlns:a16="http://schemas.microsoft.com/office/drawing/2014/main" id="{2BBFE1CC-C7E8-4920-30A2-39DE21A31DD3}"/>
              </a:ext>
            </a:extLst>
          </p:cNvPr>
          <p:cNvSpPr/>
          <p:nvPr/>
        </p:nvSpPr>
        <p:spPr>
          <a:xfrm>
            <a:off x="6403450" y="36791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1" name="Oval 160">
            <a:extLst>
              <a:ext uri="{FF2B5EF4-FFF2-40B4-BE49-F238E27FC236}">
                <a16:creationId xmlns:a16="http://schemas.microsoft.com/office/drawing/2014/main" id="{1CBFCC38-EEF0-BD9A-ED74-62AD073CC4AE}"/>
              </a:ext>
            </a:extLst>
          </p:cNvPr>
          <p:cNvSpPr/>
          <p:nvPr/>
        </p:nvSpPr>
        <p:spPr>
          <a:xfrm>
            <a:off x="6415848" y="94447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2" name="Oval 161">
            <a:extLst>
              <a:ext uri="{FF2B5EF4-FFF2-40B4-BE49-F238E27FC236}">
                <a16:creationId xmlns:a16="http://schemas.microsoft.com/office/drawing/2014/main" id="{F389E01F-4386-9E38-305C-33AF3BB51000}"/>
              </a:ext>
            </a:extLst>
          </p:cNvPr>
          <p:cNvSpPr/>
          <p:nvPr/>
        </p:nvSpPr>
        <p:spPr>
          <a:xfrm>
            <a:off x="6451920" y="192364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4" name="Oval 163">
            <a:extLst>
              <a:ext uri="{FF2B5EF4-FFF2-40B4-BE49-F238E27FC236}">
                <a16:creationId xmlns:a16="http://schemas.microsoft.com/office/drawing/2014/main" id="{E2487A74-CCF0-7F97-5B73-25371465D177}"/>
              </a:ext>
            </a:extLst>
          </p:cNvPr>
          <p:cNvSpPr/>
          <p:nvPr/>
        </p:nvSpPr>
        <p:spPr>
          <a:xfrm>
            <a:off x="6851717" y="36433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5" name="Oval 164">
            <a:extLst>
              <a:ext uri="{FF2B5EF4-FFF2-40B4-BE49-F238E27FC236}">
                <a16:creationId xmlns:a16="http://schemas.microsoft.com/office/drawing/2014/main" id="{C066B4BE-E1A5-7A7B-4C53-80C5EE230501}"/>
              </a:ext>
            </a:extLst>
          </p:cNvPr>
          <p:cNvSpPr/>
          <p:nvPr/>
        </p:nvSpPr>
        <p:spPr>
          <a:xfrm>
            <a:off x="7286078" y="65530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6" name="Oval 165">
            <a:extLst>
              <a:ext uri="{FF2B5EF4-FFF2-40B4-BE49-F238E27FC236}">
                <a16:creationId xmlns:a16="http://schemas.microsoft.com/office/drawing/2014/main" id="{41464986-A24E-0A84-F237-59734F934EB1}"/>
              </a:ext>
            </a:extLst>
          </p:cNvPr>
          <p:cNvSpPr/>
          <p:nvPr/>
        </p:nvSpPr>
        <p:spPr>
          <a:xfrm>
            <a:off x="7677809" y="37425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7" name="Oval 166">
            <a:extLst>
              <a:ext uri="{FF2B5EF4-FFF2-40B4-BE49-F238E27FC236}">
                <a16:creationId xmlns:a16="http://schemas.microsoft.com/office/drawing/2014/main" id="{CD545405-5652-CC50-2F73-53195DECA123}"/>
              </a:ext>
            </a:extLst>
          </p:cNvPr>
          <p:cNvSpPr/>
          <p:nvPr/>
        </p:nvSpPr>
        <p:spPr>
          <a:xfrm>
            <a:off x="8077038" y="65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8" name="Oval 167">
            <a:extLst>
              <a:ext uri="{FF2B5EF4-FFF2-40B4-BE49-F238E27FC236}">
                <a16:creationId xmlns:a16="http://schemas.microsoft.com/office/drawing/2014/main" id="{2779F0C3-94BE-F94C-CF5B-18B1A0561506}"/>
              </a:ext>
            </a:extLst>
          </p:cNvPr>
          <p:cNvSpPr/>
          <p:nvPr/>
        </p:nvSpPr>
        <p:spPr>
          <a:xfrm>
            <a:off x="8315069"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9" name="Oval 168">
            <a:extLst>
              <a:ext uri="{FF2B5EF4-FFF2-40B4-BE49-F238E27FC236}">
                <a16:creationId xmlns:a16="http://schemas.microsoft.com/office/drawing/2014/main" id="{E3C86A86-4572-C648-CB32-D0E522644B5A}"/>
              </a:ext>
            </a:extLst>
          </p:cNvPr>
          <p:cNvSpPr/>
          <p:nvPr/>
        </p:nvSpPr>
        <p:spPr>
          <a:xfrm>
            <a:off x="8517280"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0" name="Oval 169">
            <a:extLst>
              <a:ext uri="{FF2B5EF4-FFF2-40B4-BE49-F238E27FC236}">
                <a16:creationId xmlns:a16="http://schemas.microsoft.com/office/drawing/2014/main" id="{B8F9B40C-F6FC-0225-CC85-1493E98AA244}"/>
              </a:ext>
            </a:extLst>
          </p:cNvPr>
          <p:cNvSpPr/>
          <p:nvPr/>
        </p:nvSpPr>
        <p:spPr>
          <a:xfrm>
            <a:off x="8084319" y="93231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1" name="Oval 170">
            <a:extLst>
              <a:ext uri="{FF2B5EF4-FFF2-40B4-BE49-F238E27FC236}">
                <a16:creationId xmlns:a16="http://schemas.microsoft.com/office/drawing/2014/main" id="{7E019965-B21F-57CC-20A4-E1C545685D1A}"/>
              </a:ext>
            </a:extLst>
          </p:cNvPr>
          <p:cNvSpPr/>
          <p:nvPr/>
        </p:nvSpPr>
        <p:spPr>
          <a:xfrm>
            <a:off x="8320441" y="93286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2" name="Oval 171">
            <a:extLst>
              <a:ext uri="{FF2B5EF4-FFF2-40B4-BE49-F238E27FC236}">
                <a16:creationId xmlns:a16="http://schemas.microsoft.com/office/drawing/2014/main" id="{B6F12E5E-8230-F109-F598-A1FC156CCCE0}"/>
              </a:ext>
            </a:extLst>
          </p:cNvPr>
          <p:cNvSpPr/>
          <p:nvPr/>
        </p:nvSpPr>
        <p:spPr>
          <a:xfrm>
            <a:off x="8111684" y="129378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3" name="Oval 172">
            <a:extLst>
              <a:ext uri="{FF2B5EF4-FFF2-40B4-BE49-F238E27FC236}">
                <a16:creationId xmlns:a16="http://schemas.microsoft.com/office/drawing/2014/main" id="{4A3D9563-B45C-F083-D0F1-FAA6817F50C8}"/>
              </a:ext>
            </a:extLst>
          </p:cNvPr>
          <p:cNvSpPr/>
          <p:nvPr/>
        </p:nvSpPr>
        <p:spPr>
          <a:xfrm>
            <a:off x="8315722" y="129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4" name="Oval 173">
            <a:extLst>
              <a:ext uri="{FF2B5EF4-FFF2-40B4-BE49-F238E27FC236}">
                <a16:creationId xmlns:a16="http://schemas.microsoft.com/office/drawing/2014/main" id="{B52045DA-8C09-37E6-DDD2-60A7DDB0C0ED}"/>
              </a:ext>
            </a:extLst>
          </p:cNvPr>
          <p:cNvSpPr/>
          <p:nvPr/>
        </p:nvSpPr>
        <p:spPr>
          <a:xfrm>
            <a:off x="8307701"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5" name="Oval 174">
            <a:extLst>
              <a:ext uri="{FF2B5EF4-FFF2-40B4-BE49-F238E27FC236}">
                <a16:creationId xmlns:a16="http://schemas.microsoft.com/office/drawing/2014/main" id="{EB25F45C-197C-A85A-1BED-1CF7CBC5F5E6}"/>
              </a:ext>
            </a:extLst>
          </p:cNvPr>
          <p:cNvSpPr/>
          <p:nvPr/>
        </p:nvSpPr>
        <p:spPr>
          <a:xfrm>
            <a:off x="8089458"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6" name="Oval 175">
            <a:extLst>
              <a:ext uri="{FF2B5EF4-FFF2-40B4-BE49-F238E27FC236}">
                <a16:creationId xmlns:a16="http://schemas.microsoft.com/office/drawing/2014/main" id="{3300AC85-A462-DC51-BD6C-4FC626D6EFE9}"/>
              </a:ext>
            </a:extLst>
          </p:cNvPr>
          <p:cNvSpPr/>
          <p:nvPr/>
        </p:nvSpPr>
        <p:spPr>
          <a:xfrm>
            <a:off x="8107611" y="5575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7" name="Oval 176">
            <a:extLst>
              <a:ext uri="{FF2B5EF4-FFF2-40B4-BE49-F238E27FC236}">
                <a16:creationId xmlns:a16="http://schemas.microsoft.com/office/drawing/2014/main" id="{F6A44ADF-2908-20F1-5254-396668179715}"/>
              </a:ext>
            </a:extLst>
          </p:cNvPr>
          <p:cNvSpPr/>
          <p:nvPr/>
        </p:nvSpPr>
        <p:spPr>
          <a:xfrm>
            <a:off x="8314458" y="558305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8" name="Oval 177">
            <a:extLst>
              <a:ext uri="{FF2B5EF4-FFF2-40B4-BE49-F238E27FC236}">
                <a16:creationId xmlns:a16="http://schemas.microsoft.com/office/drawing/2014/main" id="{5271A14D-96AB-F5BA-D5F0-F1AE48A004AF}"/>
              </a:ext>
            </a:extLst>
          </p:cNvPr>
          <p:cNvSpPr/>
          <p:nvPr/>
        </p:nvSpPr>
        <p:spPr>
          <a:xfrm>
            <a:off x="8314458"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9" name="Oval 178">
            <a:extLst>
              <a:ext uri="{FF2B5EF4-FFF2-40B4-BE49-F238E27FC236}">
                <a16:creationId xmlns:a16="http://schemas.microsoft.com/office/drawing/2014/main" id="{88645FD4-5B68-7A18-4DC0-E34571F39EC8}"/>
              </a:ext>
            </a:extLst>
          </p:cNvPr>
          <p:cNvSpPr/>
          <p:nvPr/>
        </p:nvSpPr>
        <p:spPr>
          <a:xfrm>
            <a:off x="9335670" y="6672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0" name="Oval 179">
            <a:extLst>
              <a:ext uri="{FF2B5EF4-FFF2-40B4-BE49-F238E27FC236}">
                <a16:creationId xmlns:a16="http://schemas.microsoft.com/office/drawing/2014/main" id="{459B8BD2-9741-C6A0-70BD-7954417B3213}"/>
              </a:ext>
            </a:extLst>
          </p:cNvPr>
          <p:cNvSpPr/>
          <p:nvPr/>
        </p:nvSpPr>
        <p:spPr>
          <a:xfrm>
            <a:off x="9763124" y="6745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1" name="Oval 180">
            <a:extLst>
              <a:ext uri="{FF2B5EF4-FFF2-40B4-BE49-F238E27FC236}">
                <a16:creationId xmlns:a16="http://schemas.microsoft.com/office/drawing/2014/main" id="{EBE89B35-FD49-060F-79F3-2F21EB83D7D9}"/>
              </a:ext>
            </a:extLst>
          </p:cNvPr>
          <p:cNvSpPr/>
          <p:nvPr/>
        </p:nvSpPr>
        <p:spPr>
          <a:xfrm>
            <a:off x="9355583" y="9568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2" name="Oval 181">
            <a:extLst>
              <a:ext uri="{FF2B5EF4-FFF2-40B4-BE49-F238E27FC236}">
                <a16:creationId xmlns:a16="http://schemas.microsoft.com/office/drawing/2014/main" id="{AB85B750-4F70-02A9-A5B1-81117112478F}"/>
              </a:ext>
            </a:extLst>
          </p:cNvPr>
          <p:cNvSpPr/>
          <p:nvPr/>
        </p:nvSpPr>
        <p:spPr>
          <a:xfrm>
            <a:off x="9366577" y="128241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3" name="Oval 182">
            <a:extLst>
              <a:ext uri="{FF2B5EF4-FFF2-40B4-BE49-F238E27FC236}">
                <a16:creationId xmlns:a16="http://schemas.microsoft.com/office/drawing/2014/main" id="{CFB0F585-365A-9FEF-FB9A-D6FAD502C363}"/>
              </a:ext>
            </a:extLst>
          </p:cNvPr>
          <p:cNvSpPr/>
          <p:nvPr/>
        </p:nvSpPr>
        <p:spPr>
          <a:xfrm>
            <a:off x="9571699" y="254715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4" name="Oval 183">
            <a:extLst>
              <a:ext uri="{FF2B5EF4-FFF2-40B4-BE49-F238E27FC236}">
                <a16:creationId xmlns:a16="http://schemas.microsoft.com/office/drawing/2014/main" id="{69614868-357E-2EAA-7C7D-42A594098C48}"/>
              </a:ext>
            </a:extLst>
          </p:cNvPr>
          <p:cNvSpPr/>
          <p:nvPr/>
        </p:nvSpPr>
        <p:spPr>
          <a:xfrm>
            <a:off x="9577028" y="286624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5" name="Oval 184">
            <a:extLst>
              <a:ext uri="{FF2B5EF4-FFF2-40B4-BE49-F238E27FC236}">
                <a16:creationId xmlns:a16="http://schemas.microsoft.com/office/drawing/2014/main" id="{1BF982DD-F734-40B7-F5E4-2AF9471168AB}"/>
              </a:ext>
            </a:extLst>
          </p:cNvPr>
          <p:cNvSpPr/>
          <p:nvPr/>
        </p:nvSpPr>
        <p:spPr>
          <a:xfrm>
            <a:off x="9348459" y="422423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9" name="Oval 188">
            <a:extLst>
              <a:ext uri="{FF2B5EF4-FFF2-40B4-BE49-F238E27FC236}">
                <a16:creationId xmlns:a16="http://schemas.microsoft.com/office/drawing/2014/main" id="{B1980541-C2CD-E7A1-BF3C-32047564A847}"/>
              </a:ext>
            </a:extLst>
          </p:cNvPr>
          <p:cNvSpPr/>
          <p:nvPr/>
        </p:nvSpPr>
        <p:spPr>
          <a:xfrm>
            <a:off x="9359210" y="556077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0" name="Oval 189">
            <a:extLst>
              <a:ext uri="{FF2B5EF4-FFF2-40B4-BE49-F238E27FC236}">
                <a16:creationId xmlns:a16="http://schemas.microsoft.com/office/drawing/2014/main" id="{D4EC9943-95EE-0F97-869D-E646ED69672F}"/>
              </a:ext>
            </a:extLst>
          </p:cNvPr>
          <p:cNvSpPr/>
          <p:nvPr/>
        </p:nvSpPr>
        <p:spPr>
          <a:xfrm>
            <a:off x="9579485" y="55661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1" name="Oval 190">
            <a:extLst>
              <a:ext uri="{FF2B5EF4-FFF2-40B4-BE49-F238E27FC236}">
                <a16:creationId xmlns:a16="http://schemas.microsoft.com/office/drawing/2014/main" id="{4FF71960-8DAA-FA4E-635D-2D52CAF289DA}"/>
              </a:ext>
            </a:extLst>
          </p:cNvPr>
          <p:cNvSpPr/>
          <p:nvPr/>
        </p:nvSpPr>
        <p:spPr>
          <a:xfrm>
            <a:off x="9786570" y="590519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2" name="Oval 191">
            <a:extLst>
              <a:ext uri="{FF2B5EF4-FFF2-40B4-BE49-F238E27FC236}">
                <a16:creationId xmlns:a16="http://schemas.microsoft.com/office/drawing/2014/main" id="{32192B5F-6704-F5B1-0AA7-04C592C018EA}"/>
              </a:ext>
            </a:extLst>
          </p:cNvPr>
          <p:cNvSpPr/>
          <p:nvPr/>
        </p:nvSpPr>
        <p:spPr>
          <a:xfrm>
            <a:off x="10594175" y="3621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4" name="Oval 193">
            <a:extLst>
              <a:ext uri="{FF2B5EF4-FFF2-40B4-BE49-F238E27FC236}">
                <a16:creationId xmlns:a16="http://schemas.microsoft.com/office/drawing/2014/main" id="{F6AF0010-7E34-31AA-6A80-AAD8DF65DD6B}"/>
              </a:ext>
            </a:extLst>
          </p:cNvPr>
          <p:cNvSpPr/>
          <p:nvPr/>
        </p:nvSpPr>
        <p:spPr>
          <a:xfrm>
            <a:off x="10809118"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6" name="Oval 195">
            <a:extLst>
              <a:ext uri="{FF2B5EF4-FFF2-40B4-BE49-F238E27FC236}">
                <a16:creationId xmlns:a16="http://schemas.microsoft.com/office/drawing/2014/main" id="{A2E7047D-862C-A539-7CBD-E089560A98E6}"/>
              </a:ext>
            </a:extLst>
          </p:cNvPr>
          <p:cNvSpPr/>
          <p:nvPr/>
        </p:nvSpPr>
        <p:spPr>
          <a:xfrm>
            <a:off x="10603432"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7" name="Oval 196">
            <a:extLst>
              <a:ext uri="{FF2B5EF4-FFF2-40B4-BE49-F238E27FC236}">
                <a16:creationId xmlns:a16="http://schemas.microsoft.com/office/drawing/2014/main" id="{79E2415D-AD92-2E40-68D9-FEA4A6B10BC1}"/>
              </a:ext>
            </a:extLst>
          </p:cNvPr>
          <p:cNvSpPr/>
          <p:nvPr/>
        </p:nvSpPr>
        <p:spPr>
          <a:xfrm>
            <a:off x="10813381" y="65815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8" name="Oval 197">
            <a:extLst>
              <a:ext uri="{FF2B5EF4-FFF2-40B4-BE49-F238E27FC236}">
                <a16:creationId xmlns:a16="http://schemas.microsoft.com/office/drawing/2014/main" id="{F22DAEDC-24AD-FCE9-9702-01A2D692B02B}"/>
              </a:ext>
            </a:extLst>
          </p:cNvPr>
          <p:cNvSpPr/>
          <p:nvPr/>
        </p:nvSpPr>
        <p:spPr>
          <a:xfrm>
            <a:off x="11017517" y="66081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9" name="Oval 198">
            <a:extLst>
              <a:ext uri="{FF2B5EF4-FFF2-40B4-BE49-F238E27FC236}">
                <a16:creationId xmlns:a16="http://schemas.microsoft.com/office/drawing/2014/main" id="{8654D844-2E08-3E7C-F385-8AD335621056}"/>
              </a:ext>
            </a:extLst>
          </p:cNvPr>
          <p:cNvSpPr/>
          <p:nvPr/>
        </p:nvSpPr>
        <p:spPr>
          <a:xfrm>
            <a:off x="10591807" y="9382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1" name="Oval 200">
            <a:extLst>
              <a:ext uri="{FF2B5EF4-FFF2-40B4-BE49-F238E27FC236}">
                <a16:creationId xmlns:a16="http://schemas.microsoft.com/office/drawing/2014/main" id="{80CD2218-018D-B93B-39B3-CB4D3A95FB79}"/>
              </a:ext>
            </a:extLst>
          </p:cNvPr>
          <p:cNvSpPr/>
          <p:nvPr/>
        </p:nvSpPr>
        <p:spPr>
          <a:xfrm>
            <a:off x="11032049" y="9382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3" name="Oval 202">
            <a:extLst>
              <a:ext uri="{FF2B5EF4-FFF2-40B4-BE49-F238E27FC236}">
                <a16:creationId xmlns:a16="http://schemas.microsoft.com/office/drawing/2014/main" id="{974B0A9D-EAE7-C84B-4100-171A18B36728}"/>
              </a:ext>
            </a:extLst>
          </p:cNvPr>
          <p:cNvSpPr/>
          <p:nvPr/>
        </p:nvSpPr>
        <p:spPr>
          <a:xfrm>
            <a:off x="10601416"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4" name="Oval 203">
            <a:extLst>
              <a:ext uri="{FF2B5EF4-FFF2-40B4-BE49-F238E27FC236}">
                <a16:creationId xmlns:a16="http://schemas.microsoft.com/office/drawing/2014/main" id="{C5671B31-1B8A-12DE-C691-FA0881A0C8D0}"/>
              </a:ext>
            </a:extLst>
          </p:cNvPr>
          <p:cNvSpPr/>
          <p:nvPr/>
        </p:nvSpPr>
        <p:spPr>
          <a:xfrm>
            <a:off x="10824304" y="127311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5" name="Oval 204">
            <a:extLst>
              <a:ext uri="{FF2B5EF4-FFF2-40B4-BE49-F238E27FC236}">
                <a16:creationId xmlns:a16="http://schemas.microsoft.com/office/drawing/2014/main" id="{FB6DDDE5-C777-8AF9-7D4D-DB40AD056C44}"/>
              </a:ext>
            </a:extLst>
          </p:cNvPr>
          <p:cNvSpPr/>
          <p:nvPr/>
        </p:nvSpPr>
        <p:spPr>
          <a:xfrm>
            <a:off x="11041658"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6" name="Oval 205">
            <a:extLst>
              <a:ext uri="{FF2B5EF4-FFF2-40B4-BE49-F238E27FC236}">
                <a16:creationId xmlns:a16="http://schemas.microsoft.com/office/drawing/2014/main" id="{4E79BB23-ED27-4FEC-E20C-062261800670}"/>
              </a:ext>
            </a:extLst>
          </p:cNvPr>
          <p:cNvSpPr/>
          <p:nvPr/>
        </p:nvSpPr>
        <p:spPr>
          <a:xfrm>
            <a:off x="10605124" y="159452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7" name="Oval 206">
            <a:extLst>
              <a:ext uri="{FF2B5EF4-FFF2-40B4-BE49-F238E27FC236}">
                <a16:creationId xmlns:a16="http://schemas.microsoft.com/office/drawing/2014/main" id="{1E254DDC-6E77-748D-8FF4-6D9338A61BDA}"/>
              </a:ext>
            </a:extLst>
          </p:cNvPr>
          <p:cNvSpPr/>
          <p:nvPr/>
        </p:nvSpPr>
        <p:spPr>
          <a:xfrm>
            <a:off x="10828012"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8" name="Oval 207">
            <a:extLst>
              <a:ext uri="{FF2B5EF4-FFF2-40B4-BE49-F238E27FC236}">
                <a16:creationId xmlns:a16="http://schemas.microsoft.com/office/drawing/2014/main" id="{67C5B3E2-9932-9879-6AC5-CBFBA299671B}"/>
              </a:ext>
            </a:extLst>
          </p:cNvPr>
          <p:cNvSpPr/>
          <p:nvPr/>
        </p:nvSpPr>
        <p:spPr>
          <a:xfrm>
            <a:off x="11041614" y="159107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9" name="Oval 208">
            <a:extLst>
              <a:ext uri="{FF2B5EF4-FFF2-40B4-BE49-F238E27FC236}">
                <a16:creationId xmlns:a16="http://schemas.microsoft.com/office/drawing/2014/main" id="{477CB2AB-93AB-66F4-CC54-D1B1EA970583}"/>
              </a:ext>
            </a:extLst>
          </p:cNvPr>
          <p:cNvSpPr/>
          <p:nvPr/>
        </p:nvSpPr>
        <p:spPr>
          <a:xfrm>
            <a:off x="10834937" y="19236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0" name="Oval 209">
            <a:extLst>
              <a:ext uri="{FF2B5EF4-FFF2-40B4-BE49-F238E27FC236}">
                <a16:creationId xmlns:a16="http://schemas.microsoft.com/office/drawing/2014/main" id="{E2574129-8736-785B-379A-43D8CA15F575}"/>
              </a:ext>
            </a:extLst>
          </p:cNvPr>
          <p:cNvSpPr/>
          <p:nvPr/>
        </p:nvSpPr>
        <p:spPr>
          <a:xfrm>
            <a:off x="10815072" y="25263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1" name="Oval 210">
            <a:extLst>
              <a:ext uri="{FF2B5EF4-FFF2-40B4-BE49-F238E27FC236}">
                <a16:creationId xmlns:a16="http://schemas.microsoft.com/office/drawing/2014/main" id="{302E36C6-56D2-E5FF-21B9-09BE4F69AC48}"/>
              </a:ext>
            </a:extLst>
          </p:cNvPr>
          <p:cNvSpPr/>
          <p:nvPr/>
        </p:nvSpPr>
        <p:spPr>
          <a:xfrm>
            <a:off x="10824843" y="28563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2" name="Oval 211">
            <a:extLst>
              <a:ext uri="{FF2B5EF4-FFF2-40B4-BE49-F238E27FC236}">
                <a16:creationId xmlns:a16="http://schemas.microsoft.com/office/drawing/2014/main" id="{563B80A1-07AE-7A63-E64C-934270B594AC}"/>
              </a:ext>
            </a:extLst>
          </p:cNvPr>
          <p:cNvSpPr/>
          <p:nvPr/>
        </p:nvSpPr>
        <p:spPr>
          <a:xfrm>
            <a:off x="10831211" y="31795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3" name="Oval 212">
            <a:extLst>
              <a:ext uri="{FF2B5EF4-FFF2-40B4-BE49-F238E27FC236}">
                <a16:creationId xmlns:a16="http://schemas.microsoft.com/office/drawing/2014/main" id="{3E708E00-4CAE-1E73-D753-7AB43573D92E}"/>
              </a:ext>
            </a:extLst>
          </p:cNvPr>
          <p:cNvSpPr/>
          <p:nvPr/>
        </p:nvSpPr>
        <p:spPr>
          <a:xfrm>
            <a:off x="11029349"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4" name="Oval 213">
            <a:extLst>
              <a:ext uri="{FF2B5EF4-FFF2-40B4-BE49-F238E27FC236}">
                <a16:creationId xmlns:a16="http://schemas.microsoft.com/office/drawing/2014/main" id="{702540BF-BC46-9ADA-4AEF-EA58F3A17F82}"/>
              </a:ext>
            </a:extLst>
          </p:cNvPr>
          <p:cNvSpPr/>
          <p:nvPr/>
        </p:nvSpPr>
        <p:spPr>
          <a:xfrm>
            <a:off x="10612736" y="36069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5" name="Oval 214">
            <a:extLst>
              <a:ext uri="{FF2B5EF4-FFF2-40B4-BE49-F238E27FC236}">
                <a16:creationId xmlns:a16="http://schemas.microsoft.com/office/drawing/2014/main" id="{C69E3661-FB0D-4C1A-D0A4-77FD6FA4565A}"/>
              </a:ext>
            </a:extLst>
          </p:cNvPr>
          <p:cNvSpPr/>
          <p:nvPr/>
        </p:nvSpPr>
        <p:spPr>
          <a:xfrm>
            <a:off x="10618065" y="42392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8" name="Oval 217">
            <a:extLst>
              <a:ext uri="{FF2B5EF4-FFF2-40B4-BE49-F238E27FC236}">
                <a16:creationId xmlns:a16="http://schemas.microsoft.com/office/drawing/2014/main" id="{22CF15FA-4691-526E-7067-BFE8EB12BD2B}"/>
              </a:ext>
            </a:extLst>
          </p:cNvPr>
          <p:cNvSpPr/>
          <p:nvPr/>
        </p:nvSpPr>
        <p:spPr>
          <a:xfrm>
            <a:off x="10824253" y="42314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9" name="Oval 218">
            <a:extLst>
              <a:ext uri="{FF2B5EF4-FFF2-40B4-BE49-F238E27FC236}">
                <a16:creationId xmlns:a16="http://schemas.microsoft.com/office/drawing/2014/main" id="{FCC02996-50A8-AE77-5FD2-9ED1589DEF37}"/>
              </a:ext>
            </a:extLst>
          </p:cNvPr>
          <p:cNvSpPr/>
          <p:nvPr/>
        </p:nvSpPr>
        <p:spPr>
          <a:xfrm>
            <a:off x="11028870"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0" name="Oval 219">
            <a:extLst>
              <a:ext uri="{FF2B5EF4-FFF2-40B4-BE49-F238E27FC236}">
                <a16:creationId xmlns:a16="http://schemas.microsoft.com/office/drawing/2014/main" id="{86262714-2453-91DA-7A81-7F1B06ED1555}"/>
              </a:ext>
            </a:extLst>
          </p:cNvPr>
          <p:cNvSpPr/>
          <p:nvPr/>
        </p:nvSpPr>
        <p:spPr>
          <a:xfrm>
            <a:off x="10606756" y="55560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1" name="Oval 220">
            <a:extLst>
              <a:ext uri="{FF2B5EF4-FFF2-40B4-BE49-F238E27FC236}">
                <a16:creationId xmlns:a16="http://schemas.microsoft.com/office/drawing/2014/main" id="{F40B4B30-220B-7CCC-4753-630D37305363}"/>
              </a:ext>
            </a:extLst>
          </p:cNvPr>
          <p:cNvSpPr/>
          <p:nvPr/>
        </p:nvSpPr>
        <p:spPr>
          <a:xfrm>
            <a:off x="10813603" y="556369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2" name="Oval 221">
            <a:extLst>
              <a:ext uri="{FF2B5EF4-FFF2-40B4-BE49-F238E27FC236}">
                <a16:creationId xmlns:a16="http://schemas.microsoft.com/office/drawing/2014/main" id="{A7B17706-FFF6-2957-41BB-86197E21CF6F}"/>
              </a:ext>
            </a:extLst>
          </p:cNvPr>
          <p:cNvSpPr/>
          <p:nvPr/>
        </p:nvSpPr>
        <p:spPr>
          <a:xfrm>
            <a:off x="10617343" y="619942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3" name="Oval 222">
            <a:extLst>
              <a:ext uri="{FF2B5EF4-FFF2-40B4-BE49-F238E27FC236}">
                <a16:creationId xmlns:a16="http://schemas.microsoft.com/office/drawing/2014/main" id="{BD5757C9-273D-E8B0-1F2E-5F67D2A14C5C}"/>
              </a:ext>
            </a:extLst>
          </p:cNvPr>
          <p:cNvSpPr/>
          <p:nvPr/>
        </p:nvSpPr>
        <p:spPr>
          <a:xfrm>
            <a:off x="10824190" y="620703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4" name="Oval 223">
            <a:extLst>
              <a:ext uri="{FF2B5EF4-FFF2-40B4-BE49-F238E27FC236}">
                <a16:creationId xmlns:a16="http://schemas.microsoft.com/office/drawing/2014/main" id="{5CDEF5AA-744F-E816-FC2A-CC389098F004}"/>
              </a:ext>
            </a:extLst>
          </p:cNvPr>
          <p:cNvSpPr/>
          <p:nvPr/>
        </p:nvSpPr>
        <p:spPr>
          <a:xfrm>
            <a:off x="11028870" y="620761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5" name="Oval 224">
            <a:extLst>
              <a:ext uri="{FF2B5EF4-FFF2-40B4-BE49-F238E27FC236}">
                <a16:creationId xmlns:a16="http://schemas.microsoft.com/office/drawing/2014/main" id="{6A365C54-CBBC-F6AF-325B-4D55F041A616}"/>
              </a:ext>
            </a:extLst>
          </p:cNvPr>
          <p:cNvSpPr/>
          <p:nvPr/>
        </p:nvSpPr>
        <p:spPr>
          <a:xfrm>
            <a:off x="11443823" y="654416"/>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6" name="Oval 225">
            <a:extLst>
              <a:ext uri="{FF2B5EF4-FFF2-40B4-BE49-F238E27FC236}">
                <a16:creationId xmlns:a16="http://schemas.microsoft.com/office/drawing/2014/main" id="{F4C67D91-80CB-FA78-02A6-D53D08D8A68F}"/>
              </a:ext>
            </a:extLst>
          </p:cNvPr>
          <p:cNvSpPr/>
          <p:nvPr/>
        </p:nvSpPr>
        <p:spPr>
          <a:xfrm>
            <a:off x="11443823" y="959817"/>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 name="Oval 6">
            <a:extLst>
              <a:ext uri="{FF2B5EF4-FFF2-40B4-BE49-F238E27FC236}">
                <a16:creationId xmlns:a16="http://schemas.microsoft.com/office/drawing/2014/main" id="{BD63B28E-EE07-AF51-EFA7-337FBDCFA70C}"/>
              </a:ext>
            </a:extLst>
          </p:cNvPr>
          <p:cNvSpPr/>
          <p:nvPr/>
        </p:nvSpPr>
        <p:spPr>
          <a:xfrm>
            <a:off x="10805360" y="94309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 name="Oval 14">
            <a:extLst>
              <a:ext uri="{FF2B5EF4-FFF2-40B4-BE49-F238E27FC236}">
                <a16:creationId xmlns:a16="http://schemas.microsoft.com/office/drawing/2014/main" id="{8DAB5982-C977-6428-31A5-8282A0C29E4B}"/>
              </a:ext>
            </a:extLst>
          </p:cNvPr>
          <p:cNvSpPr/>
          <p:nvPr/>
        </p:nvSpPr>
        <p:spPr>
          <a:xfrm>
            <a:off x="3305015" y="15967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3E0DB553-E141-6B58-3218-5617E680AECE}"/>
              </a:ext>
            </a:extLst>
          </p:cNvPr>
          <p:cNvSpPr/>
          <p:nvPr/>
        </p:nvSpPr>
        <p:spPr>
          <a:xfrm>
            <a:off x="3522368" y="15891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 name="Oval 2">
            <a:extLst>
              <a:ext uri="{FF2B5EF4-FFF2-40B4-BE49-F238E27FC236}">
                <a16:creationId xmlns:a16="http://schemas.microsoft.com/office/drawing/2014/main" id="{78A08C47-5327-91F0-E29D-F5AF5A4DCC36}"/>
              </a:ext>
            </a:extLst>
          </p:cNvPr>
          <p:cNvSpPr/>
          <p:nvPr/>
        </p:nvSpPr>
        <p:spPr>
          <a:xfrm>
            <a:off x="3104391" y="25637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 name="Oval 16">
            <a:extLst>
              <a:ext uri="{FF2B5EF4-FFF2-40B4-BE49-F238E27FC236}">
                <a16:creationId xmlns:a16="http://schemas.microsoft.com/office/drawing/2014/main" id="{06692707-86B9-B788-B14F-549D8D0E01AB}"/>
              </a:ext>
            </a:extLst>
          </p:cNvPr>
          <p:cNvSpPr/>
          <p:nvPr/>
        </p:nvSpPr>
        <p:spPr>
          <a:xfrm>
            <a:off x="3100360" y="286514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137266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615A5C61-7129-5C57-2835-D2332576B1A9}"/>
              </a:ext>
            </a:extLst>
          </p:cNvPr>
          <p:cNvGraphicFramePr>
            <a:graphicFrameLocks noGrp="1"/>
          </p:cNvGraphicFramePr>
          <p:nvPr/>
        </p:nvGraphicFramePr>
        <p:xfrm>
          <a:off x="3069338" y="4233547"/>
          <a:ext cx="8770272" cy="2254456"/>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1637986370"/>
                    </a:ext>
                  </a:extLst>
                </a:gridCol>
                <a:gridCol w="208816">
                  <a:extLst>
                    <a:ext uri="{9D8B030D-6E8A-4147-A177-3AD203B41FA5}">
                      <a16:colId xmlns:a16="http://schemas.microsoft.com/office/drawing/2014/main" val="1376958241"/>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95574641"/>
                    </a:ext>
                  </a:extLst>
                </a:gridCol>
                <a:gridCol w="208816">
                  <a:extLst>
                    <a:ext uri="{9D8B030D-6E8A-4147-A177-3AD203B41FA5}">
                      <a16:colId xmlns:a16="http://schemas.microsoft.com/office/drawing/2014/main" val="387108657"/>
                    </a:ext>
                  </a:extLst>
                </a:gridCol>
                <a:gridCol w="626448">
                  <a:extLst>
                    <a:ext uri="{9D8B030D-6E8A-4147-A177-3AD203B41FA5}">
                      <a16:colId xmlns:a16="http://schemas.microsoft.com/office/drawing/2014/main" val="1085174259"/>
                    </a:ext>
                  </a:extLst>
                </a:gridCol>
                <a:gridCol w="208816">
                  <a:extLst>
                    <a:ext uri="{9D8B030D-6E8A-4147-A177-3AD203B41FA5}">
                      <a16:colId xmlns:a16="http://schemas.microsoft.com/office/drawing/2014/main" val="2601119696"/>
                    </a:ext>
                  </a:extLst>
                </a:gridCol>
                <a:gridCol w="208816">
                  <a:extLst>
                    <a:ext uri="{9D8B030D-6E8A-4147-A177-3AD203B41FA5}">
                      <a16:colId xmlns:a16="http://schemas.microsoft.com/office/drawing/2014/main" val="1195173026"/>
                    </a:ext>
                  </a:extLst>
                </a:gridCol>
                <a:gridCol w="208816">
                  <a:extLst>
                    <a:ext uri="{9D8B030D-6E8A-4147-A177-3AD203B41FA5}">
                      <a16:colId xmlns:a16="http://schemas.microsoft.com/office/drawing/2014/main" val="3120736561"/>
                    </a:ext>
                  </a:extLst>
                </a:gridCol>
                <a:gridCol w="626448">
                  <a:extLst>
                    <a:ext uri="{9D8B030D-6E8A-4147-A177-3AD203B41FA5}">
                      <a16:colId xmlns:a16="http://schemas.microsoft.com/office/drawing/2014/main" val="2165307791"/>
                    </a:ext>
                  </a:extLst>
                </a:gridCol>
                <a:gridCol w="208816">
                  <a:extLst>
                    <a:ext uri="{9D8B030D-6E8A-4147-A177-3AD203B41FA5}">
                      <a16:colId xmlns:a16="http://schemas.microsoft.com/office/drawing/2014/main" val="1361845207"/>
                    </a:ext>
                  </a:extLst>
                </a:gridCol>
                <a:gridCol w="208816">
                  <a:extLst>
                    <a:ext uri="{9D8B030D-6E8A-4147-A177-3AD203B41FA5}">
                      <a16:colId xmlns:a16="http://schemas.microsoft.com/office/drawing/2014/main" val="282807279"/>
                    </a:ext>
                  </a:extLst>
                </a:gridCol>
                <a:gridCol w="208816">
                  <a:extLst>
                    <a:ext uri="{9D8B030D-6E8A-4147-A177-3AD203B41FA5}">
                      <a16:colId xmlns:a16="http://schemas.microsoft.com/office/drawing/2014/main" val="4240583538"/>
                    </a:ext>
                  </a:extLst>
                </a:gridCol>
                <a:gridCol w="626448">
                  <a:extLst>
                    <a:ext uri="{9D8B030D-6E8A-4147-A177-3AD203B41FA5}">
                      <a16:colId xmlns:a16="http://schemas.microsoft.com/office/drawing/2014/main" val="2336051364"/>
                    </a:ext>
                  </a:extLst>
                </a:gridCol>
                <a:gridCol w="208816">
                  <a:extLst>
                    <a:ext uri="{9D8B030D-6E8A-4147-A177-3AD203B41FA5}">
                      <a16:colId xmlns:a16="http://schemas.microsoft.com/office/drawing/2014/main" val="971355541"/>
                    </a:ext>
                  </a:extLst>
                </a:gridCol>
                <a:gridCol w="208816">
                  <a:extLst>
                    <a:ext uri="{9D8B030D-6E8A-4147-A177-3AD203B41FA5}">
                      <a16:colId xmlns:a16="http://schemas.microsoft.com/office/drawing/2014/main" val="743607704"/>
                    </a:ext>
                  </a:extLst>
                </a:gridCol>
                <a:gridCol w="208816">
                  <a:extLst>
                    <a:ext uri="{9D8B030D-6E8A-4147-A177-3AD203B41FA5}">
                      <a16:colId xmlns:a16="http://schemas.microsoft.com/office/drawing/2014/main" val="407103122"/>
                    </a:ext>
                  </a:extLst>
                </a:gridCol>
                <a:gridCol w="626448">
                  <a:extLst>
                    <a:ext uri="{9D8B030D-6E8A-4147-A177-3AD203B41FA5}">
                      <a16:colId xmlns:a16="http://schemas.microsoft.com/office/drawing/2014/main" val="852235181"/>
                    </a:ext>
                  </a:extLst>
                </a:gridCol>
                <a:gridCol w="208816">
                  <a:extLst>
                    <a:ext uri="{9D8B030D-6E8A-4147-A177-3AD203B41FA5}">
                      <a16:colId xmlns:a16="http://schemas.microsoft.com/office/drawing/2014/main" val="1078643693"/>
                    </a:ext>
                  </a:extLst>
                </a:gridCol>
                <a:gridCol w="208816">
                  <a:extLst>
                    <a:ext uri="{9D8B030D-6E8A-4147-A177-3AD203B41FA5}">
                      <a16:colId xmlns:a16="http://schemas.microsoft.com/office/drawing/2014/main" val="4025198974"/>
                    </a:ext>
                  </a:extLst>
                </a:gridCol>
                <a:gridCol w="208816">
                  <a:extLst>
                    <a:ext uri="{9D8B030D-6E8A-4147-A177-3AD203B41FA5}">
                      <a16:colId xmlns:a16="http://schemas.microsoft.com/office/drawing/2014/main" val="3350260840"/>
                    </a:ext>
                  </a:extLst>
                </a:gridCol>
                <a:gridCol w="626448">
                  <a:extLst>
                    <a:ext uri="{9D8B030D-6E8A-4147-A177-3AD203B41FA5}">
                      <a16:colId xmlns:a16="http://schemas.microsoft.com/office/drawing/2014/main" val="4269205053"/>
                    </a:ext>
                  </a:extLst>
                </a:gridCol>
                <a:gridCol w="208816">
                  <a:extLst>
                    <a:ext uri="{9D8B030D-6E8A-4147-A177-3AD203B41FA5}">
                      <a16:colId xmlns:a16="http://schemas.microsoft.com/office/drawing/2014/main" val="601829528"/>
                    </a:ext>
                  </a:extLst>
                </a:gridCol>
                <a:gridCol w="208816">
                  <a:extLst>
                    <a:ext uri="{9D8B030D-6E8A-4147-A177-3AD203B41FA5}">
                      <a16:colId xmlns:a16="http://schemas.microsoft.com/office/drawing/2014/main" val="4096479151"/>
                    </a:ext>
                  </a:extLst>
                </a:gridCol>
                <a:gridCol w="208816">
                  <a:extLst>
                    <a:ext uri="{9D8B030D-6E8A-4147-A177-3AD203B41FA5}">
                      <a16:colId xmlns:a16="http://schemas.microsoft.com/office/drawing/2014/main" val="684890895"/>
                    </a:ext>
                  </a:extLst>
                </a:gridCol>
                <a:gridCol w="626448">
                  <a:extLst>
                    <a:ext uri="{9D8B030D-6E8A-4147-A177-3AD203B41FA5}">
                      <a16:colId xmlns:a16="http://schemas.microsoft.com/office/drawing/2014/main" val="3603553272"/>
                    </a:ext>
                  </a:extLst>
                </a:gridCol>
              </a:tblGrid>
              <a:tr h="288066">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823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75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876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2308901"/>
                  </a:ext>
                </a:extLst>
              </a:tr>
              <a:tr h="34176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1310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876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p:cNvGraphicFramePr>
          <p:nvPr/>
        </p:nvGraphicFramePr>
        <p:xfrm>
          <a:off x="3069338" y="1235065"/>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530578026"/>
                    </a:ext>
                  </a:extLst>
                </a:gridCol>
                <a:gridCol w="208816">
                  <a:extLst>
                    <a:ext uri="{9D8B030D-6E8A-4147-A177-3AD203B41FA5}">
                      <a16:colId xmlns:a16="http://schemas.microsoft.com/office/drawing/2014/main" val="2155145300"/>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2353231465"/>
                    </a:ext>
                  </a:extLst>
                </a:gridCol>
                <a:gridCol w="208816">
                  <a:extLst>
                    <a:ext uri="{9D8B030D-6E8A-4147-A177-3AD203B41FA5}">
                      <a16:colId xmlns:a16="http://schemas.microsoft.com/office/drawing/2014/main" val="1875674935"/>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900995904"/>
                    </a:ext>
                  </a:extLst>
                </a:gridCol>
                <a:gridCol w="208816">
                  <a:extLst>
                    <a:ext uri="{9D8B030D-6E8A-4147-A177-3AD203B41FA5}">
                      <a16:colId xmlns:a16="http://schemas.microsoft.com/office/drawing/2014/main" val="3237775832"/>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4088883011"/>
                    </a:ext>
                  </a:extLst>
                </a:gridCol>
                <a:gridCol w="208816">
                  <a:extLst>
                    <a:ext uri="{9D8B030D-6E8A-4147-A177-3AD203B41FA5}">
                      <a16:colId xmlns:a16="http://schemas.microsoft.com/office/drawing/2014/main" val="4282663360"/>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1965453429"/>
                    </a:ext>
                  </a:extLst>
                </a:gridCol>
                <a:gridCol w="208816">
                  <a:extLst>
                    <a:ext uri="{9D8B030D-6E8A-4147-A177-3AD203B41FA5}">
                      <a16:colId xmlns:a16="http://schemas.microsoft.com/office/drawing/2014/main" val="1104323403"/>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1209333342"/>
                    </a:ext>
                  </a:extLst>
                </a:gridCol>
                <a:gridCol w="208816">
                  <a:extLst>
                    <a:ext uri="{9D8B030D-6E8A-4147-A177-3AD203B41FA5}">
                      <a16:colId xmlns:a16="http://schemas.microsoft.com/office/drawing/2014/main" val="417924150"/>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2841917969"/>
                    </a:ext>
                  </a:extLst>
                </a:gridCol>
                <a:gridCol w="208816">
                  <a:extLst>
                    <a:ext uri="{9D8B030D-6E8A-4147-A177-3AD203B41FA5}">
                      <a16:colId xmlns:a16="http://schemas.microsoft.com/office/drawing/2014/main" val="2910689804"/>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7</a:t>
            </a:fld>
            <a:endParaRPr lang="sv-SE"/>
          </a:p>
        </p:txBody>
      </p:sp>
      <p:sp>
        <p:nvSpPr>
          <p:cNvPr id="4" name="Rectangle 3">
            <a:extLst>
              <a:ext uri="{FF2B5EF4-FFF2-40B4-BE49-F238E27FC236}">
                <a16:creationId xmlns:a16="http://schemas.microsoft.com/office/drawing/2014/main" id="{535AD3C3-8C46-31FA-9644-AC8688E3E15E}"/>
              </a:ext>
            </a:extLst>
          </p:cNvPr>
          <p:cNvSpPr/>
          <p:nvPr/>
        </p:nvSpPr>
        <p:spPr>
          <a:xfrm>
            <a:off x="219765" y="269020"/>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9" name="Rectangle 8">
            <a:extLst>
              <a:ext uri="{FF2B5EF4-FFF2-40B4-BE49-F238E27FC236}">
                <a16:creationId xmlns:a16="http://schemas.microsoft.com/office/drawing/2014/main" id="{9E801BD6-6A61-81F2-E733-992D30F0FFA8}"/>
              </a:ext>
            </a:extLst>
          </p:cNvPr>
          <p:cNvSpPr/>
          <p:nvPr/>
        </p:nvSpPr>
        <p:spPr>
          <a:xfrm>
            <a:off x="1267009" y="910110"/>
            <a:ext cx="1728000"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S1.3 Andra arbetsrelaterade rättigheter</a:t>
            </a:r>
          </a:p>
        </p:txBody>
      </p:sp>
      <p:sp>
        <p:nvSpPr>
          <p:cNvPr id="10" name="Rectangle 9">
            <a:extLst>
              <a:ext uri="{FF2B5EF4-FFF2-40B4-BE49-F238E27FC236}">
                <a16:creationId xmlns:a16="http://schemas.microsoft.com/office/drawing/2014/main" id="{340E246C-69A9-2BCC-3E7D-34596ED2C83B}"/>
              </a:ext>
            </a:extLst>
          </p:cNvPr>
          <p:cNvSpPr/>
          <p:nvPr/>
        </p:nvSpPr>
        <p:spPr>
          <a:xfrm>
            <a:off x="219765" y="1258631"/>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11" name="Rectangle 10">
            <a:extLst>
              <a:ext uri="{FF2B5EF4-FFF2-40B4-BE49-F238E27FC236}">
                <a16:creationId xmlns:a16="http://schemas.microsoft.com/office/drawing/2014/main" id="{97C55C7B-D96B-F6FF-2B9A-FC8C3BF6E1DF}"/>
              </a:ext>
            </a:extLst>
          </p:cNvPr>
          <p:cNvSpPr/>
          <p:nvPr/>
        </p:nvSpPr>
        <p:spPr>
          <a:xfrm>
            <a:off x="219765" y="2248418"/>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12" name="Rectangle 11">
            <a:extLst>
              <a:ext uri="{FF2B5EF4-FFF2-40B4-BE49-F238E27FC236}">
                <a16:creationId xmlns:a16="http://schemas.microsoft.com/office/drawing/2014/main" id="{FD81D18C-EFD4-1955-237C-FF4CE2DC67C2}"/>
              </a:ext>
            </a:extLst>
          </p:cNvPr>
          <p:cNvSpPr/>
          <p:nvPr/>
        </p:nvSpPr>
        <p:spPr>
          <a:xfrm>
            <a:off x="216247" y="3242033"/>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13" name="Rectangle 12">
            <a:extLst>
              <a:ext uri="{FF2B5EF4-FFF2-40B4-BE49-F238E27FC236}">
                <a16:creationId xmlns:a16="http://schemas.microsoft.com/office/drawing/2014/main" id="{BECA48C9-7B22-78D8-B171-79A338120356}"/>
              </a:ext>
            </a:extLst>
          </p:cNvPr>
          <p:cNvSpPr/>
          <p:nvPr/>
        </p:nvSpPr>
        <p:spPr>
          <a:xfrm>
            <a:off x="1267011" y="269019"/>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S1.1. Arbetsvillkor</a:t>
            </a:r>
          </a:p>
        </p:txBody>
      </p:sp>
      <p:sp>
        <p:nvSpPr>
          <p:cNvPr id="14" name="Rectangle 13">
            <a:extLst>
              <a:ext uri="{FF2B5EF4-FFF2-40B4-BE49-F238E27FC236}">
                <a16:creationId xmlns:a16="http://schemas.microsoft.com/office/drawing/2014/main" id="{305586D2-DE82-BBE6-DC5B-7106A6244532}"/>
              </a:ext>
            </a:extLst>
          </p:cNvPr>
          <p:cNvSpPr/>
          <p:nvPr/>
        </p:nvSpPr>
        <p:spPr>
          <a:xfrm>
            <a:off x="1267009" y="594800"/>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S1.2 </a:t>
            </a:r>
            <a:r>
              <a:rPr kumimoji="0" lang="sv-SE" sz="7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35" name="Rectangle 34">
            <a:extLst>
              <a:ext uri="{FF2B5EF4-FFF2-40B4-BE49-F238E27FC236}">
                <a16:creationId xmlns:a16="http://schemas.microsoft.com/office/drawing/2014/main" id="{63E1B8A1-2974-BC54-CB9F-FCC520C580E9}"/>
              </a:ext>
            </a:extLst>
          </p:cNvPr>
          <p:cNvSpPr/>
          <p:nvPr/>
        </p:nvSpPr>
        <p:spPr>
          <a:xfrm>
            <a:off x="1267010" y="1900139"/>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42" name="Rectangle 41">
            <a:extLst>
              <a:ext uri="{FF2B5EF4-FFF2-40B4-BE49-F238E27FC236}">
                <a16:creationId xmlns:a16="http://schemas.microsoft.com/office/drawing/2014/main" id="{1845A116-DD25-1803-ED02-96AA7B99E927}"/>
              </a:ext>
            </a:extLst>
          </p:cNvPr>
          <p:cNvSpPr/>
          <p:nvPr/>
        </p:nvSpPr>
        <p:spPr>
          <a:xfrm>
            <a:off x="1267011" y="1258631"/>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S2.1. Arbetsvillkor</a:t>
            </a:r>
          </a:p>
        </p:txBody>
      </p:sp>
      <p:sp>
        <p:nvSpPr>
          <p:cNvPr id="56" name="Rectangle 55">
            <a:extLst>
              <a:ext uri="{FF2B5EF4-FFF2-40B4-BE49-F238E27FC236}">
                <a16:creationId xmlns:a16="http://schemas.microsoft.com/office/drawing/2014/main" id="{500379BA-4D82-4A69-9673-289E83861C0C}"/>
              </a:ext>
            </a:extLst>
          </p:cNvPr>
          <p:cNvSpPr/>
          <p:nvPr/>
        </p:nvSpPr>
        <p:spPr>
          <a:xfrm>
            <a:off x="1267011" y="1574873"/>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S2.2 </a:t>
            </a:r>
            <a:r>
              <a:rPr kumimoji="0" lang="sv-SE" sz="7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57" name="Rectangle 56">
            <a:extLst>
              <a:ext uri="{FF2B5EF4-FFF2-40B4-BE49-F238E27FC236}">
                <a16:creationId xmlns:a16="http://schemas.microsoft.com/office/drawing/2014/main" id="{638FC781-8FA6-63C8-CC01-B546BA4914A5}"/>
              </a:ext>
            </a:extLst>
          </p:cNvPr>
          <p:cNvSpPr/>
          <p:nvPr/>
        </p:nvSpPr>
        <p:spPr>
          <a:xfrm>
            <a:off x="1267009" y="2892989"/>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S3.3 Urfolks rättigheter</a:t>
            </a:r>
          </a:p>
        </p:txBody>
      </p:sp>
      <p:sp>
        <p:nvSpPr>
          <p:cNvPr id="59" name="Rectangle 58">
            <a:extLst>
              <a:ext uri="{FF2B5EF4-FFF2-40B4-BE49-F238E27FC236}">
                <a16:creationId xmlns:a16="http://schemas.microsoft.com/office/drawing/2014/main" id="{20F14E2D-9F06-164B-CC0F-0F10641BD571}"/>
              </a:ext>
            </a:extLst>
          </p:cNvPr>
          <p:cNvSpPr/>
          <p:nvPr/>
        </p:nvSpPr>
        <p:spPr>
          <a:xfrm>
            <a:off x="1267009" y="2249082"/>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60" name="Rectangle 59">
            <a:extLst>
              <a:ext uri="{FF2B5EF4-FFF2-40B4-BE49-F238E27FC236}">
                <a16:creationId xmlns:a16="http://schemas.microsoft.com/office/drawing/2014/main" id="{F7D0BFEA-8483-19F6-A197-C28C9B3E8C59}"/>
              </a:ext>
            </a:extLst>
          </p:cNvPr>
          <p:cNvSpPr/>
          <p:nvPr/>
        </p:nvSpPr>
        <p:spPr>
          <a:xfrm>
            <a:off x="1267009" y="2560877"/>
            <a:ext cx="17280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7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61" name="Rectangle 60">
            <a:extLst>
              <a:ext uri="{FF2B5EF4-FFF2-40B4-BE49-F238E27FC236}">
                <a16:creationId xmlns:a16="http://schemas.microsoft.com/office/drawing/2014/main" id="{4406C836-958D-F4D2-A3C1-7084B6BDF9DC}"/>
              </a:ext>
            </a:extLst>
          </p:cNvPr>
          <p:cNvSpPr/>
          <p:nvPr/>
        </p:nvSpPr>
        <p:spPr>
          <a:xfrm>
            <a:off x="1267009" y="3877776"/>
            <a:ext cx="1728000" cy="284400"/>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S4.3 Social inkludering </a:t>
            </a:r>
          </a:p>
        </p:txBody>
      </p:sp>
      <p:sp>
        <p:nvSpPr>
          <p:cNvPr id="62" name="Rectangle 61">
            <a:extLst>
              <a:ext uri="{FF2B5EF4-FFF2-40B4-BE49-F238E27FC236}">
                <a16:creationId xmlns:a16="http://schemas.microsoft.com/office/drawing/2014/main" id="{516A0EA3-9C0D-C723-CD6E-E773E08769DB}"/>
              </a:ext>
            </a:extLst>
          </p:cNvPr>
          <p:cNvSpPr/>
          <p:nvPr/>
        </p:nvSpPr>
        <p:spPr>
          <a:xfrm>
            <a:off x="1274092" y="3241457"/>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S4.1 Informations relaterade konsekvenser</a:t>
            </a:r>
          </a:p>
        </p:txBody>
      </p:sp>
      <p:sp>
        <p:nvSpPr>
          <p:cNvPr id="63" name="Rectangle 62">
            <a:extLst>
              <a:ext uri="{FF2B5EF4-FFF2-40B4-BE49-F238E27FC236}">
                <a16:creationId xmlns:a16="http://schemas.microsoft.com/office/drawing/2014/main" id="{E598F9C7-5045-01E6-72EE-F97C6B1264F0}"/>
              </a:ext>
            </a:extLst>
          </p:cNvPr>
          <p:cNvSpPr/>
          <p:nvPr/>
        </p:nvSpPr>
        <p:spPr>
          <a:xfrm>
            <a:off x="1267009" y="3557976"/>
            <a:ext cx="1728000"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S4.2 Personlig säkerhet</a:t>
            </a:r>
          </a:p>
        </p:txBody>
      </p:sp>
      <p:sp>
        <p:nvSpPr>
          <p:cNvPr id="64" name="Rectangle 63">
            <a:extLst>
              <a:ext uri="{FF2B5EF4-FFF2-40B4-BE49-F238E27FC236}">
                <a16:creationId xmlns:a16="http://schemas.microsoft.com/office/drawing/2014/main" id="{FB5301E6-8ED3-1576-0CFF-EA0078AEC7CC}"/>
              </a:ext>
            </a:extLst>
          </p:cNvPr>
          <p:cNvSpPr/>
          <p:nvPr/>
        </p:nvSpPr>
        <p:spPr>
          <a:xfrm>
            <a:off x="229348" y="4236245"/>
            <a:ext cx="990600" cy="2240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65" name="Rectangle 64">
            <a:extLst>
              <a:ext uri="{FF2B5EF4-FFF2-40B4-BE49-F238E27FC236}">
                <a16:creationId xmlns:a16="http://schemas.microsoft.com/office/drawing/2014/main" id="{00F84FB4-B9B4-A42E-A884-BA284D343ABB}"/>
              </a:ext>
            </a:extLst>
          </p:cNvPr>
          <p:cNvSpPr/>
          <p:nvPr/>
        </p:nvSpPr>
        <p:spPr>
          <a:xfrm>
            <a:off x="1274092" y="4233547"/>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66" name="Rectangle 65">
            <a:extLst>
              <a:ext uri="{FF2B5EF4-FFF2-40B4-BE49-F238E27FC236}">
                <a16:creationId xmlns:a16="http://schemas.microsoft.com/office/drawing/2014/main" id="{52C32DBE-0E1E-3639-A43D-7804691745DD}"/>
              </a:ext>
            </a:extLst>
          </p:cNvPr>
          <p:cNvSpPr/>
          <p:nvPr/>
        </p:nvSpPr>
        <p:spPr>
          <a:xfrm>
            <a:off x="1274092" y="4559308"/>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67" name="Rectangle 66">
            <a:extLst>
              <a:ext uri="{FF2B5EF4-FFF2-40B4-BE49-F238E27FC236}">
                <a16:creationId xmlns:a16="http://schemas.microsoft.com/office/drawing/2014/main" id="{162724A5-A64A-B342-0109-150027AC9076}"/>
              </a:ext>
            </a:extLst>
          </p:cNvPr>
          <p:cNvSpPr/>
          <p:nvPr/>
        </p:nvSpPr>
        <p:spPr>
          <a:xfrm>
            <a:off x="1280643" y="4885936"/>
            <a:ext cx="1728000"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tx1"/>
                </a:solidFill>
              </a:rPr>
              <a:t>G1.3</a:t>
            </a:r>
            <a:r>
              <a:rPr lang="sv-SE" sz="700">
                <a:solidFill>
                  <a:schemeClr val="tx1"/>
                </a:solidFill>
              </a:rPr>
              <a:t> Djurskydd</a:t>
            </a:r>
          </a:p>
        </p:txBody>
      </p:sp>
      <p:sp>
        <p:nvSpPr>
          <p:cNvPr id="68" name="Rectangle 67">
            <a:extLst>
              <a:ext uri="{FF2B5EF4-FFF2-40B4-BE49-F238E27FC236}">
                <a16:creationId xmlns:a16="http://schemas.microsoft.com/office/drawing/2014/main" id="{95FCA94A-DA55-28E0-0DB6-0CCA16D4934E}"/>
              </a:ext>
            </a:extLst>
          </p:cNvPr>
          <p:cNvSpPr/>
          <p:nvPr/>
        </p:nvSpPr>
        <p:spPr>
          <a:xfrm>
            <a:off x="1274092" y="5206013"/>
            <a:ext cx="1728000"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69" name="Rectangle 68">
            <a:extLst>
              <a:ext uri="{FF2B5EF4-FFF2-40B4-BE49-F238E27FC236}">
                <a16:creationId xmlns:a16="http://schemas.microsoft.com/office/drawing/2014/main" id="{40743A34-BCD5-3E6E-EC83-23B7F338BE70}"/>
              </a:ext>
            </a:extLst>
          </p:cNvPr>
          <p:cNvSpPr/>
          <p:nvPr/>
        </p:nvSpPr>
        <p:spPr>
          <a:xfrm>
            <a:off x="1267009" y="5524041"/>
            <a:ext cx="1728000"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70" name="Rectangle 69">
            <a:extLst>
              <a:ext uri="{FF2B5EF4-FFF2-40B4-BE49-F238E27FC236}">
                <a16:creationId xmlns:a16="http://schemas.microsoft.com/office/drawing/2014/main" id="{5D255175-B512-9D1F-0B69-66F0A7B5D3B0}"/>
              </a:ext>
            </a:extLst>
          </p:cNvPr>
          <p:cNvSpPr/>
          <p:nvPr/>
        </p:nvSpPr>
        <p:spPr>
          <a:xfrm>
            <a:off x="1267009" y="5874669"/>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sp>
        <p:nvSpPr>
          <p:cNvPr id="71" name="Rectangle 70">
            <a:extLst>
              <a:ext uri="{FF2B5EF4-FFF2-40B4-BE49-F238E27FC236}">
                <a16:creationId xmlns:a16="http://schemas.microsoft.com/office/drawing/2014/main" id="{A8503D70-CC00-F2A5-C35C-F0438F6325FC}"/>
              </a:ext>
            </a:extLst>
          </p:cNvPr>
          <p:cNvSpPr/>
          <p:nvPr/>
        </p:nvSpPr>
        <p:spPr>
          <a:xfrm>
            <a:off x="1267009" y="6204541"/>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72" name="Table 71">
            <a:extLst>
              <a:ext uri="{FF2B5EF4-FFF2-40B4-BE49-F238E27FC236}">
                <a16:creationId xmlns:a16="http://schemas.microsoft.com/office/drawing/2014/main" id="{AD63814B-47A4-7067-7939-5724FA9F8EF1}"/>
              </a:ext>
            </a:extLst>
          </p:cNvPr>
          <p:cNvGraphicFramePr>
            <a:graphicFrameLocks noGrp="1"/>
          </p:cNvGraphicFramePr>
          <p:nvPr/>
        </p:nvGraphicFramePr>
        <p:xfrm>
          <a:off x="3069338" y="2257763"/>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656353912"/>
                    </a:ext>
                  </a:extLst>
                </a:gridCol>
                <a:gridCol w="208816">
                  <a:extLst>
                    <a:ext uri="{9D8B030D-6E8A-4147-A177-3AD203B41FA5}">
                      <a16:colId xmlns:a16="http://schemas.microsoft.com/office/drawing/2014/main" val="2287118405"/>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1523296865"/>
                    </a:ext>
                  </a:extLst>
                </a:gridCol>
                <a:gridCol w="208816">
                  <a:extLst>
                    <a:ext uri="{9D8B030D-6E8A-4147-A177-3AD203B41FA5}">
                      <a16:colId xmlns:a16="http://schemas.microsoft.com/office/drawing/2014/main" val="4089401288"/>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1259240750"/>
                    </a:ext>
                  </a:extLst>
                </a:gridCol>
                <a:gridCol w="208816">
                  <a:extLst>
                    <a:ext uri="{9D8B030D-6E8A-4147-A177-3AD203B41FA5}">
                      <a16:colId xmlns:a16="http://schemas.microsoft.com/office/drawing/2014/main" val="3353974626"/>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1542694251"/>
                    </a:ext>
                  </a:extLst>
                </a:gridCol>
                <a:gridCol w="208816">
                  <a:extLst>
                    <a:ext uri="{9D8B030D-6E8A-4147-A177-3AD203B41FA5}">
                      <a16:colId xmlns:a16="http://schemas.microsoft.com/office/drawing/2014/main" val="2212553251"/>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1575120817"/>
                    </a:ext>
                  </a:extLst>
                </a:gridCol>
                <a:gridCol w="208816">
                  <a:extLst>
                    <a:ext uri="{9D8B030D-6E8A-4147-A177-3AD203B41FA5}">
                      <a16:colId xmlns:a16="http://schemas.microsoft.com/office/drawing/2014/main" val="2596514879"/>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2457382535"/>
                    </a:ext>
                  </a:extLst>
                </a:gridCol>
                <a:gridCol w="208816">
                  <a:extLst>
                    <a:ext uri="{9D8B030D-6E8A-4147-A177-3AD203B41FA5}">
                      <a16:colId xmlns:a16="http://schemas.microsoft.com/office/drawing/2014/main" val="2200757533"/>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4121766445"/>
                    </a:ext>
                  </a:extLst>
                </a:gridCol>
                <a:gridCol w="208816">
                  <a:extLst>
                    <a:ext uri="{9D8B030D-6E8A-4147-A177-3AD203B41FA5}">
                      <a16:colId xmlns:a16="http://schemas.microsoft.com/office/drawing/2014/main" val="1965313023"/>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76" name="Table 75">
            <a:extLst>
              <a:ext uri="{FF2B5EF4-FFF2-40B4-BE49-F238E27FC236}">
                <a16:creationId xmlns:a16="http://schemas.microsoft.com/office/drawing/2014/main" id="{DCA36249-F566-D975-B95F-A21B909F0861}"/>
              </a:ext>
            </a:extLst>
          </p:cNvPr>
          <p:cNvGraphicFramePr>
            <a:graphicFrameLocks noGrp="1"/>
          </p:cNvGraphicFramePr>
          <p:nvPr/>
        </p:nvGraphicFramePr>
        <p:xfrm>
          <a:off x="3069338" y="3244728"/>
          <a:ext cx="8770272" cy="913331"/>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2358152012"/>
                    </a:ext>
                  </a:extLst>
                </a:gridCol>
                <a:gridCol w="208816">
                  <a:extLst>
                    <a:ext uri="{9D8B030D-6E8A-4147-A177-3AD203B41FA5}">
                      <a16:colId xmlns:a16="http://schemas.microsoft.com/office/drawing/2014/main" val="1290688038"/>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3299285456"/>
                    </a:ext>
                  </a:extLst>
                </a:gridCol>
                <a:gridCol w="208816">
                  <a:extLst>
                    <a:ext uri="{9D8B030D-6E8A-4147-A177-3AD203B41FA5}">
                      <a16:colId xmlns:a16="http://schemas.microsoft.com/office/drawing/2014/main" val="3898932501"/>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833410130"/>
                    </a:ext>
                  </a:extLst>
                </a:gridCol>
                <a:gridCol w="215533">
                  <a:extLst>
                    <a:ext uri="{9D8B030D-6E8A-4147-A177-3AD203B41FA5}">
                      <a16:colId xmlns:a16="http://schemas.microsoft.com/office/drawing/2014/main" val="1855070061"/>
                    </a:ext>
                  </a:extLst>
                </a:gridCol>
                <a:gridCol w="619731">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2478850021"/>
                    </a:ext>
                  </a:extLst>
                </a:gridCol>
                <a:gridCol w="208816">
                  <a:extLst>
                    <a:ext uri="{9D8B030D-6E8A-4147-A177-3AD203B41FA5}">
                      <a16:colId xmlns:a16="http://schemas.microsoft.com/office/drawing/2014/main" val="933715714"/>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2193188760"/>
                    </a:ext>
                  </a:extLst>
                </a:gridCol>
                <a:gridCol w="208816">
                  <a:extLst>
                    <a:ext uri="{9D8B030D-6E8A-4147-A177-3AD203B41FA5}">
                      <a16:colId xmlns:a16="http://schemas.microsoft.com/office/drawing/2014/main" val="2864543543"/>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441050144"/>
                    </a:ext>
                  </a:extLst>
                </a:gridCol>
                <a:gridCol w="208816">
                  <a:extLst>
                    <a:ext uri="{9D8B030D-6E8A-4147-A177-3AD203B41FA5}">
                      <a16:colId xmlns:a16="http://schemas.microsoft.com/office/drawing/2014/main" val="1061466429"/>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3077020520"/>
                    </a:ext>
                  </a:extLst>
                </a:gridCol>
                <a:gridCol w="208816">
                  <a:extLst>
                    <a:ext uri="{9D8B030D-6E8A-4147-A177-3AD203B41FA5}">
                      <a16:colId xmlns:a16="http://schemas.microsoft.com/office/drawing/2014/main" val="4209880180"/>
                    </a:ext>
                  </a:extLst>
                </a:gridCol>
                <a:gridCol w="626448">
                  <a:extLst>
                    <a:ext uri="{9D8B030D-6E8A-4147-A177-3AD203B41FA5}">
                      <a16:colId xmlns:a16="http://schemas.microsoft.com/office/drawing/2014/main" val="1144381781"/>
                    </a:ext>
                  </a:extLst>
                </a:gridCol>
              </a:tblGrid>
              <a:tr h="3321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444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7676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3" name="Table 2">
            <a:extLst>
              <a:ext uri="{FF2B5EF4-FFF2-40B4-BE49-F238E27FC236}">
                <a16:creationId xmlns:a16="http://schemas.microsoft.com/office/drawing/2014/main" id="{B4959428-10A7-95A7-DF3D-6886B4ADAA1F}"/>
              </a:ext>
            </a:extLst>
          </p:cNvPr>
          <p:cNvGraphicFramePr>
            <a:graphicFrameLocks noGrp="1"/>
          </p:cNvGraphicFramePr>
          <p:nvPr/>
        </p:nvGraphicFramePr>
        <p:xfrm>
          <a:off x="3069338" y="94982"/>
          <a:ext cx="8770273" cy="1095360"/>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7">
                  <a:extLst>
                    <a:ext uri="{9D8B030D-6E8A-4147-A177-3AD203B41FA5}">
                      <a16:colId xmlns:a16="http://schemas.microsoft.com/office/drawing/2014/main" val="4110261046"/>
                    </a:ext>
                  </a:extLst>
                </a:gridCol>
                <a:gridCol w="208816">
                  <a:extLst>
                    <a:ext uri="{9D8B030D-6E8A-4147-A177-3AD203B41FA5}">
                      <a16:colId xmlns:a16="http://schemas.microsoft.com/office/drawing/2014/main" val="1663455214"/>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817721152"/>
                    </a:ext>
                  </a:extLst>
                </a:gridCol>
                <a:gridCol w="208816">
                  <a:extLst>
                    <a:ext uri="{9D8B030D-6E8A-4147-A177-3AD203B41FA5}">
                      <a16:colId xmlns:a16="http://schemas.microsoft.com/office/drawing/2014/main" val="1341839356"/>
                    </a:ext>
                  </a:extLst>
                </a:gridCol>
                <a:gridCol w="626448">
                  <a:extLst>
                    <a:ext uri="{9D8B030D-6E8A-4147-A177-3AD203B41FA5}">
                      <a16:colId xmlns:a16="http://schemas.microsoft.com/office/drawing/2014/main" val="3640128289"/>
                    </a:ext>
                  </a:extLst>
                </a:gridCol>
                <a:gridCol w="208816">
                  <a:extLst>
                    <a:ext uri="{9D8B030D-6E8A-4147-A177-3AD203B41FA5}">
                      <a16:colId xmlns:a16="http://schemas.microsoft.com/office/drawing/2014/main" val="864344914"/>
                    </a:ext>
                  </a:extLst>
                </a:gridCol>
                <a:gridCol w="208816">
                  <a:extLst>
                    <a:ext uri="{9D8B030D-6E8A-4147-A177-3AD203B41FA5}">
                      <a16:colId xmlns:a16="http://schemas.microsoft.com/office/drawing/2014/main" val="3516658542"/>
                    </a:ext>
                  </a:extLst>
                </a:gridCol>
                <a:gridCol w="208816">
                  <a:extLst>
                    <a:ext uri="{9D8B030D-6E8A-4147-A177-3AD203B41FA5}">
                      <a16:colId xmlns:a16="http://schemas.microsoft.com/office/drawing/2014/main" val="3514908987"/>
                    </a:ext>
                  </a:extLst>
                </a:gridCol>
                <a:gridCol w="626448">
                  <a:extLst>
                    <a:ext uri="{9D8B030D-6E8A-4147-A177-3AD203B41FA5}">
                      <a16:colId xmlns:a16="http://schemas.microsoft.com/office/drawing/2014/main" val="1289448650"/>
                    </a:ext>
                  </a:extLst>
                </a:gridCol>
                <a:gridCol w="208816">
                  <a:extLst>
                    <a:ext uri="{9D8B030D-6E8A-4147-A177-3AD203B41FA5}">
                      <a16:colId xmlns:a16="http://schemas.microsoft.com/office/drawing/2014/main" val="2070634267"/>
                    </a:ext>
                  </a:extLst>
                </a:gridCol>
                <a:gridCol w="208816">
                  <a:extLst>
                    <a:ext uri="{9D8B030D-6E8A-4147-A177-3AD203B41FA5}">
                      <a16:colId xmlns:a16="http://schemas.microsoft.com/office/drawing/2014/main" val="3084977618"/>
                    </a:ext>
                  </a:extLst>
                </a:gridCol>
                <a:gridCol w="208816">
                  <a:extLst>
                    <a:ext uri="{9D8B030D-6E8A-4147-A177-3AD203B41FA5}">
                      <a16:colId xmlns:a16="http://schemas.microsoft.com/office/drawing/2014/main" val="1239757323"/>
                    </a:ext>
                  </a:extLst>
                </a:gridCol>
                <a:gridCol w="626448">
                  <a:extLst>
                    <a:ext uri="{9D8B030D-6E8A-4147-A177-3AD203B41FA5}">
                      <a16:colId xmlns:a16="http://schemas.microsoft.com/office/drawing/2014/main" val="1464823909"/>
                    </a:ext>
                  </a:extLst>
                </a:gridCol>
                <a:gridCol w="208816">
                  <a:extLst>
                    <a:ext uri="{9D8B030D-6E8A-4147-A177-3AD203B41FA5}">
                      <a16:colId xmlns:a16="http://schemas.microsoft.com/office/drawing/2014/main" val="2847560448"/>
                    </a:ext>
                  </a:extLst>
                </a:gridCol>
                <a:gridCol w="208816">
                  <a:extLst>
                    <a:ext uri="{9D8B030D-6E8A-4147-A177-3AD203B41FA5}">
                      <a16:colId xmlns:a16="http://schemas.microsoft.com/office/drawing/2014/main" val="1715574160"/>
                    </a:ext>
                  </a:extLst>
                </a:gridCol>
                <a:gridCol w="208816">
                  <a:extLst>
                    <a:ext uri="{9D8B030D-6E8A-4147-A177-3AD203B41FA5}">
                      <a16:colId xmlns:a16="http://schemas.microsoft.com/office/drawing/2014/main" val="2006987897"/>
                    </a:ext>
                  </a:extLst>
                </a:gridCol>
                <a:gridCol w="626448">
                  <a:extLst>
                    <a:ext uri="{9D8B030D-6E8A-4147-A177-3AD203B41FA5}">
                      <a16:colId xmlns:a16="http://schemas.microsoft.com/office/drawing/2014/main" val="2799559380"/>
                    </a:ext>
                  </a:extLst>
                </a:gridCol>
                <a:gridCol w="208816">
                  <a:extLst>
                    <a:ext uri="{9D8B030D-6E8A-4147-A177-3AD203B41FA5}">
                      <a16:colId xmlns:a16="http://schemas.microsoft.com/office/drawing/2014/main" val="1658250580"/>
                    </a:ext>
                  </a:extLst>
                </a:gridCol>
                <a:gridCol w="208816">
                  <a:extLst>
                    <a:ext uri="{9D8B030D-6E8A-4147-A177-3AD203B41FA5}">
                      <a16:colId xmlns:a16="http://schemas.microsoft.com/office/drawing/2014/main" val="1120961208"/>
                    </a:ext>
                  </a:extLst>
                </a:gridCol>
                <a:gridCol w="208816">
                  <a:extLst>
                    <a:ext uri="{9D8B030D-6E8A-4147-A177-3AD203B41FA5}">
                      <a16:colId xmlns:a16="http://schemas.microsoft.com/office/drawing/2014/main" val="3257754540"/>
                    </a:ext>
                  </a:extLst>
                </a:gridCol>
                <a:gridCol w="626448">
                  <a:extLst>
                    <a:ext uri="{9D8B030D-6E8A-4147-A177-3AD203B41FA5}">
                      <a16:colId xmlns:a16="http://schemas.microsoft.com/office/drawing/2014/main" val="1869001356"/>
                    </a:ext>
                  </a:extLst>
                </a:gridCol>
                <a:gridCol w="208816">
                  <a:extLst>
                    <a:ext uri="{9D8B030D-6E8A-4147-A177-3AD203B41FA5}">
                      <a16:colId xmlns:a16="http://schemas.microsoft.com/office/drawing/2014/main" val="3215554995"/>
                    </a:ext>
                  </a:extLst>
                </a:gridCol>
                <a:gridCol w="208816">
                  <a:extLst>
                    <a:ext uri="{9D8B030D-6E8A-4147-A177-3AD203B41FA5}">
                      <a16:colId xmlns:a16="http://schemas.microsoft.com/office/drawing/2014/main" val="3614885267"/>
                    </a:ext>
                  </a:extLst>
                </a:gridCol>
                <a:gridCol w="208816">
                  <a:extLst>
                    <a:ext uri="{9D8B030D-6E8A-4147-A177-3AD203B41FA5}">
                      <a16:colId xmlns:a16="http://schemas.microsoft.com/office/drawing/2014/main" val="979237819"/>
                    </a:ext>
                  </a:extLst>
                </a:gridCol>
                <a:gridCol w="626448">
                  <a:extLst>
                    <a:ext uri="{9D8B030D-6E8A-4147-A177-3AD203B41FA5}">
                      <a16:colId xmlns:a16="http://schemas.microsoft.com/office/drawing/2014/main" val="1933697485"/>
                    </a:ext>
                  </a:extLst>
                </a:gridCol>
              </a:tblGrid>
              <a:tr h="180000">
                <a:tc gridSpan="4">
                  <a:txBody>
                    <a:bodyPr/>
                    <a:lstStyle/>
                    <a:p>
                      <a:pPr algn="ctr" rtl="0"/>
                      <a:r>
                        <a:rPr lang="sv-SE" sz="400" b="1">
                          <a:solidFill>
                            <a:srgbClr val="125A40"/>
                          </a:solidFill>
                        </a:rPr>
                        <a:t>Destination-näringslivsutveckling, kultur &amp; turism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algn="ctr" defTabSz="914400" rtl="0" eaLnBrk="1" latinLnBrk="0" hangingPunct="1"/>
                      <a:r>
                        <a:rPr lang="sv-SE" sz="400" b="1" kern="1200">
                          <a:solidFill>
                            <a:srgbClr val="125A40"/>
                          </a:solidFill>
                          <a:latin typeface="+mn-lt"/>
                          <a:ea typeface="+mn-ea"/>
                          <a:cs typeface="+mn-cs"/>
                        </a:rPr>
                        <a:t>Energi, Avfallshantering &amp; vattenrening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Fastighetsförvaltning &amp; nyproduktion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Försäkringstjänster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Kontor &amp; administration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Leasingtjänster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Mobilitet &amp; transport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9725574"/>
                  </a:ext>
                </a:extLst>
              </a:tr>
              <a:tr h="298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80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6" name="Oval 5">
            <a:extLst>
              <a:ext uri="{FF2B5EF4-FFF2-40B4-BE49-F238E27FC236}">
                <a16:creationId xmlns:a16="http://schemas.microsoft.com/office/drawing/2014/main" id="{4E6F0A28-16A1-4FBB-C746-5A265D304B2B}"/>
              </a:ext>
            </a:extLst>
          </p:cNvPr>
          <p:cNvSpPr/>
          <p:nvPr/>
        </p:nvSpPr>
        <p:spPr>
          <a:xfrm>
            <a:off x="3306597" y="39314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 name="Oval 6">
            <a:extLst>
              <a:ext uri="{FF2B5EF4-FFF2-40B4-BE49-F238E27FC236}">
                <a16:creationId xmlns:a16="http://schemas.microsoft.com/office/drawing/2014/main" id="{D5A96B7D-9BE7-50FA-D22A-EE24ACE280A2}"/>
              </a:ext>
            </a:extLst>
          </p:cNvPr>
          <p:cNvSpPr/>
          <p:nvPr/>
        </p:nvSpPr>
        <p:spPr>
          <a:xfrm>
            <a:off x="3306597" y="65176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6" name="Oval 25">
            <a:extLst>
              <a:ext uri="{FF2B5EF4-FFF2-40B4-BE49-F238E27FC236}">
                <a16:creationId xmlns:a16="http://schemas.microsoft.com/office/drawing/2014/main" id="{49632FD0-61AA-A84E-DE42-85FE8D5322D7}"/>
              </a:ext>
            </a:extLst>
          </p:cNvPr>
          <p:cNvSpPr/>
          <p:nvPr/>
        </p:nvSpPr>
        <p:spPr>
          <a:xfrm>
            <a:off x="3518514" y="13098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DB4BAF43-023B-4365-1FA0-E7783AB2CAA6}"/>
              </a:ext>
            </a:extLst>
          </p:cNvPr>
          <p:cNvSpPr/>
          <p:nvPr/>
        </p:nvSpPr>
        <p:spPr>
          <a:xfrm>
            <a:off x="3093401"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3" name="Oval 42">
            <a:extLst>
              <a:ext uri="{FF2B5EF4-FFF2-40B4-BE49-F238E27FC236}">
                <a16:creationId xmlns:a16="http://schemas.microsoft.com/office/drawing/2014/main" id="{C5977763-C520-AB55-6C73-E22B7D56DB9D}"/>
              </a:ext>
            </a:extLst>
          </p:cNvPr>
          <p:cNvSpPr/>
          <p:nvPr/>
        </p:nvSpPr>
        <p:spPr>
          <a:xfrm>
            <a:off x="3084743" y="16416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1047081A-B59E-23B9-4293-88BAFE3063F2}"/>
              </a:ext>
            </a:extLst>
          </p:cNvPr>
          <p:cNvSpPr/>
          <p:nvPr/>
        </p:nvSpPr>
        <p:spPr>
          <a:xfrm>
            <a:off x="3084743" y="23375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6" name="Oval 45">
            <a:extLst>
              <a:ext uri="{FF2B5EF4-FFF2-40B4-BE49-F238E27FC236}">
                <a16:creationId xmlns:a16="http://schemas.microsoft.com/office/drawing/2014/main" id="{3ED2F94E-50FE-EC89-DA86-A789C8C57385}"/>
              </a:ext>
            </a:extLst>
          </p:cNvPr>
          <p:cNvSpPr/>
          <p:nvPr/>
        </p:nvSpPr>
        <p:spPr>
          <a:xfrm>
            <a:off x="3518514"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8" name="Oval 57">
            <a:extLst>
              <a:ext uri="{FF2B5EF4-FFF2-40B4-BE49-F238E27FC236}">
                <a16:creationId xmlns:a16="http://schemas.microsoft.com/office/drawing/2014/main" id="{DA72D01B-E9C3-4ABC-80A1-FBE8D9B41D82}"/>
              </a:ext>
            </a:extLst>
          </p:cNvPr>
          <p:cNvSpPr/>
          <p:nvPr/>
        </p:nvSpPr>
        <p:spPr>
          <a:xfrm>
            <a:off x="3518514" y="334339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3" name="Oval 72">
            <a:extLst>
              <a:ext uri="{FF2B5EF4-FFF2-40B4-BE49-F238E27FC236}">
                <a16:creationId xmlns:a16="http://schemas.microsoft.com/office/drawing/2014/main" id="{401D5550-F32C-FF12-6522-025AA30E26F6}"/>
              </a:ext>
            </a:extLst>
          </p:cNvPr>
          <p:cNvSpPr/>
          <p:nvPr/>
        </p:nvSpPr>
        <p:spPr>
          <a:xfrm>
            <a:off x="3513953" y="364038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4" name="Oval 73">
            <a:extLst>
              <a:ext uri="{FF2B5EF4-FFF2-40B4-BE49-F238E27FC236}">
                <a16:creationId xmlns:a16="http://schemas.microsoft.com/office/drawing/2014/main" id="{E1C2B5A1-29DF-2CD1-A72E-6A1EFF78FE73}"/>
              </a:ext>
            </a:extLst>
          </p:cNvPr>
          <p:cNvSpPr/>
          <p:nvPr/>
        </p:nvSpPr>
        <p:spPr>
          <a:xfrm>
            <a:off x="3513953" y="39265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5" name="Oval 74">
            <a:extLst>
              <a:ext uri="{FF2B5EF4-FFF2-40B4-BE49-F238E27FC236}">
                <a16:creationId xmlns:a16="http://schemas.microsoft.com/office/drawing/2014/main" id="{0345E79A-B539-DF14-DD1A-9E8D0BC43F18}"/>
              </a:ext>
            </a:extLst>
          </p:cNvPr>
          <p:cNvSpPr/>
          <p:nvPr/>
        </p:nvSpPr>
        <p:spPr>
          <a:xfrm>
            <a:off x="3306597" y="428523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7" name="Oval 76">
            <a:extLst>
              <a:ext uri="{FF2B5EF4-FFF2-40B4-BE49-F238E27FC236}">
                <a16:creationId xmlns:a16="http://schemas.microsoft.com/office/drawing/2014/main" id="{626364F8-3D74-F448-8438-46CD374197B4}"/>
              </a:ext>
            </a:extLst>
          </p:cNvPr>
          <p:cNvSpPr/>
          <p:nvPr/>
        </p:nvSpPr>
        <p:spPr>
          <a:xfrm>
            <a:off x="3306597"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910758C7-BA17-9F09-14AC-394B9D092DD8}"/>
              </a:ext>
            </a:extLst>
          </p:cNvPr>
          <p:cNvSpPr/>
          <p:nvPr/>
        </p:nvSpPr>
        <p:spPr>
          <a:xfrm>
            <a:off x="3306597" y="527391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D99074A5-B0AE-178F-CBCB-1A2907323AC1}"/>
              </a:ext>
            </a:extLst>
          </p:cNvPr>
          <p:cNvSpPr/>
          <p:nvPr/>
        </p:nvSpPr>
        <p:spPr>
          <a:xfrm>
            <a:off x="3093401" y="556618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70AF187C-F2C6-15E0-0E97-1091A654692C}"/>
              </a:ext>
            </a:extLst>
          </p:cNvPr>
          <p:cNvSpPr/>
          <p:nvPr/>
        </p:nvSpPr>
        <p:spPr>
          <a:xfrm>
            <a:off x="3305965" y="591646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EC2FB346-270C-6804-0DEA-AE6AE8A504CF}"/>
              </a:ext>
            </a:extLst>
          </p:cNvPr>
          <p:cNvSpPr/>
          <p:nvPr/>
        </p:nvSpPr>
        <p:spPr>
          <a:xfrm>
            <a:off x="3092132" y="59164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8BEE5FE7-7B5C-BF35-FA54-F5415C229766}"/>
              </a:ext>
            </a:extLst>
          </p:cNvPr>
          <p:cNvSpPr/>
          <p:nvPr/>
        </p:nvSpPr>
        <p:spPr>
          <a:xfrm>
            <a:off x="3886433" y="3343108"/>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138BC828-B575-C16B-732F-2860396F4388}"/>
              </a:ext>
            </a:extLst>
          </p:cNvPr>
          <p:cNvSpPr/>
          <p:nvPr/>
        </p:nvSpPr>
        <p:spPr>
          <a:xfrm>
            <a:off x="3894454" y="364038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668B0813-3E61-61B1-07EC-03C4C8484304}"/>
              </a:ext>
            </a:extLst>
          </p:cNvPr>
          <p:cNvSpPr/>
          <p:nvPr/>
        </p:nvSpPr>
        <p:spPr>
          <a:xfrm>
            <a:off x="3894454"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5385C765-D94B-56CF-ABD8-7FE9DBC2C960}"/>
              </a:ext>
            </a:extLst>
          </p:cNvPr>
          <p:cNvSpPr/>
          <p:nvPr/>
        </p:nvSpPr>
        <p:spPr>
          <a:xfrm>
            <a:off x="4557881" y="38435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D9D5929B-E567-1795-B465-C7281442B984}"/>
              </a:ext>
            </a:extLst>
          </p:cNvPr>
          <p:cNvSpPr/>
          <p:nvPr/>
        </p:nvSpPr>
        <p:spPr>
          <a:xfrm>
            <a:off x="4557881" y="66964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F525BDC3-7C16-403C-5EF0-2F6D2513EB82}"/>
              </a:ext>
            </a:extLst>
          </p:cNvPr>
          <p:cNvSpPr/>
          <p:nvPr/>
        </p:nvSpPr>
        <p:spPr>
          <a:xfrm>
            <a:off x="4557881" y="9580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0" name="Oval 89">
            <a:extLst>
              <a:ext uri="{FF2B5EF4-FFF2-40B4-BE49-F238E27FC236}">
                <a16:creationId xmlns:a16="http://schemas.microsoft.com/office/drawing/2014/main" id="{7D128385-C77D-9004-A275-6BFBF1B91206}"/>
              </a:ext>
            </a:extLst>
          </p:cNvPr>
          <p:cNvSpPr/>
          <p:nvPr/>
        </p:nvSpPr>
        <p:spPr>
          <a:xfrm>
            <a:off x="4365375" y="130905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1" name="Oval 90">
            <a:extLst>
              <a:ext uri="{FF2B5EF4-FFF2-40B4-BE49-F238E27FC236}">
                <a16:creationId xmlns:a16="http://schemas.microsoft.com/office/drawing/2014/main" id="{37ED5CB5-DBE4-082C-859F-E32F5CCAD5C0}"/>
              </a:ext>
            </a:extLst>
          </p:cNvPr>
          <p:cNvSpPr/>
          <p:nvPr/>
        </p:nvSpPr>
        <p:spPr>
          <a:xfrm>
            <a:off x="4761765" y="131898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A25122CF-375D-1012-981A-8B4428FE6555}"/>
              </a:ext>
            </a:extLst>
          </p:cNvPr>
          <p:cNvSpPr/>
          <p:nvPr/>
        </p:nvSpPr>
        <p:spPr>
          <a:xfrm>
            <a:off x="4360712" y="16416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E186937-8B39-09A4-F986-457BDFE49069}"/>
              </a:ext>
            </a:extLst>
          </p:cNvPr>
          <p:cNvSpPr/>
          <p:nvPr/>
        </p:nvSpPr>
        <p:spPr>
          <a:xfrm>
            <a:off x="4352691"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4" name="Oval 93">
            <a:extLst>
              <a:ext uri="{FF2B5EF4-FFF2-40B4-BE49-F238E27FC236}">
                <a16:creationId xmlns:a16="http://schemas.microsoft.com/office/drawing/2014/main" id="{6F22FF87-DAE9-E91B-CD43-DAC176B5E6C4}"/>
              </a:ext>
            </a:extLst>
          </p:cNvPr>
          <p:cNvSpPr/>
          <p:nvPr/>
        </p:nvSpPr>
        <p:spPr>
          <a:xfrm>
            <a:off x="4769784" y="23584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5" name="Oval 94">
            <a:extLst>
              <a:ext uri="{FF2B5EF4-FFF2-40B4-BE49-F238E27FC236}">
                <a16:creationId xmlns:a16="http://schemas.microsoft.com/office/drawing/2014/main" id="{75E0F3B1-706B-B882-E9B6-F8C4131CC366}"/>
              </a:ext>
            </a:extLst>
          </p:cNvPr>
          <p:cNvSpPr/>
          <p:nvPr/>
        </p:nvSpPr>
        <p:spPr>
          <a:xfrm>
            <a:off x="4781323" y="39265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8" name="Oval 127">
            <a:extLst>
              <a:ext uri="{FF2B5EF4-FFF2-40B4-BE49-F238E27FC236}">
                <a16:creationId xmlns:a16="http://schemas.microsoft.com/office/drawing/2014/main" id="{31564A24-8523-8F1A-8593-49A5F17E3BFC}"/>
              </a:ext>
            </a:extLst>
          </p:cNvPr>
          <p:cNvSpPr/>
          <p:nvPr/>
        </p:nvSpPr>
        <p:spPr>
          <a:xfrm>
            <a:off x="4557882"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8F18A421-00C2-4B03-8D41-53130D521904}"/>
              </a:ext>
            </a:extLst>
          </p:cNvPr>
          <p:cNvSpPr/>
          <p:nvPr/>
        </p:nvSpPr>
        <p:spPr>
          <a:xfrm>
            <a:off x="4565903" y="459568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C5544830-D995-4EDE-BDF9-9817E9C26F3C}"/>
              </a:ext>
            </a:extLst>
          </p:cNvPr>
          <p:cNvSpPr/>
          <p:nvPr/>
        </p:nvSpPr>
        <p:spPr>
          <a:xfrm>
            <a:off x="4557881" y="524218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296FAC6A-6A11-E83A-9B2E-EC29C296A857}"/>
              </a:ext>
            </a:extLst>
          </p:cNvPr>
          <p:cNvSpPr/>
          <p:nvPr/>
        </p:nvSpPr>
        <p:spPr>
          <a:xfrm>
            <a:off x="4349334" y="55940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6553DD14-9347-ED20-3009-5807630E67A1}"/>
              </a:ext>
            </a:extLst>
          </p:cNvPr>
          <p:cNvSpPr/>
          <p:nvPr/>
        </p:nvSpPr>
        <p:spPr>
          <a:xfrm>
            <a:off x="4557250" y="593399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A03D1B39-4075-5FFF-233F-AF1C078AF4C6}"/>
              </a:ext>
            </a:extLst>
          </p:cNvPr>
          <p:cNvSpPr/>
          <p:nvPr/>
        </p:nvSpPr>
        <p:spPr>
          <a:xfrm>
            <a:off x="5172164" y="382164"/>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Oval 134">
            <a:extLst>
              <a:ext uri="{FF2B5EF4-FFF2-40B4-BE49-F238E27FC236}">
                <a16:creationId xmlns:a16="http://schemas.microsoft.com/office/drawing/2014/main" id="{8B2B4812-729A-59B9-6C14-32CAFEE48970}"/>
              </a:ext>
            </a:extLst>
          </p:cNvPr>
          <p:cNvSpPr/>
          <p:nvPr/>
        </p:nvSpPr>
        <p:spPr>
          <a:xfrm>
            <a:off x="5177630" y="2337580"/>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6" name="Oval 135">
            <a:extLst>
              <a:ext uri="{FF2B5EF4-FFF2-40B4-BE49-F238E27FC236}">
                <a16:creationId xmlns:a16="http://schemas.microsoft.com/office/drawing/2014/main" id="{E0E8156B-D4AB-7F59-5B2D-F619A3691018}"/>
              </a:ext>
            </a:extLst>
          </p:cNvPr>
          <p:cNvSpPr/>
          <p:nvPr/>
        </p:nvSpPr>
        <p:spPr>
          <a:xfrm>
            <a:off x="5217321" y="3937573"/>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7" name="Oval 136">
            <a:extLst>
              <a:ext uri="{FF2B5EF4-FFF2-40B4-BE49-F238E27FC236}">
                <a16:creationId xmlns:a16="http://schemas.microsoft.com/office/drawing/2014/main" id="{626E4C8C-3388-59C5-CDBF-27D05C818387}"/>
              </a:ext>
            </a:extLst>
          </p:cNvPr>
          <p:cNvSpPr/>
          <p:nvPr/>
        </p:nvSpPr>
        <p:spPr>
          <a:xfrm>
            <a:off x="5173489"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1" name="Oval 140">
            <a:extLst>
              <a:ext uri="{FF2B5EF4-FFF2-40B4-BE49-F238E27FC236}">
                <a16:creationId xmlns:a16="http://schemas.microsoft.com/office/drawing/2014/main" id="{979E5733-F8FC-F661-EEE2-082567A525B2}"/>
              </a:ext>
            </a:extLst>
          </p:cNvPr>
          <p:cNvSpPr/>
          <p:nvPr/>
        </p:nvSpPr>
        <p:spPr>
          <a:xfrm>
            <a:off x="5809159" y="38089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E23397DA-153D-EB3E-445C-9E71C1488896}"/>
              </a:ext>
            </a:extLst>
          </p:cNvPr>
          <p:cNvSpPr/>
          <p:nvPr/>
        </p:nvSpPr>
        <p:spPr>
          <a:xfrm>
            <a:off x="5817180" y="67889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3" name="Oval 142">
            <a:extLst>
              <a:ext uri="{FF2B5EF4-FFF2-40B4-BE49-F238E27FC236}">
                <a16:creationId xmlns:a16="http://schemas.microsoft.com/office/drawing/2014/main" id="{BD35D394-2AC1-5524-5E5D-5F773B55FA3A}"/>
              </a:ext>
            </a:extLst>
          </p:cNvPr>
          <p:cNvSpPr/>
          <p:nvPr/>
        </p:nvSpPr>
        <p:spPr>
          <a:xfrm>
            <a:off x="5608632"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5" name="Oval 144">
            <a:extLst>
              <a:ext uri="{FF2B5EF4-FFF2-40B4-BE49-F238E27FC236}">
                <a16:creationId xmlns:a16="http://schemas.microsoft.com/office/drawing/2014/main" id="{A2AFB159-7054-385A-C639-5BB62CF57646}"/>
              </a:ext>
            </a:extLst>
          </p:cNvPr>
          <p:cNvSpPr/>
          <p:nvPr/>
        </p:nvSpPr>
        <p:spPr>
          <a:xfrm>
            <a:off x="5603975" y="161974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6" name="Oval 145">
            <a:extLst>
              <a:ext uri="{FF2B5EF4-FFF2-40B4-BE49-F238E27FC236}">
                <a16:creationId xmlns:a16="http://schemas.microsoft.com/office/drawing/2014/main" id="{F878C982-464D-8AE4-08EB-336C6D8E23AC}"/>
              </a:ext>
            </a:extLst>
          </p:cNvPr>
          <p:cNvSpPr/>
          <p:nvPr/>
        </p:nvSpPr>
        <p:spPr>
          <a:xfrm>
            <a:off x="5595954" y="19305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7" name="Oval 146">
            <a:extLst>
              <a:ext uri="{FF2B5EF4-FFF2-40B4-BE49-F238E27FC236}">
                <a16:creationId xmlns:a16="http://schemas.microsoft.com/office/drawing/2014/main" id="{DF135103-F176-0985-FF04-B4517F64E68C}"/>
              </a:ext>
            </a:extLst>
          </p:cNvPr>
          <p:cNvSpPr/>
          <p:nvPr/>
        </p:nvSpPr>
        <p:spPr>
          <a:xfrm>
            <a:off x="5612008"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9" name="Oval 148">
            <a:extLst>
              <a:ext uri="{FF2B5EF4-FFF2-40B4-BE49-F238E27FC236}">
                <a16:creationId xmlns:a16="http://schemas.microsoft.com/office/drawing/2014/main" id="{E0E84B6B-C403-2DC5-47AB-AE9D93D6C962}"/>
              </a:ext>
            </a:extLst>
          </p:cNvPr>
          <p:cNvSpPr/>
          <p:nvPr/>
        </p:nvSpPr>
        <p:spPr>
          <a:xfrm>
            <a:off x="5820542" y="234382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0" name="Oval 149">
            <a:extLst>
              <a:ext uri="{FF2B5EF4-FFF2-40B4-BE49-F238E27FC236}">
                <a16:creationId xmlns:a16="http://schemas.microsoft.com/office/drawing/2014/main" id="{80225790-76C4-000D-F846-97C63749CFBC}"/>
              </a:ext>
            </a:extLst>
          </p:cNvPr>
          <p:cNvSpPr/>
          <p:nvPr/>
        </p:nvSpPr>
        <p:spPr>
          <a:xfrm>
            <a:off x="6031832" y="364408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1" name="Oval 150">
            <a:extLst>
              <a:ext uri="{FF2B5EF4-FFF2-40B4-BE49-F238E27FC236}">
                <a16:creationId xmlns:a16="http://schemas.microsoft.com/office/drawing/2014/main" id="{FEDE27C4-A253-BC21-2BB6-B84E1A5FDA3E}"/>
              </a:ext>
            </a:extLst>
          </p:cNvPr>
          <p:cNvSpPr/>
          <p:nvPr/>
        </p:nvSpPr>
        <p:spPr>
          <a:xfrm>
            <a:off x="5817188" y="431582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2" name="Oval 151">
            <a:extLst>
              <a:ext uri="{FF2B5EF4-FFF2-40B4-BE49-F238E27FC236}">
                <a16:creationId xmlns:a16="http://schemas.microsoft.com/office/drawing/2014/main" id="{0CC8CA7E-A007-5404-2189-DF6501612490}"/>
              </a:ext>
            </a:extLst>
          </p:cNvPr>
          <p:cNvSpPr/>
          <p:nvPr/>
        </p:nvSpPr>
        <p:spPr>
          <a:xfrm>
            <a:off x="5825209"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3" name="Oval 152">
            <a:extLst>
              <a:ext uri="{FF2B5EF4-FFF2-40B4-BE49-F238E27FC236}">
                <a16:creationId xmlns:a16="http://schemas.microsoft.com/office/drawing/2014/main" id="{FD8D0519-B019-A462-3EE4-66BA42FCFDB7}"/>
              </a:ext>
            </a:extLst>
          </p:cNvPr>
          <p:cNvSpPr/>
          <p:nvPr/>
        </p:nvSpPr>
        <p:spPr>
          <a:xfrm>
            <a:off x="5817186"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4" name="Oval 153">
            <a:extLst>
              <a:ext uri="{FF2B5EF4-FFF2-40B4-BE49-F238E27FC236}">
                <a16:creationId xmlns:a16="http://schemas.microsoft.com/office/drawing/2014/main" id="{584C10E4-BD55-46CD-BB17-601629EE50C7}"/>
              </a:ext>
            </a:extLst>
          </p:cNvPr>
          <p:cNvSpPr/>
          <p:nvPr/>
        </p:nvSpPr>
        <p:spPr>
          <a:xfrm>
            <a:off x="5599987"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5" name="Oval 154">
            <a:extLst>
              <a:ext uri="{FF2B5EF4-FFF2-40B4-BE49-F238E27FC236}">
                <a16:creationId xmlns:a16="http://schemas.microsoft.com/office/drawing/2014/main" id="{69D3375B-2E3C-1ABC-DDD8-A7F1355213D0}"/>
              </a:ext>
            </a:extLst>
          </p:cNvPr>
          <p:cNvSpPr/>
          <p:nvPr/>
        </p:nvSpPr>
        <p:spPr>
          <a:xfrm>
            <a:off x="5808534" y="59240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6" name="Oval 155">
            <a:extLst>
              <a:ext uri="{FF2B5EF4-FFF2-40B4-BE49-F238E27FC236}">
                <a16:creationId xmlns:a16="http://schemas.microsoft.com/office/drawing/2014/main" id="{F71FECCE-0AE5-BC0B-53D4-EF77B3F5B23F}"/>
              </a:ext>
            </a:extLst>
          </p:cNvPr>
          <p:cNvSpPr/>
          <p:nvPr/>
        </p:nvSpPr>
        <p:spPr>
          <a:xfrm>
            <a:off x="5605042" y="59240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3" name="Oval 162">
            <a:extLst>
              <a:ext uri="{FF2B5EF4-FFF2-40B4-BE49-F238E27FC236}">
                <a16:creationId xmlns:a16="http://schemas.microsoft.com/office/drawing/2014/main" id="{6DDC928D-E7F6-2AF4-3C79-F7BBAC35D83C}"/>
              </a:ext>
            </a:extLst>
          </p:cNvPr>
          <p:cNvSpPr/>
          <p:nvPr/>
        </p:nvSpPr>
        <p:spPr>
          <a:xfrm>
            <a:off x="6450588" y="234645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0" name="Oval 159">
            <a:extLst>
              <a:ext uri="{FF2B5EF4-FFF2-40B4-BE49-F238E27FC236}">
                <a16:creationId xmlns:a16="http://schemas.microsoft.com/office/drawing/2014/main" id="{421FDD54-FD93-302F-FC11-6BC19B959512}"/>
              </a:ext>
            </a:extLst>
          </p:cNvPr>
          <p:cNvSpPr/>
          <p:nvPr/>
        </p:nvSpPr>
        <p:spPr>
          <a:xfrm>
            <a:off x="8335791"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1" name="Oval 160">
            <a:extLst>
              <a:ext uri="{FF2B5EF4-FFF2-40B4-BE49-F238E27FC236}">
                <a16:creationId xmlns:a16="http://schemas.microsoft.com/office/drawing/2014/main" id="{4E9B8E9C-200B-23E0-875E-0E246040E7DF}"/>
              </a:ext>
            </a:extLst>
          </p:cNvPr>
          <p:cNvSpPr/>
          <p:nvPr/>
        </p:nvSpPr>
        <p:spPr>
          <a:xfrm>
            <a:off x="8319755" y="65421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2" name="Oval 161">
            <a:extLst>
              <a:ext uri="{FF2B5EF4-FFF2-40B4-BE49-F238E27FC236}">
                <a16:creationId xmlns:a16="http://schemas.microsoft.com/office/drawing/2014/main" id="{4E67F6DE-1FA9-C6E4-FED2-E0869B3010EC}"/>
              </a:ext>
            </a:extLst>
          </p:cNvPr>
          <p:cNvSpPr/>
          <p:nvPr/>
        </p:nvSpPr>
        <p:spPr>
          <a:xfrm>
            <a:off x="8106558" y="131946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4" name="Oval 163">
            <a:extLst>
              <a:ext uri="{FF2B5EF4-FFF2-40B4-BE49-F238E27FC236}">
                <a16:creationId xmlns:a16="http://schemas.microsoft.com/office/drawing/2014/main" id="{69BFD593-6609-D869-CC9C-C28B0582AE65}"/>
              </a:ext>
            </a:extLst>
          </p:cNvPr>
          <p:cNvSpPr/>
          <p:nvPr/>
        </p:nvSpPr>
        <p:spPr>
          <a:xfrm>
            <a:off x="8114565" y="16510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5" name="Oval 164">
            <a:extLst>
              <a:ext uri="{FF2B5EF4-FFF2-40B4-BE49-F238E27FC236}">
                <a16:creationId xmlns:a16="http://schemas.microsoft.com/office/drawing/2014/main" id="{FC8423FC-9E69-EAD7-4E48-F4A27DD750DA}"/>
              </a:ext>
            </a:extLst>
          </p:cNvPr>
          <p:cNvSpPr/>
          <p:nvPr/>
        </p:nvSpPr>
        <p:spPr>
          <a:xfrm>
            <a:off x="8106544" y="19618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7" name="Oval 166">
            <a:extLst>
              <a:ext uri="{FF2B5EF4-FFF2-40B4-BE49-F238E27FC236}">
                <a16:creationId xmlns:a16="http://schemas.microsoft.com/office/drawing/2014/main" id="{3845AEFB-8774-0B44-7225-1DBD0ACD8BF7}"/>
              </a:ext>
            </a:extLst>
          </p:cNvPr>
          <p:cNvSpPr/>
          <p:nvPr/>
        </p:nvSpPr>
        <p:spPr>
          <a:xfrm>
            <a:off x="8106544" y="23334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8" name="Oval 167">
            <a:extLst>
              <a:ext uri="{FF2B5EF4-FFF2-40B4-BE49-F238E27FC236}">
                <a16:creationId xmlns:a16="http://schemas.microsoft.com/office/drawing/2014/main" id="{60F9F971-87E2-905B-8A33-762E2857DF04}"/>
              </a:ext>
            </a:extLst>
          </p:cNvPr>
          <p:cNvSpPr/>
          <p:nvPr/>
        </p:nvSpPr>
        <p:spPr>
          <a:xfrm>
            <a:off x="8114565" y="29751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9" name="Oval 168">
            <a:extLst>
              <a:ext uri="{FF2B5EF4-FFF2-40B4-BE49-F238E27FC236}">
                <a16:creationId xmlns:a16="http://schemas.microsoft.com/office/drawing/2014/main" id="{BED8BE77-AF9F-9724-9B2E-97E984C6A121}"/>
              </a:ext>
            </a:extLst>
          </p:cNvPr>
          <p:cNvSpPr/>
          <p:nvPr/>
        </p:nvSpPr>
        <p:spPr>
          <a:xfrm>
            <a:off x="8319755"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0" name="Oval 169">
            <a:extLst>
              <a:ext uri="{FF2B5EF4-FFF2-40B4-BE49-F238E27FC236}">
                <a16:creationId xmlns:a16="http://schemas.microsoft.com/office/drawing/2014/main" id="{DDCC54AC-8EE8-D2D4-F465-D97957032B33}"/>
              </a:ext>
            </a:extLst>
          </p:cNvPr>
          <p:cNvSpPr/>
          <p:nvPr/>
        </p:nvSpPr>
        <p:spPr>
          <a:xfrm>
            <a:off x="8319755"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1" name="Oval 170">
            <a:extLst>
              <a:ext uri="{FF2B5EF4-FFF2-40B4-BE49-F238E27FC236}">
                <a16:creationId xmlns:a16="http://schemas.microsoft.com/office/drawing/2014/main" id="{FB54B016-07E5-C84D-CBDC-D836056BC82B}"/>
              </a:ext>
            </a:extLst>
          </p:cNvPr>
          <p:cNvSpPr/>
          <p:nvPr/>
        </p:nvSpPr>
        <p:spPr>
          <a:xfrm>
            <a:off x="8319755"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2" name="Oval 171">
            <a:extLst>
              <a:ext uri="{FF2B5EF4-FFF2-40B4-BE49-F238E27FC236}">
                <a16:creationId xmlns:a16="http://schemas.microsoft.com/office/drawing/2014/main" id="{F8643FAA-D70B-02E5-4BFD-278AB98AA83D}"/>
              </a:ext>
            </a:extLst>
          </p:cNvPr>
          <p:cNvSpPr/>
          <p:nvPr/>
        </p:nvSpPr>
        <p:spPr>
          <a:xfrm>
            <a:off x="8126619"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3" name="Oval 172">
            <a:extLst>
              <a:ext uri="{FF2B5EF4-FFF2-40B4-BE49-F238E27FC236}">
                <a16:creationId xmlns:a16="http://schemas.microsoft.com/office/drawing/2014/main" id="{79E889CD-8027-5770-7B9F-0D08EE1A6B46}"/>
              </a:ext>
            </a:extLst>
          </p:cNvPr>
          <p:cNvSpPr/>
          <p:nvPr/>
        </p:nvSpPr>
        <p:spPr>
          <a:xfrm>
            <a:off x="8319755" y="592400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4" name="Oval 173">
            <a:extLst>
              <a:ext uri="{FF2B5EF4-FFF2-40B4-BE49-F238E27FC236}">
                <a16:creationId xmlns:a16="http://schemas.microsoft.com/office/drawing/2014/main" id="{022E0809-1AD8-605E-C9EF-5419D3FE5DE7}"/>
              </a:ext>
            </a:extLst>
          </p:cNvPr>
          <p:cNvSpPr/>
          <p:nvPr/>
        </p:nvSpPr>
        <p:spPr>
          <a:xfrm>
            <a:off x="8115632" y="592448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5" name="Oval 174">
            <a:extLst>
              <a:ext uri="{FF2B5EF4-FFF2-40B4-BE49-F238E27FC236}">
                <a16:creationId xmlns:a16="http://schemas.microsoft.com/office/drawing/2014/main" id="{7E3F0771-78E7-E545-B176-853C41165410}"/>
              </a:ext>
            </a:extLst>
          </p:cNvPr>
          <p:cNvSpPr/>
          <p:nvPr/>
        </p:nvSpPr>
        <p:spPr>
          <a:xfrm>
            <a:off x="9580793" y="37843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6" name="Oval 175">
            <a:extLst>
              <a:ext uri="{FF2B5EF4-FFF2-40B4-BE49-F238E27FC236}">
                <a16:creationId xmlns:a16="http://schemas.microsoft.com/office/drawing/2014/main" id="{0304A7CD-B2B1-F792-10AC-0026AFF9D6CA}"/>
              </a:ext>
            </a:extLst>
          </p:cNvPr>
          <p:cNvSpPr/>
          <p:nvPr/>
        </p:nvSpPr>
        <p:spPr>
          <a:xfrm>
            <a:off x="9368712" y="132145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7" name="Oval 176">
            <a:extLst>
              <a:ext uri="{FF2B5EF4-FFF2-40B4-BE49-F238E27FC236}">
                <a16:creationId xmlns:a16="http://schemas.microsoft.com/office/drawing/2014/main" id="{52B0BCAE-3993-3B33-88AB-862CB3D7FDD0}"/>
              </a:ext>
            </a:extLst>
          </p:cNvPr>
          <p:cNvSpPr/>
          <p:nvPr/>
        </p:nvSpPr>
        <p:spPr>
          <a:xfrm>
            <a:off x="9362252" y="16611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8" name="Oval 177">
            <a:extLst>
              <a:ext uri="{FF2B5EF4-FFF2-40B4-BE49-F238E27FC236}">
                <a16:creationId xmlns:a16="http://schemas.microsoft.com/office/drawing/2014/main" id="{A2801B13-B3DC-6C6C-F1CC-912A6BD6F59D}"/>
              </a:ext>
            </a:extLst>
          </p:cNvPr>
          <p:cNvSpPr/>
          <p:nvPr/>
        </p:nvSpPr>
        <p:spPr>
          <a:xfrm>
            <a:off x="9366803"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2" name="Oval 181">
            <a:extLst>
              <a:ext uri="{FF2B5EF4-FFF2-40B4-BE49-F238E27FC236}">
                <a16:creationId xmlns:a16="http://schemas.microsoft.com/office/drawing/2014/main" id="{D1700260-A8FB-969A-A0E9-53D410F45CB7}"/>
              </a:ext>
            </a:extLst>
          </p:cNvPr>
          <p:cNvSpPr/>
          <p:nvPr/>
        </p:nvSpPr>
        <p:spPr>
          <a:xfrm>
            <a:off x="9578388"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3" name="Oval 182">
            <a:extLst>
              <a:ext uri="{FF2B5EF4-FFF2-40B4-BE49-F238E27FC236}">
                <a16:creationId xmlns:a16="http://schemas.microsoft.com/office/drawing/2014/main" id="{9EBA850E-3558-EE78-E30D-93CAF608FB76}"/>
              </a:ext>
            </a:extLst>
          </p:cNvPr>
          <p:cNvSpPr/>
          <p:nvPr/>
        </p:nvSpPr>
        <p:spPr>
          <a:xfrm>
            <a:off x="9577322"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4" name="Oval 183">
            <a:extLst>
              <a:ext uri="{FF2B5EF4-FFF2-40B4-BE49-F238E27FC236}">
                <a16:creationId xmlns:a16="http://schemas.microsoft.com/office/drawing/2014/main" id="{D9AEF25A-8A80-2BE6-B584-2105E4F9AE3A}"/>
              </a:ext>
            </a:extLst>
          </p:cNvPr>
          <p:cNvSpPr/>
          <p:nvPr/>
        </p:nvSpPr>
        <p:spPr>
          <a:xfrm>
            <a:off x="9576256"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5" name="Oval 184">
            <a:extLst>
              <a:ext uri="{FF2B5EF4-FFF2-40B4-BE49-F238E27FC236}">
                <a16:creationId xmlns:a16="http://schemas.microsoft.com/office/drawing/2014/main" id="{942BBB92-5E4A-95DB-5DB4-8602EF5AA829}"/>
              </a:ext>
            </a:extLst>
          </p:cNvPr>
          <p:cNvSpPr/>
          <p:nvPr/>
        </p:nvSpPr>
        <p:spPr>
          <a:xfrm>
            <a:off x="9359673"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6" name="Oval 185">
            <a:extLst>
              <a:ext uri="{FF2B5EF4-FFF2-40B4-BE49-F238E27FC236}">
                <a16:creationId xmlns:a16="http://schemas.microsoft.com/office/drawing/2014/main" id="{7C591349-32EC-E892-5056-A9CE25B33550}"/>
              </a:ext>
            </a:extLst>
          </p:cNvPr>
          <p:cNvSpPr/>
          <p:nvPr/>
        </p:nvSpPr>
        <p:spPr>
          <a:xfrm>
            <a:off x="9575190" y="59339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7" name="Oval 186">
            <a:extLst>
              <a:ext uri="{FF2B5EF4-FFF2-40B4-BE49-F238E27FC236}">
                <a16:creationId xmlns:a16="http://schemas.microsoft.com/office/drawing/2014/main" id="{7BF32350-FD04-C425-ECDF-358B64BC91E2}"/>
              </a:ext>
            </a:extLst>
          </p:cNvPr>
          <p:cNvSpPr/>
          <p:nvPr/>
        </p:nvSpPr>
        <p:spPr>
          <a:xfrm>
            <a:off x="10171067" y="37843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8" name="Oval 187">
            <a:extLst>
              <a:ext uri="{FF2B5EF4-FFF2-40B4-BE49-F238E27FC236}">
                <a16:creationId xmlns:a16="http://schemas.microsoft.com/office/drawing/2014/main" id="{D130B0F4-320B-829F-5D4A-F26D8E8BD6F8}"/>
              </a:ext>
            </a:extLst>
          </p:cNvPr>
          <p:cNvSpPr/>
          <p:nvPr/>
        </p:nvSpPr>
        <p:spPr>
          <a:xfrm>
            <a:off x="10189185" y="2337580"/>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9" name="Oval 188">
            <a:extLst>
              <a:ext uri="{FF2B5EF4-FFF2-40B4-BE49-F238E27FC236}">
                <a16:creationId xmlns:a16="http://schemas.microsoft.com/office/drawing/2014/main" id="{4FEB7166-DED1-9095-D3E2-459DF3BBCE51}"/>
              </a:ext>
            </a:extLst>
          </p:cNvPr>
          <p:cNvSpPr/>
          <p:nvPr/>
        </p:nvSpPr>
        <p:spPr>
          <a:xfrm>
            <a:off x="10203495"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0" name="Oval 189">
            <a:extLst>
              <a:ext uri="{FF2B5EF4-FFF2-40B4-BE49-F238E27FC236}">
                <a16:creationId xmlns:a16="http://schemas.microsoft.com/office/drawing/2014/main" id="{4B77DA09-238E-A5F4-80B5-4DBC67B6214F}"/>
              </a:ext>
            </a:extLst>
          </p:cNvPr>
          <p:cNvSpPr/>
          <p:nvPr/>
        </p:nvSpPr>
        <p:spPr>
          <a:xfrm>
            <a:off x="10829630"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1" name="Oval 190">
            <a:extLst>
              <a:ext uri="{FF2B5EF4-FFF2-40B4-BE49-F238E27FC236}">
                <a16:creationId xmlns:a16="http://schemas.microsoft.com/office/drawing/2014/main" id="{19C16EE1-7228-4A94-AF6F-815D90272572}"/>
              </a:ext>
            </a:extLst>
          </p:cNvPr>
          <p:cNvSpPr/>
          <p:nvPr/>
        </p:nvSpPr>
        <p:spPr>
          <a:xfrm>
            <a:off x="10829632" y="67917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2" name="Oval 191">
            <a:extLst>
              <a:ext uri="{FF2B5EF4-FFF2-40B4-BE49-F238E27FC236}">
                <a16:creationId xmlns:a16="http://schemas.microsoft.com/office/drawing/2014/main" id="{BDE98684-66B6-9197-F572-185B397BF977}"/>
              </a:ext>
            </a:extLst>
          </p:cNvPr>
          <p:cNvSpPr/>
          <p:nvPr/>
        </p:nvSpPr>
        <p:spPr>
          <a:xfrm>
            <a:off x="10836026" y="9540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3" name="Oval 192">
            <a:extLst>
              <a:ext uri="{FF2B5EF4-FFF2-40B4-BE49-F238E27FC236}">
                <a16:creationId xmlns:a16="http://schemas.microsoft.com/office/drawing/2014/main" id="{864B1B46-A8A1-9184-837B-38230E0ABECA}"/>
              </a:ext>
            </a:extLst>
          </p:cNvPr>
          <p:cNvSpPr/>
          <p:nvPr/>
        </p:nvSpPr>
        <p:spPr>
          <a:xfrm>
            <a:off x="10608161"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4" name="Oval 193">
            <a:extLst>
              <a:ext uri="{FF2B5EF4-FFF2-40B4-BE49-F238E27FC236}">
                <a16:creationId xmlns:a16="http://schemas.microsoft.com/office/drawing/2014/main" id="{8C01276C-8EC7-2AA9-47A5-C96DEE281D37}"/>
              </a:ext>
            </a:extLst>
          </p:cNvPr>
          <p:cNvSpPr/>
          <p:nvPr/>
        </p:nvSpPr>
        <p:spPr>
          <a:xfrm>
            <a:off x="11028870" y="167106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5" name="Oval 194">
            <a:extLst>
              <a:ext uri="{FF2B5EF4-FFF2-40B4-BE49-F238E27FC236}">
                <a16:creationId xmlns:a16="http://schemas.microsoft.com/office/drawing/2014/main" id="{BEFF7B93-5BB9-A50C-5F51-0A6C48CD84B0}"/>
              </a:ext>
            </a:extLst>
          </p:cNvPr>
          <p:cNvSpPr/>
          <p:nvPr/>
        </p:nvSpPr>
        <p:spPr>
          <a:xfrm>
            <a:off x="10607318"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6" name="Oval 195">
            <a:extLst>
              <a:ext uri="{FF2B5EF4-FFF2-40B4-BE49-F238E27FC236}">
                <a16:creationId xmlns:a16="http://schemas.microsoft.com/office/drawing/2014/main" id="{7DA3AC1D-631A-163B-BF21-C530C45623F3}"/>
              </a:ext>
            </a:extLst>
          </p:cNvPr>
          <p:cNvSpPr/>
          <p:nvPr/>
        </p:nvSpPr>
        <p:spPr>
          <a:xfrm>
            <a:off x="10607096" y="234966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7" name="Oval 196">
            <a:extLst>
              <a:ext uri="{FF2B5EF4-FFF2-40B4-BE49-F238E27FC236}">
                <a16:creationId xmlns:a16="http://schemas.microsoft.com/office/drawing/2014/main" id="{72074090-A8B0-B67F-E56D-0B118F5E4AA3}"/>
              </a:ext>
            </a:extLst>
          </p:cNvPr>
          <p:cNvSpPr/>
          <p:nvPr/>
        </p:nvSpPr>
        <p:spPr>
          <a:xfrm>
            <a:off x="10836026" y="23492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8" name="Oval 197">
            <a:extLst>
              <a:ext uri="{FF2B5EF4-FFF2-40B4-BE49-F238E27FC236}">
                <a16:creationId xmlns:a16="http://schemas.microsoft.com/office/drawing/2014/main" id="{267C96DE-2471-FE21-E81A-664484F9BAFC}"/>
              </a:ext>
            </a:extLst>
          </p:cNvPr>
          <p:cNvSpPr/>
          <p:nvPr/>
        </p:nvSpPr>
        <p:spPr>
          <a:xfrm>
            <a:off x="11054446" y="23584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9" name="Oval 198">
            <a:extLst>
              <a:ext uri="{FF2B5EF4-FFF2-40B4-BE49-F238E27FC236}">
                <a16:creationId xmlns:a16="http://schemas.microsoft.com/office/drawing/2014/main" id="{FB9FA47A-5204-19ED-CC3B-5147A160B6A8}"/>
              </a:ext>
            </a:extLst>
          </p:cNvPr>
          <p:cNvSpPr/>
          <p:nvPr/>
        </p:nvSpPr>
        <p:spPr>
          <a:xfrm>
            <a:off x="11021666" y="364038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0" name="Oval 199">
            <a:extLst>
              <a:ext uri="{FF2B5EF4-FFF2-40B4-BE49-F238E27FC236}">
                <a16:creationId xmlns:a16="http://schemas.microsoft.com/office/drawing/2014/main" id="{C0B5DDEF-5C4E-6065-C485-75DC52AC940A}"/>
              </a:ext>
            </a:extLst>
          </p:cNvPr>
          <p:cNvSpPr/>
          <p:nvPr/>
        </p:nvSpPr>
        <p:spPr>
          <a:xfrm>
            <a:off x="11028870" y="393757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1" name="Oval 200">
            <a:extLst>
              <a:ext uri="{FF2B5EF4-FFF2-40B4-BE49-F238E27FC236}">
                <a16:creationId xmlns:a16="http://schemas.microsoft.com/office/drawing/2014/main" id="{FE970064-C6F8-F243-2307-72294343FF04}"/>
              </a:ext>
            </a:extLst>
          </p:cNvPr>
          <p:cNvSpPr/>
          <p:nvPr/>
        </p:nvSpPr>
        <p:spPr>
          <a:xfrm>
            <a:off x="10822549"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2" name="Oval 201">
            <a:extLst>
              <a:ext uri="{FF2B5EF4-FFF2-40B4-BE49-F238E27FC236}">
                <a16:creationId xmlns:a16="http://schemas.microsoft.com/office/drawing/2014/main" id="{AE9663A7-18B5-EB83-7955-F8D8E444629C}"/>
              </a:ext>
            </a:extLst>
          </p:cNvPr>
          <p:cNvSpPr/>
          <p:nvPr/>
        </p:nvSpPr>
        <p:spPr>
          <a:xfrm>
            <a:off x="10828943"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3" name="Oval 202">
            <a:extLst>
              <a:ext uri="{FF2B5EF4-FFF2-40B4-BE49-F238E27FC236}">
                <a16:creationId xmlns:a16="http://schemas.microsoft.com/office/drawing/2014/main" id="{BEDEEABA-04C7-6B70-EA22-64F94B9098DA}"/>
              </a:ext>
            </a:extLst>
          </p:cNvPr>
          <p:cNvSpPr/>
          <p:nvPr/>
        </p:nvSpPr>
        <p:spPr>
          <a:xfrm>
            <a:off x="10828786" y="49452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4" name="Oval 203">
            <a:extLst>
              <a:ext uri="{FF2B5EF4-FFF2-40B4-BE49-F238E27FC236}">
                <a16:creationId xmlns:a16="http://schemas.microsoft.com/office/drawing/2014/main" id="{56DD7279-A823-C4D9-DC2F-B6D0F2AFF7A6}"/>
              </a:ext>
            </a:extLst>
          </p:cNvPr>
          <p:cNvSpPr/>
          <p:nvPr/>
        </p:nvSpPr>
        <p:spPr>
          <a:xfrm>
            <a:off x="10828943" y="526420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6" name="Oval 205">
            <a:extLst>
              <a:ext uri="{FF2B5EF4-FFF2-40B4-BE49-F238E27FC236}">
                <a16:creationId xmlns:a16="http://schemas.microsoft.com/office/drawing/2014/main" id="{D0B5FF9B-FF83-7373-09C2-46D48F8B9396}"/>
              </a:ext>
            </a:extLst>
          </p:cNvPr>
          <p:cNvSpPr/>
          <p:nvPr/>
        </p:nvSpPr>
        <p:spPr>
          <a:xfrm>
            <a:off x="10611911"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7" name="Oval 206">
            <a:extLst>
              <a:ext uri="{FF2B5EF4-FFF2-40B4-BE49-F238E27FC236}">
                <a16:creationId xmlns:a16="http://schemas.microsoft.com/office/drawing/2014/main" id="{0AC42BE0-9EB6-A0C7-1E2E-885D733993A0}"/>
              </a:ext>
            </a:extLst>
          </p:cNvPr>
          <p:cNvSpPr/>
          <p:nvPr/>
        </p:nvSpPr>
        <p:spPr>
          <a:xfrm>
            <a:off x="10638754" y="591646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0" name="Oval 209">
            <a:extLst>
              <a:ext uri="{FF2B5EF4-FFF2-40B4-BE49-F238E27FC236}">
                <a16:creationId xmlns:a16="http://schemas.microsoft.com/office/drawing/2014/main" id="{7CE09DC8-4184-86E1-92CE-7E7ADF081136}"/>
              </a:ext>
            </a:extLst>
          </p:cNvPr>
          <p:cNvSpPr/>
          <p:nvPr/>
        </p:nvSpPr>
        <p:spPr>
          <a:xfrm>
            <a:off x="11443823" y="393149"/>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1" name="TextBox 210">
            <a:extLst>
              <a:ext uri="{FF2B5EF4-FFF2-40B4-BE49-F238E27FC236}">
                <a16:creationId xmlns:a16="http://schemas.microsoft.com/office/drawing/2014/main" id="{D38370C9-908A-2640-D577-F72F66C45284}"/>
              </a:ext>
            </a:extLst>
          </p:cNvPr>
          <p:cNvSpPr txBox="1"/>
          <p:nvPr/>
        </p:nvSpPr>
        <p:spPr>
          <a:xfrm>
            <a:off x="141390" y="10037"/>
            <a:ext cx="2762791"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 revidering år 2025</a:t>
            </a:r>
            <a:endParaRPr kumimoji="0" lang="sv-SE" sz="900" b="0" i="0" u="none" strike="noStrike" kern="1200" cap="none" spc="0" normalizeH="0" baseline="0">
              <a:ln>
                <a:noFill/>
              </a:ln>
              <a:solidFill>
                <a:schemeClr val="tx1"/>
              </a:solidFill>
              <a:effectLst/>
              <a:uLnTx/>
              <a:uFillTx/>
              <a:latin typeface="Verdana"/>
              <a:ea typeface="+mn-ea"/>
              <a:cs typeface="+mn-cs"/>
            </a:endParaRPr>
          </a:p>
        </p:txBody>
      </p:sp>
      <p:sp>
        <p:nvSpPr>
          <p:cNvPr id="15" name="Oval 14">
            <a:extLst>
              <a:ext uri="{FF2B5EF4-FFF2-40B4-BE49-F238E27FC236}">
                <a16:creationId xmlns:a16="http://schemas.microsoft.com/office/drawing/2014/main" id="{309D1EDE-5F10-A566-56E9-244AB8C05676}"/>
              </a:ext>
            </a:extLst>
          </p:cNvPr>
          <p:cNvSpPr/>
          <p:nvPr/>
        </p:nvSpPr>
        <p:spPr>
          <a:xfrm>
            <a:off x="9352670"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A7B0DA22-0DF3-A281-FB84-45FE7095E3A0}"/>
              </a:ext>
            </a:extLst>
          </p:cNvPr>
          <p:cNvSpPr/>
          <p:nvPr/>
        </p:nvSpPr>
        <p:spPr>
          <a:xfrm>
            <a:off x="10848814" y="591646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1573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20A0-788E-EA4E-732F-4B336F3AA90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3F36145-9A84-DCE5-F428-175914A43850}"/>
              </a:ext>
            </a:extLst>
          </p:cNvPr>
          <p:cNvSpPr>
            <a:spLocks noGrp="1"/>
          </p:cNvSpPr>
          <p:nvPr>
            <p:ph type="ctrTitle"/>
          </p:nvPr>
        </p:nvSpPr>
        <p:spPr/>
        <p:txBody>
          <a:bodyPr/>
          <a:lstStyle/>
          <a:p>
            <a:r>
              <a:rPr lang="sv-SE" sz="3600" b="1">
                <a:latin typeface="+mn-lt"/>
              </a:rPr>
              <a:t>Leasingtjänster</a:t>
            </a:r>
          </a:p>
        </p:txBody>
      </p:sp>
      <p:sp>
        <p:nvSpPr>
          <p:cNvPr id="9" name="Subtitle 8">
            <a:extLst>
              <a:ext uri="{FF2B5EF4-FFF2-40B4-BE49-F238E27FC236}">
                <a16:creationId xmlns:a16="http://schemas.microsoft.com/office/drawing/2014/main" id="{8EFFE775-DCC6-4886-4F94-B55AFC503D2A}"/>
              </a:ext>
            </a:extLst>
          </p:cNvPr>
          <p:cNvSpPr>
            <a:spLocks noGrp="1"/>
          </p:cNvSpPr>
          <p:nvPr>
            <p:ph type="subTitle" idx="1"/>
          </p:nvPr>
        </p:nvSpPr>
        <p:spPr/>
        <p:txBody>
          <a:bodyPr/>
          <a:lstStyle/>
          <a:p>
            <a:endParaRPr lang="sv-SE"/>
          </a:p>
        </p:txBody>
      </p:sp>
      <p:sp>
        <p:nvSpPr>
          <p:cNvPr id="2" name="Slide Number Placeholder 1">
            <a:extLst>
              <a:ext uri="{FF2B5EF4-FFF2-40B4-BE49-F238E27FC236}">
                <a16:creationId xmlns:a16="http://schemas.microsoft.com/office/drawing/2014/main" id="{EED057F7-A262-7ACB-527D-0B09CD3017DB}"/>
              </a:ext>
            </a:extLst>
          </p:cNvPr>
          <p:cNvSpPr>
            <a:spLocks noGrp="1"/>
          </p:cNvSpPr>
          <p:nvPr>
            <p:ph type="sldNum" sz="quarter" idx="12"/>
          </p:nvPr>
        </p:nvSpPr>
        <p:spPr/>
        <p:txBody>
          <a:bodyPr/>
          <a:lstStyle/>
          <a:p>
            <a:fld id="{23AA811B-2EBD-4900-905E-5BE206449611}" type="slidenum">
              <a:rPr lang="en-GB" smtClean="0"/>
              <a:pPr/>
              <a:t>8</a:t>
            </a:fld>
            <a:endParaRPr lang="en-GB"/>
          </a:p>
        </p:txBody>
      </p:sp>
    </p:spTree>
    <p:extLst>
      <p:ext uri="{BB962C8B-B14F-4D97-AF65-F5344CB8AC3E}">
        <p14:creationId xmlns:p14="http://schemas.microsoft.com/office/powerpoint/2010/main" val="132533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7CB4B-1DCA-FCEF-7C57-08494ABB77C2}"/>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A2B09F-4B8F-07A8-D621-5BF84C598C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F4A2B09F-4B8F-07A8-D621-5BF84C598C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BF5E54E7-7699-7F34-0A26-D0C3E4730CD3}"/>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820892FD-A5A9-860D-AD48-9C5C7D80905A}"/>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9</a:t>
            </a:fld>
            <a:endParaRPr lang="sv-SE"/>
          </a:p>
        </p:txBody>
      </p:sp>
      <p:sp>
        <p:nvSpPr>
          <p:cNvPr id="43" name="TextBox 42">
            <a:extLst>
              <a:ext uri="{FF2B5EF4-FFF2-40B4-BE49-F238E27FC236}">
                <a16:creationId xmlns:a16="http://schemas.microsoft.com/office/drawing/2014/main" id="{62F61DFB-A355-2236-1391-7F8C9B89411D}"/>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4559E045-64AD-44CB-652A-531F42DD8557}"/>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0A4A9D3E-DCD5-DA2F-1164-83BD9CA7F7AC}"/>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115D0957-FE58-90C3-9DC1-B4760DC31569}"/>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8C618125-D47A-20F6-0C20-33AD9E9B5CC3}"/>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25" name="Rectangle 224">
            <a:extLst>
              <a:ext uri="{FF2B5EF4-FFF2-40B4-BE49-F238E27FC236}">
                <a16:creationId xmlns:a16="http://schemas.microsoft.com/office/drawing/2014/main" id="{DDCAC946-4130-5C2B-6310-9F138841114A}"/>
              </a:ext>
            </a:extLst>
          </p:cNvPr>
          <p:cNvSpPr/>
          <p:nvPr/>
        </p:nvSpPr>
        <p:spPr>
          <a:xfrm>
            <a:off x="185366" y="756552"/>
            <a:ext cx="5046573"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Bolaget i </a:t>
            </a:r>
            <a:r>
              <a:rPr lang="sv-SE" sz="1000" b="1" i="1">
                <a:solidFill>
                  <a:prstClr val="black"/>
                </a:solidFill>
              </a:rPr>
              <a:t>Leasingtjänster</a:t>
            </a:r>
            <a:r>
              <a:rPr lang="sv-SE" sz="1000" i="1">
                <a:solidFill>
                  <a:prstClr val="black"/>
                </a:solidFill>
                <a:latin typeface="Arial Black"/>
              </a:rPr>
              <a: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Uppströms i värdekedjan sker aktiviteter som relaterar till både energi- och markrelaterade växthusgasutsläpp, exv. utvinning och bearbetning av material och råvaror samt transporter(E1.2). Uppströms i värdekedjan sker även energiintensiva processer, exv. materialutvinning och produktion, vilket anses ha en negativ inverkan på el- och energianvändning (E1.3). Transporter samt produktion av material leder även till utsläpp av luftföroreningar (E2.1). I den egna verksamheten används även olika typer av kemikalier och andra ämnen som kan ha en negativ påverkan på miljö och människor (E2.5-E2.6). Verksamheten är även beroende av inköp av bl.a. reservdelar, vilka främst är nyproducerade, vilket anses ha en negativ inverkan på resursinflöden (E5.1). </a:t>
            </a:r>
            <a:endParaRPr lang="sv-SE" sz="1000">
              <a:solidFill>
                <a:schemeClr val="accent1"/>
              </a:solidFill>
            </a:endParaRPr>
          </a:p>
          <a:p>
            <a:endParaRPr lang="sv-SE" sz="1000">
              <a:solidFill>
                <a:srgbClr val="000000"/>
              </a:solidFill>
            </a:endParaRPr>
          </a:p>
          <a:p>
            <a:r>
              <a:rPr lang="sv-SE" sz="1000" b="1">
                <a:solidFill>
                  <a:srgbClr val="000000"/>
                </a:solidFill>
              </a:rPr>
              <a:t>Bolaget i </a:t>
            </a:r>
            <a:r>
              <a:rPr lang="sv-SE" sz="1000" b="1" i="1">
                <a:solidFill>
                  <a:prstClr val="black"/>
                </a:solidFill>
              </a:rPr>
              <a:t>Leasingtjänster</a:t>
            </a:r>
            <a:r>
              <a:rPr lang="sv-SE" sz="1000" i="1">
                <a:solidFill>
                  <a:prstClr val="black"/>
                </a:solidFill>
                <a:latin typeface="Arial Black"/>
              </a:rPr>
              <a: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Företaget bidrar till finansiering av elektrifierade fordon, arbetsmaskiner och i viss del till spårvagnstrafik, vilket kan bidra till minskade växthusgasutsläpp (E1.2). De kemikalier som hanteras i den egna verksamheten hanteras även enligt fastställda rutiner (E2.5-E2.6) och bolaget möjliggör att fler bolag kan dela på färre produkter, vilket bidrar till minskad resursanvändning uppströms i värdekedjan. Genom att erbjuda transporter för att cirkulära möbler inom Staden genom Tage, kan långväga transporter samt nytillverkning av möbler även undvikas (E5.1).</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Bolaget i </a:t>
            </a:r>
            <a:r>
              <a:rPr lang="sv-SE" sz="1000" b="1" i="1">
                <a:solidFill>
                  <a:prstClr val="black"/>
                </a:solidFill>
              </a:rPr>
              <a:t>Leasingtjänster</a:t>
            </a:r>
            <a:r>
              <a:rPr lang="sv-SE" sz="1000" b="1">
                <a:solidFill>
                  <a:srgbClr val="000000"/>
                </a:solidFill>
              </a:rPr>
              <a:t> identifierade inga finansiella risker och möjligheter inom något underämne</a:t>
            </a:r>
            <a:r>
              <a:rPr lang="sv-SE" sz="1000">
                <a:solidFill>
                  <a:srgbClr val="000000"/>
                </a:solidFill>
              </a:rPr>
              <a:t>. </a:t>
            </a:r>
          </a:p>
          <a:p>
            <a:endParaRPr lang="sv-SE" sz="1000">
              <a:solidFill>
                <a:srgbClr val="000000"/>
              </a:solidFill>
            </a:endParaRPr>
          </a:p>
        </p:txBody>
      </p:sp>
      <p:graphicFrame>
        <p:nvGraphicFramePr>
          <p:cNvPr id="24" name="Table 23">
            <a:extLst>
              <a:ext uri="{FF2B5EF4-FFF2-40B4-BE49-F238E27FC236}">
                <a16:creationId xmlns:a16="http://schemas.microsoft.com/office/drawing/2014/main" id="{181A425F-2981-6660-AB31-E5B58210D2D3}"/>
              </a:ext>
            </a:extLst>
          </p:cNvPr>
          <p:cNvGraphicFramePr>
            <a:graphicFrameLocks noGrp="1"/>
          </p:cNvGraphicFramePr>
          <p:nvPr>
            <p:extLst>
              <p:ext uri="{D42A27DB-BD31-4B8C-83A1-F6EECF244321}">
                <p14:modId xmlns:p14="http://schemas.microsoft.com/office/powerpoint/2010/main" val="1431897757"/>
              </p:ext>
            </p:extLst>
          </p:nvPr>
        </p:nvGraphicFramePr>
        <p:xfrm>
          <a:off x="8395883" y="1479201"/>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354847"/>
                  </a:ext>
                </a:extLst>
              </a:tr>
            </a:tbl>
          </a:graphicData>
        </a:graphic>
      </p:graphicFrame>
      <p:graphicFrame>
        <p:nvGraphicFramePr>
          <p:cNvPr id="226" name="Table 225">
            <a:extLst>
              <a:ext uri="{FF2B5EF4-FFF2-40B4-BE49-F238E27FC236}">
                <a16:creationId xmlns:a16="http://schemas.microsoft.com/office/drawing/2014/main" id="{752C39CE-1952-E57D-AE73-00D96687A614}"/>
              </a:ext>
            </a:extLst>
          </p:cNvPr>
          <p:cNvGraphicFramePr>
            <a:graphicFrameLocks noGrp="1"/>
          </p:cNvGraphicFramePr>
          <p:nvPr>
            <p:extLst>
              <p:ext uri="{D42A27DB-BD31-4B8C-83A1-F6EECF244321}">
                <p14:modId xmlns:p14="http://schemas.microsoft.com/office/powerpoint/2010/main" val="4257567610"/>
              </p:ext>
            </p:extLst>
          </p:nvPr>
        </p:nvGraphicFramePr>
        <p:xfrm>
          <a:off x="8395883" y="4408565"/>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227" name="Table 226">
            <a:extLst>
              <a:ext uri="{FF2B5EF4-FFF2-40B4-BE49-F238E27FC236}">
                <a16:creationId xmlns:a16="http://schemas.microsoft.com/office/drawing/2014/main" id="{3D164FA3-771A-548C-21B0-9956A814A997}"/>
              </a:ext>
            </a:extLst>
          </p:cNvPr>
          <p:cNvGraphicFramePr>
            <a:graphicFrameLocks noGrp="1"/>
          </p:cNvGraphicFramePr>
          <p:nvPr>
            <p:extLst>
              <p:ext uri="{D42A27DB-BD31-4B8C-83A1-F6EECF244321}">
                <p14:modId xmlns:p14="http://schemas.microsoft.com/office/powerpoint/2010/main" val="3156173406"/>
              </p:ext>
            </p:extLst>
          </p:nvPr>
        </p:nvGraphicFramePr>
        <p:xfrm>
          <a:off x="8395883" y="5761510"/>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28" name="Table 227">
            <a:extLst>
              <a:ext uri="{FF2B5EF4-FFF2-40B4-BE49-F238E27FC236}">
                <a16:creationId xmlns:a16="http://schemas.microsoft.com/office/drawing/2014/main" id="{ED34E683-5B01-0AFA-6A4F-B8A18A48EE2D}"/>
              </a:ext>
            </a:extLst>
          </p:cNvPr>
          <p:cNvGraphicFramePr>
            <a:graphicFrameLocks noGrp="1"/>
          </p:cNvGraphicFramePr>
          <p:nvPr>
            <p:extLst>
              <p:ext uri="{D42A27DB-BD31-4B8C-83A1-F6EECF244321}">
                <p14:modId xmlns:p14="http://schemas.microsoft.com/office/powerpoint/2010/main" val="720081112"/>
              </p:ext>
            </p:extLst>
          </p:nvPr>
        </p:nvGraphicFramePr>
        <p:xfrm>
          <a:off x="10235599" y="1479201"/>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2904467"/>
                  </a:ext>
                </a:extLst>
              </a:tr>
            </a:tbl>
          </a:graphicData>
        </a:graphic>
      </p:graphicFrame>
      <p:graphicFrame>
        <p:nvGraphicFramePr>
          <p:cNvPr id="229" name="Table 228">
            <a:extLst>
              <a:ext uri="{FF2B5EF4-FFF2-40B4-BE49-F238E27FC236}">
                <a16:creationId xmlns:a16="http://schemas.microsoft.com/office/drawing/2014/main" id="{3F79123C-2558-22FD-B4FA-6B5F5242E667}"/>
              </a:ext>
            </a:extLst>
          </p:cNvPr>
          <p:cNvGraphicFramePr>
            <a:graphicFrameLocks noGrp="1"/>
          </p:cNvGraphicFramePr>
          <p:nvPr>
            <p:extLst>
              <p:ext uri="{D42A27DB-BD31-4B8C-83A1-F6EECF244321}">
                <p14:modId xmlns:p14="http://schemas.microsoft.com/office/powerpoint/2010/main" val="1176706876"/>
              </p:ext>
            </p:extLst>
          </p:nvPr>
        </p:nvGraphicFramePr>
        <p:xfrm>
          <a:off x="10235599" y="3746916"/>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230" name="Table 229">
            <a:extLst>
              <a:ext uri="{FF2B5EF4-FFF2-40B4-BE49-F238E27FC236}">
                <a16:creationId xmlns:a16="http://schemas.microsoft.com/office/drawing/2014/main" id="{A4BCF059-CDCB-48F0-DE75-30A7D5269786}"/>
              </a:ext>
            </a:extLst>
          </p:cNvPr>
          <p:cNvGraphicFramePr>
            <a:graphicFrameLocks noGrp="1"/>
          </p:cNvGraphicFramePr>
          <p:nvPr>
            <p:extLst>
              <p:ext uri="{D42A27DB-BD31-4B8C-83A1-F6EECF244321}">
                <p14:modId xmlns:p14="http://schemas.microsoft.com/office/powerpoint/2010/main" val="2661436049"/>
              </p:ext>
            </p:extLst>
          </p:nvPr>
        </p:nvGraphicFramePr>
        <p:xfrm>
          <a:off x="10235599" y="5761510"/>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31" name="Table 230">
            <a:extLst>
              <a:ext uri="{FF2B5EF4-FFF2-40B4-BE49-F238E27FC236}">
                <a16:creationId xmlns:a16="http://schemas.microsoft.com/office/drawing/2014/main" id="{6BC597F0-D21F-4CA0-77B9-AC1DD5A1A066}"/>
              </a:ext>
            </a:extLst>
          </p:cNvPr>
          <p:cNvGraphicFramePr>
            <a:graphicFrameLocks noGrp="1"/>
          </p:cNvGraphicFramePr>
          <p:nvPr>
            <p:extLst>
              <p:ext uri="{D42A27DB-BD31-4B8C-83A1-F6EECF244321}">
                <p14:modId xmlns:p14="http://schemas.microsoft.com/office/powerpoint/2010/main" val="2253962903"/>
              </p:ext>
            </p:extLst>
          </p:nvPr>
        </p:nvGraphicFramePr>
        <p:xfrm>
          <a:off x="8395883" y="458206"/>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32" name="Table 231">
            <a:extLst>
              <a:ext uri="{FF2B5EF4-FFF2-40B4-BE49-F238E27FC236}">
                <a16:creationId xmlns:a16="http://schemas.microsoft.com/office/drawing/2014/main" id="{3122036E-7FA3-49FE-63F3-B640F25481C2}"/>
              </a:ext>
            </a:extLst>
          </p:cNvPr>
          <p:cNvGraphicFramePr>
            <a:graphicFrameLocks noGrp="1"/>
          </p:cNvGraphicFramePr>
          <p:nvPr>
            <p:extLst>
              <p:ext uri="{D42A27DB-BD31-4B8C-83A1-F6EECF244321}">
                <p14:modId xmlns:p14="http://schemas.microsoft.com/office/powerpoint/2010/main" val="2214859901"/>
              </p:ext>
            </p:extLst>
          </p:nvPr>
        </p:nvGraphicFramePr>
        <p:xfrm>
          <a:off x="10235599" y="466792"/>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33" name="Table 232">
            <a:extLst>
              <a:ext uri="{FF2B5EF4-FFF2-40B4-BE49-F238E27FC236}">
                <a16:creationId xmlns:a16="http://schemas.microsoft.com/office/drawing/2014/main" id="{DFB2C4AB-1398-CF06-04AC-EFA86FE933FF}"/>
              </a:ext>
            </a:extLst>
          </p:cNvPr>
          <p:cNvGraphicFramePr>
            <a:graphicFrameLocks noGrp="1"/>
          </p:cNvGraphicFramePr>
          <p:nvPr>
            <p:extLst>
              <p:ext uri="{D42A27DB-BD31-4B8C-83A1-F6EECF244321}">
                <p14:modId xmlns:p14="http://schemas.microsoft.com/office/powerpoint/2010/main" val="1903427386"/>
              </p:ext>
            </p:extLst>
          </p:nvPr>
        </p:nvGraphicFramePr>
        <p:xfrm>
          <a:off x="8395883" y="3758655"/>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234" name="Table 233">
            <a:extLst>
              <a:ext uri="{FF2B5EF4-FFF2-40B4-BE49-F238E27FC236}">
                <a16:creationId xmlns:a16="http://schemas.microsoft.com/office/drawing/2014/main" id="{E006FE35-4508-01D0-AD90-B3C9AE88D611}"/>
              </a:ext>
            </a:extLst>
          </p:cNvPr>
          <p:cNvGraphicFramePr>
            <a:graphicFrameLocks noGrp="1"/>
          </p:cNvGraphicFramePr>
          <p:nvPr>
            <p:extLst>
              <p:ext uri="{D42A27DB-BD31-4B8C-83A1-F6EECF244321}">
                <p14:modId xmlns:p14="http://schemas.microsoft.com/office/powerpoint/2010/main" val="1142045106"/>
              </p:ext>
            </p:extLst>
          </p:nvPr>
        </p:nvGraphicFramePr>
        <p:xfrm>
          <a:off x="10235599" y="4408565"/>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235" name="Rectangle 234">
            <a:extLst>
              <a:ext uri="{FF2B5EF4-FFF2-40B4-BE49-F238E27FC236}">
                <a16:creationId xmlns:a16="http://schemas.microsoft.com/office/drawing/2014/main" id="{54ECB6DB-F3AB-0FA6-CAFD-ACFE572BE95A}"/>
              </a:ext>
            </a:extLst>
          </p:cNvPr>
          <p:cNvSpPr/>
          <p:nvPr/>
        </p:nvSpPr>
        <p:spPr>
          <a:xfrm>
            <a:off x="5513696" y="440532"/>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236" name="Rectangle 235">
            <a:extLst>
              <a:ext uri="{FF2B5EF4-FFF2-40B4-BE49-F238E27FC236}">
                <a16:creationId xmlns:a16="http://schemas.microsoft.com/office/drawing/2014/main" id="{F7A6951C-6C58-2850-3363-3478C8F3E620}"/>
              </a:ext>
            </a:extLst>
          </p:cNvPr>
          <p:cNvSpPr/>
          <p:nvPr/>
        </p:nvSpPr>
        <p:spPr>
          <a:xfrm>
            <a:off x="5513696" y="1456884"/>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237" name="Rectangle 236">
            <a:extLst>
              <a:ext uri="{FF2B5EF4-FFF2-40B4-BE49-F238E27FC236}">
                <a16:creationId xmlns:a16="http://schemas.microsoft.com/office/drawing/2014/main" id="{8267A20F-349C-5539-F428-3D61400B2C9A}"/>
              </a:ext>
            </a:extLst>
          </p:cNvPr>
          <p:cNvSpPr/>
          <p:nvPr/>
        </p:nvSpPr>
        <p:spPr>
          <a:xfrm>
            <a:off x="5513696" y="3753727"/>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238" name="Rectangle 237">
            <a:extLst>
              <a:ext uri="{FF2B5EF4-FFF2-40B4-BE49-F238E27FC236}">
                <a16:creationId xmlns:a16="http://schemas.microsoft.com/office/drawing/2014/main" id="{91F01D28-1E95-3636-DE3B-39AD4DC62A38}"/>
              </a:ext>
            </a:extLst>
          </p:cNvPr>
          <p:cNvSpPr/>
          <p:nvPr/>
        </p:nvSpPr>
        <p:spPr>
          <a:xfrm>
            <a:off x="5505545" y="4414564"/>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239" name="Rectangle 238">
            <a:extLst>
              <a:ext uri="{FF2B5EF4-FFF2-40B4-BE49-F238E27FC236}">
                <a16:creationId xmlns:a16="http://schemas.microsoft.com/office/drawing/2014/main" id="{A70B60C9-7527-0F54-295F-080580E27CA8}"/>
              </a:ext>
            </a:extLst>
          </p:cNvPr>
          <p:cNvSpPr/>
          <p:nvPr/>
        </p:nvSpPr>
        <p:spPr>
          <a:xfrm>
            <a:off x="5513696" y="5770832"/>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240" name="TextBox 239">
            <a:extLst>
              <a:ext uri="{FF2B5EF4-FFF2-40B4-BE49-F238E27FC236}">
                <a16:creationId xmlns:a16="http://schemas.microsoft.com/office/drawing/2014/main" id="{EAE98CC1-2E7A-FF0C-E597-3CD2B4F60327}"/>
              </a:ext>
            </a:extLst>
          </p:cNvPr>
          <p:cNvSpPr txBox="1"/>
          <p:nvPr/>
        </p:nvSpPr>
        <p:spPr>
          <a:xfrm>
            <a:off x="8943282" y="267278"/>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241" name="TextBox 240">
            <a:extLst>
              <a:ext uri="{FF2B5EF4-FFF2-40B4-BE49-F238E27FC236}">
                <a16:creationId xmlns:a16="http://schemas.microsoft.com/office/drawing/2014/main" id="{719F5145-3E3A-CE5D-F931-67E47EFAD578}"/>
              </a:ext>
            </a:extLst>
          </p:cNvPr>
          <p:cNvSpPr txBox="1"/>
          <p:nvPr/>
        </p:nvSpPr>
        <p:spPr>
          <a:xfrm>
            <a:off x="8343279" y="348199"/>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42" name="TextBox 241">
            <a:extLst>
              <a:ext uri="{FF2B5EF4-FFF2-40B4-BE49-F238E27FC236}">
                <a16:creationId xmlns:a16="http://schemas.microsoft.com/office/drawing/2014/main" id="{480B829C-2563-AFC3-0973-AE1C68AAC825}"/>
              </a:ext>
            </a:extLst>
          </p:cNvPr>
          <p:cNvSpPr txBox="1"/>
          <p:nvPr/>
        </p:nvSpPr>
        <p:spPr>
          <a:xfrm>
            <a:off x="9535004" y="343191"/>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43" name="TextBox 242">
            <a:extLst>
              <a:ext uri="{FF2B5EF4-FFF2-40B4-BE49-F238E27FC236}">
                <a16:creationId xmlns:a16="http://schemas.microsoft.com/office/drawing/2014/main" id="{3003B2D3-7F31-74E6-8B54-B99546C84F3B}"/>
              </a:ext>
            </a:extLst>
          </p:cNvPr>
          <p:cNvSpPr txBox="1"/>
          <p:nvPr/>
        </p:nvSpPr>
        <p:spPr>
          <a:xfrm>
            <a:off x="10227473" y="250858"/>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44" name="Oval 243">
            <a:extLst>
              <a:ext uri="{FF2B5EF4-FFF2-40B4-BE49-F238E27FC236}">
                <a16:creationId xmlns:a16="http://schemas.microsoft.com/office/drawing/2014/main" id="{E0A7EFE4-1AA3-D691-8EE5-34E68487E457}"/>
              </a:ext>
            </a:extLst>
          </p:cNvPr>
          <p:cNvSpPr/>
          <p:nvPr/>
        </p:nvSpPr>
        <p:spPr>
          <a:xfrm>
            <a:off x="9748782" y="85680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5" name="Oval 244">
            <a:extLst>
              <a:ext uri="{FF2B5EF4-FFF2-40B4-BE49-F238E27FC236}">
                <a16:creationId xmlns:a16="http://schemas.microsoft.com/office/drawing/2014/main" id="{5336DBF0-6EB9-B56C-9261-46E07E156478}"/>
              </a:ext>
            </a:extLst>
          </p:cNvPr>
          <p:cNvSpPr/>
          <p:nvPr/>
        </p:nvSpPr>
        <p:spPr>
          <a:xfrm>
            <a:off x="8603924" y="112510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6" name="Oval 245">
            <a:extLst>
              <a:ext uri="{FF2B5EF4-FFF2-40B4-BE49-F238E27FC236}">
                <a16:creationId xmlns:a16="http://schemas.microsoft.com/office/drawing/2014/main" id="{953B7F0D-A139-4C3F-3A7E-728337D7C60B}"/>
              </a:ext>
            </a:extLst>
          </p:cNvPr>
          <p:cNvSpPr/>
          <p:nvPr/>
        </p:nvSpPr>
        <p:spPr>
          <a:xfrm>
            <a:off x="9172521" y="280650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7" name="Oval 246">
            <a:extLst>
              <a:ext uri="{FF2B5EF4-FFF2-40B4-BE49-F238E27FC236}">
                <a16:creationId xmlns:a16="http://schemas.microsoft.com/office/drawing/2014/main" id="{A0EE7C68-C850-9D86-DDDE-9D4C6455798A}"/>
              </a:ext>
            </a:extLst>
          </p:cNvPr>
          <p:cNvSpPr/>
          <p:nvPr/>
        </p:nvSpPr>
        <p:spPr>
          <a:xfrm>
            <a:off x="9165492" y="314592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9" name="Oval 248">
            <a:extLst>
              <a:ext uri="{FF2B5EF4-FFF2-40B4-BE49-F238E27FC236}">
                <a16:creationId xmlns:a16="http://schemas.microsoft.com/office/drawing/2014/main" id="{71172D94-0599-F6C5-F7BC-BD76AC249480}"/>
              </a:ext>
            </a:extLst>
          </p:cNvPr>
          <p:cNvSpPr/>
          <p:nvPr/>
        </p:nvSpPr>
        <p:spPr>
          <a:xfrm>
            <a:off x="9175017" y="58601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0" name="Oval 249">
            <a:extLst>
              <a:ext uri="{FF2B5EF4-FFF2-40B4-BE49-F238E27FC236}">
                <a16:creationId xmlns:a16="http://schemas.microsoft.com/office/drawing/2014/main" id="{51D1286D-72B0-3EBE-A459-640E8C27363E}"/>
              </a:ext>
            </a:extLst>
          </p:cNvPr>
          <p:cNvSpPr/>
          <p:nvPr/>
        </p:nvSpPr>
        <p:spPr>
          <a:xfrm>
            <a:off x="9746514" y="617602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1" name="Rectangle 250">
            <a:extLst>
              <a:ext uri="{FF2B5EF4-FFF2-40B4-BE49-F238E27FC236}">
                <a16:creationId xmlns:a16="http://schemas.microsoft.com/office/drawing/2014/main" id="{EDC8A087-5130-7F62-6D39-43D22B192637}"/>
              </a:ext>
            </a:extLst>
          </p:cNvPr>
          <p:cNvSpPr/>
          <p:nvPr/>
        </p:nvSpPr>
        <p:spPr>
          <a:xfrm>
            <a:off x="6558775" y="3392841"/>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252" name="Rectangle 251">
            <a:extLst>
              <a:ext uri="{FF2B5EF4-FFF2-40B4-BE49-F238E27FC236}">
                <a16:creationId xmlns:a16="http://schemas.microsoft.com/office/drawing/2014/main" id="{CC52ED76-7175-5BEC-9B0C-4BC4F25931BD}"/>
              </a:ext>
            </a:extLst>
          </p:cNvPr>
          <p:cNvSpPr/>
          <p:nvPr/>
        </p:nvSpPr>
        <p:spPr>
          <a:xfrm>
            <a:off x="6558775" y="2751325"/>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253" name="Rectangle 252">
            <a:extLst>
              <a:ext uri="{FF2B5EF4-FFF2-40B4-BE49-F238E27FC236}">
                <a16:creationId xmlns:a16="http://schemas.microsoft.com/office/drawing/2014/main" id="{E966964B-BE63-0EFB-34C6-40697575381D}"/>
              </a:ext>
            </a:extLst>
          </p:cNvPr>
          <p:cNvSpPr/>
          <p:nvPr/>
        </p:nvSpPr>
        <p:spPr>
          <a:xfrm>
            <a:off x="6558775" y="3072082"/>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254" name="Rectangle 253">
            <a:extLst>
              <a:ext uri="{FF2B5EF4-FFF2-40B4-BE49-F238E27FC236}">
                <a16:creationId xmlns:a16="http://schemas.microsoft.com/office/drawing/2014/main" id="{61E0AD8E-4653-1B1D-9DCB-8D762FF9693B}"/>
              </a:ext>
            </a:extLst>
          </p:cNvPr>
          <p:cNvSpPr/>
          <p:nvPr/>
        </p:nvSpPr>
        <p:spPr>
          <a:xfrm>
            <a:off x="6551425" y="2430568"/>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255" name="Rectangle 254">
            <a:extLst>
              <a:ext uri="{FF2B5EF4-FFF2-40B4-BE49-F238E27FC236}">
                <a16:creationId xmlns:a16="http://schemas.microsoft.com/office/drawing/2014/main" id="{8AF5EF56-92D8-FAC4-0478-0E0101CDD09D}"/>
              </a:ext>
            </a:extLst>
          </p:cNvPr>
          <p:cNvSpPr/>
          <p:nvPr/>
        </p:nvSpPr>
        <p:spPr>
          <a:xfrm>
            <a:off x="6551425" y="1789054"/>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E2.2 </a:t>
            </a:r>
            <a:r>
              <a:rPr lang="sv-SE" sz="700" i="1">
                <a:solidFill>
                  <a:schemeClr val="bg1">
                    <a:lumMod val="50000"/>
                  </a:schemeClr>
                </a:solidFill>
              </a:rPr>
              <a:t>Förorening av vatten</a:t>
            </a:r>
          </a:p>
        </p:txBody>
      </p:sp>
      <p:sp>
        <p:nvSpPr>
          <p:cNvPr id="50" name="Rectangle 49">
            <a:extLst>
              <a:ext uri="{FF2B5EF4-FFF2-40B4-BE49-F238E27FC236}">
                <a16:creationId xmlns:a16="http://schemas.microsoft.com/office/drawing/2014/main" id="{D2678D24-ED76-809F-C992-E5825781E873}"/>
              </a:ext>
            </a:extLst>
          </p:cNvPr>
          <p:cNvSpPr/>
          <p:nvPr/>
        </p:nvSpPr>
        <p:spPr>
          <a:xfrm>
            <a:off x="6551425" y="451944"/>
            <a:ext cx="1727445"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E1.1 </a:t>
            </a:r>
            <a:r>
              <a:rPr lang="sv-SE" sz="700" i="1">
                <a:solidFill>
                  <a:schemeClr val="bg1">
                    <a:lumMod val="50000"/>
                  </a:schemeClr>
                </a:solidFill>
              </a:rPr>
              <a:t>Anpassning till klimatförändringar</a:t>
            </a:r>
          </a:p>
        </p:txBody>
      </p:sp>
      <p:sp>
        <p:nvSpPr>
          <p:cNvPr id="51" name="Rectangle 50">
            <a:extLst>
              <a:ext uri="{FF2B5EF4-FFF2-40B4-BE49-F238E27FC236}">
                <a16:creationId xmlns:a16="http://schemas.microsoft.com/office/drawing/2014/main" id="{6749BE5D-891F-3242-6016-AE4DF2F64AFA}"/>
              </a:ext>
            </a:extLst>
          </p:cNvPr>
          <p:cNvSpPr/>
          <p:nvPr/>
        </p:nvSpPr>
        <p:spPr>
          <a:xfrm>
            <a:off x="6551425" y="774030"/>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56" name="Rectangle 55">
            <a:extLst>
              <a:ext uri="{FF2B5EF4-FFF2-40B4-BE49-F238E27FC236}">
                <a16:creationId xmlns:a16="http://schemas.microsoft.com/office/drawing/2014/main" id="{00FCC68C-AEF5-F26A-FA17-8450052CBA0E}"/>
              </a:ext>
            </a:extLst>
          </p:cNvPr>
          <p:cNvSpPr/>
          <p:nvPr/>
        </p:nvSpPr>
        <p:spPr>
          <a:xfrm>
            <a:off x="6551425" y="1468297"/>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57" name="Rectangle 56">
            <a:extLst>
              <a:ext uri="{FF2B5EF4-FFF2-40B4-BE49-F238E27FC236}">
                <a16:creationId xmlns:a16="http://schemas.microsoft.com/office/drawing/2014/main" id="{87F29AEF-D796-CDBB-0FC7-2FB7ADF7BA13}"/>
              </a:ext>
            </a:extLst>
          </p:cNvPr>
          <p:cNvSpPr/>
          <p:nvPr/>
        </p:nvSpPr>
        <p:spPr>
          <a:xfrm>
            <a:off x="6551425" y="4075812"/>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59" name="Rectangle 58">
            <a:extLst>
              <a:ext uri="{FF2B5EF4-FFF2-40B4-BE49-F238E27FC236}">
                <a16:creationId xmlns:a16="http://schemas.microsoft.com/office/drawing/2014/main" id="{D81D2501-F4B7-BA52-2A96-58950A3424C2}"/>
              </a:ext>
            </a:extLst>
          </p:cNvPr>
          <p:cNvSpPr/>
          <p:nvPr/>
        </p:nvSpPr>
        <p:spPr>
          <a:xfrm>
            <a:off x="6560365" y="4411685"/>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60" name="Rectangle 59">
            <a:extLst>
              <a:ext uri="{FF2B5EF4-FFF2-40B4-BE49-F238E27FC236}">
                <a16:creationId xmlns:a16="http://schemas.microsoft.com/office/drawing/2014/main" id="{22A38D02-46F7-2B07-90DF-A2A7EE25FE7C}"/>
              </a:ext>
            </a:extLst>
          </p:cNvPr>
          <p:cNvSpPr/>
          <p:nvPr/>
        </p:nvSpPr>
        <p:spPr>
          <a:xfrm>
            <a:off x="6567565" y="5056476"/>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61" name="Rectangle 60">
            <a:extLst>
              <a:ext uri="{FF2B5EF4-FFF2-40B4-BE49-F238E27FC236}">
                <a16:creationId xmlns:a16="http://schemas.microsoft.com/office/drawing/2014/main" id="{D9141F25-15D7-073E-8B1A-525C70E14E55}"/>
              </a:ext>
            </a:extLst>
          </p:cNvPr>
          <p:cNvSpPr/>
          <p:nvPr/>
        </p:nvSpPr>
        <p:spPr>
          <a:xfrm>
            <a:off x="6560365" y="473124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62" name="Rectangle 61">
            <a:extLst>
              <a:ext uri="{FF2B5EF4-FFF2-40B4-BE49-F238E27FC236}">
                <a16:creationId xmlns:a16="http://schemas.microsoft.com/office/drawing/2014/main" id="{418C4DEC-D1ED-1C20-6CC1-EA9EB46F6015}"/>
              </a:ext>
            </a:extLst>
          </p:cNvPr>
          <p:cNvSpPr/>
          <p:nvPr/>
        </p:nvSpPr>
        <p:spPr>
          <a:xfrm>
            <a:off x="6560365" y="5392643"/>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63" name="Rectangle 62">
            <a:extLst>
              <a:ext uri="{FF2B5EF4-FFF2-40B4-BE49-F238E27FC236}">
                <a16:creationId xmlns:a16="http://schemas.microsoft.com/office/drawing/2014/main" id="{95D6F4F6-634A-1AC4-48A0-C99BBE38DFB7}"/>
              </a:ext>
            </a:extLst>
          </p:cNvPr>
          <p:cNvSpPr/>
          <p:nvPr/>
        </p:nvSpPr>
        <p:spPr>
          <a:xfrm>
            <a:off x="6567565" y="5770831"/>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65" name="Rectangle 64">
            <a:extLst>
              <a:ext uri="{FF2B5EF4-FFF2-40B4-BE49-F238E27FC236}">
                <a16:creationId xmlns:a16="http://schemas.microsoft.com/office/drawing/2014/main" id="{031682FD-1023-C8FD-4D83-C4D857531D30}"/>
              </a:ext>
            </a:extLst>
          </p:cNvPr>
          <p:cNvSpPr/>
          <p:nvPr/>
        </p:nvSpPr>
        <p:spPr>
          <a:xfrm>
            <a:off x="6574765" y="6428275"/>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E5.3 </a:t>
            </a:r>
            <a:r>
              <a:rPr lang="sv-SE" sz="700" i="1">
                <a:solidFill>
                  <a:schemeClr val="bg1">
                    <a:lumMod val="50000"/>
                  </a:schemeClr>
                </a:solidFill>
              </a:rPr>
              <a:t>Avfall</a:t>
            </a:r>
          </a:p>
        </p:txBody>
      </p:sp>
      <p:sp>
        <p:nvSpPr>
          <p:cNvPr id="67" name="Rectangle 66">
            <a:extLst>
              <a:ext uri="{FF2B5EF4-FFF2-40B4-BE49-F238E27FC236}">
                <a16:creationId xmlns:a16="http://schemas.microsoft.com/office/drawing/2014/main" id="{8437CBAF-9BDE-447C-EDCD-A109D378BF50}"/>
              </a:ext>
            </a:extLst>
          </p:cNvPr>
          <p:cNvSpPr/>
          <p:nvPr/>
        </p:nvSpPr>
        <p:spPr>
          <a:xfrm>
            <a:off x="6567565" y="6103039"/>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68" name="Rectangle 67">
            <a:extLst>
              <a:ext uri="{FF2B5EF4-FFF2-40B4-BE49-F238E27FC236}">
                <a16:creationId xmlns:a16="http://schemas.microsoft.com/office/drawing/2014/main" id="{58C475F2-649A-C550-0921-76C1FEEB1A02}"/>
              </a:ext>
            </a:extLst>
          </p:cNvPr>
          <p:cNvSpPr/>
          <p:nvPr/>
        </p:nvSpPr>
        <p:spPr>
          <a:xfrm>
            <a:off x="6549681" y="1101088"/>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69" name="Rectangle 68">
            <a:extLst>
              <a:ext uri="{FF2B5EF4-FFF2-40B4-BE49-F238E27FC236}">
                <a16:creationId xmlns:a16="http://schemas.microsoft.com/office/drawing/2014/main" id="{6EA7E367-BD2B-FC9F-60B3-009FFAEF42EA}"/>
              </a:ext>
            </a:extLst>
          </p:cNvPr>
          <p:cNvSpPr/>
          <p:nvPr/>
        </p:nvSpPr>
        <p:spPr>
          <a:xfrm>
            <a:off x="6551425" y="2106213"/>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E2.3 </a:t>
            </a:r>
            <a:r>
              <a:rPr lang="sv-SE" sz="700" i="1">
                <a:solidFill>
                  <a:schemeClr val="bg1">
                    <a:lumMod val="50000"/>
                  </a:schemeClr>
                </a:solidFill>
              </a:rPr>
              <a:t>Förorening av mark</a:t>
            </a:r>
          </a:p>
        </p:txBody>
      </p:sp>
      <p:sp>
        <p:nvSpPr>
          <p:cNvPr id="70" name="Rectangle 69">
            <a:extLst>
              <a:ext uri="{FF2B5EF4-FFF2-40B4-BE49-F238E27FC236}">
                <a16:creationId xmlns:a16="http://schemas.microsoft.com/office/drawing/2014/main" id="{3F6D39C9-51E4-17C7-9A73-9F4F362C2872}"/>
              </a:ext>
            </a:extLst>
          </p:cNvPr>
          <p:cNvSpPr/>
          <p:nvPr/>
        </p:nvSpPr>
        <p:spPr>
          <a:xfrm>
            <a:off x="6551426" y="3758655"/>
            <a:ext cx="17257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E3.1 </a:t>
            </a:r>
            <a:r>
              <a:rPr lang="sv-SE" sz="700" i="1">
                <a:solidFill>
                  <a:schemeClr val="bg1">
                    <a:lumMod val="50000"/>
                  </a:schemeClr>
                </a:solidFill>
              </a:rPr>
              <a:t>Vatten</a:t>
            </a:r>
          </a:p>
        </p:txBody>
      </p:sp>
      <p:sp>
        <p:nvSpPr>
          <p:cNvPr id="71" name="Oval 70">
            <a:extLst>
              <a:ext uri="{FF2B5EF4-FFF2-40B4-BE49-F238E27FC236}">
                <a16:creationId xmlns:a16="http://schemas.microsoft.com/office/drawing/2014/main" id="{5F254891-3B63-CE13-61A8-FEAE64BB481C}"/>
              </a:ext>
            </a:extLst>
          </p:cNvPr>
          <p:cNvSpPr/>
          <p:nvPr/>
        </p:nvSpPr>
        <p:spPr>
          <a:xfrm>
            <a:off x="8598425" y="83890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2" name="Oval 71">
            <a:extLst>
              <a:ext uri="{FF2B5EF4-FFF2-40B4-BE49-F238E27FC236}">
                <a16:creationId xmlns:a16="http://schemas.microsoft.com/office/drawing/2014/main" id="{56E28711-34F4-BC75-11EA-FFDD9FE7F385}"/>
              </a:ext>
            </a:extLst>
          </p:cNvPr>
          <p:cNvSpPr/>
          <p:nvPr/>
        </p:nvSpPr>
        <p:spPr>
          <a:xfrm>
            <a:off x="8596232" y="15276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6" name="Oval 75">
            <a:extLst>
              <a:ext uri="{FF2B5EF4-FFF2-40B4-BE49-F238E27FC236}">
                <a16:creationId xmlns:a16="http://schemas.microsoft.com/office/drawing/2014/main" id="{535E44A8-11CC-0D32-0152-89F908A54CE9}"/>
              </a:ext>
            </a:extLst>
          </p:cNvPr>
          <p:cNvSpPr/>
          <p:nvPr/>
        </p:nvSpPr>
        <p:spPr>
          <a:xfrm>
            <a:off x="8596232" y="447101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EC74DF00-586F-63EE-3BB5-DD42A0B3E36A}"/>
              </a:ext>
            </a:extLst>
          </p:cNvPr>
          <p:cNvSpPr/>
          <p:nvPr/>
        </p:nvSpPr>
        <p:spPr>
          <a:xfrm>
            <a:off x="8596232" y="583016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764661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1/4 [1]&quot; Source=&quot;Harvey 4&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2/4 [2]&quot; Source=&quot;Harvey 4&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3/4 [3]&quot; Source=&quot;Harvey 4&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4/4 [4]&quot; Source=&quot;Harvey 4&quot; /&g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4&quot; Source=&quot;Harvey 4&quot; /&gt;"/>
</p:tagLst>
</file>

<file path=ppt/tags/tag80.xml><?xml version="1.0" encoding="utf-8"?>
<p:tagLst xmlns:a="http://schemas.openxmlformats.org/drawingml/2006/main" xmlns:r="http://schemas.openxmlformats.org/officeDocument/2006/relationships" xmlns:p="http://schemas.openxmlformats.org/presentationml/2006/main">
  <p:tag name="CONTAINEDIMAGEPATH" val="C:\Users\EAHM\AppData\Local\Templafy\AddIns\PowerPointVsto\95bc4436-8396-4d3a-9622-6e52684cf2c7.jpe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EMPLAFYSLIDEID" val="637668563278661463"/>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0/4 [0]&quot; Source=&quot;Harvey 4&quot; /&gt;"/>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10.xml><?xml version="1.0" encoding="utf-8"?>
<a:theme xmlns:a="http://schemas.openxmlformats.org/drawingml/2006/main" name="4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11.xml><?xml version="1.0" encoding="utf-8"?>
<a:theme xmlns:a="http://schemas.openxmlformats.org/drawingml/2006/main" name="4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2.xml><?xml version="1.0" encoding="utf-8"?>
<a:theme xmlns:a="http://schemas.openxmlformats.org/drawingml/2006/main" name="5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3.xml><?xml version="1.0" encoding="utf-8"?>
<a:theme xmlns:a="http://schemas.openxmlformats.org/drawingml/2006/main" name="6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4.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3.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4.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5.xml><?xml version="1.0" encoding="utf-8"?>
<a:theme xmlns:a="http://schemas.openxmlformats.org/drawingml/2006/main" name="2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6.xml><?xml version="1.0" encoding="utf-8"?>
<a:theme xmlns:a="http://schemas.openxmlformats.org/drawingml/2006/main" name="Pandora 2020">
  <a:themeElements>
    <a:clrScheme name="Pandora 2020">
      <a:dk1>
        <a:srgbClr val="000000"/>
      </a:dk1>
      <a:lt1>
        <a:sysClr val="window" lastClr="FFFFFF"/>
      </a:lt1>
      <a:dk2>
        <a:srgbClr val="FFCAD4"/>
      </a:dk2>
      <a:lt2>
        <a:srgbClr val="B7B8B9"/>
      </a:lt2>
      <a:accent1>
        <a:srgbClr val="FFCAD4"/>
      </a:accent1>
      <a:accent2>
        <a:srgbClr val="000000"/>
      </a:accent2>
      <a:accent3>
        <a:srgbClr val="B7B8B9"/>
      </a:accent3>
      <a:accent4>
        <a:srgbClr val="F97C89"/>
      </a:accent4>
      <a:accent5>
        <a:srgbClr val="FEAD77"/>
      </a:accent5>
      <a:accent6>
        <a:srgbClr val="F5E1A4"/>
      </a:accent6>
      <a:hlink>
        <a:srgbClr val="F97C89"/>
      </a:hlink>
      <a:folHlink>
        <a:srgbClr val="B7B8B9"/>
      </a:folHlink>
    </a:clrScheme>
    <a:fontScheme name="Pandora 2020">
      <a:majorFont>
        <a:latin typeface="Pan Display TT"/>
        <a:ea typeface=""/>
        <a:cs typeface=""/>
      </a:majorFont>
      <a:minorFont>
        <a:latin typeface="Pan Display TT"/>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bevel/>
        </a:ln>
      </a:spPr>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lgn="ctr">
          <a:defRPr sz="11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cmpd="sng" algn="ctr">
          <a:solidFill>
            <a:schemeClr val="accent3"/>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1000"/>
          </a:spcBef>
          <a:defRPr sz="1600" noProof="0" dirty="0" err="1" smtClean="0"/>
        </a:defPPr>
      </a:lstStyle>
    </a:txDef>
  </a:objectDefaults>
  <a:extraClrSchemeLst/>
  <a:custClrLst>
    <a:custClr name="WHITE">
      <a:srgbClr val="FFFFFF"/>
    </a:custClr>
    <a:custClr name="BLACK">
      <a:srgbClr val="000000"/>
    </a:custClr>
    <a:custClr name="LIGHT PINK">
      <a:srgbClr val="FFCAD4"/>
    </a:custClr>
    <a:custClr name="LIGHT GRAY">
      <a:srgbClr val="E2E2E3"/>
    </a:custClr>
    <a:custClr name="PALE ROSE">
      <a:srgbClr val="F97C89"/>
    </a:custClr>
    <a:custClr name="LIGHT CORAL">
      <a:srgbClr val="FEA06B"/>
    </a:custClr>
    <a:custClr name="LIGHT YELLOW">
      <a:srgbClr val="F1DB9D"/>
    </a:custClr>
    <a:custClr name="ARMY">
      <a:srgbClr val="94B362"/>
    </a:custClr>
    <a:custClr name="BLUE TURQUOISE">
      <a:srgbClr val="4CA7B1"/>
    </a:custClr>
    <a:custClr name="PURPLE">
      <a:srgbClr val="635C8A"/>
    </a:custClr>
  </a:custClrLst>
  <a:extLst>
    <a:ext uri="{05A4C25C-085E-4340-85A3-A5531E510DB2}">
      <thm15:themeFamily xmlns:thm15="http://schemas.microsoft.com/office/thememl/2012/main" name="Pandora_template_2020_v8" id="{55627B13-9531-4F07-ADE3-79F516D350F2}" vid="{E4B47491-AE1A-4FAC-9DAC-303BF85B11E1}"/>
    </a:ext>
  </a:extLst>
</a:theme>
</file>

<file path=ppt/theme/theme7.xml><?xml version="1.0" encoding="utf-8"?>
<a:theme xmlns:a="http://schemas.openxmlformats.org/drawingml/2006/main" name="3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8.xml><?xml version="1.0" encoding="utf-8"?>
<a:theme xmlns:a="http://schemas.openxmlformats.org/drawingml/2006/main" name="2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9.xml><?xml version="1.0" encoding="utf-8"?>
<a:theme xmlns:a="http://schemas.openxmlformats.org/drawingml/2006/main" name="3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061056486872471","enableDocumentContentUpdater":false,"version":"2.0"}]]></TemplafySlideTemplateConfiguration>
</file>

<file path=customXml/item10.xml><?xml version="1.0" encoding="utf-8"?>
<TemplafyFormConfiguration><![CDATA[{"formFields":[],"formDataEntries":[]}]]></Templafy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TemplateConfiguration><![CDATA[{"slideVersion":2,"isValidatorEnabled":false,"isLocked":false,"elementsMetadata":[],"slideId":"638061056203674370","enableDocumentContentUpdater":false,"version":"2.0"}]]></TemplafySlideTemplateConfiguration>
</file>

<file path=customXml/item4.xml><?xml version="1.0" encoding="utf-8"?>
<TemplafySlideTemplateConfiguration><![CDATA[{"slideVersion":2,"isValidatorEnabled":false,"isLocked":false,"elementsMetadata":[],"slideId":"638061056203674370","enableDocumentContentUpdater":false,"version":"2.0"}]]></TemplafySlideTemplateConfiguration>
</file>

<file path=customXml/item5.xml><?xml version="1.0" encoding="utf-8"?>
<TemplafySlideTemplateConfiguration><![CDATA[{"slideVersion":2,"isValidatorEnabled":false,"isLocked":false,"elementsMetadata":[],"slideId":"638061056203674370","enableDocumentContentUpdater":false,"version":"2.0"}]]></TemplafySlideTemplateConfiguration>
</file>

<file path=customXml/item6.xml><?xml version="1.0" encoding="utf-8"?>
<p:properties xmlns:p="http://schemas.microsoft.com/office/2006/metadata/properties" xmlns:xsi="http://www.w3.org/2001/XMLSchema-instance" xmlns:pc="http://schemas.microsoft.com/office/infopath/2007/PartnerControls">
  <documentManagement>
    <lcf76f155ced4ddcb4097134ff3c332f xmlns="5b72618e-4a8b-4163-9ebb-8c992af7b07b">
      <Terms xmlns="http://schemas.microsoft.com/office/infopath/2007/PartnerControls"/>
    </lcf76f155ced4ddcb4097134ff3c332f>
  </documentManagement>
</p:properties>
</file>

<file path=customXml/item7.xml><?xml version="1.0" encoding="utf-8"?>
<ct:contentTypeSchema xmlns:ct="http://schemas.microsoft.com/office/2006/metadata/contentType" xmlns:ma="http://schemas.microsoft.com/office/2006/metadata/properties/metaAttributes" ct:_="" ma:_="" ma:contentTypeName="dokument" ma:contentTypeID="0x010100C8E6BD3F09494F4EADBFD349CA138595" ma:contentTypeVersion="11" ma:contentTypeDescription="Skapa ett nytt dokument." ma:contentTypeScope="" ma:versionID="ac568042ddab62d5e3ce74e2faa5ec9e">
  <xsd:schema xmlns:xsd="http://www.w3.org/2001/XMLSchema" xmlns:xs="http://www.w3.org/2001/XMLSchema" xmlns:p="http://schemas.microsoft.com/office/2006/metadata/properties" xmlns:ns2="5b72618e-4a8b-4163-9ebb-8c992af7b07b" targetNamespace="http://schemas.microsoft.com/office/2006/metadata/properties" ma:root="true" ma:fieldsID="6b49e5e4b2fcb8b081ca15a1d8200eb6" ns2:_="">
    <xsd:import namespace="5b72618e-4a8b-4163-9ebb-8c992af7b0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2618e-4a8b-4163-9ebb-8c992af7b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FormConfiguration><![CDATA[{"formFields":[],"formDataEntries":[]}]]></TemplafySlideFormConfiguration>
</file>

<file path=customXml/item9.xml><?xml version="1.0" encoding="utf-8"?>
<TemplafyTemplateConfiguration><![CDATA[{"elementsMetadata":[{"type":"shape","id":"3f005b29-1da9-4786-8841-b6a4d2cca312","elementConfiguration":{"binding":"{{UserProfile.Office.BlankSelection}}","visibility":"","type":"text","disableUpdates":false}}],"transformationConfigurations":[{"propertyName":"BlankSelection","propertyValue":"{{UserProfile.Office.BlankSelection}}","disableUpdates":false,"type":"customDocumentProperty"},{"propertyName":"IsNew","propertyValue":"true","disableUpdates":false,"type":"customDocumentProperty"}],"templateName":"Blank","templateDescription":"","enableDocumentContentUpdater":false,"version":"2.0"}]]></TemplafyTemplateConfiguration>
</file>

<file path=customXml/itemProps1.xml><?xml version="1.0" encoding="utf-8"?>
<ds:datastoreItem xmlns:ds="http://schemas.openxmlformats.org/officeDocument/2006/customXml" ds:itemID="{2D558ED4-844C-4A4F-84C5-83A2453BF47A}">
  <ds:schemaRefs/>
</ds:datastoreItem>
</file>

<file path=customXml/itemProps10.xml><?xml version="1.0" encoding="utf-8"?>
<ds:datastoreItem xmlns:ds="http://schemas.openxmlformats.org/officeDocument/2006/customXml" ds:itemID="{B13A3067-8B87-4BB8-9074-25CDC43A7AD1}">
  <ds:schemaRefs/>
</ds:datastoreItem>
</file>

<file path=customXml/itemProps11.xml><?xml version="1.0" encoding="utf-8"?>
<ds:datastoreItem xmlns:ds="http://schemas.openxmlformats.org/officeDocument/2006/customXml" ds:itemID="{6B2B22BA-21BB-499D-9A3A-59C1D6E6D83D}">
  <ds:schemaRefs/>
</ds:datastoreItem>
</file>

<file path=customXml/itemProps12.xml><?xml version="1.0" encoding="utf-8"?>
<ds:datastoreItem xmlns:ds="http://schemas.openxmlformats.org/officeDocument/2006/customXml" ds:itemID="{3FA30F0E-5543-4E05-BAB0-7AE29FCAD5B7}">
  <ds:schemaRefs/>
</ds:datastoreItem>
</file>

<file path=customXml/itemProps13.xml><?xml version="1.0" encoding="utf-8"?>
<ds:datastoreItem xmlns:ds="http://schemas.openxmlformats.org/officeDocument/2006/customXml" ds:itemID="{30428501-4534-429A-82F9-6536F0BBA492}">
  <ds:schemaRefs/>
</ds:datastoreItem>
</file>

<file path=customXml/itemProps2.xml><?xml version="1.0" encoding="utf-8"?>
<ds:datastoreItem xmlns:ds="http://schemas.openxmlformats.org/officeDocument/2006/customXml" ds:itemID="{6499DD09-346E-4084-AE1D-06BF71408F13}">
  <ds:schemaRefs>
    <ds:schemaRef ds:uri="http://schemas.microsoft.com/sharepoint/v3/contenttype/forms"/>
  </ds:schemaRefs>
</ds:datastoreItem>
</file>

<file path=customXml/itemProps3.xml><?xml version="1.0" encoding="utf-8"?>
<ds:datastoreItem xmlns:ds="http://schemas.openxmlformats.org/officeDocument/2006/customXml" ds:itemID="{7DFD8CAE-5F4B-43FE-9C03-D1CE2F029C84}">
  <ds:schemaRefs/>
</ds:datastoreItem>
</file>

<file path=customXml/itemProps4.xml><?xml version="1.0" encoding="utf-8"?>
<ds:datastoreItem xmlns:ds="http://schemas.openxmlformats.org/officeDocument/2006/customXml" ds:itemID="{ECACA4D2-3D06-45B3-A349-2C43D8DA2E27}">
  <ds:schemaRefs/>
</ds:datastoreItem>
</file>

<file path=customXml/itemProps5.xml><?xml version="1.0" encoding="utf-8"?>
<ds:datastoreItem xmlns:ds="http://schemas.openxmlformats.org/officeDocument/2006/customXml" ds:itemID="{F473FCD1-84F9-47AB-B738-67058B3253C3}">
  <ds:schemaRefs/>
</ds:datastoreItem>
</file>

<file path=customXml/itemProps6.xml><?xml version="1.0" encoding="utf-8"?>
<ds:datastoreItem xmlns:ds="http://schemas.openxmlformats.org/officeDocument/2006/customXml" ds:itemID="{5543EF78-2F65-46A2-8B9B-EEAF70AEB4C8}">
  <ds:schemaRefs>
    <ds:schemaRef ds:uri="0961ad73-f9e7-465d-8464-26166c978c27"/>
    <ds:schemaRef ds:uri="812b0be5-f660-40da-8438-c2e9d66f00f7"/>
    <ds:schemaRef ds:uri="83177842-47d4-4d2e-89e6-3ae6ad1670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b72618e-4a8b-4163-9ebb-8c992af7b07b"/>
  </ds:schemaRefs>
</ds:datastoreItem>
</file>

<file path=customXml/itemProps7.xml><?xml version="1.0" encoding="utf-8"?>
<ds:datastoreItem xmlns:ds="http://schemas.openxmlformats.org/officeDocument/2006/customXml" ds:itemID="{4CAE1E00-3AD2-4455-A079-1EEA9A0E8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2618e-4a8b-4163-9ebb-8c992af7b0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7C58802E-DF56-44A7-823E-206F224932CE}">
  <ds:schemaRefs/>
</ds:datastoreItem>
</file>

<file path=customXml/itemProps9.xml><?xml version="1.0" encoding="utf-8"?>
<ds:datastoreItem xmlns:ds="http://schemas.openxmlformats.org/officeDocument/2006/customXml" ds:itemID="{0D7A3A21-999B-468C-A495-01738D07585D}">
  <ds:schemaRefs/>
</ds:datastoreItem>
</file>

<file path=docProps/app.xml><?xml version="1.0" encoding="utf-8"?>
<Properties xmlns="http://schemas.openxmlformats.org/officeDocument/2006/extended-properties" xmlns:vt="http://schemas.openxmlformats.org/officeDocument/2006/docPropsVTypes">
  <Template>BaseTemplate 16-9 UK</Template>
  <TotalTime>0</TotalTime>
  <Words>10611</Words>
  <Application>Microsoft Office PowerPoint</Application>
  <PresentationFormat>Widescreen</PresentationFormat>
  <Paragraphs>1224</Paragraphs>
  <Slides>16</Slides>
  <Notes>12</Notes>
  <HiddenSlides>0</HiddenSlides>
  <MMClips>0</MMClips>
  <ScaleCrop>false</ScaleCrop>
  <HeadingPairs>
    <vt:vector size="4" baseType="variant">
      <vt:variant>
        <vt:lpstr>Theme</vt:lpstr>
      </vt:variant>
      <vt:variant>
        <vt:i4>13</vt:i4>
      </vt:variant>
      <vt:variant>
        <vt:lpstr>Slide Titles</vt:lpstr>
      </vt:variant>
      <vt:variant>
        <vt:i4>16</vt:i4>
      </vt:variant>
    </vt:vector>
  </HeadingPairs>
  <TitlesOfParts>
    <vt:vector size="29" baseType="lpstr">
      <vt:lpstr>Rambøll</vt:lpstr>
      <vt:lpstr>1_Rambøll</vt:lpstr>
      <vt:lpstr>Blank</vt:lpstr>
      <vt:lpstr>1_Blank</vt:lpstr>
      <vt:lpstr>2_Blank</vt:lpstr>
      <vt:lpstr>Pandora 2020</vt:lpstr>
      <vt:lpstr>3_Blank</vt:lpstr>
      <vt:lpstr>2_Rambøll</vt:lpstr>
      <vt:lpstr>3_Rambøll</vt:lpstr>
      <vt:lpstr>4_Rambøll</vt:lpstr>
      <vt:lpstr>4_Blank</vt:lpstr>
      <vt:lpstr>5_Blank</vt:lpstr>
      <vt:lpstr>6_Blank</vt:lpstr>
      <vt:lpstr>CSRD: Revidering av dubbel väsentlighetsanalys 2025  Göteborgs Stadshuskoncern Stödmaterial  </vt:lpstr>
      <vt:lpstr>PowerPoint Presentation</vt:lpstr>
      <vt:lpstr>Grundkoncept – ”Train the trainer”</vt:lpstr>
      <vt:lpstr>För den dubbla väsentlighetsanalysen är bolagen uppdelade i tematiska grupper1 utifrån sina primära värdekedjor </vt:lpstr>
      <vt:lpstr>PowerPoint Presentation</vt:lpstr>
      <vt:lpstr>PowerPoint Presentation</vt:lpstr>
      <vt:lpstr>PowerPoint Presentation</vt:lpstr>
      <vt:lpstr>Leasingtjänster</vt:lpstr>
      <vt:lpstr>PowerPoint Presentation</vt:lpstr>
      <vt:lpstr>PowerPoint Presentation</vt:lpstr>
      <vt:lpstr>PowerPoint Presentation</vt:lpstr>
      <vt:lpstr>Mobiltet &amp; transport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CSRD: Varberg Energi dubbel väsentlighetsanalys</dc:title>
  <dc:creator/>
  <cp:revision>14</cp:revision>
  <dcterms:created xsi:type="dcterms:W3CDTF">2023-10-17T11:57:18Z</dcterms:created>
  <dcterms:modified xsi:type="dcterms:W3CDTF">2025-09-03T13:07:02Z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2023-05-01T13:29:56</vt:lpwstr>
  </property>
  <property fmtid="{D5CDD505-2E9C-101B-9397-08002B2CF9AE}" pid="3" name="ContentTypeId">
    <vt:lpwstr>0x010100C8E6BD3F09494F4EADBFD349CA138595</vt:lpwstr>
  </property>
  <property fmtid="{D5CDD505-2E9C-101B-9397-08002B2CF9AE}" pid="4" name="TemplafyTenantId">
    <vt:lpwstr>ramboll</vt:lpwstr>
  </property>
  <property fmtid="{D5CDD505-2E9C-101B-9397-08002B2CF9AE}" pid="5" name="TemplafyTemplateId">
    <vt:lpwstr>638185445956538757</vt:lpwstr>
  </property>
  <property fmtid="{D5CDD505-2E9C-101B-9397-08002B2CF9AE}" pid="6" name="TemplafyUserProfileId">
    <vt:lpwstr>637894544384907889</vt:lpwstr>
  </property>
  <property fmtid="{D5CDD505-2E9C-101B-9397-08002B2CF9AE}" pid="7" name="TemplafyLanguageCode">
    <vt:lpwstr>sv-SE</vt:lpwstr>
  </property>
  <property fmtid="{D5CDD505-2E9C-101B-9397-08002B2CF9AE}" pid="8" name="BlankSelection">
    <vt:lpwstr>Ramboll</vt:lpwstr>
  </property>
  <property fmtid="{D5CDD505-2E9C-101B-9397-08002B2CF9AE}" pid="9" name="TemplafyFromBlank">
    <vt:bool>true</vt:bool>
  </property>
  <property fmtid="{D5CDD505-2E9C-101B-9397-08002B2CF9AE}" pid="10" name="Doc_AcceptedBy">
    <vt:lpwstr> </vt:lpwstr>
  </property>
  <property fmtid="{D5CDD505-2E9C-101B-9397-08002B2CF9AE}" pid="11" name="Doc_AcceptedDate">
    <vt:lpwstr> </vt:lpwstr>
  </property>
  <property fmtid="{D5CDD505-2E9C-101B-9397-08002B2CF9AE}" pid="12" name="Doc_ApprovedPublicationBy">
    <vt:lpwstr> </vt:lpwstr>
  </property>
  <property fmtid="{D5CDD505-2E9C-101B-9397-08002B2CF9AE}" pid="13" name="Doc_ApprovedPublicationDate">
    <vt:lpwstr> </vt:lpwstr>
  </property>
  <property fmtid="{D5CDD505-2E9C-101B-9397-08002B2CF9AE}" pid="14" name="Doc_ApprovedSharingBy">
    <vt:lpwstr> </vt:lpwstr>
  </property>
  <property fmtid="{D5CDD505-2E9C-101B-9397-08002B2CF9AE}" pid="15" name="Doc_ApprovedSharingDate">
    <vt:lpwstr> </vt:lpwstr>
  </property>
  <property fmtid="{D5CDD505-2E9C-101B-9397-08002B2CF9AE}" pid="16" name="Doc_CheckedBy">
    <vt:lpwstr> </vt:lpwstr>
  </property>
  <property fmtid="{D5CDD505-2E9C-101B-9397-08002B2CF9AE}" pid="17" name="Doc_CheckedDate">
    <vt:lpwstr> </vt:lpwstr>
  </property>
  <property fmtid="{D5CDD505-2E9C-101B-9397-08002B2CF9AE}" pid="18" name="Doc_Client">
    <vt:lpwstr> </vt:lpwstr>
  </property>
  <property fmtid="{D5CDD505-2E9C-101B-9397-08002B2CF9AE}" pid="19" name="Doc_DesignStatus">
    <vt:lpwstr> </vt:lpwstr>
  </property>
  <property fmtid="{D5CDD505-2E9C-101B-9397-08002B2CF9AE}" pid="20" name="Doc_DocNumber">
    <vt:lpwstr> </vt:lpwstr>
  </property>
  <property fmtid="{D5CDD505-2E9C-101B-9397-08002B2CF9AE}" pid="21" name="Doc_DocTitle1">
    <vt:lpwstr> </vt:lpwstr>
  </property>
  <property fmtid="{D5CDD505-2E9C-101B-9397-08002B2CF9AE}" pid="22" name="Doc_DocTitle2">
    <vt:lpwstr> </vt:lpwstr>
  </property>
  <property fmtid="{D5CDD505-2E9C-101B-9397-08002B2CF9AE}" pid="23" name="Doc_DocTitle3">
    <vt:lpwstr> </vt:lpwstr>
  </property>
  <property fmtid="{D5CDD505-2E9C-101B-9397-08002B2CF9AE}" pid="24" name="Doc_DocTitle4">
    <vt:lpwstr> </vt:lpwstr>
  </property>
  <property fmtid="{D5CDD505-2E9C-101B-9397-08002B2CF9AE}" pid="25" name="Doc_MaconomyID">
    <vt:lpwstr> </vt:lpwstr>
  </property>
  <property fmtid="{D5CDD505-2E9C-101B-9397-08002B2CF9AE}" pid="26" name="Doc_Originator">
    <vt:lpwstr> </vt:lpwstr>
  </property>
  <property fmtid="{D5CDD505-2E9C-101B-9397-08002B2CF9AE}" pid="27" name="Doc_PreparedBy">
    <vt:lpwstr> </vt:lpwstr>
  </property>
  <property fmtid="{D5CDD505-2E9C-101B-9397-08002B2CF9AE}" pid="28" name="Doc_PreparedDate">
    <vt:lpwstr> </vt:lpwstr>
  </property>
  <property fmtid="{D5CDD505-2E9C-101B-9397-08002B2CF9AE}" pid="29" name="Doc_ProjectName">
    <vt:lpwstr> </vt:lpwstr>
  </property>
  <property fmtid="{D5CDD505-2E9C-101B-9397-08002B2CF9AE}" pid="30" name="Doc_Revision">
    <vt:lpwstr> </vt:lpwstr>
  </property>
  <property fmtid="{D5CDD505-2E9C-101B-9397-08002B2CF9AE}" pid="31" name="Doc_Revision1">
    <vt:lpwstr> </vt:lpwstr>
  </property>
  <property fmtid="{D5CDD505-2E9C-101B-9397-08002B2CF9AE}" pid="32" name="Doc_Revision10">
    <vt:lpwstr> </vt:lpwstr>
  </property>
  <property fmtid="{D5CDD505-2E9C-101B-9397-08002B2CF9AE}" pid="33" name="Doc_Revision10ApprovedBy">
    <vt:lpwstr> </vt:lpwstr>
  </property>
  <property fmtid="{D5CDD505-2E9C-101B-9397-08002B2CF9AE}" pid="34" name="Doc_Revision10CheckedBy">
    <vt:lpwstr> </vt:lpwstr>
  </property>
  <property fmtid="{D5CDD505-2E9C-101B-9397-08002B2CF9AE}" pid="35" name="Doc_Revision10Date">
    <vt:lpwstr> </vt:lpwstr>
  </property>
  <property fmtid="{D5CDD505-2E9C-101B-9397-08002B2CF9AE}" pid="36" name="Doc_Revision10DesignedBy">
    <vt:lpwstr> </vt:lpwstr>
  </property>
  <property fmtid="{D5CDD505-2E9C-101B-9397-08002B2CF9AE}" pid="37" name="Doc_Revision10Note">
    <vt:lpwstr> </vt:lpwstr>
  </property>
  <property fmtid="{D5CDD505-2E9C-101B-9397-08002B2CF9AE}" pid="38" name="Doc_Revision10PreparedBy">
    <vt:lpwstr> </vt:lpwstr>
  </property>
  <property fmtid="{D5CDD505-2E9C-101B-9397-08002B2CF9AE}" pid="39" name="Doc_Revision11">
    <vt:lpwstr> </vt:lpwstr>
  </property>
  <property fmtid="{D5CDD505-2E9C-101B-9397-08002B2CF9AE}" pid="40" name="Doc_Revision11ApprovedBy">
    <vt:lpwstr> </vt:lpwstr>
  </property>
  <property fmtid="{D5CDD505-2E9C-101B-9397-08002B2CF9AE}" pid="41" name="Doc_Revision11CheckedBy">
    <vt:lpwstr> </vt:lpwstr>
  </property>
  <property fmtid="{D5CDD505-2E9C-101B-9397-08002B2CF9AE}" pid="42" name="Doc_Revision11Date">
    <vt:lpwstr> </vt:lpwstr>
  </property>
  <property fmtid="{D5CDD505-2E9C-101B-9397-08002B2CF9AE}" pid="43" name="Doc_Revision11DesignedBy">
    <vt:lpwstr> </vt:lpwstr>
  </property>
  <property fmtid="{D5CDD505-2E9C-101B-9397-08002B2CF9AE}" pid="44" name="Doc_Revision11Note">
    <vt:lpwstr> </vt:lpwstr>
  </property>
  <property fmtid="{D5CDD505-2E9C-101B-9397-08002B2CF9AE}" pid="45" name="Doc_Revision11PreparedBy">
    <vt:lpwstr> </vt:lpwstr>
  </property>
  <property fmtid="{D5CDD505-2E9C-101B-9397-08002B2CF9AE}" pid="46" name="Doc_Revision12">
    <vt:lpwstr> </vt:lpwstr>
  </property>
  <property fmtid="{D5CDD505-2E9C-101B-9397-08002B2CF9AE}" pid="47" name="Doc_Revision12ApprovedBy">
    <vt:lpwstr> </vt:lpwstr>
  </property>
  <property fmtid="{D5CDD505-2E9C-101B-9397-08002B2CF9AE}" pid="48" name="Doc_Revision12CheckedBy">
    <vt:lpwstr> </vt:lpwstr>
  </property>
  <property fmtid="{D5CDD505-2E9C-101B-9397-08002B2CF9AE}" pid="49" name="Doc_Revision12Date">
    <vt:lpwstr> </vt:lpwstr>
  </property>
  <property fmtid="{D5CDD505-2E9C-101B-9397-08002B2CF9AE}" pid="50" name="Doc_Revision12DesignedBy">
    <vt:lpwstr> </vt:lpwstr>
  </property>
  <property fmtid="{D5CDD505-2E9C-101B-9397-08002B2CF9AE}" pid="51" name="Doc_Revision12Note">
    <vt:lpwstr> </vt:lpwstr>
  </property>
  <property fmtid="{D5CDD505-2E9C-101B-9397-08002B2CF9AE}" pid="52" name="Doc_Revision12PreparedBy">
    <vt:lpwstr> </vt:lpwstr>
  </property>
  <property fmtid="{D5CDD505-2E9C-101B-9397-08002B2CF9AE}" pid="53" name="Doc_Revision1ApprovedBy">
    <vt:lpwstr> </vt:lpwstr>
  </property>
  <property fmtid="{D5CDD505-2E9C-101B-9397-08002B2CF9AE}" pid="54" name="Doc_Revision1CheckedBy">
    <vt:lpwstr> </vt:lpwstr>
  </property>
  <property fmtid="{D5CDD505-2E9C-101B-9397-08002B2CF9AE}" pid="55" name="Doc_Revision1Date">
    <vt:lpwstr> </vt:lpwstr>
  </property>
  <property fmtid="{D5CDD505-2E9C-101B-9397-08002B2CF9AE}" pid="56" name="Doc_Revision1DesignedBy">
    <vt:lpwstr> </vt:lpwstr>
  </property>
  <property fmtid="{D5CDD505-2E9C-101B-9397-08002B2CF9AE}" pid="57" name="Doc_Revision1Note">
    <vt:lpwstr> </vt:lpwstr>
  </property>
  <property fmtid="{D5CDD505-2E9C-101B-9397-08002B2CF9AE}" pid="58" name="Doc_Revision1PreparedBy">
    <vt:lpwstr> </vt:lpwstr>
  </property>
  <property fmtid="{D5CDD505-2E9C-101B-9397-08002B2CF9AE}" pid="59" name="Doc_Revision2">
    <vt:lpwstr> </vt:lpwstr>
  </property>
  <property fmtid="{D5CDD505-2E9C-101B-9397-08002B2CF9AE}" pid="60" name="Doc_Revision2ApprovedBy">
    <vt:lpwstr> </vt:lpwstr>
  </property>
  <property fmtid="{D5CDD505-2E9C-101B-9397-08002B2CF9AE}" pid="61" name="Doc_Revision2CheckedBy">
    <vt:lpwstr> </vt:lpwstr>
  </property>
  <property fmtid="{D5CDD505-2E9C-101B-9397-08002B2CF9AE}" pid="62" name="Doc_Revision2Date">
    <vt:lpwstr> </vt:lpwstr>
  </property>
  <property fmtid="{D5CDD505-2E9C-101B-9397-08002B2CF9AE}" pid="63" name="Doc_Revision2DesignedBy">
    <vt:lpwstr> </vt:lpwstr>
  </property>
  <property fmtid="{D5CDD505-2E9C-101B-9397-08002B2CF9AE}" pid="64" name="Doc_Revision2Note">
    <vt:lpwstr> </vt:lpwstr>
  </property>
  <property fmtid="{D5CDD505-2E9C-101B-9397-08002B2CF9AE}" pid="65" name="Doc_Revision2PreparedBy">
    <vt:lpwstr> </vt:lpwstr>
  </property>
  <property fmtid="{D5CDD505-2E9C-101B-9397-08002B2CF9AE}" pid="66" name="Doc_Revision3">
    <vt:lpwstr> </vt:lpwstr>
  </property>
  <property fmtid="{D5CDD505-2E9C-101B-9397-08002B2CF9AE}" pid="67" name="Doc_Revision3ApprovedBy">
    <vt:lpwstr> </vt:lpwstr>
  </property>
  <property fmtid="{D5CDD505-2E9C-101B-9397-08002B2CF9AE}" pid="68" name="Doc_Revision3CheckedBy">
    <vt:lpwstr> </vt:lpwstr>
  </property>
  <property fmtid="{D5CDD505-2E9C-101B-9397-08002B2CF9AE}" pid="69" name="Doc_Revision3Date">
    <vt:lpwstr> </vt:lpwstr>
  </property>
  <property fmtid="{D5CDD505-2E9C-101B-9397-08002B2CF9AE}" pid="70" name="Doc_Revision3DesignedBy">
    <vt:lpwstr> </vt:lpwstr>
  </property>
  <property fmtid="{D5CDD505-2E9C-101B-9397-08002B2CF9AE}" pid="71" name="Doc_Revision3Note">
    <vt:lpwstr> </vt:lpwstr>
  </property>
  <property fmtid="{D5CDD505-2E9C-101B-9397-08002B2CF9AE}" pid="72" name="Doc_Revision3PreparedBy">
    <vt:lpwstr> </vt:lpwstr>
  </property>
  <property fmtid="{D5CDD505-2E9C-101B-9397-08002B2CF9AE}" pid="73" name="Doc_Revision4">
    <vt:lpwstr> </vt:lpwstr>
  </property>
  <property fmtid="{D5CDD505-2E9C-101B-9397-08002B2CF9AE}" pid="74" name="Doc_Revision4ApprovedBy">
    <vt:lpwstr> </vt:lpwstr>
  </property>
  <property fmtid="{D5CDD505-2E9C-101B-9397-08002B2CF9AE}" pid="75" name="Doc_Revision4CheckedBy">
    <vt:lpwstr> </vt:lpwstr>
  </property>
  <property fmtid="{D5CDD505-2E9C-101B-9397-08002B2CF9AE}" pid="76" name="Doc_Revision4Date">
    <vt:lpwstr> </vt:lpwstr>
  </property>
  <property fmtid="{D5CDD505-2E9C-101B-9397-08002B2CF9AE}" pid="77" name="Doc_Revision4DesignedBy">
    <vt:lpwstr> </vt:lpwstr>
  </property>
  <property fmtid="{D5CDD505-2E9C-101B-9397-08002B2CF9AE}" pid="78" name="Doc_Revision4Note">
    <vt:lpwstr> </vt:lpwstr>
  </property>
  <property fmtid="{D5CDD505-2E9C-101B-9397-08002B2CF9AE}" pid="79" name="Doc_Revision4PreparedBy">
    <vt:lpwstr> </vt:lpwstr>
  </property>
  <property fmtid="{D5CDD505-2E9C-101B-9397-08002B2CF9AE}" pid="80" name="Doc_Revision5">
    <vt:lpwstr> </vt:lpwstr>
  </property>
  <property fmtid="{D5CDD505-2E9C-101B-9397-08002B2CF9AE}" pid="81" name="Doc_Revision5ApprovedBy">
    <vt:lpwstr> </vt:lpwstr>
  </property>
  <property fmtid="{D5CDD505-2E9C-101B-9397-08002B2CF9AE}" pid="82" name="Doc_Revision5CheckedBy">
    <vt:lpwstr> </vt:lpwstr>
  </property>
  <property fmtid="{D5CDD505-2E9C-101B-9397-08002B2CF9AE}" pid="83" name="Doc_Revision5Date">
    <vt:lpwstr> </vt:lpwstr>
  </property>
  <property fmtid="{D5CDD505-2E9C-101B-9397-08002B2CF9AE}" pid="84" name="Doc_Revision5DesignedBy">
    <vt:lpwstr> </vt:lpwstr>
  </property>
  <property fmtid="{D5CDD505-2E9C-101B-9397-08002B2CF9AE}" pid="85" name="Doc_Revision5Note">
    <vt:lpwstr> </vt:lpwstr>
  </property>
  <property fmtid="{D5CDD505-2E9C-101B-9397-08002B2CF9AE}" pid="86" name="Doc_Revision5PreparedBy">
    <vt:lpwstr> </vt:lpwstr>
  </property>
  <property fmtid="{D5CDD505-2E9C-101B-9397-08002B2CF9AE}" pid="87" name="Doc_Revision6">
    <vt:lpwstr> </vt:lpwstr>
  </property>
  <property fmtid="{D5CDD505-2E9C-101B-9397-08002B2CF9AE}" pid="88" name="Doc_Revision6ApprovedBy">
    <vt:lpwstr> </vt:lpwstr>
  </property>
  <property fmtid="{D5CDD505-2E9C-101B-9397-08002B2CF9AE}" pid="89" name="Doc_Revision6CheckedBy">
    <vt:lpwstr> </vt:lpwstr>
  </property>
  <property fmtid="{D5CDD505-2E9C-101B-9397-08002B2CF9AE}" pid="90" name="Doc_Revision6Date">
    <vt:lpwstr> </vt:lpwstr>
  </property>
  <property fmtid="{D5CDD505-2E9C-101B-9397-08002B2CF9AE}" pid="91" name="Doc_Revision6DesignedBy">
    <vt:lpwstr> </vt:lpwstr>
  </property>
  <property fmtid="{D5CDD505-2E9C-101B-9397-08002B2CF9AE}" pid="92" name="Doc_Revision6Note">
    <vt:lpwstr> </vt:lpwstr>
  </property>
  <property fmtid="{D5CDD505-2E9C-101B-9397-08002B2CF9AE}" pid="93" name="Doc_Revision6PreparedBy">
    <vt:lpwstr> </vt:lpwstr>
  </property>
  <property fmtid="{D5CDD505-2E9C-101B-9397-08002B2CF9AE}" pid="94" name="Doc_Revision7">
    <vt:lpwstr> </vt:lpwstr>
  </property>
  <property fmtid="{D5CDD505-2E9C-101B-9397-08002B2CF9AE}" pid="95" name="Doc_Revision7ApprovedBy">
    <vt:lpwstr> </vt:lpwstr>
  </property>
  <property fmtid="{D5CDD505-2E9C-101B-9397-08002B2CF9AE}" pid="96" name="Doc_Revision7CheckedBy">
    <vt:lpwstr> </vt:lpwstr>
  </property>
  <property fmtid="{D5CDD505-2E9C-101B-9397-08002B2CF9AE}" pid="97" name="Doc_Revision7Date">
    <vt:lpwstr> </vt:lpwstr>
  </property>
  <property fmtid="{D5CDD505-2E9C-101B-9397-08002B2CF9AE}" pid="98" name="Doc_Revision7DesignedBy">
    <vt:lpwstr> </vt:lpwstr>
  </property>
  <property fmtid="{D5CDD505-2E9C-101B-9397-08002B2CF9AE}" pid="99" name="Doc_Revision7Note">
    <vt:lpwstr> </vt:lpwstr>
  </property>
  <property fmtid="{D5CDD505-2E9C-101B-9397-08002B2CF9AE}" pid="100" name="Doc_Revision7PreparedBy">
    <vt:lpwstr> </vt:lpwstr>
  </property>
  <property fmtid="{D5CDD505-2E9C-101B-9397-08002B2CF9AE}" pid="101" name="Doc_Revision8">
    <vt:lpwstr> </vt:lpwstr>
  </property>
  <property fmtid="{D5CDD505-2E9C-101B-9397-08002B2CF9AE}" pid="102" name="Doc_Revision8ApprovedBy">
    <vt:lpwstr> </vt:lpwstr>
  </property>
  <property fmtid="{D5CDD505-2E9C-101B-9397-08002B2CF9AE}" pid="103" name="Doc_Revision8CheckedBy">
    <vt:lpwstr> </vt:lpwstr>
  </property>
  <property fmtid="{D5CDD505-2E9C-101B-9397-08002B2CF9AE}" pid="104" name="Doc_Revision8Date">
    <vt:lpwstr> </vt:lpwstr>
  </property>
  <property fmtid="{D5CDD505-2E9C-101B-9397-08002B2CF9AE}" pid="105" name="Doc_Revision8DesignedBy">
    <vt:lpwstr> </vt:lpwstr>
  </property>
  <property fmtid="{D5CDD505-2E9C-101B-9397-08002B2CF9AE}" pid="106" name="Doc_Revision8Note">
    <vt:lpwstr> </vt:lpwstr>
  </property>
  <property fmtid="{D5CDD505-2E9C-101B-9397-08002B2CF9AE}" pid="107" name="Doc_Revision8PreparedBy">
    <vt:lpwstr> </vt:lpwstr>
  </property>
  <property fmtid="{D5CDD505-2E9C-101B-9397-08002B2CF9AE}" pid="108" name="Doc_Revision9">
    <vt:lpwstr> </vt:lpwstr>
  </property>
  <property fmtid="{D5CDD505-2E9C-101B-9397-08002B2CF9AE}" pid="109" name="Doc_Revision9ApprovedBy">
    <vt:lpwstr> </vt:lpwstr>
  </property>
  <property fmtid="{D5CDD505-2E9C-101B-9397-08002B2CF9AE}" pid="110" name="Doc_Revision9CheckedBy">
    <vt:lpwstr> </vt:lpwstr>
  </property>
  <property fmtid="{D5CDD505-2E9C-101B-9397-08002B2CF9AE}" pid="111" name="Doc_Revision9Date">
    <vt:lpwstr> </vt:lpwstr>
  </property>
  <property fmtid="{D5CDD505-2E9C-101B-9397-08002B2CF9AE}" pid="112" name="Doc_Revision9DesignedBy">
    <vt:lpwstr> </vt:lpwstr>
  </property>
  <property fmtid="{D5CDD505-2E9C-101B-9397-08002B2CF9AE}" pid="113" name="Doc_Revision9Note">
    <vt:lpwstr> </vt:lpwstr>
  </property>
  <property fmtid="{D5CDD505-2E9C-101B-9397-08002B2CF9AE}" pid="114" name="Doc_Revision9PreparedBy">
    <vt:lpwstr> </vt:lpwstr>
  </property>
  <property fmtid="{D5CDD505-2E9C-101B-9397-08002B2CF9AE}" pid="115" name="Doc_RevisionNote">
    <vt:lpwstr> </vt:lpwstr>
  </property>
  <property fmtid="{D5CDD505-2E9C-101B-9397-08002B2CF9AE}" pid="116" name="Doc_SecurityClassification">
    <vt:lpwstr> </vt:lpwstr>
  </property>
  <property fmtid="{D5CDD505-2E9C-101B-9397-08002B2CF9AE}" pid="117" name="Doc_Suitability">
    <vt:lpwstr> </vt:lpwstr>
  </property>
  <property fmtid="{D5CDD505-2E9C-101B-9397-08002B2CF9AE}" pid="118" name="Doc_Unique_ProjectID">
    <vt:lpwstr> </vt:lpwstr>
  </property>
  <property fmtid="{D5CDD505-2E9C-101B-9397-08002B2CF9AE}" pid="119" name="Document_FileName">
    <vt:lpwstr> </vt:lpwstr>
  </property>
  <property fmtid="{D5CDD505-2E9C-101B-9397-08002B2CF9AE}" pid="120" name="Document_Name">
    <vt:lpwstr> </vt:lpwstr>
  </property>
  <property fmtid="{D5CDD505-2E9C-101B-9397-08002B2CF9AE}" pid="121" name="Document_Number">
    <vt:lpwstr> </vt:lpwstr>
  </property>
  <property fmtid="{D5CDD505-2E9C-101B-9397-08002B2CF9AE}" pid="122" name="Document_Version">
    <vt:lpwstr> </vt:lpwstr>
  </property>
  <property fmtid="{D5CDD505-2E9C-101B-9397-08002B2CF9AE}" pid="123" name="Document_VersionSeq">
    <vt:lpwstr> </vt:lpwstr>
  </property>
  <property fmtid="{D5CDD505-2E9C-101B-9397-08002B2CF9AE}" pid="124" name="Folder_Code">
    <vt:lpwstr> </vt:lpwstr>
  </property>
  <property fmtid="{D5CDD505-2E9C-101B-9397-08002B2CF9AE}" pid="125" name="Folder_CreateDate">
    <vt:lpwstr> </vt:lpwstr>
  </property>
  <property fmtid="{D5CDD505-2E9C-101B-9397-08002B2CF9AE}" pid="126" name="Folder_Creator">
    <vt:lpwstr> </vt:lpwstr>
  </property>
  <property fmtid="{D5CDD505-2E9C-101B-9397-08002B2CF9AE}" pid="127" name="Folder_CreatorDesc">
    <vt:lpwstr> </vt:lpwstr>
  </property>
  <property fmtid="{D5CDD505-2E9C-101B-9397-08002B2CF9AE}" pid="128" name="Folder_Description">
    <vt:lpwstr> </vt:lpwstr>
  </property>
  <property fmtid="{D5CDD505-2E9C-101B-9397-08002B2CF9AE}" pid="129" name="Folder_Manager">
    <vt:lpwstr> </vt:lpwstr>
  </property>
  <property fmtid="{D5CDD505-2E9C-101B-9397-08002B2CF9AE}" pid="130" name="Folder_ManagerDesc">
    <vt:lpwstr> </vt:lpwstr>
  </property>
  <property fmtid="{D5CDD505-2E9C-101B-9397-08002B2CF9AE}" pid="131" name="Folder_Name">
    <vt:lpwstr> </vt:lpwstr>
  </property>
  <property fmtid="{D5CDD505-2E9C-101B-9397-08002B2CF9AE}" pid="132" name="Folder_Number">
    <vt:lpwstr> </vt:lpwstr>
  </property>
  <property fmtid="{D5CDD505-2E9C-101B-9397-08002B2CF9AE}" pid="133" name="Folder_Storage">
    <vt:lpwstr> </vt:lpwstr>
  </property>
  <property fmtid="{D5CDD505-2E9C-101B-9397-08002B2CF9AE}" pid="134" name="Folder_StorageDesc">
    <vt:lpwstr> </vt:lpwstr>
  </property>
  <property fmtid="{D5CDD505-2E9C-101B-9397-08002B2CF9AE}" pid="135" name="Folder_UpdateDate">
    <vt:lpwstr> </vt:lpwstr>
  </property>
  <property fmtid="{D5CDD505-2E9C-101B-9397-08002B2CF9AE}" pid="136" name="Folder_UpdateDesc">
    <vt:lpwstr> </vt:lpwstr>
  </property>
  <property fmtid="{D5CDD505-2E9C-101B-9397-08002B2CF9AE}" pid="137" name="Folder_Updater">
    <vt:lpwstr> </vt:lpwstr>
  </property>
  <property fmtid="{D5CDD505-2E9C-101B-9397-08002B2CF9AE}" pid="138" name="Ram_Document_AltName_AltName">
    <vt:lpwstr> </vt:lpwstr>
  </property>
  <property fmtid="{D5CDD505-2E9C-101B-9397-08002B2CF9AE}" pid="139" name="Ram_Document_AltName_DocName">
    <vt:lpwstr> </vt:lpwstr>
  </property>
  <property fmtid="{D5CDD505-2E9C-101B-9397-08002B2CF9AE}" pid="140" name="Ram_Document_AltName_Part1">
    <vt:lpwstr> </vt:lpwstr>
  </property>
  <property fmtid="{D5CDD505-2E9C-101B-9397-08002B2CF9AE}" pid="141" name="Ram_Document_AltName_Part2">
    <vt:lpwstr> </vt:lpwstr>
  </property>
  <property fmtid="{D5CDD505-2E9C-101B-9397-08002B2CF9AE}" pid="142" name="Ram_Document_AltName_Part3">
    <vt:lpwstr> </vt:lpwstr>
  </property>
  <property fmtid="{D5CDD505-2E9C-101B-9397-08002B2CF9AE}" pid="143" name="Ram_Document_AltName_Part4">
    <vt:lpwstr> </vt:lpwstr>
  </property>
  <property fmtid="{D5CDD505-2E9C-101B-9397-08002B2CF9AE}" pid="144" name="Ram_Document_AltName_Part5">
    <vt:lpwstr> </vt:lpwstr>
  </property>
  <property fmtid="{D5CDD505-2E9C-101B-9397-08002B2CF9AE}" pid="145" name="Ram_Document_AltName_Part6">
    <vt:lpwstr> </vt:lpwstr>
  </property>
  <property fmtid="{D5CDD505-2E9C-101B-9397-08002B2CF9AE}" pid="146" name="Ram_Document_AltName_Part7">
    <vt:lpwstr> </vt:lpwstr>
  </property>
  <property fmtid="{D5CDD505-2E9C-101B-9397-08002B2CF9AE}" pid="147" name="Ram_Document_AltName_Part8">
    <vt:lpwstr> </vt:lpwstr>
  </property>
  <property fmtid="{D5CDD505-2E9C-101B-9397-08002B2CF9AE}" pid="148" name="Ram_Document_AltName_Part9">
    <vt:lpwstr> </vt:lpwstr>
  </property>
  <property fmtid="{D5CDD505-2E9C-101B-9397-08002B2CF9AE}" pid="149" name="Ram_Document_CustomerDocName">
    <vt:lpwstr> </vt:lpwstr>
  </property>
  <property fmtid="{D5CDD505-2E9C-101B-9397-08002B2CF9AE}" pid="150" name="Ram_Document_CustomerDocNumber">
    <vt:lpwstr> </vt:lpwstr>
  </property>
  <property fmtid="{D5CDD505-2E9C-101B-9397-08002B2CF9AE}" pid="151" name="Ram_Project_ClientName">
    <vt:lpwstr> </vt:lpwstr>
  </property>
  <property fmtid="{D5CDD505-2E9C-101B-9397-08002B2CF9AE}" pid="152" name="Ram_WorkArea_Client">
    <vt:lpwstr> </vt:lpwstr>
  </property>
  <property fmtid="{D5CDD505-2E9C-101B-9397-08002B2CF9AE}" pid="153" name="Ram_WorkArea_ProjectName">
    <vt:lpwstr> </vt:lpwstr>
  </property>
  <property fmtid="{D5CDD505-2E9C-101B-9397-08002B2CF9AE}" pid="154" name="Ram_Document_ApprovedBy">
    <vt:lpwstr> </vt:lpwstr>
  </property>
  <property fmtid="{D5CDD505-2E9C-101B-9397-08002B2CF9AE}" pid="155" name="Ram_Document_CheckedBy">
    <vt:lpwstr> </vt:lpwstr>
  </property>
  <property fmtid="{D5CDD505-2E9C-101B-9397-08002B2CF9AE}" pid="156" name="Ram_Document_Date">
    <vt:lpwstr> </vt:lpwstr>
  </property>
  <property fmtid="{D5CDD505-2E9C-101B-9397-08002B2CF9AE}" pid="157" name="Ram_Document_DocID">
    <vt:lpwstr> </vt:lpwstr>
  </property>
  <property fmtid="{D5CDD505-2E9C-101B-9397-08002B2CF9AE}" pid="158" name="Ram_Document_DocStructureID">
    <vt:lpwstr> </vt:lpwstr>
  </property>
  <property fmtid="{D5CDD505-2E9C-101B-9397-08002B2CF9AE}" pid="159" name="Ram_Document_PreparedBy">
    <vt:lpwstr> </vt:lpwstr>
  </property>
  <property fmtid="{D5CDD505-2E9C-101B-9397-08002B2CF9AE}" pid="160" name="Ram_Document_Title1">
    <vt:lpwstr> </vt:lpwstr>
  </property>
  <property fmtid="{D5CDD505-2E9C-101B-9397-08002B2CF9AE}" pid="161" name="Ram_Document_Title2">
    <vt:lpwstr> </vt:lpwstr>
  </property>
  <property fmtid="{D5CDD505-2E9C-101B-9397-08002B2CF9AE}" pid="162" name="Ram_Document_Version">
    <vt:lpwstr> </vt:lpwstr>
  </property>
  <property fmtid="{D5CDD505-2E9C-101B-9397-08002B2CF9AE}" pid="163" name="Ram_Document_VersionDescription">
    <vt:lpwstr> </vt:lpwstr>
  </property>
  <property fmtid="{D5CDD505-2E9C-101B-9397-08002B2CF9AE}" pid="164" name="Ram_Project_Name">
    <vt:lpwstr> </vt:lpwstr>
  </property>
  <property fmtid="{D5CDD505-2E9C-101B-9397-08002B2CF9AE}" pid="165" name="Ram_Project_Number">
    <vt:lpwstr> </vt:lpwstr>
  </property>
  <property fmtid="{D5CDD505-2E9C-101B-9397-08002B2CF9AE}" pid="166" name="Ram_Document_Project_Field1">
    <vt:lpwstr> </vt:lpwstr>
  </property>
  <property fmtid="{D5CDD505-2E9C-101B-9397-08002B2CF9AE}" pid="167" name="Ram_Document_Project_Field2">
    <vt:lpwstr> </vt:lpwstr>
  </property>
  <property fmtid="{D5CDD505-2E9C-101B-9397-08002B2CF9AE}" pid="168" name="Ram_Document_Project_Field3">
    <vt:lpwstr> </vt:lpwstr>
  </property>
  <property fmtid="{D5CDD505-2E9C-101B-9397-08002B2CF9AE}" pid="169" name="Ram_Document_PreparedBy_FullName">
    <vt:lpwstr> </vt:lpwstr>
  </property>
  <property fmtid="{D5CDD505-2E9C-101B-9397-08002B2CF9AE}" pid="170" name="Ram_Document_Client_Version">
    <vt:lpwstr> </vt:lpwstr>
  </property>
  <property fmtid="{D5CDD505-2E9C-101B-9397-08002B2CF9AE}" pid="171" name="Ram_Document_Client_Version_Description">
    <vt:lpwstr> </vt:lpwstr>
  </property>
  <property fmtid="{D5CDD505-2E9C-101B-9397-08002B2CF9AE}" pid="172" name="Ram_Document_URN">
    <vt:lpwstr> </vt:lpwstr>
  </property>
  <property fmtid="{D5CDD505-2E9C-101B-9397-08002B2CF9AE}" pid="173" name="Doc_CreatedDate">
    <vt:lpwstr> </vt:lpwstr>
  </property>
  <property fmtid="{D5CDD505-2E9C-101B-9397-08002B2CF9AE}" pid="174" name="MSIP_Label_20ea7001-5c24-4702-a3ac-e436ccb02747_Enabled">
    <vt:lpwstr>true</vt:lpwstr>
  </property>
  <property fmtid="{D5CDD505-2E9C-101B-9397-08002B2CF9AE}" pid="175" name="MSIP_Label_20ea7001-5c24-4702-a3ac-e436ccb02747_SetDate">
    <vt:lpwstr>2023-10-23T12:13:02Z</vt:lpwstr>
  </property>
  <property fmtid="{D5CDD505-2E9C-101B-9397-08002B2CF9AE}" pid="176" name="MSIP_Label_20ea7001-5c24-4702-a3ac-e436ccb02747_Method">
    <vt:lpwstr>Standard</vt:lpwstr>
  </property>
  <property fmtid="{D5CDD505-2E9C-101B-9397-08002B2CF9AE}" pid="177" name="MSIP_Label_20ea7001-5c24-4702-a3ac-e436ccb02747_Name">
    <vt:lpwstr>Confidential</vt:lpwstr>
  </property>
  <property fmtid="{D5CDD505-2E9C-101B-9397-08002B2CF9AE}" pid="178" name="MSIP_Label_20ea7001-5c24-4702-a3ac-e436ccb02747_SiteId">
    <vt:lpwstr>c8823c91-be81-4f89-b024-6c3dd789c106</vt:lpwstr>
  </property>
  <property fmtid="{D5CDD505-2E9C-101B-9397-08002B2CF9AE}" pid="179" name="MSIP_Label_20ea7001-5c24-4702-a3ac-e436ccb02747_ActionId">
    <vt:lpwstr>eb8a7cbb-530a-4fcb-bcc0-a63fc3e0d773</vt:lpwstr>
  </property>
  <property fmtid="{D5CDD505-2E9C-101B-9397-08002B2CF9AE}" pid="180" name="MSIP_Label_20ea7001-5c24-4702-a3ac-e436ccb02747_ContentBits">
    <vt:lpwstr>2</vt:lpwstr>
  </property>
  <property fmtid="{D5CDD505-2E9C-101B-9397-08002B2CF9AE}" pid="181" name="MediaServiceImageTags">
    <vt:lpwstr/>
  </property>
</Properties>
</file>