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2" r:id="rId6"/>
  </p:sldMasterIdLst>
  <p:notesMasterIdLst>
    <p:notesMasterId r:id="rId8"/>
  </p:notesMasterIdLst>
  <p:handoutMasterIdLst>
    <p:handoutMasterId r:id="rId9"/>
  </p:handoutMasterIdLst>
  <p:sldIdLst>
    <p:sldId id="1063" r:id="rId7"/>
  </p:sldIdLst>
  <p:sldSz cx="9144000" cy="5143500" type="screen16x9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3" userDrawn="1">
          <p15:clr>
            <a:srgbClr val="A4A3A4"/>
          </p15:clr>
        </p15:guide>
        <p15:guide id="2" pos="4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lia Vasilis" initials="" lastIdx="1" clrIdx="0"/>
  <p:cmAuthor id="1" name="Thomas Sjöstrand" initials="TS" lastIdx="0" clrIdx="1">
    <p:extLst>
      <p:ext uri="{19B8F6BF-5375-455C-9EA6-DF929625EA0E}">
        <p15:presenceInfo xmlns:p15="http://schemas.microsoft.com/office/powerpoint/2012/main" userId="S-1-5-21-2131832153-2059217868-850339044-5327" providerId="AD"/>
      </p:ext>
    </p:extLst>
  </p:cmAuthor>
  <p:cmAuthor id="2" name="Andreas Andersen" initials="AA" lastIdx="5" clrIdx="2">
    <p:extLst>
      <p:ext uri="{19B8F6BF-5375-455C-9EA6-DF929625EA0E}">
        <p15:presenceInfo xmlns:p15="http://schemas.microsoft.com/office/powerpoint/2012/main" userId="S-1-5-21-2131832153-2059217868-850339044-120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02" autoAdjust="0"/>
    <p:restoredTop sz="84050" autoAdjust="0"/>
  </p:normalViewPr>
  <p:slideViewPr>
    <p:cSldViewPr snapToGrid="0">
      <p:cViewPr varScale="1">
        <p:scale>
          <a:sx n="124" d="100"/>
          <a:sy n="124" d="100"/>
        </p:scale>
        <p:origin x="888" y="102"/>
      </p:cViewPr>
      <p:guideLst>
        <p:guide orient="horz" pos="713"/>
        <p:guide pos="48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54885-88F4-4EDA-BB49-10DB922D7CD9}" type="datetimeFigureOut">
              <a:rPr lang="sv-SE" smtClean="0"/>
              <a:t>2017-12-04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8EA3F-8B25-4B01-9247-0EB1CCF66E4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6977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1898E-6C01-4449-9D5A-F51C7FCBE221}" type="datetimeFigureOut">
              <a:rPr lang="sv-SE" smtClean="0"/>
              <a:t>2017-12-04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3BD1B-C0F2-4247-870F-0FE628A1E0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5012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örstasida himme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Claes\Desktop\130001_Liseberg\Liseberg_sRGB_ppt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555" y="1812976"/>
            <a:ext cx="3770890" cy="1177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8250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ljusgul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261962"/>
          </a:xfrm>
        </p:spPr>
        <p:txBody>
          <a:bodyPr anchor="ctr" anchorCtr="0"/>
          <a:lstStyle>
            <a:lvl1pPr algn="ctr">
              <a:defRPr sz="4000"/>
            </a:lvl1pPr>
          </a:lstStyle>
          <a:p>
            <a:r>
              <a:rPr lang="sv-SE" dirty="0" smtClean="0"/>
              <a:t>KAPITELSIDA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lIns="0"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 userDrawn="1"/>
        </p:nvCxnSpPr>
        <p:spPr>
          <a:xfrm>
            <a:off x="395536" y="4515966"/>
            <a:ext cx="8424936" cy="0"/>
          </a:xfrm>
          <a:prstGeom prst="line">
            <a:avLst/>
          </a:prstGeom>
          <a:ln w="1905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4676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ljus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261962"/>
          </a:xfrm>
        </p:spPr>
        <p:txBody>
          <a:bodyPr anchor="ctr" anchorCtr="0"/>
          <a:lstStyle>
            <a:lvl1pPr algn="ctr">
              <a:defRPr sz="4000"/>
            </a:lvl1pPr>
          </a:lstStyle>
          <a:p>
            <a:r>
              <a:rPr lang="sv-SE" dirty="0" smtClean="0"/>
              <a:t>KAPITELSIDA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lIns="0"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 userDrawn="1"/>
        </p:nvCxnSpPr>
        <p:spPr>
          <a:xfrm>
            <a:off x="395536" y="4515966"/>
            <a:ext cx="8424936" cy="0"/>
          </a:xfrm>
          <a:prstGeom prst="line">
            <a:avLst/>
          </a:prstGeom>
          <a:ln w="1905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629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ros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261962"/>
          </a:xfrm>
        </p:spPr>
        <p:txBody>
          <a:bodyPr anchor="ctr" anchorCtr="0"/>
          <a:lstStyle>
            <a:lvl1pPr algn="ctr">
              <a:defRPr sz="4000"/>
            </a:lvl1pPr>
          </a:lstStyle>
          <a:p>
            <a:r>
              <a:rPr lang="sv-SE" dirty="0" smtClean="0"/>
              <a:t>KAPITELSIDA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lIns="0"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 userDrawn="1"/>
        </p:nvCxnSpPr>
        <p:spPr>
          <a:xfrm>
            <a:off x="395536" y="4515966"/>
            <a:ext cx="8424936" cy="0"/>
          </a:xfrm>
          <a:prstGeom prst="line">
            <a:avLst/>
          </a:prstGeom>
          <a:ln w="1905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346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/>
          </p:nvPr>
        </p:nvSpPr>
        <p:spPr>
          <a:xfrm>
            <a:off x="766763" y="1135063"/>
            <a:ext cx="5501835" cy="3255962"/>
          </a:xfrm>
        </p:spPr>
        <p:txBody>
          <a:bodyPr numCol="1" spcCol="252000"/>
          <a:lstStyle>
            <a:lvl1pPr marL="0" indent="0">
              <a:spcBef>
                <a:spcPts val="300"/>
              </a:spcBef>
              <a:buFontTx/>
              <a:buNone/>
              <a:defRPr/>
            </a:lvl1pPr>
            <a:lvl2pPr marL="0" indent="0">
              <a:spcBef>
                <a:spcPts val="1600"/>
              </a:spcBef>
              <a:buFontTx/>
              <a:buNone/>
              <a:defRPr b="1" kern="1200" cap="all" spc="50" baseline="0">
                <a:latin typeface="+mn-lt"/>
              </a:defRPr>
            </a:lvl2pPr>
            <a:lvl3pPr marL="144000" indent="0">
              <a:buFontTx/>
              <a:buNone/>
              <a:defRPr/>
            </a:lvl3pPr>
            <a:lvl4pPr marL="432000" indent="0">
              <a:buFont typeface="Arial" pitchFamily="34" charset="0"/>
              <a:buNone/>
              <a:defRPr/>
            </a:lvl4pPr>
            <a:lvl5pPr marL="576000" indent="0">
              <a:buNone/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2062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766763" y="1135063"/>
            <a:ext cx="5545137" cy="3227387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99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, lista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643437" y="1135064"/>
            <a:ext cx="4056241" cy="3236888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9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766764" y="1135063"/>
            <a:ext cx="3702206" cy="3236887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77748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645636" y="1135064"/>
            <a:ext cx="4103687" cy="3308896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9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766764" y="1135063"/>
            <a:ext cx="3849304" cy="3255962"/>
          </a:xfrm>
        </p:spPr>
        <p:txBody>
          <a:bodyPr numCol="1" spcCol="252000"/>
          <a:lstStyle>
            <a:lvl1pPr marL="0" indent="0">
              <a:spcBef>
                <a:spcPts val="300"/>
              </a:spcBef>
              <a:buFontTx/>
              <a:buNone/>
              <a:defRPr/>
            </a:lvl1pPr>
            <a:lvl2pPr marL="0" indent="0">
              <a:spcBef>
                <a:spcPts val="1600"/>
              </a:spcBef>
              <a:buFontTx/>
              <a:buNone/>
              <a:defRPr b="1" kern="1200" cap="all" spc="50" baseline="0">
                <a:latin typeface="+mn-lt"/>
              </a:defRPr>
            </a:lvl2pPr>
            <a:lvl3pPr marL="144000" indent="0">
              <a:buFontTx/>
              <a:buNone/>
              <a:defRPr/>
            </a:lvl3pPr>
            <a:lvl4pPr marL="432000" indent="0">
              <a:buFont typeface="Arial" pitchFamily="34" charset="0"/>
              <a:buNone/>
              <a:defRPr/>
            </a:lvl4pPr>
            <a:lvl5pPr marL="576000" indent="0">
              <a:buNone/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8988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091379" y="677597"/>
            <a:ext cx="3145714" cy="3168352"/>
          </a:xfrm>
          <a:solidFill>
            <a:schemeClr val="accent4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766763" y="205979"/>
            <a:ext cx="3850313" cy="85725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3"/>
          </p:nvPr>
        </p:nvSpPr>
        <p:spPr>
          <a:xfrm>
            <a:off x="766764" y="1135063"/>
            <a:ext cx="3849304" cy="3255962"/>
          </a:xfrm>
        </p:spPr>
        <p:txBody>
          <a:bodyPr numCol="1" spcCol="252000"/>
          <a:lstStyle>
            <a:lvl1pPr marL="0" indent="0">
              <a:spcBef>
                <a:spcPts val="300"/>
              </a:spcBef>
              <a:buFontTx/>
              <a:buNone/>
              <a:defRPr/>
            </a:lvl1pPr>
            <a:lvl2pPr marL="0" indent="0">
              <a:spcBef>
                <a:spcPts val="1600"/>
              </a:spcBef>
              <a:buFontTx/>
              <a:buNone/>
              <a:defRPr b="1" kern="1200" cap="all" spc="50" baseline="0">
                <a:latin typeface="+mn-lt"/>
              </a:defRPr>
            </a:lvl2pPr>
            <a:lvl3pPr marL="144000" indent="0">
              <a:buFontTx/>
              <a:buNone/>
              <a:defRPr/>
            </a:lvl3pPr>
            <a:lvl4pPr marL="432000" indent="0">
              <a:buFont typeface="Arial" pitchFamily="34" charset="0"/>
              <a:buNone/>
              <a:defRPr/>
            </a:lvl4pPr>
            <a:lvl5pPr marL="576000" indent="0">
              <a:buNone/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0144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2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/>
          </p:nvPr>
        </p:nvSpPr>
        <p:spPr>
          <a:xfrm>
            <a:off x="766763" y="1135063"/>
            <a:ext cx="7926387" cy="3255962"/>
          </a:xfrm>
        </p:spPr>
        <p:txBody>
          <a:bodyPr numCol="2" spcCol="252000"/>
          <a:lstStyle>
            <a:lvl1pPr marL="0" indent="0">
              <a:spcBef>
                <a:spcPts val="300"/>
              </a:spcBef>
              <a:buFontTx/>
              <a:buNone/>
              <a:defRPr/>
            </a:lvl1pPr>
            <a:lvl2pPr marL="0" indent="0">
              <a:spcBef>
                <a:spcPts val="1800"/>
              </a:spcBef>
              <a:buFontTx/>
              <a:buNone/>
              <a:defRPr b="1" kern="1200" cap="all" spc="50" baseline="0">
                <a:latin typeface="+mn-lt"/>
              </a:defRPr>
            </a:lvl2pPr>
            <a:lvl3pPr marL="144000" indent="0">
              <a:buFontTx/>
              <a:buNone/>
              <a:defRPr/>
            </a:lvl3pPr>
            <a:lvl4pPr marL="432000" indent="0">
              <a:buFont typeface="Arial" pitchFamily="34" charset="0"/>
              <a:buNone/>
              <a:defRPr/>
            </a:lvl4pPr>
            <a:lvl5pPr marL="576000" indent="0">
              <a:buNone/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0427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78066" y="665018"/>
            <a:ext cx="3182113" cy="3210188"/>
          </a:xfrm>
          <a:solidFill>
            <a:schemeClr val="accent4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6"/>
          </p:nvPr>
        </p:nvSpPr>
        <p:spPr>
          <a:xfrm>
            <a:off x="827585" y="4083918"/>
            <a:ext cx="3600400" cy="360362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7"/>
          </p:nvPr>
        </p:nvSpPr>
        <p:spPr>
          <a:xfrm>
            <a:off x="4860032" y="4083918"/>
            <a:ext cx="3600400" cy="360362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0" name="Platshållare för bild 8"/>
          <p:cNvSpPr>
            <a:spLocks noGrp="1"/>
          </p:cNvSpPr>
          <p:nvPr>
            <p:ph type="pic" sz="quarter" idx="18"/>
          </p:nvPr>
        </p:nvSpPr>
        <p:spPr>
          <a:xfrm>
            <a:off x="4888068" y="668976"/>
            <a:ext cx="3182113" cy="3210188"/>
          </a:xfrm>
          <a:solidFill>
            <a:schemeClr val="accent4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2462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örstasida gröna rän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Claes\Desktop\130001_Liseberg\Liseberg_sRGB_ppt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555" y="1812976"/>
            <a:ext cx="3770890" cy="1177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128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i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2123728" y="658368"/>
            <a:ext cx="5184576" cy="3208782"/>
          </a:xfrm>
          <a:solidFill>
            <a:schemeClr val="accent4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6"/>
          </p:nvPr>
        </p:nvSpPr>
        <p:spPr>
          <a:xfrm>
            <a:off x="827585" y="4083918"/>
            <a:ext cx="7632847" cy="360362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216961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ödjande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369712" y="1366932"/>
            <a:ext cx="3947375" cy="1944216"/>
          </a:xfrm>
        </p:spPr>
        <p:txBody>
          <a:bodyPr anchor="ctr" anchorCtr="0">
            <a:normAutofit/>
          </a:bodyPr>
          <a:lstStyle>
            <a:lvl1pPr algn="ctr">
              <a:defRPr lang="sv-SE" sz="2800" b="0" i="0" u="none" strike="noStrike" cap="none" spc="0" baseline="0" smtClean="0"/>
            </a:lvl1pPr>
          </a:lstStyle>
          <a:p>
            <a:r>
              <a:rPr lang="sv-SE" sz="3300" b="0" i="0" u="none" strike="noStrike" baseline="0" dirty="0" smtClean="0">
                <a:solidFill>
                  <a:srgbClr val="033A53"/>
                </a:solidFill>
                <a:latin typeface="+mn-lt"/>
              </a:rPr>
              <a:t>Stödjande rubrik eller citat till det du tänker berätta.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lIns="0"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635896" y="4731990"/>
            <a:ext cx="2448272" cy="201836"/>
          </a:xfrm>
        </p:spPr>
        <p:txBody>
          <a:bodyPr/>
          <a:lstStyle>
            <a:lvl1pPr algn="ctr">
              <a:defRPr sz="900"/>
            </a:lvl1pPr>
          </a:lstStyle>
          <a:p>
            <a:fld id="{9AA0E0DA-98E2-4B79-B8C5-64AF98D15C43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36669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kgrund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solidFill>
            <a:schemeClr val="accent4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11317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123728" y="339502"/>
            <a:ext cx="4896544" cy="3600400"/>
          </a:xfrm>
        </p:spPr>
        <p:txBody>
          <a:bodyPr rIns="0" anchor="ctr" anchorCtr="0"/>
          <a:lstStyle>
            <a:lvl1pPr marL="0" indent="0" algn="ctr">
              <a:buNone/>
              <a:defRPr sz="1700"/>
            </a:lvl1pPr>
            <a:lvl2pPr marL="0" indent="0">
              <a:spcBef>
                <a:spcPts val="0"/>
              </a:spcBef>
              <a:buNone/>
              <a:defRPr/>
            </a:lvl2pPr>
            <a:lvl3pPr marL="0" indent="0">
              <a:spcBef>
                <a:spcPts val="0"/>
              </a:spcBef>
              <a:buNone/>
              <a:defRPr/>
            </a:lvl3pPr>
            <a:lvl4pPr indent="0">
              <a:spcBef>
                <a:spcPts val="0"/>
              </a:spcBef>
              <a:buNone/>
              <a:defRPr/>
            </a:lvl4pPr>
            <a:lvl5pPr indent="0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11"/>
          <p:cNvSpPr>
            <a:spLocks noGrp="1"/>
          </p:cNvSpPr>
          <p:nvPr>
            <p:ph type="body" sz="quarter" idx="16"/>
          </p:nvPr>
        </p:nvSpPr>
        <p:spPr>
          <a:xfrm>
            <a:off x="827585" y="4083918"/>
            <a:ext cx="7632847" cy="360362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58360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 sida ros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484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 sida ljusgrön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6792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örstasida gröna pricka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Claes\Desktop\130001_Liseberg\Liseberg_sRGB_ppt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555" y="1812976"/>
            <a:ext cx="3770890" cy="1177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196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örstasida blå pricka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laes\Desktop\130001_Liseberg\logo_Till_webb\Liseberg_sRGB_neg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555" y="1812976"/>
            <a:ext cx="3770889" cy="1255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9817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örstasida ljusblå rän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Claes\Desktop\130001_Liseberg\Liseberg_sRGB_ppt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555" y="1812976"/>
            <a:ext cx="3770890" cy="1177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3759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himme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971600" y="1597820"/>
            <a:ext cx="7200800" cy="1261962"/>
          </a:xfrm>
        </p:spPr>
        <p:txBody>
          <a:bodyPr anchor="ctr" anchorCtr="0"/>
          <a:lstStyle>
            <a:lvl1pPr algn="ctr">
              <a:defRPr sz="4000" baseline="0"/>
            </a:lvl1pPr>
          </a:lstStyle>
          <a:p>
            <a:r>
              <a:rPr lang="sv-SE" dirty="0" smtClean="0"/>
              <a:t>PRESENTATIONENS NAMN</a:t>
            </a:r>
            <a:endParaRPr lang="sv-SE" dirty="0"/>
          </a:p>
        </p:txBody>
      </p:sp>
      <p:cxnSp>
        <p:nvCxnSpPr>
          <p:cNvPr id="7" name="Rak 6"/>
          <p:cNvCxnSpPr/>
          <p:nvPr userDrawn="1"/>
        </p:nvCxnSpPr>
        <p:spPr>
          <a:xfrm>
            <a:off x="395536" y="4515966"/>
            <a:ext cx="8424936" cy="0"/>
          </a:xfrm>
          <a:prstGeom prst="line">
            <a:avLst/>
          </a:prstGeom>
          <a:ln w="1905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latshållare fö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5226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ljusblå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/>
          <p:cNvSpPr>
            <a:spLocks noGrp="1"/>
          </p:cNvSpPr>
          <p:nvPr>
            <p:ph type="ctrTitle" hasCustomPrompt="1"/>
          </p:nvPr>
        </p:nvSpPr>
        <p:spPr>
          <a:xfrm>
            <a:off x="971600" y="1597820"/>
            <a:ext cx="7200800" cy="1261962"/>
          </a:xfrm>
        </p:spPr>
        <p:txBody>
          <a:bodyPr anchor="ctr" anchorCtr="0"/>
          <a:lstStyle>
            <a:lvl1pPr algn="ctr">
              <a:defRPr sz="4000" baseline="0"/>
            </a:lvl1pPr>
          </a:lstStyle>
          <a:p>
            <a:r>
              <a:rPr lang="sv-SE" dirty="0" smtClean="0"/>
              <a:t>PRESENTATIONENS NAMN</a:t>
            </a:r>
            <a:endParaRPr lang="sv-SE" dirty="0"/>
          </a:p>
        </p:txBody>
      </p:sp>
      <p:sp>
        <p:nvSpPr>
          <p:cNvPr id="9" name="Platshållare fö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12" name="Rak 11"/>
          <p:cNvCxnSpPr/>
          <p:nvPr userDrawn="1"/>
        </p:nvCxnSpPr>
        <p:spPr>
          <a:xfrm>
            <a:off x="395536" y="4515966"/>
            <a:ext cx="8424936" cy="0"/>
          </a:xfrm>
          <a:prstGeom prst="line">
            <a:avLst/>
          </a:prstGeom>
          <a:ln w="1905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0345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ros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/>
          <p:cNvSpPr>
            <a:spLocks noGrp="1"/>
          </p:cNvSpPr>
          <p:nvPr>
            <p:ph type="ctrTitle" hasCustomPrompt="1"/>
          </p:nvPr>
        </p:nvSpPr>
        <p:spPr>
          <a:xfrm>
            <a:off x="971600" y="1597820"/>
            <a:ext cx="7200800" cy="1261962"/>
          </a:xfrm>
        </p:spPr>
        <p:txBody>
          <a:bodyPr anchor="ctr" anchorCtr="0"/>
          <a:lstStyle>
            <a:lvl1pPr algn="ctr">
              <a:defRPr sz="4000"/>
            </a:lvl1pPr>
          </a:lstStyle>
          <a:p>
            <a:r>
              <a:rPr lang="sv-SE" dirty="0" smtClean="0"/>
              <a:t>PRESENTATIONENS NAMN</a:t>
            </a:r>
            <a:endParaRPr lang="sv-SE" dirty="0"/>
          </a:p>
        </p:txBody>
      </p:sp>
      <p:sp>
        <p:nvSpPr>
          <p:cNvPr id="9" name="Platshållare fö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12" name="Rak 11"/>
          <p:cNvCxnSpPr/>
          <p:nvPr userDrawn="1"/>
        </p:nvCxnSpPr>
        <p:spPr>
          <a:xfrm>
            <a:off x="395536" y="4515966"/>
            <a:ext cx="8424936" cy="0"/>
          </a:xfrm>
          <a:prstGeom prst="line">
            <a:avLst/>
          </a:prstGeom>
          <a:ln w="1905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589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ljusblå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261962"/>
          </a:xfrm>
        </p:spPr>
        <p:txBody>
          <a:bodyPr anchor="ctr" anchorCtr="0"/>
          <a:lstStyle>
            <a:lvl1pPr algn="ctr">
              <a:defRPr sz="4000"/>
            </a:lvl1pPr>
          </a:lstStyle>
          <a:p>
            <a:r>
              <a:rPr lang="sv-SE" dirty="0" smtClean="0"/>
              <a:t>KAPITELSIDA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lIns="0"/>
          <a:lstStyle/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0E0DA-98E2-4B79-B8C5-64AF98D15C43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 userDrawn="1"/>
        </p:nvCxnSpPr>
        <p:spPr>
          <a:xfrm>
            <a:off x="395536" y="4515966"/>
            <a:ext cx="8424936" cy="0"/>
          </a:xfrm>
          <a:prstGeom prst="line">
            <a:avLst/>
          </a:prstGeom>
          <a:ln w="1905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231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63" y="205979"/>
            <a:ext cx="7920037" cy="857250"/>
          </a:xfrm>
          <a:prstGeom prst="rect">
            <a:avLst/>
          </a:prstGeom>
        </p:spPr>
        <p:txBody>
          <a:bodyPr vert="horz" lIns="0" tIns="0" rIns="91440" bIns="45720" rtlCol="0" anchor="b" anchorCtr="0">
            <a:normAutofit/>
          </a:bodyPr>
          <a:lstStyle/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6763" y="1135062"/>
            <a:ext cx="5101381" cy="3205117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95536" y="4765492"/>
            <a:ext cx="946448" cy="13801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2016-05-13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95536" y="4637368"/>
            <a:ext cx="2895600" cy="1440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Styrelsemöte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671839" y="4752273"/>
            <a:ext cx="2133600" cy="1425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9AA0E0DA-98E2-4B79-B8C5-64AF98D15C43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2050" name="Picture 2" descr="C:\Users\Claes\Desktop\130001_Liseberg\logo_Till_webb\Liseberg_sRGB.png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0953" y="4634227"/>
            <a:ext cx="959521" cy="3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Rak 7"/>
          <p:cNvCxnSpPr/>
          <p:nvPr/>
        </p:nvCxnSpPr>
        <p:spPr>
          <a:xfrm>
            <a:off x="395536" y="4515966"/>
            <a:ext cx="8424936" cy="0"/>
          </a:xfrm>
          <a:prstGeom prst="line">
            <a:avLst/>
          </a:prstGeom>
          <a:ln w="19050" cap="rnd">
            <a:solidFill>
              <a:schemeClr val="accent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919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707" r:id="rId10"/>
    <p:sldLayoutId id="2147483692" r:id="rId11"/>
    <p:sldLayoutId id="2147483693" r:id="rId12"/>
    <p:sldLayoutId id="2147483708" r:id="rId13"/>
    <p:sldLayoutId id="2147483700" r:id="rId14"/>
    <p:sldLayoutId id="2147483696" r:id="rId15"/>
    <p:sldLayoutId id="2147483697" r:id="rId16"/>
    <p:sldLayoutId id="2147483698" r:id="rId17"/>
    <p:sldLayoutId id="2147483699" r:id="rId18"/>
    <p:sldLayoutId id="2147483701" r:id="rId19"/>
    <p:sldLayoutId id="2147483702" r:id="rId20"/>
    <p:sldLayoutId id="2147483703" r:id="rId21"/>
    <p:sldLayoutId id="2147483704" r:id="rId22"/>
    <p:sldLayoutId id="2147483695" r:id="rId23"/>
    <p:sldLayoutId id="2147483705" r:id="rId24"/>
    <p:sldLayoutId id="2147483706" r:id="rId2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500" b="1" kern="1200" cap="all" spc="100" baseline="0">
          <a:solidFill>
            <a:schemeClr val="tx2"/>
          </a:solidFill>
          <a:latin typeface="+mn-lt"/>
          <a:ea typeface="+mj-ea"/>
          <a:cs typeface="Arial" pitchFamily="34" charset="0"/>
        </a:defRPr>
      </a:lvl1pPr>
    </p:titleStyle>
    <p:bodyStyle>
      <a:lvl1pPr marL="144000" indent="-144000" algn="l" defTabSz="914400" rtl="0" eaLnBrk="1" latinLnBrk="0" hangingPunct="1">
        <a:lnSpc>
          <a:spcPct val="110000"/>
        </a:lnSpc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288000" indent="-144000" algn="l" defTabSz="914400" rtl="0" eaLnBrk="1" latinLnBrk="0" hangingPunct="1">
        <a:lnSpc>
          <a:spcPct val="110000"/>
        </a:lnSpc>
        <a:spcBef>
          <a:spcPct val="20000"/>
        </a:spcBef>
        <a:buFont typeface="Arial" pitchFamily="34" charset="0"/>
        <a:buChar char="-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432000" indent="-144000" algn="l" defTabSz="914400" rtl="0" eaLnBrk="1" latinLnBrk="0" hangingPunct="1">
        <a:lnSpc>
          <a:spcPct val="110000"/>
        </a:lnSpc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76000" indent="-144000" algn="l" defTabSz="914400" rtl="0" eaLnBrk="1" latinLnBrk="0" hangingPunct="1">
        <a:lnSpc>
          <a:spcPct val="110000"/>
        </a:lnSpc>
        <a:spcBef>
          <a:spcPct val="20000"/>
        </a:spcBef>
        <a:buFont typeface="Arial" pitchFamily="34" charset="0"/>
        <a:buChar char="-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720000" indent="-144000" algn="l" defTabSz="914400" rtl="0" eaLnBrk="1" latinLnBrk="0" hangingPunct="1">
        <a:lnSpc>
          <a:spcPct val="110000"/>
        </a:lnSpc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ubrik 1"/>
          <p:cNvSpPr txBox="1">
            <a:spLocks/>
          </p:cNvSpPr>
          <p:nvPr/>
        </p:nvSpPr>
        <p:spPr>
          <a:xfrm>
            <a:off x="6633166" y="476701"/>
            <a:ext cx="1957775" cy="553963"/>
          </a:xfrm>
          <a:prstGeom prst="rect">
            <a:avLst/>
          </a:prstGeom>
        </p:spPr>
        <p:txBody>
          <a:bodyPr vert="horz" lIns="0" tIns="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500" b="1" kern="1200" cap="all" spc="100" baseline="0">
                <a:solidFill>
                  <a:schemeClr val="tx2"/>
                </a:solidFill>
                <a:latin typeface="+mn-lt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sv-SE" sz="1200" b="0" dirty="0" smtClean="0"/>
              <a:t> </a:t>
            </a:r>
          </a:p>
          <a:p>
            <a:pPr algn="r"/>
            <a:endParaRPr lang="sv-SE" sz="1200" b="0" dirty="0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49263" y="460854"/>
            <a:ext cx="7920037" cy="585655"/>
          </a:xfrm>
        </p:spPr>
        <p:txBody>
          <a:bodyPr/>
          <a:lstStyle/>
          <a:p>
            <a:r>
              <a:rPr lang="sv-SE" dirty="0" smtClean="0"/>
              <a:t>Budget 2018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D0A5-E918-44FD-8C13-D5554902D1C4}" type="datetime1">
              <a:rPr lang="sv-SE" smtClean="0"/>
              <a:t>2017-12-04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smtClean="0"/>
              <a:t>Styrelsemöte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234" y="1449769"/>
            <a:ext cx="8326239" cy="247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64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seberg-office">
  <a:themeElements>
    <a:clrScheme name="Liseberg">
      <a:dk1>
        <a:sysClr val="windowText" lastClr="000000"/>
      </a:dk1>
      <a:lt1>
        <a:sysClr val="window" lastClr="FFFFFF"/>
      </a:lt1>
      <a:dk2>
        <a:srgbClr val="043B54"/>
      </a:dk2>
      <a:lt2>
        <a:srgbClr val="CEECED"/>
      </a:lt2>
      <a:accent1>
        <a:srgbClr val="64CEE8"/>
      </a:accent1>
      <a:accent2>
        <a:srgbClr val="009635"/>
      </a:accent2>
      <a:accent3>
        <a:srgbClr val="C1EBA9"/>
      </a:accent3>
      <a:accent4>
        <a:srgbClr val="FFE0E3"/>
      </a:accent4>
      <a:accent5>
        <a:srgbClr val="FF5C6F"/>
      </a:accent5>
      <a:accent6>
        <a:srgbClr val="FFE81A"/>
      </a:accent6>
      <a:hlink>
        <a:srgbClr val="0000FF"/>
      </a:hlink>
      <a:folHlink>
        <a:srgbClr val="800080"/>
      </a:folHlink>
    </a:clrScheme>
    <a:fontScheme name="Liseberg Webb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Mötesdokument" ma:contentTypeID="0x0101007A60771C5753A247A9E629B69FD0F51E0A0074E1BF87C77CFC47A2943EAFBE8B9626" ma:contentTypeVersion="4" ma:contentTypeDescription="" ma:contentTypeScope="" ma:versionID="ac844c5e0f64d16a53437d85ecd5bf4d">
  <xsd:schema xmlns:xsd="http://www.w3.org/2001/XMLSchema" xmlns:xs="http://www.w3.org/2001/XMLSchema" xmlns:p="http://schemas.microsoft.com/office/2006/metadata/properties" xmlns:ns2="fed1f554-aff2-4443-b310-6eb25aaa749a" targetNamespace="http://schemas.microsoft.com/office/2006/metadata/properties" ma:root="true" ma:fieldsID="2116b130592681902ee2b0fd7bf1d859" ns2:_="">
    <xsd:import namespace="fed1f554-aff2-4443-b310-6eb25aaa749a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of3b4cca35e940b1ab3fa752ab559cfa" minOccurs="0"/>
                <xsd:element ref="ns2:l3c8e2f76f1f483a85b8b43d1f4d619c" minOccurs="0"/>
                <xsd:element ref="ns2:ACTDateOfMeetin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d1f554-aff2-4443-b310-6eb25aaa749a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c70a8b3d-769d-408d-b1df-8dd1a6611299}" ma:internalName="TaxCatchAll" ma:showField="CatchAllData" ma:web="b9628bfd-739e-4fbd-9025-07db5741d7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c70a8b3d-769d-408d-b1df-8dd1a6611299}" ma:internalName="TaxCatchAllLabel" ma:readOnly="true" ma:showField="CatchAllDataLabel" ma:web="b9628bfd-739e-4fbd-9025-07db5741d7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0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11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of3b4cca35e940b1ab3fa752ab559cfa" ma:index="13" nillable="true" ma:taxonomy="true" ma:internalName="of3b4cca35e940b1ab3fa752ab559cfa" ma:taxonomyFieldName="ACTTypeOfMeeting" ma:displayName="Typ av möte" ma:default="" ma:fieldId="{8f3b4cca-35e9-40b1-ab3f-a752ab559cfa}" ma:sspId="443a8d1b-fe02-449c-b959-8e608816b1cb" ma:termSetId="a0636273-9330-4a76-82a4-4a1bb5ff728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3c8e2f76f1f483a85b8b43d1f4d619c" ma:index="15" nillable="true" ma:taxonomy="true" ma:internalName="l3c8e2f76f1f483a85b8b43d1f4d619c" ma:taxonomyFieldName="ACTTypeOfMeetingDocument" ma:displayName="Typ av mötesdokument" ma:default="" ma:fieldId="{53c8e2f7-6f1f-483a-85b8-b43d1f4d619c}" ma:sspId="443a8d1b-fe02-449c-b959-8e608816b1cb" ma:termSetId="bd717126-d3a7-458c-8384-602f67b1585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CTDateOfMeeting" ma:index="17" nillable="true" ma:displayName="Mötesdatum" ma:format="DateOnly" ma:internalName="ACTDateOfMeeting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443a8d1b-fe02-449c-b959-8e608816b1cb" ContentTypeId="0x0101007A60771C5753A247A9E629B69FD0F51E0A" PreviousValue="fals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d1f554-aff2-4443-b310-6eb25aaa749a">
      <Value>289</Value>
    </TaxCatchAll>
    <of3b4cca35e940b1ab3fa752ab559cfa xmlns="fed1f554-aff2-4443-b310-6eb25aaa749a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Styrelsemöte</TermName>
          <TermId xmlns="http://schemas.microsoft.com/office/infopath/2007/PartnerControls">873a19b3-cdd7-4629-9abb-65fe033690f5</TermId>
        </TermInfo>
      </Terms>
    </of3b4cca35e940b1ab3fa752ab559cfa>
    <ACTDateOfMeeting xmlns="fed1f554-aff2-4443-b310-6eb25aaa749a">2017-12-10T23:00:00+00:00</ACTDateOfMeeting>
    <l3c8e2f76f1f483a85b8b43d1f4d619c xmlns="fed1f554-aff2-4443-b310-6eb25aaa749a">
      <Terms xmlns="http://schemas.microsoft.com/office/infopath/2007/PartnerControls"/>
    </l3c8e2f76f1f483a85b8b43d1f4d619c>
  </documentManagement>
</p:properties>
</file>

<file path=customXml/itemProps1.xml><?xml version="1.0" encoding="utf-8"?>
<ds:datastoreItem xmlns:ds="http://schemas.openxmlformats.org/officeDocument/2006/customXml" ds:itemID="{54EC4EB8-6986-4E59-BBB0-C05F0BC57707}"/>
</file>

<file path=customXml/itemProps2.xml><?xml version="1.0" encoding="utf-8"?>
<ds:datastoreItem xmlns:ds="http://schemas.openxmlformats.org/officeDocument/2006/customXml" ds:itemID="{67A490B7-5AE7-4451-A21F-87C09C5B1638}"/>
</file>

<file path=customXml/itemProps3.xml><?xml version="1.0" encoding="utf-8"?>
<ds:datastoreItem xmlns:ds="http://schemas.openxmlformats.org/officeDocument/2006/customXml" ds:itemID="{8F6821F6-45FA-4C5A-BEBA-0C1AC4618973}"/>
</file>

<file path=customXml/itemProps4.xml><?xml version="1.0" encoding="utf-8"?>
<ds:datastoreItem xmlns:ds="http://schemas.openxmlformats.org/officeDocument/2006/customXml" ds:itemID="{A67B7436-8902-4370-8E8C-B8DB06F0FB22}"/>
</file>

<file path=customXml/itemProps5.xml><?xml version="1.0" encoding="utf-8"?>
<ds:datastoreItem xmlns:ds="http://schemas.openxmlformats.org/officeDocument/2006/customXml" ds:itemID="{11C5DF6D-F991-466B-AC57-CB0927FFA19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42484</TotalTime>
  <Words>5</Words>
  <Application>Microsoft Office PowerPoint</Application>
  <PresentationFormat>Bildspel på skärmen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Liseberg-office</vt:lpstr>
      <vt:lpstr>Budget 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Bilaga 3 Budget 2018</dc:title>
  <dc:creator>Andreas Andersen</dc:creator>
  <cp:lastModifiedBy>Ela Skorupska</cp:lastModifiedBy>
  <cp:revision>620</cp:revision>
  <cp:lastPrinted>2014-02-05T12:48:45Z</cp:lastPrinted>
  <dcterms:created xsi:type="dcterms:W3CDTF">2013-05-18T09:54:50Z</dcterms:created>
  <dcterms:modified xsi:type="dcterms:W3CDTF">2017-12-04T12:56:32Z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0x0101007A60771C5753A247A9E629B69FD0F51E0A0074E1BF87C77CFC47A2943EAFBE8B9626</vt:lpwstr>
  </property>
  <property fmtid="{D5CDD505-2E9C-101B-9397-08002B2CF9AE}" pid="3" name="ACTTypeOfMeetingDocument">
    <vt:lpwstr/>
  </property>
  <property fmtid="{D5CDD505-2E9C-101B-9397-08002B2CF9AE}" pid="4" name="ACTTypeOfMeeting">
    <vt:lpwstr>289;#Styrelsemöte|873a19b3-cdd7-4629-9abb-65fe033690f5</vt:lpwstr>
  </property>
  <property fmtid="{D5CDD505-2E9C-101B-9397-08002B2CF9AE}" pid="5" name="ACTOrganisation">
    <vt:lpwstr>47;#Hela Liseberg|730f5703-eb12-4741-a3d0-14338991b50e</vt:lpwstr>
  </property>
  <property fmtid="{D5CDD505-2E9C-101B-9397-08002B2CF9AE}" pid="6" name="ACTMainArea">
    <vt:lpwstr>288;#Styrelse|4fe4e85b-77a7-4e6a-bea5-6e9592b1e33f</vt:lpwstr>
  </property>
  <property fmtid="{D5CDD505-2E9C-101B-9397-08002B2CF9AE}" pid="7" name="ACTTypAvVerksamhetsdokument">
    <vt:lpwstr>287;#Styrelsedokument|16e1a227-78e0-4400-8e45-16921e62cb0c</vt:lpwstr>
  </property>
  <property fmtid="{D5CDD505-2E9C-101B-9397-08002B2CF9AE}" pid="8" name="ACTAmnesomrade">
    <vt:lpwstr/>
  </property>
  <property fmtid="{D5CDD505-2E9C-101B-9397-08002B2CF9AE}" pid="9" name="ACTArSasongManad">
    <vt:lpwstr/>
  </property>
  <property fmtid="{D5CDD505-2E9C-101B-9397-08002B2CF9AE}" pid="10" name="a519ed56bae04db7b1cc20f4b7bba040">
    <vt:lpwstr>Hela Liseberg|730f5703-eb12-4741-a3d0-14338991b50e</vt:lpwstr>
  </property>
  <property fmtid="{D5CDD505-2E9C-101B-9397-08002B2CF9AE}" pid="11" name="j03851bed6074ba49432333f75828310">
    <vt:lpwstr>Styrelsedokument|16e1a227-78e0-4400-8e45-16921e62cb0c</vt:lpwstr>
  </property>
  <property fmtid="{D5CDD505-2E9C-101B-9397-08002B2CF9AE}" pid="12" name="f4f8484af6094bb79697994854e93b03">
    <vt:lpwstr>Styrelse|4fe4e85b-77a7-4e6a-bea5-6e9592b1e33f</vt:lpwstr>
  </property>
</Properties>
</file>