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3.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slideLayouts/slideLayout230.xml" ContentType="application/vnd.openxmlformats-officedocument.presentationml.slideLayout+xml"/>
  <Override PartName="/ppt/slideLayouts/slideLayout231.xml" ContentType="application/vnd.openxmlformats-officedocument.presentationml.slideLayout+xml"/>
  <Override PartName="/ppt/slideLayouts/slideLayout232.xml" ContentType="application/vnd.openxmlformats-officedocument.presentationml.slideLayout+xml"/>
  <Override PartName="/ppt/slideLayouts/slideLayout233.xml" ContentType="application/vnd.openxmlformats-officedocument.presentationml.slideLayout+xml"/>
  <Override PartName="/ppt/slideLayouts/slideLayout234.xml" ContentType="application/vnd.openxmlformats-officedocument.presentationml.slideLayout+xml"/>
  <Override PartName="/ppt/slideLayouts/slideLayout235.xml" ContentType="application/vnd.openxmlformats-officedocument.presentationml.slideLayout+xml"/>
  <Override PartName="/ppt/slideLayouts/slideLayout236.xml" ContentType="application/vnd.openxmlformats-officedocument.presentationml.slideLayout+xml"/>
  <Override PartName="/ppt/slideLayouts/slideLayout237.xml" ContentType="application/vnd.openxmlformats-officedocument.presentationml.slideLayout+xml"/>
  <Override PartName="/ppt/slideLayouts/slideLayout238.xml" ContentType="application/vnd.openxmlformats-officedocument.presentationml.slideLayout+xml"/>
  <Override PartName="/ppt/slideLayouts/slideLayout239.xml" ContentType="application/vnd.openxmlformats-officedocument.presentationml.slideLayout+xml"/>
  <Override PartName="/ppt/slideLayouts/slideLayout240.xml" ContentType="application/vnd.openxmlformats-officedocument.presentationml.slideLayout+xml"/>
  <Override PartName="/ppt/slideLayouts/slideLayout241.xml" ContentType="application/vnd.openxmlformats-officedocument.presentationml.slideLayout+xml"/>
  <Override PartName="/ppt/slideLayouts/slideLayout242.xml" ContentType="application/vnd.openxmlformats-officedocument.presentationml.slideLayout+xml"/>
  <Override PartName="/ppt/slideLayouts/slideLayout243.xml" ContentType="application/vnd.openxmlformats-officedocument.presentationml.slideLayout+xml"/>
  <Override PartName="/ppt/slideLayouts/slideLayout244.xml" ContentType="application/vnd.openxmlformats-officedocument.presentationml.slideLayout+xml"/>
  <Override PartName="/ppt/slideLayouts/slideLayout245.xml" ContentType="application/vnd.openxmlformats-officedocument.presentationml.slideLayout+xml"/>
  <Override PartName="/ppt/slideLayouts/slideLayout246.xml" ContentType="application/vnd.openxmlformats-officedocument.presentationml.slideLayout+xml"/>
  <Override PartName="/ppt/slideLayouts/slideLayout247.xml" ContentType="application/vnd.openxmlformats-officedocument.presentationml.slideLayout+xml"/>
  <Override PartName="/ppt/slideLayouts/slideLayout248.xml" ContentType="application/vnd.openxmlformats-officedocument.presentationml.slideLayout+xml"/>
  <Override PartName="/ppt/slideLayouts/slideLayout249.xml" ContentType="application/vnd.openxmlformats-officedocument.presentationml.slideLayout+xml"/>
  <Override PartName="/ppt/slideLayouts/slideLayout250.xml" ContentType="application/vnd.openxmlformats-officedocument.presentationml.slideLayout+xml"/>
  <Override PartName="/ppt/slideLayouts/slideLayout251.xml" ContentType="application/vnd.openxmlformats-officedocument.presentationml.slideLayout+xml"/>
  <Override PartName="/ppt/slideLayouts/slideLayout252.xml" ContentType="application/vnd.openxmlformats-officedocument.presentationml.slideLayout+xml"/>
  <Override PartName="/ppt/slideLayouts/slideLayout253.xml" ContentType="application/vnd.openxmlformats-officedocument.presentationml.slideLayout+xml"/>
  <Override PartName="/ppt/slideLayouts/slideLayout254.xml" ContentType="application/vnd.openxmlformats-officedocument.presentationml.slideLayout+xml"/>
  <Override PartName="/ppt/slideLayouts/slideLayout255.xml" ContentType="application/vnd.openxmlformats-officedocument.presentationml.slideLayout+xml"/>
  <Override PartName="/ppt/slideLayouts/slideLayout256.xml" ContentType="application/vnd.openxmlformats-officedocument.presentationml.slideLayout+xml"/>
  <Override PartName="/ppt/slideLayouts/slideLayout257.xml" ContentType="application/vnd.openxmlformats-officedocument.presentationml.slideLayout+xml"/>
  <Override PartName="/ppt/slideLayouts/slideLayout258.xml" ContentType="application/vnd.openxmlformats-officedocument.presentationml.slideLayout+xml"/>
  <Override PartName="/ppt/slideLayouts/slideLayout259.xml" ContentType="application/vnd.openxmlformats-officedocument.presentationml.slideLayout+xml"/>
  <Override PartName="/ppt/slideLayouts/slideLayout260.xml" ContentType="application/vnd.openxmlformats-officedocument.presentationml.slideLayout+xml"/>
  <Override PartName="/ppt/slideLayouts/slideLayout261.xml" ContentType="application/vnd.openxmlformats-officedocument.presentationml.slideLayout+xml"/>
  <Override PartName="/ppt/slideLayouts/slideLayout262.xml" ContentType="application/vnd.openxmlformats-officedocument.presentationml.slideLayout+xml"/>
  <Override PartName="/ppt/slideLayouts/slideLayout263.xml" ContentType="application/vnd.openxmlformats-officedocument.presentationml.slideLayout+xml"/>
  <Override PartName="/ppt/slideLayouts/slideLayout264.xml" ContentType="application/vnd.openxmlformats-officedocument.presentationml.slideLayout+xml"/>
  <Override PartName="/ppt/slideLayouts/slideLayout265.xml" ContentType="application/vnd.openxmlformats-officedocument.presentationml.slideLayout+xml"/>
  <Override PartName="/ppt/slideLayouts/slideLayout266.xml" ContentType="application/vnd.openxmlformats-officedocument.presentationml.slideLayout+xml"/>
  <Override PartName="/ppt/slideLayouts/slideLayout267.xml" ContentType="application/vnd.openxmlformats-officedocument.presentationml.slideLayout+xml"/>
  <Override PartName="/ppt/slideLayouts/slideLayout268.xml" ContentType="application/vnd.openxmlformats-officedocument.presentationml.slideLayout+xml"/>
  <Override PartName="/ppt/slideLayouts/slideLayout269.xml" ContentType="application/vnd.openxmlformats-officedocument.presentationml.slideLayout+xml"/>
  <Override PartName="/ppt/slideLayouts/slideLayout27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918" r:id="rId1"/>
    <p:sldMasterId id="2147483919" r:id="rId2"/>
    <p:sldMasterId id="2147483920" r:id="rId3"/>
    <p:sldMasterId id="2147483921" r:id="rId4"/>
  </p:sldMasterIdLst>
  <p:notesMasterIdLst>
    <p:notesMasterId r:id="rId17"/>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907">
          <p15:clr>
            <a:srgbClr val="9AA0A6"/>
          </p15:clr>
        </p15:guide>
        <p15:guide id="2" orient="horz" pos="340">
          <p15:clr>
            <a:srgbClr val="9AA0A6"/>
          </p15:clr>
        </p15:guide>
        <p15:guide id="3" pos="6709">
          <p15:clr>
            <a:srgbClr val="9AA0A6"/>
          </p15:clr>
        </p15:guide>
        <p15:guide id="4" orient="horz" pos="3402">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E566CC2-2324-4EE8-8B83-82E8EE9789C4}">
  <a:tblStyle styleId="{CE566CC2-2324-4EE8-8B83-82E8EE9789C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8A6C7924-024B-4A0B-9002-70B2D1C20155}"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228" y="102"/>
      </p:cViewPr>
      <p:guideLst>
        <p:guide orient="horz" pos="907"/>
        <p:guide orient="horz" pos="340"/>
        <p:guide pos="6709"/>
        <p:guide orient="horz" pos="340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6"/>
        <p:cNvGrpSpPr/>
        <p:nvPr/>
      </p:nvGrpSpPr>
      <p:grpSpPr>
        <a:xfrm>
          <a:off x="0" y="0"/>
          <a:ext cx="0" cy="0"/>
          <a:chOff x="0" y="0"/>
          <a:chExt cx="0" cy="0"/>
        </a:xfrm>
      </p:grpSpPr>
      <p:sp>
        <p:nvSpPr>
          <p:cNvPr id="1567" name="Google Shape;1567;g5629ada4c8_2_12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8" name="Google Shape;1568;g5629ada4c8_2_121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100"/>
              <a:buFont typeface="Arial"/>
              <a:buNone/>
            </a:pPr>
            <a:r>
              <a:rPr lang="en-GB" b="1"/>
              <a:t>ANVÄNDARGUIDE</a:t>
            </a:r>
            <a:endParaRPr sz="1400"/>
          </a:p>
          <a:p>
            <a:pPr marL="0" lvl="0" indent="0" algn="l" rtl="0">
              <a:lnSpc>
                <a:spcPct val="90000"/>
              </a:lnSpc>
              <a:spcBef>
                <a:spcPts val="600"/>
              </a:spcBef>
              <a:spcAft>
                <a:spcPts val="0"/>
              </a:spcAft>
              <a:buClr>
                <a:schemeClr val="dk1"/>
              </a:buClr>
              <a:buFont typeface="Arial"/>
              <a:buNone/>
            </a:pPr>
            <a:r>
              <a:rPr lang="en-GB" b="1"/>
              <a:t>Framsida med </a:t>
            </a:r>
            <a:r>
              <a:rPr lang="en-GB" b="1" u="sng"/>
              <a:t>generell bild</a:t>
            </a:r>
            <a:r>
              <a:rPr lang="en-GB" b="1"/>
              <a:t>: </a:t>
            </a:r>
            <a:r>
              <a:rPr lang="en-GB"/>
              <a:t>För att byta framsidebild på denna sida: högerklicka &gt; välj Replace image &gt; välj Google Drive. Sök upp Bildbank PwC Sverige. Ersätt bilden. Storleken på bilden ska vara densamma som i mallen. PwC-loggan ska ligga intakt. </a:t>
            </a:r>
            <a:endParaRPr b="1"/>
          </a:p>
        </p:txBody>
      </p:sp>
      <p:sp>
        <p:nvSpPr>
          <p:cNvPr id="1569" name="Google Shape;1569;g5629ada4c8_2_121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0"/>
        <p:cNvGrpSpPr/>
        <p:nvPr/>
      </p:nvGrpSpPr>
      <p:grpSpPr>
        <a:xfrm>
          <a:off x="0" y="0"/>
          <a:ext cx="0" cy="0"/>
          <a:chOff x="0" y="0"/>
          <a:chExt cx="0" cy="0"/>
        </a:xfrm>
      </p:grpSpPr>
      <p:sp>
        <p:nvSpPr>
          <p:cNvPr id="1661" name="Google Shape;1661;gb8aa464a18_0_40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2" name="Google Shape;1662;gb8aa464a18_0_40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000"/>
              <a:t>Om du har gjort ett revisionsutlåtande bör du inkludera uppgifter som måste lämnas till revisionskommittén. Uppgifterna ska </a:t>
            </a:r>
            <a:r>
              <a:rPr lang="en-GB" sz="1000" b="1"/>
              <a:t>anpassas till kunden</a:t>
            </a:r>
            <a:r>
              <a:rPr lang="en-GB" sz="1000"/>
              <a:t>.</a:t>
            </a:r>
            <a:r>
              <a:rPr lang="en-GB" sz="1000" b="1"/>
              <a:t> Du kan också ta bort kolumnen ”Referens”.</a:t>
            </a:r>
            <a:endParaRPr sz="1000" b="1"/>
          </a:p>
          <a:p>
            <a:pPr marL="0" lvl="0" indent="0" algn="l" rtl="0">
              <a:lnSpc>
                <a:spcPct val="115000"/>
              </a:lnSpc>
              <a:spcBef>
                <a:spcPts val="0"/>
              </a:spcBef>
              <a:spcAft>
                <a:spcPts val="0"/>
              </a:spcAft>
              <a:buClr>
                <a:schemeClr val="dk1"/>
              </a:buClr>
              <a:buSzPts val="1100"/>
              <a:buFont typeface="Arial"/>
              <a:buNone/>
            </a:pPr>
            <a:endParaRPr sz="1000"/>
          </a:p>
          <a:p>
            <a:pPr marL="0" lvl="0" indent="0" algn="l" rtl="0">
              <a:spcBef>
                <a:spcPts val="0"/>
              </a:spcBef>
              <a:spcAft>
                <a:spcPts val="0"/>
              </a:spcAft>
              <a:buClr>
                <a:schemeClr val="dk1"/>
              </a:buClr>
              <a:buFont typeface="Arial"/>
              <a:buNone/>
            </a:pPr>
            <a:endParaRPr/>
          </a:p>
          <a:p>
            <a:pPr marL="0" lvl="0" indent="0" algn="l" rtl="0">
              <a:spcBef>
                <a:spcPts val="0"/>
              </a:spcBef>
              <a:spcAft>
                <a:spcPts val="0"/>
              </a:spcAft>
              <a:buNone/>
            </a:pPr>
            <a:endParaRPr/>
          </a:p>
        </p:txBody>
      </p:sp>
      <p:sp>
        <p:nvSpPr>
          <p:cNvPr id="1663" name="Google Shape;1663;gb8aa464a18_0_40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9"/>
        <p:cNvGrpSpPr/>
        <p:nvPr/>
      </p:nvGrpSpPr>
      <p:grpSpPr>
        <a:xfrm>
          <a:off x="0" y="0"/>
          <a:ext cx="0" cy="0"/>
          <a:chOff x="0" y="0"/>
          <a:chExt cx="0" cy="0"/>
        </a:xfrm>
      </p:grpSpPr>
      <p:sp>
        <p:nvSpPr>
          <p:cNvPr id="1670" name="Google Shape;1670;g616e714be7_0_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1" name="Google Shape;1671;g616e714be7_0_1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2" name="Google Shape;1672;g616e714be7_0_1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7"/>
        <p:cNvGrpSpPr/>
        <p:nvPr/>
      </p:nvGrpSpPr>
      <p:grpSpPr>
        <a:xfrm>
          <a:off x="0" y="0"/>
          <a:ext cx="0" cy="0"/>
          <a:chOff x="0" y="0"/>
          <a:chExt cx="0" cy="0"/>
        </a:xfrm>
      </p:grpSpPr>
      <p:sp>
        <p:nvSpPr>
          <p:cNvPr id="1678" name="Google Shape;1678;g5635bb071a_0_315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9" name="Google Shape;1679;g5635bb071a_0_315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Avslutningssida ljus - välj den ena</a:t>
            </a:r>
            <a:endParaRPr/>
          </a:p>
        </p:txBody>
      </p:sp>
      <p:sp>
        <p:nvSpPr>
          <p:cNvPr id="1680" name="Google Shape;1680;g5635bb071a_0_315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12</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9"/>
        <p:cNvGrpSpPr/>
        <p:nvPr/>
      </p:nvGrpSpPr>
      <p:grpSpPr>
        <a:xfrm>
          <a:off x="0" y="0"/>
          <a:ext cx="0" cy="0"/>
          <a:chOff x="0" y="0"/>
          <a:chExt cx="0" cy="0"/>
        </a:xfrm>
      </p:grpSpPr>
      <p:sp>
        <p:nvSpPr>
          <p:cNvPr id="1580" name="Google Shape;1580;g61d0f155c2_0_6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1" name="Google Shape;1581;g61d0f155c2_0_6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2" name="Google Shape;1582;g61d0f155c2_0_6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0"/>
        <p:cNvGrpSpPr/>
        <p:nvPr/>
      </p:nvGrpSpPr>
      <p:grpSpPr>
        <a:xfrm>
          <a:off x="0" y="0"/>
          <a:ext cx="0" cy="0"/>
          <a:chOff x="0" y="0"/>
          <a:chExt cx="0" cy="0"/>
        </a:xfrm>
      </p:grpSpPr>
      <p:sp>
        <p:nvSpPr>
          <p:cNvPr id="1591" name="Google Shape;1591;g61d0f155c2_0_9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2" name="Google Shape;1592;g61d0f155c2_0_9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3" name="Google Shape;1593;g61d0f155c2_0_9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8"/>
        <p:cNvGrpSpPr/>
        <p:nvPr/>
      </p:nvGrpSpPr>
      <p:grpSpPr>
        <a:xfrm>
          <a:off x="0" y="0"/>
          <a:ext cx="0" cy="0"/>
          <a:chOff x="0" y="0"/>
          <a:chExt cx="0" cy="0"/>
        </a:xfrm>
      </p:grpSpPr>
      <p:sp>
        <p:nvSpPr>
          <p:cNvPr id="1599" name="Google Shape;1599;g61d0f155c2_0_7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0" name="Google Shape;1600;g61d0f155c2_0_7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01" name="Google Shape;1601;g61d0f155c2_0_7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9"/>
        <p:cNvGrpSpPr/>
        <p:nvPr/>
      </p:nvGrpSpPr>
      <p:grpSpPr>
        <a:xfrm>
          <a:off x="0" y="0"/>
          <a:ext cx="0" cy="0"/>
          <a:chOff x="0" y="0"/>
          <a:chExt cx="0" cy="0"/>
        </a:xfrm>
      </p:grpSpPr>
      <p:sp>
        <p:nvSpPr>
          <p:cNvPr id="1610" name="Google Shape;1610;g54e8acfb03_0_8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1" name="Google Shape;1611;g54e8acfb03_0_81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000"/>
              <a:t>Om du har gjort ett revisionsutlåtande bör du inkludera uppgifter som måste lämnas till revisionskommittén. Uppgifterna ska </a:t>
            </a:r>
            <a:r>
              <a:rPr lang="en-GB" sz="1000" b="1"/>
              <a:t>anpassas till kunden</a:t>
            </a:r>
            <a:r>
              <a:rPr lang="en-GB" sz="1000"/>
              <a:t>.</a:t>
            </a:r>
            <a:r>
              <a:rPr lang="en-GB" sz="1000" b="1"/>
              <a:t> Du kan också ta bort kolumnen ”Referens”.</a:t>
            </a:r>
            <a:endParaRPr sz="1000" b="1"/>
          </a:p>
          <a:p>
            <a:pPr marL="0" lvl="0" indent="0" algn="l" rtl="0">
              <a:lnSpc>
                <a:spcPct val="115000"/>
              </a:lnSpc>
              <a:spcBef>
                <a:spcPts val="0"/>
              </a:spcBef>
              <a:spcAft>
                <a:spcPts val="0"/>
              </a:spcAft>
              <a:buClr>
                <a:schemeClr val="dk1"/>
              </a:buClr>
              <a:buSzPts val="1100"/>
              <a:buFont typeface="Arial"/>
              <a:buNone/>
            </a:pPr>
            <a:endParaRPr sz="1000"/>
          </a:p>
          <a:p>
            <a:pPr marL="0" lvl="0" indent="0" algn="l" rtl="0">
              <a:spcBef>
                <a:spcPts val="0"/>
              </a:spcBef>
              <a:spcAft>
                <a:spcPts val="0"/>
              </a:spcAft>
              <a:buClr>
                <a:schemeClr val="dk1"/>
              </a:buClr>
              <a:buFont typeface="Arial"/>
              <a:buNone/>
            </a:pPr>
            <a:endParaRPr/>
          </a:p>
          <a:p>
            <a:pPr marL="0" lvl="0" indent="0" algn="l" rtl="0">
              <a:spcBef>
                <a:spcPts val="0"/>
              </a:spcBef>
              <a:spcAft>
                <a:spcPts val="0"/>
              </a:spcAft>
              <a:buNone/>
            </a:pPr>
            <a:endParaRPr/>
          </a:p>
        </p:txBody>
      </p:sp>
      <p:sp>
        <p:nvSpPr>
          <p:cNvPr id="1612" name="Google Shape;1612;g54e8acfb03_0_81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1"/>
        <p:cNvGrpSpPr/>
        <p:nvPr/>
      </p:nvGrpSpPr>
      <p:grpSpPr>
        <a:xfrm>
          <a:off x="0" y="0"/>
          <a:ext cx="0" cy="0"/>
          <a:chOff x="0" y="0"/>
          <a:chExt cx="0" cy="0"/>
        </a:xfrm>
      </p:grpSpPr>
      <p:sp>
        <p:nvSpPr>
          <p:cNvPr id="1622" name="Google Shape;1622;g61d0f155c2_0_4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3" name="Google Shape;1623;g61d0f155c2_0_4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000"/>
              <a:t>Om du har gjort ett revisionsutlåtande bör du inkludera uppgifter som måste lämnas till revisionskommittén. Uppgifterna ska </a:t>
            </a:r>
            <a:r>
              <a:rPr lang="en-GB" sz="1000" b="1"/>
              <a:t>anpassas till kunden</a:t>
            </a:r>
            <a:r>
              <a:rPr lang="en-GB" sz="1000"/>
              <a:t>.</a:t>
            </a:r>
            <a:r>
              <a:rPr lang="en-GB" sz="1000" b="1"/>
              <a:t> Du kan också ta bort kolumnen ”Referens”.</a:t>
            </a:r>
            <a:endParaRPr sz="1000" b="1"/>
          </a:p>
          <a:p>
            <a:pPr marL="0" lvl="0" indent="0" algn="l" rtl="0">
              <a:lnSpc>
                <a:spcPct val="115000"/>
              </a:lnSpc>
              <a:spcBef>
                <a:spcPts val="0"/>
              </a:spcBef>
              <a:spcAft>
                <a:spcPts val="0"/>
              </a:spcAft>
              <a:buClr>
                <a:schemeClr val="dk1"/>
              </a:buClr>
              <a:buSzPts val="1100"/>
              <a:buFont typeface="Arial"/>
              <a:buNone/>
            </a:pPr>
            <a:endParaRPr sz="1000"/>
          </a:p>
          <a:p>
            <a:pPr marL="0" lvl="0" indent="0" algn="l" rtl="0">
              <a:spcBef>
                <a:spcPts val="0"/>
              </a:spcBef>
              <a:spcAft>
                <a:spcPts val="0"/>
              </a:spcAft>
              <a:buClr>
                <a:schemeClr val="dk1"/>
              </a:buClr>
              <a:buFont typeface="Arial"/>
              <a:buNone/>
            </a:pPr>
            <a:endParaRPr/>
          </a:p>
          <a:p>
            <a:pPr marL="0" lvl="0" indent="0" algn="l" rtl="0">
              <a:spcBef>
                <a:spcPts val="0"/>
              </a:spcBef>
              <a:spcAft>
                <a:spcPts val="0"/>
              </a:spcAft>
              <a:buNone/>
            </a:pPr>
            <a:endParaRPr/>
          </a:p>
        </p:txBody>
      </p:sp>
      <p:sp>
        <p:nvSpPr>
          <p:cNvPr id="1624" name="Google Shape;1624;g61d0f155c2_0_4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2"/>
        <p:cNvGrpSpPr/>
        <p:nvPr/>
      </p:nvGrpSpPr>
      <p:grpSpPr>
        <a:xfrm>
          <a:off x="0" y="0"/>
          <a:ext cx="0" cy="0"/>
          <a:chOff x="0" y="0"/>
          <a:chExt cx="0" cy="0"/>
        </a:xfrm>
      </p:grpSpPr>
      <p:sp>
        <p:nvSpPr>
          <p:cNvPr id="1633" name="Google Shape;1633;g6e7970da2e_1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4" name="Google Shape;1634;g6e7970da2e_1_1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000"/>
              <a:t>Om du har gjort ett revisionsutlåtande bör du inkludera uppgifter som måste lämnas till revisionskommittén. Uppgifterna ska </a:t>
            </a:r>
            <a:r>
              <a:rPr lang="en-GB" sz="1000" b="1"/>
              <a:t>anpassas till kunden</a:t>
            </a:r>
            <a:r>
              <a:rPr lang="en-GB" sz="1000"/>
              <a:t>.</a:t>
            </a:r>
            <a:r>
              <a:rPr lang="en-GB" sz="1000" b="1"/>
              <a:t> Du kan också ta bort kolumnen ”Referens”.</a:t>
            </a:r>
            <a:endParaRPr sz="1000" b="1"/>
          </a:p>
          <a:p>
            <a:pPr marL="0" lvl="0" indent="0" algn="l" rtl="0">
              <a:lnSpc>
                <a:spcPct val="115000"/>
              </a:lnSpc>
              <a:spcBef>
                <a:spcPts val="0"/>
              </a:spcBef>
              <a:spcAft>
                <a:spcPts val="0"/>
              </a:spcAft>
              <a:buClr>
                <a:schemeClr val="dk1"/>
              </a:buClr>
              <a:buSzPts val="1100"/>
              <a:buFont typeface="Arial"/>
              <a:buNone/>
            </a:pPr>
            <a:endParaRPr sz="1000"/>
          </a:p>
          <a:p>
            <a:pPr marL="0" lvl="0" indent="0" algn="l" rtl="0">
              <a:spcBef>
                <a:spcPts val="0"/>
              </a:spcBef>
              <a:spcAft>
                <a:spcPts val="0"/>
              </a:spcAft>
              <a:buClr>
                <a:schemeClr val="dk1"/>
              </a:buClr>
              <a:buFont typeface="Arial"/>
              <a:buNone/>
            </a:pPr>
            <a:endParaRPr/>
          </a:p>
          <a:p>
            <a:pPr marL="0" lvl="0" indent="0" algn="l" rtl="0">
              <a:spcBef>
                <a:spcPts val="0"/>
              </a:spcBef>
              <a:spcAft>
                <a:spcPts val="0"/>
              </a:spcAft>
              <a:buNone/>
            </a:pPr>
            <a:endParaRPr/>
          </a:p>
        </p:txBody>
      </p:sp>
      <p:sp>
        <p:nvSpPr>
          <p:cNvPr id="1635" name="Google Shape;1635;g6e7970da2e_1_1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3"/>
        <p:cNvGrpSpPr/>
        <p:nvPr/>
      </p:nvGrpSpPr>
      <p:grpSpPr>
        <a:xfrm>
          <a:off x="0" y="0"/>
          <a:ext cx="0" cy="0"/>
          <a:chOff x="0" y="0"/>
          <a:chExt cx="0" cy="0"/>
        </a:xfrm>
      </p:grpSpPr>
      <p:sp>
        <p:nvSpPr>
          <p:cNvPr id="1644" name="Google Shape;1644;g61d0f155c2_0_1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5" name="Google Shape;1645;g61d0f155c2_0_12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46" name="Google Shape;1646;g61d0f155c2_0_12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1"/>
        <p:cNvGrpSpPr/>
        <p:nvPr/>
      </p:nvGrpSpPr>
      <p:grpSpPr>
        <a:xfrm>
          <a:off x="0" y="0"/>
          <a:ext cx="0" cy="0"/>
          <a:chOff x="0" y="0"/>
          <a:chExt cx="0" cy="0"/>
        </a:xfrm>
      </p:grpSpPr>
      <p:sp>
        <p:nvSpPr>
          <p:cNvPr id="1652" name="Google Shape;1652;gb8aa464a18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3" name="Google Shape;1653;gb8aa464a18_0_1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GB" sz="1000"/>
              <a:t>Om du har gjort ett revisionsutlåtande bör du inkludera uppgifter som måste lämnas till revisionskommittén. Uppgifterna ska </a:t>
            </a:r>
            <a:r>
              <a:rPr lang="en-GB" sz="1000" b="1"/>
              <a:t>anpassas till kunden</a:t>
            </a:r>
            <a:r>
              <a:rPr lang="en-GB" sz="1000"/>
              <a:t>.</a:t>
            </a:r>
            <a:r>
              <a:rPr lang="en-GB" sz="1000" b="1"/>
              <a:t> Du kan också ta bort kolumnen ”Referens”.</a:t>
            </a:r>
            <a:endParaRPr sz="1000" b="1"/>
          </a:p>
          <a:p>
            <a:pPr marL="0" lvl="0" indent="0" algn="l" rtl="0">
              <a:lnSpc>
                <a:spcPct val="115000"/>
              </a:lnSpc>
              <a:spcBef>
                <a:spcPts val="0"/>
              </a:spcBef>
              <a:spcAft>
                <a:spcPts val="0"/>
              </a:spcAft>
              <a:buClr>
                <a:schemeClr val="dk1"/>
              </a:buClr>
              <a:buSzPts val="1100"/>
              <a:buFont typeface="Arial"/>
              <a:buNone/>
            </a:pPr>
            <a:endParaRPr sz="1000"/>
          </a:p>
          <a:p>
            <a:pPr marL="0" lvl="0" indent="0" algn="l" rtl="0">
              <a:spcBef>
                <a:spcPts val="0"/>
              </a:spcBef>
              <a:spcAft>
                <a:spcPts val="0"/>
              </a:spcAft>
              <a:buClr>
                <a:schemeClr val="dk1"/>
              </a:buClr>
              <a:buFont typeface="Arial"/>
              <a:buNone/>
            </a:pPr>
            <a:endParaRPr/>
          </a:p>
          <a:p>
            <a:pPr marL="0" lvl="0" indent="0" algn="l" rtl="0">
              <a:spcBef>
                <a:spcPts val="0"/>
              </a:spcBef>
              <a:spcAft>
                <a:spcPts val="0"/>
              </a:spcAft>
              <a:buNone/>
            </a:pPr>
            <a:endParaRPr/>
          </a:p>
        </p:txBody>
      </p:sp>
      <p:sp>
        <p:nvSpPr>
          <p:cNvPr id="1654" name="Google Shape;1654;gb8aa464a18_0_1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0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0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0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0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2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16"/>
        <p:cNvGrpSpPr/>
        <p:nvPr/>
      </p:nvGrpSpPr>
      <p:grpSpPr>
        <a:xfrm>
          <a:off x="0" y="0"/>
          <a:ext cx="0" cy="0"/>
          <a:chOff x="0" y="0"/>
          <a:chExt cx="0" cy="0"/>
        </a:xfrm>
      </p:grpSpPr>
      <p:sp>
        <p:nvSpPr>
          <p:cNvPr id="17" name="Google Shape;17;p2"/>
          <p:cNvSpPr/>
          <p:nvPr/>
        </p:nvSpPr>
        <p:spPr>
          <a:xfrm>
            <a:off x="0" y="0"/>
            <a:ext cx="809625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2"/>
          <p:cNvSpPr/>
          <p:nvPr/>
        </p:nvSpPr>
        <p:spPr>
          <a:xfrm>
            <a:off x="0" y="3429000"/>
            <a:ext cx="809625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9" name="Google Shape;19;p2"/>
          <p:cNvSpPr/>
          <p:nvPr/>
        </p:nvSpPr>
        <p:spPr>
          <a:xfrm>
            <a:off x="8096250" y="0"/>
            <a:ext cx="409575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0" name="Google Shape;20;p2"/>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 name="Google Shape;21;p2"/>
          <p:cNvSpPr txBox="1">
            <a:spLocks noGrp="1"/>
          </p:cNvSpPr>
          <p:nvPr>
            <p:ph type="subTitle" idx="1"/>
          </p:nvPr>
        </p:nvSpPr>
        <p:spPr>
          <a:xfrm>
            <a:off x="442914"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22" name="Google Shape;22;p2"/>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73"/>
        <p:cNvGrpSpPr/>
        <p:nvPr/>
      </p:nvGrpSpPr>
      <p:grpSpPr>
        <a:xfrm>
          <a:off x="0" y="0"/>
          <a:ext cx="0" cy="0"/>
          <a:chOff x="0" y="0"/>
          <a:chExt cx="0" cy="0"/>
        </a:xfrm>
      </p:grpSpPr>
      <p:sp>
        <p:nvSpPr>
          <p:cNvPr id="74" name="Google Shape;74;p11"/>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75" name="Google Shape;75;p11"/>
          <p:cNvGrpSpPr/>
          <p:nvPr/>
        </p:nvGrpSpPr>
        <p:grpSpPr>
          <a:xfrm>
            <a:off x="0" y="0"/>
            <a:ext cx="12192000" cy="6858000"/>
            <a:chOff x="0" y="0"/>
            <a:chExt cx="12192000" cy="6858000"/>
          </a:xfrm>
        </p:grpSpPr>
        <p:sp>
          <p:nvSpPr>
            <p:cNvPr id="76" name="Google Shape;76;p11"/>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77" name="Google Shape;77;p11"/>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78" name="Google Shape;78;p11"/>
          <p:cNvSpPr txBox="1">
            <a:spLocks noGrp="1"/>
          </p:cNvSpPr>
          <p:nvPr>
            <p:ph type="ctrTitle"/>
          </p:nvPr>
        </p:nvSpPr>
        <p:spPr>
          <a:xfrm>
            <a:off x="442912" y="428625"/>
            <a:ext cx="7418388" cy="2771775"/>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9" name="Google Shape;79;p11"/>
          <p:cNvSpPr txBox="1">
            <a:spLocks noGrp="1"/>
          </p:cNvSpPr>
          <p:nvPr>
            <p:ph type="subTitle" idx="1"/>
          </p:nvPr>
        </p:nvSpPr>
        <p:spPr>
          <a:xfrm>
            <a:off x="442913" y="339471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557"/>
        <p:cNvGrpSpPr/>
        <p:nvPr/>
      </p:nvGrpSpPr>
      <p:grpSpPr>
        <a:xfrm>
          <a:off x="0" y="0"/>
          <a:ext cx="0" cy="0"/>
          <a:chOff x="0" y="0"/>
          <a:chExt cx="0" cy="0"/>
        </a:xfrm>
      </p:grpSpPr>
      <p:sp>
        <p:nvSpPr>
          <p:cNvPr id="558" name="Google Shape;558;p102"/>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59" name="Google Shape;559;p102"/>
          <p:cNvSpPr txBox="1">
            <a:spLocks noGrp="1"/>
          </p:cNvSpPr>
          <p:nvPr>
            <p:ph type="body" idx="2"/>
          </p:nvPr>
        </p:nvSpPr>
        <p:spPr>
          <a:xfrm>
            <a:off x="6275388"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0" name="Google Shape;560;p10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61" name="Google Shape;561;p10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562"/>
        <p:cNvGrpSpPr/>
        <p:nvPr/>
      </p:nvGrpSpPr>
      <p:grpSpPr>
        <a:xfrm>
          <a:off x="0" y="0"/>
          <a:ext cx="0" cy="0"/>
          <a:chOff x="0" y="0"/>
          <a:chExt cx="0" cy="0"/>
        </a:xfrm>
      </p:grpSpPr>
      <p:sp>
        <p:nvSpPr>
          <p:cNvPr id="563" name="Google Shape;563;p103"/>
          <p:cNvSpPr txBox="1">
            <a:spLocks noGrp="1"/>
          </p:cNvSpPr>
          <p:nvPr>
            <p:ph type="body" idx="1"/>
          </p:nvPr>
        </p:nvSpPr>
        <p:spPr>
          <a:xfrm>
            <a:off x="442913"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4" name="Google Shape;564;p103"/>
          <p:cNvSpPr txBox="1">
            <a:spLocks noGrp="1"/>
          </p:cNvSpPr>
          <p:nvPr>
            <p:ph type="body" idx="2"/>
          </p:nvPr>
        </p:nvSpPr>
        <p:spPr>
          <a:xfrm>
            <a:off x="4332288"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5" name="Google Shape;565;p103"/>
          <p:cNvSpPr txBox="1">
            <a:spLocks noGrp="1"/>
          </p:cNvSpPr>
          <p:nvPr>
            <p:ph type="body" idx="3"/>
          </p:nvPr>
        </p:nvSpPr>
        <p:spPr>
          <a:xfrm>
            <a:off x="8220076"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66" name="Google Shape;566;p10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67" name="Google Shape;567;p10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568"/>
        <p:cNvGrpSpPr/>
        <p:nvPr/>
      </p:nvGrpSpPr>
      <p:grpSpPr>
        <a:xfrm>
          <a:off x="0" y="0"/>
          <a:ext cx="0" cy="0"/>
          <a:chOff x="0" y="0"/>
          <a:chExt cx="0" cy="0"/>
        </a:xfrm>
      </p:grpSpPr>
      <p:sp>
        <p:nvSpPr>
          <p:cNvPr id="569" name="Google Shape;569;p104"/>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0" name="Google Shape;570;p104"/>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1" name="Google Shape;571;p104"/>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2" name="Google Shape;572;p104"/>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3" name="Google Shape;573;p104"/>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74" name="Google Shape;574;p10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575"/>
        <p:cNvGrpSpPr/>
        <p:nvPr/>
      </p:nvGrpSpPr>
      <p:grpSpPr>
        <a:xfrm>
          <a:off x="0" y="0"/>
          <a:ext cx="0" cy="0"/>
          <a:chOff x="0" y="0"/>
          <a:chExt cx="0" cy="0"/>
        </a:xfrm>
      </p:grpSpPr>
      <p:sp>
        <p:nvSpPr>
          <p:cNvPr id="576" name="Google Shape;576;p105"/>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7" name="Google Shape;577;p105"/>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8" name="Google Shape;578;p105"/>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79" name="Google Shape;579;p105"/>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80" name="Google Shape;580;p105"/>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81" name="Google Shape;581;p10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82" name="Google Shape;582;p10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583"/>
        <p:cNvGrpSpPr/>
        <p:nvPr/>
      </p:nvGrpSpPr>
      <p:grpSpPr>
        <a:xfrm>
          <a:off x="0" y="0"/>
          <a:ext cx="0" cy="0"/>
          <a:chOff x="0" y="0"/>
          <a:chExt cx="0" cy="0"/>
        </a:xfrm>
      </p:grpSpPr>
      <p:sp>
        <p:nvSpPr>
          <p:cNvPr id="584" name="Google Shape;584;p10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85" name="Google Shape;585;p106"/>
          <p:cNvSpPr txBox="1">
            <a:spLocks noGrp="1"/>
          </p:cNvSpPr>
          <p:nvPr>
            <p:ph type="body" idx="1"/>
          </p:nvPr>
        </p:nvSpPr>
        <p:spPr>
          <a:xfrm>
            <a:off x="442913" y="2103120"/>
            <a:ext cx="11306100" cy="40737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86" name="Google Shape;586;p10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587"/>
        <p:cNvGrpSpPr/>
        <p:nvPr/>
      </p:nvGrpSpPr>
      <p:grpSpPr>
        <a:xfrm>
          <a:off x="0" y="0"/>
          <a:ext cx="0" cy="0"/>
          <a:chOff x="0" y="0"/>
          <a:chExt cx="0" cy="0"/>
        </a:xfrm>
      </p:grpSpPr>
      <p:sp>
        <p:nvSpPr>
          <p:cNvPr id="588" name="Google Shape;588;p107"/>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89" name="Google Shape;589;p107"/>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590"/>
        <p:cNvGrpSpPr/>
        <p:nvPr/>
      </p:nvGrpSpPr>
      <p:grpSpPr>
        <a:xfrm>
          <a:off x="0" y="0"/>
          <a:ext cx="0" cy="0"/>
          <a:chOff x="0" y="0"/>
          <a:chExt cx="0" cy="0"/>
        </a:xfrm>
      </p:grpSpPr>
      <p:sp>
        <p:nvSpPr>
          <p:cNvPr id="591" name="Google Shape;591;p108"/>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2" name="Google Shape;592;p108"/>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93" name="Google Shape;593;p108"/>
          <p:cNvSpPr txBox="1">
            <a:spLocks noGrp="1"/>
          </p:cNvSpPr>
          <p:nvPr>
            <p:ph type="title"/>
          </p:nvPr>
        </p:nvSpPr>
        <p:spPr>
          <a:xfrm>
            <a:off x="442913" y="432000"/>
            <a:ext cx="53178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94" name="Google Shape;594;p10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595"/>
        <p:cNvGrpSpPr/>
        <p:nvPr/>
      </p:nvGrpSpPr>
      <p:grpSpPr>
        <a:xfrm>
          <a:off x="0" y="0"/>
          <a:ext cx="0" cy="0"/>
          <a:chOff x="0" y="0"/>
          <a:chExt cx="0" cy="0"/>
        </a:xfrm>
      </p:grpSpPr>
      <p:sp>
        <p:nvSpPr>
          <p:cNvPr id="596" name="Google Shape;596;p109"/>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7" name="Google Shape;597;p109"/>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8" name="Google Shape;598;p109"/>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99" name="Google Shape;599;p109"/>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00" name="Google Shape;600;p109"/>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01" name="Google Shape;601;p109"/>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02" name="Google Shape;602;p10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03" name="Google Shape;603;p10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04"/>
        <p:cNvGrpSpPr/>
        <p:nvPr/>
      </p:nvGrpSpPr>
      <p:grpSpPr>
        <a:xfrm>
          <a:off x="0" y="0"/>
          <a:ext cx="0" cy="0"/>
          <a:chOff x="0" y="0"/>
          <a:chExt cx="0" cy="0"/>
        </a:xfrm>
      </p:grpSpPr>
      <p:sp>
        <p:nvSpPr>
          <p:cNvPr id="605" name="Google Shape;605;p110"/>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06" name="Google Shape;606;p11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607"/>
        <p:cNvGrpSpPr/>
        <p:nvPr/>
      </p:nvGrpSpPr>
      <p:grpSpPr>
        <a:xfrm>
          <a:off x="0" y="0"/>
          <a:ext cx="0" cy="0"/>
          <a:chOff x="0" y="0"/>
          <a:chExt cx="0" cy="0"/>
        </a:xfrm>
      </p:grpSpPr>
      <p:sp>
        <p:nvSpPr>
          <p:cNvPr id="608" name="Google Shape;608;p111"/>
          <p:cNvSpPr txBox="1">
            <a:spLocks noGrp="1"/>
          </p:cNvSpPr>
          <p:nvPr>
            <p:ph type="body" idx="1"/>
          </p:nvPr>
        </p:nvSpPr>
        <p:spPr>
          <a:xfrm>
            <a:off x="442913"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09" name="Google Shape;609;p111"/>
          <p:cNvSpPr txBox="1">
            <a:spLocks noGrp="1"/>
          </p:cNvSpPr>
          <p:nvPr>
            <p:ph type="body" idx="2"/>
          </p:nvPr>
        </p:nvSpPr>
        <p:spPr>
          <a:xfrm>
            <a:off x="442913"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0" name="Google Shape;610;p111"/>
          <p:cNvSpPr txBox="1">
            <a:spLocks noGrp="1"/>
          </p:cNvSpPr>
          <p:nvPr>
            <p:ph type="body" idx="3"/>
          </p:nvPr>
        </p:nvSpPr>
        <p:spPr>
          <a:xfrm>
            <a:off x="4327524" y="2095500"/>
            <a:ext cx="35337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1" name="Google Shape;611;p111"/>
          <p:cNvSpPr txBox="1">
            <a:spLocks noGrp="1"/>
          </p:cNvSpPr>
          <p:nvPr>
            <p:ph type="body" idx="4"/>
          </p:nvPr>
        </p:nvSpPr>
        <p:spPr>
          <a:xfrm>
            <a:off x="8222571"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2" name="Google Shape;612;p111"/>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13" name="Google Shape;613;p11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14" name="Google Shape;614;p111"/>
          <p:cNvSpPr txBox="1">
            <a:spLocks noGrp="1"/>
          </p:cNvSpPr>
          <p:nvPr>
            <p:ph type="body" idx="5"/>
          </p:nvPr>
        </p:nvSpPr>
        <p:spPr>
          <a:xfrm>
            <a:off x="4327525" y="3599542"/>
            <a:ext cx="35337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5" name="Google Shape;615;p111"/>
          <p:cNvSpPr txBox="1">
            <a:spLocks noGrp="1"/>
          </p:cNvSpPr>
          <p:nvPr>
            <p:ph type="body" idx="6"/>
          </p:nvPr>
        </p:nvSpPr>
        <p:spPr>
          <a:xfrm>
            <a:off x="8222571"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80"/>
        <p:cNvGrpSpPr/>
        <p:nvPr/>
      </p:nvGrpSpPr>
      <p:grpSpPr>
        <a:xfrm>
          <a:off x="0" y="0"/>
          <a:ext cx="0" cy="0"/>
          <a:chOff x="0" y="0"/>
          <a:chExt cx="0" cy="0"/>
        </a:xfrm>
      </p:grpSpPr>
      <p:sp>
        <p:nvSpPr>
          <p:cNvPr id="81" name="Google Shape;81;p12"/>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82" name="Google Shape;82;p12"/>
          <p:cNvGrpSpPr/>
          <p:nvPr/>
        </p:nvGrpSpPr>
        <p:grpSpPr>
          <a:xfrm>
            <a:off x="0" y="0"/>
            <a:ext cx="12192000" cy="6858000"/>
            <a:chOff x="0" y="0"/>
            <a:chExt cx="12192000" cy="6858000"/>
          </a:xfrm>
        </p:grpSpPr>
        <p:sp>
          <p:nvSpPr>
            <p:cNvPr id="83" name="Google Shape;83;p12"/>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4" name="Google Shape;84;p12"/>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85" name="Google Shape;85;p12"/>
          <p:cNvSpPr txBox="1">
            <a:spLocks noGrp="1"/>
          </p:cNvSpPr>
          <p:nvPr>
            <p:ph type="ctrTitle"/>
          </p:nvPr>
        </p:nvSpPr>
        <p:spPr>
          <a:xfrm>
            <a:off x="442912" y="428625"/>
            <a:ext cx="7418388" cy="2771775"/>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6" name="Google Shape;86;p12"/>
          <p:cNvSpPr txBox="1">
            <a:spLocks noGrp="1"/>
          </p:cNvSpPr>
          <p:nvPr>
            <p:ph type="subTitle" idx="1"/>
          </p:nvPr>
        </p:nvSpPr>
        <p:spPr>
          <a:xfrm>
            <a:off x="442913" y="339471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616"/>
        <p:cNvGrpSpPr/>
        <p:nvPr/>
      </p:nvGrpSpPr>
      <p:grpSpPr>
        <a:xfrm>
          <a:off x="0" y="0"/>
          <a:ext cx="0" cy="0"/>
          <a:chOff x="0" y="0"/>
          <a:chExt cx="0" cy="0"/>
        </a:xfrm>
      </p:grpSpPr>
      <p:sp>
        <p:nvSpPr>
          <p:cNvPr id="617" name="Google Shape;617;p112"/>
          <p:cNvSpPr/>
          <p:nvPr/>
        </p:nvSpPr>
        <p:spPr>
          <a:xfrm>
            <a:off x="0" y="2103438"/>
            <a:ext cx="3972000" cy="40689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18" name="Google Shape;618;p112"/>
          <p:cNvSpPr txBox="1">
            <a:spLocks noGrp="1"/>
          </p:cNvSpPr>
          <p:nvPr>
            <p:ph type="body" idx="1"/>
          </p:nvPr>
        </p:nvSpPr>
        <p:spPr>
          <a:xfrm>
            <a:off x="360370" y="2103120"/>
            <a:ext cx="3612000" cy="173730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619" name="Google Shape;619;p112"/>
          <p:cNvSpPr txBox="1">
            <a:spLocks noGrp="1"/>
          </p:cNvSpPr>
          <p:nvPr>
            <p:ph type="body" idx="2"/>
          </p:nvPr>
        </p:nvSpPr>
        <p:spPr>
          <a:xfrm>
            <a:off x="442914" y="3931920"/>
            <a:ext cx="3329100" cy="20619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620" name="Google Shape;620;p112"/>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21" name="Google Shape;621;p11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622"/>
        <p:cNvGrpSpPr/>
        <p:nvPr/>
      </p:nvGrpSpPr>
      <p:grpSpPr>
        <a:xfrm>
          <a:off x="0" y="0"/>
          <a:ext cx="0" cy="0"/>
          <a:chOff x="0" y="0"/>
          <a:chExt cx="0" cy="0"/>
        </a:xfrm>
      </p:grpSpPr>
      <p:sp>
        <p:nvSpPr>
          <p:cNvPr id="623" name="Google Shape;623;p113"/>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624" name="Google Shape;624;p113"/>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25" name="Google Shape;625;p11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26" name="Google Shape;626;p113"/>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627"/>
        <p:cNvGrpSpPr/>
        <p:nvPr/>
      </p:nvGrpSpPr>
      <p:grpSpPr>
        <a:xfrm>
          <a:off x="0" y="0"/>
          <a:ext cx="0" cy="0"/>
          <a:chOff x="0" y="0"/>
          <a:chExt cx="0" cy="0"/>
        </a:xfrm>
      </p:grpSpPr>
      <p:sp>
        <p:nvSpPr>
          <p:cNvPr id="628" name="Google Shape;628;p114"/>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29" name="Google Shape;629;p11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30" name="Google Shape;630;p114"/>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631"/>
        <p:cNvGrpSpPr/>
        <p:nvPr/>
      </p:nvGrpSpPr>
      <p:grpSpPr>
        <a:xfrm>
          <a:off x="0" y="0"/>
          <a:ext cx="0" cy="0"/>
          <a:chOff x="0" y="0"/>
          <a:chExt cx="0" cy="0"/>
        </a:xfrm>
      </p:grpSpPr>
      <p:sp>
        <p:nvSpPr>
          <p:cNvPr id="632" name="Google Shape;632;p115"/>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33" name="Google Shape;633;p11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34" name="Google Shape;634;p11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635"/>
        <p:cNvGrpSpPr/>
        <p:nvPr/>
      </p:nvGrpSpPr>
      <p:grpSpPr>
        <a:xfrm>
          <a:off x="0" y="0"/>
          <a:ext cx="0" cy="0"/>
          <a:chOff x="0" y="0"/>
          <a:chExt cx="0" cy="0"/>
        </a:xfrm>
      </p:grpSpPr>
      <p:sp>
        <p:nvSpPr>
          <p:cNvPr id="636" name="Google Shape;636;p116"/>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1pPr>
            <a:lvl2pPr marL="914400" marR="0" lvl="1"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2pPr>
            <a:lvl3pPr marL="1371600" marR="0" lvl="2"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3pPr>
            <a:lvl4pPr marL="1828800" marR="0" lvl="3"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4pPr>
            <a:lvl5pPr marL="2286000" marR="0" lvl="4"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5pPr>
            <a:lvl6pPr marL="2743200" marR="0" lvl="5"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6pPr>
            <a:lvl7pPr marL="3200400" marR="0" lvl="6"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7pPr>
            <a:lvl8pPr marL="3657600" marR="0" lvl="7"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8pPr>
            <a:lvl9pPr marL="4114800" marR="0" lvl="8" indent="-298450" algn="l" rtl="0">
              <a:lnSpc>
                <a:spcPct val="100000"/>
              </a:lnSpc>
              <a:spcBef>
                <a:spcPts val="600"/>
              </a:spcBef>
              <a:spcAft>
                <a:spcPts val="600"/>
              </a:spcAft>
              <a:buClr>
                <a:schemeClr val="lt1"/>
              </a:buClr>
              <a:buSzPts val="1100"/>
              <a:buFont typeface="Arial"/>
              <a:buChar char="•"/>
              <a:defRPr b="0" i="0" u="none" strike="noStrike" cap="none">
                <a:solidFill>
                  <a:schemeClr val="lt1"/>
                </a:solidFill>
                <a:latin typeface="Arial"/>
                <a:ea typeface="Arial"/>
                <a:cs typeface="Arial"/>
                <a:sym typeface="Arial"/>
              </a:defRPr>
            </a:lvl9pPr>
          </a:lstStyle>
          <a:p>
            <a:endParaRPr/>
          </a:p>
        </p:txBody>
      </p:sp>
      <p:sp>
        <p:nvSpPr>
          <p:cNvPr id="637" name="Google Shape;637;p116"/>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38" name="Google Shape;638;p11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39" name="Google Shape;639;p116"/>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640"/>
        <p:cNvGrpSpPr/>
        <p:nvPr/>
      </p:nvGrpSpPr>
      <p:grpSpPr>
        <a:xfrm>
          <a:off x="0" y="0"/>
          <a:ext cx="0" cy="0"/>
          <a:chOff x="0" y="0"/>
          <a:chExt cx="0" cy="0"/>
        </a:xfrm>
      </p:grpSpPr>
      <p:sp>
        <p:nvSpPr>
          <p:cNvPr id="641" name="Google Shape;641;p117"/>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2" name="Google Shape;642;p117"/>
          <p:cNvSpPr txBox="1">
            <a:spLocks noGrp="1"/>
          </p:cNvSpPr>
          <p:nvPr>
            <p:ph type="body" idx="2"/>
          </p:nvPr>
        </p:nvSpPr>
        <p:spPr>
          <a:xfrm>
            <a:off x="335963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3" name="Google Shape;643;p117"/>
          <p:cNvSpPr txBox="1">
            <a:spLocks noGrp="1"/>
          </p:cNvSpPr>
          <p:nvPr>
            <p:ph type="body" idx="3"/>
          </p:nvPr>
        </p:nvSpPr>
        <p:spPr>
          <a:xfrm>
            <a:off x="627636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4" name="Google Shape;644;p117"/>
          <p:cNvSpPr txBox="1">
            <a:spLocks noGrp="1"/>
          </p:cNvSpPr>
          <p:nvPr>
            <p:ph type="body" idx="4"/>
          </p:nvPr>
        </p:nvSpPr>
        <p:spPr>
          <a:xfrm>
            <a:off x="919308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45" name="Google Shape;645;p117"/>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46" name="Google Shape;646;p11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647"/>
        <p:cNvGrpSpPr/>
        <p:nvPr/>
      </p:nvGrpSpPr>
      <p:grpSpPr>
        <a:xfrm>
          <a:off x="0" y="0"/>
          <a:ext cx="0" cy="0"/>
          <a:chOff x="0" y="0"/>
          <a:chExt cx="0" cy="0"/>
        </a:xfrm>
      </p:grpSpPr>
      <p:sp>
        <p:nvSpPr>
          <p:cNvPr id="648" name="Google Shape;648;p118"/>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49" name="Google Shape;649;p118"/>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50" name="Google Shape;650;p118"/>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51" name="Google Shape;651;p118"/>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52" name="Google Shape;652;p118"/>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3" name="Google Shape;653;p118"/>
          <p:cNvSpPr txBox="1">
            <a:spLocks noGrp="1"/>
          </p:cNvSpPr>
          <p:nvPr>
            <p:ph type="body" idx="2"/>
          </p:nvPr>
        </p:nvSpPr>
        <p:spPr>
          <a:xfrm>
            <a:off x="335963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4" name="Google Shape;654;p118"/>
          <p:cNvSpPr txBox="1">
            <a:spLocks noGrp="1"/>
          </p:cNvSpPr>
          <p:nvPr>
            <p:ph type="body" idx="3"/>
          </p:nvPr>
        </p:nvSpPr>
        <p:spPr>
          <a:xfrm>
            <a:off x="627636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5" name="Google Shape;655;p118"/>
          <p:cNvSpPr txBox="1">
            <a:spLocks noGrp="1"/>
          </p:cNvSpPr>
          <p:nvPr>
            <p:ph type="body" idx="4"/>
          </p:nvPr>
        </p:nvSpPr>
        <p:spPr>
          <a:xfrm>
            <a:off x="919308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656" name="Google Shape;656;p11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57" name="Google Shape;657;p11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658"/>
        <p:cNvGrpSpPr/>
        <p:nvPr/>
      </p:nvGrpSpPr>
      <p:grpSpPr>
        <a:xfrm>
          <a:off x="0" y="0"/>
          <a:ext cx="0" cy="0"/>
          <a:chOff x="0" y="0"/>
          <a:chExt cx="0" cy="0"/>
        </a:xfrm>
      </p:grpSpPr>
      <p:sp>
        <p:nvSpPr>
          <p:cNvPr id="659" name="Google Shape;659;p119"/>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60" name="Google Shape;660;p119"/>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61" name="Google Shape;661;p119"/>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2" name="Google Shape;662;p119"/>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663" name="Google Shape;663;p119"/>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4" name="Google Shape;664;p119"/>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a:t>
            </a:r>
            <a:r>
              <a:rPr lang="en-GB" sz="1200">
                <a:solidFill>
                  <a:schemeClr val="dk1"/>
                </a:solidFill>
              </a:rPr>
              <a:t>se</a:t>
            </a:r>
            <a:endParaRPr sz="1200">
              <a:solidFill>
                <a:schemeClr val="dk1"/>
              </a:solidFill>
              <a:latin typeface="Arial"/>
              <a:ea typeface="Arial"/>
              <a:cs typeface="Arial"/>
              <a:sym typeface="Arial"/>
            </a:endParaRPr>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665"/>
        <p:cNvGrpSpPr/>
        <p:nvPr/>
      </p:nvGrpSpPr>
      <p:grpSpPr>
        <a:xfrm>
          <a:off x="0" y="0"/>
          <a:ext cx="0" cy="0"/>
          <a:chOff x="0" y="0"/>
          <a:chExt cx="0" cy="0"/>
        </a:xfrm>
      </p:grpSpPr>
      <p:sp>
        <p:nvSpPr>
          <p:cNvPr id="666" name="Google Shape;666;p120"/>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67" name="Google Shape;667;p120"/>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68" name="Google Shape;668;p12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69" name="Google Shape;669;p120"/>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670" name="Google Shape;670;p12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71" name="Google Shape;671;p120"/>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pwc.com</a:t>
            </a:r>
            <a:endParaRPr sz="1200">
              <a:solidFill>
                <a:schemeClr val="lt1"/>
              </a:solidFill>
              <a:latin typeface="Arial"/>
              <a:ea typeface="Arial"/>
              <a:cs typeface="Arial"/>
              <a:sym typeface="Arial"/>
            </a:endParaRPr>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672"/>
        <p:cNvGrpSpPr/>
        <p:nvPr/>
      </p:nvGrpSpPr>
      <p:grpSpPr>
        <a:xfrm>
          <a:off x="0" y="0"/>
          <a:ext cx="0" cy="0"/>
          <a:chOff x="0" y="0"/>
          <a:chExt cx="0" cy="0"/>
        </a:xfrm>
      </p:grpSpPr>
      <p:grpSp>
        <p:nvGrpSpPr>
          <p:cNvPr id="673" name="Google Shape;673;p121"/>
          <p:cNvGrpSpPr/>
          <p:nvPr/>
        </p:nvGrpSpPr>
        <p:grpSpPr>
          <a:xfrm>
            <a:off x="0" y="0"/>
            <a:ext cx="8914102" cy="6858001"/>
            <a:chOff x="0" y="0"/>
            <a:chExt cx="8914102" cy="6858001"/>
          </a:xfrm>
        </p:grpSpPr>
        <p:sp>
          <p:nvSpPr>
            <p:cNvPr id="674" name="Google Shape;674;p121"/>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675" name="Google Shape;675;p121"/>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676" name="Google Shape;676;p121"/>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77" name="Google Shape;677;p121"/>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87"/>
        <p:cNvGrpSpPr/>
        <p:nvPr/>
      </p:nvGrpSpPr>
      <p:grpSpPr>
        <a:xfrm>
          <a:off x="0" y="0"/>
          <a:ext cx="0" cy="0"/>
          <a:chOff x="0" y="0"/>
          <a:chExt cx="0" cy="0"/>
        </a:xfrm>
      </p:grpSpPr>
      <p:grpSp>
        <p:nvGrpSpPr>
          <p:cNvPr id="88" name="Google Shape;88;p13"/>
          <p:cNvGrpSpPr/>
          <p:nvPr/>
        </p:nvGrpSpPr>
        <p:grpSpPr>
          <a:xfrm>
            <a:off x="0" y="0"/>
            <a:ext cx="8914102" cy="6858001"/>
            <a:chOff x="0" y="0"/>
            <a:chExt cx="8914102" cy="6858001"/>
          </a:xfrm>
        </p:grpSpPr>
        <p:sp>
          <p:nvSpPr>
            <p:cNvPr id="89" name="Google Shape;89;p13"/>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90" name="Google Shape;90;p13"/>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91" name="Google Shape;91;p13"/>
          <p:cNvSpPr txBox="1">
            <a:spLocks noGrp="1"/>
          </p:cNvSpPr>
          <p:nvPr>
            <p:ph type="ctrTitle"/>
          </p:nvPr>
        </p:nvSpPr>
        <p:spPr>
          <a:xfrm>
            <a:off x="442913" y="1003610"/>
            <a:ext cx="5258640" cy="2425391"/>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2" name="Google Shape;92;p13"/>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678"/>
        <p:cNvGrpSpPr/>
        <p:nvPr/>
      </p:nvGrpSpPr>
      <p:grpSpPr>
        <a:xfrm>
          <a:off x="0" y="0"/>
          <a:ext cx="0" cy="0"/>
          <a:chOff x="0" y="0"/>
          <a:chExt cx="0" cy="0"/>
        </a:xfrm>
      </p:grpSpPr>
      <p:sp>
        <p:nvSpPr>
          <p:cNvPr id="679" name="Google Shape;679;p122"/>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80" name="Google Shape;680;p122"/>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81" name="Google Shape;681;p12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82" name="Google Shape;682;p122"/>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683"/>
        <p:cNvGrpSpPr/>
        <p:nvPr/>
      </p:nvGrpSpPr>
      <p:grpSpPr>
        <a:xfrm>
          <a:off x="0" y="0"/>
          <a:ext cx="0" cy="0"/>
          <a:chOff x="0" y="0"/>
          <a:chExt cx="0" cy="0"/>
        </a:xfrm>
      </p:grpSpPr>
      <p:sp>
        <p:nvSpPr>
          <p:cNvPr id="684" name="Google Shape;684;p123"/>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85" name="Google Shape;685;p123"/>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86" name="Google Shape;686;p12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87" name="Google Shape;687;p123"/>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688"/>
        <p:cNvGrpSpPr/>
        <p:nvPr/>
      </p:nvGrpSpPr>
      <p:grpSpPr>
        <a:xfrm>
          <a:off x="0" y="0"/>
          <a:ext cx="0" cy="0"/>
          <a:chOff x="0" y="0"/>
          <a:chExt cx="0" cy="0"/>
        </a:xfrm>
      </p:grpSpPr>
      <p:sp>
        <p:nvSpPr>
          <p:cNvPr id="689" name="Google Shape;689;p124"/>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90" name="Google Shape;690;p124"/>
          <p:cNvSpPr txBox="1">
            <a:spLocks noGrp="1"/>
          </p:cNvSpPr>
          <p:nvPr>
            <p:ph type="body" idx="2"/>
          </p:nvPr>
        </p:nvSpPr>
        <p:spPr>
          <a:xfrm>
            <a:off x="6275388" y="2103437"/>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91" name="Google Shape;691;p12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92" name="Google Shape;692;p12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93" name="Google Shape;693;p124"/>
          <p:cNvSpPr txBox="1">
            <a:spLocks noGrp="1"/>
          </p:cNvSpPr>
          <p:nvPr>
            <p:ph type="subTitle" idx="3"/>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694"/>
        <p:cNvGrpSpPr/>
        <p:nvPr/>
      </p:nvGrpSpPr>
      <p:grpSpPr>
        <a:xfrm>
          <a:off x="0" y="0"/>
          <a:ext cx="0" cy="0"/>
          <a:chOff x="0" y="0"/>
          <a:chExt cx="0" cy="0"/>
        </a:xfrm>
      </p:grpSpPr>
      <p:sp>
        <p:nvSpPr>
          <p:cNvPr id="695" name="Google Shape;695;p12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696" name="Google Shape;696;p125"/>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697" name="Google Shape;697;p125"/>
          <p:cNvSpPr txBox="1">
            <a:spLocks noGrp="1"/>
          </p:cNvSpPr>
          <p:nvPr>
            <p:ph type="title"/>
          </p:nvPr>
        </p:nvSpPr>
        <p:spPr>
          <a:xfrm>
            <a:off x="442914" y="430514"/>
            <a:ext cx="53178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698" name="Google Shape;698;p12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699" name="Google Shape;699;p125"/>
          <p:cNvSpPr txBox="1">
            <a:spLocks noGrp="1"/>
          </p:cNvSpPr>
          <p:nvPr>
            <p:ph type="subTitle" idx="2"/>
          </p:nvPr>
        </p:nvSpPr>
        <p:spPr>
          <a:xfrm>
            <a:off x="442912" y="933433"/>
            <a:ext cx="53178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700"/>
        <p:cNvGrpSpPr/>
        <p:nvPr/>
      </p:nvGrpSpPr>
      <p:grpSpPr>
        <a:xfrm>
          <a:off x="0" y="0"/>
          <a:ext cx="0" cy="0"/>
          <a:chOff x="0" y="0"/>
          <a:chExt cx="0" cy="0"/>
        </a:xfrm>
      </p:grpSpPr>
      <p:sp>
        <p:nvSpPr>
          <p:cNvPr id="701" name="Google Shape;701;p126"/>
          <p:cNvSpPr txBox="1">
            <a:spLocks noGrp="1"/>
          </p:cNvSpPr>
          <p:nvPr>
            <p:ph type="body" idx="1"/>
          </p:nvPr>
        </p:nvSpPr>
        <p:spPr>
          <a:xfrm>
            <a:off x="442913"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2" name="Google Shape;702;p126"/>
          <p:cNvSpPr txBox="1">
            <a:spLocks noGrp="1"/>
          </p:cNvSpPr>
          <p:nvPr>
            <p:ph type="body" idx="2"/>
          </p:nvPr>
        </p:nvSpPr>
        <p:spPr>
          <a:xfrm>
            <a:off x="4332288"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3" name="Google Shape;703;p126"/>
          <p:cNvSpPr txBox="1">
            <a:spLocks noGrp="1"/>
          </p:cNvSpPr>
          <p:nvPr>
            <p:ph type="body" idx="3"/>
          </p:nvPr>
        </p:nvSpPr>
        <p:spPr>
          <a:xfrm>
            <a:off x="8220076"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4" name="Google Shape;704;p12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05" name="Google Shape;705;p12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06" name="Google Shape;706;p126"/>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707"/>
        <p:cNvGrpSpPr/>
        <p:nvPr/>
      </p:nvGrpSpPr>
      <p:grpSpPr>
        <a:xfrm>
          <a:off x="0" y="0"/>
          <a:ext cx="0" cy="0"/>
          <a:chOff x="0" y="0"/>
          <a:chExt cx="0" cy="0"/>
        </a:xfrm>
      </p:grpSpPr>
      <p:sp>
        <p:nvSpPr>
          <p:cNvPr id="708" name="Google Shape;708;p127"/>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09" name="Google Shape;709;p127"/>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0" name="Google Shape;710;p127"/>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1" name="Google Shape;711;p127"/>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2" name="Google Shape;712;p12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13" name="Google Shape;713;p12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14" name="Google Shape;714;p127"/>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715"/>
        <p:cNvGrpSpPr/>
        <p:nvPr/>
      </p:nvGrpSpPr>
      <p:grpSpPr>
        <a:xfrm>
          <a:off x="0" y="0"/>
          <a:ext cx="0" cy="0"/>
          <a:chOff x="0" y="0"/>
          <a:chExt cx="0" cy="0"/>
        </a:xfrm>
      </p:grpSpPr>
      <p:sp>
        <p:nvSpPr>
          <p:cNvPr id="716" name="Google Shape;716;p128"/>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7" name="Google Shape;717;p128"/>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8" name="Google Shape;718;p128"/>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19" name="Google Shape;719;p128"/>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20" name="Google Shape;720;p128"/>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21" name="Google Shape;721;p128"/>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22" name="Google Shape;722;p12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23" name="Google Shape;723;p128"/>
          <p:cNvSpPr txBox="1">
            <a:spLocks noGrp="1"/>
          </p:cNvSpPr>
          <p:nvPr>
            <p:ph type="subTitle" idx="6"/>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724"/>
        <p:cNvGrpSpPr/>
        <p:nvPr/>
      </p:nvGrpSpPr>
      <p:grpSpPr>
        <a:xfrm>
          <a:off x="0" y="0"/>
          <a:ext cx="0" cy="0"/>
          <a:chOff x="0" y="0"/>
          <a:chExt cx="0" cy="0"/>
        </a:xfrm>
      </p:grpSpPr>
      <p:sp>
        <p:nvSpPr>
          <p:cNvPr id="725" name="Google Shape;725;p129"/>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26" name="Google Shape;726;p129"/>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27" name="Google Shape;727;p129"/>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28" name="Google Shape;728;p129"/>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29" name="Google Shape;729;p129"/>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0" name="Google Shape;730;p129"/>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1" name="Google Shape;731;p129"/>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32" name="Google Shape;732;p12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33" name="Google Shape;733;p129"/>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734"/>
        <p:cNvGrpSpPr/>
        <p:nvPr/>
      </p:nvGrpSpPr>
      <p:grpSpPr>
        <a:xfrm>
          <a:off x="0" y="0"/>
          <a:ext cx="0" cy="0"/>
          <a:chOff x="0" y="0"/>
          <a:chExt cx="0" cy="0"/>
        </a:xfrm>
      </p:grpSpPr>
      <p:sp>
        <p:nvSpPr>
          <p:cNvPr id="735" name="Google Shape;735;p130"/>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6" name="Google Shape;736;p130"/>
          <p:cNvSpPr txBox="1">
            <a:spLocks noGrp="1"/>
          </p:cNvSpPr>
          <p:nvPr>
            <p:ph type="body" idx="2"/>
          </p:nvPr>
        </p:nvSpPr>
        <p:spPr>
          <a:xfrm>
            <a:off x="335819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7" name="Google Shape;737;p130"/>
          <p:cNvSpPr txBox="1">
            <a:spLocks noGrp="1"/>
          </p:cNvSpPr>
          <p:nvPr>
            <p:ph type="body" idx="3"/>
          </p:nvPr>
        </p:nvSpPr>
        <p:spPr>
          <a:xfrm>
            <a:off x="627348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8" name="Google Shape;738;p130"/>
          <p:cNvSpPr txBox="1">
            <a:spLocks noGrp="1"/>
          </p:cNvSpPr>
          <p:nvPr>
            <p:ph type="body" idx="4"/>
          </p:nvPr>
        </p:nvSpPr>
        <p:spPr>
          <a:xfrm>
            <a:off x="9188767"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39" name="Google Shape;739;p13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40" name="Google Shape;740;p13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41" name="Google Shape;741;p130"/>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742"/>
        <p:cNvGrpSpPr/>
        <p:nvPr/>
      </p:nvGrpSpPr>
      <p:grpSpPr>
        <a:xfrm>
          <a:off x="0" y="0"/>
          <a:ext cx="0" cy="0"/>
          <a:chOff x="0" y="0"/>
          <a:chExt cx="0" cy="0"/>
        </a:xfrm>
      </p:grpSpPr>
      <p:sp>
        <p:nvSpPr>
          <p:cNvPr id="743" name="Google Shape;743;p131"/>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4" name="Google Shape;744;p131"/>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5" name="Google Shape;745;p131"/>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6" name="Google Shape;746;p131"/>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747" name="Google Shape;747;p131"/>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48" name="Google Shape;748;p131"/>
          <p:cNvSpPr txBox="1">
            <a:spLocks noGrp="1"/>
          </p:cNvSpPr>
          <p:nvPr>
            <p:ph type="body" idx="2"/>
          </p:nvPr>
        </p:nvSpPr>
        <p:spPr>
          <a:xfrm>
            <a:off x="335819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49" name="Google Shape;749;p131"/>
          <p:cNvSpPr txBox="1">
            <a:spLocks noGrp="1"/>
          </p:cNvSpPr>
          <p:nvPr>
            <p:ph type="body" idx="3"/>
          </p:nvPr>
        </p:nvSpPr>
        <p:spPr>
          <a:xfrm>
            <a:off x="627348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50" name="Google Shape;750;p131"/>
          <p:cNvSpPr txBox="1">
            <a:spLocks noGrp="1"/>
          </p:cNvSpPr>
          <p:nvPr>
            <p:ph type="body" idx="4"/>
          </p:nvPr>
        </p:nvSpPr>
        <p:spPr>
          <a:xfrm>
            <a:off x="918876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751" name="Google Shape;751;p131"/>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52" name="Google Shape;752;p13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53" name="Google Shape;753;p131"/>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93"/>
        <p:cNvGrpSpPr/>
        <p:nvPr/>
      </p:nvGrpSpPr>
      <p:grpSpPr>
        <a:xfrm>
          <a:off x="0" y="0"/>
          <a:ext cx="0" cy="0"/>
          <a:chOff x="0" y="0"/>
          <a:chExt cx="0" cy="0"/>
        </a:xfrm>
      </p:grpSpPr>
      <p:grpSp>
        <p:nvGrpSpPr>
          <p:cNvPr id="94" name="Google Shape;94;p14"/>
          <p:cNvGrpSpPr/>
          <p:nvPr/>
        </p:nvGrpSpPr>
        <p:grpSpPr>
          <a:xfrm>
            <a:off x="0" y="0"/>
            <a:ext cx="8914102" cy="6858001"/>
            <a:chOff x="0" y="0"/>
            <a:chExt cx="8914102" cy="6858001"/>
          </a:xfrm>
        </p:grpSpPr>
        <p:sp>
          <p:nvSpPr>
            <p:cNvPr id="95" name="Google Shape;95;p14"/>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96" name="Google Shape;96;p14"/>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97" name="Google Shape;97;p14"/>
          <p:cNvSpPr txBox="1">
            <a:spLocks noGrp="1"/>
          </p:cNvSpPr>
          <p:nvPr>
            <p:ph type="ctrTitle"/>
          </p:nvPr>
        </p:nvSpPr>
        <p:spPr>
          <a:xfrm>
            <a:off x="442913" y="1003610"/>
            <a:ext cx="5258640" cy="2425391"/>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8" name="Google Shape;98;p14"/>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754"/>
        <p:cNvGrpSpPr/>
        <p:nvPr/>
      </p:nvGrpSpPr>
      <p:grpSpPr>
        <a:xfrm>
          <a:off x="0" y="0"/>
          <a:ext cx="0" cy="0"/>
          <a:chOff x="0" y="0"/>
          <a:chExt cx="0" cy="0"/>
        </a:xfrm>
      </p:grpSpPr>
      <p:sp>
        <p:nvSpPr>
          <p:cNvPr id="755" name="Google Shape;755;p132"/>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756" name="Google Shape;756;p132"/>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57" name="Google Shape;757;p13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58" name="Google Shape;758;p132"/>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759"/>
        <p:cNvGrpSpPr/>
        <p:nvPr/>
      </p:nvGrpSpPr>
      <p:grpSpPr>
        <a:xfrm>
          <a:off x="0" y="0"/>
          <a:ext cx="0" cy="0"/>
          <a:chOff x="0" y="0"/>
          <a:chExt cx="0" cy="0"/>
        </a:xfrm>
      </p:grpSpPr>
      <p:sp>
        <p:nvSpPr>
          <p:cNvPr id="760" name="Google Shape;760;p133"/>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61"/>
        <p:cNvGrpSpPr/>
        <p:nvPr/>
      </p:nvGrpSpPr>
      <p:grpSpPr>
        <a:xfrm>
          <a:off x="0" y="0"/>
          <a:ext cx="0" cy="0"/>
          <a:chOff x="0" y="0"/>
          <a:chExt cx="0" cy="0"/>
        </a:xfrm>
      </p:grpSpPr>
      <p:sp>
        <p:nvSpPr>
          <p:cNvPr id="762" name="Google Shape;762;p13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770"/>
        <p:cNvGrpSpPr/>
        <p:nvPr/>
      </p:nvGrpSpPr>
      <p:grpSpPr>
        <a:xfrm>
          <a:off x="0" y="0"/>
          <a:ext cx="0" cy="0"/>
          <a:chOff x="0" y="0"/>
          <a:chExt cx="0" cy="0"/>
        </a:xfrm>
      </p:grpSpPr>
      <p:sp>
        <p:nvSpPr>
          <p:cNvPr id="771" name="Google Shape;771;p136"/>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2" name="Google Shape;772;p136"/>
          <p:cNvSpPr/>
          <p:nvPr/>
        </p:nvSpPr>
        <p:spPr>
          <a:xfrm>
            <a:off x="0" y="3429000"/>
            <a:ext cx="809640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3" name="Google Shape;773;p136"/>
          <p:cNvSpPr/>
          <p:nvPr/>
        </p:nvSpPr>
        <p:spPr>
          <a:xfrm>
            <a:off x="8096250" y="0"/>
            <a:ext cx="409560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4" name="Google Shape;774;p136"/>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75" name="Google Shape;775;p136"/>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76" name="Google Shape;776;p136"/>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777"/>
        <p:cNvGrpSpPr/>
        <p:nvPr/>
      </p:nvGrpSpPr>
      <p:grpSpPr>
        <a:xfrm>
          <a:off x="0" y="0"/>
          <a:ext cx="0" cy="0"/>
          <a:chOff x="0" y="0"/>
          <a:chExt cx="0" cy="0"/>
        </a:xfrm>
      </p:grpSpPr>
      <p:sp>
        <p:nvSpPr>
          <p:cNvPr id="778" name="Google Shape;778;p137"/>
          <p:cNvSpPr/>
          <p:nvPr/>
        </p:nvSpPr>
        <p:spPr>
          <a:xfrm>
            <a:off x="0" y="0"/>
            <a:ext cx="809640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79" name="Google Shape;779;p137"/>
          <p:cNvSpPr/>
          <p:nvPr/>
        </p:nvSpPr>
        <p:spPr>
          <a:xfrm>
            <a:off x="0" y="3429000"/>
            <a:ext cx="80964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0" name="Google Shape;780;p137"/>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1" name="Google Shape;781;p137"/>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82" name="Google Shape;782;p137"/>
          <p:cNvSpPr txBox="1">
            <a:spLocks noGrp="1"/>
          </p:cNvSpPr>
          <p:nvPr>
            <p:ph type="subTitle" idx="1"/>
          </p:nvPr>
        </p:nvSpPr>
        <p:spPr>
          <a:xfrm>
            <a:off x="442914" y="3749040"/>
            <a:ext cx="54774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83" name="Google Shape;783;p137"/>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784"/>
        <p:cNvGrpSpPr/>
        <p:nvPr/>
      </p:nvGrpSpPr>
      <p:grpSpPr>
        <a:xfrm>
          <a:off x="0" y="0"/>
          <a:ext cx="0" cy="0"/>
          <a:chOff x="0" y="0"/>
          <a:chExt cx="0" cy="0"/>
        </a:xfrm>
      </p:grpSpPr>
      <p:sp>
        <p:nvSpPr>
          <p:cNvPr id="785" name="Google Shape;785;p138"/>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6" name="Google Shape;786;p138"/>
          <p:cNvSpPr/>
          <p:nvPr/>
        </p:nvSpPr>
        <p:spPr>
          <a:xfrm>
            <a:off x="0" y="3429000"/>
            <a:ext cx="809640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787" name="Google Shape;787;p138"/>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788" name="Google Shape;788;p138"/>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89" name="Google Shape;789;p138"/>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90" name="Google Shape;790;p138"/>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791"/>
        <p:cNvGrpSpPr/>
        <p:nvPr/>
      </p:nvGrpSpPr>
      <p:grpSpPr>
        <a:xfrm>
          <a:off x="0" y="0"/>
          <a:ext cx="0" cy="0"/>
          <a:chOff x="0" y="0"/>
          <a:chExt cx="0" cy="0"/>
        </a:xfrm>
      </p:grpSpPr>
      <p:sp>
        <p:nvSpPr>
          <p:cNvPr id="792" name="Google Shape;792;p139"/>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93" name="Google Shape;793;p139"/>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794" name="Google Shape;794;p139"/>
          <p:cNvPicPr preferRelativeResize="0"/>
          <p:nvPr/>
        </p:nvPicPr>
        <p:blipFill rotWithShape="1">
          <a:blip r:embed="rId2">
            <a:alphaModFix/>
          </a:blip>
          <a:srcRect/>
          <a:stretch/>
        </p:blipFill>
        <p:spPr>
          <a:xfrm>
            <a:off x="185139" y="5330952"/>
            <a:ext cx="1636775" cy="1351183"/>
          </a:xfrm>
          <a:prstGeom prst="rect">
            <a:avLst/>
          </a:prstGeom>
          <a:noFill/>
          <a:ln>
            <a:noFill/>
          </a:ln>
        </p:spPr>
      </p:pic>
    </p:spTree>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795"/>
        <p:cNvGrpSpPr/>
        <p:nvPr/>
      </p:nvGrpSpPr>
      <p:grpSpPr>
        <a:xfrm>
          <a:off x="0" y="0"/>
          <a:ext cx="0" cy="0"/>
          <a:chOff x="0" y="0"/>
          <a:chExt cx="0" cy="0"/>
        </a:xfrm>
      </p:grpSpPr>
      <p:sp>
        <p:nvSpPr>
          <p:cNvPr id="796" name="Google Shape;796;p140"/>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97" name="Google Shape;797;p140"/>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798" name="Google Shape;798;p140"/>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799"/>
        <p:cNvGrpSpPr/>
        <p:nvPr/>
      </p:nvGrpSpPr>
      <p:grpSpPr>
        <a:xfrm>
          <a:off x="0" y="0"/>
          <a:ext cx="0" cy="0"/>
          <a:chOff x="0" y="0"/>
          <a:chExt cx="0" cy="0"/>
        </a:xfrm>
      </p:grpSpPr>
      <p:sp>
        <p:nvSpPr>
          <p:cNvPr id="800" name="Google Shape;800;p141"/>
          <p:cNvSpPr/>
          <p:nvPr/>
        </p:nvSpPr>
        <p:spPr>
          <a:xfrm>
            <a:off x="6096000" y="0"/>
            <a:ext cx="6096000" cy="45759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801" name="Google Shape;801;p141"/>
          <p:cNvSpPr/>
          <p:nvPr/>
        </p:nvSpPr>
        <p:spPr>
          <a:xfrm>
            <a:off x="0" y="0"/>
            <a:ext cx="6096000" cy="45759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02" name="Google Shape;802;p141"/>
          <p:cNvSpPr/>
          <p:nvPr/>
        </p:nvSpPr>
        <p:spPr>
          <a:xfrm>
            <a:off x="0" y="4575812"/>
            <a:ext cx="6096000" cy="22821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03" name="Google Shape;803;p141"/>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04" name="Google Shape;804;p141"/>
          <p:cNvSpPr txBox="1">
            <a:spLocks noGrp="1"/>
          </p:cNvSpPr>
          <p:nvPr>
            <p:ph type="subTitle" idx="1"/>
          </p:nvPr>
        </p:nvSpPr>
        <p:spPr>
          <a:xfrm>
            <a:off x="442913" y="5101594"/>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805" name="Google Shape;805;p141"/>
          <p:cNvPicPr preferRelativeResize="0"/>
          <p:nvPr/>
        </p:nvPicPr>
        <p:blipFill rotWithShape="1">
          <a:blip r:embed="rId2">
            <a:alphaModFix/>
          </a:blip>
          <a:srcRect/>
          <a:stretch/>
        </p:blipFill>
        <p:spPr>
          <a:xfrm>
            <a:off x="10337737" y="5330952"/>
            <a:ext cx="1636775" cy="1351186"/>
          </a:xfrm>
          <a:prstGeom prst="rect">
            <a:avLst/>
          </a:prstGeom>
          <a:noFill/>
          <a:ln>
            <a:noFill/>
          </a:ln>
        </p:spPr>
      </p:pic>
    </p:spTree>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806"/>
        <p:cNvGrpSpPr/>
        <p:nvPr/>
      </p:nvGrpSpPr>
      <p:grpSpPr>
        <a:xfrm>
          <a:off x="0" y="0"/>
          <a:ext cx="0" cy="0"/>
          <a:chOff x="0" y="0"/>
          <a:chExt cx="0" cy="0"/>
        </a:xfrm>
      </p:grpSpPr>
      <p:sp>
        <p:nvSpPr>
          <p:cNvPr id="807" name="Google Shape;807;p14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808" name="Google Shape;808;p142"/>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09" name="Google Shape;809;p142"/>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810" name="Google Shape;810;p142"/>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11" name="Google Shape;811;p142"/>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812" name="Google Shape;812;p142"/>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99"/>
        <p:cNvGrpSpPr/>
        <p:nvPr/>
      </p:nvGrpSpPr>
      <p:grpSpPr>
        <a:xfrm>
          <a:off x="0" y="0"/>
          <a:ext cx="0" cy="0"/>
          <a:chOff x="0" y="0"/>
          <a:chExt cx="0" cy="0"/>
        </a:xfrm>
      </p:grpSpPr>
      <p:grpSp>
        <p:nvGrpSpPr>
          <p:cNvPr id="100" name="Google Shape;100;p15"/>
          <p:cNvGrpSpPr/>
          <p:nvPr/>
        </p:nvGrpSpPr>
        <p:grpSpPr>
          <a:xfrm>
            <a:off x="0" y="0"/>
            <a:ext cx="8914102" cy="6858001"/>
            <a:chOff x="0" y="0"/>
            <a:chExt cx="8914102" cy="6858001"/>
          </a:xfrm>
        </p:grpSpPr>
        <p:sp>
          <p:nvSpPr>
            <p:cNvPr id="101" name="Google Shape;101;p15"/>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02" name="Google Shape;102;p15"/>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103" name="Google Shape;103;p15"/>
          <p:cNvSpPr txBox="1">
            <a:spLocks noGrp="1"/>
          </p:cNvSpPr>
          <p:nvPr>
            <p:ph type="ctrTitle"/>
          </p:nvPr>
        </p:nvSpPr>
        <p:spPr>
          <a:xfrm>
            <a:off x="442913" y="1009185"/>
            <a:ext cx="5258640" cy="2419816"/>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4" name="Google Shape;104;p15"/>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813"/>
        <p:cNvGrpSpPr/>
        <p:nvPr/>
      </p:nvGrpSpPr>
      <p:grpSpPr>
        <a:xfrm>
          <a:off x="0" y="0"/>
          <a:ext cx="0" cy="0"/>
          <a:chOff x="0" y="0"/>
          <a:chExt cx="0" cy="0"/>
        </a:xfrm>
      </p:grpSpPr>
      <p:grpSp>
        <p:nvGrpSpPr>
          <p:cNvPr id="814" name="Google Shape;814;p143"/>
          <p:cNvGrpSpPr/>
          <p:nvPr/>
        </p:nvGrpSpPr>
        <p:grpSpPr>
          <a:xfrm>
            <a:off x="-1" y="-1"/>
            <a:ext cx="12191893" cy="6857975"/>
            <a:chOff x="-1" y="-1"/>
            <a:chExt cx="12191893" cy="6857975"/>
          </a:xfrm>
        </p:grpSpPr>
        <p:grpSp>
          <p:nvGrpSpPr>
            <p:cNvPr id="815" name="Google Shape;815;p143"/>
            <p:cNvGrpSpPr/>
            <p:nvPr/>
          </p:nvGrpSpPr>
          <p:grpSpPr>
            <a:xfrm>
              <a:off x="-1" y="-1"/>
              <a:ext cx="12191893" cy="6857975"/>
              <a:chOff x="152400" y="152400"/>
              <a:chExt cx="12196772" cy="6862779"/>
            </a:xfrm>
          </p:grpSpPr>
          <p:sp>
            <p:nvSpPr>
              <p:cNvPr id="816" name="Google Shape;816;p143"/>
              <p:cNvSpPr/>
              <p:nvPr/>
            </p:nvSpPr>
            <p:spPr>
              <a:xfrm>
                <a:off x="152400" y="3775075"/>
                <a:ext cx="9142419" cy="777876"/>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17" name="Google Shape;817;p143"/>
              <p:cNvSpPr/>
              <p:nvPr/>
            </p:nvSpPr>
            <p:spPr>
              <a:xfrm>
                <a:off x="152400" y="152400"/>
                <a:ext cx="12196772" cy="6862779"/>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pic>
          <p:nvPicPr>
            <p:cNvPr id="818" name="Google Shape;818;p143"/>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19" name="Google Shape;819;p143"/>
          <p:cNvSpPr txBox="1">
            <a:spLocks noGrp="1"/>
          </p:cNvSpPr>
          <p:nvPr>
            <p:ph type="subTitle" idx="1"/>
          </p:nvPr>
        </p:nvSpPr>
        <p:spPr>
          <a:xfrm>
            <a:off x="442914" y="3713607"/>
            <a:ext cx="5473800" cy="5922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820" name="Google Shape;820;p143"/>
          <p:cNvSpPr txBox="1">
            <a:spLocks noGrp="1"/>
          </p:cNvSpPr>
          <p:nvPr>
            <p:ph type="ctrTitle"/>
          </p:nvPr>
        </p:nvSpPr>
        <p:spPr>
          <a:xfrm>
            <a:off x="442914"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821"/>
        <p:cNvGrpSpPr/>
        <p:nvPr/>
      </p:nvGrpSpPr>
      <p:grpSpPr>
        <a:xfrm>
          <a:off x="0" y="0"/>
          <a:ext cx="0" cy="0"/>
          <a:chOff x="0" y="0"/>
          <a:chExt cx="0" cy="0"/>
        </a:xfrm>
      </p:grpSpPr>
      <p:grpSp>
        <p:nvGrpSpPr>
          <p:cNvPr id="822" name="Google Shape;822;p144"/>
          <p:cNvGrpSpPr/>
          <p:nvPr/>
        </p:nvGrpSpPr>
        <p:grpSpPr>
          <a:xfrm>
            <a:off x="0" y="0"/>
            <a:ext cx="12192000" cy="6858000"/>
            <a:chOff x="0" y="0"/>
            <a:chExt cx="12192000" cy="6858000"/>
          </a:xfrm>
        </p:grpSpPr>
        <p:sp>
          <p:nvSpPr>
            <p:cNvPr id="823" name="Google Shape;823;p144"/>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24" name="Google Shape;824;p144"/>
            <p:cNvPicPr preferRelativeResize="0"/>
            <p:nvPr/>
          </p:nvPicPr>
          <p:blipFill rotWithShape="1">
            <a:blip r:embed="rId2">
              <a:alphaModFix/>
            </a:blip>
            <a:srcRect/>
            <a:stretch/>
          </p:blipFill>
          <p:spPr>
            <a:xfrm>
              <a:off x="185139" y="5330952"/>
              <a:ext cx="1636775" cy="1351186"/>
            </a:xfrm>
            <a:prstGeom prst="rect">
              <a:avLst/>
            </a:prstGeom>
            <a:noFill/>
            <a:ln>
              <a:noFill/>
            </a:ln>
          </p:spPr>
        </p:pic>
      </p:grpSp>
      <p:sp>
        <p:nvSpPr>
          <p:cNvPr id="825" name="Google Shape;825;p144"/>
          <p:cNvSpPr txBox="1">
            <a:spLocks noGrp="1"/>
          </p:cNvSpPr>
          <p:nvPr>
            <p:ph type="subTitle" idx="1"/>
          </p:nvPr>
        </p:nvSpPr>
        <p:spPr>
          <a:xfrm>
            <a:off x="442913" y="3713607"/>
            <a:ext cx="5473800" cy="5943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826" name="Google Shape;826;p144"/>
          <p:cNvSpPr txBox="1">
            <a:spLocks noGrp="1"/>
          </p:cNvSpPr>
          <p:nvPr>
            <p:ph type="ctrTitle"/>
          </p:nvPr>
        </p:nvSpPr>
        <p:spPr>
          <a:xfrm>
            <a:off x="442912"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827"/>
        <p:cNvGrpSpPr/>
        <p:nvPr/>
      </p:nvGrpSpPr>
      <p:grpSpPr>
        <a:xfrm>
          <a:off x="0" y="0"/>
          <a:ext cx="0" cy="0"/>
          <a:chOff x="0" y="0"/>
          <a:chExt cx="0" cy="0"/>
        </a:xfrm>
      </p:grpSpPr>
      <p:sp>
        <p:nvSpPr>
          <p:cNvPr id="828" name="Google Shape;828;p145"/>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829" name="Google Shape;829;p145"/>
          <p:cNvGrpSpPr/>
          <p:nvPr/>
        </p:nvGrpSpPr>
        <p:grpSpPr>
          <a:xfrm>
            <a:off x="0" y="0"/>
            <a:ext cx="12192000" cy="6858000"/>
            <a:chOff x="0" y="0"/>
            <a:chExt cx="12192000" cy="6858000"/>
          </a:xfrm>
        </p:grpSpPr>
        <p:sp>
          <p:nvSpPr>
            <p:cNvPr id="830" name="Google Shape;830;p145"/>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31" name="Google Shape;831;p145"/>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32" name="Google Shape;832;p145"/>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33" name="Google Shape;833;p145"/>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834"/>
        <p:cNvGrpSpPr/>
        <p:nvPr/>
      </p:nvGrpSpPr>
      <p:grpSpPr>
        <a:xfrm>
          <a:off x="0" y="0"/>
          <a:ext cx="0" cy="0"/>
          <a:chOff x="0" y="0"/>
          <a:chExt cx="0" cy="0"/>
        </a:xfrm>
      </p:grpSpPr>
      <p:sp>
        <p:nvSpPr>
          <p:cNvPr id="835" name="Google Shape;835;p146"/>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836" name="Google Shape;836;p146"/>
          <p:cNvGrpSpPr/>
          <p:nvPr/>
        </p:nvGrpSpPr>
        <p:grpSpPr>
          <a:xfrm>
            <a:off x="0" y="0"/>
            <a:ext cx="12192000" cy="6858000"/>
            <a:chOff x="0" y="0"/>
            <a:chExt cx="12192000" cy="6858000"/>
          </a:xfrm>
        </p:grpSpPr>
        <p:sp>
          <p:nvSpPr>
            <p:cNvPr id="837" name="Google Shape;837;p146"/>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38" name="Google Shape;838;p146"/>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39" name="Google Shape;839;p146"/>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40" name="Google Shape;840;p146"/>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841"/>
        <p:cNvGrpSpPr/>
        <p:nvPr/>
      </p:nvGrpSpPr>
      <p:grpSpPr>
        <a:xfrm>
          <a:off x="0" y="0"/>
          <a:ext cx="0" cy="0"/>
          <a:chOff x="0" y="0"/>
          <a:chExt cx="0" cy="0"/>
        </a:xfrm>
      </p:grpSpPr>
      <p:grpSp>
        <p:nvGrpSpPr>
          <p:cNvPr id="842" name="Google Shape;842;p147"/>
          <p:cNvGrpSpPr/>
          <p:nvPr/>
        </p:nvGrpSpPr>
        <p:grpSpPr>
          <a:xfrm>
            <a:off x="0" y="0"/>
            <a:ext cx="8914102" cy="6858001"/>
            <a:chOff x="0" y="0"/>
            <a:chExt cx="8914102" cy="6858001"/>
          </a:xfrm>
        </p:grpSpPr>
        <p:sp>
          <p:nvSpPr>
            <p:cNvPr id="843" name="Google Shape;843;p147"/>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44" name="Google Shape;844;p147"/>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45" name="Google Shape;845;p147"/>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46" name="Google Shape;846;p147"/>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847"/>
        <p:cNvGrpSpPr/>
        <p:nvPr/>
      </p:nvGrpSpPr>
      <p:grpSpPr>
        <a:xfrm>
          <a:off x="0" y="0"/>
          <a:ext cx="0" cy="0"/>
          <a:chOff x="0" y="0"/>
          <a:chExt cx="0" cy="0"/>
        </a:xfrm>
      </p:grpSpPr>
      <p:grpSp>
        <p:nvGrpSpPr>
          <p:cNvPr id="848" name="Google Shape;848;p148"/>
          <p:cNvGrpSpPr/>
          <p:nvPr/>
        </p:nvGrpSpPr>
        <p:grpSpPr>
          <a:xfrm>
            <a:off x="0" y="0"/>
            <a:ext cx="8914102" cy="6858001"/>
            <a:chOff x="0" y="0"/>
            <a:chExt cx="8914102" cy="6858001"/>
          </a:xfrm>
        </p:grpSpPr>
        <p:sp>
          <p:nvSpPr>
            <p:cNvPr id="849" name="Google Shape;849;p148"/>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50" name="Google Shape;850;p148"/>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51" name="Google Shape;851;p148"/>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52" name="Google Shape;852;p148"/>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853"/>
        <p:cNvGrpSpPr/>
        <p:nvPr/>
      </p:nvGrpSpPr>
      <p:grpSpPr>
        <a:xfrm>
          <a:off x="0" y="0"/>
          <a:ext cx="0" cy="0"/>
          <a:chOff x="0" y="0"/>
          <a:chExt cx="0" cy="0"/>
        </a:xfrm>
      </p:grpSpPr>
      <p:grpSp>
        <p:nvGrpSpPr>
          <p:cNvPr id="854" name="Google Shape;854;p149"/>
          <p:cNvGrpSpPr/>
          <p:nvPr/>
        </p:nvGrpSpPr>
        <p:grpSpPr>
          <a:xfrm>
            <a:off x="0" y="0"/>
            <a:ext cx="8914102" cy="6858001"/>
            <a:chOff x="0" y="0"/>
            <a:chExt cx="8914102" cy="6858001"/>
          </a:xfrm>
        </p:grpSpPr>
        <p:sp>
          <p:nvSpPr>
            <p:cNvPr id="855" name="Google Shape;855;p149"/>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856" name="Google Shape;856;p149"/>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857" name="Google Shape;857;p149"/>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58" name="Google Shape;858;p149"/>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859"/>
        <p:cNvGrpSpPr/>
        <p:nvPr/>
      </p:nvGrpSpPr>
      <p:grpSpPr>
        <a:xfrm>
          <a:off x="0" y="0"/>
          <a:ext cx="0" cy="0"/>
          <a:chOff x="0" y="0"/>
          <a:chExt cx="0" cy="0"/>
        </a:xfrm>
      </p:grpSpPr>
      <p:sp>
        <p:nvSpPr>
          <p:cNvPr id="860" name="Google Shape;860;p150"/>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861" name="Google Shape;861;p150"/>
          <p:cNvSpPr txBox="1">
            <a:spLocks noGrp="1"/>
          </p:cNvSpPr>
          <p:nvPr>
            <p:ph type="ctrTitle"/>
          </p:nvPr>
        </p:nvSpPr>
        <p:spPr>
          <a:xfrm>
            <a:off x="442914" y="750888"/>
            <a:ext cx="4675200" cy="26781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62" name="Google Shape;862;p150"/>
          <p:cNvSpPr txBox="1">
            <a:spLocks noGrp="1"/>
          </p:cNvSpPr>
          <p:nvPr>
            <p:ph type="subTitle" idx="1"/>
          </p:nvPr>
        </p:nvSpPr>
        <p:spPr>
          <a:xfrm>
            <a:off x="442913" y="3959352"/>
            <a:ext cx="46752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863" name="Google Shape;863;p15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64" name="Google Shape;864;p150"/>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865" name="Google Shape;865;p150"/>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866"/>
        <p:cNvGrpSpPr/>
        <p:nvPr/>
      </p:nvGrpSpPr>
      <p:grpSpPr>
        <a:xfrm>
          <a:off x="0" y="0"/>
          <a:ext cx="0" cy="0"/>
          <a:chOff x="0" y="0"/>
          <a:chExt cx="0" cy="0"/>
        </a:xfrm>
      </p:grpSpPr>
      <p:sp>
        <p:nvSpPr>
          <p:cNvPr id="867" name="Google Shape;867;p15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68" name="Google Shape;868;p15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869"/>
        <p:cNvGrpSpPr/>
        <p:nvPr/>
      </p:nvGrpSpPr>
      <p:grpSpPr>
        <a:xfrm>
          <a:off x="0" y="0"/>
          <a:ext cx="0" cy="0"/>
          <a:chOff x="0" y="0"/>
          <a:chExt cx="0" cy="0"/>
        </a:xfrm>
      </p:grpSpPr>
      <p:sp>
        <p:nvSpPr>
          <p:cNvPr id="870" name="Google Shape;870;p152"/>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71" name="Google Shape;871;p152"/>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105"/>
        <p:cNvGrpSpPr/>
        <p:nvPr/>
      </p:nvGrpSpPr>
      <p:grpSpPr>
        <a:xfrm>
          <a:off x="0" y="0"/>
          <a:ext cx="0" cy="0"/>
          <a:chOff x="0" y="0"/>
          <a:chExt cx="0" cy="0"/>
        </a:xfrm>
      </p:grpSpPr>
      <p:sp>
        <p:nvSpPr>
          <p:cNvPr id="106" name="Google Shape;106;p16"/>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7" name="Google Shape;107;p16"/>
          <p:cNvSpPr txBox="1">
            <a:spLocks noGrp="1"/>
          </p:cNvSpPr>
          <p:nvPr>
            <p:ph type="ctrTitle"/>
          </p:nvPr>
        </p:nvSpPr>
        <p:spPr>
          <a:xfrm>
            <a:off x="442914" y="750888"/>
            <a:ext cx="4675186" cy="2678112"/>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8" name="Google Shape;108;p16"/>
          <p:cNvSpPr txBox="1">
            <a:spLocks noGrp="1"/>
          </p:cNvSpPr>
          <p:nvPr>
            <p:ph type="subTitle" idx="1"/>
          </p:nvPr>
        </p:nvSpPr>
        <p:spPr>
          <a:xfrm>
            <a:off x="442913" y="3959352"/>
            <a:ext cx="4675187"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9" name="Google Shape;109;p1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0" name="Google Shape;110;p1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11" name="Google Shape;111;p16"/>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872"/>
        <p:cNvGrpSpPr/>
        <p:nvPr/>
      </p:nvGrpSpPr>
      <p:grpSpPr>
        <a:xfrm>
          <a:off x="0" y="0"/>
          <a:ext cx="0" cy="0"/>
          <a:chOff x="0" y="0"/>
          <a:chExt cx="0" cy="0"/>
        </a:xfrm>
      </p:grpSpPr>
      <p:sp>
        <p:nvSpPr>
          <p:cNvPr id="873" name="Google Shape;873;p153"/>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74" name="Google Shape;874;p153"/>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875"/>
        <p:cNvGrpSpPr/>
        <p:nvPr/>
      </p:nvGrpSpPr>
      <p:grpSpPr>
        <a:xfrm>
          <a:off x="0" y="0"/>
          <a:ext cx="0" cy="0"/>
          <a:chOff x="0" y="0"/>
          <a:chExt cx="0" cy="0"/>
        </a:xfrm>
      </p:grpSpPr>
      <p:sp>
        <p:nvSpPr>
          <p:cNvPr id="876" name="Google Shape;876;p154"/>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877" name="Google Shape;877;p154"/>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878"/>
        <p:cNvGrpSpPr/>
        <p:nvPr/>
      </p:nvGrpSpPr>
      <p:grpSpPr>
        <a:xfrm>
          <a:off x="0" y="0"/>
          <a:ext cx="0" cy="0"/>
          <a:chOff x="0" y="0"/>
          <a:chExt cx="0" cy="0"/>
        </a:xfrm>
      </p:grpSpPr>
      <p:sp>
        <p:nvSpPr>
          <p:cNvPr id="879" name="Google Shape;879;p155"/>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880"/>
        <p:cNvGrpSpPr/>
        <p:nvPr/>
      </p:nvGrpSpPr>
      <p:grpSpPr>
        <a:xfrm>
          <a:off x="0" y="0"/>
          <a:ext cx="0" cy="0"/>
          <a:chOff x="0" y="0"/>
          <a:chExt cx="0" cy="0"/>
        </a:xfrm>
      </p:grpSpPr>
      <p:sp>
        <p:nvSpPr>
          <p:cNvPr id="881" name="Google Shape;881;p156"/>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882"/>
        <p:cNvGrpSpPr/>
        <p:nvPr/>
      </p:nvGrpSpPr>
      <p:grpSpPr>
        <a:xfrm>
          <a:off x="0" y="0"/>
          <a:ext cx="0" cy="0"/>
          <a:chOff x="0" y="0"/>
          <a:chExt cx="0" cy="0"/>
        </a:xfrm>
      </p:grpSpPr>
      <p:sp>
        <p:nvSpPr>
          <p:cNvPr id="883" name="Google Shape;883;p157"/>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884"/>
        <p:cNvGrpSpPr/>
        <p:nvPr/>
      </p:nvGrpSpPr>
      <p:grpSpPr>
        <a:xfrm>
          <a:off x="0" y="0"/>
          <a:ext cx="0" cy="0"/>
          <a:chOff x="0" y="0"/>
          <a:chExt cx="0" cy="0"/>
        </a:xfrm>
      </p:grpSpPr>
      <p:sp>
        <p:nvSpPr>
          <p:cNvPr id="885" name="Google Shape;885;p158"/>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886" name="Google Shape;886;p158"/>
          <p:cNvSpPr/>
          <p:nvPr/>
        </p:nvSpPr>
        <p:spPr>
          <a:xfrm>
            <a:off x="442913" y="1623703"/>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87" name="Google Shape;887;p15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888"/>
        <p:cNvGrpSpPr/>
        <p:nvPr/>
      </p:nvGrpSpPr>
      <p:grpSpPr>
        <a:xfrm>
          <a:off x="0" y="0"/>
          <a:ext cx="0" cy="0"/>
          <a:chOff x="0" y="0"/>
          <a:chExt cx="0" cy="0"/>
        </a:xfrm>
      </p:grpSpPr>
      <p:sp>
        <p:nvSpPr>
          <p:cNvPr id="889" name="Google Shape;889;p159"/>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890" name="Google Shape;890;p159"/>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891" name="Google Shape;891;p159"/>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92" name="Google Shape;892;p15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893" name="Google Shape;893;p159"/>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894"/>
        <p:cNvGrpSpPr/>
        <p:nvPr/>
      </p:nvGrpSpPr>
      <p:grpSpPr>
        <a:xfrm>
          <a:off x="0" y="0"/>
          <a:ext cx="0" cy="0"/>
          <a:chOff x="0" y="0"/>
          <a:chExt cx="0" cy="0"/>
        </a:xfrm>
      </p:grpSpPr>
      <p:sp>
        <p:nvSpPr>
          <p:cNvPr id="895" name="Google Shape;895;p160"/>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896" name="Google Shape;896;p160"/>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897" name="Google Shape;897;p160"/>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98" name="Google Shape;898;p16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899"/>
        <p:cNvGrpSpPr/>
        <p:nvPr/>
      </p:nvGrpSpPr>
      <p:grpSpPr>
        <a:xfrm>
          <a:off x="0" y="0"/>
          <a:ext cx="0" cy="0"/>
          <a:chOff x="0" y="0"/>
          <a:chExt cx="0" cy="0"/>
        </a:xfrm>
      </p:grpSpPr>
      <p:sp>
        <p:nvSpPr>
          <p:cNvPr id="900" name="Google Shape;900;p161"/>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01" name="Google Shape;901;p161"/>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02" name="Google Shape;902;p16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03" name="Google Shape;903;p16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904"/>
        <p:cNvGrpSpPr/>
        <p:nvPr/>
      </p:nvGrpSpPr>
      <p:grpSpPr>
        <a:xfrm>
          <a:off x="0" y="0"/>
          <a:ext cx="0" cy="0"/>
          <a:chOff x="0" y="0"/>
          <a:chExt cx="0" cy="0"/>
        </a:xfrm>
      </p:grpSpPr>
      <p:sp>
        <p:nvSpPr>
          <p:cNvPr id="905" name="Google Shape;905;p162"/>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06" name="Google Shape;906;p162"/>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07" name="Google Shape;907;p16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08" name="Google Shape;908;p162"/>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112"/>
        <p:cNvGrpSpPr/>
        <p:nvPr/>
      </p:nvGrpSpPr>
      <p:grpSpPr>
        <a:xfrm>
          <a:off x="0" y="0"/>
          <a:ext cx="0" cy="0"/>
          <a:chOff x="0" y="0"/>
          <a:chExt cx="0" cy="0"/>
        </a:xfrm>
      </p:grpSpPr>
      <p:sp>
        <p:nvSpPr>
          <p:cNvPr id="113" name="Google Shape;113;p17"/>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4" name="Google Shape;114;p1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909"/>
        <p:cNvGrpSpPr/>
        <p:nvPr/>
      </p:nvGrpSpPr>
      <p:grpSpPr>
        <a:xfrm>
          <a:off x="0" y="0"/>
          <a:ext cx="0" cy="0"/>
          <a:chOff x="0" y="0"/>
          <a:chExt cx="0" cy="0"/>
        </a:xfrm>
      </p:grpSpPr>
      <p:sp>
        <p:nvSpPr>
          <p:cNvPr id="910" name="Google Shape;910;p163"/>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11" name="Google Shape;911;p163"/>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2" name="Google Shape;912;p16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13" name="Google Shape;913;p163"/>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914"/>
        <p:cNvGrpSpPr/>
        <p:nvPr/>
      </p:nvGrpSpPr>
      <p:grpSpPr>
        <a:xfrm>
          <a:off x="0" y="0"/>
          <a:ext cx="0" cy="0"/>
          <a:chOff x="0" y="0"/>
          <a:chExt cx="0" cy="0"/>
        </a:xfrm>
      </p:grpSpPr>
      <p:sp>
        <p:nvSpPr>
          <p:cNvPr id="915" name="Google Shape;915;p164"/>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16" name="Google Shape;916;p164"/>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17" name="Google Shape;917;p16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18" name="Google Shape;918;p164"/>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919"/>
        <p:cNvGrpSpPr/>
        <p:nvPr/>
      </p:nvGrpSpPr>
      <p:grpSpPr>
        <a:xfrm>
          <a:off x="0" y="0"/>
          <a:ext cx="0" cy="0"/>
          <a:chOff x="0" y="0"/>
          <a:chExt cx="0" cy="0"/>
        </a:xfrm>
      </p:grpSpPr>
      <p:sp>
        <p:nvSpPr>
          <p:cNvPr id="920" name="Google Shape;920;p165"/>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921" name="Google Shape;921;p165"/>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922" name="Google Shape;922;p16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23"/>
        <p:cNvGrpSpPr/>
        <p:nvPr/>
      </p:nvGrpSpPr>
      <p:grpSpPr>
        <a:xfrm>
          <a:off x="0" y="0"/>
          <a:ext cx="0" cy="0"/>
          <a:chOff x="0" y="0"/>
          <a:chExt cx="0" cy="0"/>
        </a:xfrm>
      </p:grpSpPr>
      <p:sp>
        <p:nvSpPr>
          <p:cNvPr id="924" name="Google Shape;924;p16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25" name="Google Shape;925;p166"/>
          <p:cNvSpPr txBox="1">
            <a:spLocks noGrp="1"/>
          </p:cNvSpPr>
          <p:nvPr>
            <p:ph type="body" idx="1"/>
          </p:nvPr>
        </p:nvSpPr>
        <p:spPr>
          <a:xfrm>
            <a:off x="442913" y="2103120"/>
            <a:ext cx="7418400" cy="40737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26" name="Google Shape;926;p16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927"/>
        <p:cNvGrpSpPr/>
        <p:nvPr/>
      </p:nvGrpSpPr>
      <p:grpSpPr>
        <a:xfrm>
          <a:off x="0" y="0"/>
          <a:ext cx="0" cy="0"/>
          <a:chOff x="0" y="0"/>
          <a:chExt cx="0" cy="0"/>
        </a:xfrm>
      </p:grpSpPr>
      <p:sp>
        <p:nvSpPr>
          <p:cNvPr id="928" name="Google Shape;928;p16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29" name="Google Shape;929;p167"/>
          <p:cNvSpPr txBox="1">
            <a:spLocks noGrp="1"/>
          </p:cNvSpPr>
          <p:nvPr>
            <p:ph type="body" idx="1"/>
          </p:nvPr>
        </p:nvSpPr>
        <p:spPr>
          <a:xfrm>
            <a:off x="442913" y="2103438"/>
            <a:ext cx="74184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0" name="Google Shape;930;p16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31" name="Google Shape;931;p167"/>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932"/>
        <p:cNvGrpSpPr/>
        <p:nvPr/>
      </p:nvGrpSpPr>
      <p:grpSpPr>
        <a:xfrm>
          <a:off x="0" y="0"/>
          <a:ext cx="0" cy="0"/>
          <a:chOff x="0" y="0"/>
          <a:chExt cx="0" cy="0"/>
        </a:xfrm>
      </p:grpSpPr>
      <p:sp>
        <p:nvSpPr>
          <p:cNvPr id="933" name="Google Shape;933;p168"/>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4" name="Google Shape;934;p16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35" name="Google Shape;935;p16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936"/>
        <p:cNvGrpSpPr/>
        <p:nvPr/>
      </p:nvGrpSpPr>
      <p:grpSpPr>
        <a:xfrm>
          <a:off x="0" y="0"/>
          <a:ext cx="0" cy="0"/>
          <a:chOff x="0" y="0"/>
          <a:chExt cx="0" cy="0"/>
        </a:xfrm>
      </p:grpSpPr>
      <p:sp>
        <p:nvSpPr>
          <p:cNvPr id="937" name="Google Shape;937;p169"/>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8" name="Google Shape;938;p169"/>
          <p:cNvSpPr txBox="1">
            <a:spLocks noGrp="1"/>
          </p:cNvSpPr>
          <p:nvPr>
            <p:ph type="body" idx="2"/>
          </p:nvPr>
        </p:nvSpPr>
        <p:spPr>
          <a:xfrm>
            <a:off x="6275388" y="2103438"/>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39" name="Google Shape;939;p16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40" name="Google Shape;940;p16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941"/>
        <p:cNvGrpSpPr/>
        <p:nvPr/>
      </p:nvGrpSpPr>
      <p:grpSpPr>
        <a:xfrm>
          <a:off x="0" y="0"/>
          <a:ext cx="0" cy="0"/>
          <a:chOff x="0" y="0"/>
          <a:chExt cx="0" cy="0"/>
        </a:xfrm>
      </p:grpSpPr>
      <p:sp>
        <p:nvSpPr>
          <p:cNvPr id="942" name="Google Shape;942;p170"/>
          <p:cNvSpPr txBox="1">
            <a:spLocks noGrp="1"/>
          </p:cNvSpPr>
          <p:nvPr>
            <p:ph type="body" idx="1"/>
          </p:nvPr>
        </p:nvSpPr>
        <p:spPr>
          <a:xfrm>
            <a:off x="442913"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3" name="Google Shape;943;p170"/>
          <p:cNvSpPr txBox="1">
            <a:spLocks noGrp="1"/>
          </p:cNvSpPr>
          <p:nvPr>
            <p:ph type="body" idx="2"/>
          </p:nvPr>
        </p:nvSpPr>
        <p:spPr>
          <a:xfrm>
            <a:off x="4332288"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4" name="Google Shape;944;p170"/>
          <p:cNvSpPr txBox="1">
            <a:spLocks noGrp="1"/>
          </p:cNvSpPr>
          <p:nvPr>
            <p:ph type="body" idx="3"/>
          </p:nvPr>
        </p:nvSpPr>
        <p:spPr>
          <a:xfrm>
            <a:off x="8220076"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5" name="Google Shape;945;p170"/>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46" name="Google Shape;946;p17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947"/>
        <p:cNvGrpSpPr/>
        <p:nvPr/>
      </p:nvGrpSpPr>
      <p:grpSpPr>
        <a:xfrm>
          <a:off x="0" y="0"/>
          <a:ext cx="0" cy="0"/>
          <a:chOff x="0" y="0"/>
          <a:chExt cx="0" cy="0"/>
        </a:xfrm>
      </p:grpSpPr>
      <p:sp>
        <p:nvSpPr>
          <p:cNvPr id="948" name="Google Shape;948;p171"/>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49" name="Google Shape;949;p171"/>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0" name="Google Shape;950;p171"/>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1" name="Google Shape;951;p171"/>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2" name="Google Shape;952;p17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53" name="Google Shape;953;p17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954"/>
        <p:cNvGrpSpPr/>
        <p:nvPr/>
      </p:nvGrpSpPr>
      <p:grpSpPr>
        <a:xfrm>
          <a:off x="0" y="0"/>
          <a:ext cx="0" cy="0"/>
          <a:chOff x="0" y="0"/>
          <a:chExt cx="0" cy="0"/>
        </a:xfrm>
      </p:grpSpPr>
      <p:sp>
        <p:nvSpPr>
          <p:cNvPr id="955" name="Google Shape;955;p172"/>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6" name="Google Shape;956;p172"/>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7" name="Google Shape;957;p172"/>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8" name="Google Shape;958;p172"/>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59" name="Google Shape;959;p172"/>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60" name="Google Shape;960;p17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61" name="Google Shape;961;p17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115"/>
        <p:cNvGrpSpPr/>
        <p:nvPr/>
      </p:nvGrpSpPr>
      <p:grpSpPr>
        <a:xfrm>
          <a:off x="0" y="0"/>
          <a:ext cx="0" cy="0"/>
          <a:chOff x="0" y="0"/>
          <a:chExt cx="0" cy="0"/>
        </a:xfrm>
      </p:grpSpPr>
      <p:sp>
        <p:nvSpPr>
          <p:cNvPr id="116" name="Google Shape;116;p18"/>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7" name="Google Shape;117;p18"/>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962"/>
        <p:cNvGrpSpPr/>
        <p:nvPr/>
      </p:nvGrpSpPr>
      <p:grpSpPr>
        <a:xfrm>
          <a:off x="0" y="0"/>
          <a:ext cx="0" cy="0"/>
          <a:chOff x="0" y="0"/>
          <a:chExt cx="0" cy="0"/>
        </a:xfrm>
      </p:grpSpPr>
      <p:sp>
        <p:nvSpPr>
          <p:cNvPr id="963" name="Google Shape;963;p17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64" name="Google Shape;964;p173"/>
          <p:cNvSpPr txBox="1">
            <a:spLocks noGrp="1"/>
          </p:cNvSpPr>
          <p:nvPr>
            <p:ph type="body" idx="1"/>
          </p:nvPr>
        </p:nvSpPr>
        <p:spPr>
          <a:xfrm>
            <a:off x="442913" y="2103120"/>
            <a:ext cx="11306100" cy="40737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65" name="Google Shape;965;p17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966"/>
        <p:cNvGrpSpPr/>
        <p:nvPr/>
      </p:nvGrpSpPr>
      <p:grpSpPr>
        <a:xfrm>
          <a:off x="0" y="0"/>
          <a:ext cx="0" cy="0"/>
          <a:chOff x="0" y="0"/>
          <a:chExt cx="0" cy="0"/>
        </a:xfrm>
      </p:grpSpPr>
      <p:sp>
        <p:nvSpPr>
          <p:cNvPr id="967" name="Google Shape;967;p174"/>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68" name="Google Shape;968;p174"/>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969"/>
        <p:cNvGrpSpPr/>
        <p:nvPr/>
      </p:nvGrpSpPr>
      <p:grpSpPr>
        <a:xfrm>
          <a:off x="0" y="0"/>
          <a:ext cx="0" cy="0"/>
          <a:chOff x="0" y="0"/>
          <a:chExt cx="0" cy="0"/>
        </a:xfrm>
      </p:grpSpPr>
      <p:sp>
        <p:nvSpPr>
          <p:cNvPr id="970" name="Google Shape;970;p17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1" name="Google Shape;971;p175"/>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72" name="Google Shape;972;p175"/>
          <p:cNvSpPr txBox="1">
            <a:spLocks noGrp="1"/>
          </p:cNvSpPr>
          <p:nvPr>
            <p:ph type="title"/>
          </p:nvPr>
        </p:nvSpPr>
        <p:spPr>
          <a:xfrm>
            <a:off x="442913" y="432000"/>
            <a:ext cx="53178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73" name="Google Shape;973;p17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974"/>
        <p:cNvGrpSpPr/>
        <p:nvPr/>
      </p:nvGrpSpPr>
      <p:grpSpPr>
        <a:xfrm>
          <a:off x="0" y="0"/>
          <a:ext cx="0" cy="0"/>
          <a:chOff x="0" y="0"/>
          <a:chExt cx="0" cy="0"/>
        </a:xfrm>
      </p:grpSpPr>
      <p:sp>
        <p:nvSpPr>
          <p:cNvPr id="975" name="Google Shape;975;p176"/>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6" name="Google Shape;976;p176"/>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7" name="Google Shape;977;p176"/>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978" name="Google Shape;978;p176"/>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79" name="Google Shape;979;p176"/>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0" name="Google Shape;980;p176"/>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1" name="Google Shape;981;p17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82" name="Google Shape;982;p17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83"/>
        <p:cNvGrpSpPr/>
        <p:nvPr/>
      </p:nvGrpSpPr>
      <p:grpSpPr>
        <a:xfrm>
          <a:off x="0" y="0"/>
          <a:ext cx="0" cy="0"/>
          <a:chOff x="0" y="0"/>
          <a:chExt cx="0" cy="0"/>
        </a:xfrm>
      </p:grpSpPr>
      <p:sp>
        <p:nvSpPr>
          <p:cNvPr id="984" name="Google Shape;984;p177"/>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85" name="Google Shape;985;p17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986"/>
        <p:cNvGrpSpPr/>
        <p:nvPr/>
      </p:nvGrpSpPr>
      <p:grpSpPr>
        <a:xfrm>
          <a:off x="0" y="0"/>
          <a:ext cx="0" cy="0"/>
          <a:chOff x="0" y="0"/>
          <a:chExt cx="0" cy="0"/>
        </a:xfrm>
      </p:grpSpPr>
      <p:sp>
        <p:nvSpPr>
          <p:cNvPr id="987" name="Google Shape;987;p178"/>
          <p:cNvSpPr txBox="1">
            <a:spLocks noGrp="1"/>
          </p:cNvSpPr>
          <p:nvPr>
            <p:ph type="body" idx="1"/>
          </p:nvPr>
        </p:nvSpPr>
        <p:spPr>
          <a:xfrm>
            <a:off x="442913"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8" name="Google Shape;988;p178"/>
          <p:cNvSpPr txBox="1">
            <a:spLocks noGrp="1"/>
          </p:cNvSpPr>
          <p:nvPr>
            <p:ph type="body" idx="2"/>
          </p:nvPr>
        </p:nvSpPr>
        <p:spPr>
          <a:xfrm>
            <a:off x="442913"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89" name="Google Shape;989;p178"/>
          <p:cNvSpPr txBox="1">
            <a:spLocks noGrp="1"/>
          </p:cNvSpPr>
          <p:nvPr>
            <p:ph type="body" idx="3"/>
          </p:nvPr>
        </p:nvSpPr>
        <p:spPr>
          <a:xfrm>
            <a:off x="4327524" y="2095500"/>
            <a:ext cx="35337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0" name="Google Shape;990;p178"/>
          <p:cNvSpPr txBox="1">
            <a:spLocks noGrp="1"/>
          </p:cNvSpPr>
          <p:nvPr>
            <p:ph type="body" idx="4"/>
          </p:nvPr>
        </p:nvSpPr>
        <p:spPr>
          <a:xfrm>
            <a:off x="8222571"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1" name="Google Shape;991;p178"/>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992" name="Google Shape;992;p17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993" name="Google Shape;993;p178"/>
          <p:cNvSpPr txBox="1">
            <a:spLocks noGrp="1"/>
          </p:cNvSpPr>
          <p:nvPr>
            <p:ph type="body" idx="5"/>
          </p:nvPr>
        </p:nvSpPr>
        <p:spPr>
          <a:xfrm>
            <a:off x="4327525" y="3599542"/>
            <a:ext cx="35337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4" name="Google Shape;994;p178"/>
          <p:cNvSpPr txBox="1">
            <a:spLocks noGrp="1"/>
          </p:cNvSpPr>
          <p:nvPr>
            <p:ph type="body" idx="6"/>
          </p:nvPr>
        </p:nvSpPr>
        <p:spPr>
          <a:xfrm>
            <a:off x="8222571"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995"/>
        <p:cNvGrpSpPr/>
        <p:nvPr/>
      </p:nvGrpSpPr>
      <p:grpSpPr>
        <a:xfrm>
          <a:off x="0" y="0"/>
          <a:ext cx="0" cy="0"/>
          <a:chOff x="0" y="0"/>
          <a:chExt cx="0" cy="0"/>
        </a:xfrm>
      </p:grpSpPr>
      <p:sp>
        <p:nvSpPr>
          <p:cNvPr id="996" name="Google Shape;996;p179"/>
          <p:cNvSpPr/>
          <p:nvPr/>
        </p:nvSpPr>
        <p:spPr>
          <a:xfrm>
            <a:off x="0" y="2103438"/>
            <a:ext cx="3972000" cy="40689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97" name="Google Shape;997;p179"/>
          <p:cNvSpPr txBox="1">
            <a:spLocks noGrp="1"/>
          </p:cNvSpPr>
          <p:nvPr>
            <p:ph type="body" idx="1"/>
          </p:nvPr>
        </p:nvSpPr>
        <p:spPr>
          <a:xfrm>
            <a:off x="360370" y="2103120"/>
            <a:ext cx="3612000" cy="173730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998" name="Google Shape;998;p179"/>
          <p:cNvSpPr txBox="1">
            <a:spLocks noGrp="1"/>
          </p:cNvSpPr>
          <p:nvPr>
            <p:ph type="body" idx="2"/>
          </p:nvPr>
        </p:nvSpPr>
        <p:spPr>
          <a:xfrm>
            <a:off x="442914" y="3931920"/>
            <a:ext cx="3329100" cy="20619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999" name="Google Shape;999;p179"/>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00" name="Google Shape;1000;p17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1001"/>
        <p:cNvGrpSpPr/>
        <p:nvPr/>
      </p:nvGrpSpPr>
      <p:grpSpPr>
        <a:xfrm>
          <a:off x="0" y="0"/>
          <a:ext cx="0" cy="0"/>
          <a:chOff x="0" y="0"/>
          <a:chExt cx="0" cy="0"/>
        </a:xfrm>
      </p:grpSpPr>
      <p:sp>
        <p:nvSpPr>
          <p:cNvPr id="1002" name="Google Shape;1002;p180"/>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003" name="Google Shape;1003;p180"/>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04" name="Google Shape;1004;p18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05" name="Google Shape;1005;p180"/>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1006"/>
        <p:cNvGrpSpPr/>
        <p:nvPr/>
      </p:nvGrpSpPr>
      <p:grpSpPr>
        <a:xfrm>
          <a:off x="0" y="0"/>
          <a:ext cx="0" cy="0"/>
          <a:chOff x="0" y="0"/>
          <a:chExt cx="0" cy="0"/>
        </a:xfrm>
      </p:grpSpPr>
      <p:sp>
        <p:nvSpPr>
          <p:cNvPr id="1007" name="Google Shape;1007;p181"/>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08" name="Google Shape;1008;p18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09" name="Google Shape;1009;p18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1010"/>
        <p:cNvGrpSpPr/>
        <p:nvPr/>
      </p:nvGrpSpPr>
      <p:grpSpPr>
        <a:xfrm>
          <a:off x="0" y="0"/>
          <a:ext cx="0" cy="0"/>
          <a:chOff x="0" y="0"/>
          <a:chExt cx="0" cy="0"/>
        </a:xfrm>
      </p:grpSpPr>
      <p:sp>
        <p:nvSpPr>
          <p:cNvPr id="1011" name="Google Shape;1011;p182"/>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12" name="Google Shape;1012;p18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13" name="Google Shape;1013;p18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118"/>
        <p:cNvGrpSpPr/>
        <p:nvPr/>
      </p:nvGrpSpPr>
      <p:grpSpPr>
        <a:xfrm>
          <a:off x="0" y="0"/>
          <a:ext cx="0" cy="0"/>
          <a:chOff x="0" y="0"/>
          <a:chExt cx="0" cy="0"/>
        </a:xfrm>
      </p:grpSpPr>
      <p:sp>
        <p:nvSpPr>
          <p:cNvPr id="119" name="Google Shape;119;p19"/>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0" name="Google Shape;120;p19"/>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1014"/>
        <p:cNvGrpSpPr/>
        <p:nvPr/>
      </p:nvGrpSpPr>
      <p:grpSpPr>
        <a:xfrm>
          <a:off x="0" y="0"/>
          <a:ext cx="0" cy="0"/>
          <a:chOff x="0" y="0"/>
          <a:chExt cx="0" cy="0"/>
        </a:xfrm>
      </p:grpSpPr>
      <p:sp>
        <p:nvSpPr>
          <p:cNvPr id="1015" name="Google Shape;1015;p183"/>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016" name="Google Shape;1016;p183"/>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17" name="Google Shape;1017;p18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18" name="Google Shape;1018;p183"/>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1019"/>
        <p:cNvGrpSpPr/>
        <p:nvPr/>
      </p:nvGrpSpPr>
      <p:grpSpPr>
        <a:xfrm>
          <a:off x="0" y="0"/>
          <a:ext cx="0" cy="0"/>
          <a:chOff x="0" y="0"/>
          <a:chExt cx="0" cy="0"/>
        </a:xfrm>
      </p:grpSpPr>
      <p:sp>
        <p:nvSpPr>
          <p:cNvPr id="1020" name="Google Shape;1020;p184"/>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1" name="Google Shape;1021;p184"/>
          <p:cNvSpPr txBox="1">
            <a:spLocks noGrp="1"/>
          </p:cNvSpPr>
          <p:nvPr>
            <p:ph type="body" idx="2"/>
          </p:nvPr>
        </p:nvSpPr>
        <p:spPr>
          <a:xfrm>
            <a:off x="335963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2" name="Google Shape;1022;p184"/>
          <p:cNvSpPr txBox="1">
            <a:spLocks noGrp="1"/>
          </p:cNvSpPr>
          <p:nvPr>
            <p:ph type="body" idx="3"/>
          </p:nvPr>
        </p:nvSpPr>
        <p:spPr>
          <a:xfrm>
            <a:off x="627636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3" name="Google Shape;1023;p184"/>
          <p:cNvSpPr txBox="1">
            <a:spLocks noGrp="1"/>
          </p:cNvSpPr>
          <p:nvPr>
            <p:ph type="body" idx="4"/>
          </p:nvPr>
        </p:nvSpPr>
        <p:spPr>
          <a:xfrm>
            <a:off x="919308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24" name="Google Shape;1024;p184"/>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25" name="Google Shape;1025;p18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1026"/>
        <p:cNvGrpSpPr/>
        <p:nvPr/>
      </p:nvGrpSpPr>
      <p:grpSpPr>
        <a:xfrm>
          <a:off x="0" y="0"/>
          <a:ext cx="0" cy="0"/>
          <a:chOff x="0" y="0"/>
          <a:chExt cx="0" cy="0"/>
        </a:xfrm>
      </p:grpSpPr>
      <p:sp>
        <p:nvSpPr>
          <p:cNvPr id="1027" name="Google Shape;1027;p185"/>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28" name="Google Shape;1028;p185"/>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29" name="Google Shape;1029;p185"/>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30" name="Google Shape;1030;p185"/>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31" name="Google Shape;1031;p185"/>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2" name="Google Shape;1032;p185"/>
          <p:cNvSpPr txBox="1">
            <a:spLocks noGrp="1"/>
          </p:cNvSpPr>
          <p:nvPr>
            <p:ph type="body" idx="2"/>
          </p:nvPr>
        </p:nvSpPr>
        <p:spPr>
          <a:xfrm>
            <a:off x="335963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3" name="Google Shape;1033;p185"/>
          <p:cNvSpPr txBox="1">
            <a:spLocks noGrp="1"/>
          </p:cNvSpPr>
          <p:nvPr>
            <p:ph type="body" idx="3"/>
          </p:nvPr>
        </p:nvSpPr>
        <p:spPr>
          <a:xfrm>
            <a:off x="627636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4" name="Google Shape;1034;p185"/>
          <p:cNvSpPr txBox="1">
            <a:spLocks noGrp="1"/>
          </p:cNvSpPr>
          <p:nvPr>
            <p:ph type="body" idx="4"/>
          </p:nvPr>
        </p:nvSpPr>
        <p:spPr>
          <a:xfrm>
            <a:off x="919308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035" name="Google Shape;1035;p18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36" name="Google Shape;1036;p18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1037"/>
        <p:cNvGrpSpPr/>
        <p:nvPr/>
      </p:nvGrpSpPr>
      <p:grpSpPr>
        <a:xfrm>
          <a:off x="0" y="0"/>
          <a:ext cx="0" cy="0"/>
          <a:chOff x="0" y="0"/>
          <a:chExt cx="0" cy="0"/>
        </a:xfrm>
      </p:grpSpPr>
      <p:sp>
        <p:nvSpPr>
          <p:cNvPr id="1038" name="Google Shape;1038;p186"/>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39" name="Google Shape;1039;p186"/>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40" name="Google Shape;1040;p18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41" name="Google Shape;1041;p186"/>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042" name="Google Shape;1042;p186"/>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43" name="Google Shape;1043;p186"/>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a:t>
            </a:r>
            <a:r>
              <a:rPr lang="en-GB" sz="1200">
                <a:solidFill>
                  <a:schemeClr val="dk1"/>
                </a:solidFill>
              </a:rPr>
              <a:t>se</a:t>
            </a:r>
            <a:endParaRPr sz="1200">
              <a:solidFill>
                <a:schemeClr val="dk1"/>
              </a:solidFill>
              <a:latin typeface="Arial"/>
              <a:ea typeface="Arial"/>
              <a:cs typeface="Arial"/>
              <a:sym typeface="Arial"/>
            </a:endParaRPr>
          </a:p>
        </p:txBody>
      </p:sp>
    </p:spTree>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1044"/>
        <p:cNvGrpSpPr/>
        <p:nvPr/>
      </p:nvGrpSpPr>
      <p:grpSpPr>
        <a:xfrm>
          <a:off x="0" y="0"/>
          <a:ext cx="0" cy="0"/>
          <a:chOff x="0" y="0"/>
          <a:chExt cx="0" cy="0"/>
        </a:xfrm>
      </p:grpSpPr>
      <p:sp>
        <p:nvSpPr>
          <p:cNvPr id="1045" name="Google Shape;1045;p187"/>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46" name="Google Shape;1046;p187"/>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47" name="Google Shape;1047;p18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48" name="Google Shape;1048;p187"/>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049" name="Google Shape;1049;p18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50" name="Google Shape;1050;p187"/>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a:t>
            </a:r>
            <a:r>
              <a:rPr lang="en-GB" sz="1200">
                <a:solidFill>
                  <a:schemeClr val="lt1"/>
                </a:solidFill>
              </a:rPr>
              <a:t>se</a:t>
            </a:r>
            <a:endParaRPr sz="1200">
              <a:solidFill>
                <a:schemeClr val="lt1"/>
              </a:solidFill>
              <a:latin typeface="Arial"/>
              <a:ea typeface="Arial"/>
              <a:cs typeface="Arial"/>
              <a:sym typeface="Arial"/>
            </a:endParaRPr>
          </a:p>
        </p:txBody>
      </p:sp>
    </p:spTree>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1051"/>
        <p:cNvGrpSpPr/>
        <p:nvPr/>
      </p:nvGrpSpPr>
      <p:grpSpPr>
        <a:xfrm>
          <a:off x="0" y="0"/>
          <a:ext cx="0" cy="0"/>
          <a:chOff x="0" y="0"/>
          <a:chExt cx="0" cy="0"/>
        </a:xfrm>
      </p:grpSpPr>
      <p:grpSp>
        <p:nvGrpSpPr>
          <p:cNvPr id="1052" name="Google Shape;1052;p188"/>
          <p:cNvGrpSpPr/>
          <p:nvPr/>
        </p:nvGrpSpPr>
        <p:grpSpPr>
          <a:xfrm>
            <a:off x="0" y="0"/>
            <a:ext cx="8914102" cy="6858001"/>
            <a:chOff x="0" y="0"/>
            <a:chExt cx="8914102" cy="6858001"/>
          </a:xfrm>
        </p:grpSpPr>
        <p:sp>
          <p:nvSpPr>
            <p:cNvPr id="1053" name="Google Shape;1053;p188"/>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054" name="Google Shape;1054;p188"/>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055" name="Google Shape;1055;p188"/>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56" name="Google Shape;1056;p188"/>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1057"/>
        <p:cNvGrpSpPr/>
        <p:nvPr/>
      </p:nvGrpSpPr>
      <p:grpSpPr>
        <a:xfrm>
          <a:off x="0" y="0"/>
          <a:ext cx="0" cy="0"/>
          <a:chOff x="0" y="0"/>
          <a:chExt cx="0" cy="0"/>
        </a:xfrm>
      </p:grpSpPr>
      <p:sp>
        <p:nvSpPr>
          <p:cNvPr id="1058" name="Google Shape;1058;p189"/>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59" name="Google Shape;1059;p189"/>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60" name="Google Shape;1060;p18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61" name="Google Shape;1061;p189"/>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1062"/>
        <p:cNvGrpSpPr/>
        <p:nvPr/>
      </p:nvGrpSpPr>
      <p:grpSpPr>
        <a:xfrm>
          <a:off x="0" y="0"/>
          <a:ext cx="0" cy="0"/>
          <a:chOff x="0" y="0"/>
          <a:chExt cx="0" cy="0"/>
        </a:xfrm>
      </p:grpSpPr>
      <p:sp>
        <p:nvSpPr>
          <p:cNvPr id="1063" name="Google Shape;1063;p190"/>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64" name="Google Shape;1064;p19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65" name="Google Shape;1065;p19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66" name="Google Shape;1066;p190"/>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1067"/>
        <p:cNvGrpSpPr/>
        <p:nvPr/>
      </p:nvGrpSpPr>
      <p:grpSpPr>
        <a:xfrm>
          <a:off x="0" y="0"/>
          <a:ext cx="0" cy="0"/>
          <a:chOff x="0" y="0"/>
          <a:chExt cx="0" cy="0"/>
        </a:xfrm>
      </p:grpSpPr>
      <p:sp>
        <p:nvSpPr>
          <p:cNvPr id="1068" name="Google Shape;1068;p191"/>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69" name="Google Shape;1069;p191"/>
          <p:cNvSpPr txBox="1">
            <a:spLocks noGrp="1"/>
          </p:cNvSpPr>
          <p:nvPr>
            <p:ph type="body" idx="2"/>
          </p:nvPr>
        </p:nvSpPr>
        <p:spPr>
          <a:xfrm>
            <a:off x="6275388" y="2103437"/>
            <a:ext cx="5473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70" name="Google Shape;1070;p191"/>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71" name="Google Shape;1071;p19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72" name="Google Shape;1072;p191"/>
          <p:cNvSpPr txBox="1">
            <a:spLocks noGrp="1"/>
          </p:cNvSpPr>
          <p:nvPr>
            <p:ph type="subTitle" idx="3"/>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1073"/>
        <p:cNvGrpSpPr/>
        <p:nvPr/>
      </p:nvGrpSpPr>
      <p:grpSpPr>
        <a:xfrm>
          <a:off x="0" y="0"/>
          <a:ext cx="0" cy="0"/>
          <a:chOff x="0" y="0"/>
          <a:chExt cx="0" cy="0"/>
        </a:xfrm>
      </p:grpSpPr>
      <p:sp>
        <p:nvSpPr>
          <p:cNvPr id="1074" name="Google Shape;1074;p19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075" name="Google Shape;1075;p192"/>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76" name="Google Shape;1076;p192"/>
          <p:cNvSpPr txBox="1">
            <a:spLocks noGrp="1"/>
          </p:cNvSpPr>
          <p:nvPr>
            <p:ph type="title"/>
          </p:nvPr>
        </p:nvSpPr>
        <p:spPr>
          <a:xfrm>
            <a:off x="442914" y="430514"/>
            <a:ext cx="53178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77" name="Google Shape;1077;p19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78" name="Google Shape;1078;p192"/>
          <p:cNvSpPr txBox="1">
            <a:spLocks noGrp="1"/>
          </p:cNvSpPr>
          <p:nvPr>
            <p:ph type="subTitle" idx="2"/>
          </p:nvPr>
        </p:nvSpPr>
        <p:spPr>
          <a:xfrm>
            <a:off x="442912" y="933433"/>
            <a:ext cx="53178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121"/>
        <p:cNvGrpSpPr/>
        <p:nvPr/>
      </p:nvGrpSpPr>
      <p:grpSpPr>
        <a:xfrm>
          <a:off x="0" y="0"/>
          <a:ext cx="0" cy="0"/>
          <a:chOff x="0" y="0"/>
          <a:chExt cx="0" cy="0"/>
        </a:xfrm>
      </p:grpSpPr>
      <p:sp>
        <p:nvSpPr>
          <p:cNvPr id="122" name="Google Shape;122;p20"/>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3" name="Google Shape;123;p20"/>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1079"/>
        <p:cNvGrpSpPr/>
        <p:nvPr/>
      </p:nvGrpSpPr>
      <p:grpSpPr>
        <a:xfrm>
          <a:off x="0" y="0"/>
          <a:ext cx="0" cy="0"/>
          <a:chOff x="0" y="0"/>
          <a:chExt cx="0" cy="0"/>
        </a:xfrm>
      </p:grpSpPr>
      <p:sp>
        <p:nvSpPr>
          <p:cNvPr id="1080" name="Google Shape;1080;p193"/>
          <p:cNvSpPr txBox="1">
            <a:spLocks noGrp="1"/>
          </p:cNvSpPr>
          <p:nvPr>
            <p:ph type="body" idx="1"/>
          </p:nvPr>
        </p:nvSpPr>
        <p:spPr>
          <a:xfrm>
            <a:off x="442913"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1" name="Google Shape;1081;p193"/>
          <p:cNvSpPr txBox="1">
            <a:spLocks noGrp="1"/>
          </p:cNvSpPr>
          <p:nvPr>
            <p:ph type="body" idx="2"/>
          </p:nvPr>
        </p:nvSpPr>
        <p:spPr>
          <a:xfrm>
            <a:off x="4332288"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2" name="Google Shape;1082;p193"/>
          <p:cNvSpPr txBox="1">
            <a:spLocks noGrp="1"/>
          </p:cNvSpPr>
          <p:nvPr>
            <p:ph type="body" idx="3"/>
          </p:nvPr>
        </p:nvSpPr>
        <p:spPr>
          <a:xfrm>
            <a:off x="8220076" y="2103439"/>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3" name="Google Shape;1083;p193"/>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84" name="Google Shape;1084;p19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85" name="Google Shape;1085;p193"/>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1086"/>
        <p:cNvGrpSpPr/>
        <p:nvPr/>
      </p:nvGrpSpPr>
      <p:grpSpPr>
        <a:xfrm>
          <a:off x="0" y="0"/>
          <a:ext cx="0" cy="0"/>
          <a:chOff x="0" y="0"/>
          <a:chExt cx="0" cy="0"/>
        </a:xfrm>
      </p:grpSpPr>
      <p:sp>
        <p:nvSpPr>
          <p:cNvPr id="1087" name="Google Shape;1087;p194"/>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8" name="Google Shape;1088;p194"/>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89" name="Google Shape;1089;p194"/>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0" name="Google Shape;1090;p194"/>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1" name="Google Shape;1091;p19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092" name="Google Shape;1092;p19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093" name="Google Shape;1093;p194"/>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1094"/>
        <p:cNvGrpSpPr/>
        <p:nvPr/>
      </p:nvGrpSpPr>
      <p:grpSpPr>
        <a:xfrm>
          <a:off x="0" y="0"/>
          <a:ext cx="0" cy="0"/>
          <a:chOff x="0" y="0"/>
          <a:chExt cx="0" cy="0"/>
        </a:xfrm>
      </p:grpSpPr>
      <p:sp>
        <p:nvSpPr>
          <p:cNvPr id="1095" name="Google Shape;1095;p195"/>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6" name="Google Shape;1096;p195"/>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7" name="Google Shape;1097;p195"/>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8" name="Google Shape;1098;p195"/>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099" name="Google Shape;1099;p195"/>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00" name="Google Shape;1100;p195"/>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01" name="Google Shape;1101;p19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02" name="Google Shape;1102;p195"/>
          <p:cNvSpPr txBox="1">
            <a:spLocks noGrp="1"/>
          </p:cNvSpPr>
          <p:nvPr>
            <p:ph type="subTitle" idx="6"/>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1103"/>
        <p:cNvGrpSpPr/>
        <p:nvPr/>
      </p:nvGrpSpPr>
      <p:grpSpPr>
        <a:xfrm>
          <a:off x="0" y="0"/>
          <a:ext cx="0" cy="0"/>
          <a:chOff x="0" y="0"/>
          <a:chExt cx="0" cy="0"/>
        </a:xfrm>
      </p:grpSpPr>
      <p:sp>
        <p:nvSpPr>
          <p:cNvPr id="1104" name="Google Shape;1104;p196"/>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05" name="Google Shape;1105;p196"/>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06" name="Google Shape;1106;p196"/>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07" name="Google Shape;1107;p196"/>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08" name="Google Shape;1108;p196"/>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09" name="Google Shape;1109;p196"/>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0" name="Google Shape;1110;p19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11" name="Google Shape;1111;p19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12" name="Google Shape;1112;p196"/>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1113"/>
        <p:cNvGrpSpPr/>
        <p:nvPr/>
      </p:nvGrpSpPr>
      <p:grpSpPr>
        <a:xfrm>
          <a:off x="0" y="0"/>
          <a:ext cx="0" cy="0"/>
          <a:chOff x="0" y="0"/>
          <a:chExt cx="0" cy="0"/>
        </a:xfrm>
      </p:grpSpPr>
      <p:sp>
        <p:nvSpPr>
          <p:cNvPr id="1114" name="Google Shape;1114;p197"/>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5" name="Google Shape;1115;p197"/>
          <p:cNvSpPr txBox="1">
            <a:spLocks noGrp="1"/>
          </p:cNvSpPr>
          <p:nvPr>
            <p:ph type="body" idx="2"/>
          </p:nvPr>
        </p:nvSpPr>
        <p:spPr>
          <a:xfrm>
            <a:off x="3358198"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6" name="Google Shape;1116;p197"/>
          <p:cNvSpPr txBox="1">
            <a:spLocks noGrp="1"/>
          </p:cNvSpPr>
          <p:nvPr>
            <p:ph type="body" idx="3"/>
          </p:nvPr>
        </p:nvSpPr>
        <p:spPr>
          <a:xfrm>
            <a:off x="6273483"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7" name="Google Shape;1117;p197"/>
          <p:cNvSpPr txBox="1">
            <a:spLocks noGrp="1"/>
          </p:cNvSpPr>
          <p:nvPr>
            <p:ph type="body" idx="4"/>
          </p:nvPr>
        </p:nvSpPr>
        <p:spPr>
          <a:xfrm>
            <a:off x="9188767" y="3429000"/>
            <a:ext cx="2560200" cy="2743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300"/>
              </a:spcBef>
              <a:spcAft>
                <a:spcPts val="3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18" name="Google Shape;1118;p19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19" name="Google Shape;1119;p19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20" name="Google Shape;1120;p197"/>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1121"/>
        <p:cNvGrpSpPr/>
        <p:nvPr/>
      </p:nvGrpSpPr>
      <p:grpSpPr>
        <a:xfrm>
          <a:off x="0" y="0"/>
          <a:ext cx="0" cy="0"/>
          <a:chOff x="0" y="0"/>
          <a:chExt cx="0" cy="0"/>
        </a:xfrm>
      </p:grpSpPr>
      <p:sp>
        <p:nvSpPr>
          <p:cNvPr id="1122" name="Google Shape;1122;p198"/>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3" name="Google Shape;1123;p198"/>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4" name="Google Shape;1124;p198"/>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5" name="Google Shape;1125;p198"/>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126" name="Google Shape;1126;p198"/>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27" name="Google Shape;1127;p198"/>
          <p:cNvSpPr txBox="1">
            <a:spLocks noGrp="1"/>
          </p:cNvSpPr>
          <p:nvPr>
            <p:ph type="body" idx="2"/>
          </p:nvPr>
        </p:nvSpPr>
        <p:spPr>
          <a:xfrm>
            <a:off x="335819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28" name="Google Shape;1128;p198"/>
          <p:cNvSpPr txBox="1">
            <a:spLocks noGrp="1"/>
          </p:cNvSpPr>
          <p:nvPr>
            <p:ph type="body" idx="3"/>
          </p:nvPr>
        </p:nvSpPr>
        <p:spPr>
          <a:xfrm>
            <a:off x="627348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29" name="Google Shape;1129;p198"/>
          <p:cNvSpPr txBox="1">
            <a:spLocks noGrp="1"/>
          </p:cNvSpPr>
          <p:nvPr>
            <p:ph type="body" idx="4"/>
          </p:nvPr>
        </p:nvSpPr>
        <p:spPr>
          <a:xfrm>
            <a:off x="918876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130" name="Google Shape;1130;p198"/>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31" name="Google Shape;1131;p19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32" name="Google Shape;1132;p198"/>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1133"/>
        <p:cNvGrpSpPr/>
        <p:nvPr/>
      </p:nvGrpSpPr>
      <p:grpSpPr>
        <a:xfrm>
          <a:off x="0" y="0"/>
          <a:ext cx="0" cy="0"/>
          <a:chOff x="0" y="0"/>
          <a:chExt cx="0" cy="0"/>
        </a:xfrm>
      </p:grpSpPr>
      <p:sp>
        <p:nvSpPr>
          <p:cNvPr id="1134" name="Google Shape;1134;p199"/>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135" name="Google Shape;1135;p199"/>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36" name="Google Shape;1136;p19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37" name="Google Shape;1137;p199"/>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1138"/>
        <p:cNvGrpSpPr/>
        <p:nvPr/>
      </p:nvGrpSpPr>
      <p:grpSpPr>
        <a:xfrm>
          <a:off x="0" y="0"/>
          <a:ext cx="0" cy="0"/>
          <a:chOff x="0" y="0"/>
          <a:chExt cx="0" cy="0"/>
        </a:xfrm>
      </p:grpSpPr>
      <p:sp>
        <p:nvSpPr>
          <p:cNvPr id="1139" name="Google Shape;1139;p200"/>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40"/>
        <p:cNvGrpSpPr/>
        <p:nvPr/>
      </p:nvGrpSpPr>
      <p:grpSpPr>
        <a:xfrm>
          <a:off x="0" y="0"/>
          <a:ext cx="0" cy="0"/>
          <a:chOff x="0" y="0"/>
          <a:chExt cx="0" cy="0"/>
        </a:xfrm>
      </p:grpSpPr>
      <p:sp>
        <p:nvSpPr>
          <p:cNvPr id="1141" name="Google Shape;1141;p20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1149"/>
        <p:cNvGrpSpPr/>
        <p:nvPr/>
      </p:nvGrpSpPr>
      <p:grpSpPr>
        <a:xfrm>
          <a:off x="0" y="0"/>
          <a:ext cx="0" cy="0"/>
          <a:chOff x="0" y="0"/>
          <a:chExt cx="0" cy="0"/>
        </a:xfrm>
      </p:grpSpPr>
      <p:sp>
        <p:nvSpPr>
          <p:cNvPr id="1150" name="Google Shape;1150;p203"/>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1" name="Google Shape;1151;p203"/>
          <p:cNvSpPr/>
          <p:nvPr/>
        </p:nvSpPr>
        <p:spPr>
          <a:xfrm>
            <a:off x="0" y="3429000"/>
            <a:ext cx="809640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2" name="Google Shape;1152;p203"/>
          <p:cNvSpPr/>
          <p:nvPr/>
        </p:nvSpPr>
        <p:spPr>
          <a:xfrm>
            <a:off x="8096250" y="0"/>
            <a:ext cx="409560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3" name="Google Shape;1153;p203"/>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54" name="Google Shape;1154;p203"/>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55" name="Google Shape;1155;p203"/>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23"/>
        <p:cNvGrpSpPr/>
        <p:nvPr/>
      </p:nvGrpSpPr>
      <p:grpSpPr>
        <a:xfrm>
          <a:off x="0" y="0"/>
          <a:ext cx="0" cy="0"/>
          <a:chOff x="0" y="0"/>
          <a:chExt cx="0" cy="0"/>
        </a:xfrm>
      </p:grpSpPr>
      <p:sp>
        <p:nvSpPr>
          <p:cNvPr id="24" name="Google Shape;24;p3"/>
          <p:cNvSpPr/>
          <p:nvPr/>
        </p:nvSpPr>
        <p:spPr>
          <a:xfrm>
            <a:off x="0" y="0"/>
            <a:ext cx="809625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5" name="Google Shape;25;p3"/>
          <p:cNvSpPr/>
          <p:nvPr/>
        </p:nvSpPr>
        <p:spPr>
          <a:xfrm>
            <a:off x="0" y="3429000"/>
            <a:ext cx="809625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6" name="Google Shape;26;p3"/>
          <p:cNvSpPr/>
          <p:nvPr/>
        </p:nvSpPr>
        <p:spPr>
          <a:xfrm>
            <a:off x="8096250" y="0"/>
            <a:ext cx="409575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7" name="Google Shape;27;p3"/>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 name="Google Shape;28;p3"/>
          <p:cNvSpPr txBox="1">
            <a:spLocks noGrp="1"/>
          </p:cNvSpPr>
          <p:nvPr>
            <p:ph type="subTitle" idx="1"/>
          </p:nvPr>
        </p:nvSpPr>
        <p:spPr>
          <a:xfrm>
            <a:off x="442914" y="3749040"/>
            <a:ext cx="5477256"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29" name="Google Shape;29;p3"/>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124"/>
        <p:cNvGrpSpPr/>
        <p:nvPr/>
      </p:nvGrpSpPr>
      <p:grpSpPr>
        <a:xfrm>
          <a:off x="0" y="0"/>
          <a:ext cx="0" cy="0"/>
          <a:chOff x="0" y="0"/>
          <a:chExt cx="0" cy="0"/>
        </a:xfrm>
      </p:grpSpPr>
      <p:sp>
        <p:nvSpPr>
          <p:cNvPr id="125" name="Google Shape;125;p21"/>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1156"/>
        <p:cNvGrpSpPr/>
        <p:nvPr/>
      </p:nvGrpSpPr>
      <p:grpSpPr>
        <a:xfrm>
          <a:off x="0" y="0"/>
          <a:ext cx="0" cy="0"/>
          <a:chOff x="0" y="0"/>
          <a:chExt cx="0" cy="0"/>
        </a:xfrm>
      </p:grpSpPr>
      <p:sp>
        <p:nvSpPr>
          <p:cNvPr id="1157" name="Google Shape;1157;p204"/>
          <p:cNvSpPr/>
          <p:nvPr/>
        </p:nvSpPr>
        <p:spPr>
          <a:xfrm>
            <a:off x="0" y="0"/>
            <a:ext cx="809640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8" name="Google Shape;1158;p204"/>
          <p:cNvSpPr/>
          <p:nvPr/>
        </p:nvSpPr>
        <p:spPr>
          <a:xfrm>
            <a:off x="0" y="3429000"/>
            <a:ext cx="80964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59" name="Google Shape;1159;p204"/>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60" name="Google Shape;1160;p204"/>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61" name="Google Shape;1161;p204"/>
          <p:cNvSpPr txBox="1">
            <a:spLocks noGrp="1"/>
          </p:cNvSpPr>
          <p:nvPr>
            <p:ph type="subTitle" idx="1"/>
          </p:nvPr>
        </p:nvSpPr>
        <p:spPr>
          <a:xfrm>
            <a:off x="442914" y="3749040"/>
            <a:ext cx="54774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62" name="Google Shape;1162;p204"/>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1163"/>
        <p:cNvGrpSpPr/>
        <p:nvPr/>
      </p:nvGrpSpPr>
      <p:grpSpPr>
        <a:xfrm>
          <a:off x="0" y="0"/>
          <a:ext cx="0" cy="0"/>
          <a:chOff x="0" y="0"/>
          <a:chExt cx="0" cy="0"/>
        </a:xfrm>
      </p:grpSpPr>
      <p:sp>
        <p:nvSpPr>
          <p:cNvPr id="1164" name="Google Shape;1164;p205"/>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65" name="Google Shape;1165;p205"/>
          <p:cNvSpPr/>
          <p:nvPr/>
        </p:nvSpPr>
        <p:spPr>
          <a:xfrm>
            <a:off x="0" y="3429000"/>
            <a:ext cx="809640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1166" name="Google Shape;1166;p205"/>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67" name="Google Shape;1167;p205"/>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68" name="Google Shape;1168;p205"/>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69" name="Google Shape;1169;p205"/>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1170"/>
        <p:cNvGrpSpPr/>
        <p:nvPr/>
      </p:nvGrpSpPr>
      <p:grpSpPr>
        <a:xfrm>
          <a:off x="0" y="0"/>
          <a:ext cx="0" cy="0"/>
          <a:chOff x="0" y="0"/>
          <a:chExt cx="0" cy="0"/>
        </a:xfrm>
      </p:grpSpPr>
      <p:sp>
        <p:nvSpPr>
          <p:cNvPr id="1171" name="Google Shape;1171;p206"/>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72" name="Google Shape;1172;p206"/>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73" name="Google Shape;1173;p206"/>
          <p:cNvPicPr preferRelativeResize="0"/>
          <p:nvPr/>
        </p:nvPicPr>
        <p:blipFill rotWithShape="1">
          <a:blip r:embed="rId2">
            <a:alphaModFix/>
          </a:blip>
          <a:srcRect/>
          <a:stretch/>
        </p:blipFill>
        <p:spPr>
          <a:xfrm>
            <a:off x="185139" y="5330952"/>
            <a:ext cx="1636775" cy="1351183"/>
          </a:xfrm>
          <a:prstGeom prst="rect">
            <a:avLst/>
          </a:prstGeom>
          <a:noFill/>
          <a:ln>
            <a:noFill/>
          </a:ln>
        </p:spPr>
      </p:pic>
    </p:spTree>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1174"/>
        <p:cNvGrpSpPr/>
        <p:nvPr/>
      </p:nvGrpSpPr>
      <p:grpSpPr>
        <a:xfrm>
          <a:off x="0" y="0"/>
          <a:ext cx="0" cy="0"/>
          <a:chOff x="0" y="0"/>
          <a:chExt cx="0" cy="0"/>
        </a:xfrm>
      </p:grpSpPr>
      <p:sp>
        <p:nvSpPr>
          <p:cNvPr id="1175" name="Google Shape;1175;p207"/>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76" name="Google Shape;1176;p207"/>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1177" name="Google Shape;1177;p207"/>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1178"/>
        <p:cNvGrpSpPr/>
        <p:nvPr/>
      </p:nvGrpSpPr>
      <p:grpSpPr>
        <a:xfrm>
          <a:off x="0" y="0"/>
          <a:ext cx="0" cy="0"/>
          <a:chOff x="0" y="0"/>
          <a:chExt cx="0" cy="0"/>
        </a:xfrm>
      </p:grpSpPr>
      <p:sp>
        <p:nvSpPr>
          <p:cNvPr id="1179" name="Google Shape;1179;p208"/>
          <p:cNvSpPr/>
          <p:nvPr/>
        </p:nvSpPr>
        <p:spPr>
          <a:xfrm>
            <a:off x="6096000" y="0"/>
            <a:ext cx="6096000" cy="45759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80" name="Google Shape;1180;p208"/>
          <p:cNvSpPr/>
          <p:nvPr/>
        </p:nvSpPr>
        <p:spPr>
          <a:xfrm>
            <a:off x="0" y="0"/>
            <a:ext cx="6096000" cy="45759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1" name="Google Shape;1181;p208"/>
          <p:cNvSpPr/>
          <p:nvPr/>
        </p:nvSpPr>
        <p:spPr>
          <a:xfrm>
            <a:off x="0" y="4575812"/>
            <a:ext cx="6096000" cy="22821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2" name="Google Shape;1182;p208"/>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83" name="Google Shape;1183;p208"/>
          <p:cNvSpPr txBox="1">
            <a:spLocks noGrp="1"/>
          </p:cNvSpPr>
          <p:nvPr>
            <p:ph type="subTitle" idx="1"/>
          </p:nvPr>
        </p:nvSpPr>
        <p:spPr>
          <a:xfrm>
            <a:off x="442913" y="5101594"/>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84" name="Google Shape;1184;p208"/>
          <p:cNvPicPr preferRelativeResize="0"/>
          <p:nvPr/>
        </p:nvPicPr>
        <p:blipFill rotWithShape="1">
          <a:blip r:embed="rId2">
            <a:alphaModFix/>
          </a:blip>
          <a:srcRect/>
          <a:stretch/>
        </p:blipFill>
        <p:spPr>
          <a:xfrm>
            <a:off x="10337737" y="5330952"/>
            <a:ext cx="1636775" cy="1351186"/>
          </a:xfrm>
          <a:prstGeom prst="rect">
            <a:avLst/>
          </a:prstGeom>
          <a:noFill/>
          <a:ln>
            <a:noFill/>
          </a:ln>
        </p:spPr>
      </p:pic>
    </p:spTree>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185"/>
        <p:cNvGrpSpPr/>
        <p:nvPr/>
      </p:nvGrpSpPr>
      <p:grpSpPr>
        <a:xfrm>
          <a:off x="0" y="0"/>
          <a:ext cx="0" cy="0"/>
          <a:chOff x="0" y="0"/>
          <a:chExt cx="0" cy="0"/>
        </a:xfrm>
      </p:grpSpPr>
      <p:sp>
        <p:nvSpPr>
          <p:cNvPr id="1186" name="Google Shape;1186;p209"/>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1187" name="Google Shape;1187;p209"/>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8" name="Google Shape;1188;p209"/>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89" name="Google Shape;1189;p209"/>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90" name="Google Shape;1190;p209"/>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1191" name="Google Shape;1191;p209"/>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1192"/>
        <p:cNvGrpSpPr/>
        <p:nvPr/>
      </p:nvGrpSpPr>
      <p:grpSpPr>
        <a:xfrm>
          <a:off x="0" y="0"/>
          <a:ext cx="0" cy="0"/>
          <a:chOff x="0" y="0"/>
          <a:chExt cx="0" cy="0"/>
        </a:xfrm>
      </p:grpSpPr>
      <p:grpSp>
        <p:nvGrpSpPr>
          <p:cNvPr id="1193" name="Google Shape;1193;p210"/>
          <p:cNvGrpSpPr/>
          <p:nvPr/>
        </p:nvGrpSpPr>
        <p:grpSpPr>
          <a:xfrm>
            <a:off x="-1" y="-1"/>
            <a:ext cx="12191893" cy="6857975"/>
            <a:chOff x="-1" y="-1"/>
            <a:chExt cx="12191893" cy="6857975"/>
          </a:xfrm>
        </p:grpSpPr>
        <p:grpSp>
          <p:nvGrpSpPr>
            <p:cNvPr id="1194" name="Google Shape;1194;p210"/>
            <p:cNvGrpSpPr/>
            <p:nvPr/>
          </p:nvGrpSpPr>
          <p:grpSpPr>
            <a:xfrm>
              <a:off x="-1" y="-1"/>
              <a:ext cx="12191893" cy="6857975"/>
              <a:chOff x="152400" y="152400"/>
              <a:chExt cx="12196772" cy="6862779"/>
            </a:xfrm>
          </p:grpSpPr>
          <p:sp>
            <p:nvSpPr>
              <p:cNvPr id="1195" name="Google Shape;1195;p210"/>
              <p:cNvSpPr/>
              <p:nvPr/>
            </p:nvSpPr>
            <p:spPr>
              <a:xfrm>
                <a:off x="152400" y="3775075"/>
                <a:ext cx="9142419" cy="777876"/>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96" name="Google Shape;1196;p210"/>
              <p:cNvSpPr/>
              <p:nvPr/>
            </p:nvSpPr>
            <p:spPr>
              <a:xfrm>
                <a:off x="152400" y="152400"/>
                <a:ext cx="12196772" cy="6862779"/>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pic>
          <p:nvPicPr>
            <p:cNvPr id="1197" name="Google Shape;1197;p210"/>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198" name="Google Shape;1198;p210"/>
          <p:cNvSpPr txBox="1">
            <a:spLocks noGrp="1"/>
          </p:cNvSpPr>
          <p:nvPr>
            <p:ph type="subTitle" idx="1"/>
          </p:nvPr>
        </p:nvSpPr>
        <p:spPr>
          <a:xfrm>
            <a:off x="442914" y="3713607"/>
            <a:ext cx="5473800" cy="5922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199" name="Google Shape;1199;p210"/>
          <p:cNvSpPr txBox="1">
            <a:spLocks noGrp="1"/>
          </p:cNvSpPr>
          <p:nvPr>
            <p:ph type="ctrTitle"/>
          </p:nvPr>
        </p:nvSpPr>
        <p:spPr>
          <a:xfrm>
            <a:off x="442914"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1200"/>
        <p:cNvGrpSpPr/>
        <p:nvPr/>
      </p:nvGrpSpPr>
      <p:grpSpPr>
        <a:xfrm>
          <a:off x="0" y="0"/>
          <a:ext cx="0" cy="0"/>
          <a:chOff x="0" y="0"/>
          <a:chExt cx="0" cy="0"/>
        </a:xfrm>
      </p:grpSpPr>
      <p:grpSp>
        <p:nvGrpSpPr>
          <p:cNvPr id="1201" name="Google Shape;1201;p211"/>
          <p:cNvGrpSpPr/>
          <p:nvPr/>
        </p:nvGrpSpPr>
        <p:grpSpPr>
          <a:xfrm>
            <a:off x="0" y="0"/>
            <a:ext cx="12192000" cy="6858000"/>
            <a:chOff x="0" y="0"/>
            <a:chExt cx="12192000" cy="6858000"/>
          </a:xfrm>
        </p:grpSpPr>
        <p:sp>
          <p:nvSpPr>
            <p:cNvPr id="1202" name="Google Shape;1202;p211"/>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03" name="Google Shape;1203;p211"/>
            <p:cNvPicPr preferRelativeResize="0"/>
            <p:nvPr/>
          </p:nvPicPr>
          <p:blipFill rotWithShape="1">
            <a:blip r:embed="rId2">
              <a:alphaModFix/>
            </a:blip>
            <a:srcRect/>
            <a:stretch/>
          </p:blipFill>
          <p:spPr>
            <a:xfrm>
              <a:off x="185139" y="5330952"/>
              <a:ext cx="1636775" cy="1351186"/>
            </a:xfrm>
            <a:prstGeom prst="rect">
              <a:avLst/>
            </a:prstGeom>
            <a:noFill/>
            <a:ln>
              <a:noFill/>
            </a:ln>
          </p:spPr>
        </p:pic>
      </p:grpSp>
      <p:sp>
        <p:nvSpPr>
          <p:cNvPr id="1204" name="Google Shape;1204;p211"/>
          <p:cNvSpPr txBox="1">
            <a:spLocks noGrp="1"/>
          </p:cNvSpPr>
          <p:nvPr>
            <p:ph type="subTitle" idx="1"/>
          </p:nvPr>
        </p:nvSpPr>
        <p:spPr>
          <a:xfrm>
            <a:off x="442913" y="3713607"/>
            <a:ext cx="5473800" cy="5943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205" name="Google Shape;1205;p211"/>
          <p:cNvSpPr txBox="1">
            <a:spLocks noGrp="1"/>
          </p:cNvSpPr>
          <p:nvPr>
            <p:ph type="ctrTitle"/>
          </p:nvPr>
        </p:nvSpPr>
        <p:spPr>
          <a:xfrm>
            <a:off x="442912"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1206"/>
        <p:cNvGrpSpPr/>
        <p:nvPr/>
      </p:nvGrpSpPr>
      <p:grpSpPr>
        <a:xfrm>
          <a:off x="0" y="0"/>
          <a:ext cx="0" cy="0"/>
          <a:chOff x="0" y="0"/>
          <a:chExt cx="0" cy="0"/>
        </a:xfrm>
      </p:grpSpPr>
      <p:sp>
        <p:nvSpPr>
          <p:cNvPr id="1207" name="Google Shape;1207;p212"/>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1208" name="Google Shape;1208;p212"/>
          <p:cNvGrpSpPr/>
          <p:nvPr/>
        </p:nvGrpSpPr>
        <p:grpSpPr>
          <a:xfrm>
            <a:off x="0" y="0"/>
            <a:ext cx="12192000" cy="6858000"/>
            <a:chOff x="0" y="0"/>
            <a:chExt cx="12192000" cy="6858000"/>
          </a:xfrm>
        </p:grpSpPr>
        <p:sp>
          <p:nvSpPr>
            <p:cNvPr id="1209" name="Google Shape;1209;p212"/>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10" name="Google Shape;1210;p212"/>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11" name="Google Shape;1211;p212"/>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12" name="Google Shape;1212;p212"/>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1213"/>
        <p:cNvGrpSpPr/>
        <p:nvPr/>
      </p:nvGrpSpPr>
      <p:grpSpPr>
        <a:xfrm>
          <a:off x="0" y="0"/>
          <a:ext cx="0" cy="0"/>
          <a:chOff x="0" y="0"/>
          <a:chExt cx="0" cy="0"/>
        </a:xfrm>
      </p:grpSpPr>
      <p:sp>
        <p:nvSpPr>
          <p:cNvPr id="1214" name="Google Shape;1214;p213"/>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1215" name="Google Shape;1215;p213"/>
          <p:cNvGrpSpPr/>
          <p:nvPr/>
        </p:nvGrpSpPr>
        <p:grpSpPr>
          <a:xfrm>
            <a:off x="0" y="0"/>
            <a:ext cx="12192000" cy="6858000"/>
            <a:chOff x="0" y="0"/>
            <a:chExt cx="12192000" cy="6858000"/>
          </a:xfrm>
        </p:grpSpPr>
        <p:sp>
          <p:nvSpPr>
            <p:cNvPr id="1216" name="Google Shape;1216;p213"/>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17" name="Google Shape;1217;p213"/>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18" name="Google Shape;1218;p213"/>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19" name="Google Shape;1219;p213"/>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126"/>
        <p:cNvGrpSpPr/>
        <p:nvPr/>
      </p:nvGrpSpPr>
      <p:grpSpPr>
        <a:xfrm>
          <a:off x="0" y="0"/>
          <a:ext cx="0" cy="0"/>
          <a:chOff x="0" y="0"/>
          <a:chExt cx="0" cy="0"/>
        </a:xfrm>
      </p:grpSpPr>
      <p:sp>
        <p:nvSpPr>
          <p:cNvPr id="127" name="Google Shape;127;p22"/>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1220"/>
        <p:cNvGrpSpPr/>
        <p:nvPr/>
      </p:nvGrpSpPr>
      <p:grpSpPr>
        <a:xfrm>
          <a:off x="0" y="0"/>
          <a:ext cx="0" cy="0"/>
          <a:chOff x="0" y="0"/>
          <a:chExt cx="0" cy="0"/>
        </a:xfrm>
      </p:grpSpPr>
      <p:grpSp>
        <p:nvGrpSpPr>
          <p:cNvPr id="1221" name="Google Shape;1221;p214"/>
          <p:cNvGrpSpPr/>
          <p:nvPr/>
        </p:nvGrpSpPr>
        <p:grpSpPr>
          <a:xfrm>
            <a:off x="0" y="0"/>
            <a:ext cx="8914102" cy="6858001"/>
            <a:chOff x="0" y="0"/>
            <a:chExt cx="8914102" cy="6858001"/>
          </a:xfrm>
        </p:grpSpPr>
        <p:sp>
          <p:nvSpPr>
            <p:cNvPr id="1222" name="Google Shape;1222;p214"/>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23" name="Google Shape;1223;p214"/>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24" name="Google Shape;1224;p214"/>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25" name="Google Shape;1225;p214"/>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1226"/>
        <p:cNvGrpSpPr/>
        <p:nvPr/>
      </p:nvGrpSpPr>
      <p:grpSpPr>
        <a:xfrm>
          <a:off x="0" y="0"/>
          <a:ext cx="0" cy="0"/>
          <a:chOff x="0" y="0"/>
          <a:chExt cx="0" cy="0"/>
        </a:xfrm>
      </p:grpSpPr>
      <p:grpSp>
        <p:nvGrpSpPr>
          <p:cNvPr id="1227" name="Google Shape;1227;p215"/>
          <p:cNvGrpSpPr/>
          <p:nvPr/>
        </p:nvGrpSpPr>
        <p:grpSpPr>
          <a:xfrm>
            <a:off x="0" y="0"/>
            <a:ext cx="8914102" cy="6858001"/>
            <a:chOff x="0" y="0"/>
            <a:chExt cx="8914102" cy="6858001"/>
          </a:xfrm>
        </p:grpSpPr>
        <p:sp>
          <p:nvSpPr>
            <p:cNvPr id="1228" name="Google Shape;1228;p215"/>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29" name="Google Shape;1229;p215"/>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30" name="Google Shape;1230;p215"/>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31" name="Google Shape;1231;p215"/>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1232"/>
        <p:cNvGrpSpPr/>
        <p:nvPr/>
      </p:nvGrpSpPr>
      <p:grpSpPr>
        <a:xfrm>
          <a:off x="0" y="0"/>
          <a:ext cx="0" cy="0"/>
          <a:chOff x="0" y="0"/>
          <a:chExt cx="0" cy="0"/>
        </a:xfrm>
      </p:grpSpPr>
      <p:grpSp>
        <p:nvGrpSpPr>
          <p:cNvPr id="1233" name="Google Shape;1233;p216"/>
          <p:cNvGrpSpPr/>
          <p:nvPr/>
        </p:nvGrpSpPr>
        <p:grpSpPr>
          <a:xfrm>
            <a:off x="0" y="0"/>
            <a:ext cx="8914102" cy="6858001"/>
            <a:chOff x="0" y="0"/>
            <a:chExt cx="8914102" cy="6858001"/>
          </a:xfrm>
        </p:grpSpPr>
        <p:sp>
          <p:nvSpPr>
            <p:cNvPr id="1234" name="Google Shape;1234;p216"/>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235" name="Google Shape;1235;p216"/>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236" name="Google Shape;1236;p216"/>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37" name="Google Shape;1237;p216"/>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1238"/>
        <p:cNvGrpSpPr/>
        <p:nvPr/>
      </p:nvGrpSpPr>
      <p:grpSpPr>
        <a:xfrm>
          <a:off x="0" y="0"/>
          <a:ext cx="0" cy="0"/>
          <a:chOff x="0" y="0"/>
          <a:chExt cx="0" cy="0"/>
        </a:xfrm>
      </p:grpSpPr>
      <p:sp>
        <p:nvSpPr>
          <p:cNvPr id="1239" name="Google Shape;1239;p217"/>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240" name="Google Shape;1240;p217"/>
          <p:cNvSpPr txBox="1">
            <a:spLocks noGrp="1"/>
          </p:cNvSpPr>
          <p:nvPr>
            <p:ph type="ctrTitle"/>
          </p:nvPr>
        </p:nvSpPr>
        <p:spPr>
          <a:xfrm>
            <a:off x="442914" y="750888"/>
            <a:ext cx="4675200" cy="26781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41" name="Google Shape;1241;p217"/>
          <p:cNvSpPr txBox="1">
            <a:spLocks noGrp="1"/>
          </p:cNvSpPr>
          <p:nvPr>
            <p:ph type="subTitle" idx="1"/>
          </p:nvPr>
        </p:nvSpPr>
        <p:spPr>
          <a:xfrm>
            <a:off x="442913" y="3959352"/>
            <a:ext cx="46752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242" name="Google Shape;1242;p21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43" name="Google Shape;1243;p217"/>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244" name="Google Shape;1244;p217"/>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1245"/>
        <p:cNvGrpSpPr/>
        <p:nvPr/>
      </p:nvGrpSpPr>
      <p:grpSpPr>
        <a:xfrm>
          <a:off x="0" y="0"/>
          <a:ext cx="0" cy="0"/>
          <a:chOff x="0" y="0"/>
          <a:chExt cx="0" cy="0"/>
        </a:xfrm>
      </p:grpSpPr>
      <p:sp>
        <p:nvSpPr>
          <p:cNvPr id="1246" name="Google Shape;1246;p21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47" name="Google Shape;1247;p21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1248"/>
        <p:cNvGrpSpPr/>
        <p:nvPr/>
      </p:nvGrpSpPr>
      <p:grpSpPr>
        <a:xfrm>
          <a:off x="0" y="0"/>
          <a:ext cx="0" cy="0"/>
          <a:chOff x="0" y="0"/>
          <a:chExt cx="0" cy="0"/>
        </a:xfrm>
      </p:grpSpPr>
      <p:sp>
        <p:nvSpPr>
          <p:cNvPr id="1249" name="Google Shape;1249;p219"/>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50" name="Google Shape;1250;p219"/>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1251"/>
        <p:cNvGrpSpPr/>
        <p:nvPr/>
      </p:nvGrpSpPr>
      <p:grpSpPr>
        <a:xfrm>
          <a:off x="0" y="0"/>
          <a:ext cx="0" cy="0"/>
          <a:chOff x="0" y="0"/>
          <a:chExt cx="0" cy="0"/>
        </a:xfrm>
      </p:grpSpPr>
      <p:sp>
        <p:nvSpPr>
          <p:cNvPr id="1252" name="Google Shape;1252;p220"/>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53" name="Google Shape;1253;p220"/>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1254"/>
        <p:cNvGrpSpPr/>
        <p:nvPr/>
      </p:nvGrpSpPr>
      <p:grpSpPr>
        <a:xfrm>
          <a:off x="0" y="0"/>
          <a:ext cx="0" cy="0"/>
          <a:chOff x="0" y="0"/>
          <a:chExt cx="0" cy="0"/>
        </a:xfrm>
      </p:grpSpPr>
      <p:sp>
        <p:nvSpPr>
          <p:cNvPr id="1255" name="Google Shape;1255;p221"/>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256" name="Google Shape;1256;p221"/>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1257"/>
        <p:cNvGrpSpPr/>
        <p:nvPr/>
      </p:nvGrpSpPr>
      <p:grpSpPr>
        <a:xfrm>
          <a:off x="0" y="0"/>
          <a:ext cx="0" cy="0"/>
          <a:chOff x="0" y="0"/>
          <a:chExt cx="0" cy="0"/>
        </a:xfrm>
      </p:grpSpPr>
      <p:sp>
        <p:nvSpPr>
          <p:cNvPr id="1258" name="Google Shape;1258;p222"/>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1259"/>
        <p:cNvGrpSpPr/>
        <p:nvPr/>
      </p:nvGrpSpPr>
      <p:grpSpPr>
        <a:xfrm>
          <a:off x="0" y="0"/>
          <a:ext cx="0" cy="0"/>
          <a:chOff x="0" y="0"/>
          <a:chExt cx="0" cy="0"/>
        </a:xfrm>
      </p:grpSpPr>
      <p:sp>
        <p:nvSpPr>
          <p:cNvPr id="1260" name="Google Shape;1260;p223"/>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128"/>
        <p:cNvGrpSpPr/>
        <p:nvPr/>
      </p:nvGrpSpPr>
      <p:grpSpPr>
        <a:xfrm>
          <a:off x="0" y="0"/>
          <a:ext cx="0" cy="0"/>
          <a:chOff x="0" y="0"/>
          <a:chExt cx="0" cy="0"/>
        </a:xfrm>
      </p:grpSpPr>
      <p:sp>
        <p:nvSpPr>
          <p:cNvPr id="129" name="Google Shape;129;p23"/>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1261"/>
        <p:cNvGrpSpPr/>
        <p:nvPr/>
      </p:nvGrpSpPr>
      <p:grpSpPr>
        <a:xfrm>
          <a:off x="0" y="0"/>
          <a:ext cx="0" cy="0"/>
          <a:chOff x="0" y="0"/>
          <a:chExt cx="0" cy="0"/>
        </a:xfrm>
      </p:grpSpPr>
      <p:sp>
        <p:nvSpPr>
          <p:cNvPr id="1262" name="Google Shape;1262;p224"/>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1263"/>
        <p:cNvGrpSpPr/>
        <p:nvPr/>
      </p:nvGrpSpPr>
      <p:grpSpPr>
        <a:xfrm>
          <a:off x="0" y="0"/>
          <a:ext cx="0" cy="0"/>
          <a:chOff x="0" y="0"/>
          <a:chExt cx="0" cy="0"/>
        </a:xfrm>
      </p:grpSpPr>
      <p:sp>
        <p:nvSpPr>
          <p:cNvPr id="1264" name="Google Shape;1264;p225"/>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65" name="Google Shape;1265;p225"/>
          <p:cNvSpPr/>
          <p:nvPr/>
        </p:nvSpPr>
        <p:spPr>
          <a:xfrm>
            <a:off x="442913" y="1623703"/>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66" name="Google Shape;1266;p22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1267"/>
        <p:cNvGrpSpPr/>
        <p:nvPr/>
      </p:nvGrpSpPr>
      <p:grpSpPr>
        <a:xfrm>
          <a:off x="0" y="0"/>
          <a:ext cx="0" cy="0"/>
          <a:chOff x="0" y="0"/>
          <a:chExt cx="0" cy="0"/>
        </a:xfrm>
      </p:grpSpPr>
      <p:sp>
        <p:nvSpPr>
          <p:cNvPr id="1268" name="Google Shape;1268;p226"/>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269" name="Google Shape;1269;p226"/>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70" name="Google Shape;1270;p226"/>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71" name="Google Shape;1271;p22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72" name="Google Shape;1272;p226"/>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1273"/>
        <p:cNvGrpSpPr/>
        <p:nvPr/>
      </p:nvGrpSpPr>
      <p:grpSpPr>
        <a:xfrm>
          <a:off x="0" y="0"/>
          <a:ext cx="0" cy="0"/>
          <a:chOff x="0" y="0"/>
          <a:chExt cx="0" cy="0"/>
        </a:xfrm>
      </p:grpSpPr>
      <p:sp>
        <p:nvSpPr>
          <p:cNvPr id="1274" name="Google Shape;1274;p227"/>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275" name="Google Shape;1275;p227"/>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276" name="Google Shape;1276;p227"/>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77" name="Google Shape;1277;p22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1278"/>
        <p:cNvGrpSpPr/>
        <p:nvPr/>
      </p:nvGrpSpPr>
      <p:grpSpPr>
        <a:xfrm>
          <a:off x="0" y="0"/>
          <a:ext cx="0" cy="0"/>
          <a:chOff x="0" y="0"/>
          <a:chExt cx="0" cy="0"/>
        </a:xfrm>
      </p:grpSpPr>
      <p:sp>
        <p:nvSpPr>
          <p:cNvPr id="1279" name="Google Shape;1279;p228"/>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80" name="Google Shape;1280;p228"/>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81" name="Google Shape;1281;p22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82" name="Google Shape;1282;p228"/>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1283"/>
        <p:cNvGrpSpPr/>
        <p:nvPr/>
      </p:nvGrpSpPr>
      <p:grpSpPr>
        <a:xfrm>
          <a:off x="0" y="0"/>
          <a:ext cx="0" cy="0"/>
          <a:chOff x="0" y="0"/>
          <a:chExt cx="0" cy="0"/>
        </a:xfrm>
      </p:grpSpPr>
      <p:sp>
        <p:nvSpPr>
          <p:cNvPr id="1284" name="Google Shape;1284;p229"/>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85" name="Google Shape;1285;p229"/>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86" name="Google Shape;1286;p22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87" name="Google Shape;1287;p229"/>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1288"/>
        <p:cNvGrpSpPr/>
        <p:nvPr/>
      </p:nvGrpSpPr>
      <p:grpSpPr>
        <a:xfrm>
          <a:off x="0" y="0"/>
          <a:ext cx="0" cy="0"/>
          <a:chOff x="0" y="0"/>
          <a:chExt cx="0" cy="0"/>
        </a:xfrm>
      </p:grpSpPr>
      <p:sp>
        <p:nvSpPr>
          <p:cNvPr id="1289" name="Google Shape;1289;p230"/>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90" name="Google Shape;1290;p230"/>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91" name="Google Shape;1291;p23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92" name="Google Shape;1292;p230"/>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1293"/>
        <p:cNvGrpSpPr/>
        <p:nvPr/>
      </p:nvGrpSpPr>
      <p:grpSpPr>
        <a:xfrm>
          <a:off x="0" y="0"/>
          <a:ext cx="0" cy="0"/>
          <a:chOff x="0" y="0"/>
          <a:chExt cx="0" cy="0"/>
        </a:xfrm>
      </p:grpSpPr>
      <p:sp>
        <p:nvSpPr>
          <p:cNvPr id="1294" name="Google Shape;1294;p231"/>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295" name="Google Shape;1295;p231"/>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96" name="Google Shape;1296;p23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297" name="Google Shape;1297;p23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1298"/>
        <p:cNvGrpSpPr/>
        <p:nvPr/>
      </p:nvGrpSpPr>
      <p:grpSpPr>
        <a:xfrm>
          <a:off x="0" y="0"/>
          <a:ext cx="0" cy="0"/>
          <a:chOff x="0" y="0"/>
          <a:chExt cx="0" cy="0"/>
        </a:xfrm>
      </p:grpSpPr>
      <p:sp>
        <p:nvSpPr>
          <p:cNvPr id="1299" name="Google Shape;1299;p232"/>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300" name="Google Shape;1300;p232"/>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01" name="Google Shape;1301;p23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302"/>
        <p:cNvGrpSpPr/>
        <p:nvPr/>
      </p:nvGrpSpPr>
      <p:grpSpPr>
        <a:xfrm>
          <a:off x="0" y="0"/>
          <a:ext cx="0" cy="0"/>
          <a:chOff x="0" y="0"/>
          <a:chExt cx="0" cy="0"/>
        </a:xfrm>
      </p:grpSpPr>
      <p:sp>
        <p:nvSpPr>
          <p:cNvPr id="1303" name="Google Shape;1303;p23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04" name="Google Shape;1304;p233"/>
          <p:cNvSpPr txBox="1">
            <a:spLocks noGrp="1"/>
          </p:cNvSpPr>
          <p:nvPr>
            <p:ph type="body" idx="1"/>
          </p:nvPr>
        </p:nvSpPr>
        <p:spPr>
          <a:xfrm>
            <a:off x="442913" y="2103120"/>
            <a:ext cx="7418400" cy="40737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05" name="Google Shape;1305;p23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130"/>
        <p:cNvGrpSpPr/>
        <p:nvPr/>
      </p:nvGrpSpPr>
      <p:grpSpPr>
        <a:xfrm>
          <a:off x="0" y="0"/>
          <a:ext cx="0" cy="0"/>
          <a:chOff x="0" y="0"/>
          <a:chExt cx="0" cy="0"/>
        </a:xfrm>
      </p:grpSpPr>
      <p:sp>
        <p:nvSpPr>
          <p:cNvPr id="131" name="Google Shape;131;p24"/>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32" name="Google Shape;132;p24"/>
          <p:cNvSpPr/>
          <p:nvPr/>
        </p:nvSpPr>
        <p:spPr>
          <a:xfrm>
            <a:off x="442913" y="1623703"/>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3" name="Google Shape;133;p2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0.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1306"/>
        <p:cNvGrpSpPr/>
        <p:nvPr/>
      </p:nvGrpSpPr>
      <p:grpSpPr>
        <a:xfrm>
          <a:off x="0" y="0"/>
          <a:ext cx="0" cy="0"/>
          <a:chOff x="0" y="0"/>
          <a:chExt cx="0" cy="0"/>
        </a:xfrm>
      </p:grpSpPr>
      <p:sp>
        <p:nvSpPr>
          <p:cNvPr id="1307" name="Google Shape;1307;p23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08" name="Google Shape;1308;p234"/>
          <p:cNvSpPr txBox="1">
            <a:spLocks noGrp="1"/>
          </p:cNvSpPr>
          <p:nvPr>
            <p:ph type="body" idx="1"/>
          </p:nvPr>
        </p:nvSpPr>
        <p:spPr>
          <a:xfrm>
            <a:off x="442913" y="2103438"/>
            <a:ext cx="74184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09" name="Google Shape;1309;p23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10" name="Google Shape;1310;p234"/>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31.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1311"/>
        <p:cNvGrpSpPr/>
        <p:nvPr/>
      </p:nvGrpSpPr>
      <p:grpSpPr>
        <a:xfrm>
          <a:off x="0" y="0"/>
          <a:ext cx="0" cy="0"/>
          <a:chOff x="0" y="0"/>
          <a:chExt cx="0" cy="0"/>
        </a:xfrm>
      </p:grpSpPr>
      <p:sp>
        <p:nvSpPr>
          <p:cNvPr id="1312" name="Google Shape;1312;p235"/>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13" name="Google Shape;1313;p235"/>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14" name="Google Shape;1314;p23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2.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315"/>
        <p:cNvGrpSpPr/>
        <p:nvPr/>
      </p:nvGrpSpPr>
      <p:grpSpPr>
        <a:xfrm>
          <a:off x="0" y="0"/>
          <a:ext cx="0" cy="0"/>
          <a:chOff x="0" y="0"/>
          <a:chExt cx="0" cy="0"/>
        </a:xfrm>
      </p:grpSpPr>
      <p:sp>
        <p:nvSpPr>
          <p:cNvPr id="1316" name="Google Shape;1316;p236"/>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17" name="Google Shape;1317;p236"/>
          <p:cNvSpPr txBox="1">
            <a:spLocks noGrp="1"/>
          </p:cNvSpPr>
          <p:nvPr>
            <p:ph type="body" idx="2"/>
          </p:nvPr>
        </p:nvSpPr>
        <p:spPr>
          <a:xfrm>
            <a:off x="6275388"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18" name="Google Shape;1318;p236"/>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19" name="Google Shape;1319;p23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3.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1320"/>
        <p:cNvGrpSpPr/>
        <p:nvPr/>
      </p:nvGrpSpPr>
      <p:grpSpPr>
        <a:xfrm>
          <a:off x="0" y="0"/>
          <a:ext cx="0" cy="0"/>
          <a:chOff x="0" y="0"/>
          <a:chExt cx="0" cy="0"/>
        </a:xfrm>
      </p:grpSpPr>
      <p:sp>
        <p:nvSpPr>
          <p:cNvPr id="1321" name="Google Shape;1321;p237"/>
          <p:cNvSpPr txBox="1">
            <a:spLocks noGrp="1"/>
          </p:cNvSpPr>
          <p:nvPr>
            <p:ph type="body" idx="1"/>
          </p:nvPr>
        </p:nvSpPr>
        <p:spPr>
          <a:xfrm>
            <a:off x="442913"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22" name="Google Shape;1322;p237"/>
          <p:cNvSpPr txBox="1">
            <a:spLocks noGrp="1"/>
          </p:cNvSpPr>
          <p:nvPr>
            <p:ph type="body" idx="2"/>
          </p:nvPr>
        </p:nvSpPr>
        <p:spPr>
          <a:xfrm>
            <a:off x="4332288"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23" name="Google Shape;1323;p237"/>
          <p:cNvSpPr txBox="1">
            <a:spLocks noGrp="1"/>
          </p:cNvSpPr>
          <p:nvPr>
            <p:ph type="body" idx="3"/>
          </p:nvPr>
        </p:nvSpPr>
        <p:spPr>
          <a:xfrm>
            <a:off x="8220076"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24" name="Google Shape;1324;p237"/>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25" name="Google Shape;1325;p23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4.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1326"/>
        <p:cNvGrpSpPr/>
        <p:nvPr/>
      </p:nvGrpSpPr>
      <p:grpSpPr>
        <a:xfrm>
          <a:off x="0" y="0"/>
          <a:ext cx="0" cy="0"/>
          <a:chOff x="0" y="0"/>
          <a:chExt cx="0" cy="0"/>
        </a:xfrm>
      </p:grpSpPr>
      <p:sp>
        <p:nvSpPr>
          <p:cNvPr id="1327" name="Google Shape;1327;p238"/>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28" name="Google Shape;1328;p238"/>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29" name="Google Shape;1329;p238"/>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0" name="Google Shape;1330;p238"/>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1" name="Google Shape;1331;p238"/>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32" name="Google Shape;1332;p23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5.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1333"/>
        <p:cNvGrpSpPr/>
        <p:nvPr/>
      </p:nvGrpSpPr>
      <p:grpSpPr>
        <a:xfrm>
          <a:off x="0" y="0"/>
          <a:ext cx="0" cy="0"/>
          <a:chOff x="0" y="0"/>
          <a:chExt cx="0" cy="0"/>
        </a:xfrm>
      </p:grpSpPr>
      <p:sp>
        <p:nvSpPr>
          <p:cNvPr id="1334" name="Google Shape;1334;p239"/>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5" name="Google Shape;1335;p239"/>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6" name="Google Shape;1336;p239"/>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7" name="Google Shape;1337;p239"/>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8" name="Google Shape;1338;p239"/>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39" name="Google Shape;1339;p23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40" name="Google Shape;1340;p23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6.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1341"/>
        <p:cNvGrpSpPr/>
        <p:nvPr/>
      </p:nvGrpSpPr>
      <p:grpSpPr>
        <a:xfrm>
          <a:off x="0" y="0"/>
          <a:ext cx="0" cy="0"/>
          <a:chOff x="0" y="0"/>
          <a:chExt cx="0" cy="0"/>
        </a:xfrm>
      </p:grpSpPr>
      <p:sp>
        <p:nvSpPr>
          <p:cNvPr id="1342" name="Google Shape;1342;p240"/>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43" name="Google Shape;1343;p240"/>
          <p:cNvSpPr txBox="1">
            <a:spLocks noGrp="1"/>
          </p:cNvSpPr>
          <p:nvPr>
            <p:ph type="body" idx="1"/>
          </p:nvPr>
        </p:nvSpPr>
        <p:spPr>
          <a:xfrm>
            <a:off x="442913" y="2103120"/>
            <a:ext cx="11306100" cy="40737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44" name="Google Shape;1344;p24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7.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1345"/>
        <p:cNvGrpSpPr/>
        <p:nvPr/>
      </p:nvGrpSpPr>
      <p:grpSpPr>
        <a:xfrm>
          <a:off x="0" y="0"/>
          <a:ext cx="0" cy="0"/>
          <a:chOff x="0" y="0"/>
          <a:chExt cx="0" cy="0"/>
        </a:xfrm>
      </p:grpSpPr>
      <p:sp>
        <p:nvSpPr>
          <p:cNvPr id="1346" name="Google Shape;1346;p241"/>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47" name="Google Shape;1347;p241"/>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38.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1348"/>
        <p:cNvGrpSpPr/>
        <p:nvPr/>
      </p:nvGrpSpPr>
      <p:grpSpPr>
        <a:xfrm>
          <a:off x="0" y="0"/>
          <a:ext cx="0" cy="0"/>
          <a:chOff x="0" y="0"/>
          <a:chExt cx="0" cy="0"/>
        </a:xfrm>
      </p:grpSpPr>
      <p:sp>
        <p:nvSpPr>
          <p:cNvPr id="1349" name="Google Shape;1349;p24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0" name="Google Shape;1350;p242"/>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51" name="Google Shape;1351;p242"/>
          <p:cNvSpPr txBox="1">
            <a:spLocks noGrp="1"/>
          </p:cNvSpPr>
          <p:nvPr>
            <p:ph type="title"/>
          </p:nvPr>
        </p:nvSpPr>
        <p:spPr>
          <a:xfrm>
            <a:off x="442913" y="432000"/>
            <a:ext cx="53178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52" name="Google Shape;1352;p24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39.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1353"/>
        <p:cNvGrpSpPr/>
        <p:nvPr/>
      </p:nvGrpSpPr>
      <p:grpSpPr>
        <a:xfrm>
          <a:off x="0" y="0"/>
          <a:ext cx="0" cy="0"/>
          <a:chOff x="0" y="0"/>
          <a:chExt cx="0" cy="0"/>
        </a:xfrm>
      </p:grpSpPr>
      <p:sp>
        <p:nvSpPr>
          <p:cNvPr id="1354" name="Google Shape;1354;p243"/>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5" name="Google Shape;1355;p243"/>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6" name="Google Shape;1356;p243"/>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57" name="Google Shape;1357;p243"/>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58" name="Google Shape;1358;p243"/>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59" name="Google Shape;1359;p243"/>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60" name="Google Shape;1360;p243"/>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61" name="Google Shape;1361;p24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134"/>
        <p:cNvGrpSpPr/>
        <p:nvPr/>
      </p:nvGrpSpPr>
      <p:grpSpPr>
        <a:xfrm>
          <a:off x="0" y="0"/>
          <a:ext cx="0" cy="0"/>
          <a:chOff x="0" y="0"/>
          <a:chExt cx="0" cy="0"/>
        </a:xfrm>
      </p:grpSpPr>
      <p:sp>
        <p:nvSpPr>
          <p:cNvPr id="135" name="Google Shape;135;p2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36" name="Google Shape;136;p25"/>
          <p:cNvSpPr txBox="1">
            <a:spLocks noGrp="1"/>
          </p:cNvSpPr>
          <p:nvPr>
            <p:ph type="body" idx="1"/>
          </p:nvPr>
        </p:nvSpPr>
        <p:spPr>
          <a:xfrm>
            <a:off x="442913" y="1714500"/>
            <a:ext cx="5299393"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37" name="Google Shape;137;p25"/>
          <p:cNvSpPr/>
          <p:nvPr/>
        </p:nvSpPr>
        <p:spPr>
          <a:xfrm>
            <a:off x="442913" y="687001"/>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8" name="Google Shape;138;p2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9" name="Google Shape;139;p25"/>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40.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62"/>
        <p:cNvGrpSpPr/>
        <p:nvPr/>
      </p:nvGrpSpPr>
      <p:grpSpPr>
        <a:xfrm>
          <a:off x="0" y="0"/>
          <a:ext cx="0" cy="0"/>
          <a:chOff x="0" y="0"/>
          <a:chExt cx="0" cy="0"/>
        </a:xfrm>
      </p:grpSpPr>
      <p:sp>
        <p:nvSpPr>
          <p:cNvPr id="1363" name="Google Shape;1363;p244"/>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64" name="Google Shape;1364;p24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1.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1365"/>
        <p:cNvGrpSpPr/>
        <p:nvPr/>
      </p:nvGrpSpPr>
      <p:grpSpPr>
        <a:xfrm>
          <a:off x="0" y="0"/>
          <a:ext cx="0" cy="0"/>
          <a:chOff x="0" y="0"/>
          <a:chExt cx="0" cy="0"/>
        </a:xfrm>
      </p:grpSpPr>
      <p:sp>
        <p:nvSpPr>
          <p:cNvPr id="1366" name="Google Shape;1366;p245"/>
          <p:cNvSpPr txBox="1">
            <a:spLocks noGrp="1"/>
          </p:cNvSpPr>
          <p:nvPr>
            <p:ph type="body" idx="1"/>
          </p:nvPr>
        </p:nvSpPr>
        <p:spPr>
          <a:xfrm>
            <a:off x="442913"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67" name="Google Shape;1367;p245"/>
          <p:cNvSpPr txBox="1">
            <a:spLocks noGrp="1"/>
          </p:cNvSpPr>
          <p:nvPr>
            <p:ph type="body" idx="2"/>
          </p:nvPr>
        </p:nvSpPr>
        <p:spPr>
          <a:xfrm>
            <a:off x="442913"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68" name="Google Shape;1368;p245"/>
          <p:cNvSpPr txBox="1">
            <a:spLocks noGrp="1"/>
          </p:cNvSpPr>
          <p:nvPr>
            <p:ph type="body" idx="3"/>
          </p:nvPr>
        </p:nvSpPr>
        <p:spPr>
          <a:xfrm>
            <a:off x="4327524" y="2095500"/>
            <a:ext cx="35337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69" name="Google Shape;1369;p245"/>
          <p:cNvSpPr txBox="1">
            <a:spLocks noGrp="1"/>
          </p:cNvSpPr>
          <p:nvPr>
            <p:ph type="body" idx="4"/>
          </p:nvPr>
        </p:nvSpPr>
        <p:spPr>
          <a:xfrm>
            <a:off x="8222571" y="2095500"/>
            <a:ext cx="3528900"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70" name="Google Shape;1370;p245"/>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71" name="Google Shape;1371;p24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72" name="Google Shape;1372;p245"/>
          <p:cNvSpPr txBox="1">
            <a:spLocks noGrp="1"/>
          </p:cNvSpPr>
          <p:nvPr>
            <p:ph type="body" idx="5"/>
          </p:nvPr>
        </p:nvSpPr>
        <p:spPr>
          <a:xfrm>
            <a:off x="4327525" y="3599542"/>
            <a:ext cx="35337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73" name="Google Shape;1373;p245"/>
          <p:cNvSpPr txBox="1">
            <a:spLocks noGrp="1"/>
          </p:cNvSpPr>
          <p:nvPr>
            <p:ph type="body" idx="6"/>
          </p:nvPr>
        </p:nvSpPr>
        <p:spPr>
          <a:xfrm>
            <a:off x="8222571" y="3599542"/>
            <a:ext cx="3528900" cy="25782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42.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1374"/>
        <p:cNvGrpSpPr/>
        <p:nvPr/>
      </p:nvGrpSpPr>
      <p:grpSpPr>
        <a:xfrm>
          <a:off x="0" y="0"/>
          <a:ext cx="0" cy="0"/>
          <a:chOff x="0" y="0"/>
          <a:chExt cx="0" cy="0"/>
        </a:xfrm>
      </p:grpSpPr>
      <p:sp>
        <p:nvSpPr>
          <p:cNvPr id="1375" name="Google Shape;1375;p246"/>
          <p:cNvSpPr/>
          <p:nvPr/>
        </p:nvSpPr>
        <p:spPr>
          <a:xfrm>
            <a:off x="0" y="2103438"/>
            <a:ext cx="3972000" cy="40689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76" name="Google Shape;1376;p246"/>
          <p:cNvSpPr txBox="1">
            <a:spLocks noGrp="1"/>
          </p:cNvSpPr>
          <p:nvPr>
            <p:ph type="body" idx="1"/>
          </p:nvPr>
        </p:nvSpPr>
        <p:spPr>
          <a:xfrm>
            <a:off x="360370" y="2103120"/>
            <a:ext cx="3612000" cy="173730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1377" name="Google Shape;1377;p246"/>
          <p:cNvSpPr txBox="1">
            <a:spLocks noGrp="1"/>
          </p:cNvSpPr>
          <p:nvPr>
            <p:ph type="body" idx="2"/>
          </p:nvPr>
        </p:nvSpPr>
        <p:spPr>
          <a:xfrm>
            <a:off x="442914" y="3931920"/>
            <a:ext cx="3329100" cy="20619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378" name="Google Shape;1378;p246"/>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79" name="Google Shape;1379;p24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3.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1380"/>
        <p:cNvGrpSpPr/>
        <p:nvPr/>
      </p:nvGrpSpPr>
      <p:grpSpPr>
        <a:xfrm>
          <a:off x="0" y="0"/>
          <a:ext cx="0" cy="0"/>
          <a:chOff x="0" y="0"/>
          <a:chExt cx="0" cy="0"/>
        </a:xfrm>
      </p:grpSpPr>
      <p:sp>
        <p:nvSpPr>
          <p:cNvPr id="1381" name="Google Shape;1381;p247"/>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1382" name="Google Shape;1382;p247"/>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83" name="Google Shape;1383;p24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84" name="Google Shape;1384;p247"/>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44.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1385"/>
        <p:cNvGrpSpPr/>
        <p:nvPr/>
      </p:nvGrpSpPr>
      <p:grpSpPr>
        <a:xfrm>
          <a:off x="0" y="0"/>
          <a:ext cx="0" cy="0"/>
          <a:chOff x="0" y="0"/>
          <a:chExt cx="0" cy="0"/>
        </a:xfrm>
      </p:grpSpPr>
      <p:sp>
        <p:nvSpPr>
          <p:cNvPr id="1386" name="Google Shape;1386;p248"/>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87" name="Google Shape;1387;p24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5.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1388"/>
        <p:cNvGrpSpPr/>
        <p:nvPr/>
      </p:nvGrpSpPr>
      <p:grpSpPr>
        <a:xfrm>
          <a:off x="0" y="0"/>
          <a:ext cx="0" cy="0"/>
          <a:chOff x="0" y="0"/>
          <a:chExt cx="0" cy="0"/>
        </a:xfrm>
      </p:grpSpPr>
      <p:sp>
        <p:nvSpPr>
          <p:cNvPr id="1389" name="Google Shape;1389;p249"/>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90" name="Google Shape;1390;p24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91" name="Google Shape;1391;p24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6.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1392"/>
        <p:cNvGrpSpPr/>
        <p:nvPr/>
      </p:nvGrpSpPr>
      <p:grpSpPr>
        <a:xfrm>
          <a:off x="0" y="0"/>
          <a:ext cx="0" cy="0"/>
          <a:chOff x="0" y="0"/>
          <a:chExt cx="0" cy="0"/>
        </a:xfrm>
      </p:grpSpPr>
      <p:sp>
        <p:nvSpPr>
          <p:cNvPr id="1393" name="Google Shape;1393;p250"/>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1pPr>
            <a:lvl2pPr marL="914400" marR="0" lvl="1"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2pPr>
            <a:lvl3pPr marL="1371600" marR="0" lvl="2"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3pPr>
            <a:lvl4pPr marL="1828800" marR="0" lvl="3"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4pPr>
            <a:lvl5pPr marL="2286000" marR="0" lvl="4"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5pPr>
            <a:lvl6pPr marL="2743200" marR="0" lvl="5"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6pPr>
            <a:lvl7pPr marL="3200400" marR="0" lvl="6"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7pPr>
            <a:lvl8pPr marL="3657600" marR="0" lvl="7"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8pPr>
            <a:lvl9pPr marL="4114800" marR="0" lvl="8" indent="-298450" algn="l" rtl="0">
              <a:lnSpc>
                <a:spcPct val="100000"/>
              </a:lnSpc>
              <a:spcBef>
                <a:spcPts val="600"/>
              </a:spcBef>
              <a:spcAft>
                <a:spcPts val="600"/>
              </a:spcAft>
              <a:buClr>
                <a:schemeClr val="lt1"/>
              </a:buClr>
              <a:buSzPts val="1100"/>
              <a:buFont typeface="Arial"/>
              <a:buChar char="•"/>
              <a:defRPr b="0" i="0" u="none" strike="noStrike" cap="none">
                <a:solidFill>
                  <a:schemeClr val="lt1"/>
                </a:solidFill>
                <a:latin typeface="Arial"/>
                <a:ea typeface="Arial"/>
                <a:cs typeface="Arial"/>
                <a:sym typeface="Arial"/>
              </a:defRPr>
            </a:lvl9pPr>
          </a:lstStyle>
          <a:p>
            <a:endParaRPr/>
          </a:p>
        </p:txBody>
      </p:sp>
      <p:sp>
        <p:nvSpPr>
          <p:cNvPr id="1394" name="Google Shape;1394;p250"/>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395" name="Google Shape;1395;p25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96" name="Google Shape;1396;p250"/>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47.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1397"/>
        <p:cNvGrpSpPr/>
        <p:nvPr/>
      </p:nvGrpSpPr>
      <p:grpSpPr>
        <a:xfrm>
          <a:off x="0" y="0"/>
          <a:ext cx="0" cy="0"/>
          <a:chOff x="0" y="0"/>
          <a:chExt cx="0" cy="0"/>
        </a:xfrm>
      </p:grpSpPr>
      <p:sp>
        <p:nvSpPr>
          <p:cNvPr id="1398" name="Google Shape;1398;p251"/>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399" name="Google Shape;1399;p251"/>
          <p:cNvSpPr txBox="1">
            <a:spLocks noGrp="1"/>
          </p:cNvSpPr>
          <p:nvPr>
            <p:ph type="body" idx="2"/>
          </p:nvPr>
        </p:nvSpPr>
        <p:spPr>
          <a:xfrm>
            <a:off x="335963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00" name="Google Shape;1400;p251"/>
          <p:cNvSpPr txBox="1">
            <a:spLocks noGrp="1"/>
          </p:cNvSpPr>
          <p:nvPr>
            <p:ph type="body" idx="3"/>
          </p:nvPr>
        </p:nvSpPr>
        <p:spPr>
          <a:xfrm>
            <a:off x="627636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01" name="Google Shape;1401;p251"/>
          <p:cNvSpPr txBox="1">
            <a:spLocks noGrp="1"/>
          </p:cNvSpPr>
          <p:nvPr>
            <p:ph type="body" idx="4"/>
          </p:nvPr>
        </p:nvSpPr>
        <p:spPr>
          <a:xfrm>
            <a:off x="919308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02" name="Google Shape;1402;p25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03" name="Google Shape;1403;p25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8.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1404"/>
        <p:cNvGrpSpPr/>
        <p:nvPr/>
      </p:nvGrpSpPr>
      <p:grpSpPr>
        <a:xfrm>
          <a:off x="0" y="0"/>
          <a:ext cx="0" cy="0"/>
          <a:chOff x="0" y="0"/>
          <a:chExt cx="0" cy="0"/>
        </a:xfrm>
      </p:grpSpPr>
      <p:sp>
        <p:nvSpPr>
          <p:cNvPr id="1405" name="Google Shape;1405;p252"/>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06" name="Google Shape;1406;p252"/>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07" name="Google Shape;1407;p252"/>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08" name="Google Shape;1408;p252"/>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09" name="Google Shape;1409;p252"/>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410" name="Google Shape;1410;p252"/>
          <p:cNvSpPr txBox="1">
            <a:spLocks noGrp="1"/>
          </p:cNvSpPr>
          <p:nvPr>
            <p:ph type="body" idx="2"/>
          </p:nvPr>
        </p:nvSpPr>
        <p:spPr>
          <a:xfrm>
            <a:off x="335963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411" name="Google Shape;1411;p252"/>
          <p:cNvSpPr txBox="1">
            <a:spLocks noGrp="1"/>
          </p:cNvSpPr>
          <p:nvPr>
            <p:ph type="body" idx="3"/>
          </p:nvPr>
        </p:nvSpPr>
        <p:spPr>
          <a:xfrm>
            <a:off x="627636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412" name="Google Shape;1412;p252"/>
          <p:cNvSpPr txBox="1">
            <a:spLocks noGrp="1"/>
          </p:cNvSpPr>
          <p:nvPr>
            <p:ph type="body" idx="4"/>
          </p:nvPr>
        </p:nvSpPr>
        <p:spPr>
          <a:xfrm>
            <a:off x="9193088"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413" name="Google Shape;1413;p252"/>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14" name="Google Shape;1414;p25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49.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1415"/>
        <p:cNvGrpSpPr/>
        <p:nvPr/>
      </p:nvGrpSpPr>
      <p:grpSpPr>
        <a:xfrm>
          <a:off x="0" y="0"/>
          <a:ext cx="0" cy="0"/>
          <a:chOff x="0" y="0"/>
          <a:chExt cx="0" cy="0"/>
        </a:xfrm>
      </p:grpSpPr>
      <p:sp>
        <p:nvSpPr>
          <p:cNvPr id="1416" name="Google Shape;1416;p253"/>
          <p:cNvSpPr/>
          <p:nvPr/>
        </p:nvSpPr>
        <p:spPr>
          <a:xfrm>
            <a:off x="0" y="4940854"/>
            <a:ext cx="12192000" cy="1917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17" name="Google Shape;1417;p253"/>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18" name="Google Shape;1418;p2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19" name="Google Shape;1419;p253"/>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420" name="Google Shape;1420;p2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1" name="Google Shape;1421;p253"/>
          <p:cNvSpPr txBox="1"/>
          <p:nvPr/>
        </p:nvSpPr>
        <p:spPr>
          <a:xfrm>
            <a:off x="442913" y="44005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a:t>
            </a:r>
            <a:r>
              <a:rPr lang="en-GB" sz="1200">
                <a:solidFill>
                  <a:schemeClr val="dk1"/>
                </a:solidFill>
              </a:rPr>
              <a:t>se</a:t>
            </a:r>
            <a:endParaRPr sz="1200">
              <a:solidFill>
                <a:schemeClr val="dk1"/>
              </a:solidFill>
              <a:latin typeface="Arial"/>
              <a:ea typeface="Arial"/>
              <a:cs typeface="Arial"/>
              <a:sym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140"/>
        <p:cNvGrpSpPr/>
        <p:nvPr/>
      </p:nvGrpSpPr>
      <p:grpSpPr>
        <a:xfrm>
          <a:off x="0" y="0"/>
          <a:ext cx="0" cy="0"/>
          <a:chOff x="0" y="0"/>
          <a:chExt cx="0" cy="0"/>
        </a:xfrm>
      </p:grpSpPr>
      <p:sp>
        <p:nvSpPr>
          <p:cNvPr id="141" name="Google Shape;141;p26"/>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2" name="Google Shape;142;p26"/>
          <p:cNvSpPr txBox="1">
            <a:spLocks noGrp="1"/>
          </p:cNvSpPr>
          <p:nvPr>
            <p:ph type="body" idx="1"/>
          </p:nvPr>
        </p:nvSpPr>
        <p:spPr>
          <a:xfrm>
            <a:off x="442913" y="1714500"/>
            <a:ext cx="5299393"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43" name="Google Shape;143;p26"/>
          <p:cNvSpPr/>
          <p:nvPr/>
        </p:nvSpPr>
        <p:spPr>
          <a:xfrm>
            <a:off x="442913" y="687001"/>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4" name="Google Shape;144;p2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50.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1422"/>
        <p:cNvGrpSpPr/>
        <p:nvPr/>
      </p:nvGrpSpPr>
      <p:grpSpPr>
        <a:xfrm>
          <a:off x="0" y="0"/>
          <a:ext cx="0" cy="0"/>
          <a:chOff x="0" y="0"/>
          <a:chExt cx="0" cy="0"/>
        </a:xfrm>
      </p:grpSpPr>
      <p:sp>
        <p:nvSpPr>
          <p:cNvPr id="1423" name="Google Shape;1423;p254"/>
          <p:cNvSpPr/>
          <p:nvPr/>
        </p:nvSpPr>
        <p:spPr>
          <a:xfrm>
            <a:off x="0" y="4623950"/>
            <a:ext cx="12192000" cy="22341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24" name="Google Shape;1424;p254"/>
          <p:cNvSpPr txBox="1">
            <a:spLocks noGrp="1"/>
          </p:cNvSpPr>
          <p:nvPr>
            <p:ph type="ctrTitle"/>
          </p:nvPr>
        </p:nvSpPr>
        <p:spPr>
          <a:xfrm>
            <a:off x="442914" y="428625"/>
            <a:ext cx="5473800" cy="2428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25" name="Google Shape;1425;p254"/>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6" name="Google Shape;1426;p254"/>
          <p:cNvSpPr txBox="1">
            <a:spLocks noGrp="1"/>
          </p:cNvSpPr>
          <p:nvPr>
            <p:ph type="body" idx="1"/>
          </p:nvPr>
        </p:nvSpPr>
        <p:spPr>
          <a:xfrm>
            <a:off x="442912" y="5259600"/>
            <a:ext cx="11306100" cy="14517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1427" name="Google Shape;1427;p254"/>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8" name="Google Shape;1428;p254"/>
          <p:cNvSpPr txBox="1"/>
          <p:nvPr/>
        </p:nvSpPr>
        <p:spPr>
          <a:xfrm>
            <a:off x="442913" y="42481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a:t>
            </a:r>
            <a:r>
              <a:rPr lang="en-GB" sz="1200">
                <a:solidFill>
                  <a:schemeClr val="lt1"/>
                </a:solidFill>
              </a:rPr>
              <a:t>se</a:t>
            </a:r>
            <a:endParaRPr sz="1200">
              <a:solidFill>
                <a:schemeClr val="lt1"/>
              </a:solidFill>
              <a:latin typeface="Arial"/>
              <a:ea typeface="Arial"/>
              <a:cs typeface="Arial"/>
              <a:sym typeface="Arial"/>
            </a:endParaRPr>
          </a:p>
        </p:txBody>
      </p:sp>
    </p:spTree>
  </p:cSld>
  <p:clrMapOvr>
    <a:masterClrMapping/>
  </p:clrMapOvr>
</p:sldLayout>
</file>

<file path=ppt/slideLayouts/slideLayout251.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1429"/>
        <p:cNvGrpSpPr/>
        <p:nvPr/>
      </p:nvGrpSpPr>
      <p:grpSpPr>
        <a:xfrm>
          <a:off x="0" y="0"/>
          <a:ext cx="0" cy="0"/>
          <a:chOff x="0" y="0"/>
          <a:chExt cx="0" cy="0"/>
        </a:xfrm>
      </p:grpSpPr>
      <p:grpSp>
        <p:nvGrpSpPr>
          <p:cNvPr id="1430" name="Google Shape;1430;p255"/>
          <p:cNvGrpSpPr/>
          <p:nvPr/>
        </p:nvGrpSpPr>
        <p:grpSpPr>
          <a:xfrm>
            <a:off x="0" y="0"/>
            <a:ext cx="8914102" cy="6858001"/>
            <a:chOff x="0" y="0"/>
            <a:chExt cx="8914102" cy="6858001"/>
          </a:xfrm>
        </p:grpSpPr>
        <p:sp>
          <p:nvSpPr>
            <p:cNvPr id="1431" name="Google Shape;1431;p255"/>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1432" name="Google Shape;1432;p255"/>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1433" name="Google Shape;1433;p255"/>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34" name="Google Shape;1434;p255"/>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252.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1435"/>
        <p:cNvGrpSpPr/>
        <p:nvPr/>
      </p:nvGrpSpPr>
      <p:grpSpPr>
        <a:xfrm>
          <a:off x="0" y="0"/>
          <a:ext cx="0" cy="0"/>
          <a:chOff x="0" y="0"/>
          <a:chExt cx="0" cy="0"/>
        </a:xfrm>
      </p:grpSpPr>
      <p:sp>
        <p:nvSpPr>
          <p:cNvPr id="1436" name="Google Shape;1436;p256"/>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37" name="Google Shape;1437;p25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38" name="Google Shape;1438;p25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39" name="Google Shape;1439;p256"/>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3.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1440"/>
        <p:cNvGrpSpPr/>
        <p:nvPr/>
      </p:nvGrpSpPr>
      <p:grpSpPr>
        <a:xfrm>
          <a:off x="0" y="0"/>
          <a:ext cx="0" cy="0"/>
          <a:chOff x="0" y="0"/>
          <a:chExt cx="0" cy="0"/>
        </a:xfrm>
      </p:grpSpPr>
      <p:sp>
        <p:nvSpPr>
          <p:cNvPr id="1441" name="Google Shape;1441;p257"/>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42" name="Google Shape;1442;p257"/>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43" name="Google Shape;1443;p25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44" name="Google Shape;1444;p257"/>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4.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1445"/>
        <p:cNvGrpSpPr/>
        <p:nvPr/>
      </p:nvGrpSpPr>
      <p:grpSpPr>
        <a:xfrm>
          <a:off x="0" y="0"/>
          <a:ext cx="0" cy="0"/>
          <a:chOff x="0" y="0"/>
          <a:chExt cx="0" cy="0"/>
        </a:xfrm>
      </p:grpSpPr>
      <p:sp>
        <p:nvSpPr>
          <p:cNvPr id="1446" name="Google Shape;1446;p258"/>
          <p:cNvSpPr txBox="1">
            <a:spLocks noGrp="1"/>
          </p:cNvSpPr>
          <p:nvPr>
            <p:ph type="body" idx="1"/>
          </p:nvPr>
        </p:nvSpPr>
        <p:spPr>
          <a:xfrm>
            <a:off x="442913" y="2103438"/>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47" name="Google Shape;1447;p258"/>
          <p:cNvSpPr txBox="1">
            <a:spLocks noGrp="1"/>
          </p:cNvSpPr>
          <p:nvPr>
            <p:ph type="body" idx="2"/>
          </p:nvPr>
        </p:nvSpPr>
        <p:spPr>
          <a:xfrm>
            <a:off x="6275388" y="2103437"/>
            <a:ext cx="5473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48" name="Google Shape;1448;p258"/>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49" name="Google Shape;1449;p25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50" name="Google Shape;1450;p258"/>
          <p:cNvSpPr txBox="1">
            <a:spLocks noGrp="1"/>
          </p:cNvSpPr>
          <p:nvPr>
            <p:ph type="subTitle" idx="3"/>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5.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1451"/>
        <p:cNvGrpSpPr/>
        <p:nvPr/>
      </p:nvGrpSpPr>
      <p:grpSpPr>
        <a:xfrm>
          <a:off x="0" y="0"/>
          <a:ext cx="0" cy="0"/>
          <a:chOff x="0" y="0"/>
          <a:chExt cx="0" cy="0"/>
        </a:xfrm>
      </p:grpSpPr>
      <p:sp>
        <p:nvSpPr>
          <p:cNvPr id="1452" name="Google Shape;1452;p259"/>
          <p:cNvSpPr/>
          <p:nvPr/>
        </p:nvSpPr>
        <p:spPr>
          <a:xfrm>
            <a:off x="6206800" y="0"/>
            <a:ext cx="59853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53" name="Google Shape;1453;p259"/>
          <p:cNvSpPr txBox="1">
            <a:spLocks noGrp="1"/>
          </p:cNvSpPr>
          <p:nvPr>
            <p:ph type="body" idx="1"/>
          </p:nvPr>
        </p:nvSpPr>
        <p:spPr>
          <a:xfrm>
            <a:off x="442913" y="2103438"/>
            <a:ext cx="5317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54" name="Google Shape;1454;p259"/>
          <p:cNvSpPr txBox="1">
            <a:spLocks noGrp="1"/>
          </p:cNvSpPr>
          <p:nvPr>
            <p:ph type="title"/>
          </p:nvPr>
        </p:nvSpPr>
        <p:spPr>
          <a:xfrm>
            <a:off x="442914" y="430514"/>
            <a:ext cx="53178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55" name="Google Shape;1455;p25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56" name="Google Shape;1456;p259"/>
          <p:cNvSpPr txBox="1">
            <a:spLocks noGrp="1"/>
          </p:cNvSpPr>
          <p:nvPr>
            <p:ph type="subTitle" idx="2"/>
          </p:nvPr>
        </p:nvSpPr>
        <p:spPr>
          <a:xfrm>
            <a:off x="442912" y="933433"/>
            <a:ext cx="53178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6.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1457"/>
        <p:cNvGrpSpPr/>
        <p:nvPr/>
      </p:nvGrpSpPr>
      <p:grpSpPr>
        <a:xfrm>
          <a:off x="0" y="0"/>
          <a:ext cx="0" cy="0"/>
          <a:chOff x="0" y="0"/>
          <a:chExt cx="0" cy="0"/>
        </a:xfrm>
      </p:grpSpPr>
      <p:sp>
        <p:nvSpPr>
          <p:cNvPr id="1458" name="Google Shape;1458;p260"/>
          <p:cNvSpPr txBox="1">
            <a:spLocks noGrp="1"/>
          </p:cNvSpPr>
          <p:nvPr>
            <p:ph type="body" idx="1"/>
          </p:nvPr>
        </p:nvSpPr>
        <p:spPr>
          <a:xfrm>
            <a:off x="442913"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59" name="Google Shape;1459;p260"/>
          <p:cNvSpPr txBox="1">
            <a:spLocks noGrp="1"/>
          </p:cNvSpPr>
          <p:nvPr>
            <p:ph type="body" idx="2"/>
          </p:nvPr>
        </p:nvSpPr>
        <p:spPr>
          <a:xfrm>
            <a:off x="4332288"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0" name="Google Shape;1460;p260"/>
          <p:cNvSpPr txBox="1">
            <a:spLocks noGrp="1"/>
          </p:cNvSpPr>
          <p:nvPr>
            <p:ph type="body" idx="3"/>
          </p:nvPr>
        </p:nvSpPr>
        <p:spPr>
          <a:xfrm>
            <a:off x="8220076" y="2103439"/>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1" name="Google Shape;1461;p26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62" name="Google Shape;1462;p26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63" name="Google Shape;1463;p260"/>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7.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1464"/>
        <p:cNvGrpSpPr/>
        <p:nvPr/>
      </p:nvGrpSpPr>
      <p:grpSpPr>
        <a:xfrm>
          <a:off x="0" y="0"/>
          <a:ext cx="0" cy="0"/>
          <a:chOff x="0" y="0"/>
          <a:chExt cx="0" cy="0"/>
        </a:xfrm>
      </p:grpSpPr>
      <p:sp>
        <p:nvSpPr>
          <p:cNvPr id="1465" name="Google Shape;1465;p261"/>
          <p:cNvSpPr txBox="1">
            <a:spLocks noGrp="1"/>
          </p:cNvSpPr>
          <p:nvPr>
            <p:ph type="body" idx="1"/>
          </p:nvPr>
        </p:nvSpPr>
        <p:spPr>
          <a:xfrm>
            <a:off x="4429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6" name="Google Shape;1466;p261"/>
          <p:cNvSpPr txBox="1">
            <a:spLocks noGrp="1"/>
          </p:cNvSpPr>
          <p:nvPr>
            <p:ph type="body" idx="2"/>
          </p:nvPr>
        </p:nvSpPr>
        <p:spPr>
          <a:xfrm>
            <a:off x="336061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7" name="Google Shape;1467;p261"/>
          <p:cNvSpPr txBox="1">
            <a:spLocks noGrp="1"/>
          </p:cNvSpPr>
          <p:nvPr>
            <p:ph type="body" idx="3"/>
          </p:nvPr>
        </p:nvSpPr>
        <p:spPr>
          <a:xfrm>
            <a:off x="6275388"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8" name="Google Shape;1468;p261"/>
          <p:cNvSpPr txBox="1">
            <a:spLocks noGrp="1"/>
          </p:cNvSpPr>
          <p:nvPr>
            <p:ph type="body" idx="4"/>
          </p:nvPr>
        </p:nvSpPr>
        <p:spPr>
          <a:xfrm>
            <a:off x="9190163" y="2103438"/>
            <a:ext cx="25560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69" name="Google Shape;1469;p261"/>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70" name="Google Shape;1470;p26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71" name="Google Shape;1471;p261"/>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8.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1472"/>
        <p:cNvGrpSpPr/>
        <p:nvPr/>
      </p:nvGrpSpPr>
      <p:grpSpPr>
        <a:xfrm>
          <a:off x="0" y="0"/>
          <a:ext cx="0" cy="0"/>
          <a:chOff x="0" y="0"/>
          <a:chExt cx="0" cy="0"/>
        </a:xfrm>
      </p:grpSpPr>
      <p:sp>
        <p:nvSpPr>
          <p:cNvPr id="1473" name="Google Shape;1473;p262"/>
          <p:cNvSpPr txBox="1">
            <a:spLocks noGrp="1"/>
          </p:cNvSpPr>
          <p:nvPr>
            <p:ph type="body" idx="1"/>
          </p:nvPr>
        </p:nvSpPr>
        <p:spPr>
          <a:xfrm>
            <a:off x="44291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74" name="Google Shape;1474;p262"/>
          <p:cNvSpPr txBox="1">
            <a:spLocks noGrp="1"/>
          </p:cNvSpPr>
          <p:nvPr>
            <p:ph type="body" idx="2"/>
          </p:nvPr>
        </p:nvSpPr>
        <p:spPr>
          <a:xfrm>
            <a:off x="2777045"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75" name="Google Shape;1475;p262"/>
          <p:cNvSpPr txBox="1">
            <a:spLocks noGrp="1"/>
          </p:cNvSpPr>
          <p:nvPr>
            <p:ph type="body" idx="3"/>
          </p:nvPr>
        </p:nvSpPr>
        <p:spPr>
          <a:xfrm>
            <a:off x="5111177"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76" name="Google Shape;1476;p262"/>
          <p:cNvSpPr txBox="1">
            <a:spLocks noGrp="1"/>
          </p:cNvSpPr>
          <p:nvPr>
            <p:ph type="body" idx="4"/>
          </p:nvPr>
        </p:nvSpPr>
        <p:spPr>
          <a:xfrm>
            <a:off x="7445309"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77" name="Google Shape;1477;p262"/>
          <p:cNvSpPr txBox="1">
            <a:spLocks noGrp="1"/>
          </p:cNvSpPr>
          <p:nvPr>
            <p:ph type="body" idx="5"/>
          </p:nvPr>
        </p:nvSpPr>
        <p:spPr>
          <a:xfrm>
            <a:off x="9779443" y="2103438"/>
            <a:ext cx="19728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78" name="Google Shape;1478;p262"/>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79" name="Google Shape;1479;p26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80" name="Google Shape;1480;p262"/>
          <p:cNvSpPr txBox="1">
            <a:spLocks noGrp="1"/>
          </p:cNvSpPr>
          <p:nvPr>
            <p:ph type="subTitle" idx="6"/>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59.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1481"/>
        <p:cNvGrpSpPr/>
        <p:nvPr/>
      </p:nvGrpSpPr>
      <p:grpSpPr>
        <a:xfrm>
          <a:off x="0" y="0"/>
          <a:ext cx="0" cy="0"/>
          <a:chOff x="0" y="0"/>
          <a:chExt cx="0" cy="0"/>
        </a:xfrm>
      </p:grpSpPr>
      <p:sp>
        <p:nvSpPr>
          <p:cNvPr id="1482" name="Google Shape;1482;p263"/>
          <p:cNvSpPr/>
          <p:nvPr/>
        </p:nvSpPr>
        <p:spPr>
          <a:xfrm>
            <a:off x="442911"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83" name="Google Shape;1483;p263"/>
          <p:cNvSpPr/>
          <p:nvPr/>
        </p:nvSpPr>
        <p:spPr>
          <a:xfrm>
            <a:off x="4331493"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84" name="Google Shape;1484;p263"/>
          <p:cNvSpPr/>
          <p:nvPr/>
        </p:nvSpPr>
        <p:spPr>
          <a:xfrm>
            <a:off x="8220075" y="2100263"/>
            <a:ext cx="3528900" cy="30174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485" name="Google Shape;1485;p263"/>
          <p:cNvSpPr txBox="1">
            <a:spLocks noGrp="1"/>
          </p:cNvSpPr>
          <p:nvPr>
            <p:ph type="body" idx="1"/>
          </p:nvPr>
        </p:nvSpPr>
        <p:spPr>
          <a:xfrm>
            <a:off x="442913"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86" name="Google Shape;1486;p263"/>
          <p:cNvSpPr txBox="1">
            <a:spLocks noGrp="1"/>
          </p:cNvSpPr>
          <p:nvPr>
            <p:ph type="body" idx="2"/>
          </p:nvPr>
        </p:nvSpPr>
        <p:spPr>
          <a:xfrm>
            <a:off x="4331495"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87" name="Google Shape;1487;p263"/>
          <p:cNvSpPr txBox="1">
            <a:spLocks noGrp="1"/>
          </p:cNvSpPr>
          <p:nvPr>
            <p:ph type="body" idx="3"/>
          </p:nvPr>
        </p:nvSpPr>
        <p:spPr>
          <a:xfrm>
            <a:off x="8220076" y="5280025"/>
            <a:ext cx="3528900" cy="892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88" name="Google Shape;1488;p263"/>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89" name="Google Shape;1489;p26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90" name="Google Shape;1490;p263"/>
          <p:cNvSpPr txBox="1">
            <a:spLocks noGrp="1"/>
          </p:cNvSpPr>
          <p:nvPr>
            <p:ph type="subTitle" idx="4"/>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145"/>
        <p:cNvGrpSpPr/>
        <p:nvPr/>
      </p:nvGrpSpPr>
      <p:grpSpPr>
        <a:xfrm>
          <a:off x="0" y="0"/>
          <a:ext cx="0" cy="0"/>
          <a:chOff x="0" y="0"/>
          <a:chExt cx="0" cy="0"/>
        </a:xfrm>
      </p:grpSpPr>
      <p:sp>
        <p:nvSpPr>
          <p:cNvPr id="146" name="Google Shape;146;p27"/>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47" name="Google Shape;147;p27"/>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8" name="Google Shape;148;p2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9" name="Google Shape;149;p27"/>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60.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1491"/>
        <p:cNvGrpSpPr/>
        <p:nvPr/>
      </p:nvGrpSpPr>
      <p:grpSpPr>
        <a:xfrm>
          <a:off x="0" y="0"/>
          <a:ext cx="0" cy="0"/>
          <a:chOff x="0" y="0"/>
          <a:chExt cx="0" cy="0"/>
        </a:xfrm>
      </p:grpSpPr>
      <p:sp>
        <p:nvSpPr>
          <p:cNvPr id="1492" name="Google Shape;1492;p264"/>
          <p:cNvSpPr txBox="1">
            <a:spLocks noGrp="1"/>
          </p:cNvSpPr>
          <p:nvPr>
            <p:ph type="body" idx="1"/>
          </p:nvPr>
        </p:nvSpPr>
        <p:spPr>
          <a:xfrm>
            <a:off x="44291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93" name="Google Shape;1493;p264"/>
          <p:cNvSpPr txBox="1">
            <a:spLocks noGrp="1"/>
          </p:cNvSpPr>
          <p:nvPr>
            <p:ph type="body" idx="2"/>
          </p:nvPr>
        </p:nvSpPr>
        <p:spPr>
          <a:xfrm>
            <a:off x="3358198"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94" name="Google Shape;1494;p264"/>
          <p:cNvSpPr txBox="1">
            <a:spLocks noGrp="1"/>
          </p:cNvSpPr>
          <p:nvPr>
            <p:ph type="body" idx="3"/>
          </p:nvPr>
        </p:nvSpPr>
        <p:spPr>
          <a:xfrm>
            <a:off x="6273483"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95" name="Google Shape;1495;p264"/>
          <p:cNvSpPr txBox="1">
            <a:spLocks noGrp="1"/>
          </p:cNvSpPr>
          <p:nvPr>
            <p:ph type="body" idx="4"/>
          </p:nvPr>
        </p:nvSpPr>
        <p:spPr>
          <a:xfrm>
            <a:off x="9188767" y="3429000"/>
            <a:ext cx="256020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496" name="Google Shape;1496;p264"/>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497" name="Google Shape;1497;p26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498" name="Google Shape;1498;p264"/>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1.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1499"/>
        <p:cNvGrpSpPr/>
        <p:nvPr/>
      </p:nvGrpSpPr>
      <p:grpSpPr>
        <a:xfrm>
          <a:off x="0" y="0"/>
          <a:ext cx="0" cy="0"/>
          <a:chOff x="0" y="0"/>
          <a:chExt cx="0" cy="0"/>
        </a:xfrm>
      </p:grpSpPr>
      <p:sp>
        <p:nvSpPr>
          <p:cNvPr id="1500" name="Google Shape;1500;p265"/>
          <p:cNvSpPr/>
          <p:nvPr/>
        </p:nvSpPr>
        <p:spPr>
          <a:xfrm>
            <a:off x="44291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1" name="Google Shape;1501;p265"/>
          <p:cNvSpPr/>
          <p:nvPr/>
        </p:nvSpPr>
        <p:spPr>
          <a:xfrm>
            <a:off x="3359637"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2" name="Google Shape;1502;p265"/>
          <p:cNvSpPr/>
          <p:nvPr/>
        </p:nvSpPr>
        <p:spPr>
          <a:xfrm>
            <a:off x="6276362"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3" name="Google Shape;1503;p265"/>
          <p:cNvSpPr/>
          <p:nvPr/>
        </p:nvSpPr>
        <p:spPr>
          <a:xfrm>
            <a:off x="9193088" y="2100263"/>
            <a:ext cx="1326000" cy="13287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1504" name="Google Shape;1504;p265"/>
          <p:cNvSpPr txBox="1">
            <a:spLocks noGrp="1"/>
          </p:cNvSpPr>
          <p:nvPr>
            <p:ph type="body" idx="1"/>
          </p:nvPr>
        </p:nvSpPr>
        <p:spPr>
          <a:xfrm>
            <a:off x="44291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505" name="Google Shape;1505;p265"/>
          <p:cNvSpPr txBox="1">
            <a:spLocks noGrp="1"/>
          </p:cNvSpPr>
          <p:nvPr>
            <p:ph type="body" idx="2"/>
          </p:nvPr>
        </p:nvSpPr>
        <p:spPr>
          <a:xfrm>
            <a:off x="335819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506" name="Google Shape;1506;p265"/>
          <p:cNvSpPr txBox="1">
            <a:spLocks noGrp="1"/>
          </p:cNvSpPr>
          <p:nvPr>
            <p:ph type="body" idx="3"/>
          </p:nvPr>
        </p:nvSpPr>
        <p:spPr>
          <a:xfrm>
            <a:off x="6273482"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507" name="Google Shape;1507;p265"/>
          <p:cNvSpPr txBox="1">
            <a:spLocks noGrp="1"/>
          </p:cNvSpPr>
          <p:nvPr>
            <p:ph type="body" idx="4"/>
          </p:nvPr>
        </p:nvSpPr>
        <p:spPr>
          <a:xfrm>
            <a:off x="9188767" y="3657600"/>
            <a:ext cx="256020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1508" name="Google Shape;1508;p265"/>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509" name="Google Shape;1509;p26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10" name="Google Shape;1510;p265"/>
          <p:cNvSpPr txBox="1">
            <a:spLocks noGrp="1"/>
          </p:cNvSpPr>
          <p:nvPr>
            <p:ph type="subTitle" idx="5"/>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2.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1511"/>
        <p:cNvGrpSpPr/>
        <p:nvPr/>
      </p:nvGrpSpPr>
      <p:grpSpPr>
        <a:xfrm>
          <a:off x="0" y="0"/>
          <a:ext cx="0" cy="0"/>
          <a:chOff x="0" y="0"/>
          <a:chExt cx="0" cy="0"/>
        </a:xfrm>
      </p:grpSpPr>
      <p:sp>
        <p:nvSpPr>
          <p:cNvPr id="1512" name="Google Shape;1512;p266"/>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513" name="Google Shape;1513;p266"/>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514" name="Google Shape;1514;p26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15" name="Google Shape;1515;p266"/>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63.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1516"/>
        <p:cNvGrpSpPr/>
        <p:nvPr/>
      </p:nvGrpSpPr>
      <p:grpSpPr>
        <a:xfrm>
          <a:off x="0" y="0"/>
          <a:ext cx="0" cy="0"/>
          <a:chOff x="0" y="0"/>
          <a:chExt cx="0" cy="0"/>
        </a:xfrm>
      </p:grpSpPr>
      <p:sp>
        <p:nvSpPr>
          <p:cNvPr id="1517" name="Google Shape;1517;p267"/>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26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18"/>
        <p:cNvGrpSpPr/>
        <p:nvPr/>
      </p:nvGrpSpPr>
      <p:grpSpPr>
        <a:xfrm>
          <a:off x="0" y="0"/>
          <a:ext cx="0" cy="0"/>
          <a:chOff x="0" y="0"/>
          <a:chExt cx="0" cy="0"/>
        </a:xfrm>
      </p:grpSpPr>
      <p:sp>
        <p:nvSpPr>
          <p:cNvPr id="1519" name="Google Shape;1519;p26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65.xml><?xml version="1.0" encoding="utf-8"?>
<p:sldLayout xmlns:a="http://schemas.openxmlformats.org/drawingml/2006/main" xmlns:r="http://schemas.openxmlformats.org/officeDocument/2006/relationships" xmlns:p="http://schemas.openxmlformats.org/presentationml/2006/main" matchingName="04 Content: One">
  <p:cSld name="Content: One">
    <p:spTree>
      <p:nvGrpSpPr>
        <p:cNvPr id="1" name="Shape 1520"/>
        <p:cNvGrpSpPr/>
        <p:nvPr/>
      </p:nvGrpSpPr>
      <p:grpSpPr>
        <a:xfrm>
          <a:off x="0" y="0"/>
          <a:ext cx="0" cy="0"/>
          <a:chOff x="0" y="0"/>
          <a:chExt cx="0" cy="0"/>
        </a:xfrm>
      </p:grpSpPr>
      <p:sp>
        <p:nvSpPr>
          <p:cNvPr id="1521" name="Google Shape;1521;p269"/>
          <p:cNvSpPr txBox="1">
            <a:spLocks noGrp="1"/>
          </p:cNvSpPr>
          <p:nvPr>
            <p:ph type="title"/>
          </p:nvPr>
        </p:nvSpPr>
        <p:spPr>
          <a:xfrm>
            <a:off x="635010" y="627729"/>
            <a:ext cx="10769700" cy="577500"/>
          </a:xfrm>
          <a:prstGeom prst="rect">
            <a:avLst/>
          </a:prstGeom>
          <a:noFill/>
          <a:ln>
            <a:noFill/>
          </a:ln>
        </p:spPr>
        <p:txBody>
          <a:bodyPr spcFirstLastPara="1" wrap="square" lIns="0" tIns="0" rIns="0" bIns="0" anchor="t" anchorCtr="0">
            <a:noAutofit/>
          </a:bodyPr>
          <a:lstStyle>
            <a:lvl1pPr marL="0" marR="0" lvl="0" indent="0" algn="l" rtl="0">
              <a:lnSpc>
                <a:spcPct val="100000"/>
              </a:lnSpc>
              <a:spcBef>
                <a:spcPts val="0"/>
              </a:spcBef>
              <a:spcAft>
                <a:spcPts val="0"/>
              </a:spcAft>
              <a:buClr>
                <a:schemeClr val="dk1"/>
              </a:buClr>
              <a:buSzPts val="3200"/>
              <a:buFont typeface="Georgia"/>
              <a:buNone/>
              <a:defRPr sz="2400" b="1" i="1" u="none" strike="noStrike" cap="none">
                <a:solidFill>
                  <a:schemeClr val="dk1"/>
                </a:solidFill>
                <a:latin typeface="Georgia"/>
                <a:ea typeface="Georgia"/>
                <a:cs typeface="Georgia"/>
                <a:sym typeface="Georgia"/>
              </a:defRPr>
            </a:lvl1pPr>
            <a:lvl2pPr lvl="1" indent="0" rtl="0">
              <a:spcBef>
                <a:spcPts val="0"/>
              </a:spcBef>
              <a:spcAft>
                <a:spcPts val="0"/>
              </a:spcAft>
              <a:buSzPts val="1400"/>
              <a:buNone/>
              <a:defRPr sz="1700"/>
            </a:lvl2pPr>
            <a:lvl3pPr lvl="2" indent="0" rtl="0">
              <a:spcBef>
                <a:spcPts val="0"/>
              </a:spcBef>
              <a:spcAft>
                <a:spcPts val="0"/>
              </a:spcAft>
              <a:buSzPts val="1400"/>
              <a:buNone/>
              <a:defRPr sz="1700"/>
            </a:lvl3pPr>
            <a:lvl4pPr lvl="3" indent="0" rtl="0">
              <a:spcBef>
                <a:spcPts val="0"/>
              </a:spcBef>
              <a:spcAft>
                <a:spcPts val="0"/>
              </a:spcAft>
              <a:buSzPts val="1400"/>
              <a:buNone/>
              <a:defRPr sz="1700"/>
            </a:lvl4pPr>
            <a:lvl5pPr lvl="4" indent="0" rtl="0">
              <a:spcBef>
                <a:spcPts val="0"/>
              </a:spcBef>
              <a:spcAft>
                <a:spcPts val="0"/>
              </a:spcAft>
              <a:buSzPts val="1400"/>
              <a:buNone/>
              <a:defRPr sz="1700"/>
            </a:lvl5pPr>
            <a:lvl6pPr lvl="5" indent="0" rtl="0">
              <a:spcBef>
                <a:spcPts val="0"/>
              </a:spcBef>
              <a:spcAft>
                <a:spcPts val="0"/>
              </a:spcAft>
              <a:buSzPts val="1400"/>
              <a:buNone/>
              <a:defRPr sz="1700"/>
            </a:lvl6pPr>
            <a:lvl7pPr lvl="6" indent="0" rtl="0">
              <a:spcBef>
                <a:spcPts val="0"/>
              </a:spcBef>
              <a:spcAft>
                <a:spcPts val="0"/>
              </a:spcAft>
              <a:buSzPts val="1400"/>
              <a:buNone/>
              <a:defRPr sz="1700"/>
            </a:lvl7pPr>
            <a:lvl8pPr lvl="7" indent="0" rtl="0">
              <a:spcBef>
                <a:spcPts val="0"/>
              </a:spcBef>
              <a:spcAft>
                <a:spcPts val="0"/>
              </a:spcAft>
              <a:buSzPts val="1400"/>
              <a:buNone/>
              <a:defRPr sz="1700"/>
            </a:lvl8pPr>
            <a:lvl9pPr lvl="8" indent="0" rtl="0">
              <a:spcBef>
                <a:spcPts val="0"/>
              </a:spcBef>
              <a:spcAft>
                <a:spcPts val="0"/>
              </a:spcAft>
              <a:buSzPts val="1400"/>
              <a:buNone/>
              <a:defRPr sz="1700"/>
            </a:lvl9pPr>
          </a:lstStyle>
          <a:p>
            <a:endParaRPr/>
          </a:p>
        </p:txBody>
      </p:sp>
      <p:sp>
        <p:nvSpPr>
          <p:cNvPr id="1522" name="Google Shape;1522;p269"/>
          <p:cNvSpPr txBox="1">
            <a:spLocks noGrp="1"/>
          </p:cNvSpPr>
          <p:nvPr>
            <p:ph type="body" idx="1"/>
          </p:nvPr>
        </p:nvSpPr>
        <p:spPr>
          <a:xfrm>
            <a:off x="635021" y="1752600"/>
            <a:ext cx="10769700" cy="44196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Georgia"/>
              <a:buChar char="●"/>
              <a:defRPr sz="2000" b="0" i="0" u="none" strike="noStrike" cap="none">
                <a:solidFill>
                  <a:schemeClr val="dk1"/>
                </a:solidFill>
                <a:latin typeface="Georgia"/>
                <a:ea typeface="Georgia"/>
                <a:cs typeface="Georgia"/>
                <a:sym typeface="Georgia"/>
              </a:defRPr>
            </a:lvl1pPr>
            <a:lvl2pPr marL="914400" marR="0" lvl="1"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2pPr>
            <a:lvl3pPr marL="1371600" marR="0" lvl="2"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3pPr>
            <a:lvl4pPr marL="1828800" marR="0" lvl="3"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4pPr>
            <a:lvl5pPr marL="2286000" marR="0" lvl="4"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Char char="○"/>
              <a:defRPr sz="2000" b="0" i="0" u="none" strike="noStrike" cap="none">
                <a:solidFill>
                  <a:schemeClr val="dk1"/>
                </a:solidFill>
                <a:latin typeface="Georgia"/>
                <a:ea typeface="Georgia"/>
                <a:cs typeface="Georgia"/>
                <a:sym typeface="Georgia"/>
              </a:defRPr>
            </a:lvl8pPr>
            <a:lvl9pPr marL="4114800" marR="0" lvl="8" indent="-298450" algn="l" rtl="0">
              <a:lnSpc>
                <a:spcPct val="100000"/>
              </a:lnSpc>
              <a:spcBef>
                <a:spcPts val="900"/>
              </a:spcBef>
              <a:spcAft>
                <a:spcPts val="900"/>
              </a:spcAft>
              <a:buSzPts val="1100"/>
              <a:buFont typeface="Arial"/>
              <a:buChar char="■"/>
              <a:defRPr sz="2000" i="0" u="none" strike="noStrike" cap="none"/>
            </a:lvl9pPr>
          </a:lstStyle>
          <a:p>
            <a:endParaRPr/>
          </a:p>
        </p:txBody>
      </p:sp>
      <p:sp>
        <p:nvSpPr>
          <p:cNvPr id="1523" name="Google Shape;1523;p269"/>
          <p:cNvSpPr txBox="1"/>
          <p:nvPr/>
        </p:nvSpPr>
        <p:spPr>
          <a:xfrm>
            <a:off x="711200" y="6477001"/>
            <a:ext cx="3454500" cy="1524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900">
                <a:solidFill>
                  <a:schemeClr val="dk1"/>
                </a:solidFill>
                <a:latin typeface="Arial"/>
                <a:ea typeface="Arial"/>
                <a:cs typeface="Arial"/>
                <a:sym typeface="Arial"/>
              </a:rPr>
              <a:t>PwC</a:t>
            </a:r>
            <a:endParaRPr sz="900">
              <a:solidFill>
                <a:schemeClr val="dk1"/>
              </a:solidFill>
              <a:latin typeface="Arial"/>
              <a:ea typeface="Arial"/>
              <a:cs typeface="Arial"/>
              <a:sym typeface="Arial"/>
            </a:endParaRPr>
          </a:p>
        </p:txBody>
      </p:sp>
      <p:cxnSp>
        <p:nvCxnSpPr>
          <p:cNvPr id="1524" name="Google Shape;1524;p269"/>
          <p:cNvCxnSpPr/>
          <p:nvPr/>
        </p:nvCxnSpPr>
        <p:spPr>
          <a:xfrm flipH="1">
            <a:off x="508080" y="609791"/>
            <a:ext cx="10972800" cy="152100"/>
          </a:xfrm>
          <a:prstGeom prst="bentConnector2">
            <a:avLst/>
          </a:prstGeom>
          <a:noFill/>
          <a:ln w="12700" cap="flat" cmpd="sng">
            <a:solidFill>
              <a:schemeClr val="dk2"/>
            </a:solidFill>
            <a:prstDash val="solid"/>
            <a:round/>
            <a:headEnd type="none" w="sm" len="sm"/>
            <a:tailEnd type="none" w="sm" len="sm"/>
          </a:ln>
        </p:spPr>
      </p:cxnSp>
      <p:sp>
        <p:nvSpPr>
          <p:cNvPr id="1525" name="Google Shape;1525;p269"/>
          <p:cNvSpPr txBox="1">
            <a:spLocks noGrp="1"/>
          </p:cNvSpPr>
          <p:nvPr>
            <p:ph type="sldNum" idx="12"/>
          </p:nvPr>
        </p:nvSpPr>
        <p:spPr>
          <a:xfrm>
            <a:off x="9448800" y="6477000"/>
            <a:ext cx="2036100" cy="152400"/>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900">
                <a:solidFill>
                  <a:schemeClr val="dk1"/>
                </a:solidFill>
                <a:latin typeface="Arial"/>
                <a:ea typeface="Arial"/>
                <a:cs typeface="Arial"/>
                <a:sym typeface="Arial"/>
              </a:defRPr>
            </a:lvl1pPr>
            <a:lvl2pPr marL="0" marR="0" lvl="1" indent="0" algn="r" rtl="0">
              <a:spcBef>
                <a:spcPts val="0"/>
              </a:spcBef>
              <a:buNone/>
              <a:defRPr sz="900">
                <a:solidFill>
                  <a:schemeClr val="dk1"/>
                </a:solidFill>
                <a:latin typeface="Arial"/>
                <a:ea typeface="Arial"/>
                <a:cs typeface="Arial"/>
                <a:sym typeface="Arial"/>
              </a:defRPr>
            </a:lvl2pPr>
            <a:lvl3pPr marL="0" marR="0" lvl="2" indent="0" algn="r" rtl="0">
              <a:spcBef>
                <a:spcPts val="0"/>
              </a:spcBef>
              <a:buNone/>
              <a:defRPr sz="900">
                <a:solidFill>
                  <a:schemeClr val="dk1"/>
                </a:solidFill>
                <a:latin typeface="Arial"/>
                <a:ea typeface="Arial"/>
                <a:cs typeface="Arial"/>
                <a:sym typeface="Arial"/>
              </a:defRPr>
            </a:lvl3pPr>
            <a:lvl4pPr marL="0" marR="0" lvl="3" indent="0" algn="r" rtl="0">
              <a:spcBef>
                <a:spcPts val="0"/>
              </a:spcBef>
              <a:buNone/>
              <a:defRPr sz="900">
                <a:solidFill>
                  <a:schemeClr val="dk1"/>
                </a:solidFill>
                <a:latin typeface="Arial"/>
                <a:ea typeface="Arial"/>
                <a:cs typeface="Arial"/>
                <a:sym typeface="Arial"/>
              </a:defRPr>
            </a:lvl4pPr>
            <a:lvl5pPr marL="0" marR="0" lvl="4" indent="0" algn="r" rtl="0">
              <a:spcBef>
                <a:spcPts val="0"/>
              </a:spcBef>
              <a:buNone/>
              <a:defRPr sz="900">
                <a:solidFill>
                  <a:schemeClr val="dk1"/>
                </a:solidFill>
                <a:latin typeface="Arial"/>
                <a:ea typeface="Arial"/>
                <a:cs typeface="Arial"/>
                <a:sym typeface="Arial"/>
              </a:defRPr>
            </a:lvl5pPr>
            <a:lvl6pPr marL="0" marR="0" lvl="5" indent="0" algn="r" rtl="0">
              <a:spcBef>
                <a:spcPts val="0"/>
              </a:spcBef>
              <a:buNone/>
              <a:defRPr sz="900">
                <a:solidFill>
                  <a:schemeClr val="dk1"/>
                </a:solidFill>
                <a:latin typeface="Arial"/>
                <a:ea typeface="Arial"/>
                <a:cs typeface="Arial"/>
                <a:sym typeface="Arial"/>
              </a:defRPr>
            </a:lvl6pPr>
            <a:lvl7pPr marL="0" marR="0" lvl="6" indent="0" algn="r" rtl="0">
              <a:spcBef>
                <a:spcPts val="0"/>
              </a:spcBef>
              <a:buNone/>
              <a:defRPr sz="900">
                <a:solidFill>
                  <a:schemeClr val="dk1"/>
                </a:solidFill>
                <a:latin typeface="Arial"/>
                <a:ea typeface="Arial"/>
                <a:cs typeface="Arial"/>
                <a:sym typeface="Arial"/>
              </a:defRPr>
            </a:lvl7pPr>
            <a:lvl8pPr marL="0" marR="0" lvl="7" indent="0" algn="r" rtl="0">
              <a:spcBef>
                <a:spcPts val="0"/>
              </a:spcBef>
              <a:buNone/>
              <a:defRPr sz="900">
                <a:solidFill>
                  <a:schemeClr val="dk1"/>
                </a:solidFill>
                <a:latin typeface="Arial"/>
                <a:ea typeface="Arial"/>
                <a:cs typeface="Arial"/>
                <a:sym typeface="Arial"/>
              </a:defRPr>
            </a:lvl8pPr>
            <a:lvl9pPr marL="0" marR="0" lvl="8" indent="0" algn="r" rtl="0">
              <a:spcBef>
                <a:spcPts val="0"/>
              </a:spcBef>
              <a:buNone/>
              <a:defRPr sz="9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66.xml><?xml version="1.0" encoding="utf-8"?>
<p:sldLayout xmlns:a="http://schemas.openxmlformats.org/drawingml/2006/main" xmlns:r="http://schemas.openxmlformats.org/officeDocument/2006/relationships" xmlns:p="http://schemas.openxmlformats.org/presentationml/2006/main" matchingName="1_Content Two">
  <p:cSld name="5_Content: Two Appendix">
    <p:spTree>
      <p:nvGrpSpPr>
        <p:cNvPr id="1" name="Shape 1526"/>
        <p:cNvGrpSpPr/>
        <p:nvPr/>
      </p:nvGrpSpPr>
      <p:grpSpPr>
        <a:xfrm>
          <a:off x="0" y="0"/>
          <a:ext cx="0" cy="0"/>
          <a:chOff x="0" y="0"/>
          <a:chExt cx="0" cy="0"/>
        </a:xfrm>
      </p:grpSpPr>
      <p:sp>
        <p:nvSpPr>
          <p:cNvPr id="1527" name="Google Shape;1527;p270"/>
          <p:cNvSpPr txBox="1">
            <a:spLocks noGrp="1"/>
          </p:cNvSpPr>
          <p:nvPr>
            <p:ph type="title"/>
          </p:nvPr>
        </p:nvSpPr>
        <p:spPr>
          <a:xfrm>
            <a:off x="635020" y="685800"/>
            <a:ext cx="10769700" cy="9144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FFB600"/>
              </a:buClr>
              <a:buSzPts val="3200"/>
              <a:buFont typeface="Georgia"/>
              <a:buNone/>
              <a:defRPr b="1" i="1" u="none" strike="noStrike" cap="none">
                <a:solidFill>
                  <a:srgbClr val="FFB600"/>
                </a:solidFill>
                <a:latin typeface="Georgia"/>
                <a:ea typeface="Georgia"/>
                <a:cs typeface="Georgia"/>
                <a:sym typeface="Georgia"/>
              </a:defRPr>
            </a:lvl1pPr>
            <a:lvl2pPr lvl="1" rtl="0">
              <a:spcBef>
                <a:spcPts val="0"/>
              </a:spcBef>
              <a:spcAft>
                <a:spcPts val="0"/>
              </a:spcAft>
              <a:buClr>
                <a:srgbClr val="FFB600"/>
              </a:buClr>
              <a:buSzPts val="1400"/>
              <a:buNone/>
              <a:defRPr>
                <a:solidFill>
                  <a:srgbClr val="FFB600"/>
                </a:solidFill>
              </a:defRPr>
            </a:lvl2pPr>
            <a:lvl3pPr lvl="2" rtl="0">
              <a:spcBef>
                <a:spcPts val="0"/>
              </a:spcBef>
              <a:spcAft>
                <a:spcPts val="0"/>
              </a:spcAft>
              <a:buClr>
                <a:srgbClr val="FFB600"/>
              </a:buClr>
              <a:buSzPts val="1400"/>
              <a:buNone/>
              <a:defRPr>
                <a:solidFill>
                  <a:srgbClr val="FFB600"/>
                </a:solidFill>
              </a:defRPr>
            </a:lvl3pPr>
            <a:lvl4pPr lvl="3" rtl="0">
              <a:spcBef>
                <a:spcPts val="0"/>
              </a:spcBef>
              <a:spcAft>
                <a:spcPts val="0"/>
              </a:spcAft>
              <a:buClr>
                <a:srgbClr val="FFB600"/>
              </a:buClr>
              <a:buSzPts val="1400"/>
              <a:buNone/>
              <a:defRPr>
                <a:solidFill>
                  <a:srgbClr val="FFB600"/>
                </a:solidFill>
              </a:defRPr>
            </a:lvl4pPr>
            <a:lvl5pPr lvl="4" rtl="0">
              <a:spcBef>
                <a:spcPts val="0"/>
              </a:spcBef>
              <a:spcAft>
                <a:spcPts val="0"/>
              </a:spcAft>
              <a:buClr>
                <a:srgbClr val="FFB600"/>
              </a:buClr>
              <a:buSzPts val="1400"/>
              <a:buNone/>
              <a:defRPr>
                <a:solidFill>
                  <a:srgbClr val="FFB600"/>
                </a:solidFill>
              </a:defRPr>
            </a:lvl5pPr>
            <a:lvl6pPr lvl="5" rtl="0">
              <a:spcBef>
                <a:spcPts val="0"/>
              </a:spcBef>
              <a:spcAft>
                <a:spcPts val="0"/>
              </a:spcAft>
              <a:buClr>
                <a:srgbClr val="FFB600"/>
              </a:buClr>
              <a:buSzPts val="1400"/>
              <a:buNone/>
              <a:defRPr>
                <a:solidFill>
                  <a:srgbClr val="FFB600"/>
                </a:solidFill>
              </a:defRPr>
            </a:lvl6pPr>
            <a:lvl7pPr lvl="6" rtl="0">
              <a:spcBef>
                <a:spcPts val="0"/>
              </a:spcBef>
              <a:spcAft>
                <a:spcPts val="0"/>
              </a:spcAft>
              <a:buClr>
                <a:srgbClr val="FFB600"/>
              </a:buClr>
              <a:buSzPts val="1400"/>
              <a:buNone/>
              <a:defRPr>
                <a:solidFill>
                  <a:srgbClr val="FFB600"/>
                </a:solidFill>
              </a:defRPr>
            </a:lvl7pPr>
            <a:lvl8pPr lvl="7" rtl="0">
              <a:spcBef>
                <a:spcPts val="0"/>
              </a:spcBef>
              <a:spcAft>
                <a:spcPts val="0"/>
              </a:spcAft>
              <a:buClr>
                <a:srgbClr val="FFB600"/>
              </a:buClr>
              <a:buSzPts val="1400"/>
              <a:buNone/>
              <a:defRPr>
                <a:solidFill>
                  <a:srgbClr val="FFB600"/>
                </a:solidFill>
              </a:defRPr>
            </a:lvl8pPr>
            <a:lvl9pPr lvl="8" rtl="0">
              <a:spcBef>
                <a:spcPts val="0"/>
              </a:spcBef>
              <a:spcAft>
                <a:spcPts val="0"/>
              </a:spcAft>
              <a:buClr>
                <a:srgbClr val="FFB600"/>
              </a:buClr>
              <a:buSzPts val="1400"/>
              <a:buNone/>
              <a:defRPr>
                <a:solidFill>
                  <a:srgbClr val="FFB600"/>
                </a:solidFill>
              </a:defRPr>
            </a:lvl9pPr>
          </a:lstStyle>
          <a:p>
            <a:endParaRPr/>
          </a:p>
        </p:txBody>
      </p:sp>
      <p:sp>
        <p:nvSpPr>
          <p:cNvPr id="1528" name="Google Shape;1528;p270"/>
          <p:cNvSpPr txBox="1">
            <a:spLocks noGrp="1"/>
          </p:cNvSpPr>
          <p:nvPr>
            <p:ph type="body" idx="1"/>
          </p:nvPr>
        </p:nvSpPr>
        <p:spPr>
          <a:xfrm>
            <a:off x="635020" y="1752602"/>
            <a:ext cx="5283000" cy="4419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Georgia"/>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1529" name="Google Shape;1529;p270"/>
          <p:cNvSpPr txBox="1">
            <a:spLocks noGrp="1"/>
          </p:cNvSpPr>
          <p:nvPr>
            <p:ph type="body" idx="2"/>
          </p:nvPr>
        </p:nvSpPr>
        <p:spPr>
          <a:xfrm>
            <a:off x="6121422" y="1752600"/>
            <a:ext cx="5283000" cy="4419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Georgia"/>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1530" name="Google Shape;1530;p270"/>
          <p:cNvSpPr txBox="1">
            <a:spLocks noGrp="1"/>
          </p:cNvSpPr>
          <p:nvPr>
            <p:ph type="dt" idx="10"/>
          </p:nvPr>
        </p:nvSpPr>
        <p:spPr>
          <a:xfrm>
            <a:off x="9839441" y="116632"/>
            <a:ext cx="2031900" cy="152400"/>
          </a:xfrm>
          <a:prstGeom prst="rect">
            <a:avLst/>
          </a:prstGeom>
          <a:noFill/>
          <a:ln>
            <a:noFill/>
          </a:ln>
        </p:spPr>
        <p:txBody>
          <a:bodyPr spcFirstLastPara="1" wrap="square" lIns="91425" tIns="91425" rIns="91425" bIns="91425" anchor="t" anchorCtr="0">
            <a:noAutofit/>
          </a:bodyPr>
          <a:lstStyle>
            <a:lvl1pPr marR="0" lvl="0" algn="r" rtl="0">
              <a:spcBef>
                <a:spcPts val="0"/>
              </a:spcBef>
              <a:spcAft>
                <a:spcPts val="0"/>
              </a:spcAft>
              <a:buSzPts val="1400"/>
              <a:buNone/>
              <a:defRPr sz="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31" name="Google Shape;1531;p270"/>
          <p:cNvSpPr txBox="1">
            <a:spLocks noGrp="1"/>
          </p:cNvSpPr>
          <p:nvPr>
            <p:ph type="sldNum" idx="12"/>
          </p:nvPr>
        </p:nvSpPr>
        <p:spPr>
          <a:xfrm>
            <a:off x="9839441" y="269032"/>
            <a:ext cx="2036100" cy="152400"/>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800">
                <a:solidFill>
                  <a:schemeClr val="dk1"/>
                </a:solidFill>
                <a:latin typeface="Arial"/>
                <a:ea typeface="Arial"/>
                <a:cs typeface="Arial"/>
                <a:sym typeface="Arial"/>
              </a:defRPr>
            </a:lvl1pPr>
            <a:lvl2pPr marL="0" marR="0" lvl="1" indent="0" algn="r" rtl="0">
              <a:spcBef>
                <a:spcPts val="0"/>
              </a:spcBef>
              <a:buNone/>
              <a:defRPr sz="800">
                <a:solidFill>
                  <a:schemeClr val="dk1"/>
                </a:solidFill>
                <a:latin typeface="Arial"/>
                <a:ea typeface="Arial"/>
                <a:cs typeface="Arial"/>
                <a:sym typeface="Arial"/>
              </a:defRPr>
            </a:lvl2pPr>
            <a:lvl3pPr marL="0" marR="0" lvl="2" indent="0" algn="r" rtl="0">
              <a:spcBef>
                <a:spcPts val="0"/>
              </a:spcBef>
              <a:buNone/>
              <a:defRPr sz="800">
                <a:solidFill>
                  <a:schemeClr val="dk1"/>
                </a:solidFill>
                <a:latin typeface="Arial"/>
                <a:ea typeface="Arial"/>
                <a:cs typeface="Arial"/>
                <a:sym typeface="Arial"/>
              </a:defRPr>
            </a:lvl3pPr>
            <a:lvl4pPr marL="0" marR="0" lvl="3" indent="0" algn="r" rtl="0">
              <a:spcBef>
                <a:spcPts val="0"/>
              </a:spcBef>
              <a:buNone/>
              <a:defRPr sz="800">
                <a:solidFill>
                  <a:schemeClr val="dk1"/>
                </a:solidFill>
                <a:latin typeface="Arial"/>
                <a:ea typeface="Arial"/>
                <a:cs typeface="Arial"/>
                <a:sym typeface="Arial"/>
              </a:defRPr>
            </a:lvl4pPr>
            <a:lvl5pPr marL="0" marR="0" lvl="4" indent="0" algn="r" rtl="0">
              <a:spcBef>
                <a:spcPts val="0"/>
              </a:spcBef>
              <a:buNone/>
              <a:defRPr sz="800">
                <a:solidFill>
                  <a:schemeClr val="dk1"/>
                </a:solidFill>
                <a:latin typeface="Arial"/>
                <a:ea typeface="Arial"/>
                <a:cs typeface="Arial"/>
                <a:sym typeface="Arial"/>
              </a:defRPr>
            </a:lvl5pPr>
            <a:lvl6pPr marL="0" marR="0" lvl="5" indent="0" algn="r" rtl="0">
              <a:spcBef>
                <a:spcPts val="0"/>
              </a:spcBef>
              <a:buNone/>
              <a:defRPr sz="800">
                <a:solidFill>
                  <a:schemeClr val="dk1"/>
                </a:solidFill>
                <a:latin typeface="Arial"/>
                <a:ea typeface="Arial"/>
                <a:cs typeface="Arial"/>
                <a:sym typeface="Arial"/>
              </a:defRPr>
            </a:lvl6pPr>
            <a:lvl7pPr marL="0" marR="0" lvl="6" indent="0" algn="r" rtl="0">
              <a:spcBef>
                <a:spcPts val="0"/>
              </a:spcBef>
              <a:buNone/>
              <a:defRPr sz="800">
                <a:solidFill>
                  <a:schemeClr val="dk1"/>
                </a:solidFill>
                <a:latin typeface="Arial"/>
                <a:ea typeface="Arial"/>
                <a:cs typeface="Arial"/>
                <a:sym typeface="Arial"/>
              </a:defRPr>
            </a:lvl7pPr>
            <a:lvl8pPr marL="0" marR="0" lvl="7" indent="0" algn="r" rtl="0">
              <a:spcBef>
                <a:spcPts val="0"/>
              </a:spcBef>
              <a:buNone/>
              <a:defRPr sz="800">
                <a:solidFill>
                  <a:schemeClr val="dk1"/>
                </a:solidFill>
                <a:latin typeface="Arial"/>
                <a:ea typeface="Arial"/>
                <a:cs typeface="Arial"/>
                <a:sym typeface="Arial"/>
              </a:defRPr>
            </a:lvl8pPr>
            <a:lvl9pPr marL="0" marR="0" lvl="8" indent="0" algn="r" rtl="0">
              <a:spcBef>
                <a:spcPts val="0"/>
              </a:spcBef>
              <a:buNone/>
              <a:defRPr sz="8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cxnSp>
        <p:nvCxnSpPr>
          <p:cNvPr id="1532" name="Google Shape;1532;p270"/>
          <p:cNvCxnSpPr/>
          <p:nvPr/>
        </p:nvCxnSpPr>
        <p:spPr>
          <a:xfrm flipH="1">
            <a:off x="520229" y="609600"/>
            <a:ext cx="11373000" cy="152400"/>
          </a:xfrm>
          <a:prstGeom prst="bentConnector2">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267.xml><?xml version="1.0" encoding="utf-8"?>
<p:sldLayout xmlns:a="http://schemas.openxmlformats.org/drawingml/2006/main" xmlns:r="http://schemas.openxmlformats.org/officeDocument/2006/relationships" xmlns:p="http://schemas.openxmlformats.org/presentationml/2006/main" matchingName="3_Content One Appendix">
  <p:cSld name="6_Content: One Appendix_1">
    <p:spTree>
      <p:nvGrpSpPr>
        <p:cNvPr id="1" name="Shape 1533"/>
        <p:cNvGrpSpPr/>
        <p:nvPr/>
      </p:nvGrpSpPr>
      <p:grpSpPr>
        <a:xfrm>
          <a:off x="0" y="0"/>
          <a:ext cx="0" cy="0"/>
          <a:chOff x="0" y="0"/>
          <a:chExt cx="0" cy="0"/>
        </a:xfrm>
      </p:grpSpPr>
      <p:sp>
        <p:nvSpPr>
          <p:cNvPr id="1534" name="Google Shape;1534;p271"/>
          <p:cNvSpPr txBox="1">
            <a:spLocks noGrp="1"/>
          </p:cNvSpPr>
          <p:nvPr>
            <p:ph type="title"/>
          </p:nvPr>
        </p:nvSpPr>
        <p:spPr>
          <a:xfrm>
            <a:off x="711200" y="685800"/>
            <a:ext cx="10769700" cy="9144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2"/>
              </a:buClr>
              <a:buSzPts val="2400"/>
              <a:buFont typeface="Georgia"/>
              <a:buNone/>
              <a:defRPr sz="2400" b="1" i="1" u="none" strike="noStrike" cap="none">
                <a:solidFill>
                  <a:schemeClr val="dk2"/>
                </a:solidFill>
                <a:latin typeface="Georgia"/>
                <a:ea typeface="Georgia"/>
                <a:cs typeface="Georgia"/>
                <a:sym typeface="Georgia"/>
              </a:defRPr>
            </a:lvl1pPr>
            <a:lvl2pPr lvl="1" rtl="0">
              <a:spcBef>
                <a:spcPts val="0"/>
              </a:spcBef>
              <a:spcAft>
                <a:spcPts val="0"/>
              </a:spcAft>
              <a:buClr>
                <a:schemeClr val="dk2"/>
              </a:buClr>
              <a:buSzPts val="1400"/>
              <a:buNone/>
              <a:defRPr>
                <a:solidFill>
                  <a:schemeClr val="dk2"/>
                </a:solidFill>
              </a:defRPr>
            </a:lvl2pPr>
            <a:lvl3pPr lvl="2" rtl="0">
              <a:spcBef>
                <a:spcPts val="0"/>
              </a:spcBef>
              <a:spcAft>
                <a:spcPts val="0"/>
              </a:spcAft>
              <a:buClr>
                <a:schemeClr val="dk2"/>
              </a:buClr>
              <a:buSzPts val="1400"/>
              <a:buNone/>
              <a:defRPr>
                <a:solidFill>
                  <a:schemeClr val="dk2"/>
                </a:solidFill>
              </a:defRPr>
            </a:lvl3pPr>
            <a:lvl4pPr lvl="3" rtl="0">
              <a:spcBef>
                <a:spcPts val="0"/>
              </a:spcBef>
              <a:spcAft>
                <a:spcPts val="0"/>
              </a:spcAft>
              <a:buClr>
                <a:schemeClr val="dk2"/>
              </a:buClr>
              <a:buSzPts val="1400"/>
              <a:buNone/>
              <a:defRPr>
                <a:solidFill>
                  <a:schemeClr val="dk2"/>
                </a:solidFill>
              </a:defRPr>
            </a:lvl4pPr>
            <a:lvl5pPr lvl="4" rtl="0">
              <a:spcBef>
                <a:spcPts val="0"/>
              </a:spcBef>
              <a:spcAft>
                <a:spcPts val="0"/>
              </a:spcAft>
              <a:buClr>
                <a:schemeClr val="dk2"/>
              </a:buClr>
              <a:buSzPts val="1400"/>
              <a:buNone/>
              <a:defRPr>
                <a:solidFill>
                  <a:schemeClr val="dk2"/>
                </a:solidFill>
              </a:defRPr>
            </a:lvl5pPr>
            <a:lvl6pPr lvl="5" rtl="0">
              <a:spcBef>
                <a:spcPts val="0"/>
              </a:spcBef>
              <a:spcAft>
                <a:spcPts val="0"/>
              </a:spcAft>
              <a:buClr>
                <a:schemeClr val="dk2"/>
              </a:buClr>
              <a:buSzPts val="1400"/>
              <a:buNone/>
              <a:defRPr>
                <a:solidFill>
                  <a:schemeClr val="dk2"/>
                </a:solidFill>
              </a:defRPr>
            </a:lvl6pPr>
            <a:lvl7pPr lvl="6" rtl="0">
              <a:spcBef>
                <a:spcPts val="0"/>
              </a:spcBef>
              <a:spcAft>
                <a:spcPts val="0"/>
              </a:spcAft>
              <a:buClr>
                <a:schemeClr val="dk2"/>
              </a:buClr>
              <a:buSzPts val="1400"/>
              <a:buNone/>
              <a:defRPr>
                <a:solidFill>
                  <a:schemeClr val="dk2"/>
                </a:solidFill>
              </a:defRPr>
            </a:lvl7pPr>
            <a:lvl8pPr lvl="7" rtl="0">
              <a:spcBef>
                <a:spcPts val="0"/>
              </a:spcBef>
              <a:spcAft>
                <a:spcPts val="0"/>
              </a:spcAft>
              <a:buClr>
                <a:schemeClr val="dk2"/>
              </a:buClr>
              <a:buSzPts val="1400"/>
              <a:buNone/>
              <a:defRPr>
                <a:solidFill>
                  <a:schemeClr val="dk2"/>
                </a:solidFill>
              </a:defRPr>
            </a:lvl8pPr>
            <a:lvl9pPr lvl="8" rtl="0">
              <a:spcBef>
                <a:spcPts val="0"/>
              </a:spcBef>
              <a:spcAft>
                <a:spcPts val="0"/>
              </a:spcAft>
              <a:buClr>
                <a:schemeClr val="dk2"/>
              </a:buClr>
              <a:buSzPts val="1400"/>
              <a:buNone/>
              <a:defRPr>
                <a:solidFill>
                  <a:schemeClr val="dk2"/>
                </a:solidFill>
              </a:defRPr>
            </a:lvl9pPr>
          </a:lstStyle>
          <a:p>
            <a:endParaRPr/>
          </a:p>
        </p:txBody>
      </p:sp>
      <p:sp>
        <p:nvSpPr>
          <p:cNvPr id="1535" name="Google Shape;1535;p271"/>
          <p:cNvSpPr txBox="1">
            <a:spLocks noGrp="1"/>
          </p:cNvSpPr>
          <p:nvPr>
            <p:ph type="body" idx="1"/>
          </p:nvPr>
        </p:nvSpPr>
        <p:spPr>
          <a:xfrm>
            <a:off x="711200" y="1752600"/>
            <a:ext cx="10769700" cy="4419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Georgia"/>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1536" name="Google Shape;1536;p271"/>
          <p:cNvSpPr txBox="1">
            <a:spLocks noGrp="1"/>
          </p:cNvSpPr>
          <p:nvPr>
            <p:ph type="dt" idx="10"/>
          </p:nvPr>
        </p:nvSpPr>
        <p:spPr>
          <a:xfrm>
            <a:off x="9839441" y="116632"/>
            <a:ext cx="2031900" cy="152400"/>
          </a:xfrm>
          <a:prstGeom prst="rect">
            <a:avLst/>
          </a:prstGeom>
          <a:noFill/>
          <a:ln>
            <a:noFill/>
          </a:ln>
        </p:spPr>
        <p:txBody>
          <a:bodyPr spcFirstLastPara="1" wrap="square" lIns="91425" tIns="91425" rIns="91425" bIns="91425" anchor="t" anchorCtr="0">
            <a:noAutofit/>
          </a:bodyPr>
          <a:lstStyle>
            <a:lvl1pPr marR="0" lvl="0" algn="r" rtl="0">
              <a:spcBef>
                <a:spcPts val="0"/>
              </a:spcBef>
              <a:spcAft>
                <a:spcPts val="0"/>
              </a:spcAft>
              <a:buSzPts val="1400"/>
              <a:buNone/>
              <a:defRPr sz="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37" name="Google Shape;1537;p271"/>
          <p:cNvSpPr txBox="1">
            <a:spLocks noGrp="1"/>
          </p:cNvSpPr>
          <p:nvPr>
            <p:ph type="sldNum" idx="12"/>
          </p:nvPr>
        </p:nvSpPr>
        <p:spPr>
          <a:xfrm>
            <a:off x="9839441" y="269032"/>
            <a:ext cx="2036100" cy="152400"/>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800">
                <a:solidFill>
                  <a:schemeClr val="dk1"/>
                </a:solidFill>
                <a:latin typeface="Arial"/>
                <a:ea typeface="Arial"/>
                <a:cs typeface="Arial"/>
                <a:sym typeface="Arial"/>
              </a:defRPr>
            </a:lvl1pPr>
            <a:lvl2pPr marL="0" marR="0" lvl="1" indent="0" algn="r" rtl="0">
              <a:spcBef>
                <a:spcPts val="0"/>
              </a:spcBef>
              <a:buNone/>
              <a:defRPr sz="800">
                <a:solidFill>
                  <a:schemeClr val="dk1"/>
                </a:solidFill>
                <a:latin typeface="Arial"/>
                <a:ea typeface="Arial"/>
                <a:cs typeface="Arial"/>
                <a:sym typeface="Arial"/>
              </a:defRPr>
            </a:lvl2pPr>
            <a:lvl3pPr marL="0" marR="0" lvl="2" indent="0" algn="r" rtl="0">
              <a:spcBef>
                <a:spcPts val="0"/>
              </a:spcBef>
              <a:buNone/>
              <a:defRPr sz="800">
                <a:solidFill>
                  <a:schemeClr val="dk1"/>
                </a:solidFill>
                <a:latin typeface="Arial"/>
                <a:ea typeface="Arial"/>
                <a:cs typeface="Arial"/>
                <a:sym typeface="Arial"/>
              </a:defRPr>
            </a:lvl3pPr>
            <a:lvl4pPr marL="0" marR="0" lvl="3" indent="0" algn="r" rtl="0">
              <a:spcBef>
                <a:spcPts val="0"/>
              </a:spcBef>
              <a:buNone/>
              <a:defRPr sz="800">
                <a:solidFill>
                  <a:schemeClr val="dk1"/>
                </a:solidFill>
                <a:latin typeface="Arial"/>
                <a:ea typeface="Arial"/>
                <a:cs typeface="Arial"/>
                <a:sym typeface="Arial"/>
              </a:defRPr>
            </a:lvl4pPr>
            <a:lvl5pPr marL="0" marR="0" lvl="4" indent="0" algn="r" rtl="0">
              <a:spcBef>
                <a:spcPts val="0"/>
              </a:spcBef>
              <a:buNone/>
              <a:defRPr sz="800">
                <a:solidFill>
                  <a:schemeClr val="dk1"/>
                </a:solidFill>
                <a:latin typeface="Arial"/>
                <a:ea typeface="Arial"/>
                <a:cs typeface="Arial"/>
                <a:sym typeface="Arial"/>
              </a:defRPr>
            </a:lvl5pPr>
            <a:lvl6pPr marL="0" marR="0" lvl="5" indent="0" algn="r" rtl="0">
              <a:spcBef>
                <a:spcPts val="0"/>
              </a:spcBef>
              <a:buNone/>
              <a:defRPr sz="800">
                <a:solidFill>
                  <a:schemeClr val="dk1"/>
                </a:solidFill>
                <a:latin typeface="Arial"/>
                <a:ea typeface="Arial"/>
                <a:cs typeface="Arial"/>
                <a:sym typeface="Arial"/>
              </a:defRPr>
            </a:lvl6pPr>
            <a:lvl7pPr marL="0" marR="0" lvl="6" indent="0" algn="r" rtl="0">
              <a:spcBef>
                <a:spcPts val="0"/>
              </a:spcBef>
              <a:buNone/>
              <a:defRPr sz="800">
                <a:solidFill>
                  <a:schemeClr val="dk1"/>
                </a:solidFill>
                <a:latin typeface="Arial"/>
                <a:ea typeface="Arial"/>
                <a:cs typeface="Arial"/>
                <a:sym typeface="Arial"/>
              </a:defRPr>
            </a:lvl7pPr>
            <a:lvl8pPr marL="0" marR="0" lvl="7" indent="0" algn="r" rtl="0">
              <a:spcBef>
                <a:spcPts val="0"/>
              </a:spcBef>
              <a:buNone/>
              <a:defRPr sz="800">
                <a:solidFill>
                  <a:schemeClr val="dk1"/>
                </a:solidFill>
                <a:latin typeface="Arial"/>
                <a:ea typeface="Arial"/>
                <a:cs typeface="Arial"/>
                <a:sym typeface="Arial"/>
              </a:defRPr>
            </a:lvl8pPr>
            <a:lvl9pPr marL="0" marR="0" lvl="8" indent="0" algn="r" rtl="0">
              <a:spcBef>
                <a:spcPts val="0"/>
              </a:spcBef>
              <a:buNone/>
              <a:defRPr sz="8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cxnSp>
        <p:nvCxnSpPr>
          <p:cNvPr id="1538" name="Google Shape;1538;p271"/>
          <p:cNvCxnSpPr/>
          <p:nvPr/>
        </p:nvCxnSpPr>
        <p:spPr>
          <a:xfrm flipH="1">
            <a:off x="520229" y="609600"/>
            <a:ext cx="11373000" cy="152400"/>
          </a:xfrm>
          <a:prstGeom prst="bentConnector2">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268.xml><?xml version="1.0" encoding="utf-8"?>
<p:sldLayout xmlns:a="http://schemas.openxmlformats.org/drawingml/2006/main" xmlns:r="http://schemas.openxmlformats.org/officeDocument/2006/relationships" xmlns:p="http://schemas.openxmlformats.org/presentationml/2006/main" matchingName="1_Content One">
  <p:cSld name="6_Content: One Appendix_2">
    <p:spTree>
      <p:nvGrpSpPr>
        <p:cNvPr id="1" name="Shape 1539"/>
        <p:cNvGrpSpPr/>
        <p:nvPr/>
      </p:nvGrpSpPr>
      <p:grpSpPr>
        <a:xfrm>
          <a:off x="0" y="0"/>
          <a:ext cx="0" cy="0"/>
          <a:chOff x="0" y="0"/>
          <a:chExt cx="0" cy="0"/>
        </a:xfrm>
      </p:grpSpPr>
      <p:sp>
        <p:nvSpPr>
          <p:cNvPr id="1540" name="Google Shape;1540;p272"/>
          <p:cNvSpPr txBox="1">
            <a:spLocks noGrp="1"/>
          </p:cNvSpPr>
          <p:nvPr>
            <p:ph type="title"/>
          </p:nvPr>
        </p:nvSpPr>
        <p:spPr>
          <a:xfrm>
            <a:off x="635020" y="685800"/>
            <a:ext cx="10769700" cy="9144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FFB600"/>
              </a:buClr>
              <a:buSzPts val="3200"/>
              <a:buFont typeface="Georgia"/>
              <a:buNone/>
              <a:defRPr b="1" i="1" u="none" strike="noStrike" cap="none">
                <a:solidFill>
                  <a:srgbClr val="FFB600"/>
                </a:solidFill>
                <a:latin typeface="Georgia"/>
                <a:ea typeface="Georgia"/>
                <a:cs typeface="Georgia"/>
                <a:sym typeface="Georgia"/>
              </a:defRPr>
            </a:lvl1pPr>
            <a:lvl2pPr lvl="1" rtl="0">
              <a:spcBef>
                <a:spcPts val="0"/>
              </a:spcBef>
              <a:spcAft>
                <a:spcPts val="0"/>
              </a:spcAft>
              <a:buClr>
                <a:srgbClr val="FFB600"/>
              </a:buClr>
              <a:buSzPts val="1400"/>
              <a:buNone/>
              <a:defRPr>
                <a:solidFill>
                  <a:srgbClr val="FFB600"/>
                </a:solidFill>
              </a:defRPr>
            </a:lvl2pPr>
            <a:lvl3pPr lvl="2" rtl="0">
              <a:spcBef>
                <a:spcPts val="0"/>
              </a:spcBef>
              <a:spcAft>
                <a:spcPts val="0"/>
              </a:spcAft>
              <a:buClr>
                <a:srgbClr val="FFB600"/>
              </a:buClr>
              <a:buSzPts val="1400"/>
              <a:buNone/>
              <a:defRPr>
                <a:solidFill>
                  <a:srgbClr val="FFB600"/>
                </a:solidFill>
              </a:defRPr>
            </a:lvl3pPr>
            <a:lvl4pPr lvl="3" rtl="0">
              <a:spcBef>
                <a:spcPts val="0"/>
              </a:spcBef>
              <a:spcAft>
                <a:spcPts val="0"/>
              </a:spcAft>
              <a:buClr>
                <a:srgbClr val="FFB600"/>
              </a:buClr>
              <a:buSzPts val="1400"/>
              <a:buNone/>
              <a:defRPr>
                <a:solidFill>
                  <a:srgbClr val="FFB600"/>
                </a:solidFill>
              </a:defRPr>
            </a:lvl4pPr>
            <a:lvl5pPr lvl="4" rtl="0">
              <a:spcBef>
                <a:spcPts val="0"/>
              </a:spcBef>
              <a:spcAft>
                <a:spcPts val="0"/>
              </a:spcAft>
              <a:buClr>
                <a:srgbClr val="FFB600"/>
              </a:buClr>
              <a:buSzPts val="1400"/>
              <a:buNone/>
              <a:defRPr>
                <a:solidFill>
                  <a:srgbClr val="FFB600"/>
                </a:solidFill>
              </a:defRPr>
            </a:lvl5pPr>
            <a:lvl6pPr lvl="5" rtl="0">
              <a:spcBef>
                <a:spcPts val="0"/>
              </a:spcBef>
              <a:spcAft>
                <a:spcPts val="0"/>
              </a:spcAft>
              <a:buClr>
                <a:srgbClr val="FFB600"/>
              </a:buClr>
              <a:buSzPts val="1400"/>
              <a:buNone/>
              <a:defRPr>
                <a:solidFill>
                  <a:srgbClr val="FFB600"/>
                </a:solidFill>
              </a:defRPr>
            </a:lvl6pPr>
            <a:lvl7pPr lvl="6" rtl="0">
              <a:spcBef>
                <a:spcPts val="0"/>
              </a:spcBef>
              <a:spcAft>
                <a:spcPts val="0"/>
              </a:spcAft>
              <a:buClr>
                <a:srgbClr val="FFB600"/>
              </a:buClr>
              <a:buSzPts val="1400"/>
              <a:buNone/>
              <a:defRPr>
                <a:solidFill>
                  <a:srgbClr val="FFB600"/>
                </a:solidFill>
              </a:defRPr>
            </a:lvl7pPr>
            <a:lvl8pPr lvl="7" rtl="0">
              <a:spcBef>
                <a:spcPts val="0"/>
              </a:spcBef>
              <a:spcAft>
                <a:spcPts val="0"/>
              </a:spcAft>
              <a:buClr>
                <a:srgbClr val="FFB600"/>
              </a:buClr>
              <a:buSzPts val="1400"/>
              <a:buNone/>
              <a:defRPr>
                <a:solidFill>
                  <a:srgbClr val="FFB600"/>
                </a:solidFill>
              </a:defRPr>
            </a:lvl8pPr>
            <a:lvl9pPr lvl="8" rtl="0">
              <a:spcBef>
                <a:spcPts val="0"/>
              </a:spcBef>
              <a:spcAft>
                <a:spcPts val="0"/>
              </a:spcAft>
              <a:buClr>
                <a:srgbClr val="FFB600"/>
              </a:buClr>
              <a:buSzPts val="1400"/>
              <a:buNone/>
              <a:defRPr>
                <a:solidFill>
                  <a:srgbClr val="FFB600"/>
                </a:solidFill>
              </a:defRPr>
            </a:lvl9pPr>
          </a:lstStyle>
          <a:p>
            <a:endParaRPr/>
          </a:p>
        </p:txBody>
      </p:sp>
      <p:sp>
        <p:nvSpPr>
          <p:cNvPr id="1541" name="Google Shape;1541;p272"/>
          <p:cNvSpPr txBox="1">
            <a:spLocks noGrp="1"/>
          </p:cNvSpPr>
          <p:nvPr>
            <p:ph type="body" idx="1"/>
          </p:nvPr>
        </p:nvSpPr>
        <p:spPr>
          <a:xfrm>
            <a:off x="635020" y="1752600"/>
            <a:ext cx="10769700" cy="4419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Georgia"/>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1542" name="Google Shape;1542;p272"/>
          <p:cNvSpPr txBox="1">
            <a:spLocks noGrp="1"/>
          </p:cNvSpPr>
          <p:nvPr>
            <p:ph type="dt" idx="10"/>
          </p:nvPr>
        </p:nvSpPr>
        <p:spPr>
          <a:xfrm>
            <a:off x="9839441" y="116632"/>
            <a:ext cx="2031900" cy="152400"/>
          </a:xfrm>
          <a:prstGeom prst="rect">
            <a:avLst/>
          </a:prstGeom>
          <a:noFill/>
          <a:ln>
            <a:noFill/>
          </a:ln>
        </p:spPr>
        <p:txBody>
          <a:bodyPr spcFirstLastPara="1" wrap="square" lIns="91425" tIns="91425" rIns="91425" bIns="91425" anchor="t" anchorCtr="0">
            <a:noAutofit/>
          </a:bodyPr>
          <a:lstStyle>
            <a:lvl1pPr marR="0" lvl="0" algn="r" rtl="0">
              <a:spcBef>
                <a:spcPts val="0"/>
              </a:spcBef>
              <a:spcAft>
                <a:spcPts val="0"/>
              </a:spcAft>
              <a:buSzPts val="1400"/>
              <a:buNone/>
              <a:defRPr sz="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43" name="Google Shape;1543;p272"/>
          <p:cNvSpPr txBox="1">
            <a:spLocks noGrp="1"/>
          </p:cNvSpPr>
          <p:nvPr>
            <p:ph type="sldNum" idx="12"/>
          </p:nvPr>
        </p:nvSpPr>
        <p:spPr>
          <a:xfrm>
            <a:off x="9839441" y="269032"/>
            <a:ext cx="2036100" cy="152400"/>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800">
                <a:solidFill>
                  <a:schemeClr val="dk1"/>
                </a:solidFill>
                <a:latin typeface="Arial"/>
                <a:ea typeface="Arial"/>
                <a:cs typeface="Arial"/>
                <a:sym typeface="Arial"/>
              </a:defRPr>
            </a:lvl1pPr>
            <a:lvl2pPr marL="0" marR="0" lvl="1" indent="0" algn="r" rtl="0">
              <a:spcBef>
                <a:spcPts val="0"/>
              </a:spcBef>
              <a:buNone/>
              <a:defRPr sz="800">
                <a:solidFill>
                  <a:schemeClr val="dk1"/>
                </a:solidFill>
                <a:latin typeface="Arial"/>
                <a:ea typeface="Arial"/>
                <a:cs typeface="Arial"/>
                <a:sym typeface="Arial"/>
              </a:defRPr>
            </a:lvl2pPr>
            <a:lvl3pPr marL="0" marR="0" lvl="2" indent="0" algn="r" rtl="0">
              <a:spcBef>
                <a:spcPts val="0"/>
              </a:spcBef>
              <a:buNone/>
              <a:defRPr sz="800">
                <a:solidFill>
                  <a:schemeClr val="dk1"/>
                </a:solidFill>
                <a:latin typeface="Arial"/>
                <a:ea typeface="Arial"/>
                <a:cs typeface="Arial"/>
                <a:sym typeface="Arial"/>
              </a:defRPr>
            </a:lvl3pPr>
            <a:lvl4pPr marL="0" marR="0" lvl="3" indent="0" algn="r" rtl="0">
              <a:spcBef>
                <a:spcPts val="0"/>
              </a:spcBef>
              <a:buNone/>
              <a:defRPr sz="800">
                <a:solidFill>
                  <a:schemeClr val="dk1"/>
                </a:solidFill>
                <a:latin typeface="Arial"/>
                <a:ea typeface="Arial"/>
                <a:cs typeface="Arial"/>
                <a:sym typeface="Arial"/>
              </a:defRPr>
            </a:lvl4pPr>
            <a:lvl5pPr marL="0" marR="0" lvl="4" indent="0" algn="r" rtl="0">
              <a:spcBef>
                <a:spcPts val="0"/>
              </a:spcBef>
              <a:buNone/>
              <a:defRPr sz="800">
                <a:solidFill>
                  <a:schemeClr val="dk1"/>
                </a:solidFill>
                <a:latin typeface="Arial"/>
                <a:ea typeface="Arial"/>
                <a:cs typeface="Arial"/>
                <a:sym typeface="Arial"/>
              </a:defRPr>
            </a:lvl5pPr>
            <a:lvl6pPr marL="0" marR="0" lvl="5" indent="0" algn="r" rtl="0">
              <a:spcBef>
                <a:spcPts val="0"/>
              </a:spcBef>
              <a:buNone/>
              <a:defRPr sz="800">
                <a:solidFill>
                  <a:schemeClr val="dk1"/>
                </a:solidFill>
                <a:latin typeface="Arial"/>
                <a:ea typeface="Arial"/>
                <a:cs typeface="Arial"/>
                <a:sym typeface="Arial"/>
              </a:defRPr>
            </a:lvl6pPr>
            <a:lvl7pPr marL="0" marR="0" lvl="6" indent="0" algn="r" rtl="0">
              <a:spcBef>
                <a:spcPts val="0"/>
              </a:spcBef>
              <a:buNone/>
              <a:defRPr sz="800">
                <a:solidFill>
                  <a:schemeClr val="dk1"/>
                </a:solidFill>
                <a:latin typeface="Arial"/>
                <a:ea typeface="Arial"/>
                <a:cs typeface="Arial"/>
                <a:sym typeface="Arial"/>
              </a:defRPr>
            </a:lvl7pPr>
            <a:lvl8pPr marL="0" marR="0" lvl="7" indent="0" algn="r" rtl="0">
              <a:spcBef>
                <a:spcPts val="0"/>
              </a:spcBef>
              <a:buNone/>
              <a:defRPr sz="800">
                <a:solidFill>
                  <a:schemeClr val="dk1"/>
                </a:solidFill>
                <a:latin typeface="Arial"/>
                <a:ea typeface="Arial"/>
                <a:cs typeface="Arial"/>
                <a:sym typeface="Arial"/>
              </a:defRPr>
            </a:lvl8pPr>
            <a:lvl9pPr marL="0" marR="0" lvl="8" indent="0" algn="r" rtl="0">
              <a:spcBef>
                <a:spcPts val="0"/>
              </a:spcBef>
              <a:buNone/>
              <a:defRPr sz="8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cxnSp>
        <p:nvCxnSpPr>
          <p:cNvPr id="1544" name="Google Shape;1544;p272"/>
          <p:cNvCxnSpPr/>
          <p:nvPr/>
        </p:nvCxnSpPr>
        <p:spPr>
          <a:xfrm flipH="1">
            <a:off x="520229" y="609600"/>
            <a:ext cx="11373000" cy="152400"/>
          </a:xfrm>
          <a:prstGeom prst="bentConnector2">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269.xml><?xml version="1.0" encoding="utf-8"?>
<p:sldLayout xmlns:a="http://schemas.openxmlformats.org/drawingml/2006/main" xmlns:r="http://schemas.openxmlformats.org/officeDocument/2006/relationships" xmlns:p="http://schemas.openxmlformats.org/presentationml/2006/main" matchingName="2_Content One Impact">
  <p:cSld name="2_Content: One NEW">
    <p:spTree>
      <p:nvGrpSpPr>
        <p:cNvPr id="1" name="Shape 1545"/>
        <p:cNvGrpSpPr/>
        <p:nvPr/>
      </p:nvGrpSpPr>
      <p:grpSpPr>
        <a:xfrm>
          <a:off x="0" y="0"/>
          <a:ext cx="0" cy="0"/>
          <a:chOff x="0" y="0"/>
          <a:chExt cx="0" cy="0"/>
        </a:xfrm>
      </p:grpSpPr>
      <p:sp>
        <p:nvSpPr>
          <p:cNvPr id="1546" name="Google Shape;1546;p273"/>
          <p:cNvSpPr txBox="1">
            <a:spLocks noGrp="1"/>
          </p:cNvSpPr>
          <p:nvPr>
            <p:ph type="title"/>
          </p:nvPr>
        </p:nvSpPr>
        <p:spPr>
          <a:xfrm>
            <a:off x="2960214" y="506265"/>
            <a:ext cx="8894700" cy="9144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SzPts val="3200"/>
              <a:buFont typeface="Georgia"/>
              <a:buNone/>
              <a:defRPr sz="3200" b="1" i="1" u="none" strike="noStrike" cap="none">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547" name="Google Shape;1547;p273"/>
          <p:cNvSpPr txBox="1">
            <a:spLocks noGrp="1"/>
          </p:cNvSpPr>
          <p:nvPr>
            <p:ph type="body" idx="1"/>
          </p:nvPr>
        </p:nvSpPr>
        <p:spPr>
          <a:xfrm>
            <a:off x="2960213" y="1628801"/>
            <a:ext cx="8911200" cy="482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Georgia"/>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cxnSp>
        <p:nvCxnSpPr>
          <p:cNvPr id="1548" name="Google Shape;1548;p273"/>
          <p:cNvCxnSpPr/>
          <p:nvPr/>
        </p:nvCxnSpPr>
        <p:spPr>
          <a:xfrm flipH="1">
            <a:off x="2749539" y="430063"/>
            <a:ext cx="9105600" cy="152400"/>
          </a:xfrm>
          <a:prstGeom prst="bentConnector2">
            <a:avLst/>
          </a:prstGeom>
          <a:noFill/>
          <a:ln w="12700" cap="flat" cmpd="sng">
            <a:solidFill>
              <a:schemeClr val="dk1"/>
            </a:solidFill>
            <a:prstDash val="solid"/>
            <a:round/>
            <a:headEnd type="none" w="sm" len="sm"/>
            <a:tailEnd type="none" w="sm" len="sm"/>
          </a:ln>
        </p:spPr>
      </p:cxnSp>
      <p:cxnSp>
        <p:nvCxnSpPr>
          <p:cNvPr id="1549" name="Google Shape;1549;p273"/>
          <p:cNvCxnSpPr/>
          <p:nvPr/>
        </p:nvCxnSpPr>
        <p:spPr>
          <a:xfrm flipH="1">
            <a:off x="337104" y="3274864"/>
            <a:ext cx="2375400" cy="152400"/>
          </a:xfrm>
          <a:prstGeom prst="bentConnector2">
            <a:avLst/>
          </a:prstGeom>
          <a:noFill/>
          <a:ln w="12700" cap="rnd" cmpd="sng">
            <a:solidFill>
              <a:schemeClr val="dk1"/>
            </a:solidFill>
            <a:prstDash val="dot"/>
            <a:round/>
            <a:headEnd type="none" w="sm" len="sm"/>
            <a:tailEnd type="none" w="sm" len="sm"/>
          </a:ln>
        </p:spPr>
      </p:cxnSp>
      <p:sp>
        <p:nvSpPr>
          <p:cNvPr id="1550" name="Google Shape;1550;p273"/>
          <p:cNvSpPr txBox="1">
            <a:spLocks noGrp="1"/>
          </p:cNvSpPr>
          <p:nvPr>
            <p:ph type="body" idx="2"/>
          </p:nvPr>
        </p:nvSpPr>
        <p:spPr>
          <a:xfrm>
            <a:off x="480888" y="3429000"/>
            <a:ext cx="2231400" cy="3024300"/>
          </a:xfrm>
          <a:prstGeom prst="rect">
            <a:avLst/>
          </a:prstGeom>
          <a:noFill/>
          <a:ln>
            <a:noFill/>
          </a:ln>
        </p:spPr>
        <p:txBody>
          <a:bodyPr spcFirstLastPara="1" wrap="square" lIns="0" tIns="0" rIns="91425" bIns="91425" anchor="t" anchorCtr="0">
            <a:noAutofit/>
          </a:bodyPr>
          <a:lstStyle>
            <a:lvl1pPr marL="457200" marR="0" lvl="0" indent="-228600" algn="l" rtl="0">
              <a:lnSpc>
                <a:spcPct val="100000"/>
              </a:lnSpc>
              <a:spcBef>
                <a:spcPts val="0"/>
              </a:spcBef>
              <a:spcAft>
                <a:spcPts val="0"/>
              </a:spcAft>
              <a:buClr>
                <a:srgbClr val="FFB600"/>
              </a:buClr>
              <a:buSzPts val="2200"/>
              <a:buFont typeface="Georgia"/>
              <a:buNone/>
              <a:defRPr sz="2200" b="0" i="1" u="none" strike="noStrike" cap="none">
                <a:solidFill>
                  <a:srgbClr val="FFB600"/>
                </a:solidFill>
                <a:latin typeface="Georgia"/>
                <a:ea typeface="Georgia"/>
                <a:cs typeface="Georgia"/>
                <a:sym typeface="Georgia"/>
              </a:defRPr>
            </a:lvl1pPr>
            <a:lvl2pPr marL="914400" marR="0" lvl="1"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90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90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90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90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900"/>
              </a:spcBef>
              <a:spcAft>
                <a:spcPts val="90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
        <p:nvSpPr>
          <p:cNvPr id="1551" name="Google Shape;1551;p273"/>
          <p:cNvSpPr txBox="1">
            <a:spLocks noGrp="1"/>
          </p:cNvSpPr>
          <p:nvPr>
            <p:ph type="dt" idx="10"/>
          </p:nvPr>
        </p:nvSpPr>
        <p:spPr>
          <a:xfrm>
            <a:off x="9839441" y="116632"/>
            <a:ext cx="2031900" cy="152400"/>
          </a:xfrm>
          <a:prstGeom prst="rect">
            <a:avLst/>
          </a:prstGeom>
          <a:noFill/>
          <a:ln>
            <a:noFill/>
          </a:ln>
        </p:spPr>
        <p:txBody>
          <a:bodyPr spcFirstLastPara="1" wrap="square" lIns="91425" tIns="91425" rIns="91425" bIns="91425" anchor="t" anchorCtr="0">
            <a:noAutofit/>
          </a:bodyPr>
          <a:lstStyle>
            <a:lvl1pPr marR="0" lvl="0" algn="r" rtl="0">
              <a:spcBef>
                <a:spcPts val="0"/>
              </a:spcBef>
              <a:spcAft>
                <a:spcPts val="0"/>
              </a:spcAft>
              <a:buSzPts val="1400"/>
              <a:buNone/>
              <a:defRPr sz="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52" name="Google Shape;1552;p273"/>
          <p:cNvSpPr txBox="1">
            <a:spLocks noGrp="1"/>
          </p:cNvSpPr>
          <p:nvPr>
            <p:ph type="sldNum" idx="12"/>
          </p:nvPr>
        </p:nvSpPr>
        <p:spPr>
          <a:xfrm>
            <a:off x="9839441" y="269032"/>
            <a:ext cx="2036100" cy="152400"/>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800">
                <a:solidFill>
                  <a:schemeClr val="dk1"/>
                </a:solidFill>
                <a:latin typeface="Arial"/>
                <a:ea typeface="Arial"/>
                <a:cs typeface="Arial"/>
                <a:sym typeface="Arial"/>
              </a:defRPr>
            </a:lvl1pPr>
            <a:lvl2pPr marL="0" marR="0" lvl="1" indent="0" algn="r" rtl="0">
              <a:spcBef>
                <a:spcPts val="0"/>
              </a:spcBef>
              <a:buNone/>
              <a:defRPr sz="800">
                <a:solidFill>
                  <a:schemeClr val="dk1"/>
                </a:solidFill>
                <a:latin typeface="Arial"/>
                <a:ea typeface="Arial"/>
                <a:cs typeface="Arial"/>
                <a:sym typeface="Arial"/>
              </a:defRPr>
            </a:lvl2pPr>
            <a:lvl3pPr marL="0" marR="0" lvl="2" indent="0" algn="r" rtl="0">
              <a:spcBef>
                <a:spcPts val="0"/>
              </a:spcBef>
              <a:buNone/>
              <a:defRPr sz="800">
                <a:solidFill>
                  <a:schemeClr val="dk1"/>
                </a:solidFill>
                <a:latin typeface="Arial"/>
                <a:ea typeface="Arial"/>
                <a:cs typeface="Arial"/>
                <a:sym typeface="Arial"/>
              </a:defRPr>
            </a:lvl3pPr>
            <a:lvl4pPr marL="0" marR="0" lvl="3" indent="0" algn="r" rtl="0">
              <a:spcBef>
                <a:spcPts val="0"/>
              </a:spcBef>
              <a:buNone/>
              <a:defRPr sz="800">
                <a:solidFill>
                  <a:schemeClr val="dk1"/>
                </a:solidFill>
                <a:latin typeface="Arial"/>
                <a:ea typeface="Arial"/>
                <a:cs typeface="Arial"/>
                <a:sym typeface="Arial"/>
              </a:defRPr>
            </a:lvl4pPr>
            <a:lvl5pPr marL="0" marR="0" lvl="4" indent="0" algn="r" rtl="0">
              <a:spcBef>
                <a:spcPts val="0"/>
              </a:spcBef>
              <a:buNone/>
              <a:defRPr sz="800">
                <a:solidFill>
                  <a:schemeClr val="dk1"/>
                </a:solidFill>
                <a:latin typeface="Arial"/>
                <a:ea typeface="Arial"/>
                <a:cs typeface="Arial"/>
                <a:sym typeface="Arial"/>
              </a:defRPr>
            </a:lvl5pPr>
            <a:lvl6pPr marL="0" marR="0" lvl="5" indent="0" algn="r" rtl="0">
              <a:spcBef>
                <a:spcPts val="0"/>
              </a:spcBef>
              <a:buNone/>
              <a:defRPr sz="800">
                <a:solidFill>
                  <a:schemeClr val="dk1"/>
                </a:solidFill>
                <a:latin typeface="Arial"/>
                <a:ea typeface="Arial"/>
                <a:cs typeface="Arial"/>
                <a:sym typeface="Arial"/>
              </a:defRPr>
            </a:lvl6pPr>
            <a:lvl7pPr marL="0" marR="0" lvl="6" indent="0" algn="r" rtl="0">
              <a:spcBef>
                <a:spcPts val="0"/>
              </a:spcBef>
              <a:buNone/>
              <a:defRPr sz="800">
                <a:solidFill>
                  <a:schemeClr val="dk1"/>
                </a:solidFill>
                <a:latin typeface="Arial"/>
                <a:ea typeface="Arial"/>
                <a:cs typeface="Arial"/>
                <a:sym typeface="Arial"/>
              </a:defRPr>
            </a:lvl7pPr>
            <a:lvl8pPr marL="0" marR="0" lvl="7" indent="0" algn="r" rtl="0">
              <a:spcBef>
                <a:spcPts val="0"/>
              </a:spcBef>
              <a:buNone/>
              <a:defRPr sz="800">
                <a:solidFill>
                  <a:schemeClr val="dk1"/>
                </a:solidFill>
                <a:latin typeface="Arial"/>
                <a:ea typeface="Arial"/>
                <a:cs typeface="Arial"/>
                <a:sym typeface="Arial"/>
              </a:defRPr>
            </a:lvl8pPr>
            <a:lvl9pPr marL="0" marR="0" lvl="8" indent="0" algn="r" rtl="0">
              <a:spcBef>
                <a:spcPts val="0"/>
              </a:spcBef>
              <a:buNone/>
              <a:defRPr sz="80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53" name="Google Shape;1553;p273"/>
          <p:cNvSpPr txBox="1">
            <a:spLocks noGrp="1"/>
          </p:cNvSpPr>
          <p:nvPr>
            <p:ph type="body" idx="3"/>
          </p:nvPr>
        </p:nvSpPr>
        <p:spPr>
          <a:xfrm>
            <a:off x="2970183" y="110054"/>
            <a:ext cx="4421700" cy="1524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1"/>
              </a:buClr>
              <a:buSzPts val="800"/>
              <a:buFont typeface="Arial"/>
              <a:buNone/>
              <a:defRPr sz="800" b="0" i="0" u="none" strike="noStrike" cap="none">
                <a:solidFill>
                  <a:schemeClr val="dk1"/>
                </a:solidFill>
                <a:latin typeface="Arial"/>
                <a:ea typeface="Arial"/>
                <a:cs typeface="Arial"/>
                <a:sym typeface="Arial"/>
              </a:defRPr>
            </a:lvl1pPr>
            <a:lvl2pPr marL="914400" marR="0" lvl="1" indent="-298450" algn="l" rtl="0">
              <a:lnSpc>
                <a:spcPct val="100000"/>
              </a:lnSpc>
              <a:spcBef>
                <a:spcPts val="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0"/>
              </a:spcBef>
              <a:spcAft>
                <a:spcPts val="0"/>
              </a:spcAft>
              <a:buClr>
                <a:schemeClr val="dk1"/>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355600" algn="l" rtl="0">
              <a:lnSpc>
                <a:spcPct val="100000"/>
              </a:lnSpc>
              <a:spcBef>
                <a:spcPts val="0"/>
              </a:spcBef>
              <a:spcAft>
                <a:spcPts val="0"/>
              </a:spcAft>
              <a:buClr>
                <a:schemeClr val="dk1"/>
              </a:buClr>
              <a:buSzPts val="2000"/>
              <a:buFont typeface="Georgia"/>
              <a:buAutoNum type="arabicPeriod"/>
              <a:defRPr sz="2000" b="0" i="0" u="none" strike="noStrike" cap="none">
                <a:solidFill>
                  <a:schemeClr val="dk1"/>
                </a:solidFill>
                <a:latin typeface="Georgia"/>
                <a:ea typeface="Georgia"/>
                <a:cs typeface="Georgia"/>
                <a:sym typeface="Georgia"/>
              </a:defRPr>
            </a:lvl6pPr>
            <a:lvl7pPr marL="3200400" marR="0" lvl="6" indent="-355600" algn="l" rtl="0">
              <a:lnSpc>
                <a:spcPct val="100000"/>
              </a:lnSpc>
              <a:spcBef>
                <a:spcPts val="0"/>
              </a:spcBef>
              <a:spcAft>
                <a:spcPts val="0"/>
              </a:spcAft>
              <a:buClr>
                <a:schemeClr val="dk1"/>
              </a:buClr>
              <a:buSzPts val="2000"/>
              <a:buFont typeface="Georgia"/>
              <a:buAutoNum type="alphaLcPeriod"/>
              <a:defRPr sz="2000" b="0" i="0" u="none" strike="noStrike" cap="none">
                <a:solidFill>
                  <a:schemeClr val="dk1"/>
                </a:solidFill>
                <a:latin typeface="Georgia"/>
                <a:ea typeface="Georgia"/>
                <a:cs typeface="Georgia"/>
                <a:sym typeface="Georgia"/>
              </a:defRPr>
            </a:lvl7pPr>
            <a:lvl8pPr marL="3657600" marR="0" lvl="7" indent="-355600" algn="l" rtl="0">
              <a:lnSpc>
                <a:spcPct val="100000"/>
              </a:lnSpc>
              <a:spcBef>
                <a:spcPts val="0"/>
              </a:spcBef>
              <a:spcAft>
                <a:spcPts val="0"/>
              </a:spcAft>
              <a:buClr>
                <a:schemeClr val="dk1"/>
              </a:buClr>
              <a:buSzPts val="2000"/>
              <a:buFont typeface="Georgia"/>
              <a:buAutoNum type="romanLcPeriod"/>
              <a:defRPr sz="20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0"/>
              </a:spcBef>
              <a:spcAft>
                <a:spcPts val="0"/>
              </a:spcAft>
              <a:buClr>
                <a:schemeClr val="dk2"/>
              </a:buClr>
              <a:buSzPts val="2000"/>
              <a:buFont typeface="Arial"/>
              <a:buNone/>
              <a:defRPr sz="2000" b="1" i="0" u="none" strike="noStrike" cap="none">
                <a:solidFill>
                  <a:schemeClr val="dk2"/>
                </a:solidFill>
                <a:latin typeface="Georgia"/>
                <a:ea typeface="Georgia"/>
                <a:cs typeface="Georgia"/>
                <a:sym typeface="Georgia"/>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212">
          <p15:clr>
            <a:srgbClr val="FBAE40"/>
          </p15:clr>
        </p15:guide>
        <p15:guide id="4" pos="7468">
          <p15:clr>
            <a:srgbClr val="FBAE40"/>
          </p15:clr>
        </p15:guide>
        <p15:guide id="5" pos="1709">
          <p15:clr>
            <a:srgbClr val="FBAE40"/>
          </p15:clr>
        </p15:guide>
        <p15:guide id="6" orient="horz" pos="1026">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150"/>
        <p:cNvGrpSpPr/>
        <p:nvPr/>
      </p:nvGrpSpPr>
      <p:grpSpPr>
        <a:xfrm>
          <a:off x="0" y="0"/>
          <a:ext cx="0" cy="0"/>
          <a:chOff x="0" y="0"/>
          <a:chExt cx="0" cy="0"/>
        </a:xfrm>
      </p:grpSpPr>
      <p:sp>
        <p:nvSpPr>
          <p:cNvPr id="151" name="Google Shape;151;p28"/>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52" name="Google Shape;152;p28"/>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3" name="Google Shape;153;p2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4" name="Google Shape;154;p28"/>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70.xml><?xml version="1.0" encoding="utf-8"?>
<p:sldLayout xmlns:a="http://schemas.openxmlformats.org/drawingml/2006/main" xmlns:r="http://schemas.openxmlformats.org/officeDocument/2006/relationships" xmlns:p="http://schemas.openxmlformats.org/presentationml/2006/main" matchingName="Content: Two">
  <p:cSld name="Content: Two">
    <p:spTree>
      <p:nvGrpSpPr>
        <p:cNvPr id="1" name="Shape 1554"/>
        <p:cNvGrpSpPr/>
        <p:nvPr/>
      </p:nvGrpSpPr>
      <p:grpSpPr>
        <a:xfrm>
          <a:off x="0" y="0"/>
          <a:ext cx="0" cy="0"/>
          <a:chOff x="0" y="0"/>
          <a:chExt cx="0" cy="0"/>
        </a:xfrm>
      </p:grpSpPr>
      <p:sp>
        <p:nvSpPr>
          <p:cNvPr id="1555" name="Google Shape;1555;p274"/>
          <p:cNvSpPr txBox="1">
            <a:spLocks noGrp="1"/>
          </p:cNvSpPr>
          <p:nvPr>
            <p:ph type="title"/>
          </p:nvPr>
        </p:nvSpPr>
        <p:spPr>
          <a:xfrm>
            <a:off x="642851" y="943984"/>
            <a:ext cx="10906200" cy="74220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Clr>
                <a:schemeClr val="dk2"/>
              </a:buClr>
              <a:buSzPts val="1800"/>
              <a:buFont typeface="Georgia"/>
              <a:buNone/>
              <a:defRPr sz="1800" b="1" i="1" u="none" strike="noStrike" cap="none">
                <a:solidFill>
                  <a:schemeClr val="dk2"/>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556" name="Google Shape;1556;p274"/>
          <p:cNvSpPr txBox="1">
            <a:spLocks noGrp="1"/>
          </p:cNvSpPr>
          <p:nvPr>
            <p:ph type="body" idx="1"/>
          </p:nvPr>
        </p:nvSpPr>
        <p:spPr>
          <a:xfrm>
            <a:off x="642851" y="1815353"/>
            <a:ext cx="5364300" cy="43083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rgbClr val="000000"/>
              </a:buClr>
              <a:buSzPts val="1100"/>
              <a:buFont typeface="Noto Sans Symbols"/>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600"/>
              </a:spcBef>
              <a:spcAft>
                <a:spcPts val="0"/>
              </a:spcAft>
              <a:buClr>
                <a:srgbClr val="000000"/>
              </a:buClr>
              <a:buSzPts val="1100"/>
              <a:buFont typeface="Times New Roman"/>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600"/>
              </a:spcBef>
              <a:spcAft>
                <a:spcPts val="0"/>
              </a:spcAft>
              <a:buClr>
                <a:srgbClr val="000000"/>
              </a:buClr>
              <a:buSzPts val="1100"/>
              <a:buFont typeface="Arial"/>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600"/>
              </a:spcBef>
              <a:spcAft>
                <a:spcPts val="0"/>
              </a:spcAft>
              <a:buClr>
                <a:srgbClr val="000000"/>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600"/>
              </a:spcBef>
              <a:spcAft>
                <a:spcPts val="0"/>
              </a:spcAft>
              <a:buClr>
                <a:srgbClr val="000000"/>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298450" algn="l" rtl="0">
              <a:lnSpc>
                <a:spcPct val="100000"/>
              </a:lnSpc>
              <a:spcBef>
                <a:spcPts val="600"/>
              </a:spcBef>
              <a:spcAft>
                <a:spcPts val="0"/>
              </a:spcAft>
              <a:buClr>
                <a:schemeClr val="dk1"/>
              </a:buClr>
              <a:buSzPts val="1100"/>
              <a:buFont typeface="Georgia"/>
              <a:buAutoNum type="arabicPeriod"/>
              <a:defRPr sz="1100" b="0" i="0" u="none" strike="noStrike" cap="none">
                <a:solidFill>
                  <a:schemeClr val="dk1"/>
                </a:solidFill>
                <a:latin typeface="Georgia"/>
                <a:ea typeface="Georgia"/>
                <a:cs typeface="Georgia"/>
                <a:sym typeface="Georgia"/>
              </a:defRPr>
            </a:lvl6pPr>
            <a:lvl7pPr marL="3200400" marR="0" lvl="6" indent="-298450" algn="l" rtl="0">
              <a:lnSpc>
                <a:spcPct val="100000"/>
              </a:lnSpc>
              <a:spcBef>
                <a:spcPts val="0"/>
              </a:spcBef>
              <a:spcAft>
                <a:spcPts val="0"/>
              </a:spcAft>
              <a:buClr>
                <a:schemeClr val="dk1"/>
              </a:buClr>
              <a:buSzPts val="1100"/>
              <a:buFont typeface="Georgia"/>
              <a:buAutoNum type="alphaLcPeriod"/>
              <a:defRPr sz="1100" b="0" i="0" u="none" strike="noStrike" cap="none">
                <a:solidFill>
                  <a:schemeClr val="dk1"/>
                </a:solidFill>
                <a:latin typeface="Georgia"/>
                <a:ea typeface="Georgia"/>
                <a:cs typeface="Georgia"/>
                <a:sym typeface="Georgia"/>
              </a:defRPr>
            </a:lvl7pPr>
            <a:lvl8pPr marL="3657600" marR="0" lvl="7" indent="-298450" algn="l" rtl="0">
              <a:lnSpc>
                <a:spcPct val="100000"/>
              </a:lnSpc>
              <a:spcBef>
                <a:spcPts val="0"/>
              </a:spcBef>
              <a:spcAft>
                <a:spcPts val="0"/>
              </a:spcAft>
              <a:buClr>
                <a:schemeClr val="dk1"/>
              </a:buClr>
              <a:buSzPts val="1100"/>
              <a:buFont typeface="Georgia"/>
              <a:buAutoNum type="romanLcPeriod"/>
              <a:defRPr sz="11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0"/>
              </a:spcBef>
              <a:spcAft>
                <a:spcPts val="600"/>
              </a:spcAft>
              <a:buClr>
                <a:schemeClr val="dk2"/>
              </a:buClr>
              <a:buSzPts val="1100"/>
              <a:buFont typeface="Arial"/>
              <a:buNone/>
              <a:defRPr sz="1100" b="1" i="0" u="none" strike="noStrike" cap="none">
                <a:solidFill>
                  <a:schemeClr val="dk2"/>
                </a:solidFill>
                <a:latin typeface="Georgia"/>
                <a:ea typeface="Georgia"/>
                <a:cs typeface="Georgia"/>
                <a:sym typeface="Georgia"/>
              </a:defRPr>
            </a:lvl9pPr>
          </a:lstStyle>
          <a:p>
            <a:endParaRPr/>
          </a:p>
        </p:txBody>
      </p:sp>
      <p:sp>
        <p:nvSpPr>
          <p:cNvPr id="1557" name="Google Shape;1557;p274"/>
          <p:cNvSpPr txBox="1">
            <a:spLocks noGrp="1"/>
          </p:cNvSpPr>
          <p:nvPr>
            <p:ph type="body" idx="2"/>
          </p:nvPr>
        </p:nvSpPr>
        <p:spPr>
          <a:xfrm>
            <a:off x="6184669" y="1815353"/>
            <a:ext cx="5364300" cy="43083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rgbClr val="000000"/>
              </a:buClr>
              <a:buSzPts val="1100"/>
              <a:buFont typeface="Noto Sans Symbols"/>
              <a:buNone/>
              <a:defRPr sz="1100" b="0" i="0" u="none" strike="noStrike" cap="none">
                <a:solidFill>
                  <a:schemeClr val="dk1"/>
                </a:solidFill>
                <a:latin typeface="Georgia"/>
                <a:ea typeface="Georgia"/>
                <a:cs typeface="Georgia"/>
                <a:sym typeface="Georgia"/>
              </a:defRPr>
            </a:lvl1pPr>
            <a:lvl2pPr marL="914400" marR="0" lvl="1" indent="-298450" algn="l" rtl="0">
              <a:lnSpc>
                <a:spcPct val="100000"/>
              </a:lnSpc>
              <a:spcBef>
                <a:spcPts val="600"/>
              </a:spcBef>
              <a:spcAft>
                <a:spcPts val="0"/>
              </a:spcAft>
              <a:buClr>
                <a:srgbClr val="000000"/>
              </a:buClr>
              <a:buSzPts val="1100"/>
              <a:buFont typeface="Times New Roman"/>
              <a:buChar char="•"/>
              <a:defRPr sz="1100" b="0" i="0" u="none" strike="noStrike" cap="none">
                <a:solidFill>
                  <a:schemeClr val="dk1"/>
                </a:solidFill>
                <a:latin typeface="Georgia"/>
                <a:ea typeface="Georgia"/>
                <a:cs typeface="Georgia"/>
                <a:sym typeface="Georgia"/>
              </a:defRPr>
            </a:lvl2pPr>
            <a:lvl3pPr marL="1371600" marR="0" lvl="2" indent="-298450" algn="l" rtl="0">
              <a:lnSpc>
                <a:spcPct val="100000"/>
              </a:lnSpc>
              <a:spcBef>
                <a:spcPts val="600"/>
              </a:spcBef>
              <a:spcAft>
                <a:spcPts val="0"/>
              </a:spcAft>
              <a:buClr>
                <a:srgbClr val="000000"/>
              </a:buClr>
              <a:buSzPts val="1100"/>
              <a:buFont typeface="Arial"/>
              <a:buChar char="-"/>
              <a:defRPr sz="1100" b="0" i="0" u="none" strike="noStrike" cap="none">
                <a:solidFill>
                  <a:schemeClr val="dk1"/>
                </a:solidFill>
                <a:latin typeface="Georgia"/>
                <a:ea typeface="Georgia"/>
                <a:cs typeface="Georgia"/>
                <a:sym typeface="Georgia"/>
              </a:defRPr>
            </a:lvl3pPr>
            <a:lvl4pPr marL="1828800" marR="0" lvl="3" indent="-298450" algn="l" rtl="0">
              <a:lnSpc>
                <a:spcPct val="100000"/>
              </a:lnSpc>
              <a:spcBef>
                <a:spcPts val="600"/>
              </a:spcBef>
              <a:spcAft>
                <a:spcPts val="0"/>
              </a:spcAft>
              <a:buClr>
                <a:srgbClr val="000000"/>
              </a:buClr>
              <a:buSzPts val="1100"/>
              <a:buFont typeface="Georgia"/>
              <a:buChar char="◦"/>
              <a:defRPr sz="1100" b="0" i="0" u="none" strike="noStrike" cap="none">
                <a:solidFill>
                  <a:schemeClr val="dk1"/>
                </a:solidFill>
                <a:latin typeface="Georgia"/>
                <a:ea typeface="Georgia"/>
                <a:cs typeface="Georgia"/>
                <a:sym typeface="Georgia"/>
              </a:defRPr>
            </a:lvl4pPr>
            <a:lvl5pPr marL="2286000" marR="0" lvl="4" indent="-298450" algn="l" rtl="0">
              <a:lnSpc>
                <a:spcPct val="100000"/>
              </a:lnSpc>
              <a:spcBef>
                <a:spcPts val="600"/>
              </a:spcBef>
              <a:spcAft>
                <a:spcPts val="0"/>
              </a:spcAft>
              <a:buClr>
                <a:srgbClr val="000000"/>
              </a:buClr>
              <a:buSzPts val="1100"/>
              <a:buFont typeface="Georgia"/>
              <a:buChar char="›"/>
              <a:defRPr sz="1100" b="0" i="0" u="none" strike="noStrike" cap="none">
                <a:solidFill>
                  <a:schemeClr val="dk1"/>
                </a:solidFill>
                <a:latin typeface="Georgia"/>
                <a:ea typeface="Georgia"/>
                <a:cs typeface="Georgia"/>
                <a:sym typeface="Georgia"/>
              </a:defRPr>
            </a:lvl5pPr>
            <a:lvl6pPr marL="2743200" marR="0" lvl="5" indent="-298450" algn="l" rtl="0">
              <a:lnSpc>
                <a:spcPct val="100000"/>
              </a:lnSpc>
              <a:spcBef>
                <a:spcPts val="600"/>
              </a:spcBef>
              <a:spcAft>
                <a:spcPts val="0"/>
              </a:spcAft>
              <a:buClr>
                <a:schemeClr val="dk1"/>
              </a:buClr>
              <a:buSzPts val="1100"/>
              <a:buFont typeface="Georgia"/>
              <a:buAutoNum type="arabicPeriod"/>
              <a:defRPr sz="1100" b="0" i="0" u="none" strike="noStrike" cap="none">
                <a:solidFill>
                  <a:schemeClr val="dk1"/>
                </a:solidFill>
                <a:latin typeface="Georgia"/>
                <a:ea typeface="Georgia"/>
                <a:cs typeface="Georgia"/>
                <a:sym typeface="Georgia"/>
              </a:defRPr>
            </a:lvl6pPr>
            <a:lvl7pPr marL="3200400" marR="0" lvl="6" indent="-298450" algn="l" rtl="0">
              <a:lnSpc>
                <a:spcPct val="100000"/>
              </a:lnSpc>
              <a:spcBef>
                <a:spcPts val="0"/>
              </a:spcBef>
              <a:spcAft>
                <a:spcPts val="0"/>
              </a:spcAft>
              <a:buClr>
                <a:schemeClr val="dk1"/>
              </a:buClr>
              <a:buSzPts val="1100"/>
              <a:buFont typeface="Georgia"/>
              <a:buAutoNum type="alphaLcPeriod"/>
              <a:defRPr sz="1100" b="0" i="0" u="none" strike="noStrike" cap="none">
                <a:solidFill>
                  <a:schemeClr val="dk1"/>
                </a:solidFill>
                <a:latin typeface="Georgia"/>
                <a:ea typeface="Georgia"/>
                <a:cs typeface="Georgia"/>
                <a:sym typeface="Georgia"/>
              </a:defRPr>
            </a:lvl7pPr>
            <a:lvl8pPr marL="3657600" marR="0" lvl="7" indent="-298450" algn="l" rtl="0">
              <a:lnSpc>
                <a:spcPct val="100000"/>
              </a:lnSpc>
              <a:spcBef>
                <a:spcPts val="0"/>
              </a:spcBef>
              <a:spcAft>
                <a:spcPts val="0"/>
              </a:spcAft>
              <a:buClr>
                <a:schemeClr val="dk1"/>
              </a:buClr>
              <a:buSzPts val="1100"/>
              <a:buFont typeface="Georgia"/>
              <a:buAutoNum type="romanLcPeriod"/>
              <a:defRPr sz="1100" b="0" i="0" u="none" strike="noStrike" cap="none">
                <a:solidFill>
                  <a:schemeClr val="dk1"/>
                </a:solidFill>
                <a:latin typeface="Georgia"/>
                <a:ea typeface="Georgia"/>
                <a:cs typeface="Georgia"/>
                <a:sym typeface="Georgia"/>
              </a:defRPr>
            </a:lvl8pPr>
            <a:lvl9pPr marL="4114800" marR="0" lvl="8" indent="-228600" algn="l" rtl="0">
              <a:lnSpc>
                <a:spcPct val="100000"/>
              </a:lnSpc>
              <a:spcBef>
                <a:spcPts val="0"/>
              </a:spcBef>
              <a:spcAft>
                <a:spcPts val="600"/>
              </a:spcAft>
              <a:buClr>
                <a:schemeClr val="dk2"/>
              </a:buClr>
              <a:buSzPts val="1100"/>
              <a:buFont typeface="Arial"/>
              <a:buNone/>
              <a:defRPr sz="1100" b="1" i="0" u="none" strike="noStrike" cap="none">
                <a:solidFill>
                  <a:schemeClr val="dk2"/>
                </a:solidFill>
                <a:latin typeface="Georgia"/>
                <a:ea typeface="Georgia"/>
                <a:cs typeface="Georgia"/>
                <a:sym typeface="Georgia"/>
              </a:defRPr>
            </a:lvl9pPr>
          </a:lstStyle>
          <a:p>
            <a:endParaRPr/>
          </a:p>
        </p:txBody>
      </p:sp>
      <p:sp>
        <p:nvSpPr>
          <p:cNvPr id="1558" name="Google Shape;1558;p274"/>
          <p:cNvSpPr txBox="1"/>
          <p:nvPr/>
        </p:nvSpPr>
        <p:spPr>
          <a:xfrm>
            <a:off x="642851" y="6454588"/>
            <a:ext cx="332400" cy="94500"/>
          </a:xfrm>
          <a:prstGeom prst="rect">
            <a:avLst/>
          </a:prstGeom>
          <a:noFill/>
          <a:ln>
            <a:noFill/>
          </a:ln>
        </p:spPr>
        <p:txBody>
          <a:bodyPr spcFirstLastPara="1" wrap="square" lIns="0" tIns="0" rIns="0" bIns="0" anchor="t" anchorCtr="0">
            <a:noAutofit/>
          </a:bodyPr>
          <a:lstStyle/>
          <a:p>
            <a:pPr marL="0" marR="0" lvl="0" indent="0" algn="l" rtl="0">
              <a:lnSpc>
                <a:spcPct val="111111"/>
              </a:lnSpc>
              <a:spcBef>
                <a:spcPts val="0"/>
              </a:spcBef>
              <a:spcAft>
                <a:spcPts val="0"/>
              </a:spcAft>
              <a:buNone/>
            </a:pPr>
            <a:r>
              <a:rPr lang="en-GB" sz="900">
                <a:solidFill>
                  <a:schemeClr val="dk1"/>
                </a:solidFill>
                <a:latin typeface="Arial"/>
                <a:ea typeface="Arial"/>
                <a:cs typeface="Arial"/>
                <a:sym typeface="Arial"/>
              </a:rPr>
              <a:t>PwC</a:t>
            </a:r>
            <a:endParaRPr sz="900">
              <a:solidFill>
                <a:schemeClr val="dk1"/>
              </a:solidFill>
              <a:latin typeface="Arial"/>
              <a:ea typeface="Arial"/>
              <a:cs typeface="Arial"/>
              <a:sym typeface="Arial"/>
            </a:endParaRPr>
          </a:p>
        </p:txBody>
      </p:sp>
      <p:sp>
        <p:nvSpPr>
          <p:cNvPr id="1559" name="Google Shape;1559;p274"/>
          <p:cNvSpPr txBox="1"/>
          <p:nvPr/>
        </p:nvSpPr>
        <p:spPr>
          <a:xfrm>
            <a:off x="11172306" y="6454588"/>
            <a:ext cx="388200" cy="137100"/>
          </a:xfrm>
          <a:prstGeom prst="rect">
            <a:avLst/>
          </a:prstGeom>
          <a:noFill/>
          <a:ln>
            <a:noFill/>
          </a:ln>
        </p:spPr>
        <p:txBody>
          <a:bodyPr spcFirstLastPara="1" wrap="square" lIns="0" tIns="0" rIns="0" bIns="0" anchor="t" anchorCtr="0">
            <a:noAutofit/>
          </a:bodyPr>
          <a:lstStyle/>
          <a:p>
            <a:pPr marL="0" marR="0" lvl="0" indent="0" algn="r" rtl="0">
              <a:lnSpc>
                <a:spcPct val="111111"/>
              </a:lnSpc>
              <a:spcBef>
                <a:spcPts val="0"/>
              </a:spcBef>
              <a:spcAft>
                <a:spcPts val="0"/>
              </a:spcAft>
              <a:buNone/>
            </a:pPr>
            <a:endParaRPr sz="900">
              <a:solidFill>
                <a:schemeClr val="dk1"/>
              </a:solidFill>
              <a:latin typeface="Arial"/>
              <a:ea typeface="Arial"/>
              <a:cs typeface="Arial"/>
              <a:sym typeface="Arial"/>
            </a:endParaRPr>
          </a:p>
        </p:txBody>
      </p:sp>
      <p:sp>
        <p:nvSpPr>
          <p:cNvPr id="1560" name="Google Shape;1560;p274"/>
          <p:cNvSpPr txBox="1"/>
          <p:nvPr/>
        </p:nvSpPr>
        <p:spPr>
          <a:xfrm>
            <a:off x="4341091" y="621254"/>
            <a:ext cx="7199400" cy="12240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endParaRPr sz="900">
              <a:solidFill>
                <a:schemeClr val="dk1"/>
              </a:solidFill>
              <a:latin typeface="Arial"/>
              <a:ea typeface="Arial"/>
              <a:cs typeface="Arial"/>
              <a:sym typeface="Arial"/>
            </a:endParaRPr>
          </a:p>
        </p:txBody>
      </p:sp>
      <p:cxnSp>
        <p:nvCxnSpPr>
          <p:cNvPr id="1561" name="Google Shape;1561;p274"/>
          <p:cNvCxnSpPr/>
          <p:nvPr/>
        </p:nvCxnSpPr>
        <p:spPr>
          <a:xfrm>
            <a:off x="642850" y="6252882"/>
            <a:ext cx="10906200" cy="0"/>
          </a:xfrm>
          <a:prstGeom prst="straightConnector1">
            <a:avLst/>
          </a:prstGeom>
          <a:noFill/>
          <a:ln w="9525" cap="flat" cmpd="sng">
            <a:solidFill>
              <a:schemeClr val="accent1"/>
            </a:solidFill>
            <a:prstDash val="solid"/>
            <a:round/>
            <a:headEnd type="none" w="sm" len="sm"/>
            <a:tailEnd type="none" w="sm" len="sm"/>
          </a:ln>
        </p:spPr>
      </p:cxnSp>
      <p:cxnSp>
        <p:nvCxnSpPr>
          <p:cNvPr id="1562" name="Google Shape;1562;p274"/>
          <p:cNvCxnSpPr/>
          <p:nvPr/>
        </p:nvCxnSpPr>
        <p:spPr>
          <a:xfrm>
            <a:off x="641455" y="1748118"/>
            <a:ext cx="10905000" cy="0"/>
          </a:xfrm>
          <a:prstGeom prst="straightConnector1">
            <a:avLst/>
          </a:prstGeom>
          <a:noFill/>
          <a:ln w="12700" cap="rnd" cmpd="sng">
            <a:solidFill>
              <a:schemeClr val="accent1"/>
            </a:solidFill>
            <a:prstDash val="dot"/>
            <a:round/>
            <a:headEnd type="none" w="sm" len="sm"/>
            <a:tailEnd type="none" w="sm" len="sm"/>
          </a:ln>
        </p:spPr>
      </p:cxnSp>
      <p:sp>
        <p:nvSpPr>
          <p:cNvPr id="1563" name="Google Shape;1563;p274"/>
          <p:cNvSpPr txBox="1"/>
          <p:nvPr/>
        </p:nvSpPr>
        <p:spPr>
          <a:xfrm>
            <a:off x="642851" y="6317429"/>
            <a:ext cx="3513600" cy="1224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endParaRPr sz="900">
              <a:solidFill>
                <a:schemeClr val="dk1"/>
              </a:solidFill>
              <a:latin typeface="Arial"/>
              <a:ea typeface="Arial"/>
              <a:cs typeface="Arial"/>
              <a:sym typeface="Arial"/>
            </a:endParaRPr>
          </a:p>
        </p:txBody>
      </p:sp>
      <p:sp>
        <p:nvSpPr>
          <p:cNvPr id="1564" name="Google Shape;1564;p274"/>
          <p:cNvSpPr txBox="1"/>
          <p:nvPr/>
        </p:nvSpPr>
        <p:spPr>
          <a:xfrm>
            <a:off x="642850" y="621254"/>
            <a:ext cx="3678300" cy="1209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endParaRPr sz="900">
              <a:solidFill>
                <a:schemeClr val="dk1"/>
              </a:solidFill>
              <a:latin typeface="Arial"/>
              <a:ea typeface="Arial"/>
              <a:cs typeface="Arial"/>
              <a:sym typeface="Arial"/>
            </a:endParaRPr>
          </a:p>
        </p:txBody>
      </p:sp>
      <p:cxnSp>
        <p:nvCxnSpPr>
          <p:cNvPr id="1565" name="Google Shape;1565;p274"/>
          <p:cNvCxnSpPr/>
          <p:nvPr/>
        </p:nvCxnSpPr>
        <p:spPr>
          <a:xfrm rot="10800000" flipH="1">
            <a:off x="461818" y="823267"/>
            <a:ext cx="11083500" cy="127200"/>
          </a:xfrm>
          <a:prstGeom prst="bentConnector3">
            <a:avLst>
              <a:gd name="adj1" fmla="val 0"/>
            </a:avLst>
          </a:prstGeom>
          <a:noFill/>
          <a:ln w="9525" cap="flat" cmpd="sng">
            <a:solidFill>
              <a:schemeClr val="accent1"/>
            </a:solidFill>
            <a:prstDash val="solid"/>
            <a:round/>
            <a:headEnd type="none" w="sm" len="sm"/>
            <a:tailEnd type="none" w="sm" len="sm"/>
          </a:ln>
        </p:spPr>
      </p:cxn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155"/>
        <p:cNvGrpSpPr/>
        <p:nvPr/>
      </p:nvGrpSpPr>
      <p:grpSpPr>
        <a:xfrm>
          <a:off x="0" y="0"/>
          <a:ext cx="0" cy="0"/>
          <a:chOff x="0" y="0"/>
          <a:chExt cx="0" cy="0"/>
        </a:xfrm>
      </p:grpSpPr>
      <p:sp>
        <p:nvSpPr>
          <p:cNvPr id="156" name="Google Shape;156;p29"/>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57" name="Google Shape;157;p29"/>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8" name="Google Shape;158;p2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59" name="Google Shape;159;p29"/>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160"/>
        <p:cNvGrpSpPr/>
        <p:nvPr/>
      </p:nvGrpSpPr>
      <p:grpSpPr>
        <a:xfrm>
          <a:off x="0" y="0"/>
          <a:ext cx="0" cy="0"/>
          <a:chOff x="0" y="0"/>
          <a:chExt cx="0" cy="0"/>
        </a:xfrm>
      </p:grpSpPr>
      <p:sp>
        <p:nvSpPr>
          <p:cNvPr id="161" name="Google Shape;161;p30"/>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162" name="Google Shape;162;p30"/>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3" name="Google Shape;163;p3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64" name="Google Shape;164;p30"/>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30"/>
        <p:cNvGrpSpPr/>
        <p:nvPr/>
      </p:nvGrpSpPr>
      <p:grpSpPr>
        <a:xfrm>
          <a:off x="0" y="0"/>
          <a:ext cx="0" cy="0"/>
          <a:chOff x="0" y="0"/>
          <a:chExt cx="0" cy="0"/>
        </a:xfrm>
      </p:grpSpPr>
      <p:sp>
        <p:nvSpPr>
          <p:cNvPr id="31" name="Google Shape;31;p4"/>
          <p:cNvSpPr/>
          <p:nvPr/>
        </p:nvSpPr>
        <p:spPr>
          <a:xfrm>
            <a:off x="0" y="0"/>
            <a:ext cx="809625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2" name="Google Shape;32;p4"/>
          <p:cNvSpPr/>
          <p:nvPr/>
        </p:nvSpPr>
        <p:spPr>
          <a:xfrm>
            <a:off x="0" y="3429000"/>
            <a:ext cx="809625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33" name="Google Shape;33;p4"/>
          <p:cNvSpPr/>
          <p:nvPr/>
        </p:nvSpPr>
        <p:spPr>
          <a:xfrm>
            <a:off x="8096250" y="0"/>
            <a:ext cx="409575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4" name="Google Shape;34;p4"/>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 name="Google Shape;35;p4"/>
          <p:cNvSpPr txBox="1">
            <a:spLocks noGrp="1"/>
          </p:cNvSpPr>
          <p:nvPr>
            <p:ph type="subTitle" idx="1"/>
          </p:nvPr>
        </p:nvSpPr>
        <p:spPr>
          <a:xfrm>
            <a:off x="442914"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36" name="Google Shape;36;p4"/>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165"/>
        <p:cNvGrpSpPr/>
        <p:nvPr/>
      </p:nvGrpSpPr>
      <p:grpSpPr>
        <a:xfrm>
          <a:off x="0" y="0"/>
          <a:ext cx="0" cy="0"/>
          <a:chOff x="0" y="0"/>
          <a:chExt cx="0" cy="0"/>
        </a:xfrm>
      </p:grpSpPr>
      <p:sp>
        <p:nvSpPr>
          <p:cNvPr id="166" name="Google Shape;166;p31"/>
          <p:cNvSpPr txBox="1">
            <a:spLocks noGrp="1"/>
          </p:cNvSpPr>
          <p:nvPr>
            <p:ph type="body" idx="1"/>
          </p:nvPr>
        </p:nvSpPr>
        <p:spPr>
          <a:xfrm>
            <a:off x="442914" y="2274570"/>
            <a:ext cx="9540366" cy="389763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167" name="Google Shape;167;p31"/>
          <p:cNvSpPr/>
          <p:nvPr/>
        </p:nvSpPr>
        <p:spPr>
          <a:xfrm>
            <a:off x="442913" y="1362959"/>
            <a:ext cx="871538" cy="679450"/>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 name="Google Shape;168;p3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9"/>
        <p:cNvGrpSpPr/>
        <p:nvPr/>
      </p:nvGrpSpPr>
      <p:grpSpPr>
        <a:xfrm>
          <a:off x="0" y="0"/>
          <a:ext cx="0" cy="0"/>
          <a:chOff x="0" y="0"/>
          <a:chExt cx="0" cy="0"/>
        </a:xfrm>
      </p:grpSpPr>
      <p:sp>
        <p:nvSpPr>
          <p:cNvPr id="170" name="Google Shape;170;p32"/>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1" name="Google Shape;171;p32"/>
          <p:cNvSpPr txBox="1">
            <a:spLocks noGrp="1"/>
          </p:cNvSpPr>
          <p:nvPr>
            <p:ph type="body" idx="1"/>
          </p:nvPr>
        </p:nvSpPr>
        <p:spPr>
          <a:xfrm>
            <a:off x="442913" y="2103120"/>
            <a:ext cx="7418387" cy="407384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72" name="Google Shape;172;p3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173"/>
        <p:cNvGrpSpPr/>
        <p:nvPr/>
      </p:nvGrpSpPr>
      <p:grpSpPr>
        <a:xfrm>
          <a:off x="0" y="0"/>
          <a:ext cx="0" cy="0"/>
          <a:chOff x="0" y="0"/>
          <a:chExt cx="0" cy="0"/>
        </a:xfrm>
      </p:grpSpPr>
      <p:sp>
        <p:nvSpPr>
          <p:cNvPr id="174" name="Google Shape;174;p33"/>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5" name="Google Shape;175;p33"/>
          <p:cNvSpPr txBox="1">
            <a:spLocks noGrp="1"/>
          </p:cNvSpPr>
          <p:nvPr>
            <p:ph type="body" idx="1"/>
          </p:nvPr>
        </p:nvSpPr>
        <p:spPr>
          <a:xfrm>
            <a:off x="442913" y="2103438"/>
            <a:ext cx="7418387"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76" name="Google Shape;176;p3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77" name="Google Shape;177;p33"/>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178"/>
        <p:cNvGrpSpPr/>
        <p:nvPr/>
      </p:nvGrpSpPr>
      <p:grpSpPr>
        <a:xfrm>
          <a:off x="0" y="0"/>
          <a:ext cx="0" cy="0"/>
          <a:chOff x="0" y="0"/>
          <a:chExt cx="0" cy="0"/>
        </a:xfrm>
      </p:grpSpPr>
      <p:sp>
        <p:nvSpPr>
          <p:cNvPr id="179" name="Google Shape;179;p34"/>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0" name="Google Shape;180;p34"/>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1" name="Google Shape;181;p3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182"/>
        <p:cNvGrpSpPr/>
        <p:nvPr/>
      </p:nvGrpSpPr>
      <p:grpSpPr>
        <a:xfrm>
          <a:off x="0" y="0"/>
          <a:ext cx="0" cy="0"/>
          <a:chOff x="0" y="0"/>
          <a:chExt cx="0" cy="0"/>
        </a:xfrm>
      </p:grpSpPr>
      <p:sp>
        <p:nvSpPr>
          <p:cNvPr id="183" name="Google Shape;183;p35"/>
          <p:cNvSpPr txBox="1">
            <a:spLocks noGrp="1"/>
          </p:cNvSpPr>
          <p:nvPr>
            <p:ph type="body" idx="1"/>
          </p:nvPr>
        </p:nvSpPr>
        <p:spPr>
          <a:xfrm>
            <a:off x="442913" y="2103438"/>
            <a:ext cx="5473700"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4" name="Google Shape;184;p35"/>
          <p:cNvSpPr txBox="1">
            <a:spLocks noGrp="1"/>
          </p:cNvSpPr>
          <p:nvPr>
            <p:ph type="body" idx="2"/>
          </p:nvPr>
        </p:nvSpPr>
        <p:spPr>
          <a:xfrm>
            <a:off x="6275388" y="2103438"/>
            <a:ext cx="54737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5" name="Google Shape;185;p35"/>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6" name="Google Shape;186;p3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187"/>
        <p:cNvGrpSpPr/>
        <p:nvPr/>
      </p:nvGrpSpPr>
      <p:grpSpPr>
        <a:xfrm>
          <a:off x="0" y="0"/>
          <a:ext cx="0" cy="0"/>
          <a:chOff x="0" y="0"/>
          <a:chExt cx="0" cy="0"/>
        </a:xfrm>
      </p:grpSpPr>
      <p:sp>
        <p:nvSpPr>
          <p:cNvPr id="188" name="Google Shape;188;p36"/>
          <p:cNvSpPr txBox="1">
            <a:spLocks noGrp="1"/>
          </p:cNvSpPr>
          <p:nvPr>
            <p:ph type="body" idx="1"/>
          </p:nvPr>
        </p:nvSpPr>
        <p:spPr>
          <a:xfrm>
            <a:off x="442913"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89" name="Google Shape;189;p36"/>
          <p:cNvSpPr txBox="1">
            <a:spLocks noGrp="1"/>
          </p:cNvSpPr>
          <p:nvPr>
            <p:ph type="body" idx="2"/>
          </p:nvPr>
        </p:nvSpPr>
        <p:spPr>
          <a:xfrm>
            <a:off x="4332288"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0" name="Google Shape;190;p36"/>
          <p:cNvSpPr txBox="1">
            <a:spLocks noGrp="1"/>
          </p:cNvSpPr>
          <p:nvPr>
            <p:ph type="body" idx="3"/>
          </p:nvPr>
        </p:nvSpPr>
        <p:spPr>
          <a:xfrm>
            <a:off x="8220076"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1" name="Google Shape;191;p36"/>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2" name="Google Shape;192;p3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Four Content">
  <p:cSld name="Four Content">
    <p:spTree>
      <p:nvGrpSpPr>
        <p:cNvPr id="1" name="Shape 193"/>
        <p:cNvGrpSpPr/>
        <p:nvPr/>
      </p:nvGrpSpPr>
      <p:grpSpPr>
        <a:xfrm>
          <a:off x="0" y="0"/>
          <a:ext cx="0" cy="0"/>
          <a:chOff x="0" y="0"/>
          <a:chExt cx="0" cy="0"/>
        </a:xfrm>
      </p:grpSpPr>
      <p:sp>
        <p:nvSpPr>
          <p:cNvPr id="194" name="Google Shape;194;p37"/>
          <p:cNvSpPr txBox="1">
            <a:spLocks noGrp="1"/>
          </p:cNvSpPr>
          <p:nvPr>
            <p:ph type="body" idx="1"/>
          </p:nvPr>
        </p:nvSpPr>
        <p:spPr>
          <a:xfrm>
            <a:off x="4429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5" name="Google Shape;195;p37"/>
          <p:cNvSpPr txBox="1">
            <a:spLocks noGrp="1"/>
          </p:cNvSpPr>
          <p:nvPr>
            <p:ph type="body" idx="2"/>
          </p:nvPr>
        </p:nvSpPr>
        <p:spPr>
          <a:xfrm>
            <a:off x="33606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6" name="Google Shape;196;p37"/>
          <p:cNvSpPr txBox="1">
            <a:spLocks noGrp="1"/>
          </p:cNvSpPr>
          <p:nvPr>
            <p:ph type="body" idx="3"/>
          </p:nvPr>
        </p:nvSpPr>
        <p:spPr>
          <a:xfrm>
            <a:off x="6275388"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7" name="Google Shape;197;p37"/>
          <p:cNvSpPr txBox="1">
            <a:spLocks noGrp="1"/>
          </p:cNvSpPr>
          <p:nvPr>
            <p:ph type="body" idx="4"/>
          </p:nvPr>
        </p:nvSpPr>
        <p:spPr>
          <a:xfrm>
            <a:off x="919016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198" name="Google Shape;198;p37"/>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9" name="Google Shape;199;p3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Five Content">
  <p:cSld name="Five Content">
    <p:spTree>
      <p:nvGrpSpPr>
        <p:cNvPr id="1" name="Shape 200"/>
        <p:cNvGrpSpPr/>
        <p:nvPr/>
      </p:nvGrpSpPr>
      <p:grpSpPr>
        <a:xfrm>
          <a:off x="0" y="0"/>
          <a:ext cx="0" cy="0"/>
          <a:chOff x="0" y="0"/>
          <a:chExt cx="0" cy="0"/>
        </a:xfrm>
      </p:grpSpPr>
      <p:sp>
        <p:nvSpPr>
          <p:cNvPr id="201" name="Google Shape;201;p38"/>
          <p:cNvSpPr txBox="1">
            <a:spLocks noGrp="1"/>
          </p:cNvSpPr>
          <p:nvPr>
            <p:ph type="body" idx="1"/>
          </p:nvPr>
        </p:nvSpPr>
        <p:spPr>
          <a:xfrm>
            <a:off x="44291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2" name="Google Shape;202;p38"/>
          <p:cNvSpPr txBox="1">
            <a:spLocks noGrp="1"/>
          </p:cNvSpPr>
          <p:nvPr>
            <p:ph type="body" idx="2"/>
          </p:nvPr>
        </p:nvSpPr>
        <p:spPr>
          <a:xfrm>
            <a:off x="2777045"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3" name="Google Shape;203;p38"/>
          <p:cNvSpPr txBox="1">
            <a:spLocks noGrp="1"/>
          </p:cNvSpPr>
          <p:nvPr>
            <p:ph type="body" idx="3"/>
          </p:nvPr>
        </p:nvSpPr>
        <p:spPr>
          <a:xfrm>
            <a:off x="5111177"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4" name="Google Shape;204;p38"/>
          <p:cNvSpPr txBox="1">
            <a:spLocks noGrp="1"/>
          </p:cNvSpPr>
          <p:nvPr>
            <p:ph type="body" idx="4"/>
          </p:nvPr>
        </p:nvSpPr>
        <p:spPr>
          <a:xfrm>
            <a:off x="7445309"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5" name="Google Shape;205;p38"/>
          <p:cNvSpPr txBox="1">
            <a:spLocks noGrp="1"/>
          </p:cNvSpPr>
          <p:nvPr>
            <p:ph type="body" idx="5"/>
          </p:nvPr>
        </p:nvSpPr>
        <p:spPr>
          <a:xfrm>
            <a:off x="977944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06" name="Google Shape;206;p38"/>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7" name="Google Shape;207;p3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and Full Content">
  <p:cSld name="Title and Full Content">
    <p:spTree>
      <p:nvGrpSpPr>
        <p:cNvPr id="1" name="Shape 208"/>
        <p:cNvGrpSpPr/>
        <p:nvPr/>
      </p:nvGrpSpPr>
      <p:grpSpPr>
        <a:xfrm>
          <a:off x="0" y="0"/>
          <a:ext cx="0" cy="0"/>
          <a:chOff x="0" y="0"/>
          <a:chExt cx="0" cy="0"/>
        </a:xfrm>
      </p:grpSpPr>
      <p:sp>
        <p:nvSpPr>
          <p:cNvPr id="209" name="Google Shape;209;p39"/>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0" name="Google Shape;210;p39"/>
          <p:cNvSpPr txBox="1">
            <a:spLocks noGrp="1"/>
          </p:cNvSpPr>
          <p:nvPr>
            <p:ph type="body" idx="1"/>
          </p:nvPr>
        </p:nvSpPr>
        <p:spPr>
          <a:xfrm>
            <a:off x="442913" y="2103120"/>
            <a:ext cx="11306175" cy="407384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11" name="Google Shape;211;p3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matchingName="Section Header Rose">
  <p:cSld name="Section Header Rose">
    <p:bg>
      <p:bgPr>
        <a:solidFill>
          <a:srgbClr val="D93954"/>
        </a:solidFill>
        <a:effectLst/>
      </p:bgPr>
    </p:bg>
    <p:spTree>
      <p:nvGrpSpPr>
        <p:cNvPr id="1" name="Shape 212"/>
        <p:cNvGrpSpPr/>
        <p:nvPr/>
      </p:nvGrpSpPr>
      <p:grpSpPr>
        <a:xfrm>
          <a:off x="0" y="0"/>
          <a:ext cx="0" cy="0"/>
          <a:chOff x="0" y="0"/>
          <a:chExt cx="0" cy="0"/>
        </a:xfrm>
      </p:grpSpPr>
      <p:sp>
        <p:nvSpPr>
          <p:cNvPr id="213" name="Google Shape;213;p40"/>
          <p:cNvSpPr txBox="1">
            <a:spLocks noGrp="1"/>
          </p:cNvSpPr>
          <p:nvPr>
            <p:ph type="title"/>
          </p:nvPr>
        </p:nvSpPr>
        <p:spPr>
          <a:xfrm>
            <a:off x="4951413" y="2103438"/>
            <a:ext cx="4936658" cy="256426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4" name="Google Shape;214;p40"/>
          <p:cNvSpPr txBox="1">
            <a:spLocks noGrp="1"/>
          </p:cNvSpPr>
          <p:nvPr>
            <p:ph type="subTitle" idx="1"/>
          </p:nvPr>
        </p:nvSpPr>
        <p:spPr>
          <a:xfrm>
            <a:off x="442912" y="0"/>
            <a:ext cx="4344987"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37"/>
        <p:cNvGrpSpPr/>
        <p:nvPr/>
      </p:nvGrpSpPr>
      <p:grpSpPr>
        <a:xfrm>
          <a:off x="0" y="0"/>
          <a:ext cx="0" cy="0"/>
          <a:chOff x="0" y="0"/>
          <a:chExt cx="0" cy="0"/>
        </a:xfrm>
      </p:grpSpPr>
      <p:sp>
        <p:nvSpPr>
          <p:cNvPr id="38" name="Google Shape;38;p5"/>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9" name="Google Shape;39;p5"/>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0" name="Google Shape;40;p5"/>
          <p:cNvPicPr preferRelativeResize="0"/>
          <p:nvPr/>
        </p:nvPicPr>
        <p:blipFill rotWithShape="1">
          <a:blip r:embed="rId2">
            <a:alphaModFix/>
          </a:blip>
          <a:srcRect/>
          <a:stretch/>
        </p:blipFill>
        <p:spPr>
          <a:xfrm>
            <a:off x="185139" y="5330952"/>
            <a:ext cx="1636776" cy="1351184"/>
          </a:xfrm>
          <a:prstGeom prst="rect">
            <a:avLst/>
          </a:prstGeom>
          <a:noFill/>
          <a:ln>
            <a:noFill/>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Content and Image">
  <p:cSld name="Content and Image">
    <p:spTree>
      <p:nvGrpSpPr>
        <p:cNvPr id="1" name="Shape 215"/>
        <p:cNvGrpSpPr/>
        <p:nvPr/>
      </p:nvGrpSpPr>
      <p:grpSpPr>
        <a:xfrm>
          <a:off x="0" y="0"/>
          <a:ext cx="0" cy="0"/>
          <a:chOff x="0" y="0"/>
          <a:chExt cx="0" cy="0"/>
        </a:xfrm>
      </p:grpSpPr>
      <p:sp>
        <p:nvSpPr>
          <p:cNvPr id="216" name="Google Shape;216;p41"/>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17" name="Google Shape;217;p41"/>
          <p:cNvSpPr txBox="1">
            <a:spLocks noGrp="1"/>
          </p:cNvSpPr>
          <p:nvPr>
            <p:ph type="body" idx="1"/>
          </p:nvPr>
        </p:nvSpPr>
        <p:spPr>
          <a:xfrm>
            <a:off x="442913" y="2103438"/>
            <a:ext cx="5317807"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18" name="Google Shape;218;p41"/>
          <p:cNvSpPr txBox="1">
            <a:spLocks noGrp="1"/>
          </p:cNvSpPr>
          <p:nvPr>
            <p:ph type="title"/>
          </p:nvPr>
        </p:nvSpPr>
        <p:spPr>
          <a:xfrm>
            <a:off x="442913" y="432000"/>
            <a:ext cx="5317807"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9" name="Google Shape;219;p4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Three Images">
  <p:cSld name="Three Images">
    <p:spTree>
      <p:nvGrpSpPr>
        <p:cNvPr id="1" name="Shape 220"/>
        <p:cNvGrpSpPr/>
        <p:nvPr/>
      </p:nvGrpSpPr>
      <p:grpSpPr>
        <a:xfrm>
          <a:off x="0" y="0"/>
          <a:ext cx="0" cy="0"/>
          <a:chOff x="0" y="0"/>
          <a:chExt cx="0" cy="0"/>
        </a:xfrm>
      </p:grpSpPr>
      <p:sp>
        <p:nvSpPr>
          <p:cNvPr id="221" name="Google Shape;221;p42"/>
          <p:cNvSpPr/>
          <p:nvPr/>
        </p:nvSpPr>
        <p:spPr>
          <a:xfrm>
            <a:off x="442911"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2" name="Google Shape;222;p42"/>
          <p:cNvSpPr/>
          <p:nvPr/>
        </p:nvSpPr>
        <p:spPr>
          <a:xfrm>
            <a:off x="4331493"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3" name="Google Shape;223;p42"/>
          <p:cNvSpPr/>
          <p:nvPr/>
        </p:nvSpPr>
        <p:spPr>
          <a:xfrm>
            <a:off x="8220075"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24" name="Google Shape;224;p42"/>
          <p:cNvSpPr txBox="1">
            <a:spLocks noGrp="1"/>
          </p:cNvSpPr>
          <p:nvPr>
            <p:ph type="body" idx="1"/>
          </p:nvPr>
        </p:nvSpPr>
        <p:spPr>
          <a:xfrm>
            <a:off x="442913"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25" name="Google Shape;225;p42"/>
          <p:cNvSpPr txBox="1">
            <a:spLocks noGrp="1"/>
          </p:cNvSpPr>
          <p:nvPr>
            <p:ph type="body" idx="2"/>
          </p:nvPr>
        </p:nvSpPr>
        <p:spPr>
          <a:xfrm>
            <a:off x="4331495"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26" name="Google Shape;226;p42"/>
          <p:cNvSpPr txBox="1">
            <a:spLocks noGrp="1"/>
          </p:cNvSpPr>
          <p:nvPr>
            <p:ph type="body" idx="3"/>
          </p:nvPr>
        </p:nvSpPr>
        <p:spPr>
          <a:xfrm>
            <a:off x="8220076"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27" name="Google Shape;227;p42"/>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28" name="Google Shape;228;p4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9"/>
        <p:cNvGrpSpPr/>
        <p:nvPr/>
      </p:nvGrpSpPr>
      <p:grpSpPr>
        <a:xfrm>
          <a:off x="0" y="0"/>
          <a:ext cx="0" cy="0"/>
          <a:chOff x="0" y="0"/>
          <a:chExt cx="0" cy="0"/>
        </a:xfrm>
      </p:grpSpPr>
      <p:sp>
        <p:nvSpPr>
          <p:cNvPr id="230" name="Google Shape;230;p43"/>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1" name="Google Shape;231;p4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hree Content Infographic">
  <p:cSld name="Three Content Infographic">
    <p:spTree>
      <p:nvGrpSpPr>
        <p:cNvPr id="1" name="Shape 232"/>
        <p:cNvGrpSpPr/>
        <p:nvPr/>
      </p:nvGrpSpPr>
      <p:grpSpPr>
        <a:xfrm>
          <a:off x="0" y="0"/>
          <a:ext cx="0" cy="0"/>
          <a:chOff x="0" y="0"/>
          <a:chExt cx="0" cy="0"/>
        </a:xfrm>
      </p:grpSpPr>
      <p:sp>
        <p:nvSpPr>
          <p:cNvPr id="233" name="Google Shape;233;p44"/>
          <p:cNvSpPr txBox="1">
            <a:spLocks noGrp="1"/>
          </p:cNvSpPr>
          <p:nvPr>
            <p:ph type="body" idx="1"/>
          </p:nvPr>
        </p:nvSpPr>
        <p:spPr>
          <a:xfrm>
            <a:off x="442913" y="3599542"/>
            <a:ext cx="3529012"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4" name="Google Shape;234;p44"/>
          <p:cNvSpPr txBox="1">
            <a:spLocks noGrp="1"/>
          </p:cNvSpPr>
          <p:nvPr>
            <p:ph type="body" idx="2"/>
          </p:nvPr>
        </p:nvSpPr>
        <p:spPr>
          <a:xfrm>
            <a:off x="442913" y="2095500"/>
            <a:ext cx="3529012"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3"/>
              </a:buClr>
              <a:buSzPts val="8500"/>
              <a:buFont typeface="Arial"/>
              <a:buNone/>
              <a:defRPr sz="8500" b="0" i="0" u="none" strike="noStrike" cap="none">
                <a:solidFill>
                  <a:schemeClr val="accent3"/>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5" name="Google Shape;235;p44"/>
          <p:cNvSpPr txBox="1">
            <a:spLocks noGrp="1"/>
          </p:cNvSpPr>
          <p:nvPr>
            <p:ph type="body" idx="3"/>
          </p:nvPr>
        </p:nvSpPr>
        <p:spPr>
          <a:xfrm>
            <a:off x="4327524" y="2095500"/>
            <a:ext cx="3533775"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dk2"/>
              </a:buClr>
              <a:buSzPts val="8500"/>
              <a:buFont typeface="Arial"/>
              <a:buNone/>
              <a:defRPr sz="8500" b="0" i="0" u="none" strike="noStrike" cap="none">
                <a:solidFill>
                  <a:schemeClr val="dk2"/>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6" name="Google Shape;236;p44"/>
          <p:cNvSpPr txBox="1">
            <a:spLocks noGrp="1"/>
          </p:cNvSpPr>
          <p:nvPr>
            <p:ph type="body" idx="4"/>
          </p:nvPr>
        </p:nvSpPr>
        <p:spPr>
          <a:xfrm>
            <a:off x="8222571" y="2095500"/>
            <a:ext cx="3529012" cy="1333500"/>
          </a:xfrm>
          <a:prstGeom prst="rect">
            <a:avLst/>
          </a:prstGeom>
          <a:noFill/>
          <a:ln>
            <a:noFill/>
          </a:ln>
        </p:spPr>
        <p:txBody>
          <a:bodyPr spcFirstLastPara="1" wrap="square" lIns="0" tIns="0" rIns="0" bIns="0" anchor="ctr" anchorCtr="0">
            <a:noAutofit/>
          </a:bodyPr>
          <a:lstStyle>
            <a:lvl1pPr marL="457200" marR="0" lvl="0" indent="-228600" algn="l" rtl="0">
              <a:lnSpc>
                <a:spcPct val="100000"/>
              </a:lnSpc>
              <a:spcBef>
                <a:spcPts val="0"/>
              </a:spcBef>
              <a:spcAft>
                <a:spcPts val="0"/>
              </a:spcAft>
              <a:buClr>
                <a:schemeClr val="accent1"/>
              </a:buClr>
              <a:buSzPts val="8500"/>
              <a:buFont typeface="Arial"/>
              <a:buNone/>
              <a:defRPr sz="8500" b="0" i="0" u="none" strike="noStrike" cap="none">
                <a:solidFill>
                  <a:schemeClr val="accent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37" name="Google Shape;237;p44"/>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38" name="Google Shape;238;p4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39" name="Google Shape;239;p44"/>
          <p:cNvSpPr txBox="1">
            <a:spLocks noGrp="1"/>
          </p:cNvSpPr>
          <p:nvPr>
            <p:ph type="body" idx="5"/>
          </p:nvPr>
        </p:nvSpPr>
        <p:spPr>
          <a:xfrm>
            <a:off x="4327525" y="3599542"/>
            <a:ext cx="3533775"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40" name="Google Shape;240;p44"/>
          <p:cNvSpPr txBox="1">
            <a:spLocks noGrp="1"/>
          </p:cNvSpPr>
          <p:nvPr>
            <p:ph type="body" idx="6"/>
          </p:nvPr>
        </p:nvSpPr>
        <p:spPr>
          <a:xfrm>
            <a:off x="8222571" y="3599542"/>
            <a:ext cx="3529012" cy="2578057"/>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Infographic and Chart">
  <p:cSld name="Infographic and Chart">
    <p:spTree>
      <p:nvGrpSpPr>
        <p:cNvPr id="1" name="Shape 241"/>
        <p:cNvGrpSpPr/>
        <p:nvPr/>
      </p:nvGrpSpPr>
      <p:grpSpPr>
        <a:xfrm>
          <a:off x="0" y="0"/>
          <a:ext cx="0" cy="0"/>
          <a:chOff x="0" y="0"/>
          <a:chExt cx="0" cy="0"/>
        </a:xfrm>
      </p:grpSpPr>
      <p:sp>
        <p:nvSpPr>
          <p:cNvPr id="242" name="Google Shape;242;p45"/>
          <p:cNvSpPr/>
          <p:nvPr/>
        </p:nvSpPr>
        <p:spPr>
          <a:xfrm>
            <a:off x="0" y="2103438"/>
            <a:ext cx="3971925" cy="4068762"/>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43" name="Google Shape;243;p45"/>
          <p:cNvSpPr txBox="1">
            <a:spLocks noGrp="1"/>
          </p:cNvSpPr>
          <p:nvPr>
            <p:ph type="body" idx="1"/>
          </p:nvPr>
        </p:nvSpPr>
        <p:spPr>
          <a:xfrm>
            <a:off x="360370" y="2103120"/>
            <a:ext cx="3611880" cy="1737360"/>
          </a:xfrm>
          <a:prstGeom prst="rect">
            <a:avLst/>
          </a:prstGeom>
          <a:noFill/>
          <a:ln>
            <a:noFill/>
          </a:ln>
        </p:spPr>
        <p:txBody>
          <a:bodyPr spcFirstLastPara="1" wrap="square" lIns="0" tIns="0" rIns="0" bIns="0" anchor="t" anchorCtr="0">
            <a:noAutofit/>
          </a:bodyPr>
          <a:lstStyle>
            <a:lvl1pPr marL="457200" marR="0" lvl="0" indent="-228600" algn="l" rtl="0">
              <a:lnSpc>
                <a:spcPct val="80000"/>
              </a:lnSpc>
              <a:spcBef>
                <a:spcPts val="0"/>
              </a:spcBef>
              <a:spcAft>
                <a:spcPts val="0"/>
              </a:spcAft>
              <a:buClr>
                <a:schemeClr val="lt1"/>
              </a:buClr>
              <a:buSzPts val="13600"/>
              <a:buFont typeface="Arial"/>
              <a:buNone/>
              <a:defRPr sz="13600" b="1" i="0" u="none" strike="noStrike" cap="none">
                <a:solidFill>
                  <a:schemeClr val="lt1"/>
                </a:solidFill>
                <a:latin typeface="Arial"/>
                <a:ea typeface="Arial"/>
                <a:cs typeface="Arial"/>
                <a:sym typeface="Arial"/>
              </a:defRPr>
            </a:lvl1pPr>
            <a:lvl2pPr marL="914400" marR="0" lvl="1"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244" name="Google Shape;244;p45"/>
          <p:cNvSpPr txBox="1">
            <a:spLocks noGrp="1"/>
          </p:cNvSpPr>
          <p:nvPr>
            <p:ph type="body" idx="2"/>
          </p:nvPr>
        </p:nvSpPr>
        <p:spPr>
          <a:xfrm>
            <a:off x="442914" y="3931920"/>
            <a:ext cx="3328986" cy="2061784"/>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245" name="Google Shape;245;p45"/>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6" name="Google Shape;246;p4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matchingName="One Column Content Dark">
  <p:cSld name="One Column Content Dark">
    <p:bg>
      <p:bgPr>
        <a:solidFill>
          <a:srgbClr val="464646"/>
        </a:solidFill>
        <a:effectLst/>
      </p:bgPr>
    </p:bg>
    <p:spTree>
      <p:nvGrpSpPr>
        <p:cNvPr id="1" name="Shape 247"/>
        <p:cNvGrpSpPr/>
        <p:nvPr/>
      </p:nvGrpSpPr>
      <p:grpSpPr>
        <a:xfrm>
          <a:off x="0" y="0"/>
          <a:ext cx="0" cy="0"/>
          <a:chOff x="0" y="0"/>
          <a:chExt cx="0" cy="0"/>
        </a:xfrm>
      </p:grpSpPr>
      <p:sp>
        <p:nvSpPr>
          <p:cNvPr id="248" name="Google Shape;248;p46"/>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1pPr>
            <a:lvl2pPr marL="914400" marR="0" lvl="1"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2pPr>
            <a:lvl3pPr marL="1371600" marR="0" lvl="2"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3pPr>
            <a:lvl4pPr marL="1828800" marR="0" lvl="3"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4pPr>
            <a:lvl5pPr marL="2286000" marR="0" lvl="4"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5pPr>
            <a:lvl6pPr marL="2743200" marR="0" lvl="5"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6pPr>
            <a:lvl7pPr marL="3200400" marR="0" lvl="6"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600"/>
              </a:spcBef>
              <a:spcAft>
                <a:spcPts val="0"/>
              </a:spcAft>
              <a:buClr>
                <a:schemeClr val="lt1"/>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30200" algn="l" rtl="0">
              <a:lnSpc>
                <a:spcPct val="100000"/>
              </a:lnSpc>
              <a:spcBef>
                <a:spcPts val="600"/>
              </a:spcBef>
              <a:spcAft>
                <a:spcPts val="600"/>
              </a:spcAft>
              <a:buClr>
                <a:schemeClr val="lt1"/>
              </a:buClr>
              <a:buSzPts val="1600"/>
              <a:buFont typeface="Arial"/>
              <a:buChar char="•"/>
              <a:defRPr sz="1600" b="0" i="0" u="none" strike="noStrike" cap="none">
                <a:solidFill>
                  <a:schemeClr val="lt1"/>
                </a:solidFill>
                <a:latin typeface="Arial"/>
                <a:ea typeface="Arial"/>
                <a:cs typeface="Arial"/>
                <a:sym typeface="Arial"/>
              </a:defRPr>
            </a:lvl9pPr>
          </a:lstStyle>
          <a:p>
            <a:endParaRPr/>
          </a:p>
        </p:txBody>
      </p:sp>
      <p:sp>
        <p:nvSpPr>
          <p:cNvPr id="249" name="Google Shape;249;p46"/>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0" name="Google Shape;250;p4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51" name="Google Shape;251;p46"/>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matchingName="Title and Chart Dark">
  <p:cSld name="Title and Chart Dark">
    <p:bg>
      <p:bgPr>
        <a:solidFill>
          <a:srgbClr val="464646"/>
        </a:solidFill>
        <a:effectLst/>
      </p:bgPr>
    </p:bg>
    <p:spTree>
      <p:nvGrpSpPr>
        <p:cNvPr id="1" name="Shape 252"/>
        <p:cNvGrpSpPr/>
        <p:nvPr/>
      </p:nvGrpSpPr>
      <p:grpSpPr>
        <a:xfrm>
          <a:off x="0" y="0"/>
          <a:ext cx="0" cy="0"/>
          <a:chOff x="0" y="0"/>
          <a:chExt cx="0" cy="0"/>
        </a:xfrm>
      </p:grpSpPr>
      <p:sp>
        <p:nvSpPr>
          <p:cNvPr id="253" name="Google Shape;253;p47"/>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4" name="Google Shape;254;p4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One Column Chart">
  <p:cSld name="One Column Chart">
    <p:spTree>
      <p:nvGrpSpPr>
        <p:cNvPr id="1" name="Shape 255"/>
        <p:cNvGrpSpPr/>
        <p:nvPr/>
      </p:nvGrpSpPr>
      <p:grpSpPr>
        <a:xfrm>
          <a:off x="0" y="0"/>
          <a:ext cx="0" cy="0"/>
          <a:chOff x="0" y="0"/>
          <a:chExt cx="0" cy="0"/>
        </a:xfrm>
      </p:grpSpPr>
      <p:sp>
        <p:nvSpPr>
          <p:cNvPr id="256" name="Google Shape;256;p48"/>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57" name="Google Shape;257;p48"/>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8" name="Google Shape;258;p4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matchingName="One Column Chart Dark">
  <p:cSld name="One Column Chart Dark">
    <p:bg>
      <p:bgPr>
        <a:solidFill>
          <a:srgbClr val="464646"/>
        </a:solidFill>
        <a:effectLst/>
      </p:bgPr>
    </p:bg>
    <p:spTree>
      <p:nvGrpSpPr>
        <p:cNvPr id="1" name="Shape 259"/>
        <p:cNvGrpSpPr/>
        <p:nvPr/>
      </p:nvGrpSpPr>
      <p:grpSpPr>
        <a:xfrm>
          <a:off x="0" y="0"/>
          <a:ext cx="0" cy="0"/>
          <a:chOff x="0" y="0"/>
          <a:chExt cx="0" cy="0"/>
        </a:xfrm>
      </p:grpSpPr>
      <p:sp>
        <p:nvSpPr>
          <p:cNvPr id="260" name="Google Shape;260;p49"/>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1pPr>
            <a:lvl2pPr marL="914400" marR="0" lvl="1"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2pPr>
            <a:lvl3pPr marL="1371600" marR="0" lvl="2"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3pPr>
            <a:lvl4pPr marL="1828800" marR="0" lvl="3"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4pPr>
            <a:lvl5pPr marL="2286000" marR="0" lvl="4"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5pPr>
            <a:lvl6pPr marL="2743200" marR="0" lvl="5"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6pPr>
            <a:lvl7pPr marL="3200400" marR="0" lvl="6"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7pPr>
            <a:lvl8pPr marL="3657600" marR="0" lvl="7" indent="-298450" algn="l" rtl="0">
              <a:lnSpc>
                <a:spcPct val="100000"/>
              </a:lnSpc>
              <a:spcBef>
                <a:spcPts val="600"/>
              </a:spcBef>
              <a:spcAft>
                <a:spcPts val="0"/>
              </a:spcAft>
              <a:buClr>
                <a:schemeClr val="lt1"/>
              </a:buClr>
              <a:buSzPts val="1100"/>
              <a:buFont typeface="Arial"/>
              <a:buChar char="–"/>
              <a:defRPr b="0" i="0" u="none" strike="noStrike" cap="none">
                <a:solidFill>
                  <a:schemeClr val="lt1"/>
                </a:solidFill>
                <a:latin typeface="Arial"/>
                <a:ea typeface="Arial"/>
                <a:cs typeface="Arial"/>
                <a:sym typeface="Arial"/>
              </a:defRPr>
            </a:lvl8pPr>
            <a:lvl9pPr marL="4114800" marR="0" lvl="8" indent="-298450" algn="l" rtl="0">
              <a:lnSpc>
                <a:spcPct val="100000"/>
              </a:lnSpc>
              <a:spcBef>
                <a:spcPts val="600"/>
              </a:spcBef>
              <a:spcAft>
                <a:spcPts val="600"/>
              </a:spcAft>
              <a:buClr>
                <a:schemeClr val="lt1"/>
              </a:buClr>
              <a:buSzPts val="1100"/>
              <a:buFont typeface="Arial"/>
              <a:buChar char="•"/>
              <a:defRPr b="0" i="0" u="none" strike="noStrike" cap="none">
                <a:solidFill>
                  <a:schemeClr val="lt1"/>
                </a:solidFill>
                <a:latin typeface="Arial"/>
                <a:ea typeface="Arial"/>
                <a:cs typeface="Arial"/>
                <a:sym typeface="Arial"/>
              </a:defRPr>
            </a:lvl9pPr>
          </a:lstStyle>
          <a:p>
            <a:endParaRPr/>
          </a:p>
        </p:txBody>
      </p:sp>
      <p:sp>
        <p:nvSpPr>
          <p:cNvPr id="261" name="Google Shape;261;p49"/>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3200"/>
              <a:buFont typeface="Georgia"/>
              <a:buNone/>
              <a:defRPr sz="32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62" name="Google Shape;262;p4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263" name="Google Shape;263;p49"/>
          <p:cNvSpPr txBox="1"/>
          <p:nvPr/>
        </p:nvSpPr>
        <p:spPr>
          <a:xfrm>
            <a:off x="442913" y="6492240"/>
            <a:ext cx="5473700" cy="13716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Four Text Boxes for Icons">
  <p:cSld name="Four Text Boxes for Icons">
    <p:spTree>
      <p:nvGrpSpPr>
        <p:cNvPr id="1" name="Shape 264"/>
        <p:cNvGrpSpPr/>
        <p:nvPr/>
      </p:nvGrpSpPr>
      <p:grpSpPr>
        <a:xfrm>
          <a:off x="0" y="0"/>
          <a:ext cx="0" cy="0"/>
          <a:chOff x="0" y="0"/>
          <a:chExt cx="0" cy="0"/>
        </a:xfrm>
      </p:grpSpPr>
      <p:sp>
        <p:nvSpPr>
          <p:cNvPr id="265" name="Google Shape;265;p50"/>
          <p:cNvSpPr txBox="1">
            <a:spLocks noGrp="1"/>
          </p:cNvSpPr>
          <p:nvPr>
            <p:ph type="body" idx="1"/>
          </p:nvPr>
        </p:nvSpPr>
        <p:spPr>
          <a:xfrm>
            <a:off x="44291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6" name="Google Shape;266;p50"/>
          <p:cNvSpPr txBox="1">
            <a:spLocks noGrp="1"/>
          </p:cNvSpPr>
          <p:nvPr>
            <p:ph type="body" idx="2"/>
          </p:nvPr>
        </p:nvSpPr>
        <p:spPr>
          <a:xfrm>
            <a:off x="3359638"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7" name="Google Shape;267;p50"/>
          <p:cNvSpPr txBox="1">
            <a:spLocks noGrp="1"/>
          </p:cNvSpPr>
          <p:nvPr>
            <p:ph type="body" idx="3"/>
          </p:nvPr>
        </p:nvSpPr>
        <p:spPr>
          <a:xfrm>
            <a:off x="627636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8" name="Google Shape;268;p50"/>
          <p:cNvSpPr txBox="1">
            <a:spLocks noGrp="1"/>
          </p:cNvSpPr>
          <p:nvPr>
            <p:ph type="body" idx="4"/>
          </p:nvPr>
        </p:nvSpPr>
        <p:spPr>
          <a:xfrm>
            <a:off x="9193088"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269" name="Google Shape;269;p50"/>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70" name="Google Shape;270;p5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41"/>
        <p:cNvGrpSpPr/>
        <p:nvPr/>
      </p:nvGrpSpPr>
      <p:grpSpPr>
        <a:xfrm>
          <a:off x="0" y="0"/>
          <a:ext cx="0" cy="0"/>
          <a:chOff x="0" y="0"/>
          <a:chExt cx="0" cy="0"/>
        </a:xfrm>
      </p:grpSpPr>
      <p:sp>
        <p:nvSpPr>
          <p:cNvPr id="42" name="Google Shape;42;p6"/>
          <p:cNvSpPr txBox="1">
            <a:spLocks noGrp="1"/>
          </p:cNvSpPr>
          <p:nvPr>
            <p:ph type="ctrTitle"/>
          </p:nvPr>
        </p:nvSpPr>
        <p:spPr>
          <a:xfrm>
            <a:off x="442912" y="428625"/>
            <a:ext cx="7418388" cy="265176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3" name="Google Shape;43;p6"/>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44" name="Google Shape;44;p6"/>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Four Team Images">
  <p:cSld name="Four Team Images">
    <p:spTree>
      <p:nvGrpSpPr>
        <p:cNvPr id="1" name="Shape 271"/>
        <p:cNvGrpSpPr/>
        <p:nvPr/>
      </p:nvGrpSpPr>
      <p:grpSpPr>
        <a:xfrm>
          <a:off x="0" y="0"/>
          <a:ext cx="0" cy="0"/>
          <a:chOff x="0" y="0"/>
          <a:chExt cx="0" cy="0"/>
        </a:xfrm>
      </p:grpSpPr>
      <p:sp>
        <p:nvSpPr>
          <p:cNvPr id="272" name="Google Shape;272;p51"/>
          <p:cNvSpPr/>
          <p:nvPr/>
        </p:nvSpPr>
        <p:spPr>
          <a:xfrm>
            <a:off x="44291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3" name="Google Shape;273;p51"/>
          <p:cNvSpPr/>
          <p:nvPr/>
        </p:nvSpPr>
        <p:spPr>
          <a:xfrm>
            <a:off x="3359637"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4" name="Google Shape;274;p51"/>
          <p:cNvSpPr/>
          <p:nvPr/>
        </p:nvSpPr>
        <p:spPr>
          <a:xfrm>
            <a:off x="627636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5" name="Google Shape;275;p51"/>
          <p:cNvSpPr/>
          <p:nvPr/>
        </p:nvSpPr>
        <p:spPr>
          <a:xfrm>
            <a:off x="9193088"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276" name="Google Shape;276;p51"/>
          <p:cNvSpPr txBox="1">
            <a:spLocks noGrp="1"/>
          </p:cNvSpPr>
          <p:nvPr>
            <p:ph type="body" idx="1"/>
          </p:nvPr>
        </p:nvSpPr>
        <p:spPr>
          <a:xfrm>
            <a:off x="44291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77" name="Google Shape;277;p51"/>
          <p:cNvSpPr txBox="1">
            <a:spLocks noGrp="1"/>
          </p:cNvSpPr>
          <p:nvPr>
            <p:ph type="body" idx="2"/>
          </p:nvPr>
        </p:nvSpPr>
        <p:spPr>
          <a:xfrm>
            <a:off x="3359638"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78" name="Google Shape;278;p51"/>
          <p:cNvSpPr txBox="1">
            <a:spLocks noGrp="1"/>
          </p:cNvSpPr>
          <p:nvPr>
            <p:ph type="body" idx="3"/>
          </p:nvPr>
        </p:nvSpPr>
        <p:spPr>
          <a:xfrm>
            <a:off x="627636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79" name="Google Shape;279;p51"/>
          <p:cNvSpPr txBox="1">
            <a:spLocks noGrp="1"/>
          </p:cNvSpPr>
          <p:nvPr>
            <p:ph type="body" idx="4"/>
          </p:nvPr>
        </p:nvSpPr>
        <p:spPr>
          <a:xfrm>
            <a:off x="9193088"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280" name="Google Shape;280;p51"/>
          <p:cNvSpPr txBox="1">
            <a:spLocks noGrp="1"/>
          </p:cNvSpPr>
          <p:nvPr>
            <p:ph type="title"/>
          </p:nvPr>
        </p:nvSpPr>
        <p:spPr>
          <a:xfrm>
            <a:off x="442913" y="432000"/>
            <a:ext cx="11306175" cy="1387275"/>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1" name="Google Shape;281;p5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matchingName="Thank You Light">
  <p:cSld name="Thank You Light">
    <p:bg>
      <p:bgPr>
        <a:solidFill>
          <a:schemeClr val="lt1"/>
        </a:solidFill>
        <a:effectLst/>
      </p:bgPr>
    </p:bg>
    <p:spTree>
      <p:nvGrpSpPr>
        <p:cNvPr id="1" name="Shape 282"/>
        <p:cNvGrpSpPr/>
        <p:nvPr/>
      </p:nvGrpSpPr>
      <p:grpSpPr>
        <a:xfrm>
          <a:off x="0" y="0"/>
          <a:ext cx="0" cy="0"/>
          <a:chOff x="0" y="0"/>
          <a:chExt cx="0" cy="0"/>
        </a:xfrm>
      </p:grpSpPr>
      <p:sp>
        <p:nvSpPr>
          <p:cNvPr id="283" name="Google Shape;283;p52"/>
          <p:cNvSpPr/>
          <p:nvPr/>
        </p:nvSpPr>
        <p:spPr>
          <a:xfrm>
            <a:off x="0" y="4940854"/>
            <a:ext cx="12192000" cy="1917146"/>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 name="Google Shape;284;p52"/>
          <p:cNvSpPr txBox="1">
            <a:spLocks noGrp="1"/>
          </p:cNvSpPr>
          <p:nvPr>
            <p:ph type="ctrTitle"/>
          </p:nvPr>
        </p:nvSpPr>
        <p:spPr>
          <a:xfrm>
            <a:off x="442914" y="428625"/>
            <a:ext cx="5473699" cy="2428874"/>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5800"/>
              <a:buFont typeface="Georgia"/>
              <a:buNone/>
              <a:defRPr sz="58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5" name="Google Shape;285;p52"/>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6" name="Google Shape;286;p52"/>
          <p:cNvSpPr txBox="1">
            <a:spLocks noGrp="1"/>
          </p:cNvSpPr>
          <p:nvPr>
            <p:ph type="body" idx="1"/>
          </p:nvPr>
        </p:nvSpPr>
        <p:spPr>
          <a:xfrm>
            <a:off x="442912" y="5259600"/>
            <a:ext cx="11306176" cy="145161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287" name="Google Shape;287;p52"/>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88" name="Google Shape;288;p52"/>
          <p:cNvSpPr txBox="1"/>
          <p:nvPr/>
        </p:nvSpPr>
        <p:spPr>
          <a:xfrm>
            <a:off x="442913" y="4400548"/>
            <a:ext cx="5473699" cy="340493"/>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200"/>
              <a:buFont typeface="Arial"/>
              <a:buNone/>
            </a:pPr>
            <a:r>
              <a:rPr lang="en-GB" sz="1200">
                <a:solidFill>
                  <a:schemeClr val="dk1"/>
                </a:solidFill>
                <a:latin typeface="Arial"/>
                <a:ea typeface="Arial"/>
                <a:cs typeface="Arial"/>
                <a:sym typeface="Arial"/>
              </a:rPr>
              <a:t>pwc.com</a:t>
            </a:r>
            <a:endParaRPr sz="1200">
              <a:solidFill>
                <a:schemeClr val="dk1"/>
              </a:solidFill>
              <a:latin typeface="Arial"/>
              <a:ea typeface="Arial"/>
              <a:cs typeface="Arial"/>
              <a:sym typeface="Arial"/>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matchingName="Thank You Dark">
  <p:cSld name="Thank You Dark">
    <p:bg>
      <p:bgPr>
        <a:solidFill>
          <a:srgbClr val="464646"/>
        </a:solidFill>
        <a:effectLst/>
      </p:bgPr>
    </p:bg>
    <p:spTree>
      <p:nvGrpSpPr>
        <p:cNvPr id="1" name="Shape 289"/>
        <p:cNvGrpSpPr/>
        <p:nvPr/>
      </p:nvGrpSpPr>
      <p:grpSpPr>
        <a:xfrm>
          <a:off x="0" y="0"/>
          <a:ext cx="0" cy="0"/>
          <a:chOff x="0" y="0"/>
          <a:chExt cx="0" cy="0"/>
        </a:xfrm>
      </p:grpSpPr>
      <p:sp>
        <p:nvSpPr>
          <p:cNvPr id="290" name="Google Shape;290;p53"/>
          <p:cNvSpPr/>
          <p:nvPr/>
        </p:nvSpPr>
        <p:spPr>
          <a:xfrm>
            <a:off x="0" y="4623950"/>
            <a:ext cx="12192000" cy="22341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 name="Google Shape;291;p53"/>
          <p:cNvSpPr txBox="1">
            <a:spLocks noGrp="1"/>
          </p:cNvSpPr>
          <p:nvPr>
            <p:ph type="ctrTitle"/>
          </p:nvPr>
        </p:nvSpPr>
        <p:spPr>
          <a:xfrm>
            <a:off x="442914" y="428625"/>
            <a:ext cx="5473699" cy="2428874"/>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800"/>
              <a:buFont typeface="Georgia"/>
              <a:buNone/>
              <a:defRPr sz="58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2" name="Google Shape;292;p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3" name="Google Shape;293;p53"/>
          <p:cNvSpPr txBox="1">
            <a:spLocks noGrp="1"/>
          </p:cNvSpPr>
          <p:nvPr>
            <p:ph type="body" idx="1"/>
          </p:nvPr>
        </p:nvSpPr>
        <p:spPr>
          <a:xfrm>
            <a:off x="442912" y="5259600"/>
            <a:ext cx="11306176" cy="145161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1pPr>
            <a:lvl2pPr marL="914400" marR="0" lvl="1"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200"/>
              <a:buFont typeface="Arial"/>
              <a:buNone/>
              <a:defRPr sz="1200" b="0" i="0" u="none" strike="noStrike" cap="none">
                <a:solidFill>
                  <a:schemeClr val="lt1"/>
                </a:solidFill>
                <a:latin typeface="Arial"/>
                <a:ea typeface="Arial"/>
                <a:cs typeface="Arial"/>
                <a:sym typeface="Arial"/>
              </a:defRPr>
            </a:lvl9pPr>
          </a:lstStyle>
          <a:p>
            <a:endParaRPr/>
          </a:p>
        </p:txBody>
      </p:sp>
      <p:sp>
        <p:nvSpPr>
          <p:cNvPr id="294" name="Google Shape;294;p5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295" name="Google Shape;295;p53"/>
          <p:cNvSpPr txBox="1"/>
          <p:nvPr/>
        </p:nvSpPr>
        <p:spPr>
          <a:xfrm>
            <a:off x="442913" y="4248148"/>
            <a:ext cx="5473800" cy="3405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lt1"/>
              </a:buClr>
              <a:buSzPts val="1200"/>
              <a:buFont typeface="Arial"/>
              <a:buNone/>
            </a:pPr>
            <a:r>
              <a:rPr lang="en-GB" sz="1200">
                <a:solidFill>
                  <a:schemeClr val="lt1"/>
                </a:solidFill>
                <a:latin typeface="Arial"/>
                <a:ea typeface="Arial"/>
                <a:cs typeface="Arial"/>
                <a:sym typeface="Arial"/>
              </a:rPr>
              <a:t>pwc.</a:t>
            </a:r>
            <a:r>
              <a:rPr lang="en-GB" sz="1200">
                <a:solidFill>
                  <a:schemeClr val="lt1"/>
                </a:solidFill>
              </a:rPr>
              <a:t>se</a:t>
            </a:r>
            <a:endParaRPr sz="1200">
              <a:solidFill>
                <a:schemeClr val="lt1"/>
              </a:solidFill>
              <a:latin typeface="Arial"/>
              <a:ea typeface="Arial"/>
              <a:cs typeface="Arial"/>
              <a:sym typeface="Arial"/>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matchingName="Title Slide Logo Shape Rose">
  <p:cSld name="Title Slide Logo Shape Rose">
    <p:spTree>
      <p:nvGrpSpPr>
        <p:cNvPr id="1" name="Shape 296"/>
        <p:cNvGrpSpPr/>
        <p:nvPr/>
      </p:nvGrpSpPr>
      <p:grpSpPr>
        <a:xfrm>
          <a:off x="0" y="0"/>
          <a:ext cx="0" cy="0"/>
          <a:chOff x="0" y="0"/>
          <a:chExt cx="0" cy="0"/>
        </a:xfrm>
      </p:grpSpPr>
      <p:grpSp>
        <p:nvGrpSpPr>
          <p:cNvPr id="297" name="Google Shape;297;p54"/>
          <p:cNvGrpSpPr/>
          <p:nvPr/>
        </p:nvGrpSpPr>
        <p:grpSpPr>
          <a:xfrm>
            <a:off x="0" y="0"/>
            <a:ext cx="8914102" cy="6858001"/>
            <a:chOff x="0" y="0"/>
            <a:chExt cx="8914102" cy="6858001"/>
          </a:xfrm>
        </p:grpSpPr>
        <p:sp>
          <p:nvSpPr>
            <p:cNvPr id="298" name="Google Shape;298;p54"/>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9395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299" name="Google Shape;299;p54"/>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300" name="Google Shape;300;p54"/>
          <p:cNvSpPr txBox="1">
            <a:spLocks noGrp="1"/>
          </p:cNvSpPr>
          <p:nvPr>
            <p:ph type="ctrTitle"/>
          </p:nvPr>
        </p:nvSpPr>
        <p:spPr>
          <a:xfrm>
            <a:off x="442913" y="1009185"/>
            <a:ext cx="5258640" cy="2419816"/>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1" name="Google Shape;301;p54"/>
          <p:cNvSpPr txBox="1">
            <a:spLocks noGrp="1"/>
          </p:cNvSpPr>
          <p:nvPr>
            <p:ph type="subTitle" idx="1"/>
          </p:nvPr>
        </p:nvSpPr>
        <p:spPr>
          <a:xfrm>
            <a:off x="442914" y="3749040"/>
            <a:ext cx="525864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Title and Full Content - Subtitle">
  <p:cSld name="Title and Full Content - Subtitle">
    <p:spTree>
      <p:nvGrpSpPr>
        <p:cNvPr id="1" name="Shape 302"/>
        <p:cNvGrpSpPr/>
        <p:nvPr/>
      </p:nvGrpSpPr>
      <p:grpSpPr>
        <a:xfrm>
          <a:off x="0" y="0"/>
          <a:ext cx="0" cy="0"/>
          <a:chOff x="0" y="0"/>
          <a:chExt cx="0" cy="0"/>
        </a:xfrm>
      </p:grpSpPr>
      <p:sp>
        <p:nvSpPr>
          <p:cNvPr id="303" name="Google Shape;303;p55"/>
          <p:cNvSpPr txBox="1">
            <a:spLocks noGrp="1"/>
          </p:cNvSpPr>
          <p:nvPr>
            <p:ph type="body" idx="1"/>
          </p:nvPr>
        </p:nvSpPr>
        <p:spPr>
          <a:xfrm>
            <a:off x="442900" y="2184313"/>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04" name="Google Shape;304;p55"/>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5" name="Google Shape;305;p5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06" name="Google Shape;306;p55"/>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One Column Content - Subtitle">
  <p:cSld name="One Column Content - Subtitle">
    <p:spTree>
      <p:nvGrpSpPr>
        <p:cNvPr id="1" name="Shape 307"/>
        <p:cNvGrpSpPr/>
        <p:nvPr/>
      </p:nvGrpSpPr>
      <p:grpSpPr>
        <a:xfrm>
          <a:off x="0" y="0"/>
          <a:ext cx="0" cy="0"/>
          <a:chOff x="0" y="0"/>
          <a:chExt cx="0" cy="0"/>
        </a:xfrm>
      </p:grpSpPr>
      <p:sp>
        <p:nvSpPr>
          <p:cNvPr id="308" name="Google Shape;308;p56"/>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09" name="Google Shape;309;p56"/>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0" name="Google Shape;310;p56"/>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11" name="Google Shape;311;p56"/>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wo Content - Subtitle">
  <p:cSld name="Two Content - Subtitle">
    <p:spTree>
      <p:nvGrpSpPr>
        <p:cNvPr id="1" name="Shape 312"/>
        <p:cNvGrpSpPr/>
        <p:nvPr/>
      </p:nvGrpSpPr>
      <p:grpSpPr>
        <a:xfrm>
          <a:off x="0" y="0"/>
          <a:ext cx="0" cy="0"/>
          <a:chOff x="0" y="0"/>
          <a:chExt cx="0" cy="0"/>
        </a:xfrm>
      </p:grpSpPr>
      <p:sp>
        <p:nvSpPr>
          <p:cNvPr id="313" name="Google Shape;313;p57"/>
          <p:cNvSpPr txBox="1">
            <a:spLocks noGrp="1"/>
          </p:cNvSpPr>
          <p:nvPr>
            <p:ph type="body" idx="1"/>
          </p:nvPr>
        </p:nvSpPr>
        <p:spPr>
          <a:xfrm>
            <a:off x="442913" y="2103438"/>
            <a:ext cx="5473700"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14" name="Google Shape;314;p57"/>
          <p:cNvSpPr txBox="1">
            <a:spLocks noGrp="1"/>
          </p:cNvSpPr>
          <p:nvPr>
            <p:ph type="body" idx="2"/>
          </p:nvPr>
        </p:nvSpPr>
        <p:spPr>
          <a:xfrm>
            <a:off x="6275388" y="2103437"/>
            <a:ext cx="5473699" cy="4068761"/>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15" name="Google Shape;315;p57"/>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6" name="Google Shape;316;p5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17" name="Google Shape;317;p57"/>
          <p:cNvSpPr txBox="1">
            <a:spLocks noGrp="1"/>
          </p:cNvSpPr>
          <p:nvPr>
            <p:ph type="subTitle" idx="3"/>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Content and Image - Subtitle">
  <p:cSld name="Content and Image - Subtitle">
    <p:spTree>
      <p:nvGrpSpPr>
        <p:cNvPr id="1" name="Shape 318"/>
        <p:cNvGrpSpPr/>
        <p:nvPr/>
      </p:nvGrpSpPr>
      <p:grpSpPr>
        <a:xfrm>
          <a:off x="0" y="0"/>
          <a:ext cx="0" cy="0"/>
          <a:chOff x="0" y="0"/>
          <a:chExt cx="0" cy="0"/>
        </a:xfrm>
      </p:grpSpPr>
      <p:sp>
        <p:nvSpPr>
          <p:cNvPr id="319" name="Google Shape;319;p58"/>
          <p:cNvSpPr/>
          <p:nvPr/>
        </p:nvSpPr>
        <p:spPr>
          <a:xfrm>
            <a:off x="6206800" y="0"/>
            <a:ext cx="59853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20" name="Google Shape;320;p58"/>
          <p:cNvSpPr txBox="1">
            <a:spLocks noGrp="1"/>
          </p:cNvSpPr>
          <p:nvPr>
            <p:ph type="body" idx="1"/>
          </p:nvPr>
        </p:nvSpPr>
        <p:spPr>
          <a:xfrm>
            <a:off x="442913" y="2103438"/>
            <a:ext cx="5317807"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1" name="Google Shape;321;p58"/>
          <p:cNvSpPr txBox="1">
            <a:spLocks noGrp="1"/>
          </p:cNvSpPr>
          <p:nvPr>
            <p:ph type="title"/>
          </p:nvPr>
        </p:nvSpPr>
        <p:spPr>
          <a:xfrm>
            <a:off x="442914" y="430514"/>
            <a:ext cx="5317806"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2" name="Google Shape;322;p58"/>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23" name="Google Shape;323;p58"/>
          <p:cNvSpPr txBox="1">
            <a:spLocks noGrp="1"/>
          </p:cNvSpPr>
          <p:nvPr>
            <p:ph type="subTitle" idx="2"/>
          </p:nvPr>
        </p:nvSpPr>
        <p:spPr>
          <a:xfrm>
            <a:off x="442912" y="933433"/>
            <a:ext cx="5317808"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Three Content - Subtitle">
  <p:cSld name="Three Content - Subtitle">
    <p:spTree>
      <p:nvGrpSpPr>
        <p:cNvPr id="1" name="Shape 324"/>
        <p:cNvGrpSpPr/>
        <p:nvPr/>
      </p:nvGrpSpPr>
      <p:grpSpPr>
        <a:xfrm>
          <a:off x="0" y="0"/>
          <a:ext cx="0" cy="0"/>
          <a:chOff x="0" y="0"/>
          <a:chExt cx="0" cy="0"/>
        </a:xfrm>
      </p:grpSpPr>
      <p:sp>
        <p:nvSpPr>
          <p:cNvPr id="325" name="Google Shape;325;p59"/>
          <p:cNvSpPr txBox="1">
            <a:spLocks noGrp="1"/>
          </p:cNvSpPr>
          <p:nvPr>
            <p:ph type="body" idx="1"/>
          </p:nvPr>
        </p:nvSpPr>
        <p:spPr>
          <a:xfrm>
            <a:off x="442913" y="2103439"/>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6" name="Google Shape;326;p59"/>
          <p:cNvSpPr txBox="1">
            <a:spLocks noGrp="1"/>
          </p:cNvSpPr>
          <p:nvPr>
            <p:ph type="body" idx="2"/>
          </p:nvPr>
        </p:nvSpPr>
        <p:spPr>
          <a:xfrm>
            <a:off x="4332288" y="2103439"/>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7" name="Google Shape;327;p59"/>
          <p:cNvSpPr txBox="1">
            <a:spLocks noGrp="1"/>
          </p:cNvSpPr>
          <p:nvPr>
            <p:ph type="body" idx="3"/>
          </p:nvPr>
        </p:nvSpPr>
        <p:spPr>
          <a:xfrm>
            <a:off x="8220076" y="2103439"/>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28" name="Google Shape;328;p59"/>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29" name="Google Shape;329;p59"/>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30" name="Google Shape;330;p59"/>
          <p:cNvSpPr txBox="1">
            <a:spLocks noGrp="1"/>
          </p:cNvSpPr>
          <p:nvPr>
            <p:ph type="subTitle" idx="4"/>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Four Content - Subtitle">
  <p:cSld name="Four Content - Subtitle">
    <p:spTree>
      <p:nvGrpSpPr>
        <p:cNvPr id="1" name="Shape 331"/>
        <p:cNvGrpSpPr/>
        <p:nvPr/>
      </p:nvGrpSpPr>
      <p:grpSpPr>
        <a:xfrm>
          <a:off x="0" y="0"/>
          <a:ext cx="0" cy="0"/>
          <a:chOff x="0" y="0"/>
          <a:chExt cx="0" cy="0"/>
        </a:xfrm>
      </p:grpSpPr>
      <p:sp>
        <p:nvSpPr>
          <p:cNvPr id="332" name="Google Shape;332;p60"/>
          <p:cNvSpPr txBox="1">
            <a:spLocks noGrp="1"/>
          </p:cNvSpPr>
          <p:nvPr>
            <p:ph type="body" idx="1"/>
          </p:nvPr>
        </p:nvSpPr>
        <p:spPr>
          <a:xfrm>
            <a:off x="4429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3" name="Google Shape;333;p60"/>
          <p:cNvSpPr txBox="1">
            <a:spLocks noGrp="1"/>
          </p:cNvSpPr>
          <p:nvPr>
            <p:ph type="body" idx="2"/>
          </p:nvPr>
        </p:nvSpPr>
        <p:spPr>
          <a:xfrm>
            <a:off x="336061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4" name="Google Shape;334;p60"/>
          <p:cNvSpPr txBox="1">
            <a:spLocks noGrp="1"/>
          </p:cNvSpPr>
          <p:nvPr>
            <p:ph type="body" idx="3"/>
          </p:nvPr>
        </p:nvSpPr>
        <p:spPr>
          <a:xfrm>
            <a:off x="6275388"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5" name="Google Shape;335;p60"/>
          <p:cNvSpPr txBox="1">
            <a:spLocks noGrp="1"/>
          </p:cNvSpPr>
          <p:nvPr>
            <p:ph type="body" idx="4"/>
          </p:nvPr>
        </p:nvSpPr>
        <p:spPr>
          <a:xfrm>
            <a:off x="9190163" y="2103438"/>
            <a:ext cx="25560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36" name="Google Shape;336;p60"/>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7" name="Google Shape;337;p60"/>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38" name="Google Shape;338;p60"/>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45"/>
        <p:cNvGrpSpPr/>
        <p:nvPr/>
      </p:nvGrpSpPr>
      <p:grpSpPr>
        <a:xfrm>
          <a:off x="0" y="0"/>
          <a:ext cx="0" cy="0"/>
          <a:chOff x="0" y="0"/>
          <a:chExt cx="0" cy="0"/>
        </a:xfrm>
      </p:grpSpPr>
      <p:sp>
        <p:nvSpPr>
          <p:cNvPr id="46" name="Google Shape;46;p7"/>
          <p:cNvSpPr/>
          <p:nvPr/>
        </p:nvSpPr>
        <p:spPr>
          <a:xfrm>
            <a:off x="6096000" y="0"/>
            <a:ext cx="6096000" cy="4575812"/>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47" name="Google Shape;47;p7"/>
          <p:cNvSpPr/>
          <p:nvPr/>
        </p:nvSpPr>
        <p:spPr>
          <a:xfrm>
            <a:off x="0" y="0"/>
            <a:ext cx="6096000" cy="4575812"/>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8" name="Google Shape;48;p7"/>
          <p:cNvSpPr/>
          <p:nvPr/>
        </p:nvSpPr>
        <p:spPr>
          <a:xfrm>
            <a:off x="0" y="4575812"/>
            <a:ext cx="6096000" cy="2282188"/>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9" name="Google Shape;49;p7"/>
          <p:cNvSpPr txBox="1">
            <a:spLocks noGrp="1"/>
          </p:cNvSpPr>
          <p:nvPr>
            <p:ph type="ctrTitle"/>
          </p:nvPr>
        </p:nvSpPr>
        <p:spPr>
          <a:xfrm>
            <a:off x="442913" y="428625"/>
            <a:ext cx="54737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0" name="Google Shape;50;p7"/>
          <p:cNvSpPr txBox="1">
            <a:spLocks noGrp="1"/>
          </p:cNvSpPr>
          <p:nvPr>
            <p:ph type="subTitle" idx="1"/>
          </p:nvPr>
        </p:nvSpPr>
        <p:spPr>
          <a:xfrm>
            <a:off x="442913" y="5101594"/>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51" name="Google Shape;51;p7"/>
          <p:cNvPicPr preferRelativeResize="0"/>
          <p:nvPr/>
        </p:nvPicPr>
        <p:blipFill rotWithShape="1">
          <a:blip r:embed="rId2">
            <a:alphaModFix/>
          </a:blip>
          <a:srcRect/>
          <a:stretch/>
        </p:blipFill>
        <p:spPr>
          <a:xfrm>
            <a:off x="10337737" y="5330952"/>
            <a:ext cx="1636776" cy="1351185"/>
          </a:xfrm>
          <a:prstGeom prst="rect">
            <a:avLst/>
          </a:prstGeom>
          <a:noFill/>
          <a:ln>
            <a:noFill/>
          </a:ln>
        </p:spPr>
      </p:pic>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Five Content - Subtitle">
  <p:cSld name="Five Content - Subtitle">
    <p:spTree>
      <p:nvGrpSpPr>
        <p:cNvPr id="1" name="Shape 339"/>
        <p:cNvGrpSpPr/>
        <p:nvPr/>
      </p:nvGrpSpPr>
      <p:grpSpPr>
        <a:xfrm>
          <a:off x="0" y="0"/>
          <a:ext cx="0" cy="0"/>
          <a:chOff x="0" y="0"/>
          <a:chExt cx="0" cy="0"/>
        </a:xfrm>
      </p:grpSpPr>
      <p:sp>
        <p:nvSpPr>
          <p:cNvPr id="340" name="Google Shape;340;p61"/>
          <p:cNvSpPr txBox="1">
            <a:spLocks noGrp="1"/>
          </p:cNvSpPr>
          <p:nvPr>
            <p:ph type="body" idx="1"/>
          </p:nvPr>
        </p:nvSpPr>
        <p:spPr>
          <a:xfrm>
            <a:off x="44291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1" name="Google Shape;341;p61"/>
          <p:cNvSpPr txBox="1">
            <a:spLocks noGrp="1"/>
          </p:cNvSpPr>
          <p:nvPr>
            <p:ph type="body" idx="2"/>
          </p:nvPr>
        </p:nvSpPr>
        <p:spPr>
          <a:xfrm>
            <a:off x="2777045"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2" name="Google Shape;342;p61"/>
          <p:cNvSpPr txBox="1">
            <a:spLocks noGrp="1"/>
          </p:cNvSpPr>
          <p:nvPr>
            <p:ph type="body" idx="3"/>
          </p:nvPr>
        </p:nvSpPr>
        <p:spPr>
          <a:xfrm>
            <a:off x="5111177"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3" name="Google Shape;343;p61"/>
          <p:cNvSpPr txBox="1">
            <a:spLocks noGrp="1"/>
          </p:cNvSpPr>
          <p:nvPr>
            <p:ph type="body" idx="4"/>
          </p:nvPr>
        </p:nvSpPr>
        <p:spPr>
          <a:xfrm>
            <a:off x="7445309"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4" name="Google Shape;344;p61"/>
          <p:cNvSpPr txBox="1">
            <a:spLocks noGrp="1"/>
          </p:cNvSpPr>
          <p:nvPr>
            <p:ph type="body" idx="5"/>
          </p:nvPr>
        </p:nvSpPr>
        <p:spPr>
          <a:xfrm>
            <a:off x="9779443" y="2103438"/>
            <a:ext cx="1972800"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45" name="Google Shape;345;p61"/>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46" name="Google Shape;346;p6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47" name="Google Shape;347;p61"/>
          <p:cNvSpPr txBox="1">
            <a:spLocks noGrp="1"/>
          </p:cNvSpPr>
          <p:nvPr>
            <p:ph type="subTitle" idx="6"/>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Three Images - Subtitle">
  <p:cSld name="Three Images - Subtitle">
    <p:spTree>
      <p:nvGrpSpPr>
        <p:cNvPr id="1" name="Shape 348"/>
        <p:cNvGrpSpPr/>
        <p:nvPr/>
      </p:nvGrpSpPr>
      <p:grpSpPr>
        <a:xfrm>
          <a:off x="0" y="0"/>
          <a:ext cx="0" cy="0"/>
          <a:chOff x="0" y="0"/>
          <a:chExt cx="0" cy="0"/>
        </a:xfrm>
      </p:grpSpPr>
      <p:sp>
        <p:nvSpPr>
          <p:cNvPr id="349" name="Google Shape;349;p62"/>
          <p:cNvSpPr/>
          <p:nvPr/>
        </p:nvSpPr>
        <p:spPr>
          <a:xfrm>
            <a:off x="442911"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0" name="Google Shape;350;p62"/>
          <p:cNvSpPr/>
          <p:nvPr/>
        </p:nvSpPr>
        <p:spPr>
          <a:xfrm>
            <a:off x="4331493"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1" name="Google Shape;351;p62"/>
          <p:cNvSpPr/>
          <p:nvPr/>
        </p:nvSpPr>
        <p:spPr>
          <a:xfrm>
            <a:off x="8220075" y="2100263"/>
            <a:ext cx="3529013" cy="301752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52" name="Google Shape;352;p62"/>
          <p:cNvSpPr txBox="1">
            <a:spLocks noGrp="1"/>
          </p:cNvSpPr>
          <p:nvPr>
            <p:ph type="body" idx="1"/>
          </p:nvPr>
        </p:nvSpPr>
        <p:spPr>
          <a:xfrm>
            <a:off x="442913"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53" name="Google Shape;353;p62"/>
          <p:cNvSpPr txBox="1">
            <a:spLocks noGrp="1"/>
          </p:cNvSpPr>
          <p:nvPr>
            <p:ph type="body" idx="2"/>
          </p:nvPr>
        </p:nvSpPr>
        <p:spPr>
          <a:xfrm>
            <a:off x="4331495"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54" name="Google Shape;354;p62"/>
          <p:cNvSpPr txBox="1">
            <a:spLocks noGrp="1"/>
          </p:cNvSpPr>
          <p:nvPr>
            <p:ph type="body" idx="3"/>
          </p:nvPr>
        </p:nvSpPr>
        <p:spPr>
          <a:xfrm>
            <a:off x="8220076" y="5280025"/>
            <a:ext cx="3529012" cy="892175"/>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55" name="Google Shape;355;p62"/>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56" name="Google Shape;356;p62"/>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57" name="Google Shape;357;p62"/>
          <p:cNvSpPr txBox="1">
            <a:spLocks noGrp="1"/>
          </p:cNvSpPr>
          <p:nvPr>
            <p:ph type="subTitle" idx="4"/>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Four Text Boxes for Icons - Subtitle">
  <p:cSld name="Four Text Boxes for Icons - Subtitle">
    <p:spTree>
      <p:nvGrpSpPr>
        <p:cNvPr id="1" name="Shape 358"/>
        <p:cNvGrpSpPr/>
        <p:nvPr/>
      </p:nvGrpSpPr>
      <p:grpSpPr>
        <a:xfrm>
          <a:off x="0" y="0"/>
          <a:ext cx="0" cy="0"/>
          <a:chOff x="0" y="0"/>
          <a:chExt cx="0" cy="0"/>
        </a:xfrm>
      </p:grpSpPr>
      <p:sp>
        <p:nvSpPr>
          <p:cNvPr id="359" name="Google Shape;359;p63"/>
          <p:cNvSpPr txBox="1">
            <a:spLocks noGrp="1"/>
          </p:cNvSpPr>
          <p:nvPr>
            <p:ph type="body" idx="1"/>
          </p:nvPr>
        </p:nvSpPr>
        <p:spPr>
          <a:xfrm>
            <a:off x="44291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0" name="Google Shape;360;p63"/>
          <p:cNvSpPr txBox="1">
            <a:spLocks noGrp="1"/>
          </p:cNvSpPr>
          <p:nvPr>
            <p:ph type="body" idx="2"/>
          </p:nvPr>
        </p:nvSpPr>
        <p:spPr>
          <a:xfrm>
            <a:off x="3358198"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1" name="Google Shape;361;p63"/>
          <p:cNvSpPr txBox="1">
            <a:spLocks noGrp="1"/>
          </p:cNvSpPr>
          <p:nvPr>
            <p:ph type="body" idx="3"/>
          </p:nvPr>
        </p:nvSpPr>
        <p:spPr>
          <a:xfrm>
            <a:off x="6273483"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2" name="Google Shape;362;p63"/>
          <p:cNvSpPr txBox="1">
            <a:spLocks noGrp="1"/>
          </p:cNvSpPr>
          <p:nvPr>
            <p:ph type="body" idx="4"/>
          </p:nvPr>
        </p:nvSpPr>
        <p:spPr>
          <a:xfrm>
            <a:off x="9188767" y="3429000"/>
            <a:ext cx="2560320" cy="27432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3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300"/>
              </a:spcBef>
              <a:spcAft>
                <a:spcPts val="3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63" name="Google Shape;363;p63"/>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4" name="Google Shape;364;p63"/>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65" name="Google Shape;365;p63"/>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Four Team Images - Subtitle">
  <p:cSld name="Four Team Images - Subtitle">
    <p:spTree>
      <p:nvGrpSpPr>
        <p:cNvPr id="1" name="Shape 366"/>
        <p:cNvGrpSpPr/>
        <p:nvPr/>
      </p:nvGrpSpPr>
      <p:grpSpPr>
        <a:xfrm>
          <a:off x="0" y="0"/>
          <a:ext cx="0" cy="0"/>
          <a:chOff x="0" y="0"/>
          <a:chExt cx="0" cy="0"/>
        </a:xfrm>
      </p:grpSpPr>
      <p:sp>
        <p:nvSpPr>
          <p:cNvPr id="367" name="Google Shape;367;p64"/>
          <p:cNvSpPr/>
          <p:nvPr/>
        </p:nvSpPr>
        <p:spPr>
          <a:xfrm>
            <a:off x="44291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68" name="Google Shape;368;p64"/>
          <p:cNvSpPr/>
          <p:nvPr/>
        </p:nvSpPr>
        <p:spPr>
          <a:xfrm>
            <a:off x="3359637"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69" name="Google Shape;369;p64"/>
          <p:cNvSpPr/>
          <p:nvPr/>
        </p:nvSpPr>
        <p:spPr>
          <a:xfrm>
            <a:off x="6276362"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70" name="Google Shape;370;p64"/>
          <p:cNvSpPr/>
          <p:nvPr/>
        </p:nvSpPr>
        <p:spPr>
          <a:xfrm>
            <a:off x="9193088" y="2100263"/>
            <a:ext cx="1325880" cy="1328737"/>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371" name="Google Shape;371;p64"/>
          <p:cNvSpPr txBox="1">
            <a:spLocks noGrp="1"/>
          </p:cNvSpPr>
          <p:nvPr>
            <p:ph type="body" idx="1"/>
          </p:nvPr>
        </p:nvSpPr>
        <p:spPr>
          <a:xfrm>
            <a:off x="44291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2" name="Google Shape;372;p64"/>
          <p:cNvSpPr txBox="1">
            <a:spLocks noGrp="1"/>
          </p:cNvSpPr>
          <p:nvPr>
            <p:ph type="body" idx="2"/>
          </p:nvPr>
        </p:nvSpPr>
        <p:spPr>
          <a:xfrm>
            <a:off x="3358197"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3" name="Google Shape;373;p64"/>
          <p:cNvSpPr txBox="1">
            <a:spLocks noGrp="1"/>
          </p:cNvSpPr>
          <p:nvPr>
            <p:ph type="body" idx="3"/>
          </p:nvPr>
        </p:nvSpPr>
        <p:spPr>
          <a:xfrm>
            <a:off x="6273482"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4" name="Google Shape;374;p64"/>
          <p:cNvSpPr txBox="1">
            <a:spLocks noGrp="1"/>
          </p:cNvSpPr>
          <p:nvPr>
            <p:ph type="body" idx="4"/>
          </p:nvPr>
        </p:nvSpPr>
        <p:spPr>
          <a:xfrm>
            <a:off x="9188767" y="3657600"/>
            <a:ext cx="2560320" cy="2514600"/>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1pPr>
            <a:lvl2pPr marL="914400" marR="0" lvl="1"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2pPr>
            <a:lvl3pPr marL="1371600" marR="0" lvl="2"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3pPr>
            <a:lvl4pPr marL="1828800" marR="0" lvl="3"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4pPr>
            <a:lvl5pPr marL="2286000" marR="0" lvl="4"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5pPr>
            <a:lvl6pPr marL="2743200" marR="0" lvl="5"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6pPr>
            <a:lvl7pPr marL="3200400" marR="0" lvl="6"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7pPr>
            <a:lvl8pPr marL="3657600" marR="0" lvl="7" indent="-228600" algn="l" rtl="0">
              <a:lnSpc>
                <a:spcPct val="100000"/>
              </a:lnSpc>
              <a:spcBef>
                <a:spcPts val="300"/>
              </a:spcBef>
              <a:spcAft>
                <a:spcPts val="0"/>
              </a:spcAft>
              <a:buClr>
                <a:schemeClr val="dk1"/>
              </a:buClr>
              <a:buSzPts val="1100"/>
              <a:buFont typeface="Arial"/>
              <a:buNone/>
              <a:defRPr b="0" i="0" u="none" strike="noStrike" cap="none">
                <a:solidFill>
                  <a:schemeClr val="dk1"/>
                </a:solidFill>
                <a:latin typeface="Arial"/>
                <a:ea typeface="Arial"/>
                <a:cs typeface="Arial"/>
                <a:sym typeface="Arial"/>
              </a:defRPr>
            </a:lvl8pPr>
            <a:lvl9pPr marL="4114800" marR="0" lvl="8" indent="-228600" algn="l" rtl="0">
              <a:lnSpc>
                <a:spcPct val="100000"/>
              </a:lnSpc>
              <a:spcBef>
                <a:spcPts val="300"/>
              </a:spcBef>
              <a:spcAft>
                <a:spcPts val="300"/>
              </a:spcAft>
              <a:buClr>
                <a:schemeClr val="dk1"/>
              </a:buClr>
              <a:buSzPts val="1100"/>
              <a:buFont typeface="Arial"/>
              <a:buNone/>
              <a:defRPr b="0" i="0" u="none" strike="noStrike" cap="none">
                <a:solidFill>
                  <a:schemeClr val="dk1"/>
                </a:solidFill>
                <a:latin typeface="Arial"/>
                <a:ea typeface="Arial"/>
                <a:cs typeface="Arial"/>
                <a:sym typeface="Arial"/>
              </a:defRPr>
            </a:lvl9pPr>
          </a:lstStyle>
          <a:p>
            <a:endParaRPr/>
          </a:p>
        </p:txBody>
      </p:sp>
      <p:sp>
        <p:nvSpPr>
          <p:cNvPr id="375" name="Google Shape;375;p64"/>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6" name="Google Shape;376;p64"/>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77" name="Google Shape;377;p64"/>
          <p:cNvSpPr txBox="1">
            <a:spLocks noGrp="1"/>
          </p:cNvSpPr>
          <p:nvPr>
            <p:ph type="subTitle" idx="5"/>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matchingName="One Column Chart - Subtitle">
  <p:cSld name="One Column Chart - Subtitle">
    <p:spTree>
      <p:nvGrpSpPr>
        <p:cNvPr id="1" name="Shape 378"/>
        <p:cNvGrpSpPr/>
        <p:nvPr/>
      </p:nvGrpSpPr>
      <p:grpSpPr>
        <a:xfrm>
          <a:off x="0" y="0"/>
          <a:ext cx="0" cy="0"/>
          <a:chOff x="0" y="0"/>
          <a:chExt cx="0" cy="0"/>
        </a:xfrm>
      </p:grpSpPr>
      <p:sp>
        <p:nvSpPr>
          <p:cNvPr id="379" name="Google Shape;379;p65"/>
          <p:cNvSpPr txBox="1">
            <a:spLocks noGrp="1"/>
          </p:cNvSpPr>
          <p:nvPr>
            <p:ph type="body" idx="1"/>
          </p:nvPr>
        </p:nvSpPr>
        <p:spPr>
          <a:xfrm>
            <a:off x="442914" y="2103438"/>
            <a:ext cx="3529012" cy="4068762"/>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380" name="Google Shape;380;p65"/>
          <p:cNvSpPr txBox="1">
            <a:spLocks noGrp="1"/>
          </p:cNvSpPr>
          <p:nvPr>
            <p:ph type="title"/>
          </p:nvPr>
        </p:nvSpPr>
        <p:spPr>
          <a:xfrm>
            <a:off x="442913" y="430514"/>
            <a:ext cx="11306175" cy="50292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81" name="Google Shape;381;p65"/>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82" name="Google Shape;382;p65"/>
          <p:cNvSpPr txBox="1">
            <a:spLocks noGrp="1"/>
          </p:cNvSpPr>
          <p:nvPr>
            <p:ph type="subTitle" idx="2"/>
          </p:nvPr>
        </p:nvSpPr>
        <p:spPr>
          <a:xfrm>
            <a:off x="442912" y="933433"/>
            <a:ext cx="11306176" cy="885842"/>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matchingName="Section Header Rose Manual">
  <p:cSld name="Section Header Rose Manual">
    <p:bg>
      <p:bgPr>
        <a:solidFill>
          <a:srgbClr val="D93954"/>
        </a:solidFill>
        <a:effectLst/>
      </p:bgPr>
    </p:bg>
    <p:spTree>
      <p:nvGrpSpPr>
        <p:cNvPr id="1" name="Shape 383"/>
        <p:cNvGrpSpPr/>
        <p:nvPr/>
      </p:nvGrpSpPr>
      <p:grpSpPr>
        <a:xfrm>
          <a:off x="0" y="0"/>
          <a:ext cx="0" cy="0"/>
          <a:chOff x="0" y="0"/>
          <a:chExt cx="0" cy="0"/>
        </a:xfrm>
      </p:grpSpPr>
      <p:sp>
        <p:nvSpPr>
          <p:cNvPr id="384" name="Google Shape;384;p66"/>
          <p:cNvSpPr txBox="1">
            <a:spLocks noGrp="1"/>
          </p:cNvSpPr>
          <p:nvPr>
            <p:ph type="title"/>
          </p:nvPr>
        </p:nvSpPr>
        <p:spPr>
          <a:xfrm>
            <a:off x="442913" y="428625"/>
            <a:ext cx="1374457" cy="196596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85"/>
        <p:cNvGrpSpPr/>
        <p:nvPr/>
      </p:nvGrpSpPr>
      <p:grpSpPr>
        <a:xfrm>
          <a:off x="0" y="0"/>
          <a:ext cx="0" cy="0"/>
          <a:chOff x="0" y="0"/>
          <a:chExt cx="0" cy="0"/>
        </a:xfrm>
      </p:grpSpPr>
      <p:sp>
        <p:nvSpPr>
          <p:cNvPr id="386" name="Google Shape;386;p67"/>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matchingName="Title Slide 1">
  <p:cSld name="Title Slide 1">
    <p:spTree>
      <p:nvGrpSpPr>
        <p:cNvPr id="1" name="Shape 394"/>
        <p:cNvGrpSpPr/>
        <p:nvPr/>
      </p:nvGrpSpPr>
      <p:grpSpPr>
        <a:xfrm>
          <a:off x="0" y="0"/>
          <a:ext cx="0" cy="0"/>
          <a:chOff x="0" y="0"/>
          <a:chExt cx="0" cy="0"/>
        </a:xfrm>
      </p:grpSpPr>
      <p:sp>
        <p:nvSpPr>
          <p:cNvPr id="395" name="Google Shape;395;p69"/>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96" name="Google Shape;396;p69"/>
          <p:cNvSpPr/>
          <p:nvPr/>
        </p:nvSpPr>
        <p:spPr>
          <a:xfrm>
            <a:off x="0" y="3429000"/>
            <a:ext cx="8096400" cy="1143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97" name="Google Shape;397;p69"/>
          <p:cNvSpPr/>
          <p:nvPr/>
        </p:nvSpPr>
        <p:spPr>
          <a:xfrm>
            <a:off x="8096250" y="0"/>
            <a:ext cx="4095600" cy="3429000"/>
          </a:xfrm>
          <a:prstGeom prst="rect">
            <a:avLst/>
          </a:prstGeom>
          <a:solidFill>
            <a:srgbClr val="EB8C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398" name="Google Shape;398;p69"/>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399" name="Google Shape;399;p69"/>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00" name="Google Shape;400;p69"/>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matchingName="Title Slide 1 Grey">
  <p:cSld name="Title Slide 1 Grey">
    <p:spTree>
      <p:nvGrpSpPr>
        <p:cNvPr id="1" name="Shape 401"/>
        <p:cNvGrpSpPr/>
        <p:nvPr/>
      </p:nvGrpSpPr>
      <p:grpSpPr>
        <a:xfrm>
          <a:off x="0" y="0"/>
          <a:ext cx="0" cy="0"/>
          <a:chOff x="0" y="0"/>
          <a:chExt cx="0" cy="0"/>
        </a:xfrm>
      </p:grpSpPr>
      <p:sp>
        <p:nvSpPr>
          <p:cNvPr id="402" name="Google Shape;402;p70"/>
          <p:cNvSpPr/>
          <p:nvPr/>
        </p:nvSpPr>
        <p:spPr>
          <a:xfrm>
            <a:off x="0" y="0"/>
            <a:ext cx="8096400" cy="3429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03" name="Google Shape;403;p70"/>
          <p:cNvSpPr/>
          <p:nvPr/>
        </p:nvSpPr>
        <p:spPr>
          <a:xfrm>
            <a:off x="0" y="3429000"/>
            <a:ext cx="80964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04" name="Google Shape;404;p70"/>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05" name="Google Shape;405;p70"/>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06" name="Google Shape;406;p70"/>
          <p:cNvSpPr txBox="1">
            <a:spLocks noGrp="1"/>
          </p:cNvSpPr>
          <p:nvPr>
            <p:ph type="subTitle" idx="1"/>
          </p:nvPr>
        </p:nvSpPr>
        <p:spPr>
          <a:xfrm>
            <a:off x="442914" y="3749040"/>
            <a:ext cx="54774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07" name="Google Shape;407;p70"/>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matchingName="Title Slide 1 Dark Grey">
  <p:cSld name="Title Slide 1 Dark Grey">
    <p:spTree>
      <p:nvGrpSpPr>
        <p:cNvPr id="1" name="Shape 408"/>
        <p:cNvGrpSpPr/>
        <p:nvPr/>
      </p:nvGrpSpPr>
      <p:grpSpPr>
        <a:xfrm>
          <a:off x="0" y="0"/>
          <a:ext cx="0" cy="0"/>
          <a:chOff x="0" y="0"/>
          <a:chExt cx="0" cy="0"/>
        </a:xfrm>
      </p:grpSpPr>
      <p:sp>
        <p:nvSpPr>
          <p:cNvPr id="409" name="Google Shape;409;p71"/>
          <p:cNvSpPr/>
          <p:nvPr/>
        </p:nvSpPr>
        <p:spPr>
          <a:xfrm>
            <a:off x="0" y="0"/>
            <a:ext cx="8096400" cy="3429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10" name="Google Shape;410;p71"/>
          <p:cNvSpPr/>
          <p:nvPr/>
        </p:nvSpPr>
        <p:spPr>
          <a:xfrm>
            <a:off x="0" y="3429000"/>
            <a:ext cx="8096400" cy="1143000"/>
          </a:xfrm>
          <a:prstGeom prst="rect">
            <a:avLst/>
          </a:prstGeom>
          <a:solidFill>
            <a:srgbClr val="7D7D7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6"/>
              </a:solidFill>
              <a:latin typeface="Arial"/>
              <a:ea typeface="Arial"/>
              <a:cs typeface="Arial"/>
              <a:sym typeface="Arial"/>
            </a:endParaRPr>
          </a:p>
        </p:txBody>
      </p:sp>
      <p:sp>
        <p:nvSpPr>
          <p:cNvPr id="411" name="Google Shape;411;p71"/>
          <p:cNvSpPr/>
          <p:nvPr/>
        </p:nvSpPr>
        <p:spPr>
          <a:xfrm>
            <a:off x="8096250" y="0"/>
            <a:ext cx="4095600" cy="3429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12" name="Google Shape;412;p71"/>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13" name="Google Shape;413;p71"/>
          <p:cNvSpPr txBox="1">
            <a:spLocks noGrp="1"/>
          </p:cNvSpPr>
          <p:nvPr>
            <p:ph type="subTitle" idx="1"/>
          </p:nvPr>
        </p:nvSpPr>
        <p:spPr>
          <a:xfrm>
            <a:off x="442914"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14" name="Google Shape;414;p71"/>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52"/>
        <p:cNvGrpSpPr/>
        <p:nvPr/>
      </p:nvGrpSpPr>
      <p:grpSpPr>
        <a:xfrm>
          <a:off x="0" y="0"/>
          <a:ext cx="0" cy="0"/>
          <a:chOff x="0" y="0"/>
          <a:chExt cx="0" cy="0"/>
        </a:xfrm>
      </p:grpSpPr>
      <p:sp>
        <p:nvSpPr>
          <p:cNvPr id="53" name="Google Shape;53;p8"/>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54" name="Google Shape;54;p8"/>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5" name="Google Shape;55;p8"/>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56" name="Google Shape;56;p8"/>
          <p:cNvSpPr txBox="1">
            <a:spLocks noGrp="1"/>
          </p:cNvSpPr>
          <p:nvPr>
            <p:ph type="ctrTitle"/>
          </p:nvPr>
        </p:nvSpPr>
        <p:spPr>
          <a:xfrm>
            <a:off x="442913" y="428625"/>
            <a:ext cx="54737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7" name="Google Shape;57;p8"/>
          <p:cNvSpPr txBox="1">
            <a:spLocks noGrp="1"/>
          </p:cNvSpPr>
          <p:nvPr>
            <p:ph type="subTitle" idx="1"/>
          </p:nvPr>
        </p:nvSpPr>
        <p:spPr>
          <a:xfrm>
            <a:off x="442913" y="3749040"/>
            <a:ext cx="5473700" cy="59436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58" name="Google Shape;58;p8"/>
          <p:cNvPicPr preferRelativeResize="0"/>
          <p:nvPr/>
        </p:nvPicPr>
        <p:blipFill rotWithShape="1">
          <a:blip r:embed="rId2">
            <a:alphaModFix/>
          </a:blip>
          <a:srcRect/>
          <a:stretch/>
        </p:blipFill>
        <p:spPr>
          <a:xfrm>
            <a:off x="185139" y="5330952"/>
            <a:ext cx="1636776" cy="1351185"/>
          </a:xfrm>
          <a:prstGeom prst="rect">
            <a:avLst/>
          </a:prstGeom>
          <a:noFill/>
          <a:ln>
            <a:noFill/>
          </a:ln>
        </p:spPr>
      </p:pic>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matchingName="Title Slide All Grey">
  <p:cSld name="Title Slide All Grey">
    <p:bg>
      <p:bgPr>
        <a:solidFill>
          <a:srgbClr val="464646"/>
        </a:solidFill>
        <a:effectLst/>
      </p:bgPr>
    </p:bg>
    <p:spTree>
      <p:nvGrpSpPr>
        <p:cNvPr id="1" name="Shape 415"/>
        <p:cNvGrpSpPr/>
        <p:nvPr/>
      </p:nvGrpSpPr>
      <p:grpSpPr>
        <a:xfrm>
          <a:off x="0" y="0"/>
          <a:ext cx="0" cy="0"/>
          <a:chOff x="0" y="0"/>
          <a:chExt cx="0" cy="0"/>
        </a:xfrm>
      </p:grpSpPr>
      <p:sp>
        <p:nvSpPr>
          <p:cNvPr id="416" name="Google Shape;416;p72"/>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17" name="Google Shape;417;p72"/>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18" name="Google Shape;418;p72"/>
          <p:cNvPicPr preferRelativeResize="0"/>
          <p:nvPr/>
        </p:nvPicPr>
        <p:blipFill rotWithShape="1">
          <a:blip r:embed="rId2">
            <a:alphaModFix/>
          </a:blip>
          <a:srcRect/>
          <a:stretch/>
        </p:blipFill>
        <p:spPr>
          <a:xfrm>
            <a:off x="185139" y="5330952"/>
            <a:ext cx="1636775" cy="1351183"/>
          </a:xfrm>
          <a:prstGeom prst="rect">
            <a:avLst/>
          </a:prstGeom>
          <a:noFill/>
          <a:ln>
            <a:noFill/>
          </a:ln>
        </p:spPr>
      </p:pic>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matchingName="Title Slide All White">
  <p:cSld name="Title Slide All White">
    <p:bg>
      <p:bgPr>
        <a:solidFill>
          <a:schemeClr val="lt1"/>
        </a:solidFill>
        <a:effectLst/>
      </p:bgPr>
    </p:bg>
    <p:spTree>
      <p:nvGrpSpPr>
        <p:cNvPr id="1" name="Shape 419"/>
        <p:cNvGrpSpPr/>
        <p:nvPr/>
      </p:nvGrpSpPr>
      <p:grpSpPr>
        <a:xfrm>
          <a:off x="0" y="0"/>
          <a:ext cx="0" cy="0"/>
          <a:chOff x="0" y="0"/>
          <a:chExt cx="0" cy="0"/>
        </a:xfrm>
      </p:grpSpPr>
      <p:sp>
        <p:nvSpPr>
          <p:cNvPr id="420" name="Google Shape;420;p73"/>
          <p:cNvSpPr txBox="1">
            <a:spLocks noGrp="1"/>
          </p:cNvSpPr>
          <p:nvPr>
            <p:ph type="ctrTitle"/>
          </p:nvPr>
        </p:nvSpPr>
        <p:spPr>
          <a:xfrm>
            <a:off x="442912" y="428625"/>
            <a:ext cx="7418400" cy="265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6000"/>
              <a:buFont typeface="Georgia"/>
              <a:buNone/>
              <a:defRPr sz="60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21" name="Google Shape;421;p73"/>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pic>
        <p:nvPicPr>
          <p:cNvPr id="422" name="Google Shape;422;p73"/>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matchingName="Title Slide 2">
  <p:cSld name="Title Slide 2">
    <p:spTree>
      <p:nvGrpSpPr>
        <p:cNvPr id="1" name="Shape 423"/>
        <p:cNvGrpSpPr/>
        <p:nvPr/>
      </p:nvGrpSpPr>
      <p:grpSpPr>
        <a:xfrm>
          <a:off x="0" y="0"/>
          <a:ext cx="0" cy="0"/>
          <a:chOff x="0" y="0"/>
          <a:chExt cx="0" cy="0"/>
        </a:xfrm>
      </p:grpSpPr>
      <p:sp>
        <p:nvSpPr>
          <p:cNvPr id="424" name="Google Shape;424;p74"/>
          <p:cNvSpPr/>
          <p:nvPr/>
        </p:nvSpPr>
        <p:spPr>
          <a:xfrm>
            <a:off x="6096000" y="0"/>
            <a:ext cx="6096000" cy="45759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425" name="Google Shape;425;p74"/>
          <p:cNvSpPr/>
          <p:nvPr/>
        </p:nvSpPr>
        <p:spPr>
          <a:xfrm>
            <a:off x="0" y="0"/>
            <a:ext cx="6096000" cy="45759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26" name="Google Shape;426;p74"/>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27" name="Google Shape;427;p74"/>
          <p:cNvSpPr txBox="1">
            <a:spLocks noGrp="1"/>
          </p:cNvSpPr>
          <p:nvPr>
            <p:ph type="subTitle" idx="1"/>
          </p:nvPr>
        </p:nvSpPr>
        <p:spPr>
          <a:xfrm>
            <a:off x="442913" y="5101594"/>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28" name="Google Shape;428;p74"/>
          <p:cNvPicPr preferRelativeResize="0"/>
          <p:nvPr/>
        </p:nvPicPr>
        <p:blipFill rotWithShape="1">
          <a:blip r:embed="rId2">
            <a:alphaModFix/>
          </a:blip>
          <a:srcRect/>
          <a:stretch/>
        </p:blipFill>
        <p:spPr>
          <a:xfrm>
            <a:off x="10337737" y="5330952"/>
            <a:ext cx="1636775" cy="1351186"/>
          </a:xfrm>
          <a:prstGeom prst="rect">
            <a:avLst/>
          </a:prstGeom>
          <a:noFill/>
          <a:ln>
            <a:noFill/>
          </a:ln>
        </p:spPr>
      </p:pic>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429"/>
        <p:cNvGrpSpPr/>
        <p:nvPr/>
      </p:nvGrpSpPr>
      <p:grpSpPr>
        <a:xfrm>
          <a:off x="0" y="0"/>
          <a:ext cx="0" cy="0"/>
          <a:chOff x="0" y="0"/>
          <a:chExt cx="0" cy="0"/>
        </a:xfrm>
      </p:grpSpPr>
      <p:sp>
        <p:nvSpPr>
          <p:cNvPr id="430" name="Google Shape;430;p75"/>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b="0" i="0" u="none" strike="noStrike" cap="none">
              <a:solidFill>
                <a:schemeClr val="lt1"/>
              </a:solidFill>
              <a:latin typeface="Arial"/>
              <a:ea typeface="Arial"/>
              <a:cs typeface="Arial"/>
              <a:sym typeface="Arial"/>
            </a:endParaRPr>
          </a:p>
        </p:txBody>
      </p:sp>
      <p:sp>
        <p:nvSpPr>
          <p:cNvPr id="431" name="Google Shape;431;p75"/>
          <p:cNvSpPr/>
          <p:nvPr/>
        </p:nvSpPr>
        <p:spPr>
          <a:xfrm>
            <a:off x="0" y="0"/>
            <a:ext cx="6096000" cy="34290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32" name="Google Shape;432;p75"/>
          <p:cNvSpPr/>
          <p:nvPr/>
        </p:nvSpPr>
        <p:spPr>
          <a:xfrm>
            <a:off x="0" y="3429000"/>
            <a:ext cx="6096000" cy="1143000"/>
          </a:xfrm>
          <a:prstGeom prst="rect">
            <a:avLst/>
          </a:pr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433" name="Google Shape;433;p75"/>
          <p:cNvSpPr txBox="1">
            <a:spLocks noGrp="1"/>
          </p:cNvSpPr>
          <p:nvPr>
            <p:ph type="ctrTitle"/>
          </p:nvPr>
        </p:nvSpPr>
        <p:spPr>
          <a:xfrm>
            <a:off x="442913" y="428625"/>
            <a:ext cx="5473800" cy="22860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34" name="Google Shape;434;p75"/>
          <p:cNvSpPr txBox="1">
            <a:spLocks noGrp="1"/>
          </p:cNvSpPr>
          <p:nvPr>
            <p:ph type="subTitle" idx="1"/>
          </p:nvPr>
        </p:nvSpPr>
        <p:spPr>
          <a:xfrm>
            <a:off x="442913" y="374904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pic>
        <p:nvPicPr>
          <p:cNvPr id="435" name="Google Shape;435;p75"/>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436"/>
        <p:cNvGrpSpPr/>
        <p:nvPr/>
      </p:nvGrpSpPr>
      <p:grpSpPr>
        <a:xfrm>
          <a:off x="0" y="0"/>
          <a:ext cx="0" cy="0"/>
          <a:chOff x="0" y="0"/>
          <a:chExt cx="0" cy="0"/>
        </a:xfrm>
      </p:grpSpPr>
      <p:sp>
        <p:nvSpPr>
          <p:cNvPr id="437" name="Google Shape;437;p76"/>
          <p:cNvSpPr/>
          <p:nvPr/>
        </p:nvSpPr>
        <p:spPr>
          <a:xfrm>
            <a:off x="0" y="3620161"/>
            <a:ext cx="9138841" cy="777334"/>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8" name="Google Shape;438;p76"/>
          <p:cNvSpPr/>
          <p:nvPr/>
        </p:nvSpPr>
        <p:spPr>
          <a:xfrm>
            <a:off x="0" y="0"/>
            <a:ext cx="12191972" cy="6857992"/>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439" name="Google Shape;439;p76"/>
          <p:cNvPicPr preferRelativeResize="0"/>
          <p:nvPr/>
        </p:nvPicPr>
        <p:blipFill rotWithShape="1">
          <a:blip r:embed="rId2">
            <a:alphaModFix/>
          </a:blip>
          <a:srcRect/>
          <a:stretch/>
        </p:blipFill>
        <p:spPr>
          <a:xfrm>
            <a:off x="185139" y="5330952"/>
            <a:ext cx="1636775" cy="1351183"/>
          </a:xfrm>
          <a:prstGeom prst="rect">
            <a:avLst/>
          </a:prstGeom>
          <a:noFill/>
          <a:ln>
            <a:noFill/>
          </a:ln>
        </p:spPr>
      </p:pic>
      <p:sp>
        <p:nvSpPr>
          <p:cNvPr id="440" name="Google Shape;440;p76"/>
          <p:cNvSpPr txBox="1">
            <a:spLocks noGrp="1"/>
          </p:cNvSpPr>
          <p:nvPr>
            <p:ph type="subTitle" idx="1"/>
          </p:nvPr>
        </p:nvSpPr>
        <p:spPr>
          <a:xfrm>
            <a:off x="442914" y="3713607"/>
            <a:ext cx="5473800" cy="5922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441" name="Google Shape;441;p76"/>
          <p:cNvSpPr txBox="1">
            <a:spLocks noGrp="1"/>
          </p:cNvSpPr>
          <p:nvPr>
            <p:ph type="ctrTitle"/>
          </p:nvPr>
        </p:nvSpPr>
        <p:spPr>
          <a:xfrm>
            <a:off x="442914"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442"/>
        <p:cNvGrpSpPr/>
        <p:nvPr/>
      </p:nvGrpSpPr>
      <p:grpSpPr>
        <a:xfrm>
          <a:off x="0" y="0"/>
          <a:ext cx="0" cy="0"/>
          <a:chOff x="0" y="0"/>
          <a:chExt cx="0" cy="0"/>
        </a:xfrm>
      </p:grpSpPr>
      <p:grpSp>
        <p:nvGrpSpPr>
          <p:cNvPr id="443" name="Google Shape;443;p77"/>
          <p:cNvGrpSpPr/>
          <p:nvPr/>
        </p:nvGrpSpPr>
        <p:grpSpPr>
          <a:xfrm>
            <a:off x="0" y="0"/>
            <a:ext cx="12192000" cy="6858000"/>
            <a:chOff x="0" y="0"/>
            <a:chExt cx="12192000" cy="6858000"/>
          </a:xfrm>
        </p:grpSpPr>
        <p:sp>
          <p:nvSpPr>
            <p:cNvPr id="444" name="Google Shape;444;p77"/>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45" name="Google Shape;445;p77"/>
            <p:cNvPicPr preferRelativeResize="0"/>
            <p:nvPr/>
          </p:nvPicPr>
          <p:blipFill rotWithShape="1">
            <a:blip r:embed="rId2">
              <a:alphaModFix/>
            </a:blip>
            <a:srcRect/>
            <a:stretch/>
          </p:blipFill>
          <p:spPr>
            <a:xfrm>
              <a:off x="185139" y="5330952"/>
              <a:ext cx="1636775" cy="1351186"/>
            </a:xfrm>
            <a:prstGeom prst="rect">
              <a:avLst/>
            </a:prstGeom>
            <a:noFill/>
            <a:ln>
              <a:noFill/>
            </a:ln>
          </p:spPr>
        </p:pic>
      </p:grpSp>
      <p:sp>
        <p:nvSpPr>
          <p:cNvPr id="446" name="Google Shape;446;p77"/>
          <p:cNvSpPr txBox="1">
            <a:spLocks noGrp="1"/>
          </p:cNvSpPr>
          <p:nvPr>
            <p:ph type="subTitle" idx="1"/>
          </p:nvPr>
        </p:nvSpPr>
        <p:spPr>
          <a:xfrm>
            <a:off x="442913" y="3713607"/>
            <a:ext cx="5473800" cy="594300"/>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447" name="Google Shape;447;p77"/>
          <p:cNvSpPr txBox="1">
            <a:spLocks noGrp="1"/>
          </p:cNvSpPr>
          <p:nvPr>
            <p:ph type="ctrTitle"/>
          </p:nvPr>
        </p:nvSpPr>
        <p:spPr>
          <a:xfrm>
            <a:off x="442912" y="428623"/>
            <a:ext cx="7418400" cy="2011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matchingName="Title Slide Lines 3">
  <p:cSld name="Title Slide Lines 3">
    <p:bg>
      <p:bgPr>
        <a:solidFill>
          <a:srgbClr val="D04A02"/>
        </a:solidFill>
        <a:effectLst/>
      </p:bgPr>
    </p:bg>
    <p:spTree>
      <p:nvGrpSpPr>
        <p:cNvPr id="1" name="Shape 448"/>
        <p:cNvGrpSpPr/>
        <p:nvPr/>
      </p:nvGrpSpPr>
      <p:grpSpPr>
        <a:xfrm>
          <a:off x="0" y="0"/>
          <a:ext cx="0" cy="0"/>
          <a:chOff x="0" y="0"/>
          <a:chExt cx="0" cy="0"/>
        </a:xfrm>
      </p:grpSpPr>
      <p:sp>
        <p:nvSpPr>
          <p:cNvPr id="449" name="Google Shape;449;p78"/>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450" name="Google Shape;450;p78"/>
          <p:cNvGrpSpPr/>
          <p:nvPr/>
        </p:nvGrpSpPr>
        <p:grpSpPr>
          <a:xfrm>
            <a:off x="0" y="0"/>
            <a:ext cx="12192000" cy="6858000"/>
            <a:chOff x="0" y="0"/>
            <a:chExt cx="12192000" cy="6858000"/>
          </a:xfrm>
        </p:grpSpPr>
        <p:sp>
          <p:nvSpPr>
            <p:cNvPr id="451" name="Google Shape;451;p78"/>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52" name="Google Shape;452;p78"/>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53" name="Google Shape;453;p78"/>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6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54" name="Google Shape;454;p78"/>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matchingName="Title Slide Lines 3 Grey">
  <p:cSld name="Title Slide Lines 3 Grey">
    <p:bg>
      <p:bgPr>
        <a:solidFill>
          <a:srgbClr val="464646"/>
        </a:solidFill>
        <a:effectLst/>
      </p:bgPr>
    </p:bg>
    <p:spTree>
      <p:nvGrpSpPr>
        <p:cNvPr id="1" name="Shape 455"/>
        <p:cNvGrpSpPr/>
        <p:nvPr/>
      </p:nvGrpSpPr>
      <p:grpSpPr>
        <a:xfrm>
          <a:off x="0" y="0"/>
          <a:ext cx="0" cy="0"/>
          <a:chOff x="0" y="0"/>
          <a:chExt cx="0" cy="0"/>
        </a:xfrm>
      </p:grpSpPr>
      <p:sp>
        <p:nvSpPr>
          <p:cNvPr id="456" name="Google Shape;456;p79"/>
          <p:cNvSpPr/>
          <p:nvPr/>
        </p:nvSpPr>
        <p:spPr>
          <a:xfrm>
            <a:off x="9448800" y="0"/>
            <a:ext cx="27432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grpSp>
        <p:nvGrpSpPr>
          <p:cNvPr id="457" name="Google Shape;457;p79"/>
          <p:cNvGrpSpPr/>
          <p:nvPr/>
        </p:nvGrpSpPr>
        <p:grpSpPr>
          <a:xfrm>
            <a:off x="0" y="0"/>
            <a:ext cx="12192000" cy="6858000"/>
            <a:chOff x="0" y="0"/>
            <a:chExt cx="12192000" cy="6858000"/>
          </a:xfrm>
        </p:grpSpPr>
        <p:sp>
          <p:nvSpPr>
            <p:cNvPr id="458" name="Google Shape;458;p79"/>
            <p:cNvSpPr/>
            <p:nvPr/>
          </p:nvSpPr>
          <p:spPr>
            <a:xfrm>
              <a:off x="0" y="0"/>
              <a:ext cx="12192000" cy="6858000"/>
            </a:xfrm>
            <a:custGeom>
              <a:avLst/>
              <a:gdLst/>
              <a:ahLst/>
              <a:cxnLst/>
              <a:rect l="l" t="t" r="r" b="b"/>
              <a:pathLst>
                <a:path w="12192000" h="6858000" extrusionOk="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59" name="Google Shape;459;p79"/>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60" name="Google Shape;460;p79"/>
          <p:cNvSpPr txBox="1">
            <a:spLocks noGrp="1"/>
          </p:cNvSpPr>
          <p:nvPr>
            <p:ph type="ctrTitle"/>
          </p:nvPr>
        </p:nvSpPr>
        <p:spPr>
          <a:xfrm>
            <a:off x="442912" y="428625"/>
            <a:ext cx="7418400" cy="27717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6000"/>
              <a:buFont typeface="Georgia"/>
              <a:buNone/>
              <a:defRPr sz="6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61" name="Google Shape;461;p79"/>
          <p:cNvSpPr txBox="1">
            <a:spLocks noGrp="1"/>
          </p:cNvSpPr>
          <p:nvPr>
            <p:ph type="subTitle" idx="1"/>
          </p:nvPr>
        </p:nvSpPr>
        <p:spPr>
          <a:xfrm>
            <a:off x="442913" y="3394710"/>
            <a:ext cx="54738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matchingName="Title Slide Logo Shape Orange">
  <p:cSld name="Title Slide Logo Shape Orange">
    <p:spTree>
      <p:nvGrpSpPr>
        <p:cNvPr id="1" name="Shape 462"/>
        <p:cNvGrpSpPr/>
        <p:nvPr/>
      </p:nvGrpSpPr>
      <p:grpSpPr>
        <a:xfrm>
          <a:off x="0" y="0"/>
          <a:ext cx="0" cy="0"/>
          <a:chOff x="0" y="0"/>
          <a:chExt cx="0" cy="0"/>
        </a:xfrm>
      </p:grpSpPr>
      <p:grpSp>
        <p:nvGrpSpPr>
          <p:cNvPr id="463" name="Google Shape;463;p80"/>
          <p:cNvGrpSpPr/>
          <p:nvPr/>
        </p:nvGrpSpPr>
        <p:grpSpPr>
          <a:xfrm>
            <a:off x="0" y="0"/>
            <a:ext cx="8914102" cy="6858001"/>
            <a:chOff x="0" y="0"/>
            <a:chExt cx="8914102" cy="6858001"/>
          </a:xfrm>
        </p:grpSpPr>
        <p:sp>
          <p:nvSpPr>
            <p:cNvPr id="464" name="Google Shape;464;p80"/>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65" name="Google Shape;465;p80"/>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66" name="Google Shape;466;p80"/>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67" name="Google Shape;467;p80"/>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matchingName="Title Slide Logo Shape Red">
  <p:cSld name="Title Slide Logo Shape Red">
    <p:spTree>
      <p:nvGrpSpPr>
        <p:cNvPr id="1" name="Shape 468"/>
        <p:cNvGrpSpPr/>
        <p:nvPr/>
      </p:nvGrpSpPr>
      <p:grpSpPr>
        <a:xfrm>
          <a:off x="0" y="0"/>
          <a:ext cx="0" cy="0"/>
          <a:chOff x="0" y="0"/>
          <a:chExt cx="0" cy="0"/>
        </a:xfrm>
      </p:grpSpPr>
      <p:grpSp>
        <p:nvGrpSpPr>
          <p:cNvPr id="469" name="Google Shape;469;p81"/>
          <p:cNvGrpSpPr/>
          <p:nvPr/>
        </p:nvGrpSpPr>
        <p:grpSpPr>
          <a:xfrm>
            <a:off x="0" y="0"/>
            <a:ext cx="8914102" cy="6858001"/>
            <a:chOff x="0" y="0"/>
            <a:chExt cx="8914102" cy="6858001"/>
          </a:xfrm>
        </p:grpSpPr>
        <p:sp>
          <p:nvSpPr>
            <p:cNvPr id="470" name="Google Shape;470;p81"/>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E0301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71" name="Google Shape;471;p81"/>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72" name="Google Shape;472;p81"/>
          <p:cNvSpPr txBox="1">
            <a:spLocks noGrp="1"/>
          </p:cNvSpPr>
          <p:nvPr>
            <p:ph type="ctrTitle"/>
          </p:nvPr>
        </p:nvSpPr>
        <p:spPr>
          <a:xfrm>
            <a:off x="442913" y="1003610"/>
            <a:ext cx="5258700" cy="24255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73" name="Google Shape;473;p81"/>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Title Slide Lines">
  <p:cSld name="Title Slide Lines">
    <p:bg>
      <p:bgPr>
        <a:solidFill>
          <a:srgbClr val="DEDEDE"/>
        </a:solidFill>
        <a:effectLst/>
      </p:bgPr>
    </p:bg>
    <p:spTree>
      <p:nvGrpSpPr>
        <p:cNvPr id="1" name="Shape 59"/>
        <p:cNvGrpSpPr/>
        <p:nvPr/>
      </p:nvGrpSpPr>
      <p:grpSpPr>
        <a:xfrm>
          <a:off x="0" y="0"/>
          <a:ext cx="0" cy="0"/>
          <a:chOff x="0" y="0"/>
          <a:chExt cx="0" cy="0"/>
        </a:xfrm>
      </p:grpSpPr>
      <p:grpSp>
        <p:nvGrpSpPr>
          <p:cNvPr id="60" name="Google Shape;60;p9"/>
          <p:cNvGrpSpPr/>
          <p:nvPr/>
        </p:nvGrpSpPr>
        <p:grpSpPr>
          <a:xfrm>
            <a:off x="0" y="0"/>
            <a:ext cx="12192000" cy="6858000"/>
            <a:chOff x="0" y="0"/>
            <a:chExt cx="12192000" cy="6858000"/>
          </a:xfrm>
        </p:grpSpPr>
        <p:grpSp>
          <p:nvGrpSpPr>
            <p:cNvPr id="61" name="Google Shape;61;p9"/>
            <p:cNvGrpSpPr/>
            <p:nvPr/>
          </p:nvGrpSpPr>
          <p:grpSpPr>
            <a:xfrm>
              <a:off x="0" y="0"/>
              <a:ext cx="12192000" cy="6858000"/>
              <a:chOff x="152400" y="152400"/>
              <a:chExt cx="12196764" cy="6862763"/>
            </a:xfrm>
          </p:grpSpPr>
          <p:sp>
            <p:nvSpPr>
              <p:cNvPr id="62" name="Google Shape;62;p9"/>
              <p:cNvSpPr/>
              <p:nvPr/>
            </p:nvSpPr>
            <p:spPr>
              <a:xfrm>
                <a:off x="152400" y="3775075"/>
                <a:ext cx="9142413" cy="777875"/>
              </a:xfrm>
              <a:custGeom>
                <a:avLst/>
                <a:gdLst/>
                <a:ahLst/>
                <a:cxnLst/>
                <a:rect l="l" t="t" r="r" b="b"/>
                <a:pathLst>
                  <a:path w="7908" h="1632" extrusionOk="0">
                    <a:moveTo>
                      <a:pt x="0" y="0"/>
                    </a:moveTo>
                    <a:lnTo>
                      <a:pt x="0" y="0"/>
                    </a:lnTo>
                    <a:lnTo>
                      <a:pt x="7908" y="0"/>
                    </a:lnTo>
                    <a:lnTo>
                      <a:pt x="7908" y="1632"/>
                    </a:lnTo>
                    <a:lnTo>
                      <a:pt x="0" y="1632"/>
                    </a:lnTo>
                    <a:lnTo>
                      <a:pt x="0" y="0"/>
                    </a:lnTo>
                    <a:close/>
                  </a:path>
                </a:pathLst>
              </a:custGeom>
              <a:solidFill>
                <a:srgbClr val="D04A0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63" name="Google Shape;63;p9"/>
              <p:cNvSpPr/>
              <p:nvPr/>
            </p:nvSpPr>
            <p:spPr>
              <a:xfrm>
                <a:off x="152400" y="152400"/>
                <a:ext cx="12196764" cy="6862763"/>
              </a:xfrm>
              <a:custGeom>
                <a:avLst/>
                <a:gdLst/>
                <a:ahLst/>
                <a:cxnLst/>
                <a:rect l="l" t="t" r="r" b="b"/>
                <a:pathLst>
                  <a:path w="25599" h="14399" extrusionOk="0">
                    <a:moveTo>
                      <a:pt x="19187" y="0"/>
                    </a:moveTo>
                    <a:lnTo>
                      <a:pt x="19187" y="0"/>
                    </a:lnTo>
                    <a:lnTo>
                      <a:pt x="19187" y="6949"/>
                    </a:lnTo>
                    <a:lnTo>
                      <a:pt x="0" y="6949"/>
                    </a:lnTo>
                    <a:lnTo>
                      <a:pt x="0" y="7602"/>
                    </a:lnTo>
                    <a:lnTo>
                      <a:pt x="19187" y="7602"/>
                    </a:lnTo>
                    <a:lnTo>
                      <a:pt x="19187" y="9234"/>
                    </a:lnTo>
                    <a:lnTo>
                      <a:pt x="0" y="9234"/>
                    </a:lnTo>
                    <a:lnTo>
                      <a:pt x="0" y="9887"/>
                    </a:lnTo>
                    <a:lnTo>
                      <a:pt x="19187" y="9887"/>
                    </a:lnTo>
                    <a:lnTo>
                      <a:pt x="19187" y="14399"/>
                    </a:lnTo>
                    <a:lnTo>
                      <a:pt x="19839" y="14399"/>
                    </a:lnTo>
                    <a:lnTo>
                      <a:pt x="19839" y="9887"/>
                    </a:lnTo>
                    <a:lnTo>
                      <a:pt x="25599" y="9887"/>
                    </a:lnTo>
                    <a:lnTo>
                      <a:pt x="25599" y="9234"/>
                    </a:lnTo>
                    <a:lnTo>
                      <a:pt x="19839" y="9234"/>
                    </a:lnTo>
                    <a:lnTo>
                      <a:pt x="19839" y="7602"/>
                    </a:lnTo>
                    <a:lnTo>
                      <a:pt x="25599" y="7602"/>
                    </a:lnTo>
                    <a:lnTo>
                      <a:pt x="25599" y="6949"/>
                    </a:lnTo>
                    <a:lnTo>
                      <a:pt x="19839" y="6949"/>
                    </a:lnTo>
                    <a:lnTo>
                      <a:pt x="19839" y="0"/>
                    </a:lnTo>
                    <a:lnTo>
                      <a:pt x="1918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pic>
          <p:nvPicPr>
            <p:cNvPr id="64" name="Google Shape;64;p9"/>
            <p:cNvPicPr preferRelativeResize="0"/>
            <p:nvPr/>
          </p:nvPicPr>
          <p:blipFill rotWithShape="1">
            <a:blip r:embed="rId2">
              <a:alphaModFix/>
            </a:blip>
            <a:srcRect/>
            <a:stretch/>
          </p:blipFill>
          <p:spPr>
            <a:xfrm>
              <a:off x="185139" y="5330952"/>
              <a:ext cx="1636776" cy="1351184"/>
            </a:xfrm>
            <a:prstGeom prst="rect">
              <a:avLst/>
            </a:prstGeom>
            <a:noFill/>
            <a:ln>
              <a:noFill/>
            </a:ln>
          </p:spPr>
        </p:pic>
      </p:grpSp>
      <p:sp>
        <p:nvSpPr>
          <p:cNvPr id="65" name="Google Shape;65;p9"/>
          <p:cNvSpPr txBox="1">
            <a:spLocks noGrp="1"/>
          </p:cNvSpPr>
          <p:nvPr>
            <p:ph type="subTitle" idx="1"/>
          </p:nvPr>
        </p:nvSpPr>
        <p:spPr>
          <a:xfrm>
            <a:off x="442914" y="3713607"/>
            <a:ext cx="5473699" cy="592074"/>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66" name="Google Shape;66;p9"/>
          <p:cNvSpPr txBox="1">
            <a:spLocks noGrp="1"/>
          </p:cNvSpPr>
          <p:nvPr>
            <p:ph type="ctrTitle"/>
          </p:nvPr>
        </p:nvSpPr>
        <p:spPr>
          <a:xfrm>
            <a:off x="442914" y="428623"/>
            <a:ext cx="7418386" cy="201168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4500"/>
              <a:buFont typeface="Georgia"/>
              <a:buNone/>
              <a:defRPr sz="4500" b="0" i="0" u="none" strike="noStrike" cap="none">
                <a:solidFill>
                  <a:schemeClr val="lt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matchingName="Title Slide Logo Shape Grey">
  <p:cSld name="Title Slide Logo Shape Grey">
    <p:spTree>
      <p:nvGrpSpPr>
        <p:cNvPr id="1" name="Shape 474"/>
        <p:cNvGrpSpPr/>
        <p:nvPr/>
      </p:nvGrpSpPr>
      <p:grpSpPr>
        <a:xfrm>
          <a:off x="0" y="0"/>
          <a:ext cx="0" cy="0"/>
          <a:chOff x="0" y="0"/>
          <a:chExt cx="0" cy="0"/>
        </a:xfrm>
      </p:grpSpPr>
      <p:grpSp>
        <p:nvGrpSpPr>
          <p:cNvPr id="475" name="Google Shape;475;p82"/>
          <p:cNvGrpSpPr/>
          <p:nvPr/>
        </p:nvGrpSpPr>
        <p:grpSpPr>
          <a:xfrm>
            <a:off x="0" y="0"/>
            <a:ext cx="8914102" cy="6858001"/>
            <a:chOff x="0" y="0"/>
            <a:chExt cx="8914102" cy="6858001"/>
          </a:xfrm>
        </p:grpSpPr>
        <p:sp>
          <p:nvSpPr>
            <p:cNvPr id="476" name="Google Shape;476;p82"/>
            <p:cNvSpPr/>
            <p:nvPr/>
          </p:nvSpPr>
          <p:spPr>
            <a:xfrm>
              <a:off x="0" y="0"/>
              <a:ext cx="8914102" cy="6858001"/>
            </a:xfrm>
            <a:custGeom>
              <a:avLst/>
              <a:gdLst/>
              <a:ahLst/>
              <a:cxnLst/>
              <a:rect l="l" t="t" r="r" b="b"/>
              <a:pathLst>
                <a:path w="8914102" h="6858001" extrusionOk="0">
                  <a:moveTo>
                    <a:pt x="1260764" y="0"/>
                  </a:moveTo>
                  <a:lnTo>
                    <a:pt x="5169189" y="0"/>
                  </a:lnTo>
                  <a:lnTo>
                    <a:pt x="5169189" y="765175"/>
                  </a:lnTo>
                  <a:lnTo>
                    <a:pt x="5937540" y="765175"/>
                  </a:lnTo>
                  <a:lnTo>
                    <a:pt x="5937540" y="1957388"/>
                  </a:lnTo>
                  <a:lnTo>
                    <a:pt x="7920327" y="1957388"/>
                  </a:lnTo>
                  <a:lnTo>
                    <a:pt x="7920327" y="4899025"/>
                  </a:lnTo>
                  <a:lnTo>
                    <a:pt x="8914102" y="4899025"/>
                  </a:lnTo>
                  <a:lnTo>
                    <a:pt x="8914102" y="6858000"/>
                  </a:lnTo>
                  <a:lnTo>
                    <a:pt x="7920327" y="6858000"/>
                  </a:lnTo>
                  <a:lnTo>
                    <a:pt x="5937540" y="6858000"/>
                  </a:lnTo>
                  <a:lnTo>
                    <a:pt x="5169189" y="6858000"/>
                  </a:lnTo>
                  <a:lnTo>
                    <a:pt x="3705515" y="6858000"/>
                  </a:lnTo>
                  <a:lnTo>
                    <a:pt x="1260764" y="6858000"/>
                  </a:lnTo>
                  <a:lnTo>
                    <a:pt x="1260764" y="6858001"/>
                  </a:lnTo>
                  <a:lnTo>
                    <a:pt x="0" y="6858001"/>
                  </a:lnTo>
                  <a:lnTo>
                    <a:pt x="0" y="1"/>
                  </a:lnTo>
                  <a:lnTo>
                    <a:pt x="1260764" y="1"/>
                  </a:lnTo>
                  <a:close/>
                </a:path>
              </a:pathLst>
            </a:custGeom>
            <a:solidFill>
              <a:srgbClr val="46464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477" name="Google Shape;477;p82"/>
            <p:cNvPicPr preferRelativeResize="0"/>
            <p:nvPr/>
          </p:nvPicPr>
          <p:blipFill rotWithShape="1">
            <a:blip r:embed="rId2">
              <a:alphaModFix/>
            </a:blip>
            <a:srcRect/>
            <a:stretch/>
          </p:blipFill>
          <p:spPr>
            <a:xfrm>
              <a:off x="185139" y="5330952"/>
              <a:ext cx="1636775" cy="1351183"/>
            </a:xfrm>
            <a:prstGeom prst="rect">
              <a:avLst/>
            </a:prstGeom>
            <a:noFill/>
            <a:ln>
              <a:noFill/>
            </a:ln>
          </p:spPr>
        </p:pic>
      </p:grpSp>
      <p:sp>
        <p:nvSpPr>
          <p:cNvPr id="478" name="Google Shape;478;p82"/>
          <p:cNvSpPr txBox="1">
            <a:spLocks noGrp="1"/>
          </p:cNvSpPr>
          <p:nvPr>
            <p:ph type="ctrTitle"/>
          </p:nvPr>
        </p:nvSpPr>
        <p:spPr>
          <a:xfrm>
            <a:off x="442913" y="1009185"/>
            <a:ext cx="5258700" cy="24198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lt1"/>
              </a:buClr>
              <a:buSzPts val="5000"/>
              <a:buFont typeface="Georgia"/>
              <a:buNone/>
              <a:defRPr sz="5000" b="0" i="0" u="none" strike="noStrike" cap="none">
                <a:solidFill>
                  <a:schemeClr val="lt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79" name="Google Shape;479;p82"/>
          <p:cNvSpPr txBox="1">
            <a:spLocks noGrp="1"/>
          </p:cNvSpPr>
          <p:nvPr>
            <p:ph type="subTitle" idx="1"/>
          </p:nvPr>
        </p:nvSpPr>
        <p:spPr>
          <a:xfrm>
            <a:off x="442914" y="3749040"/>
            <a:ext cx="52587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matchingName="Title Slide Split">
  <p:cSld name="Title Slide Split">
    <p:spTree>
      <p:nvGrpSpPr>
        <p:cNvPr id="1" name="Shape 480"/>
        <p:cNvGrpSpPr/>
        <p:nvPr/>
      </p:nvGrpSpPr>
      <p:grpSpPr>
        <a:xfrm>
          <a:off x="0" y="0"/>
          <a:ext cx="0" cy="0"/>
          <a:chOff x="0" y="0"/>
          <a:chExt cx="0" cy="0"/>
        </a:xfrm>
      </p:grpSpPr>
      <p:sp>
        <p:nvSpPr>
          <p:cNvPr id="481" name="Google Shape;481;p83"/>
          <p:cNvSpPr/>
          <p:nvPr/>
        </p:nvSpPr>
        <p:spPr>
          <a:xfrm>
            <a:off x="5334000" y="0"/>
            <a:ext cx="6858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482" name="Google Shape;482;p83"/>
          <p:cNvSpPr txBox="1">
            <a:spLocks noGrp="1"/>
          </p:cNvSpPr>
          <p:nvPr>
            <p:ph type="ctrTitle"/>
          </p:nvPr>
        </p:nvSpPr>
        <p:spPr>
          <a:xfrm>
            <a:off x="442914" y="750888"/>
            <a:ext cx="4675200" cy="267810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400"/>
              <a:buFont typeface="Georgia"/>
              <a:buNone/>
              <a:defRPr sz="44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83" name="Google Shape;483;p83"/>
          <p:cNvSpPr txBox="1">
            <a:spLocks noGrp="1"/>
          </p:cNvSpPr>
          <p:nvPr>
            <p:ph type="subTitle" idx="1"/>
          </p:nvPr>
        </p:nvSpPr>
        <p:spPr>
          <a:xfrm>
            <a:off x="442913" y="3959352"/>
            <a:ext cx="4675200" cy="59430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484" name="Google Shape;484;p8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5" name="Google Shape;485;p83"/>
          <p:cNvSpPr/>
          <p:nvPr/>
        </p:nvSpPr>
        <p:spPr>
          <a:xfrm>
            <a:off x="5334000" y="0"/>
            <a:ext cx="6858000" cy="685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486" name="Google Shape;486;p83"/>
          <p:cNvPicPr preferRelativeResize="0"/>
          <p:nvPr/>
        </p:nvPicPr>
        <p:blipFill rotWithShape="1">
          <a:blip r:embed="rId2">
            <a:alphaModFix/>
          </a:blip>
          <a:srcRect/>
          <a:stretch/>
        </p:blipFill>
        <p:spPr>
          <a:xfrm>
            <a:off x="185139" y="5330952"/>
            <a:ext cx="1636775" cy="1351186"/>
          </a:xfrm>
          <a:prstGeom prst="rect">
            <a:avLst/>
          </a:prstGeom>
          <a:noFill/>
          <a:ln>
            <a:noFill/>
          </a:ln>
        </p:spPr>
      </p:pic>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Agenda">
  <p:cSld name="Agenda">
    <p:spTree>
      <p:nvGrpSpPr>
        <p:cNvPr id="1" name="Shape 487"/>
        <p:cNvGrpSpPr/>
        <p:nvPr/>
      </p:nvGrpSpPr>
      <p:grpSpPr>
        <a:xfrm>
          <a:off x="0" y="0"/>
          <a:ext cx="0" cy="0"/>
          <a:chOff x="0" y="0"/>
          <a:chExt cx="0" cy="0"/>
        </a:xfrm>
      </p:grpSpPr>
      <p:sp>
        <p:nvSpPr>
          <p:cNvPr id="488" name="Google Shape;488;p84"/>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89" name="Google Shape;489;p8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matchingName="Section Header Orange">
  <p:cSld name="Section Header Orange">
    <p:bg>
      <p:bgPr>
        <a:solidFill>
          <a:srgbClr val="D04A02"/>
        </a:solidFill>
        <a:effectLst/>
      </p:bgPr>
    </p:bg>
    <p:spTree>
      <p:nvGrpSpPr>
        <p:cNvPr id="1" name="Shape 490"/>
        <p:cNvGrpSpPr/>
        <p:nvPr/>
      </p:nvGrpSpPr>
      <p:grpSpPr>
        <a:xfrm>
          <a:off x="0" y="0"/>
          <a:ext cx="0" cy="0"/>
          <a:chOff x="0" y="0"/>
          <a:chExt cx="0" cy="0"/>
        </a:xfrm>
      </p:grpSpPr>
      <p:sp>
        <p:nvSpPr>
          <p:cNvPr id="491" name="Google Shape;491;p85"/>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92" name="Google Shape;492;p85"/>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matchingName="Section Header Red">
  <p:cSld name="Section Header Red">
    <p:bg>
      <p:bgPr>
        <a:solidFill>
          <a:srgbClr val="E0301E"/>
        </a:solidFill>
        <a:effectLst/>
      </p:bgPr>
    </p:bg>
    <p:spTree>
      <p:nvGrpSpPr>
        <p:cNvPr id="1" name="Shape 493"/>
        <p:cNvGrpSpPr/>
        <p:nvPr/>
      </p:nvGrpSpPr>
      <p:grpSpPr>
        <a:xfrm>
          <a:off x="0" y="0"/>
          <a:ext cx="0" cy="0"/>
          <a:chOff x="0" y="0"/>
          <a:chExt cx="0" cy="0"/>
        </a:xfrm>
      </p:grpSpPr>
      <p:sp>
        <p:nvSpPr>
          <p:cNvPr id="494" name="Google Shape;494;p86"/>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95" name="Google Shape;495;p86"/>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matchingName="Section Header Grey">
  <p:cSld name="Section Header Grey">
    <p:bg>
      <p:bgPr>
        <a:solidFill>
          <a:srgbClr val="464646"/>
        </a:solidFill>
        <a:effectLst/>
      </p:bgPr>
    </p:bg>
    <p:spTree>
      <p:nvGrpSpPr>
        <p:cNvPr id="1" name="Shape 496"/>
        <p:cNvGrpSpPr/>
        <p:nvPr/>
      </p:nvGrpSpPr>
      <p:grpSpPr>
        <a:xfrm>
          <a:off x="0" y="0"/>
          <a:ext cx="0" cy="0"/>
          <a:chOff x="0" y="0"/>
          <a:chExt cx="0" cy="0"/>
        </a:xfrm>
      </p:grpSpPr>
      <p:sp>
        <p:nvSpPr>
          <p:cNvPr id="497" name="Google Shape;497;p87"/>
          <p:cNvSpPr txBox="1">
            <a:spLocks noGrp="1"/>
          </p:cNvSpPr>
          <p:nvPr>
            <p:ph type="title"/>
          </p:nvPr>
        </p:nvSpPr>
        <p:spPr>
          <a:xfrm>
            <a:off x="4951413" y="2103438"/>
            <a:ext cx="4936800" cy="25644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lt1"/>
              </a:buClr>
              <a:buSzPts val="4000"/>
              <a:buFont typeface="Arial"/>
              <a:buNone/>
              <a:defRPr sz="40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498" name="Google Shape;498;p87"/>
          <p:cNvSpPr txBox="1">
            <a:spLocks noGrp="1"/>
          </p:cNvSpPr>
          <p:nvPr>
            <p:ph type="subTitle" idx="1"/>
          </p:nvPr>
        </p:nvSpPr>
        <p:spPr>
          <a:xfrm>
            <a:off x="442912" y="0"/>
            <a:ext cx="4344900" cy="6858000"/>
          </a:xfrm>
          <a:prstGeom prst="rect">
            <a:avLst/>
          </a:prstGeom>
          <a:noFill/>
          <a:ln>
            <a:noFill/>
          </a:ln>
        </p:spPr>
        <p:txBody>
          <a:bodyPr spcFirstLastPara="1" wrap="square" lIns="0" tIns="0" rIns="0" bIns="0" anchor="ctr" anchorCtr="0">
            <a:noAutofit/>
          </a:bodyPr>
          <a:lstStyle>
            <a:lvl1pPr marR="0" lvl="0"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1pPr>
            <a:lvl2pPr marR="0" lvl="1"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2pPr>
            <a:lvl3pPr marR="0" lvl="2"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3pPr>
            <a:lvl4pPr marR="0" lvl="3"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4pPr>
            <a:lvl5pPr marR="0" lvl="4"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5pPr>
            <a:lvl6pPr marR="0" lvl="5"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6pPr>
            <a:lvl7pPr marR="0" lvl="6"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7pPr>
            <a:lvl8pPr marR="0" lvl="7"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8pPr>
            <a:lvl9pPr marR="0" lvl="8" algn="l" rtl="0">
              <a:lnSpc>
                <a:spcPct val="95000"/>
              </a:lnSpc>
              <a:spcBef>
                <a:spcPts val="0"/>
              </a:spcBef>
              <a:spcAft>
                <a:spcPts val="0"/>
              </a:spcAft>
              <a:buClr>
                <a:schemeClr val="lt1"/>
              </a:buClr>
              <a:buSzPts val="65000"/>
              <a:buFont typeface="Arial"/>
              <a:buNone/>
              <a:defRPr sz="65000" b="0"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matchingName="Section Header Orange Manual">
  <p:cSld name="Section Header Orange Manual">
    <p:bg>
      <p:bgPr>
        <a:solidFill>
          <a:srgbClr val="D04A02"/>
        </a:solidFill>
        <a:effectLst/>
      </p:bgPr>
    </p:bg>
    <p:spTree>
      <p:nvGrpSpPr>
        <p:cNvPr id="1" name="Shape 499"/>
        <p:cNvGrpSpPr/>
        <p:nvPr/>
      </p:nvGrpSpPr>
      <p:grpSpPr>
        <a:xfrm>
          <a:off x="0" y="0"/>
          <a:ext cx="0" cy="0"/>
          <a:chOff x="0" y="0"/>
          <a:chExt cx="0" cy="0"/>
        </a:xfrm>
      </p:grpSpPr>
      <p:sp>
        <p:nvSpPr>
          <p:cNvPr id="500" name="Google Shape;500;p88"/>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matchingName="Section Header Red Manual">
  <p:cSld name="Section Header Red Manual">
    <p:bg>
      <p:bgPr>
        <a:solidFill>
          <a:srgbClr val="E0301E"/>
        </a:solidFill>
        <a:effectLst/>
      </p:bgPr>
    </p:bg>
    <p:spTree>
      <p:nvGrpSpPr>
        <p:cNvPr id="1" name="Shape 501"/>
        <p:cNvGrpSpPr/>
        <p:nvPr/>
      </p:nvGrpSpPr>
      <p:grpSpPr>
        <a:xfrm>
          <a:off x="0" y="0"/>
          <a:ext cx="0" cy="0"/>
          <a:chOff x="0" y="0"/>
          <a:chExt cx="0" cy="0"/>
        </a:xfrm>
      </p:grpSpPr>
      <p:sp>
        <p:nvSpPr>
          <p:cNvPr id="502" name="Google Shape;502;p89"/>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matchingName="Section Header Grey Manual">
  <p:cSld name="Section Header Grey Manual">
    <p:bg>
      <p:bgPr>
        <a:solidFill>
          <a:srgbClr val="464646"/>
        </a:solidFill>
        <a:effectLst/>
      </p:bgPr>
    </p:bg>
    <p:spTree>
      <p:nvGrpSpPr>
        <p:cNvPr id="1" name="Shape 503"/>
        <p:cNvGrpSpPr/>
        <p:nvPr/>
      </p:nvGrpSpPr>
      <p:grpSpPr>
        <a:xfrm>
          <a:off x="0" y="0"/>
          <a:ext cx="0" cy="0"/>
          <a:chOff x="0" y="0"/>
          <a:chExt cx="0" cy="0"/>
        </a:xfrm>
      </p:grpSpPr>
      <p:sp>
        <p:nvSpPr>
          <p:cNvPr id="504" name="Google Shape;504;p90"/>
          <p:cNvSpPr txBox="1">
            <a:spLocks noGrp="1"/>
          </p:cNvSpPr>
          <p:nvPr>
            <p:ph type="title"/>
          </p:nvPr>
        </p:nvSpPr>
        <p:spPr>
          <a:xfrm>
            <a:off x="442913" y="428625"/>
            <a:ext cx="1374600" cy="1965900"/>
          </a:xfrm>
          <a:prstGeom prst="rect">
            <a:avLst/>
          </a:prstGeom>
          <a:noFill/>
          <a:ln>
            <a:noFill/>
          </a:ln>
        </p:spPr>
        <p:txBody>
          <a:bodyPr spcFirstLastPara="1" wrap="square" lIns="0" tIns="0" rIns="0" bIns="0" anchor="t" anchorCtr="0">
            <a:noAutofit/>
          </a:bodyPr>
          <a:lstStyle>
            <a:lvl1pPr marR="0" lvl="0" algn="l" rtl="0">
              <a:lnSpc>
                <a:spcPct val="80000"/>
              </a:lnSpc>
              <a:spcBef>
                <a:spcPts val="0"/>
              </a:spcBef>
              <a:spcAft>
                <a:spcPts val="0"/>
              </a:spcAft>
              <a:buClr>
                <a:schemeClr val="lt1"/>
              </a:buClr>
              <a:buSzPts val="14400"/>
              <a:buFont typeface="Arial"/>
              <a:buNone/>
              <a:defRPr sz="14400" b="0" i="0" u="none" strike="noStrike" cap="none">
                <a:solidFill>
                  <a:schemeClr val="lt1"/>
                </a:solidFill>
                <a:latin typeface="Arial"/>
                <a:ea typeface="Arial"/>
                <a:cs typeface="Arial"/>
                <a:sym typeface="Arial"/>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matchingName="Quote 1 Image Full">
  <p:cSld name="Quote 1 Image Full">
    <p:bg>
      <p:bgPr>
        <a:solidFill>
          <a:srgbClr val="DEDEDE"/>
        </a:solidFill>
        <a:effectLst/>
      </p:bgPr>
    </p:bg>
    <p:spTree>
      <p:nvGrpSpPr>
        <p:cNvPr id="1" name="Shape 505"/>
        <p:cNvGrpSpPr/>
        <p:nvPr/>
      </p:nvGrpSpPr>
      <p:grpSpPr>
        <a:xfrm>
          <a:off x="0" y="0"/>
          <a:ext cx="0" cy="0"/>
          <a:chOff x="0" y="0"/>
          <a:chExt cx="0" cy="0"/>
        </a:xfrm>
      </p:grpSpPr>
      <p:sp>
        <p:nvSpPr>
          <p:cNvPr id="506" name="Google Shape;506;p91"/>
          <p:cNvSpPr txBox="1">
            <a:spLocks noGrp="1"/>
          </p:cNvSpPr>
          <p:nvPr>
            <p:ph type="body" idx="1"/>
          </p:nvPr>
        </p:nvSpPr>
        <p:spPr>
          <a:xfrm>
            <a:off x="0" y="1143000"/>
            <a:ext cx="4572000" cy="4572000"/>
          </a:xfrm>
          <a:prstGeom prst="rect">
            <a:avLst/>
          </a:prstGeom>
          <a:solidFill>
            <a:srgbClr val="E0301E"/>
          </a:solidFill>
          <a:ln>
            <a:noFill/>
          </a:ln>
        </p:spPr>
        <p:txBody>
          <a:bodyPr spcFirstLastPara="1" wrap="square" lIns="438900" tIns="1440000" rIns="252000" bIns="180000" anchor="t" anchorCtr="0">
            <a:noAutofit/>
          </a:bodyPr>
          <a:lstStyle>
            <a:lvl1pPr marL="457200" marR="0" lvl="0" indent="-228600" algn="l" rtl="0">
              <a:lnSpc>
                <a:spcPct val="90000"/>
              </a:lnSpc>
              <a:spcBef>
                <a:spcPts val="0"/>
              </a:spcBef>
              <a:spcAft>
                <a:spcPts val="0"/>
              </a:spcAft>
              <a:buClr>
                <a:schemeClr val="lt1"/>
              </a:buClr>
              <a:buSzPts val="2600"/>
              <a:buFont typeface="Arial"/>
              <a:buNone/>
              <a:defRPr sz="26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07" name="Google Shape;507;p91"/>
          <p:cNvSpPr/>
          <p:nvPr/>
        </p:nvSpPr>
        <p:spPr>
          <a:xfrm>
            <a:off x="442913" y="1623703"/>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08" name="Google Shape;508;p9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Title Slide Lines 2">
  <p:cSld name="Title Slide Lines 2">
    <p:bg>
      <p:bgPr>
        <a:solidFill>
          <a:srgbClr val="DEDEDE"/>
        </a:solidFill>
        <a:effectLst/>
      </p:bgPr>
    </p:bg>
    <p:spTree>
      <p:nvGrpSpPr>
        <p:cNvPr id="1" name="Shape 67"/>
        <p:cNvGrpSpPr/>
        <p:nvPr/>
      </p:nvGrpSpPr>
      <p:grpSpPr>
        <a:xfrm>
          <a:off x="0" y="0"/>
          <a:ext cx="0" cy="0"/>
          <a:chOff x="0" y="0"/>
          <a:chExt cx="0" cy="0"/>
        </a:xfrm>
      </p:grpSpPr>
      <p:grpSp>
        <p:nvGrpSpPr>
          <p:cNvPr id="68" name="Google Shape;68;p10"/>
          <p:cNvGrpSpPr/>
          <p:nvPr/>
        </p:nvGrpSpPr>
        <p:grpSpPr>
          <a:xfrm>
            <a:off x="0" y="0"/>
            <a:ext cx="12192000" cy="6858000"/>
            <a:chOff x="0" y="0"/>
            <a:chExt cx="12192000" cy="6858000"/>
          </a:xfrm>
        </p:grpSpPr>
        <p:sp>
          <p:nvSpPr>
            <p:cNvPr id="69" name="Google Shape;69;p10"/>
            <p:cNvSpPr/>
            <p:nvPr/>
          </p:nvSpPr>
          <p:spPr>
            <a:xfrm>
              <a:off x="0" y="0"/>
              <a:ext cx="12192000" cy="6858000"/>
            </a:xfrm>
            <a:custGeom>
              <a:avLst/>
              <a:gdLst/>
              <a:ahLst/>
              <a:cxnLst/>
              <a:rect l="l" t="t" r="r" b="b"/>
              <a:pathLst>
                <a:path w="12192000" h="6858000" extrusionOk="0">
                  <a:moveTo>
                    <a:pt x="9144000" y="0"/>
                  </a:moveTo>
                  <a:lnTo>
                    <a:pt x="9450000" y="0"/>
                  </a:lnTo>
                  <a:lnTo>
                    <a:pt x="9450000" y="3309692"/>
                  </a:lnTo>
                  <a:lnTo>
                    <a:pt x="12192000" y="3309692"/>
                  </a:lnTo>
                  <a:lnTo>
                    <a:pt x="12192000" y="3615692"/>
                  </a:lnTo>
                  <a:lnTo>
                    <a:pt x="9450000" y="3615692"/>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lnTo>
                    <a:pt x="9144000" y="3615692"/>
                  </a:lnTo>
                  <a:lnTo>
                    <a:pt x="0" y="3615692"/>
                  </a:lnTo>
                  <a:lnTo>
                    <a:pt x="0" y="3309692"/>
                  </a:lnTo>
                  <a:lnTo>
                    <a:pt x="9144000" y="3309692"/>
                  </a:lnTo>
                  <a:close/>
                </a:path>
              </a:pathLst>
            </a:cu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70" name="Google Shape;70;p10"/>
            <p:cNvPicPr preferRelativeResize="0"/>
            <p:nvPr/>
          </p:nvPicPr>
          <p:blipFill rotWithShape="1">
            <a:blip r:embed="rId2">
              <a:alphaModFix/>
            </a:blip>
            <a:srcRect/>
            <a:stretch/>
          </p:blipFill>
          <p:spPr>
            <a:xfrm>
              <a:off x="185139" y="5330952"/>
              <a:ext cx="1636776" cy="1351185"/>
            </a:xfrm>
            <a:prstGeom prst="rect">
              <a:avLst/>
            </a:prstGeom>
            <a:noFill/>
            <a:ln>
              <a:noFill/>
            </a:ln>
          </p:spPr>
        </p:pic>
      </p:grpSp>
      <p:sp>
        <p:nvSpPr>
          <p:cNvPr id="71" name="Google Shape;71;p10"/>
          <p:cNvSpPr txBox="1">
            <a:spLocks noGrp="1"/>
          </p:cNvSpPr>
          <p:nvPr>
            <p:ph type="subTitle" idx="1"/>
          </p:nvPr>
        </p:nvSpPr>
        <p:spPr>
          <a:xfrm>
            <a:off x="442913" y="3713607"/>
            <a:ext cx="5473700" cy="594221"/>
          </a:xfrm>
          <a:prstGeom prst="rect">
            <a:avLst/>
          </a:prstGeom>
          <a:noFill/>
          <a:ln>
            <a:noFill/>
          </a:ln>
        </p:spPr>
        <p:txBody>
          <a:bodyPr spcFirstLastPara="1" wrap="square" lIns="0" tIns="0" rIns="0" bIns="0" anchor="ctr" anchorCtr="0">
            <a:noAutofit/>
          </a:bodyPr>
          <a:lstStyle>
            <a:lvl1pPr marR="0" lvl="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72" name="Google Shape;72;p10"/>
          <p:cNvSpPr txBox="1">
            <a:spLocks noGrp="1"/>
          </p:cNvSpPr>
          <p:nvPr>
            <p:ph type="ctrTitle"/>
          </p:nvPr>
        </p:nvSpPr>
        <p:spPr>
          <a:xfrm>
            <a:off x="442912" y="428623"/>
            <a:ext cx="7418387" cy="2011680"/>
          </a:xfrm>
          <a:prstGeom prst="rect">
            <a:avLst/>
          </a:prstGeom>
          <a:noFill/>
          <a:ln>
            <a:noFill/>
          </a:ln>
        </p:spPr>
        <p:txBody>
          <a:bodyPr spcFirstLastPara="1" wrap="square" lIns="0" tIns="0" rIns="0" bIns="0" anchor="b" anchorCtr="0">
            <a:noAutofit/>
          </a:bodyPr>
          <a:lstStyle>
            <a:lvl1pPr marR="0" lvl="0" algn="l" rtl="0">
              <a:lnSpc>
                <a:spcPct val="85000"/>
              </a:lnSpc>
              <a:spcBef>
                <a:spcPts val="0"/>
              </a:spcBef>
              <a:spcAft>
                <a:spcPts val="0"/>
              </a:spcAft>
              <a:buClr>
                <a:schemeClr val="dk1"/>
              </a:buClr>
              <a:buSzPts val="4500"/>
              <a:buFont typeface="Georgia"/>
              <a:buNone/>
              <a:defRPr sz="45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matchingName="Quote 1 Image Orange">
  <p:cSld name="Quote 1 Image Orange">
    <p:bg>
      <p:bgPr>
        <a:solidFill>
          <a:srgbClr val="D04A02"/>
        </a:solidFill>
        <a:effectLst/>
      </p:bgPr>
    </p:bg>
    <p:spTree>
      <p:nvGrpSpPr>
        <p:cNvPr id="1" name="Shape 509"/>
        <p:cNvGrpSpPr/>
        <p:nvPr/>
      </p:nvGrpSpPr>
      <p:grpSpPr>
        <a:xfrm>
          <a:off x="0" y="0"/>
          <a:ext cx="0" cy="0"/>
          <a:chOff x="0" y="0"/>
          <a:chExt cx="0" cy="0"/>
        </a:xfrm>
      </p:grpSpPr>
      <p:sp>
        <p:nvSpPr>
          <p:cNvPr id="510" name="Google Shape;510;p92"/>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11" name="Google Shape;511;p92"/>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12" name="Google Shape;512;p92"/>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3" name="Google Shape;513;p9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14" name="Google Shape;514;p92"/>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matchingName="Quote 1 Image">
  <p:cSld name="Quote 1 Image">
    <p:spTree>
      <p:nvGrpSpPr>
        <p:cNvPr id="1" name="Shape 515"/>
        <p:cNvGrpSpPr/>
        <p:nvPr/>
      </p:nvGrpSpPr>
      <p:grpSpPr>
        <a:xfrm>
          <a:off x="0" y="0"/>
          <a:ext cx="0" cy="0"/>
          <a:chOff x="0" y="0"/>
          <a:chExt cx="0" cy="0"/>
        </a:xfrm>
      </p:grpSpPr>
      <p:sp>
        <p:nvSpPr>
          <p:cNvPr id="516" name="Google Shape;516;p93"/>
          <p:cNvSpPr/>
          <p:nvPr/>
        </p:nvSpPr>
        <p:spPr>
          <a:xfrm>
            <a:off x="6096000" y="0"/>
            <a:ext cx="6096000" cy="6858000"/>
          </a:xfrm>
          <a:prstGeom prst="rect">
            <a:avLst/>
          </a:prstGeom>
          <a:solidFill>
            <a:srgbClr val="DEDEDE"/>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600">
              <a:solidFill>
                <a:schemeClr val="lt1"/>
              </a:solidFill>
              <a:latin typeface="Arial"/>
              <a:ea typeface="Arial"/>
              <a:cs typeface="Arial"/>
              <a:sym typeface="Arial"/>
            </a:endParaRPr>
          </a:p>
        </p:txBody>
      </p:sp>
      <p:sp>
        <p:nvSpPr>
          <p:cNvPr id="517" name="Google Shape;517;p93"/>
          <p:cNvSpPr txBox="1">
            <a:spLocks noGrp="1"/>
          </p:cNvSpPr>
          <p:nvPr>
            <p:ph type="body" idx="1"/>
          </p:nvPr>
        </p:nvSpPr>
        <p:spPr>
          <a:xfrm>
            <a:off x="442913" y="1714500"/>
            <a:ext cx="5299500" cy="44577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518" name="Google Shape;518;p93"/>
          <p:cNvSpPr/>
          <p:nvPr/>
        </p:nvSpPr>
        <p:spPr>
          <a:xfrm>
            <a:off x="442913" y="687001"/>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9" name="Google Shape;519;p93"/>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matchingName="Quote 2 Orange">
  <p:cSld name="Quote 2 Orange">
    <p:bg>
      <p:bgPr>
        <a:solidFill>
          <a:srgbClr val="D04A02"/>
        </a:solidFill>
        <a:effectLst/>
      </p:bgPr>
    </p:bg>
    <p:spTree>
      <p:nvGrpSpPr>
        <p:cNvPr id="1" name="Shape 520"/>
        <p:cNvGrpSpPr/>
        <p:nvPr/>
      </p:nvGrpSpPr>
      <p:grpSpPr>
        <a:xfrm>
          <a:off x="0" y="0"/>
          <a:ext cx="0" cy="0"/>
          <a:chOff x="0" y="0"/>
          <a:chExt cx="0" cy="0"/>
        </a:xfrm>
      </p:grpSpPr>
      <p:sp>
        <p:nvSpPr>
          <p:cNvPr id="521" name="Google Shape;521;p94"/>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22" name="Google Shape;522;p94"/>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3" name="Google Shape;523;p94"/>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24" name="Google Shape;524;p94"/>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matchingName="Quote 2 Red">
  <p:cSld name="Quote 2 Red">
    <p:bg>
      <p:bgPr>
        <a:solidFill>
          <a:srgbClr val="E0301E"/>
        </a:solidFill>
        <a:effectLst/>
      </p:bgPr>
    </p:bg>
    <p:spTree>
      <p:nvGrpSpPr>
        <p:cNvPr id="1" name="Shape 525"/>
        <p:cNvGrpSpPr/>
        <p:nvPr/>
      </p:nvGrpSpPr>
      <p:grpSpPr>
        <a:xfrm>
          <a:off x="0" y="0"/>
          <a:ext cx="0" cy="0"/>
          <a:chOff x="0" y="0"/>
          <a:chExt cx="0" cy="0"/>
        </a:xfrm>
      </p:grpSpPr>
      <p:sp>
        <p:nvSpPr>
          <p:cNvPr id="526" name="Google Shape;526;p95"/>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27" name="Google Shape;527;p95"/>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28" name="Google Shape;528;p9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29" name="Google Shape;529;p95"/>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matchingName="Quote 2 Rose">
  <p:cSld name="Quote 2 Rose">
    <p:bg>
      <p:bgPr>
        <a:solidFill>
          <a:srgbClr val="D93954"/>
        </a:solidFill>
        <a:effectLst/>
      </p:bgPr>
    </p:bg>
    <p:spTree>
      <p:nvGrpSpPr>
        <p:cNvPr id="1" name="Shape 530"/>
        <p:cNvGrpSpPr/>
        <p:nvPr/>
      </p:nvGrpSpPr>
      <p:grpSpPr>
        <a:xfrm>
          <a:off x="0" y="0"/>
          <a:ext cx="0" cy="0"/>
          <a:chOff x="0" y="0"/>
          <a:chExt cx="0" cy="0"/>
        </a:xfrm>
      </p:grpSpPr>
      <p:sp>
        <p:nvSpPr>
          <p:cNvPr id="531" name="Google Shape;531;p96"/>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32" name="Google Shape;532;p96"/>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3" name="Google Shape;533;p96"/>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34" name="Google Shape;534;p96"/>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matchingName="Quote 2 Grey">
  <p:cSld name="Quote 2 Grey">
    <p:bg>
      <p:bgPr>
        <a:solidFill>
          <a:srgbClr val="464646"/>
        </a:solidFill>
        <a:effectLst/>
      </p:bgPr>
    </p:bg>
    <p:spTree>
      <p:nvGrpSpPr>
        <p:cNvPr id="1" name="Shape 535"/>
        <p:cNvGrpSpPr/>
        <p:nvPr/>
      </p:nvGrpSpPr>
      <p:grpSpPr>
        <a:xfrm>
          <a:off x="0" y="0"/>
          <a:ext cx="0" cy="0"/>
          <a:chOff x="0" y="0"/>
          <a:chExt cx="0" cy="0"/>
        </a:xfrm>
      </p:grpSpPr>
      <p:sp>
        <p:nvSpPr>
          <p:cNvPr id="536" name="Google Shape;536;p97"/>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lt1"/>
              </a:buClr>
              <a:buSzPts val="3800"/>
              <a:buFont typeface="Arial"/>
              <a:buNone/>
              <a:defRPr sz="3800" b="0" i="0" u="none" strike="noStrike" cap="none">
                <a:solidFill>
                  <a:schemeClr val="lt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lt1"/>
              </a:buClr>
              <a:buSzPts val="1600"/>
              <a:buFont typeface="Arial"/>
              <a:buNone/>
              <a:defRPr sz="1600" b="1" i="0" u="none" strike="noStrike" cap="none">
                <a:solidFill>
                  <a:schemeClr val="lt1"/>
                </a:solidFill>
                <a:latin typeface="Arial"/>
                <a:ea typeface="Arial"/>
                <a:cs typeface="Arial"/>
                <a:sym typeface="Arial"/>
              </a:defRPr>
            </a:lvl2pPr>
            <a:lvl3pPr marL="1371600" marR="0" lvl="2"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3pPr>
            <a:lvl4pPr marL="1828800" marR="0" lvl="3"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4pPr>
            <a:lvl5pPr marL="2286000" marR="0" lvl="4"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5pPr>
            <a:lvl6pPr marL="2743200" marR="0" lvl="5"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6pPr>
            <a:lvl7pPr marL="3200400" marR="0" lvl="6"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7pPr>
            <a:lvl8pPr marL="3657600" marR="0" lvl="7"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8pPr>
            <a:lvl9pPr marL="4114800" marR="0" lvl="8" indent="-228600" algn="l" rtl="0">
              <a:lnSpc>
                <a:spcPct val="100000"/>
              </a:lnSpc>
              <a:spcBef>
                <a:spcPts val="0"/>
              </a:spcBef>
              <a:spcAft>
                <a:spcPts val="0"/>
              </a:spcAft>
              <a:buClr>
                <a:schemeClr val="lt1"/>
              </a:buClr>
              <a:buSzPts val="1600"/>
              <a:buFont typeface="Arial"/>
              <a:buNone/>
              <a:defRPr sz="1600" b="0" i="0" u="none" strike="noStrike" cap="none">
                <a:solidFill>
                  <a:schemeClr val="lt1"/>
                </a:solidFill>
                <a:latin typeface="Arial"/>
                <a:ea typeface="Arial"/>
                <a:cs typeface="Arial"/>
                <a:sym typeface="Arial"/>
              </a:defRPr>
            </a:lvl9pPr>
          </a:lstStyle>
          <a:p>
            <a:endParaRPr/>
          </a:p>
        </p:txBody>
      </p:sp>
      <p:sp>
        <p:nvSpPr>
          <p:cNvPr id="537" name="Google Shape;537;p97"/>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38" name="Google Shape;538;p97"/>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lt1"/>
                </a:solidFill>
                <a:latin typeface="Arial"/>
                <a:ea typeface="Arial"/>
                <a:cs typeface="Arial"/>
                <a:sym typeface="Arial"/>
              </a:defRPr>
            </a:lvl1pPr>
            <a:lvl2pPr marL="0" marR="0" lvl="1" indent="0" algn="r" rtl="0">
              <a:spcBef>
                <a:spcPts val="0"/>
              </a:spcBef>
              <a:buNone/>
              <a:defRPr sz="750">
                <a:solidFill>
                  <a:schemeClr val="lt1"/>
                </a:solidFill>
                <a:latin typeface="Arial"/>
                <a:ea typeface="Arial"/>
                <a:cs typeface="Arial"/>
                <a:sym typeface="Arial"/>
              </a:defRPr>
            </a:lvl2pPr>
            <a:lvl3pPr marL="0" marR="0" lvl="2" indent="0" algn="r" rtl="0">
              <a:spcBef>
                <a:spcPts val="0"/>
              </a:spcBef>
              <a:buNone/>
              <a:defRPr sz="750">
                <a:solidFill>
                  <a:schemeClr val="lt1"/>
                </a:solidFill>
                <a:latin typeface="Arial"/>
                <a:ea typeface="Arial"/>
                <a:cs typeface="Arial"/>
                <a:sym typeface="Arial"/>
              </a:defRPr>
            </a:lvl3pPr>
            <a:lvl4pPr marL="0" marR="0" lvl="3" indent="0" algn="r" rtl="0">
              <a:spcBef>
                <a:spcPts val="0"/>
              </a:spcBef>
              <a:buNone/>
              <a:defRPr sz="750">
                <a:solidFill>
                  <a:schemeClr val="lt1"/>
                </a:solidFill>
                <a:latin typeface="Arial"/>
                <a:ea typeface="Arial"/>
                <a:cs typeface="Arial"/>
                <a:sym typeface="Arial"/>
              </a:defRPr>
            </a:lvl4pPr>
            <a:lvl5pPr marL="0" marR="0" lvl="4" indent="0" algn="r" rtl="0">
              <a:spcBef>
                <a:spcPts val="0"/>
              </a:spcBef>
              <a:buNone/>
              <a:defRPr sz="750">
                <a:solidFill>
                  <a:schemeClr val="lt1"/>
                </a:solidFill>
                <a:latin typeface="Arial"/>
                <a:ea typeface="Arial"/>
                <a:cs typeface="Arial"/>
                <a:sym typeface="Arial"/>
              </a:defRPr>
            </a:lvl5pPr>
            <a:lvl6pPr marL="0" marR="0" lvl="5" indent="0" algn="r" rtl="0">
              <a:spcBef>
                <a:spcPts val="0"/>
              </a:spcBef>
              <a:buNone/>
              <a:defRPr sz="750">
                <a:solidFill>
                  <a:schemeClr val="lt1"/>
                </a:solidFill>
                <a:latin typeface="Arial"/>
                <a:ea typeface="Arial"/>
                <a:cs typeface="Arial"/>
                <a:sym typeface="Arial"/>
              </a:defRPr>
            </a:lvl6pPr>
            <a:lvl7pPr marL="0" marR="0" lvl="6" indent="0" algn="r" rtl="0">
              <a:spcBef>
                <a:spcPts val="0"/>
              </a:spcBef>
              <a:buNone/>
              <a:defRPr sz="750">
                <a:solidFill>
                  <a:schemeClr val="lt1"/>
                </a:solidFill>
                <a:latin typeface="Arial"/>
                <a:ea typeface="Arial"/>
                <a:cs typeface="Arial"/>
                <a:sym typeface="Arial"/>
              </a:defRPr>
            </a:lvl7pPr>
            <a:lvl8pPr marL="0" marR="0" lvl="7" indent="0" algn="r" rtl="0">
              <a:spcBef>
                <a:spcPts val="0"/>
              </a:spcBef>
              <a:buNone/>
              <a:defRPr sz="750">
                <a:solidFill>
                  <a:schemeClr val="lt1"/>
                </a:solidFill>
                <a:latin typeface="Arial"/>
                <a:ea typeface="Arial"/>
                <a:cs typeface="Arial"/>
                <a:sym typeface="Arial"/>
              </a:defRPr>
            </a:lvl8pPr>
            <a:lvl9pPr marL="0" marR="0" lvl="8" indent="0" algn="r" rtl="0">
              <a:spcBef>
                <a:spcPts val="0"/>
              </a:spcBef>
              <a:buNone/>
              <a:defRPr sz="75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39" name="Google Shape;539;p97"/>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a:solidFill>
                  <a:schemeClr val="lt1"/>
                </a:solidFill>
                <a:latin typeface="Arial"/>
                <a:ea typeface="Arial"/>
                <a:cs typeface="Arial"/>
                <a:sym typeface="Arial"/>
              </a:rPr>
              <a:t>PwC</a:t>
            </a:r>
            <a:endParaRP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matchingName="Quote 2">
  <p:cSld name="Quote 2">
    <p:spTree>
      <p:nvGrpSpPr>
        <p:cNvPr id="1" name="Shape 540"/>
        <p:cNvGrpSpPr/>
        <p:nvPr/>
      </p:nvGrpSpPr>
      <p:grpSpPr>
        <a:xfrm>
          <a:off x="0" y="0"/>
          <a:ext cx="0" cy="0"/>
          <a:chOff x="0" y="0"/>
          <a:chExt cx="0" cy="0"/>
        </a:xfrm>
      </p:grpSpPr>
      <p:sp>
        <p:nvSpPr>
          <p:cNvPr id="541" name="Google Shape;541;p98"/>
          <p:cNvSpPr txBox="1">
            <a:spLocks noGrp="1"/>
          </p:cNvSpPr>
          <p:nvPr>
            <p:ph type="body" idx="1"/>
          </p:nvPr>
        </p:nvSpPr>
        <p:spPr>
          <a:xfrm>
            <a:off x="442914" y="2274570"/>
            <a:ext cx="9540300" cy="3897600"/>
          </a:xfrm>
          <a:prstGeom prst="rect">
            <a:avLst/>
          </a:prstGeom>
          <a:noFill/>
          <a:ln>
            <a:noFill/>
          </a:ln>
        </p:spPr>
        <p:txBody>
          <a:bodyPr spcFirstLastPara="1" wrap="square" lIns="0" tIns="0" rIns="0" bIns="0" anchor="t" anchorCtr="0">
            <a:noAutofit/>
          </a:bodyPr>
          <a:lstStyle>
            <a:lvl1pPr marL="457200" marR="0" lvl="0" indent="-228600" algn="l" rtl="0">
              <a:lnSpc>
                <a:spcPct val="85000"/>
              </a:lnSpc>
              <a:spcBef>
                <a:spcPts val="0"/>
              </a:spcBef>
              <a:spcAft>
                <a:spcPts val="0"/>
              </a:spcAft>
              <a:buClr>
                <a:schemeClr val="dk1"/>
              </a:buClr>
              <a:buSzPts val="3800"/>
              <a:buFont typeface="Arial"/>
              <a:buNone/>
              <a:defRPr sz="3800" b="0" i="0" u="none" strike="noStrike" cap="none">
                <a:solidFill>
                  <a:schemeClr val="dk1"/>
                </a:solidFill>
                <a:latin typeface="Georgia"/>
                <a:ea typeface="Georgia"/>
                <a:cs typeface="Georgia"/>
                <a:sym typeface="Georgia"/>
              </a:defRPr>
            </a:lvl1pPr>
            <a:lvl2pPr marL="914400" marR="0" lvl="1" indent="-228600" algn="l" rtl="0">
              <a:lnSpc>
                <a:spcPct val="100000"/>
              </a:lnSpc>
              <a:spcBef>
                <a:spcPts val="3000"/>
              </a:spcBef>
              <a:spcAft>
                <a:spcPts val="0"/>
              </a:spcAft>
              <a:buClr>
                <a:schemeClr val="dk1"/>
              </a:buClr>
              <a:buSzPts val="1600"/>
              <a:buFont typeface="Arial"/>
              <a:buNone/>
              <a:defRPr sz="1600" b="1"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
        <p:nvSpPr>
          <p:cNvPr id="542" name="Google Shape;542;p98"/>
          <p:cNvSpPr/>
          <p:nvPr/>
        </p:nvSpPr>
        <p:spPr>
          <a:xfrm>
            <a:off x="442913" y="1362959"/>
            <a:ext cx="871539" cy="679451"/>
          </a:xfrm>
          <a:custGeom>
            <a:avLst/>
            <a:gdLst/>
            <a:ahLst/>
            <a:cxnLst/>
            <a:rect l="l" t="t" r="r" b="b"/>
            <a:pathLst>
              <a:path w="1811" h="1424" extrusionOk="0">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3" name="Google Shape;543;p9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44"/>
        <p:cNvGrpSpPr/>
        <p:nvPr/>
      </p:nvGrpSpPr>
      <p:grpSpPr>
        <a:xfrm>
          <a:off x="0" y="0"/>
          <a:ext cx="0" cy="0"/>
          <a:chOff x="0" y="0"/>
          <a:chExt cx="0" cy="0"/>
        </a:xfrm>
      </p:grpSpPr>
      <p:sp>
        <p:nvSpPr>
          <p:cNvPr id="545" name="Google Shape;545;p99"/>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46" name="Google Shape;546;p99"/>
          <p:cNvSpPr txBox="1">
            <a:spLocks noGrp="1"/>
          </p:cNvSpPr>
          <p:nvPr>
            <p:ph type="body" idx="1"/>
          </p:nvPr>
        </p:nvSpPr>
        <p:spPr>
          <a:xfrm>
            <a:off x="442913" y="2103120"/>
            <a:ext cx="7418400" cy="40737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47" name="Google Shape;547;p99"/>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matchingName="Title and Content - Subtitle">
  <p:cSld name="Title and Content - Subtitle">
    <p:spTree>
      <p:nvGrpSpPr>
        <p:cNvPr id="1" name="Shape 548"/>
        <p:cNvGrpSpPr/>
        <p:nvPr/>
      </p:nvGrpSpPr>
      <p:grpSpPr>
        <a:xfrm>
          <a:off x="0" y="0"/>
          <a:ext cx="0" cy="0"/>
          <a:chOff x="0" y="0"/>
          <a:chExt cx="0" cy="0"/>
        </a:xfrm>
      </p:grpSpPr>
      <p:sp>
        <p:nvSpPr>
          <p:cNvPr id="549" name="Google Shape;549;p100"/>
          <p:cNvSpPr txBox="1">
            <a:spLocks noGrp="1"/>
          </p:cNvSpPr>
          <p:nvPr>
            <p:ph type="title"/>
          </p:nvPr>
        </p:nvSpPr>
        <p:spPr>
          <a:xfrm>
            <a:off x="442913" y="430514"/>
            <a:ext cx="11306100" cy="5028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50" name="Google Shape;550;p100"/>
          <p:cNvSpPr txBox="1">
            <a:spLocks noGrp="1"/>
          </p:cNvSpPr>
          <p:nvPr>
            <p:ph type="body" idx="1"/>
          </p:nvPr>
        </p:nvSpPr>
        <p:spPr>
          <a:xfrm>
            <a:off x="442913" y="2103438"/>
            <a:ext cx="74184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51" name="Google Shape;551;p100"/>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552" name="Google Shape;552;p100"/>
          <p:cNvSpPr txBox="1">
            <a:spLocks noGrp="1"/>
          </p:cNvSpPr>
          <p:nvPr>
            <p:ph type="subTitle" idx="2"/>
          </p:nvPr>
        </p:nvSpPr>
        <p:spPr>
          <a:xfrm>
            <a:off x="442912" y="933433"/>
            <a:ext cx="11306100" cy="8859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rtl="0">
              <a:lnSpc>
                <a:spcPct val="85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matchingName="One Column Content">
  <p:cSld name="One Column Content">
    <p:spTree>
      <p:nvGrpSpPr>
        <p:cNvPr id="1" name="Shape 553"/>
        <p:cNvGrpSpPr/>
        <p:nvPr/>
      </p:nvGrpSpPr>
      <p:grpSpPr>
        <a:xfrm>
          <a:off x="0" y="0"/>
          <a:ext cx="0" cy="0"/>
          <a:chOff x="0" y="0"/>
          <a:chExt cx="0" cy="0"/>
        </a:xfrm>
      </p:grpSpPr>
      <p:sp>
        <p:nvSpPr>
          <p:cNvPr id="554" name="Google Shape;554;p101"/>
          <p:cNvSpPr txBox="1">
            <a:spLocks noGrp="1"/>
          </p:cNvSpPr>
          <p:nvPr>
            <p:ph type="body" idx="1"/>
          </p:nvPr>
        </p:nvSpPr>
        <p:spPr>
          <a:xfrm>
            <a:off x="442914" y="2103438"/>
            <a:ext cx="35289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b="0" i="0" u="none" strike="noStrike" cap="none">
                <a:solidFill>
                  <a:schemeClr val="dk1"/>
                </a:solidFill>
                <a:latin typeface="Arial"/>
                <a:ea typeface="Arial"/>
                <a:cs typeface="Arial"/>
                <a:sym typeface="Arial"/>
              </a:defRPr>
            </a:lvl9pPr>
          </a:lstStyle>
          <a:p>
            <a:endParaRPr/>
          </a:p>
        </p:txBody>
      </p:sp>
      <p:sp>
        <p:nvSpPr>
          <p:cNvPr id="555" name="Google Shape;555;p101"/>
          <p:cNvSpPr txBox="1">
            <a:spLocks noGrp="1"/>
          </p:cNvSpPr>
          <p:nvPr>
            <p:ph type="title"/>
          </p:nvPr>
        </p:nvSpPr>
        <p:spPr>
          <a:xfrm>
            <a:off x="442913" y="432000"/>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556" name="Google Shape;556;p101"/>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a:solidFill>
                  <a:schemeClr val="dk1"/>
                </a:solidFill>
                <a:latin typeface="Arial"/>
                <a:ea typeface="Arial"/>
                <a:cs typeface="Arial"/>
                <a:sym typeface="Arial"/>
              </a:defRPr>
            </a:lvl1pPr>
            <a:lvl2pPr marL="0" marR="0" lvl="1" indent="0" algn="r" rtl="0">
              <a:spcBef>
                <a:spcPts val="0"/>
              </a:spcBef>
              <a:buNone/>
              <a:defRPr sz="750">
                <a:solidFill>
                  <a:schemeClr val="dk1"/>
                </a:solidFill>
                <a:latin typeface="Arial"/>
                <a:ea typeface="Arial"/>
                <a:cs typeface="Arial"/>
                <a:sym typeface="Arial"/>
              </a:defRPr>
            </a:lvl2pPr>
            <a:lvl3pPr marL="0" marR="0" lvl="2" indent="0" algn="r" rtl="0">
              <a:spcBef>
                <a:spcPts val="0"/>
              </a:spcBef>
              <a:buNone/>
              <a:defRPr sz="750">
                <a:solidFill>
                  <a:schemeClr val="dk1"/>
                </a:solidFill>
                <a:latin typeface="Arial"/>
                <a:ea typeface="Arial"/>
                <a:cs typeface="Arial"/>
                <a:sym typeface="Arial"/>
              </a:defRPr>
            </a:lvl3pPr>
            <a:lvl4pPr marL="0" marR="0" lvl="3" indent="0" algn="r" rtl="0">
              <a:spcBef>
                <a:spcPts val="0"/>
              </a:spcBef>
              <a:buNone/>
              <a:defRPr sz="750">
                <a:solidFill>
                  <a:schemeClr val="dk1"/>
                </a:solidFill>
                <a:latin typeface="Arial"/>
                <a:ea typeface="Arial"/>
                <a:cs typeface="Arial"/>
                <a:sym typeface="Arial"/>
              </a:defRPr>
            </a:lvl4pPr>
            <a:lvl5pPr marL="0" marR="0" lvl="4" indent="0" algn="r" rtl="0">
              <a:spcBef>
                <a:spcPts val="0"/>
              </a:spcBef>
              <a:buNone/>
              <a:defRPr sz="750">
                <a:solidFill>
                  <a:schemeClr val="dk1"/>
                </a:solidFill>
                <a:latin typeface="Arial"/>
                <a:ea typeface="Arial"/>
                <a:cs typeface="Arial"/>
                <a:sym typeface="Arial"/>
              </a:defRPr>
            </a:lvl5pPr>
            <a:lvl6pPr marL="0" marR="0" lvl="5" indent="0" algn="r" rtl="0">
              <a:spcBef>
                <a:spcPts val="0"/>
              </a:spcBef>
              <a:buNone/>
              <a:defRPr sz="750">
                <a:solidFill>
                  <a:schemeClr val="dk1"/>
                </a:solidFill>
                <a:latin typeface="Arial"/>
                <a:ea typeface="Arial"/>
                <a:cs typeface="Arial"/>
                <a:sym typeface="Arial"/>
              </a:defRPr>
            </a:lvl6pPr>
            <a:lvl7pPr marL="0" marR="0" lvl="6" indent="0" algn="r" rtl="0">
              <a:spcBef>
                <a:spcPts val="0"/>
              </a:spcBef>
              <a:buNone/>
              <a:defRPr sz="750">
                <a:solidFill>
                  <a:schemeClr val="dk1"/>
                </a:solidFill>
                <a:latin typeface="Arial"/>
                <a:ea typeface="Arial"/>
                <a:cs typeface="Arial"/>
                <a:sym typeface="Arial"/>
              </a:defRPr>
            </a:lvl7pPr>
            <a:lvl8pPr marL="0" marR="0" lvl="7" indent="0" algn="r" rtl="0">
              <a:spcBef>
                <a:spcPts val="0"/>
              </a:spcBef>
              <a:buNone/>
              <a:defRPr sz="750">
                <a:solidFill>
                  <a:schemeClr val="dk1"/>
                </a:solidFill>
                <a:latin typeface="Arial"/>
                <a:ea typeface="Arial"/>
                <a:cs typeface="Arial"/>
                <a:sym typeface="Arial"/>
              </a:defRPr>
            </a:lvl8pPr>
            <a:lvl9pPr marL="0" marR="0" lvl="8" indent="0" algn="r" rtl="0">
              <a:spcBef>
                <a:spcPts val="0"/>
              </a:spcBef>
              <a:buNone/>
              <a:defRPr sz="750">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_rels/slideMaster2.xml.rels><?xml version="1.0" encoding="UTF-8" standalone="yes"?>
<Relationships xmlns="http://schemas.openxmlformats.org/package/2006/relationships"><Relationship Id="rId26" Type="http://schemas.openxmlformats.org/officeDocument/2006/relationships/slideLayout" Target="../slideLayouts/slideLayout92.xml"/><Relationship Id="rId21" Type="http://schemas.openxmlformats.org/officeDocument/2006/relationships/slideLayout" Target="../slideLayouts/slideLayout87.xml"/><Relationship Id="rId34" Type="http://schemas.openxmlformats.org/officeDocument/2006/relationships/slideLayout" Target="../slideLayouts/slideLayout100.xml"/><Relationship Id="rId42" Type="http://schemas.openxmlformats.org/officeDocument/2006/relationships/slideLayout" Target="../slideLayouts/slideLayout108.xml"/><Relationship Id="rId47" Type="http://schemas.openxmlformats.org/officeDocument/2006/relationships/slideLayout" Target="../slideLayouts/slideLayout113.xml"/><Relationship Id="rId50" Type="http://schemas.openxmlformats.org/officeDocument/2006/relationships/slideLayout" Target="../slideLayouts/slideLayout116.xml"/><Relationship Id="rId55" Type="http://schemas.openxmlformats.org/officeDocument/2006/relationships/slideLayout" Target="../slideLayouts/slideLayout121.xml"/><Relationship Id="rId63" Type="http://schemas.openxmlformats.org/officeDocument/2006/relationships/slideLayout" Target="../slideLayouts/slideLayout129.xml"/><Relationship Id="rId7" Type="http://schemas.openxmlformats.org/officeDocument/2006/relationships/slideLayout" Target="../slideLayouts/slideLayout73.xml"/><Relationship Id="rId2" Type="http://schemas.openxmlformats.org/officeDocument/2006/relationships/slideLayout" Target="../slideLayouts/slideLayout68.xml"/><Relationship Id="rId16" Type="http://schemas.openxmlformats.org/officeDocument/2006/relationships/slideLayout" Target="../slideLayouts/slideLayout82.xml"/><Relationship Id="rId29" Type="http://schemas.openxmlformats.org/officeDocument/2006/relationships/slideLayout" Target="../slideLayouts/slideLayout95.xml"/><Relationship Id="rId11" Type="http://schemas.openxmlformats.org/officeDocument/2006/relationships/slideLayout" Target="../slideLayouts/slideLayout77.xml"/><Relationship Id="rId24" Type="http://schemas.openxmlformats.org/officeDocument/2006/relationships/slideLayout" Target="../slideLayouts/slideLayout90.xml"/><Relationship Id="rId32" Type="http://schemas.openxmlformats.org/officeDocument/2006/relationships/slideLayout" Target="../slideLayouts/slideLayout98.xml"/><Relationship Id="rId37" Type="http://schemas.openxmlformats.org/officeDocument/2006/relationships/slideLayout" Target="../slideLayouts/slideLayout103.xml"/><Relationship Id="rId40" Type="http://schemas.openxmlformats.org/officeDocument/2006/relationships/slideLayout" Target="../slideLayouts/slideLayout106.xml"/><Relationship Id="rId45" Type="http://schemas.openxmlformats.org/officeDocument/2006/relationships/slideLayout" Target="../slideLayouts/slideLayout111.xml"/><Relationship Id="rId53" Type="http://schemas.openxmlformats.org/officeDocument/2006/relationships/slideLayout" Target="../slideLayouts/slideLayout119.xml"/><Relationship Id="rId58" Type="http://schemas.openxmlformats.org/officeDocument/2006/relationships/slideLayout" Target="../slideLayouts/slideLayout124.xml"/><Relationship Id="rId66" Type="http://schemas.openxmlformats.org/officeDocument/2006/relationships/slideLayout" Target="../slideLayouts/slideLayout132.xml"/><Relationship Id="rId5" Type="http://schemas.openxmlformats.org/officeDocument/2006/relationships/slideLayout" Target="../slideLayouts/slideLayout71.xml"/><Relationship Id="rId61" Type="http://schemas.openxmlformats.org/officeDocument/2006/relationships/slideLayout" Target="../slideLayouts/slideLayout127.xml"/><Relationship Id="rId19" Type="http://schemas.openxmlformats.org/officeDocument/2006/relationships/slideLayout" Target="../slideLayouts/slideLayout85.xml"/><Relationship Id="rId14" Type="http://schemas.openxmlformats.org/officeDocument/2006/relationships/slideLayout" Target="../slideLayouts/slideLayout80.xml"/><Relationship Id="rId22" Type="http://schemas.openxmlformats.org/officeDocument/2006/relationships/slideLayout" Target="../slideLayouts/slideLayout88.xml"/><Relationship Id="rId27" Type="http://schemas.openxmlformats.org/officeDocument/2006/relationships/slideLayout" Target="../slideLayouts/slideLayout93.xml"/><Relationship Id="rId30" Type="http://schemas.openxmlformats.org/officeDocument/2006/relationships/slideLayout" Target="../slideLayouts/slideLayout96.xml"/><Relationship Id="rId35" Type="http://schemas.openxmlformats.org/officeDocument/2006/relationships/slideLayout" Target="../slideLayouts/slideLayout101.xml"/><Relationship Id="rId43" Type="http://schemas.openxmlformats.org/officeDocument/2006/relationships/slideLayout" Target="../slideLayouts/slideLayout109.xml"/><Relationship Id="rId48" Type="http://schemas.openxmlformats.org/officeDocument/2006/relationships/slideLayout" Target="../slideLayouts/slideLayout114.xml"/><Relationship Id="rId56" Type="http://schemas.openxmlformats.org/officeDocument/2006/relationships/slideLayout" Target="../slideLayouts/slideLayout122.xml"/><Relationship Id="rId64" Type="http://schemas.openxmlformats.org/officeDocument/2006/relationships/slideLayout" Target="../slideLayouts/slideLayout130.xml"/><Relationship Id="rId8" Type="http://schemas.openxmlformats.org/officeDocument/2006/relationships/slideLayout" Target="../slideLayouts/slideLayout74.xml"/><Relationship Id="rId51" Type="http://schemas.openxmlformats.org/officeDocument/2006/relationships/slideLayout" Target="../slideLayouts/slideLayout117.xml"/><Relationship Id="rId3" Type="http://schemas.openxmlformats.org/officeDocument/2006/relationships/slideLayout" Target="../slideLayouts/slideLayout69.xml"/><Relationship Id="rId12" Type="http://schemas.openxmlformats.org/officeDocument/2006/relationships/slideLayout" Target="../slideLayouts/slideLayout78.xml"/><Relationship Id="rId17" Type="http://schemas.openxmlformats.org/officeDocument/2006/relationships/slideLayout" Target="../slideLayouts/slideLayout83.xml"/><Relationship Id="rId25" Type="http://schemas.openxmlformats.org/officeDocument/2006/relationships/slideLayout" Target="../slideLayouts/slideLayout91.xml"/><Relationship Id="rId33" Type="http://schemas.openxmlformats.org/officeDocument/2006/relationships/slideLayout" Target="../slideLayouts/slideLayout99.xml"/><Relationship Id="rId38" Type="http://schemas.openxmlformats.org/officeDocument/2006/relationships/slideLayout" Target="../slideLayouts/slideLayout104.xml"/><Relationship Id="rId46" Type="http://schemas.openxmlformats.org/officeDocument/2006/relationships/slideLayout" Target="../slideLayouts/slideLayout112.xml"/><Relationship Id="rId59" Type="http://schemas.openxmlformats.org/officeDocument/2006/relationships/slideLayout" Target="../slideLayouts/slideLayout125.xml"/><Relationship Id="rId67" Type="http://schemas.openxmlformats.org/officeDocument/2006/relationships/theme" Target="../theme/theme2.xml"/><Relationship Id="rId20" Type="http://schemas.openxmlformats.org/officeDocument/2006/relationships/slideLayout" Target="../slideLayouts/slideLayout86.xml"/><Relationship Id="rId41" Type="http://schemas.openxmlformats.org/officeDocument/2006/relationships/slideLayout" Target="../slideLayouts/slideLayout107.xml"/><Relationship Id="rId54" Type="http://schemas.openxmlformats.org/officeDocument/2006/relationships/slideLayout" Target="../slideLayouts/slideLayout120.xml"/><Relationship Id="rId62" Type="http://schemas.openxmlformats.org/officeDocument/2006/relationships/slideLayout" Target="../slideLayouts/slideLayout12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5" Type="http://schemas.openxmlformats.org/officeDocument/2006/relationships/slideLayout" Target="../slideLayouts/slideLayout81.xml"/><Relationship Id="rId23" Type="http://schemas.openxmlformats.org/officeDocument/2006/relationships/slideLayout" Target="../slideLayouts/slideLayout89.xml"/><Relationship Id="rId28" Type="http://schemas.openxmlformats.org/officeDocument/2006/relationships/slideLayout" Target="../slideLayouts/slideLayout94.xml"/><Relationship Id="rId36" Type="http://schemas.openxmlformats.org/officeDocument/2006/relationships/slideLayout" Target="../slideLayouts/slideLayout102.xml"/><Relationship Id="rId49" Type="http://schemas.openxmlformats.org/officeDocument/2006/relationships/slideLayout" Target="../slideLayouts/slideLayout115.xml"/><Relationship Id="rId57" Type="http://schemas.openxmlformats.org/officeDocument/2006/relationships/slideLayout" Target="../slideLayouts/slideLayout123.xml"/><Relationship Id="rId10" Type="http://schemas.openxmlformats.org/officeDocument/2006/relationships/slideLayout" Target="../slideLayouts/slideLayout76.xml"/><Relationship Id="rId31" Type="http://schemas.openxmlformats.org/officeDocument/2006/relationships/slideLayout" Target="../slideLayouts/slideLayout97.xml"/><Relationship Id="rId44" Type="http://schemas.openxmlformats.org/officeDocument/2006/relationships/slideLayout" Target="../slideLayouts/slideLayout110.xml"/><Relationship Id="rId52" Type="http://schemas.openxmlformats.org/officeDocument/2006/relationships/slideLayout" Target="../slideLayouts/slideLayout118.xml"/><Relationship Id="rId60" Type="http://schemas.openxmlformats.org/officeDocument/2006/relationships/slideLayout" Target="../slideLayouts/slideLayout126.xml"/><Relationship Id="rId65" Type="http://schemas.openxmlformats.org/officeDocument/2006/relationships/slideLayout" Target="../slideLayouts/slideLayout131.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3" Type="http://schemas.openxmlformats.org/officeDocument/2006/relationships/slideLayout" Target="../slideLayouts/slideLayout79.xml"/><Relationship Id="rId18" Type="http://schemas.openxmlformats.org/officeDocument/2006/relationships/slideLayout" Target="../slideLayouts/slideLayout84.xml"/><Relationship Id="rId39" Type="http://schemas.openxmlformats.org/officeDocument/2006/relationships/slideLayout" Target="../slideLayouts/slideLayout105.xml"/></Relationships>
</file>

<file path=ppt/slideMasters/_rels/slideMaster3.xml.rels><?xml version="1.0" encoding="UTF-8" standalone="yes"?>
<Relationships xmlns="http://schemas.openxmlformats.org/package/2006/relationships"><Relationship Id="rId26" Type="http://schemas.openxmlformats.org/officeDocument/2006/relationships/slideLayout" Target="../slideLayouts/slideLayout158.xml"/><Relationship Id="rId21" Type="http://schemas.openxmlformats.org/officeDocument/2006/relationships/slideLayout" Target="../slideLayouts/slideLayout153.xml"/><Relationship Id="rId34" Type="http://schemas.openxmlformats.org/officeDocument/2006/relationships/slideLayout" Target="../slideLayouts/slideLayout166.xml"/><Relationship Id="rId42" Type="http://schemas.openxmlformats.org/officeDocument/2006/relationships/slideLayout" Target="../slideLayouts/slideLayout174.xml"/><Relationship Id="rId47" Type="http://schemas.openxmlformats.org/officeDocument/2006/relationships/slideLayout" Target="../slideLayouts/slideLayout179.xml"/><Relationship Id="rId50" Type="http://schemas.openxmlformats.org/officeDocument/2006/relationships/slideLayout" Target="../slideLayouts/slideLayout182.xml"/><Relationship Id="rId55" Type="http://schemas.openxmlformats.org/officeDocument/2006/relationships/slideLayout" Target="../slideLayouts/slideLayout187.xml"/><Relationship Id="rId63" Type="http://schemas.openxmlformats.org/officeDocument/2006/relationships/slideLayout" Target="../slideLayouts/slideLayout195.xml"/><Relationship Id="rId7" Type="http://schemas.openxmlformats.org/officeDocument/2006/relationships/slideLayout" Target="../slideLayouts/slideLayout139.xml"/><Relationship Id="rId2" Type="http://schemas.openxmlformats.org/officeDocument/2006/relationships/slideLayout" Target="../slideLayouts/slideLayout134.xml"/><Relationship Id="rId16" Type="http://schemas.openxmlformats.org/officeDocument/2006/relationships/slideLayout" Target="../slideLayouts/slideLayout148.xml"/><Relationship Id="rId29" Type="http://schemas.openxmlformats.org/officeDocument/2006/relationships/slideLayout" Target="../slideLayouts/slideLayout161.xml"/><Relationship Id="rId11" Type="http://schemas.openxmlformats.org/officeDocument/2006/relationships/slideLayout" Target="../slideLayouts/slideLayout143.xml"/><Relationship Id="rId24" Type="http://schemas.openxmlformats.org/officeDocument/2006/relationships/slideLayout" Target="../slideLayouts/slideLayout156.xml"/><Relationship Id="rId32" Type="http://schemas.openxmlformats.org/officeDocument/2006/relationships/slideLayout" Target="../slideLayouts/slideLayout164.xml"/><Relationship Id="rId37" Type="http://schemas.openxmlformats.org/officeDocument/2006/relationships/slideLayout" Target="../slideLayouts/slideLayout169.xml"/><Relationship Id="rId40" Type="http://schemas.openxmlformats.org/officeDocument/2006/relationships/slideLayout" Target="../slideLayouts/slideLayout172.xml"/><Relationship Id="rId45" Type="http://schemas.openxmlformats.org/officeDocument/2006/relationships/slideLayout" Target="../slideLayouts/slideLayout177.xml"/><Relationship Id="rId53" Type="http://schemas.openxmlformats.org/officeDocument/2006/relationships/slideLayout" Target="../slideLayouts/slideLayout185.xml"/><Relationship Id="rId58" Type="http://schemas.openxmlformats.org/officeDocument/2006/relationships/slideLayout" Target="../slideLayouts/slideLayout190.xml"/><Relationship Id="rId66" Type="http://schemas.openxmlformats.org/officeDocument/2006/relationships/slideLayout" Target="../slideLayouts/slideLayout198.xml"/><Relationship Id="rId5" Type="http://schemas.openxmlformats.org/officeDocument/2006/relationships/slideLayout" Target="../slideLayouts/slideLayout137.xml"/><Relationship Id="rId61" Type="http://schemas.openxmlformats.org/officeDocument/2006/relationships/slideLayout" Target="../slideLayouts/slideLayout193.xml"/><Relationship Id="rId19" Type="http://schemas.openxmlformats.org/officeDocument/2006/relationships/slideLayout" Target="../slideLayouts/slideLayout151.xml"/><Relationship Id="rId14" Type="http://schemas.openxmlformats.org/officeDocument/2006/relationships/slideLayout" Target="../slideLayouts/slideLayout146.xml"/><Relationship Id="rId22" Type="http://schemas.openxmlformats.org/officeDocument/2006/relationships/slideLayout" Target="../slideLayouts/slideLayout154.xml"/><Relationship Id="rId27" Type="http://schemas.openxmlformats.org/officeDocument/2006/relationships/slideLayout" Target="../slideLayouts/slideLayout159.xml"/><Relationship Id="rId30" Type="http://schemas.openxmlformats.org/officeDocument/2006/relationships/slideLayout" Target="../slideLayouts/slideLayout162.xml"/><Relationship Id="rId35" Type="http://schemas.openxmlformats.org/officeDocument/2006/relationships/slideLayout" Target="../slideLayouts/slideLayout167.xml"/><Relationship Id="rId43" Type="http://schemas.openxmlformats.org/officeDocument/2006/relationships/slideLayout" Target="../slideLayouts/slideLayout175.xml"/><Relationship Id="rId48" Type="http://schemas.openxmlformats.org/officeDocument/2006/relationships/slideLayout" Target="../slideLayouts/slideLayout180.xml"/><Relationship Id="rId56" Type="http://schemas.openxmlformats.org/officeDocument/2006/relationships/slideLayout" Target="../slideLayouts/slideLayout188.xml"/><Relationship Id="rId64" Type="http://schemas.openxmlformats.org/officeDocument/2006/relationships/slideLayout" Target="../slideLayouts/slideLayout196.xml"/><Relationship Id="rId8" Type="http://schemas.openxmlformats.org/officeDocument/2006/relationships/slideLayout" Target="../slideLayouts/slideLayout140.xml"/><Relationship Id="rId51" Type="http://schemas.openxmlformats.org/officeDocument/2006/relationships/slideLayout" Target="../slideLayouts/slideLayout183.xml"/><Relationship Id="rId3" Type="http://schemas.openxmlformats.org/officeDocument/2006/relationships/slideLayout" Target="../slideLayouts/slideLayout135.xml"/><Relationship Id="rId12" Type="http://schemas.openxmlformats.org/officeDocument/2006/relationships/slideLayout" Target="../slideLayouts/slideLayout144.xml"/><Relationship Id="rId17" Type="http://schemas.openxmlformats.org/officeDocument/2006/relationships/slideLayout" Target="../slideLayouts/slideLayout149.xml"/><Relationship Id="rId25" Type="http://schemas.openxmlformats.org/officeDocument/2006/relationships/slideLayout" Target="../slideLayouts/slideLayout157.xml"/><Relationship Id="rId33" Type="http://schemas.openxmlformats.org/officeDocument/2006/relationships/slideLayout" Target="../slideLayouts/slideLayout165.xml"/><Relationship Id="rId38" Type="http://schemas.openxmlformats.org/officeDocument/2006/relationships/slideLayout" Target="../slideLayouts/slideLayout170.xml"/><Relationship Id="rId46" Type="http://schemas.openxmlformats.org/officeDocument/2006/relationships/slideLayout" Target="../slideLayouts/slideLayout178.xml"/><Relationship Id="rId59" Type="http://schemas.openxmlformats.org/officeDocument/2006/relationships/slideLayout" Target="../slideLayouts/slideLayout191.xml"/><Relationship Id="rId67" Type="http://schemas.openxmlformats.org/officeDocument/2006/relationships/theme" Target="../theme/theme3.xml"/><Relationship Id="rId20" Type="http://schemas.openxmlformats.org/officeDocument/2006/relationships/slideLayout" Target="../slideLayouts/slideLayout152.xml"/><Relationship Id="rId41" Type="http://schemas.openxmlformats.org/officeDocument/2006/relationships/slideLayout" Target="../slideLayouts/slideLayout173.xml"/><Relationship Id="rId54" Type="http://schemas.openxmlformats.org/officeDocument/2006/relationships/slideLayout" Target="../slideLayouts/slideLayout186.xml"/><Relationship Id="rId62" Type="http://schemas.openxmlformats.org/officeDocument/2006/relationships/slideLayout" Target="../slideLayouts/slideLayout19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5" Type="http://schemas.openxmlformats.org/officeDocument/2006/relationships/slideLayout" Target="../slideLayouts/slideLayout147.xml"/><Relationship Id="rId23" Type="http://schemas.openxmlformats.org/officeDocument/2006/relationships/slideLayout" Target="../slideLayouts/slideLayout155.xml"/><Relationship Id="rId28" Type="http://schemas.openxmlformats.org/officeDocument/2006/relationships/slideLayout" Target="../slideLayouts/slideLayout160.xml"/><Relationship Id="rId36" Type="http://schemas.openxmlformats.org/officeDocument/2006/relationships/slideLayout" Target="../slideLayouts/slideLayout168.xml"/><Relationship Id="rId49" Type="http://schemas.openxmlformats.org/officeDocument/2006/relationships/slideLayout" Target="../slideLayouts/slideLayout181.xml"/><Relationship Id="rId57" Type="http://schemas.openxmlformats.org/officeDocument/2006/relationships/slideLayout" Target="../slideLayouts/slideLayout189.xml"/><Relationship Id="rId10" Type="http://schemas.openxmlformats.org/officeDocument/2006/relationships/slideLayout" Target="../slideLayouts/slideLayout142.xml"/><Relationship Id="rId31" Type="http://schemas.openxmlformats.org/officeDocument/2006/relationships/slideLayout" Target="../slideLayouts/slideLayout163.xml"/><Relationship Id="rId44" Type="http://schemas.openxmlformats.org/officeDocument/2006/relationships/slideLayout" Target="../slideLayouts/slideLayout176.xml"/><Relationship Id="rId52" Type="http://schemas.openxmlformats.org/officeDocument/2006/relationships/slideLayout" Target="../slideLayouts/slideLayout184.xml"/><Relationship Id="rId60" Type="http://schemas.openxmlformats.org/officeDocument/2006/relationships/slideLayout" Target="../slideLayouts/slideLayout192.xml"/><Relationship Id="rId65" Type="http://schemas.openxmlformats.org/officeDocument/2006/relationships/slideLayout" Target="../slideLayouts/slideLayout197.xml"/><Relationship Id="rId4" Type="http://schemas.openxmlformats.org/officeDocument/2006/relationships/slideLayout" Target="../slideLayouts/slideLayout136.xml"/><Relationship Id="rId9" Type="http://schemas.openxmlformats.org/officeDocument/2006/relationships/slideLayout" Target="../slideLayouts/slideLayout141.xml"/><Relationship Id="rId13" Type="http://schemas.openxmlformats.org/officeDocument/2006/relationships/slideLayout" Target="../slideLayouts/slideLayout145.xml"/><Relationship Id="rId18" Type="http://schemas.openxmlformats.org/officeDocument/2006/relationships/slideLayout" Target="../slideLayouts/slideLayout150.xml"/><Relationship Id="rId39" Type="http://schemas.openxmlformats.org/officeDocument/2006/relationships/slideLayout" Target="../slideLayouts/slideLayout171.xml"/></Relationships>
</file>

<file path=ppt/slideMasters/_rels/slideMaster4.xml.rels><?xml version="1.0" encoding="UTF-8" standalone="yes"?>
<Relationships xmlns="http://schemas.openxmlformats.org/package/2006/relationships"><Relationship Id="rId26" Type="http://schemas.openxmlformats.org/officeDocument/2006/relationships/slideLayout" Target="../slideLayouts/slideLayout224.xml"/><Relationship Id="rId21" Type="http://schemas.openxmlformats.org/officeDocument/2006/relationships/slideLayout" Target="../slideLayouts/slideLayout219.xml"/><Relationship Id="rId42" Type="http://schemas.openxmlformats.org/officeDocument/2006/relationships/slideLayout" Target="../slideLayouts/slideLayout240.xml"/><Relationship Id="rId47" Type="http://schemas.openxmlformats.org/officeDocument/2006/relationships/slideLayout" Target="../slideLayouts/slideLayout245.xml"/><Relationship Id="rId63" Type="http://schemas.openxmlformats.org/officeDocument/2006/relationships/slideLayout" Target="../slideLayouts/slideLayout261.xml"/><Relationship Id="rId68" Type="http://schemas.openxmlformats.org/officeDocument/2006/relationships/slideLayout" Target="../slideLayouts/slideLayout266.xml"/><Relationship Id="rId2" Type="http://schemas.openxmlformats.org/officeDocument/2006/relationships/slideLayout" Target="../slideLayouts/slideLayout200.xml"/><Relationship Id="rId16" Type="http://schemas.openxmlformats.org/officeDocument/2006/relationships/slideLayout" Target="../slideLayouts/slideLayout214.xml"/><Relationship Id="rId29" Type="http://schemas.openxmlformats.org/officeDocument/2006/relationships/slideLayout" Target="../slideLayouts/slideLayout227.xml"/><Relationship Id="rId11" Type="http://schemas.openxmlformats.org/officeDocument/2006/relationships/slideLayout" Target="../slideLayouts/slideLayout209.xml"/><Relationship Id="rId24" Type="http://schemas.openxmlformats.org/officeDocument/2006/relationships/slideLayout" Target="../slideLayouts/slideLayout222.xml"/><Relationship Id="rId32" Type="http://schemas.openxmlformats.org/officeDocument/2006/relationships/slideLayout" Target="../slideLayouts/slideLayout230.xml"/><Relationship Id="rId37" Type="http://schemas.openxmlformats.org/officeDocument/2006/relationships/slideLayout" Target="../slideLayouts/slideLayout235.xml"/><Relationship Id="rId40" Type="http://schemas.openxmlformats.org/officeDocument/2006/relationships/slideLayout" Target="../slideLayouts/slideLayout238.xml"/><Relationship Id="rId45" Type="http://schemas.openxmlformats.org/officeDocument/2006/relationships/slideLayout" Target="../slideLayouts/slideLayout243.xml"/><Relationship Id="rId53" Type="http://schemas.openxmlformats.org/officeDocument/2006/relationships/slideLayout" Target="../slideLayouts/slideLayout251.xml"/><Relationship Id="rId58" Type="http://schemas.openxmlformats.org/officeDocument/2006/relationships/slideLayout" Target="../slideLayouts/slideLayout256.xml"/><Relationship Id="rId66" Type="http://schemas.openxmlformats.org/officeDocument/2006/relationships/slideLayout" Target="../slideLayouts/slideLayout264.xml"/><Relationship Id="rId5" Type="http://schemas.openxmlformats.org/officeDocument/2006/relationships/slideLayout" Target="../slideLayouts/slideLayout203.xml"/><Relationship Id="rId61" Type="http://schemas.openxmlformats.org/officeDocument/2006/relationships/slideLayout" Target="../slideLayouts/slideLayout259.xml"/><Relationship Id="rId19" Type="http://schemas.openxmlformats.org/officeDocument/2006/relationships/slideLayout" Target="../slideLayouts/slideLayout217.xml"/><Relationship Id="rId14" Type="http://schemas.openxmlformats.org/officeDocument/2006/relationships/slideLayout" Target="../slideLayouts/slideLayout212.xml"/><Relationship Id="rId22" Type="http://schemas.openxmlformats.org/officeDocument/2006/relationships/slideLayout" Target="../slideLayouts/slideLayout220.xml"/><Relationship Id="rId27" Type="http://schemas.openxmlformats.org/officeDocument/2006/relationships/slideLayout" Target="../slideLayouts/slideLayout225.xml"/><Relationship Id="rId30" Type="http://schemas.openxmlformats.org/officeDocument/2006/relationships/slideLayout" Target="../slideLayouts/slideLayout228.xml"/><Relationship Id="rId35" Type="http://schemas.openxmlformats.org/officeDocument/2006/relationships/slideLayout" Target="../slideLayouts/slideLayout233.xml"/><Relationship Id="rId43" Type="http://schemas.openxmlformats.org/officeDocument/2006/relationships/slideLayout" Target="../slideLayouts/slideLayout241.xml"/><Relationship Id="rId48" Type="http://schemas.openxmlformats.org/officeDocument/2006/relationships/slideLayout" Target="../slideLayouts/slideLayout246.xml"/><Relationship Id="rId56" Type="http://schemas.openxmlformats.org/officeDocument/2006/relationships/slideLayout" Target="../slideLayouts/slideLayout254.xml"/><Relationship Id="rId64" Type="http://schemas.openxmlformats.org/officeDocument/2006/relationships/slideLayout" Target="../slideLayouts/slideLayout262.xml"/><Relationship Id="rId69" Type="http://schemas.openxmlformats.org/officeDocument/2006/relationships/slideLayout" Target="../slideLayouts/slideLayout267.xml"/><Relationship Id="rId8" Type="http://schemas.openxmlformats.org/officeDocument/2006/relationships/slideLayout" Target="../slideLayouts/slideLayout206.xml"/><Relationship Id="rId51" Type="http://schemas.openxmlformats.org/officeDocument/2006/relationships/slideLayout" Target="../slideLayouts/slideLayout249.xml"/><Relationship Id="rId72" Type="http://schemas.openxmlformats.org/officeDocument/2006/relationships/slideLayout" Target="../slideLayouts/slideLayout270.xml"/><Relationship Id="rId3" Type="http://schemas.openxmlformats.org/officeDocument/2006/relationships/slideLayout" Target="../slideLayouts/slideLayout201.xml"/><Relationship Id="rId12" Type="http://schemas.openxmlformats.org/officeDocument/2006/relationships/slideLayout" Target="../slideLayouts/slideLayout210.xml"/><Relationship Id="rId17" Type="http://schemas.openxmlformats.org/officeDocument/2006/relationships/slideLayout" Target="../slideLayouts/slideLayout215.xml"/><Relationship Id="rId25" Type="http://schemas.openxmlformats.org/officeDocument/2006/relationships/slideLayout" Target="../slideLayouts/slideLayout223.xml"/><Relationship Id="rId33" Type="http://schemas.openxmlformats.org/officeDocument/2006/relationships/slideLayout" Target="../slideLayouts/slideLayout231.xml"/><Relationship Id="rId38" Type="http://schemas.openxmlformats.org/officeDocument/2006/relationships/slideLayout" Target="../slideLayouts/slideLayout236.xml"/><Relationship Id="rId46" Type="http://schemas.openxmlformats.org/officeDocument/2006/relationships/slideLayout" Target="../slideLayouts/slideLayout244.xml"/><Relationship Id="rId59" Type="http://schemas.openxmlformats.org/officeDocument/2006/relationships/slideLayout" Target="../slideLayouts/slideLayout257.xml"/><Relationship Id="rId67" Type="http://schemas.openxmlformats.org/officeDocument/2006/relationships/slideLayout" Target="../slideLayouts/slideLayout265.xml"/><Relationship Id="rId20" Type="http://schemas.openxmlformats.org/officeDocument/2006/relationships/slideLayout" Target="../slideLayouts/slideLayout218.xml"/><Relationship Id="rId41" Type="http://schemas.openxmlformats.org/officeDocument/2006/relationships/slideLayout" Target="../slideLayouts/slideLayout239.xml"/><Relationship Id="rId54" Type="http://schemas.openxmlformats.org/officeDocument/2006/relationships/slideLayout" Target="../slideLayouts/slideLayout252.xml"/><Relationship Id="rId62" Type="http://schemas.openxmlformats.org/officeDocument/2006/relationships/slideLayout" Target="../slideLayouts/slideLayout260.xml"/><Relationship Id="rId70" Type="http://schemas.openxmlformats.org/officeDocument/2006/relationships/slideLayout" Target="../slideLayouts/slideLayout268.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5" Type="http://schemas.openxmlformats.org/officeDocument/2006/relationships/slideLayout" Target="../slideLayouts/slideLayout213.xml"/><Relationship Id="rId23" Type="http://schemas.openxmlformats.org/officeDocument/2006/relationships/slideLayout" Target="../slideLayouts/slideLayout221.xml"/><Relationship Id="rId28" Type="http://schemas.openxmlformats.org/officeDocument/2006/relationships/slideLayout" Target="../slideLayouts/slideLayout226.xml"/><Relationship Id="rId36" Type="http://schemas.openxmlformats.org/officeDocument/2006/relationships/slideLayout" Target="../slideLayouts/slideLayout234.xml"/><Relationship Id="rId49" Type="http://schemas.openxmlformats.org/officeDocument/2006/relationships/slideLayout" Target="../slideLayouts/slideLayout247.xml"/><Relationship Id="rId57" Type="http://schemas.openxmlformats.org/officeDocument/2006/relationships/slideLayout" Target="../slideLayouts/slideLayout255.xml"/><Relationship Id="rId10" Type="http://schemas.openxmlformats.org/officeDocument/2006/relationships/slideLayout" Target="../slideLayouts/slideLayout208.xml"/><Relationship Id="rId31" Type="http://schemas.openxmlformats.org/officeDocument/2006/relationships/slideLayout" Target="../slideLayouts/slideLayout229.xml"/><Relationship Id="rId44" Type="http://schemas.openxmlformats.org/officeDocument/2006/relationships/slideLayout" Target="../slideLayouts/slideLayout242.xml"/><Relationship Id="rId52" Type="http://schemas.openxmlformats.org/officeDocument/2006/relationships/slideLayout" Target="../slideLayouts/slideLayout250.xml"/><Relationship Id="rId60" Type="http://schemas.openxmlformats.org/officeDocument/2006/relationships/slideLayout" Target="../slideLayouts/slideLayout258.xml"/><Relationship Id="rId65" Type="http://schemas.openxmlformats.org/officeDocument/2006/relationships/slideLayout" Target="../slideLayouts/slideLayout263.xml"/><Relationship Id="rId73" Type="http://schemas.openxmlformats.org/officeDocument/2006/relationships/theme" Target="../theme/theme4.xml"/><Relationship Id="rId4" Type="http://schemas.openxmlformats.org/officeDocument/2006/relationships/slideLayout" Target="../slideLayouts/slideLayout202.xml"/><Relationship Id="rId9" Type="http://schemas.openxmlformats.org/officeDocument/2006/relationships/slideLayout" Target="../slideLayouts/slideLayout207.xml"/><Relationship Id="rId13" Type="http://schemas.openxmlformats.org/officeDocument/2006/relationships/slideLayout" Target="../slideLayouts/slideLayout211.xml"/><Relationship Id="rId18" Type="http://schemas.openxmlformats.org/officeDocument/2006/relationships/slideLayout" Target="../slideLayouts/slideLayout216.xml"/><Relationship Id="rId39" Type="http://schemas.openxmlformats.org/officeDocument/2006/relationships/slideLayout" Target="../slideLayouts/slideLayout237.xml"/><Relationship Id="rId34" Type="http://schemas.openxmlformats.org/officeDocument/2006/relationships/slideLayout" Target="../slideLayouts/slideLayout232.xml"/><Relationship Id="rId50" Type="http://schemas.openxmlformats.org/officeDocument/2006/relationships/slideLayout" Target="../slideLayouts/slideLayout248.xml"/><Relationship Id="rId55" Type="http://schemas.openxmlformats.org/officeDocument/2006/relationships/slideLayout" Target="../slideLayouts/slideLayout253.xml"/><Relationship Id="rId7" Type="http://schemas.openxmlformats.org/officeDocument/2006/relationships/slideLayout" Target="../slideLayouts/slideLayout205.xml"/><Relationship Id="rId71" Type="http://schemas.openxmlformats.org/officeDocument/2006/relationships/slideLayout" Target="../slideLayouts/slideLayout26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42913" y="432001"/>
            <a:ext cx="11306175" cy="1387274"/>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42900" y="2184313"/>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sz="11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8218489" y="6492240"/>
            <a:ext cx="3530600" cy="13716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3" name="Google Shape;13;p1"/>
          <p:cNvSpPr txBox="1"/>
          <p:nvPr/>
        </p:nvSpPr>
        <p:spPr>
          <a:xfrm>
            <a:off x="8218488" y="6355080"/>
            <a:ext cx="3530600" cy="13716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a:solidFill>
                  <a:schemeClr val="dk1"/>
                </a:solidFill>
              </a:rPr>
              <a:t>Februari 2021  </a:t>
            </a:r>
            <a:endParaRPr/>
          </a:p>
        </p:txBody>
      </p:sp>
      <p:sp>
        <p:nvSpPr>
          <p:cNvPr id="14" name="Google Shape;14;p1"/>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rgbClr val="000000"/>
                </a:solidFill>
                <a:latin typeface="Arial"/>
                <a:ea typeface="Arial"/>
                <a:cs typeface="Arial"/>
                <a:sym typeface="Arial"/>
              </a:rPr>
              <a:t>PwC</a:t>
            </a:r>
            <a:endParaRPr/>
          </a:p>
        </p:txBody>
      </p:sp>
      <p:sp>
        <p:nvSpPr>
          <p:cNvPr id="15" name="Google Shape;15;p1"/>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None/>
            </a:pPr>
            <a:r>
              <a:rPr lang="en-GB" sz="750">
                <a:solidFill>
                  <a:schemeClr val="dk1"/>
                </a:solidFill>
              </a:rPr>
              <a:t>Förvaltnings AB GöteborgsLokaler  </a:t>
            </a:r>
            <a:endParaRPr sz="750">
              <a:solidFill>
                <a:schemeClr val="dk1"/>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 id="2147483685" r:id="rId38"/>
    <p:sldLayoutId id="2147483686" r:id="rId39"/>
    <p:sldLayoutId id="2147483687" r:id="rId40"/>
    <p:sldLayoutId id="2147483688" r:id="rId41"/>
    <p:sldLayoutId id="2147483689" r:id="rId42"/>
    <p:sldLayoutId id="2147483690" r:id="rId43"/>
    <p:sldLayoutId id="2147483691" r:id="rId44"/>
    <p:sldLayoutId id="2147483692" r:id="rId45"/>
    <p:sldLayoutId id="2147483693" r:id="rId46"/>
    <p:sldLayoutId id="2147483694" r:id="rId47"/>
    <p:sldLayoutId id="2147483695" r:id="rId48"/>
    <p:sldLayoutId id="2147483696" r:id="rId49"/>
    <p:sldLayoutId id="2147483697" r:id="rId50"/>
    <p:sldLayoutId id="2147483698" r:id="rId51"/>
    <p:sldLayoutId id="2147483699" r:id="rId52"/>
    <p:sldLayoutId id="2147483700" r:id="rId53"/>
    <p:sldLayoutId id="2147483701" r:id="rId54"/>
    <p:sldLayoutId id="2147483702" r:id="rId55"/>
    <p:sldLayoutId id="2147483703" r:id="rId56"/>
    <p:sldLayoutId id="2147483704" r:id="rId57"/>
    <p:sldLayoutId id="2147483705" r:id="rId58"/>
    <p:sldLayoutId id="2147483706" r:id="rId59"/>
    <p:sldLayoutId id="2147483707" r:id="rId60"/>
    <p:sldLayoutId id="2147483708" r:id="rId61"/>
    <p:sldLayoutId id="2147483709" r:id="rId62"/>
    <p:sldLayoutId id="2147483710" r:id="rId63"/>
    <p:sldLayoutId id="2147483711" r:id="rId64"/>
    <p:sldLayoutId id="2147483712" r:id="rId65"/>
    <p:sldLayoutId id="2147483713" r:id="rId6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87"/>
        <p:cNvGrpSpPr/>
        <p:nvPr/>
      </p:nvGrpSpPr>
      <p:grpSpPr>
        <a:xfrm>
          <a:off x="0" y="0"/>
          <a:ext cx="0" cy="0"/>
          <a:chOff x="0" y="0"/>
          <a:chExt cx="0" cy="0"/>
        </a:xfrm>
      </p:grpSpPr>
      <p:sp>
        <p:nvSpPr>
          <p:cNvPr id="388" name="Google Shape;388;p68"/>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389" name="Google Shape;389;p68"/>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sz="1100" b="0" i="0" u="none" strike="noStrike" cap="none">
                <a:solidFill>
                  <a:schemeClr val="dk1"/>
                </a:solidFill>
                <a:latin typeface="Arial"/>
                <a:ea typeface="Arial"/>
                <a:cs typeface="Arial"/>
                <a:sym typeface="Arial"/>
              </a:defRPr>
            </a:lvl9pPr>
          </a:lstStyle>
          <a:p>
            <a:endParaRPr/>
          </a:p>
        </p:txBody>
      </p:sp>
      <p:sp>
        <p:nvSpPr>
          <p:cNvPr id="390" name="Google Shape;390;p68"/>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391" name="Google Shape;391;p68"/>
          <p:cNvSpPr txBox="1"/>
          <p:nvPr/>
        </p:nvSpPr>
        <p:spPr>
          <a:xfrm>
            <a:off x="8218488" y="6355080"/>
            <a:ext cx="3530700" cy="13710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a:solidFill>
                  <a:schemeClr val="dk1"/>
                </a:solidFill>
              </a:rPr>
              <a:t>Februari 2021  </a:t>
            </a:r>
            <a:endParaRPr/>
          </a:p>
        </p:txBody>
      </p:sp>
      <p:sp>
        <p:nvSpPr>
          <p:cNvPr id="392" name="Google Shape;392;p68"/>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rgbClr val="000000"/>
                </a:solidFill>
                <a:latin typeface="Arial"/>
                <a:ea typeface="Arial"/>
                <a:cs typeface="Arial"/>
                <a:sym typeface="Arial"/>
              </a:rPr>
              <a:t>PwC</a:t>
            </a:r>
            <a:endParaRPr/>
          </a:p>
        </p:txBody>
      </p:sp>
      <p:sp>
        <p:nvSpPr>
          <p:cNvPr id="393" name="Google Shape;393;p68"/>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a:t>Förvaltnings AB GöteborgsLokaler </a:t>
            </a:r>
            <a:endParaRPr b="1">
              <a:solidFill>
                <a:schemeClr val="dk1"/>
              </a:solidFill>
              <a:highlight>
                <a:srgbClr val="FFFF00"/>
              </a:highlight>
            </a:endParaRPr>
          </a:p>
        </p:txBody>
      </p:sp>
    </p:spTree>
  </p:cSld>
  <p:clrMap bg1="lt1" tx1="dk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 id="2147483731" r:id="rId18"/>
    <p:sldLayoutId id="2147483732" r:id="rId19"/>
    <p:sldLayoutId id="2147483733" r:id="rId20"/>
    <p:sldLayoutId id="2147483734" r:id="rId21"/>
    <p:sldLayoutId id="2147483735" r:id="rId22"/>
    <p:sldLayoutId id="2147483736" r:id="rId23"/>
    <p:sldLayoutId id="2147483737" r:id="rId24"/>
    <p:sldLayoutId id="2147483738" r:id="rId25"/>
    <p:sldLayoutId id="2147483739" r:id="rId26"/>
    <p:sldLayoutId id="2147483740" r:id="rId27"/>
    <p:sldLayoutId id="2147483741" r:id="rId28"/>
    <p:sldLayoutId id="2147483742" r:id="rId29"/>
    <p:sldLayoutId id="2147483743" r:id="rId30"/>
    <p:sldLayoutId id="2147483744" r:id="rId31"/>
    <p:sldLayoutId id="2147483745" r:id="rId32"/>
    <p:sldLayoutId id="2147483746" r:id="rId33"/>
    <p:sldLayoutId id="2147483747" r:id="rId34"/>
    <p:sldLayoutId id="2147483748" r:id="rId35"/>
    <p:sldLayoutId id="2147483749" r:id="rId36"/>
    <p:sldLayoutId id="2147483750" r:id="rId37"/>
    <p:sldLayoutId id="2147483751" r:id="rId38"/>
    <p:sldLayoutId id="2147483752" r:id="rId39"/>
    <p:sldLayoutId id="2147483753" r:id="rId40"/>
    <p:sldLayoutId id="2147483754" r:id="rId41"/>
    <p:sldLayoutId id="2147483755" r:id="rId42"/>
    <p:sldLayoutId id="2147483756" r:id="rId43"/>
    <p:sldLayoutId id="2147483757" r:id="rId44"/>
    <p:sldLayoutId id="2147483758" r:id="rId45"/>
    <p:sldLayoutId id="2147483759" r:id="rId46"/>
    <p:sldLayoutId id="2147483760" r:id="rId47"/>
    <p:sldLayoutId id="2147483761" r:id="rId48"/>
    <p:sldLayoutId id="2147483762" r:id="rId49"/>
    <p:sldLayoutId id="2147483763" r:id="rId50"/>
    <p:sldLayoutId id="2147483764" r:id="rId51"/>
    <p:sldLayoutId id="2147483765" r:id="rId52"/>
    <p:sldLayoutId id="2147483766" r:id="rId53"/>
    <p:sldLayoutId id="2147483767" r:id="rId54"/>
    <p:sldLayoutId id="2147483768" r:id="rId55"/>
    <p:sldLayoutId id="2147483769" r:id="rId56"/>
    <p:sldLayoutId id="2147483770" r:id="rId57"/>
    <p:sldLayoutId id="2147483771" r:id="rId58"/>
    <p:sldLayoutId id="2147483772" r:id="rId59"/>
    <p:sldLayoutId id="2147483773" r:id="rId60"/>
    <p:sldLayoutId id="2147483774" r:id="rId61"/>
    <p:sldLayoutId id="2147483775" r:id="rId62"/>
    <p:sldLayoutId id="2147483776" r:id="rId63"/>
    <p:sldLayoutId id="2147483777" r:id="rId64"/>
    <p:sldLayoutId id="2147483778" r:id="rId65"/>
    <p:sldLayoutId id="2147483779" r:id="rId6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63"/>
        <p:cNvGrpSpPr/>
        <p:nvPr/>
      </p:nvGrpSpPr>
      <p:grpSpPr>
        <a:xfrm>
          <a:off x="0" y="0"/>
          <a:ext cx="0" cy="0"/>
          <a:chOff x="0" y="0"/>
          <a:chExt cx="0" cy="0"/>
        </a:xfrm>
      </p:grpSpPr>
      <p:sp>
        <p:nvSpPr>
          <p:cNvPr id="764" name="Google Shape;764;p135"/>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765" name="Google Shape;765;p135"/>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330200" algn="l" rtl="0">
              <a:lnSpc>
                <a:spcPct val="100000"/>
              </a:lnSpc>
              <a:spcBef>
                <a:spcPts val="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1pPr>
            <a:lvl2pPr marL="914400" marR="0" lvl="1"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marR="0" lvl="2"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3pPr>
            <a:lvl4pPr marL="1828800" marR="0" lvl="3"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6pPr>
            <a:lvl7pPr marL="3200400" marR="0" lvl="6"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7pPr>
            <a:lvl8pPr marL="3657600" marR="0" lvl="7" indent="-330200" algn="l" rtl="0">
              <a:lnSpc>
                <a:spcPct val="100000"/>
              </a:lnSpc>
              <a:spcBef>
                <a:spcPts val="6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8pPr>
            <a:lvl9pPr marL="4114800" marR="0" lvl="8" indent="-330200" algn="l" rtl="0">
              <a:lnSpc>
                <a:spcPct val="100000"/>
              </a:lnSpc>
              <a:spcBef>
                <a:spcPts val="600"/>
              </a:spcBef>
              <a:spcAft>
                <a:spcPts val="600"/>
              </a:spcAft>
              <a:buClr>
                <a:schemeClr val="dk1"/>
              </a:buClr>
              <a:buSzPts val="1600"/>
              <a:buFont typeface="Arial"/>
              <a:buChar char="•"/>
              <a:defRPr sz="1600" b="0" i="0" u="none" strike="noStrike" cap="none">
                <a:solidFill>
                  <a:schemeClr val="dk1"/>
                </a:solidFill>
                <a:latin typeface="Arial"/>
                <a:ea typeface="Arial"/>
                <a:cs typeface="Arial"/>
                <a:sym typeface="Arial"/>
              </a:defRPr>
            </a:lvl9pPr>
          </a:lstStyle>
          <a:p>
            <a:endParaRPr/>
          </a:p>
        </p:txBody>
      </p:sp>
      <p:sp>
        <p:nvSpPr>
          <p:cNvPr id="766" name="Google Shape;766;p135"/>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767" name="Google Shape;767;p135"/>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chemeClr val="dk1"/>
                </a:solidFill>
                <a:latin typeface="Arial"/>
                <a:ea typeface="Arial"/>
                <a:cs typeface="Arial"/>
                <a:sym typeface="Arial"/>
              </a:rPr>
              <a:t>PwC</a:t>
            </a:r>
            <a:endParaRPr/>
          </a:p>
        </p:txBody>
      </p:sp>
      <p:sp>
        <p:nvSpPr>
          <p:cNvPr id="768" name="Google Shape;768;p135"/>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None/>
            </a:pPr>
            <a:r>
              <a:rPr lang="en-GB" sz="750">
                <a:solidFill>
                  <a:schemeClr val="dk1"/>
                </a:solidFill>
              </a:rPr>
              <a:t>Förvaltnings AB GöteborgsLokaler </a:t>
            </a:r>
            <a:endParaRPr sz="750">
              <a:solidFill>
                <a:schemeClr val="dk1"/>
              </a:solidFill>
            </a:endParaRPr>
          </a:p>
        </p:txBody>
      </p:sp>
      <p:sp>
        <p:nvSpPr>
          <p:cNvPr id="769" name="Google Shape;769;p135"/>
          <p:cNvSpPr txBox="1"/>
          <p:nvPr/>
        </p:nvSpPr>
        <p:spPr>
          <a:xfrm>
            <a:off x="8218488" y="6355080"/>
            <a:ext cx="3530700" cy="13710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a:solidFill>
                  <a:schemeClr val="dk1"/>
                </a:solidFill>
              </a:rPr>
              <a:t>Februari 2021 </a:t>
            </a:r>
            <a:endParaRPr/>
          </a:p>
        </p:txBody>
      </p:sp>
    </p:spTree>
  </p:cSld>
  <p:clrMap bg1="lt1" tx1="dk1" bg2="dk2" tx2="lt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 id="2147483796" r:id="rId17"/>
    <p:sldLayoutId id="2147483797" r:id="rId18"/>
    <p:sldLayoutId id="2147483798" r:id="rId19"/>
    <p:sldLayoutId id="2147483799" r:id="rId20"/>
    <p:sldLayoutId id="2147483800" r:id="rId21"/>
    <p:sldLayoutId id="2147483801" r:id="rId22"/>
    <p:sldLayoutId id="2147483802" r:id="rId23"/>
    <p:sldLayoutId id="2147483803" r:id="rId24"/>
    <p:sldLayoutId id="2147483804" r:id="rId25"/>
    <p:sldLayoutId id="2147483805" r:id="rId26"/>
    <p:sldLayoutId id="2147483806" r:id="rId27"/>
    <p:sldLayoutId id="2147483807" r:id="rId28"/>
    <p:sldLayoutId id="2147483808" r:id="rId29"/>
    <p:sldLayoutId id="2147483809" r:id="rId30"/>
    <p:sldLayoutId id="2147483810" r:id="rId31"/>
    <p:sldLayoutId id="2147483811" r:id="rId32"/>
    <p:sldLayoutId id="2147483812" r:id="rId33"/>
    <p:sldLayoutId id="2147483813" r:id="rId34"/>
    <p:sldLayoutId id="2147483814" r:id="rId35"/>
    <p:sldLayoutId id="2147483815" r:id="rId36"/>
    <p:sldLayoutId id="2147483816" r:id="rId37"/>
    <p:sldLayoutId id="2147483817" r:id="rId38"/>
    <p:sldLayoutId id="2147483818" r:id="rId39"/>
    <p:sldLayoutId id="2147483819" r:id="rId40"/>
    <p:sldLayoutId id="2147483820" r:id="rId41"/>
    <p:sldLayoutId id="2147483821" r:id="rId42"/>
    <p:sldLayoutId id="2147483822" r:id="rId43"/>
    <p:sldLayoutId id="2147483823" r:id="rId44"/>
    <p:sldLayoutId id="2147483824" r:id="rId45"/>
    <p:sldLayoutId id="2147483825" r:id="rId46"/>
    <p:sldLayoutId id="2147483826" r:id="rId47"/>
    <p:sldLayoutId id="2147483827" r:id="rId48"/>
    <p:sldLayoutId id="2147483828" r:id="rId49"/>
    <p:sldLayoutId id="2147483829" r:id="rId50"/>
    <p:sldLayoutId id="2147483830" r:id="rId51"/>
    <p:sldLayoutId id="2147483831" r:id="rId52"/>
    <p:sldLayoutId id="2147483832" r:id="rId53"/>
    <p:sldLayoutId id="2147483833" r:id="rId54"/>
    <p:sldLayoutId id="2147483834" r:id="rId55"/>
    <p:sldLayoutId id="2147483835" r:id="rId56"/>
    <p:sldLayoutId id="2147483836" r:id="rId57"/>
    <p:sldLayoutId id="2147483837" r:id="rId58"/>
    <p:sldLayoutId id="2147483838" r:id="rId59"/>
    <p:sldLayoutId id="2147483839" r:id="rId60"/>
    <p:sldLayoutId id="2147483840" r:id="rId61"/>
    <p:sldLayoutId id="2147483841" r:id="rId62"/>
    <p:sldLayoutId id="2147483842" r:id="rId63"/>
    <p:sldLayoutId id="2147483843" r:id="rId64"/>
    <p:sldLayoutId id="2147483844" r:id="rId65"/>
    <p:sldLayoutId id="2147483845" r:id="rId6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42"/>
        <p:cNvGrpSpPr/>
        <p:nvPr/>
      </p:nvGrpSpPr>
      <p:grpSpPr>
        <a:xfrm>
          <a:off x="0" y="0"/>
          <a:ext cx="0" cy="0"/>
          <a:chOff x="0" y="0"/>
          <a:chExt cx="0" cy="0"/>
        </a:xfrm>
      </p:grpSpPr>
      <p:sp>
        <p:nvSpPr>
          <p:cNvPr id="1143" name="Google Shape;1143;p202"/>
          <p:cNvSpPr txBox="1">
            <a:spLocks noGrp="1"/>
          </p:cNvSpPr>
          <p:nvPr>
            <p:ph type="title"/>
          </p:nvPr>
        </p:nvSpPr>
        <p:spPr>
          <a:xfrm>
            <a:off x="442913" y="432001"/>
            <a:ext cx="11306100" cy="1387200"/>
          </a:xfrm>
          <a:prstGeom prst="rect">
            <a:avLst/>
          </a:prstGeom>
          <a:noFill/>
          <a:ln>
            <a:noFill/>
          </a:ln>
        </p:spPr>
        <p:txBody>
          <a:bodyPr spcFirstLastPara="1" wrap="square" lIns="0" tIns="0" rIns="0" bIns="0" anchor="t" anchorCtr="0">
            <a:noAutofit/>
          </a:bodyPr>
          <a:lstStyle>
            <a:lvl1pPr marR="0" lvl="0" algn="l" rtl="0">
              <a:lnSpc>
                <a:spcPct val="85000"/>
              </a:lnSpc>
              <a:spcBef>
                <a:spcPts val="0"/>
              </a:spcBef>
              <a:spcAft>
                <a:spcPts val="0"/>
              </a:spcAft>
              <a:buClr>
                <a:schemeClr val="dk1"/>
              </a:buClr>
              <a:buSzPts val="3200"/>
              <a:buFont typeface="Georgia"/>
              <a:buNone/>
              <a:defRPr sz="3200" b="0" i="0" u="none" strike="noStrike" cap="none">
                <a:solidFill>
                  <a:schemeClr val="dk1"/>
                </a:solidFill>
                <a:latin typeface="Georgia"/>
                <a:ea typeface="Georgia"/>
                <a:cs typeface="Georgia"/>
                <a:sym typeface="Georgi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44" name="Google Shape;1144;p202"/>
          <p:cNvSpPr txBox="1">
            <a:spLocks noGrp="1"/>
          </p:cNvSpPr>
          <p:nvPr>
            <p:ph type="body" idx="1"/>
          </p:nvPr>
        </p:nvSpPr>
        <p:spPr>
          <a:xfrm>
            <a:off x="442913" y="2103438"/>
            <a:ext cx="11306100" cy="4068900"/>
          </a:xfrm>
          <a:prstGeom prst="rect">
            <a:avLst/>
          </a:prstGeom>
          <a:noFill/>
          <a:ln>
            <a:noFill/>
          </a:ln>
        </p:spPr>
        <p:txBody>
          <a:bodyPr spcFirstLastPara="1" wrap="square" lIns="0" tIns="0" rIns="0" bIns="0" anchor="t" anchorCtr="0">
            <a:noAutofit/>
          </a:bodyPr>
          <a:lstStyle>
            <a:lvl1pPr marL="457200" marR="0" lvl="0" indent="-298450" algn="l" rtl="0">
              <a:lnSpc>
                <a:spcPct val="100000"/>
              </a:lnSpc>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6pPr>
            <a:lvl7pPr marL="3200400" marR="0" lvl="6"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7pPr>
            <a:lvl8pPr marL="3657600" marR="0" lvl="7" indent="-298450" algn="l" rtl="0">
              <a:lnSpc>
                <a:spcPct val="100000"/>
              </a:lnSpc>
              <a:spcBef>
                <a:spcPts val="6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8pPr>
            <a:lvl9pPr marL="4114800" marR="0" lvl="8" indent="-298450" algn="l" rtl="0">
              <a:lnSpc>
                <a:spcPct val="100000"/>
              </a:lnSpc>
              <a:spcBef>
                <a:spcPts val="600"/>
              </a:spcBef>
              <a:spcAft>
                <a:spcPts val="600"/>
              </a:spcAft>
              <a:buClr>
                <a:schemeClr val="dk1"/>
              </a:buClr>
              <a:buSzPts val="1100"/>
              <a:buFont typeface="Arial"/>
              <a:buChar char="•"/>
              <a:defRPr sz="1100" b="0" i="0" u="none" strike="noStrike" cap="none">
                <a:solidFill>
                  <a:schemeClr val="dk1"/>
                </a:solidFill>
                <a:latin typeface="Arial"/>
                <a:ea typeface="Arial"/>
                <a:cs typeface="Arial"/>
                <a:sym typeface="Arial"/>
              </a:defRPr>
            </a:lvl9pPr>
          </a:lstStyle>
          <a:p>
            <a:endParaRPr/>
          </a:p>
        </p:txBody>
      </p:sp>
      <p:sp>
        <p:nvSpPr>
          <p:cNvPr id="1145" name="Google Shape;1145;p202"/>
          <p:cNvSpPr txBox="1">
            <a:spLocks noGrp="1"/>
          </p:cNvSpPr>
          <p:nvPr>
            <p:ph type="sldNum" idx="12"/>
          </p:nvPr>
        </p:nvSpPr>
        <p:spPr>
          <a:xfrm>
            <a:off x="8218489" y="6492240"/>
            <a:ext cx="3530700" cy="137100"/>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750" b="0" i="0" u="none" strike="noStrike" cap="none">
                <a:solidFill>
                  <a:schemeClr val="dk1"/>
                </a:solidFill>
                <a:latin typeface="Arial"/>
                <a:ea typeface="Arial"/>
                <a:cs typeface="Arial"/>
                <a:sym typeface="Arial"/>
              </a:defRPr>
            </a:lvl1pPr>
            <a:lvl2pPr marL="0" marR="0" lvl="1" indent="0" algn="r" rtl="0">
              <a:spcBef>
                <a:spcPts val="0"/>
              </a:spcBef>
              <a:buNone/>
              <a:defRPr sz="750" b="0" i="0" u="none" strike="noStrike" cap="none">
                <a:solidFill>
                  <a:schemeClr val="dk1"/>
                </a:solidFill>
                <a:latin typeface="Arial"/>
                <a:ea typeface="Arial"/>
                <a:cs typeface="Arial"/>
                <a:sym typeface="Arial"/>
              </a:defRPr>
            </a:lvl2pPr>
            <a:lvl3pPr marL="0" marR="0" lvl="2" indent="0" algn="r" rtl="0">
              <a:spcBef>
                <a:spcPts val="0"/>
              </a:spcBef>
              <a:buNone/>
              <a:defRPr sz="750" b="0" i="0" u="none" strike="noStrike" cap="none">
                <a:solidFill>
                  <a:schemeClr val="dk1"/>
                </a:solidFill>
                <a:latin typeface="Arial"/>
                <a:ea typeface="Arial"/>
                <a:cs typeface="Arial"/>
                <a:sym typeface="Arial"/>
              </a:defRPr>
            </a:lvl3pPr>
            <a:lvl4pPr marL="0" marR="0" lvl="3" indent="0" algn="r" rtl="0">
              <a:spcBef>
                <a:spcPts val="0"/>
              </a:spcBef>
              <a:buNone/>
              <a:defRPr sz="750" b="0" i="0" u="none" strike="noStrike" cap="none">
                <a:solidFill>
                  <a:schemeClr val="dk1"/>
                </a:solidFill>
                <a:latin typeface="Arial"/>
                <a:ea typeface="Arial"/>
                <a:cs typeface="Arial"/>
                <a:sym typeface="Arial"/>
              </a:defRPr>
            </a:lvl4pPr>
            <a:lvl5pPr marL="0" marR="0" lvl="4" indent="0" algn="r" rtl="0">
              <a:spcBef>
                <a:spcPts val="0"/>
              </a:spcBef>
              <a:buNone/>
              <a:defRPr sz="750" b="0" i="0" u="none" strike="noStrike" cap="none">
                <a:solidFill>
                  <a:schemeClr val="dk1"/>
                </a:solidFill>
                <a:latin typeface="Arial"/>
                <a:ea typeface="Arial"/>
                <a:cs typeface="Arial"/>
                <a:sym typeface="Arial"/>
              </a:defRPr>
            </a:lvl5pPr>
            <a:lvl6pPr marL="0" marR="0" lvl="5" indent="0" algn="r" rtl="0">
              <a:spcBef>
                <a:spcPts val="0"/>
              </a:spcBef>
              <a:buNone/>
              <a:defRPr sz="750" b="0" i="0" u="none" strike="noStrike" cap="none">
                <a:solidFill>
                  <a:schemeClr val="dk1"/>
                </a:solidFill>
                <a:latin typeface="Arial"/>
                <a:ea typeface="Arial"/>
                <a:cs typeface="Arial"/>
                <a:sym typeface="Arial"/>
              </a:defRPr>
            </a:lvl6pPr>
            <a:lvl7pPr marL="0" marR="0" lvl="6" indent="0" algn="r" rtl="0">
              <a:spcBef>
                <a:spcPts val="0"/>
              </a:spcBef>
              <a:buNone/>
              <a:defRPr sz="750" b="0" i="0" u="none" strike="noStrike" cap="none">
                <a:solidFill>
                  <a:schemeClr val="dk1"/>
                </a:solidFill>
                <a:latin typeface="Arial"/>
                <a:ea typeface="Arial"/>
                <a:cs typeface="Arial"/>
                <a:sym typeface="Arial"/>
              </a:defRPr>
            </a:lvl7pPr>
            <a:lvl8pPr marL="0" marR="0" lvl="7" indent="0" algn="r" rtl="0">
              <a:spcBef>
                <a:spcPts val="0"/>
              </a:spcBef>
              <a:buNone/>
              <a:defRPr sz="750" b="0" i="0" u="none" strike="noStrike" cap="none">
                <a:solidFill>
                  <a:schemeClr val="dk1"/>
                </a:solidFill>
                <a:latin typeface="Arial"/>
                <a:ea typeface="Arial"/>
                <a:cs typeface="Arial"/>
                <a:sym typeface="Arial"/>
              </a:defRPr>
            </a:lvl8pPr>
            <a:lvl9pPr marL="0" marR="0" lvl="8" indent="0" algn="r" rtl="0">
              <a:spcBef>
                <a:spcPts val="0"/>
              </a:spcBef>
              <a:buNone/>
              <a:defRPr sz="75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
        <p:nvSpPr>
          <p:cNvPr id="1146" name="Google Shape;1146;p202"/>
          <p:cNvSpPr txBox="1"/>
          <p:nvPr/>
        </p:nvSpPr>
        <p:spPr>
          <a:xfrm>
            <a:off x="8218488" y="6355080"/>
            <a:ext cx="3530700" cy="13710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None/>
            </a:pPr>
            <a:r>
              <a:rPr lang="en-GB" sz="750">
                <a:solidFill>
                  <a:schemeClr val="dk1"/>
                </a:solidFill>
              </a:rPr>
              <a:t>April 2019 </a:t>
            </a:r>
            <a:endParaRPr/>
          </a:p>
        </p:txBody>
      </p:sp>
      <p:sp>
        <p:nvSpPr>
          <p:cNvPr id="1147" name="Google Shape;1147;p202"/>
          <p:cNvSpPr txBox="1"/>
          <p:nvPr/>
        </p:nvSpPr>
        <p:spPr>
          <a:xfrm>
            <a:off x="442913" y="649224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b="0" i="0" u="none" strike="noStrike" cap="none">
                <a:solidFill>
                  <a:srgbClr val="000000"/>
                </a:solidFill>
                <a:latin typeface="Arial"/>
                <a:ea typeface="Arial"/>
                <a:cs typeface="Arial"/>
                <a:sym typeface="Arial"/>
              </a:rPr>
              <a:t>PwC</a:t>
            </a:r>
            <a:endParaRPr/>
          </a:p>
        </p:txBody>
      </p:sp>
      <p:sp>
        <p:nvSpPr>
          <p:cNvPr id="1148" name="Google Shape;1148;p202"/>
          <p:cNvSpPr txBox="1"/>
          <p:nvPr/>
        </p:nvSpPr>
        <p:spPr>
          <a:xfrm>
            <a:off x="442913" y="6355080"/>
            <a:ext cx="5473800" cy="137100"/>
          </a:xfrm>
          <a:prstGeom prst="rect">
            <a:avLst/>
          </a:prstGeom>
          <a:noFill/>
          <a:ln>
            <a:noFill/>
          </a:ln>
        </p:spPr>
        <p:txBody>
          <a:bodyPr spcFirstLastPara="1" wrap="square" lIns="0" tIns="0" rIns="0" bIns="0" anchor="b" anchorCtr="0">
            <a:noAutofit/>
          </a:bodyPr>
          <a:lstStyle/>
          <a:p>
            <a:pPr marL="0" marR="0" lvl="0" indent="0" algn="l" rtl="0">
              <a:spcBef>
                <a:spcPts val="0"/>
              </a:spcBef>
              <a:spcAft>
                <a:spcPts val="0"/>
              </a:spcAft>
              <a:buNone/>
            </a:pPr>
            <a:r>
              <a:rPr lang="en-GB" sz="750"/>
              <a:t>BOLAG X   </a:t>
            </a:r>
            <a:r>
              <a:rPr lang="en-GB" sz="750" b="1" i="0" u="none" strike="noStrike" cap="none">
                <a:solidFill>
                  <a:schemeClr val="dk1"/>
                </a:solidFill>
                <a:highlight>
                  <a:srgbClr val="FFFF00"/>
                </a:highlight>
              </a:rPr>
              <a:t>[Ä</a:t>
            </a:r>
            <a:r>
              <a:rPr lang="en-GB" sz="750" b="1">
                <a:solidFill>
                  <a:schemeClr val="dk1"/>
                </a:solidFill>
                <a:highlight>
                  <a:srgbClr val="FFFF00"/>
                </a:highlight>
              </a:rPr>
              <a:t>ndra BOLAG och DATUM </a:t>
            </a:r>
            <a:r>
              <a:rPr lang="en-GB" sz="750" b="1" i="0" u="none" strike="noStrike" cap="none">
                <a:solidFill>
                  <a:schemeClr val="dk1"/>
                </a:solidFill>
                <a:highlight>
                  <a:srgbClr val="FFFF00"/>
                </a:highlight>
              </a:rPr>
              <a:t>under View &gt; Master </a:t>
            </a:r>
            <a:r>
              <a:rPr lang="en-GB" sz="750" b="1">
                <a:solidFill>
                  <a:schemeClr val="dk1"/>
                </a:solidFill>
                <a:highlight>
                  <a:srgbClr val="FFFF00"/>
                </a:highlight>
              </a:rPr>
              <a:t>&gt; Scrolla till översta miniatyr-mastersidan</a:t>
            </a:r>
            <a:r>
              <a:rPr lang="en-GB" sz="750" b="1" i="0" u="none" strike="noStrike" cap="none">
                <a:solidFill>
                  <a:schemeClr val="dk1"/>
                </a:solidFill>
                <a:highlight>
                  <a:srgbClr val="FFFF00"/>
                </a:highlight>
              </a:rPr>
              <a:t>]</a:t>
            </a:r>
            <a:endParaRPr b="1">
              <a:solidFill>
                <a:schemeClr val="dk1"/>
              </a:solidFill>
              <a:highlight>
                <a:srgbClr val="FFFF00"/>
              </a:highlight>
            </a:endParaRPr>
          </a:p>
        </p:txBody>
      </p:sp>
    </p:spTree>
  </p:cSld>
  <p:clrMap bg1="lt1" tx1="dk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 id="2147483861" r:id="rId16"/>
    <p:sldLayoutId id="2147483862" r:id="rId17"/>
    <p:sldLayoutId id="2147483863" r:id="rId18"/>
    <p:sldLayoutId id="2147483864" r:id="rId19"/>
    <p:sldLayoutId id="2147483865" r:id="rId20"/>
    <p:sldLayoutId id="2147483866" r:id="rId21"/>
    <p:sldLayoutId id="2147483867" r:id="rId22"/>
    <p:sldLayoutId id="2147483868" r:id="rId23"/>
    <p:sldLayoutId id="2147483869" r:id="rId24"/>
    <p:sldLayoutId id="2147483870" r:id="rId25"/>
    <p:sldLayoutId id="2147483871" r:id="rId26"/>
    <p:sldLayoutId id="2147483872" r:id="rId27"/>
    <p:sldLayoutId id="2147483873" r:id="rId28"/>
    <p:sldLayoutId id="2147483874" r:id="rId29"/>
    <p:sldLayoutId id="2147483875" r:id="rId30"/>
    <p:sldLayoutId id="2147483876" r:id="rId31"/>
    <p:sldLayoutId id="2147483877" r:id="rId32"/>
    <p:sldLayoutId id="2147483878" r:id="rId33"/>
    <p:sldLayoutId id="2147483879" r:id="rId34"/>
    <p:sldLayoutId id="2147483880" r:id="rId35"/>
    <p:sldLayoutId id="2147483881" r:id="rId36"/>
    <p:sldLayoutId id="2147483882" r:id="rId37"/>
    <p:sldLayoutId id="2147483883" r:id="rId38"/>
    <p:sldLayoutId id="2147483884" r:id="rId39"/>
    <p:sldLayoutId id="2147483885" r:id="rId40"/>
    <p:sldLayoutId id="2147483886" r:id="rId41"/>
    <p:sldLayoutId id="2147483887" r:id="rId42"/>
    <p:sldLayoutId id="2147483888" r:id="rId43"/>
    <p:sldLayoutId id="2147483889" r:id="rId44"/>
    <p:sldLayoutId id="2147483890" r:id="rId45"/>
    <p:sldLayoutId id="2147483891" r:id="rId46"/>
    <p:sldLayoutId id="2147483892" r:id="rId47"/>
    <p:sldLayoutId id="2147483893" r:id="rId48"/>
    <p:sldLayoutId id="2147483894" r:id="rId49"/>
    <p:sldLayoutId id="2147483895" r:id="rId50"/>
    <p:sldLayoutId id="2147483896" r:id="rId51"/>
    <p:sldLayoutId id="2147483897" r:id="rId52"/>
    <p:sldLayoutId id="2147483898" r:id="rId53"/>
    <p:sldLayoutId id="2147483899" r:id="rId54"/>
    <p:sldLayoutId id="2147483900" r:id="rId55"/>
    <p:sldLayoutId id="2147483901" r:id="rId56"/>
    <p:sldLayoutId id="2147483902" r:id="rId57"/>
    <p:sldLayoutId id="2147483903" r:id="rId58"/>
    <p:sldLayoutId id="2147483904" r:id="rId59"/>
    <p:sldLayoutId id="2147483905" r:id="rId60"/>
    <p:sldLayoutId id="2147483906" r:id="rId61"/>
    <p:sldLayoutId id="2147483907" r:id="rId62"/>
    <p:sldLayoutId id="2147483908" r:id="rId63"/>
    <p:sldLayoutId id="2147483909" r:id="rId64"/>
    <p:sldLayoutId id="2147483910" r:id="rId65"/>
    <p:sldLayoutId id="2147483911" r:id="rId66"/>
    <p:sldLayoutId id="2147483912" r:id="rId67"/>
    <p:sldLayoutId id="2147483913" r:id="rId68"/>
    <p:sldLayoutId id="2147483914" r:id="rId69"/>
    <p:sldLayoutId id="2147483915" r:id="rId70"/>
    <p:sldLayoutId id="2147483916" r:id="rId71"/>
    <p:sldLayoutId id="2147483917" r:id="rId7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3840">
          <p15:clr>
            <a:srgbClr val="F26B43"/>
          </p15:clr>
        </p15:guide>
        <p15:guide id="2" pos="279">
          <p15:clr>
            <a:srgbClr val="F26B43"/>
          </p15:clr>
        </p15:guide>
        <p15:guide id="3" pos="7401">
          <p15:clr>
            <a:srgbClr val="F26B43"/>
          </p15:clr>
        </p15:guide>
        <p15:guide id="4" pos="3953">
          <p15:clr>
            <a:srgbClr val="F26B43"/>
          </p15:clr>
        </p15:guide>
        <p15:guide id="5" pos="3727">
          <p15:clr>
            <a:srgbClr val="F26B43"/>
          </p15:clr>
        </p15:guide>
        <p15:guide id="6" orient="horz" pos="3888">
          <p15:clr>
            <a:srgbClr val="F26B43"/>
          </p15:clr>
        </p15:guide>
        <p15:guide id="7" pos="2726">
          <p15:clr>
            <a:srgbClr val="F26B43"/>
          </p15:clr>
        </p15:guide>
        <p15:guide id="8" pos="2502">
          <p15:clr>
            <a:srgbClr val="F26B43"/>
          </p15:clr>
        </p15:guide>
        <p15:guide id="9" pos="4952">
          <p15:clr>
            <a:srgbClr val="F26B43"/>
          </p15:clr>
        </p15:guide>
        <p15:guide id="10" pos="5177">
          <p15:clr>
            <a:srgbClr val="F26B43"/>
          </p15:clr>
        </p15:guide>
        <p15:guide id="11" orient="horz" pos="2160">
          <p15:clr>
            <a:srgbClr val="F26B43"/>
          </p15:clr>
        </p15:guide>
        <p15:guide id="12" orient="horz" pos="1325">
          <p15:clr>
            <a:srgbClr val="F26B43"/>
          </p15:clr>
        </p15:guide>
        <p15:guide id="13" orient="horz" pos="1146">
          <p15:clr>
            <a:srgbClr val="F26B43"/>
          </p15:clr>
        </p15:guide>
        <p15:guide id="14" orient="horz" pos="27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0.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9.xml"/></Relationships>
</file>

<file path=ppt/slides/_rels/slide2.xml.rels><?xml version="1.0" encoding="UTF-8" standalone="yes"?>
<Relationships xmlns="http://schemas.openxmlformats.org/package/2006/relationships"><Relationship Id="rId3" Type="http://schemas.openxmlformats.org/officeDocument/2006/relationships/hyperlink" Target="mailto:karin.olsson@pwc.com" TargetMode="External"/><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1570"/>
        <p:cNvGrpSpPr/>
        <p:nvPr/>
      </p:nvGrpSpPr>
      <p:grpSpPr>
        <a:xfrm>
          <a:off x="0" y="0"/>
          <a:ext cx="0" cy="0"/>
          <a:chOff x="0" y="0"/>
          <a:chExt cx="0" cy="0"/>
        </a:xfrm>
      </p:grpSpPr>
      <p:pic>
        <p:nvPicPr>
          <p:cNvPr id="1571" name="Google Shape;1571;p275"/>
          <p:cNvPicPr preferRelativeResize="0"/>
          <p:nvPr/>
        </p:nvPicPr>
        <p:blipFill rotWithShape="1">
          <a:blip r:embed="rId3">
            <a:alphaModFix/>
          </a:blip>
          <a:srcRect r="38241" b="57907"/>
          <a:stretch/>
        </p:blipFill>
        <p:spPr>
          <a:xfrm>
            <a:off x="0" y="50"/>
            <a:ext cx="5722800" cy="6858000"/>
          </a:xfrm>
          <a:prstGeom prst="rect">
            <a:avLst/>
          </a:prstGeom>
          <a:noFill/>
          <a:ln>
            <a:noFill/>
          </a:ln>
        </p:spPr>
      </p:pic>
      <p:sp>
        <p:nvSpPr>
          <p:cNvPr id="1572" name="Google Shape;1572;p275"/>
          <p:cNvSpPr txBox="1">
            <a:spLocks noGrp="1"/>
          </p:cNvSpPr>
          <p:nvPr>
            <p:ph type="ctrTitle"/>
          </p:nvPr>
        </p:nvSpPr>
        <p:spPr>
          <a:xfrm>
            <a:off x="442900" y="733425"/>
            <a:ext cx="5055000" cy="2651700"/>
          </a:xfrm>
          <a:prstGeom prst="rect">
            <a:avLst/>
          </a:prstGeom>
        </p:spPr>
        <p:txBody>
          <a:bodyPr spcFirstLastPara="1" wrap="square" lIns="0" tIns="0" rIns="0" bIns="0" anchor="b" anchorCtr="0">
            <a:noAutofit/>
          </a:bodyPr>
          <a:lstStyle/>
          <a:p>
            <a:pPr marL="0" lvl="0" indent="0" algn="l" rtl="0">
              <a:spcBef>
                <a:spcPts val="0"/>
              </a:spcBef>
              <a:spcAft>
                <a:spcPts val="0"/>
              </a:spcAft>
              <a:buClr>
                <a:schemeClr val="dk1"/>
              </a:buClr>
              <a:buSzPts val="1100"/>
              <a:buFont typeface="Arial"/>
              <a:buNone/>
            </a:pPr>
            <a:r>
              <a:rPr lang="en-GB" sz="4500"/>
              <a:t>Förvaltnings AB GöteborgsLokaler </a:t>
            </a:r>
            <a:endParaRPr sz="4500"/>
          </a:p>
          <a:p>
            <a:pPr marL="0" lvl="0" indent="0" algn="l" rtl="0">
              <a:spcBef>
                <a:spcPts val="0"/>
              </a:spcBef>
              <a:spcAft>
                <a:spcPts val="0"/>
              </a:spcAft>
              <a:buClr>
                <a:schemeClr val="dk1"/>
              </a:buClr>
              <a:buSzPts val="1100"/>
              <a:buFont typeface="Arial"/>
              <a:buNone/>
            </a:pPr>
            <a:endParaRPr sz="1800"/>
          </a:p>
          <a:p>
            <a:pPr marL="0" lvl="0" indent="0" algn="l" rtl="0">
              <a:spcBef>
                <a:spcPts val="0"/>
              </a:spcBef>
              <a:spcAft>
                <a:spcPts val="0"/>
              </a:spcAft>
              <a:buClr>
                <a:schemeClr val="dk1"/>
              </a:buClr>
              <a:buSzPts val="1100"/>
              <a:buFont typeface="Arial"/>
              <a:buNone/>
            </a:pPr>
            <a:r>
              <a:rPr lang="en-GB" sz="3600"/>
              <a:t>Rapportering 2020</a:t>
            </a:r>
            <a:r>
              <a:rPr lang="en-GB" sz="4500"/>
              <a:t> </a:t>
            </a:r>
            <a:endParaRPr sz="4500"/>
          </a:p>
        </p:txBody>
      </p:sp>
      <p:sp>
        <p:nvSpPr>
          <p:cNvPr id="1573" name="Google Shape;1573;p275"/>
          <p:cNvSpPr/>
          <p:nvPr/>
        </p:nvSpPr>
        <p:spPr>
          <a:xfrm>
            <a:off x="5722850" y="-75"/>
            <a:ext cx="180000" cy="6858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275"/>
          <p:cNvSpPr/>
          <p:nvPr/>
        </p:nvSpPr>
        <p:spPr>
          <a:xfrm>
            <a:off x="-11050" y="3939050"/>
            <a:ext cx="5797500" cy="180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275"/>
          <p:cNvSpPr/>
          <p:nvPr/>
        </p:nvSpPr>
        <p:spPr>
          <a:xfrm>
            <a:off x="-11050" y="5158250"/>
            <a:ext cx="2334000" cy="180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275"/>
          <p:cNvSpPr/>
          <p:nvPr/>
        </p:nvSpPr>
        <p:spPr>
          <a:xfrm rot="5400000">
            <a:off x="1555700" y="5925500"/>
            <a:ext cx="1714500" cy="180000"/>
          </a:xfrm>
          <a:prstGeom prst="rect">
            <a:avLst/>
          </a:pr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77" name="Google Shape;1577;p275"/>
          <p:cNvPicPr preferRelativeResize="0"/>
          <p:nvPr/>
        </p:nvPicPr>
        <p:blipFill rotWithShape="1">
          <a:blip r:embed="rId4">
            <a:alphaModFix/>
          </a:blip>
          <a:srcRect l="22269" t="130" r="21108" b="-129"/>
          <a:stretch/>
        </p:blipFill>
        <p:spPr>
          <a:xfrm>
            <a:off x="5902852" y="-75"/>
            <a:ext cx="6308526" cy="6876476"/>
          </a:xfrm>
          <a:prstGeom prst="rect">
            <a:avLst/>
          </a:prstGeom>
          <a:noFill/>
          <a:ln>
            <a:noFill/>
          </a:ln>
        </p:spPr>
      </p:pic>
      <p:sp>
        <p:nvSpPr>
          <p:cNvPr id="1578" name="Google Shape;1578;p275"/>
          <p:cNvSpPr txBox="1">
            <a:spLocks noGrp="1"/>
          </p:cNvSpPr>
          <p:nvPr>
            <p:ph type="subTitle" idx="1"/>
          </p:nvPr>
        </p:nvSpPr>
        <p:spPr>
          <a:xfrm>
            <a:off x="442922" y="4391525"/>
            <a:ext cx="3884700" cy="594300"/>
          </a:xfrm>
          <a:prstGeom prst="rect">
            <a:avLst/>
          </a:prstGeom>
        </p:spPr>
        <p:txBody>
          <a:bodyPr spcFirstLastPara="1" wrap="square" lIns="0" tIns="0" rIns="0" bIns="0" anchor="t" anchorCtr="0">
            <a:noAutofit/>
          </a:bodyPr>
          <a:lstStyle/>
          <a:p>
            <a:pPr marL="0" lvl="0" indent="0" algn="l" rtl="0">
              <a:spcBef>
                <a:spcPts val="0"/>
              </a:spcBef>
              <a:spcAft>
                <a:spcPts val="0"/>
              </a:spcAft>
              <a:buClr>
                <a:schemeClr val="dk1"/>
              </a:buClr>
              <a:buSzPts val="1100"/>
              <a:buFont typeface="Arial"/>
              <a:buNone/>
            </a:pPr>
            <a:r>
              <a:rPr lang="en-GB"/>
              <a:t> </a:t>
            </a:r>
            <a:endParaRPr/>
          </a:p>
          <a:p>
            <a:pPr marL="0" lvl="0" indent="0" algn="l" rtl="0">
              <a:spcBef>
                <a:spcPts val="0"/>
              </a:spcBef>
              <a:spcAft>
                <a:spcPts val="0"/>
              </a:spcAft>
              <a:buClr>
                <a:schemeClr val="dk1"/>
              </a:buClr>
              <a:buSzPts val="1100"/>
              <a:buFont typeface="Arial"/>
              <a:buNone/>
            </a:pPr>
            <a:r>
              <a:rPr lang="en-GB"/>
              <a:t>8 februari 2021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64"/>
        <p:cNvGrpSpPr/>
        <p:nvPr/>
      </p:nvGrpSpPr>
      <p:grpSpPr>
        <a:xfrm>
          <a:off x="0" y="0"/>
          <a:ext cx="0" cy="0"/>
          <a:chOff x="0" y="0"/>
          <a:chExt cx="0" cy="0"/>
        </a:xfrm>
      </p:grpSpPr>
      <p:sp>
        <p:nvSpPr>
          <p:cNvPr id="1665" name="Google Shape;1665;p284"/>
          <p:cNvSpPr txBox="1">
            <a:spLocks noGrp="1"/>
          </p:cNvSpPr>
          <p:nvPr>
            <p:ph type="title"/>
          </p:nvPr>
        </p:nvSpPr>
        <p:spPr>
          <a:xfrm>
            <a:off x="442950" y="42862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Clr>
                <a:schemeClr val="dk1"/>
              </a:buClr>
              <a:buSzPts val="1100"/>
              <a:buFont typeface="Arial"/>
              <a:buNone/>
            </a:pPr>
            <a:r>
              <a:rPr lang="en-GB"/>
              <a:t>5. Förvaltning och intern kontroll - Framtidens IT forts.</a:t>
            </a:r>
            <a:endParaRPr/>
          </a:p>
          <a:p>
            <a:pPr marL="0" lvl="0" indent="0" algn="l" rtl="0">
              <a:spcBef>
                <a:spcPts val="0"/>
              </a:spcBef>
              <a:spcAft>
                <a:spcPts val="0"/>
              </a:spcAft>
              <a:buClr>
                <a:schemeClr val="dk1"/>
              </a:buClr>
              <a:buSzPts val="1100"/>
              <a:buFont typeface="Arial"/>
              <a:buNone/>
            </a:pPr>
            <a:r>
              <a:rPr lang="en-GB"/>
              <a:t>IT-säkerhet - Generella IT-kontroller </a:t>
            </a:r>
            <a:endParaRPr/>
          </a:p>
        </p:txBody>
      </p:sp>
      <p:sp>
        <p:nvSpPr>
          <p:cNvPr id="1666" name="Google Shape;1666;p284"/>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10</a:t>
            </a:fld>
            <a:endParaRPr/>
          </a:p>
        </p:txBody>
      </p:sp>
      <p:graphicFrame>
        <p:nvGraphicFramePr>
          <p:cNvPr id="1667" name="Google Shape;1667;p284"/>
          <p:cNvGraphicFramePr/>
          <p:nvPr/>
        </p:nvGraphicFramePr>
        <p:xfrm>
          <a:off x="442939" y="1440003"/>
          <a:ext cx="11060150" cy="3453575"/>
        </p:xfrm>
        <a:graphic>
          <a:graphicData uri="http://schemas.openxmlformats.org/drawingml/2006/table">
            <a:tbl>
              <a:tblPr>
                <a:noFill/>
                <a:tableStyleId>{8A6C7924-024B-4A0B-9002-70B2D1C20155}</a:tableStyleId>
              </a:tblPr>
              <a:tblGrid>
                <a:gridCol w="5246175">
                  <a:extLst>
                    <a:ext uri="{9D8B030D-6E8A-4147-A177-3AD203B41FA5}">
                      <a16:colId xmlns:a16="http://schemas.microsoft.com/office/drawing/2014/main" val="20000"/>
                    </a:ext>
                  </a:extLst>
                </a:gridCol>
                <a:gridCol w="3076725">
                  <a:extLst>
                    <a:ext uri="{9D8B030D-6E8A-4147-A177-3AD203B41FA5}">
                      <a16:colId xmlns:a16="http://schemas.microsoft.com/office/drawing/2014/main" val="20001"/>
                    </a:ext>
                  </a:extLst>
                </a:gridCol>
                <a:gridCol w="2737250">
                  <a:extLst>
                    <a:ext uri="{9D8B030D-6E8A-4147-A177-3AD203B41FA5}">
                      <a16:colId xmlns:a16="http://schemas.microsoft.com/office/drawing/2014/main" val="20002"/>
                    </a:ext>
                  </a:extLst>
                </a:gridCol>
              </a:tblGrid>
              <a:tr h="268575">
                <a:tc>
                  <a:txBody>
                    <a:bodyPr/>
                    <a:lstStyle/>
                    <a:p>
                      <a:pPr marL="0" marR="0" lvl="0" indent="0" algn="ctr" rtl="0">
                        <a:lnSpc>
                          <a:spcPct val="107000"/>
                        </a:lnSpc>
                        <a:spcBef>
                          <a:spcPts val="0"/>
                        </a:spcBef>
                        <a:spcAft>
                          <a:spcPts val="0"/>
                        </a:spcAft>
                        <a:buNone/>
                      </a:pPr>
                      <a:r>
                        <a:rPr lang="en-GB" b="1">
                          <a:solidFill>
                            <a:schemeClr val="lt1"/>
                          </a:solidFill>
                        </a:rPr>
                        <a:t>Våra Iakttagelser </a:t>
                      </a:r>
                      <a:endParaRPr>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rgbClr val="FF9900"/>
                    </a:solidFill>
                  </a:tcPr>
                </a:tc>
                <a:tc>
                  <a:txBody>
                    <a:bodyPr/>
                    <a:lstStyle/>
                    <a:p>
                      <a:pPr marL="0" marR="0" lvl="0" indent="0" algn="ctr" rtl="0">
                        <a:lnSpc>
                          <a:spcPct val="107000"/>
                        </a:lnSpc>
                        <a:spcBef>
                          <a:spcPts val="0"/>
                        </a:spcBef>
                        <a:spcAft>
                          <a:spcPts val="0"/>
                        </a:spcAft>
                        <a:buNone/>
                      </a:pPr>
                      <a:r>
                        <a:rPr lang="en-GB" b="1">
                          <a:solidFill>
                            <a:schemeClr val="lt1"/>
                          </a:solidFill>
                        </a:rPr>
                        <a:t>Vår rekommendation </a:t>
                      </a:r>
                      <a:endParaRPr>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rgbClr val="FF9900"/>
                    </a:solidFill>
                  </a:tcPr>
                </a:tc>
                <a:tc>
                  <a:txBody>
                    <a:bodyPr/>
                    <a:lstStyle/>
                    <a:p>
                      <a:pPr marL="0" marR="0" lvl="0" indent="0" algn="ctr" rtl="0">
                        <a:lnSpc>
                          <a:spcPct val="107000"/>
                        </a:lnSpc>
                        <a:spcBef>
                          <a:spcPts val="0"/>
                        </a:spcBef>
                        <a:spcAft>
                          <a:spcPts val="0"/>
                        </a:spcAft>
                        <a:buNone/>
                      </a:pPr>
                      <a:r>
                        <a:rPr lang="en-GB" b="1">
                          <a:solidFill>
                            <a:schemeClr val="lt1"/>
                          </a:solidFill>
                        </a:rPr>
                        <a:t>Bolagets kommentar</a:t>
                      </a:r>
                      <a:endParaRPr b="1">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rgbClr val="FF9900"/>
                    </a:solidFill>
                  </a:tcPr>
                </a:tc>
                <a:extLst>
                  <a:ext uri="{0D108BD9-81ED-4DB2-BD59-A6C34878D82A}">
                    <a16:rowId xmlns:a16="http://schemas.microsoft.com/office/drawing/2014/main" val="10000"/>
                  </a:ext>
                </a:extLst>
              </a:tr>
              <a:tr h="1592500">
                <a:tc>
                  <a:txBody>
                    <a:bodyPr/>
                    <a:lstStyle/>
                    <a:p>
                      <a:pPr marL="0" lvl="0" indent="0" algn="l" rtl="0">
                        <a:lnSpc>
                          <a:spcPct val="115000"/>
                        </a:lnSpc>
                        <a:spcBef>
                          <a:spcPts val="1200"/>
                        </a:spcBef>
                        <a:spcAft>
                          <a:spcPts val="0"/>
                        </a:spcAft>
                        <a:buClr>
                          <a:schemeClr val="dk1"/>
                        </a:buClr>
                        <a:buSzPts val="1100"/>
                        <a:buFont typeface="Arial"/>
                        <a:buNone/>
                      </a:pPr>
                      <a:r>
                        <a:rPr lang="en-GB" sz="1000" b="1">
                          <a:solidFill>
                            <a:schemeClr val="dk1"/>
                          </a:solidFill>
                        </a:rPr>
                        <a:t>Avsaknad av formaliserad katastrofplan</a:t>
                      </a:r>
                      <a:endParaRPr sz="1000" b="1">
                        <a:solidFill>
                          <a:schemeClr val="dk1"/>
                        </a:solidFill>
                      </a:endParaRPr>
                    </a:p>
                    <a:p>
                      <a:pPr marL="0" lvl="0" indent="0" algn="l" rtl="0">
                        <a:lnSpc>
                          <a:spcPct val="115000"/>
                        </a:lnSpc>
                        <a:spcBef>
                          <a:spcPts val="1200"/>
                        </a:spcBef>
                        <a:spcAft>
                          <a:spcPts val="600"/>
                        </a:spcAft>
                        <a:buNone/>
                      </a:pPr>
                      <a:r>
                        <a:rPr lang="en-GB" sz="1000">
                          <a:solidFill>
                            <a:schemeClr val="dk1"/>
                          </a:solidFill>
                        </a:rPr>
                        <a:t>Det noterades att den rådande katastrofplanen är knapphändigt formulerad och berör endast driften för Framtidens IT’s datahallar vid ett scenario där den ena av hallarna är obrukbar.</a:t>
                      </a:r>
                      <a:endParaRPr sz="1000" b="1">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968C6D"/>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r>
                        <a:rPr lang="en-GB" sz="1000">
                          <a:solidFill>
                            <a:schemeClr val="dk1"/>
                          </a:solidFill>
                        </a:rPr>
                        <a:t>Vi rekommenderar Framtidens IT att formalisera sin katastrofplan och omfatta även andra katastrofer/kriser än ett scenario där en av datahallarna är obrukbar.</a:t>
                      </a:r>
                      <a:endParaRPr sz="1000">
                        <a:solidFill>
                          <a:schemeClr val="dk1"/>
                        </a:solidFill>
                      </a:endParaRPr>
                    </a:p>
                  </a:txBody>
                  <a:tcPr marL="83150" marR="83150" marT="36000" marB="0">
                    <a:lnL w="12700" cap="flat" cmpd="sng">
                      <a:solidFill>
                        <a:srgbClr val="968C6D"/>
                      </a:solidFill>
                      <a:prstDash val="solid"/>
                      <a:round/>
                      <a:headEnd type="none" w="sm" len="sm"/>
                      <a:tailEnd type="none" w="sm" len="sm"/>
                    </a:lnL>
                    <a:lnR w="12700" cap="flat" cmpd="sng">
                      <a:solidFill>
                        <a:srgbClr val="968C6D"/>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r>
                        <a:rPr lang="en-GB" sz="1000">
                          <a:solidFill>
                            <a:schemeClr val="dk1"/>
                          </a:solidFill>
                        </a:rPr>
                        <a:t>Framtidens IT har för avsikt att ta fram katastrofplan som dokumenterar roller, ansvar och processer. Ska vara klart per 2020-12-31. </a:t>
                      </a:r>
                      <a:endParaRPr sz="1000">
                        <a:solidFill>
                          <a:schemeClr val="dk1"/>
                        </a:solidFill>
                      </a:endParaRPr>
                    </a:p>
                  </a:txBody>
                  <a:tcPr marL="83150" marR="83150" marT="36000" marB="0">
                    <a:lnL w="12700" cap="flat" cmpd="sng">
                      <a:solidFill>
                        <a:srgbClr val="968C6D"/>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extLst>
                  <a:ext uri="{0D108BD9-81ED-4DB2-BD59-A6C34878D82A}">
                    <a16:rowId xmlns:a16="http://schemas.microsoft.com/office/drawing/2014/main" val="10001"/>
                  </a:ext>
                </a:extLst>
              </a:tr>
              <a:tr h="1592500">
                <a:tc>
                  <a:txBody>
                    <a:bodyPr/>
                    <a:lstStyle/>
                    <a:p>
                      <a:pPr marL="0" lvl="0" indent="0" algn="l" rtl="0">
                        <a:lnSpc>
                          <a:spcPct val="115000"/>
                        </a:lnSpc>
                        <a:spcBef>
                          <a:spcPts val="1200"/>
                        </a:spcBef>
                        <a:spcAft>
                          <a:spcPts val="0"/>
                        </a:spcAft>
                        <a:buClr>
                          <a:schemeClr val="dk1"/>
                        </a:buClr>
                        <a:buSzPts val="1100"/>
                        <a:buFont typeface="Arial"/>
                        <a:buNone/>
                      </a:pPr>
                      <a:r>
                        <a:rPr lang="en-GB" sz="1000" b="1">
                          <a:solidFill>
                            <a:schemeClr val="dk1"/>
                          </a:solidFill>
                        </a:rPr>
                        <a:t>Avsaknad av dokumenterad behörighetsgenomgång av AD-behörigheter</a:t>
                      </a:r>
                      <a:endParaRPr sz="1000" b="1">
                        <a:solidFill>
                          <a:schemeClr val="dk1"/>
                        </a:solidFill>
                      </a:endParaRPr>
                    </a:p>
                    <a:p>
                      <a:pPr marL="0" lvl="0" indent="0" algn="l" rtl="0">
                        <a:lnSpc>
                          <a:spcPct val="115000"/>
                        </a:lnSpc>
                        <a:spcBef>
                          <a:spcPts val="600"/>
                        </a:spcBef>
                        <a:spcAft>
                          <a:spcPts val="900"/>
                        </a:spcAft>
                        <a:buClr>
                          <a:schemeClr val="dk1"/>
                        </a:buClr>
                        <a:buSzPts val="1100"/>
                        <a:buFont typeface="Arial"/>
                        <a:buNone/>
                      </a:pPr>
                      <a:r>
                        <a:rPr lang="en-GB" sz="1000">
                          <a:solidFill>
                            <a:schemeClr val="dk1"/>
                          </a:solidFill>
                        </a:rPr>
                        <a:t>Under granskningen mottog PwC användarlistor innehållandes alla AD-behörigheter som har inkluderats i behörighetsgenomgångarna. Däremot saknas ett formellt sign-off av behörig person att alla användarna i listorna har gåtts igenom. Enligt mottagen information fanns godkännandena i mail från respektive reviewer, dock togs  mailen bort av misstag under året. PwC kan därmed inte säkerställa att alla steg i behörighetsgenomgången har slutförts.</a:t>
                      </a:r>
                      <a:endParaRPr sz="1000" b="1">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968C6D"/>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spcBef>
                          <a:spcPts val="0"/>
                        </a:spcBef>
                        <a:spcAft>
                          <a:spcPts val="0"/>
                        </a:spcAft>
                        <a:buNone/>
                      </a:pPr>
                      <a:endParaRPr sz="1000"/>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r>
                        <a:rPr lang="en-GB" sz="1000">
                          <a:solidFill>
                            <a:schemeClr val="dk1"/>
                          </a:solidFill>
                        </a:rPr>
                        <a:t>Vi rekommenderar Framtidens IT att dokumentera och spara underlag visandes att alla steg i behörighetsgenomgången av AD-behörigheter är utförd enligt den processbeskrivning som finns.</a:t>
                      </a:r>
                      <a:endParaRPr sz="1000">
                        <a:solidFill>
                          <a:schemeClr val="dk1"/>
                        </a:solidFill>
                      </a:endParaRPr>
                    </a:p>
                  </a:txBody>
                  <a:tcPr marL="83150" marR="83150" marT="36000" marB="0">
                    <a:lnL w="12700" cap="flat" cmpd="sng">
                      <a:solidFill>
                        <a:srgbClr val="968C6D"/>
                      </a:solidFill>
                      <a:prstDash val="solid"/>
                      <a:round/>
                      <a:headEnd type="none" w="sm" len="sm"/>
                      <a:tailEnd type="none" w="sm" len="sm"/>
                    </a:lnL>
                    <a:lnR w="12700" cap="flat" cmpd="sng">
                      <a:solidFill>
                        <a:srgbClr val="968C6D"/>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spcBef>
                          <a:spcPts val="0"/>
                        </a:spcBef>
                        <a:spcAft>
                          <a:spcPts val="0"/>
                        </a:spcAft>
                        <a:buNone/>
                      </a:pPr>
                      <a:endParaRPr sz="1000"/>
                    </a:p>
                    <a:p>
                      <a:pPr marL="0" lvl="0" indent="0" algn="l" rtl="0">
                        <a:lnSpc>
                          <a:spcPct val="115000"/>
                        </a:lnSpc>
                        <a:spcBef>
                          <a:spcPts val="1200"/>
                        </a:spcBef>
                        <a:spcAft>
                          <a:spcPts val="1200"/>
                        </a:spcAft>
                        <a:buNone/>
                      </a:pPr>
                      <a:r>
                        <a:rPr lang="en-GB" sz="1000">
                          <a:solidFill>
                            <a:schemeClr val="dk1"/>
                          </a:solidFill>
                        </a:rPr>
                        <a:t>Processen finns och fungerar, av misstag slängdes mailen som innehöll de reviderade underlaget.Framtidens IT avser att följa den befintliga processen.</a:t>
                      </a:r>
                      <a:endParaRPr sz="1000"/>
                    </a:p>
                  </a:txBody>
                  <a:tcPr marL="83150" marR="83150" marT="36000" marB="0">
                    <a:lnL w="12700" cap="flat" cmpd="sng">
                      <a:solidFill>
                        <a:srgbClr val="968C6D"/>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1668" name="Google Shape;1668;p284">
            <a:hlinkClick r:id="" action="ppaction://noaction"/>
          </p:cNvPr>
          <p:cNvSpPr/>
          <p:nvPr/>
        </p:nvSpPr>
        <p:spPr>
          <a:xfrm>
            <a:off x="11692776" y="108000"/>
            <a:ext cx="381300" cy="324000"/>
          </a:xfrm>
          <a:custGeom>
            <a:avLst/>
            <a:gdLst/>
            <a:ahLst/>
            <a:cxnLst/>
            <a:rect l="l" t="t" r="r" b="b"/>
            <a:pathLst>
              <a:path w="120000" h="120000" extrusionOk="0">
                <a:moveTo>
                  <a:pt x="48000" y="120000"/>
                </a:moveTo>
                <a:lnTo>
                  <a:pt x="48000" y="77647"/>
                </a:lnTo>
                <a:lnTo>
                  <a:pt x="72000" y="77647"/>
                </a:lnTo>
                <a:lnTo>
                  <a:pt x="72000" y="120000"/>
                </a:lnTo>
                <a:lnTo>
                  <a:pt x="102000" y="120000"/>
                </a:lnTo>
                <a:lnTo>
                  <a:pt x="102000" y="63529"/>
                </a:lnTo>
                <a:lnTo>
                  <a:pt x="120000" y="63529"/>
                </a:lnTo>
                <a:lnTo>
                  <a:pt x="60000" y="0"/>
                </a:lnTo>
                <a:lnTo>
                  <a:pt x="0" y="63529"/>
                </a:lnTo>
                <a:lnTo>
                  <a:pt x="18000" y="63529"/>
                </a:lnTo>
                <a:lnTo>
                  <a:pt x="18000" y="120000"/>
                </a:lnTo>
                <a:lnTo>
                  <a:pt x="48000" y="120000"/>
                </a:lnTo>
                <a:close/>
              </a:path>
            </a:pathLst>
          </a:custGeom>
          <a:solidFill>
            <a:srgbClr val="000000"/>
          </a:solidFill>
          <a:ln>
            <a:noFill/>
          </a:ln>
        </p:spPr>
        <p:txBody>
          <a:bodyPr spcFirstLastPara="1" wrap="square" lIns="121900" tIns="60925" rIns="121900" bIns="60925" anchor="t" anchorCtr="0">
            <a:noAutofit/>
          </a:bodyPr>
          <a:lstStyle/>
          <a:p>
            <a:pPr marL="0" marR="0" lvl="0" indent="0" algn="l" rtl="0">
              <a:spcBef>
                <a:spcPts val="0"/>
              </a:spcBef>
              <a:spcAft>
                <a:spcPts val="0"/>
              </a:spcAft>
              <a:buNone/>
            </a:pPr>
            <a:endParaRPr sz="2400">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73"/>
        <p:cNvGrpSpPr/>
        <p:nvPr/>
      </p:nvGrpSpPr>
      <p:grpSpPr>
        <a:xfrm>
          <a:off x="0" y="0"/>
          <a:ext cx="0" cy="0"/>
          <a:chOff x="0" y="0"/>
          <a:chExt cx="0" cy="0"/>
        </a:xfrm>
      </p:grpSpPr>
      <p:sp>
        <p:nvSpPr>
          <p:cNvPr id="1674" name="Google Shape;1674;p285"/>
          <p:cNvSpPr txBox="1">
            <a:spLocks noGrp="1"/>
          </p:cNvSpPr>
          <p:nvPr>
            <p:ph type="title"/>
          </p:nvPr>
        </p:nvSpPr>
        <p:spPr>
          <a:xfrm>
            <a:off x="442925" y="432000"/>
            <a:ext cx="11306100" cy="671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6. Övrigt </a:t>
            </a:r>
            <a:endParaRPr/>
          </a:p>
        </p:txBody>
      </p:sp>
      <p:sp>
        <p:nvSpPr>
          <p:cNvPr id="1675" name="Google Shape;1675;p285"/>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GB"/>
              <a:t>11</a:t>
            </a:fld>
            <a:endParaRPr/>
          </a:p>
        </p:txBody>
      </p:sp>
      <p:graphicFrame>
        <p:nvGraphicFramePr>
          <p:cNvPr id="1676" name="Google Shape;1676;p285"/>
          <p:cNvGraphicFramePr/>
          <p:nvPr/>
        </p:nvGraphicFramePr>
        <p:xfrm>
          <a:off x="442925" y="1309725"/>
          <a:ext cx="10921250" cy="2999989"/>
        </p:xfrm>
        <a:graphic>
          <a:graphicData uri="http://schemas.openxmlformats.org/drawingml/2006/table">
            <a:tbl>
              <a:tblPr>
                <a:noFill/>
                <a:tableStyleId>{CE566CC2-2324-4EE8-8B83-82E8EE9789C4}</a:tableStyleId>
              </a:tblPr>
              <a:tblGrid>
                <a:gridCol w="3470275">
                  <a:extLst>
                    <a:ext uri="{9D8B030D-6E8A-4147-A177-3AD203B41FA5}">
                      <a16:colId xmlns:a16="http://schemas.microsoft.com/office/drawing/2014/main" val="20000"/>
                    </a:ext>
                  </a:extLst>
                </a:gridCol>
                <a:gridCol w="7450975">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en-GB" b="1">
                          <a:solidFill>
                            <a:schemeClr val="lt1"/>
                          </a:solidFill>
                        </a:rPr>
                        <a:t>Iakttagelser</a:t>
                      </a:r>
                      <a:endParaRPr b="1">
                        <a:solidFill>
                          <a:schemeClr val="lt1"/>
                        </a:solidFill>
                      </a:endParaRPr>
                    </a:p>
                  </a:txBody>
                  <a:tcPr marL="91425" marR="91425" marT="91425" marB="91425">
                    <a:solidFill>
                      <a:schemeClr val="accent4"/>
                    </a:solidFill>
                  </a:tcPr>
                </a:tc>
                <a:tc>
                  <a:txBody>
                    <a:bodyPr/>
                    <a:lstStyle/>
                    <a:p>
                      <a:pPr marL="0" lvl="0" indent="0" algn="ctr" rtl="0">
                        <a:spcBef>
                          <a:spcPts val="0"/>
                        </a:spcBef>
                        <a:spcAft>
                          <a:spcPts val="0"/>
                        </a:spcAft>
                        <a:buNone/>
                      </a:pPr>
                      <a:r>
                        <a:rPr lang="en-GB" b="1">
                          <a:solidFill>
                            <a:schemeClr val="lt1"/>
                          </a:solidFill>
                        </a:rPr>
                        <a:t>Rekommendationer / PwC:s slutsatser</a:t>
                      </a:r>
                      <a:endParaRPr b="1">
                        <a:solidFill>
                          <a:schemeClr val="lt1"/>
                        </a:solidFill>
                      </a:endParaRPr>
                    </a:p>
                  </a:txBody>
                  <a:tcPr marL="91425" marR="91425" marT="91425" marB="91425">
                    <a:solidFill>
                      <a:schemeClr val="accent4"/>
                    </a:solidFill>
                  </a:tcPr>
                </a:tc>
                <a:extLst>
                  <a:ext uri="{0D108BD9-81ED-4DB2-BD59-A6C34878D82A}">
                    <a16:rowId xmlns:a16="http://schemas.microsoft.com/office/drawing/2014/main" val="10000"/>
                  </a:ext>
                </a:extLst>
              </a:tr>
              <a:tr h="2015100">
                <a:tc>
                  <a:txBody>
                    <a:bodyPr/>
                    <a:lstStyle/>
                    <a:p>
                      <a:pPr marL="0" lvl="0" indent="0" algn="l" rtl="0">
                        <a:lnSpc>
                          <a:spcPct val="115000"/>
                        </a:lnSpc>
                        <a:spcBef>
                          <a:spcPts val="300"/>
                        </a:spcBef>
                        <a:spcAft>
                          <a:spcPts val="300"/>
                        </a:spcAft>
                        <a:buNone/>
                      </a:pPr>
                      <a:r>
                        <a:rPr lang="en-GB" sz="1200" b="1">
                          <a:solidFill>
                            <a:schemeClr val="dk1"/>
                          </a:solidFill>
                        </a:rPr>
                        <a:t>Dunfin samfällighetsförening - konsolidering </a:t>
                      </a:r>
                      <a:endParaRPr sz="1200" b="1">
                        <a:solidFill>
                          <a:schemeClr val="dk1"/>
                        </a:solidFill>
                      </a:endParaRPr>
                    </a:p>
                  </a:txBody>
                  <a:tcPr marL="91425" marR="91425" marT="91425" marB="91425"/>
                </a:tc>
                <a:tc>
                  <a:txBody>
                    <a:bodyPr/>
                    <a:lstStyle/>
                    <a:p>
                      <a:pPr marL="0" lvl="0" indent="0" algn="l" rtl="0">
                        <a:lnSpc>
                          <a:spcPct val="115000"/>
                        </a:lnSpc>
                        <a:spcBef>
                          <a:spcPts val="0"/>
                        </a:spcBef>
                        <a:spcAft>
                          <a:spcPts val="0"/>
                        </a:spcAft>
                        <a:buClr>
                          <a:schemeClr val="dk1"/>
                        </a:buClr>
                        <a:buSzPts val="1100"/>
                        <a:buFont typeface="Arial"/>
                        <a:buNone/>
                      </a:pPr>
                      <a:r>
                        <a:rPr lang="en-GB" sz="1200" b="1">
                          <a:solidFill>
                            <a:schemeClr val="dk1"/>
                          </a:solidFill>
                        </a:rPr>
                        <a:t>Dunfin Samfällighetsförening </a:t>
                      </a:r>
                      <a:endParaRPr sz="1200" b="1">
                        <a:solidFill>
                          <a:schemeClr val="dk1"/>
                        </a:solidFill>
                      </a:endParaRPr>
                    </a:p>
                    <a:p>
                      <a:pPr marL="0" lvl="0" indent="0" algn="l" rtl="0">
                        <a:lnSpc>
                          <a:spcPct val="115000"/>
                        </a:lnSpc>
                        <a:spcBef>
                          <a:spcPts val="600"/>
                        </a:spcBef>
                        <a:spcAft>
                          <a:spcPts val="0"/>
                        </a:spcAft>
                        <a:buNone/>
                      </a:pPr>
                      <a:r>
                        <a:rPr lang="en-GB" sz="1000">
                          <a:solidFill>
                            <a:schemeClr val="dk1"/>
                          </a:solidFill>
                        </a:rPr>
                        <a:t>Förvaltnings AB GöteborgsLokaler AB (GöteborgsLokaler) är sedan 2018 delägare i en samfällighetsförening Dunfin som ska bygga och förvalta byggnation av en gemensamhetsanläggning i form av ett parkeringsgarage vid Selma Stad. GöteborgsLokaler och, Familjebostäder i Göteborg AB (Familjebostäder), är andelsägare av gemensamhetsanläggningen. </a:t>
                      </a:r>
                      <a:endParaRPr sz="1000">
                        <a:solidFill>
                          <a:schemeClr val="dk1"/>
                        </a:solidFill>
                      </a:endParaRPr>
                    </a:p>
                    <a:p>
                      <a:pPr marL="0" lvl="0" indent="0" algn="l" rtl="0">
                        <a:lnSpc>
                          <a:spcPct val="115000"/>
                        </a:lnSpc>
                        <a:spcBef>
                          <a:spcPts val="600"/>
                        </a:spcBef>
                        <a:spcAft>
                          <a:spcPts val="0"/>
                        </a:spcAft>
                        <a:buNone/>
                      </a:pPr>
                      <a:r>
                        <a:rPr lang="en-GB" sz="1000">
                          <a:solidFill>
                            <a:schemeClr val="dk1"/>
                          </a:solidFill>
                        </a:rPr>
                        <a:t>Vi har blivit informerade att Förvaltnings AB Framtiden från 2020 konsoliderar samfälligheten varmed GöteborgsLokaler inte behöver redovisa en koncernredovisning utan kan enligt årsredovisningslagen hänvisa till moderbolagets konsolidering.  </a:t>
                      </a:r>
                      <a:endParaRPr sz="1000">
                        <a:solidFill>
                          <a:schemeClr val="dk1"/>
                        </a:solidFill>
                      </a:endParaRPr>
                    </a:p>
                    <a:p>
                      <a:pPr marL="0" lvl="0" indent="0" algn="l" rtl="0">
                        <a:lnSpc>
                          <a:spcPct val="115000"/>
                        </a:lnSpc>
                        <a:spcBef>
                          <a:spcPts val="600"/>
                        </a:spcBef>
                        <a:spcAft>
                          <a:spcPts val="0"/>
                        </a:spcAft>
                        <a:buNone/>
                      </a:pPr>
                      <a:endParaRPr sz="1200">
                        <a:solidFill>
                          <a:schemeClr val="dk1"/>
                        </a:solidFill>
                      </a:endParaRP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lnSpc>
                          <a:spcPct val="115000"/>
                        </a:lnSpc>
                        <a:spcBef>
                          <a:spcPts val="400"/>
                        </a:spcBef>
                        <a:spcAft>
                          <a:spcPts val="200"/>
                        </a:spcAft>
                        <a:buNone/>
                      </a:pPr>
                      <a:r>
                        <a:rPr lang="en-GB" sz="1200" b="1">
                          <a:solidFill>
                            <a:schemeClr val="dk1"/>
                          </a:solidFill>
                        </a:rPr>
                        <a:t>Övriga frågor </a:t>
                      </a:r>
                      <a:endParaRPr sz="1200" b="1">
                        <a:solidFill>
                          <a:schemeClr val="dk1"/>
                        </a:solidFill>
                      </a:endParaRPr>
                    </a:p>
                  </a:txBody>
                  <a:tcPr marL="91425" marR="91425" marT="91425" marB="91425"/>
                </a:tc>
                <a:tc>
                  <a:txBody>
                    <a:bodyPr/>
                    <a:lstStyle/>
                    <a:p>
                      <a:pPr marL="0" lvl="0" indent="0" algn="l" rtl="0">
                        <a:lnSpc>
                          <a:spcPct val="115000"/>
                        </a:lnSpc>
                        <a:spcBef>
                          <a:spcPts val="0"/>
                        </a:spcBef>
                        <a:spcAft>
                          <a:spcPts val="0"/>
                        </a:spcAft>
                        <a:buNone/>
                      </a:pPr>
                      <a:r>
                        <a:rPr lang="en-GB" sz="1000">
                          <a:solidFill>
                            <a:schemeClr val="dk1"/>
                          </a:solidFill>
                        </a:rPr>
                        <a:t>Vi har inte identifierat några andra väsentliga frågeställningar eller iakttagelser</a:t>
                      </a:r>
                      <a:endParaRPr sz="1000">
                        <a:solidFill>
                          <a:schemeClr val="dk1"/>
                        </a:solidFill>
                      </a:endParaRPr>
                    </a:p>
                    <a:p>
                      <a:pPr marL="0" lvl="0" indent="0" algn="l" rtl="0">
                        <a:lnSpc>
                          <a:spcPct val="115000"/>
                        </a:lnSpc>
                        <a:spcBef>
                          <a:spcPts val="300"/>
                        </a:spcBef>
                        <a:spcAft>
                          <a:spcPts val="300"/>
                        </a:spcAft>
                        <a:buNone/>
                      </a:pPr>
                      <a:endParaRPr sz="1200">
                        <a:solidFill>
                          <a:schemeClr val="dk1"/>
                        </a:solidFill>
                      </a:endParaRPr>
                    </a:p>
                  </a:txBody>
                  <a:tcPr marL="91425" marR="91425" marT="91425" marB="91425"/>
                </a:tc>
                <a:extLst>
                  <a:ext uri="{0D108BD9-81ED-4DB2-BD59-A6C34878D82A}">
                    <a16:rowId xmlns:a16="http://schemas.microsoft.com/office/drawing/2014/main" val="10002"/>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81"/>
        <p:cNvGrpSpPr/>
        <p:nvPr/>
      </p:nvGrpSpPr>
      <p:grpSpPr>
        <a:xfrm>
          <a:off x="0" y="0"/>
          <a:ext cx="0" cy="0"/>
          <a:chOff x="0" y="0"/>
          <a:chExt cx="0" cy="0"/>
        </a:xfrm>
      </p:grpSpPr>
      <p:sp>
        <p:nvSpPr>
          <p:cNvPr id="1682" name="Google Shape;1682;p286"/>
          <p:cNvSpPr txBox="1">
            <a:spLocks noGrp="1"/>
          </p:cNvSpPr>
          <p:nvPr>
            <p:ph type="ctrTitle"/>
          </p:nvPr>
        </p:nvSpPr>
        <p:spPr>
          <a:xfrm>
            <a:off x="374624" y="428625"/>
            <a:ext cx="5473800" cy="2428800"/>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GB"/>
              <a:t>Tack!</a:t>
            </a:r>
            <a:endParaRPr/>
          </a:p>
        </p:txBody>
      </p:sp>
      <p:sp>
        <p:nvSpPr>
          <p:cNvPr id="1683" name="Google Shape;1683;p286"/>
          <p:cNvSpPr/>
          <p:nvPr/>
        </p:nvSpPr>
        <p:spPr>
          <a:xfrm>
            <a:off x="0" y="4873400"/>
            <a:ext cx="12192000" cy="1984800"/>
          </a:xfrm>
          <a:prstGeom prst="rect">
            <a:avLst/>
          </a:prstGeom>
          <a:solidFill>
            <a:srgbClr val="D04A0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84" name="Google Shape;1684;p286"/>
          <p:cNvSpPr txBox="1"/>
          <p:nvPr/>
        </p:nvSpPr>
        <p:spPr>
          <a:xfrm>
            <a:off x="374625" y="3036975"/>
            <a:ext cx="3374700" cy="102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GB" sz="1200" b="1">
                <a:solidFill>
                  <a:schemeClr val="dk1"/>
                </a:solidFill>
              </a:rPr>
              <a:t>Huvudansvarig revisor</a:t>
            </a:r>
            <a:endParaRPr sz="1200" b="1">
              <a:solidFill>
                <a:schemeClr val="dk1"/>
              </a:solidFill>
            </a:endParaRPr>
          </a:p>
          <a:p>
            <a:pPr marL="0" lvl="0" indent="0" algn="l" rtl="0">
              <a:spcBef>
                <a:spcPts val="0"/>
              </a:spcBef>
              <a:spcAft>
                <a:spcPts val="0"/>
              </a:spcAft>
              <a:buClr>
                <a:schemeClr val="dk1"/>
              </a:buClr>
              <a:buSzPts val="1100"/>
              <a:buFont typeface="Arial"/>
              <a:buNone/>
            </a:pPr>
            <a:r>
              <a:rPr lang="en-GB" sz="1200">
                <a:solidFill>
                  <a:schemeClr val="dk1"/>
                </a:solidFill>
              </a:rPr>
              <a:t>Gunilla Lönnbratt </a:t>
            </a:r>
            <a:endParaRPr sz="1200">
              <a:solidFill>
                <a:schemeClr val="dk1"/>
              </a:solidFill>
            </a:endParaRPr>
          </a:p>
          <a:p>
            <a:pPr marL="0" lvl="0" indent="0" algn="l" rtl="0">
              <a:spcBef>
                <a:spcPts val="0"/>
              </a:spcBef>
              <a:spcAft>
                <a:spcPts val="0"/>
              </a:spcAft>
              <a:buClr>
                <a:schemeClr val="dk1"/>
              </a:buClr>
              <a:buSzPts val="1100"/>
              <a:buFont typeface="Arial"/>
              <a:buNone/>
            </a:pPr>
            <a:r>
              <a:rPr lang="en-GB" sz="1200">
                <a:solidFill>
                  <a:schemeClr val="dk1"/>
                </a:solidFill>
              </a:rPr>
              <a:t>+46 709 29 12 76</a:t>
            </a:r>
            <a:endParaRPr sz="1200">
              <a:solidFill>
                <a:schemeClr val="dk1"/>
              </a:solidFill>
            </a:endParaRPr>
          </a:p>
          <a:p>
            <a:pPr marL="0" lvl="0" indent="0" algn="l" rtl="0">
              <a:spcBef>
                <a:spcPts val="0"/>
              </a:spcBef>
              <a:spcAft>
                <a:spcPts val="0"/>
              </a:spcAft>
              <a:buClr>
                <a:schemeClr val="dk1"/>
              </a:buClr>
              <a:buSzPts val="1100"/>
              <a:buFont typeface="Arial"/>
              <a:buNone/>
            </a:pPr>
            <a:r>
              <a:rPr lang="en-GB" sz="1200">
                <a:solidFill>
                  <a:schemeClr val="dk1"/>
                </a:solidFill>
              </a:rPr>
              <a:t>gunilla.loennbratt@pwc.com</a:t>
            </a:r>
            <a:endParaRPr sz="1200">
              <a:solidFill>
                <a:schemeClr val="dk1"/>
              </a:solidFill>
            </a:endParaRPr>
          </a:p>
          <a:p>
            <a:pPr marL="0" lvl="0" indent="0" algn="l" rtl="0">
              <a:spcBef>
                <a:spcPts val="0"/>
              </a:spcBef>
              <a:spcAft>
                <a:spcPts val="0"/>
              </a:spcAft>
              <a:buNone/>
            </a:pPr>
            <a:endParaRPr sz="1200" b="1">
              <a:solidFill>
                <a:schemeClr val="dk1"/>
              </a:solidFill>
            </a:endParaRPr>
          </a:p>
        </p:txBody>
      </p:sp>
      <p:sp>
        <p:nvSpPr>
          <p:cNvPr id="1685" name="Google Shape;1685;p286"/>
          <p:cNvSpPr/>
          <p:nvPr/>
        </p:nvSpPr>
        <p:spPr>
          <a:xfrm>
            <a:off x="452293" y="2976056"/>
            <a:ext cx="3528076" cy="74381"/>
          </a:xfrm>
          <a:custGeom>
            <a:avLst/>
            <a:gdLst/>
            <a:ahLst/>
            <a:cxnLst/>
            <a:rect l="l" t="t" r="r" b="b"/>
            <a:pathLst>
              <a:path w="1835150" h="108585" extrusionOk="0">
                <a:moveTo>
                  <a:pt x="0" y="0"/>
                </a:moveTo>
                <a:lnTo>
                  <a:pt x="1834895" y="0"/>
                </a:lnTo>
                <a:lnTo>
                  <a:pt x="1834895" y="108203"/>
                </a:lnTo>
                <a:lnTo>
                  <a:pt x="0" y="108203"/>
                </a:lnTo>
                <a:lnTo>
                  <a:pt x="0" y="0"/>
                </a:lnTo>
                <a:close/>
              </a:path>
            </a:pathLst>
          </a:custGeom>
          <a:solidFill>
            <a:schemeClr val="accent1"/>
          </a:solidFill>
          <a:ln>
            <a:noFill/>
          </a:ln>
        </p:spPr>
        <p:txBody>
          <a:bodyPr spcFirstLastPara="1" wrap="square" lIns="0" tIns="0" rIns="0" bIns="0" anchor="t" anchorCtr="0">
            <a:noAutofit/>
          </a:bodyPr>
          <a:lstStyle/>
          <a:p>
            <a:pPr marL="0" marR="0" lvl="0" indent="0" algn="l" rtl="0">
              <a:spcBef>
                <a:spcPts val="0"/>
              </a:spcBef>
              <a:spcAft>
                <a:spcPts val="0"/>
              </a:spcAft>
              <a:buNone/>
            </a:pPr>
            <a:endParaRPr sz="920">
              <a:solidFill>
                <a:srgbClr val="000000"/>
              </a:solidFill>
              <a:latin typeface="Georgia"/>
              <a:ea typeface="Georgia"/>
              <a:cs typeface="Georgia"/>
              <a:sym typeface="Georgia"/>
            </a:endParaRPr>
          </a:p>
        </p:txBody>
      </p:sp>
      <p:sp>
        <p:nvSpPr>
          <p:cNvPr id="1686" name="Google Shape;1686;p286"/>
          <p:cNvSpPr txBox="1">
            <a:spLocks noGrp="1"/>
          </p:cNvSpPr>
          <p:nvPr>
            <p:ph type="body" idx="1"/>
          </p:nvPr>
        </p:nvSpPr>
        <p:spPr>
          <a:xfrm>
            <a:off x="442900" y="5173225"/>
            <a:ext cx="11306100" cy="1461900"/>
          </a:xfrm>
          <a:prstGeom prst="rect">
            <a:avLst/>
          </a:prstGeom>
          <a:noFill/>
          <a:ln>
            <a:noFill/>
          </a:ln>
        </p:spPr>
        <p:txBody>
          <a:bodyPr spcFirstLastPara="1" wrap="square" lIns="0" tIns="0" rIns="0" bIns="0" anchor="t" anchorCtr="0">
            <a:noAutofit/>
          </a:bodyPr>
          <a:lstStyle/>
          <a:p>
            <a:pPr marL="0" lvl="0" indent="0" algn="l" rtl="0">
              <a:spcBef>
                <a:spcPts val="900"/>
              </a:spcBef>
              <a:spcAft>
                <a:spcPts val="0"/>
              </a:spcAft>
              <a:buClr>
                <a:schemeClr val="dk1"/>
              </a:buClr>
              <a:buSzPts val="1100"/>
              <a:buFont typeface="Arial"/>
              <a:buNone/>
            </a:pPr>
            <a:r>
              <a:rPr lang="en-GB" sz="1000"/>
              <a:t>Denna rapport har upprättats inom ramen för vårt revisionsuppdrag. Rapporten är endast upprättad för vår uppdragsgivares räkning och får inte lämnas ut eller göras tillgänglig för andra fysiska eller juridiska personer utan Öhrlings PricewaterhouseCoopers AB:s/PricewaterhouseCoopers AB:s skriftliga godkännande. I avsaknad av skriftligt godkännande, tar Öhrlings PricewaterhouseCoopers AB/PricewaterhouseCoopers AB inte något som helst ansvar gentemot någon annan än uppdragsgivaren som väljer att förlita sig på eller att agera utifrån innehållet i denna rapport. Inte heller tas något ansvar för att rapporten används för andra syften än för dem som förelegat vid uppdragets utförande.</a:t>
            </a:r>
            <a:endParaRPr sz="1000"/>
          </a:p>
          <a:p>
            <a:pPr marL="0" lvl="0" indent="0" algn="l" rtl="0">
              <a:spcBef>
                <a:spcPts val="900"/>
              </a:spcBef>
              <a:spcAft>
                <a:spcPts val="0"/>
              </a:spcAft>
              <a:buClr>
                <a:schemeClr val="dk1"/>
              </a:buClr>
              <a:buSzPts val="1100"/>
              <a:buFont typeface="Arial"/>
              <a:buNone/>
            </a:pPr>
            <a:r>
              <a:rPr lang="en-GB" sz="1000"/>
              <a:t>© 2019 PricewaterhouseCoopers i Sverige AB. Alla rättigheter förbehålls. I detta dokument avser ”PwC” PricewaterhouseCoopers i Sverige AB som är medlemsföretag i PricewaterhouseCoopers International Limited, där vart och ett av medlemsföretagen är en separat juridisk enhet.</a:t>
            </a:r>
            <a:endParaRPr sz="1000"/>
          </a:p>
          <a:p>
            <a:pPr marL="0" lvl="0" indent="0" algn="l" rtl="0">
              <a:spcBef>
                <a:spcPts val="900"/>
              </a:spcBef>
              <a:spcAft>
                <a:spcPts val="0"/>
              </a:spcAft>
              <a:buClr>
                <a:schemeClr val="dk1"/>
              </a:buClr>
              <a:buSzPts val="1100"/>
              <a:buFont typeface="Arial"/>
              <a:buNone/>
            </a:pPr>
            <a:endParaRPr sz="1000"/>
          </a:p>
          <a:p>
            <a:pPr marL="0" lvl="0" indent="0" algn="l" rtl="0">
              <a:spcBef>
                <a:spcPts val="900"/>
              </a:spcBef>
              <a:spcAft>
                <a:spcPts val="0"/>
              </a:spcAft>
              <a:buClr>
                <a:schemeClr val="dk1"/>
              </a:buClr>
              <a:buSzPts val="900"/>
              <a:buFont typeface="Arial"/>
              <a:buNone/>
            </a:pPr>
            <a:endParaRPr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83"/>
        <p:cNvGrpSpPr/>
        <p:nvPr/>
      </p:nvGrpSpPr>
      <p:grpSpPr>
        <a:xfrm>
          <a:off x="0" y="0"/>
          <a:ext cx="0" cy="0"/>
          <a:chOff x="0" y="0"/>
          <a:chExt cx="0" cy="0"/>
        </a:xfrm>
      </p:grpSpPr>
      <p:sp>
        <p:nvSpPr>
          <p:cNvPr id="1584" name="Google Shape;1584;p276"/>
          <p:cNvSpPr txBox="1">
            <a:spLocks noGrp="1"/>
          </p:cNvSpPr>
          <p:nvPr>
            <p:ph type="body" idx="1"/>
          </p:nvPr>
        </p:nvSpPr>
        <p:spPr>
          <a:xfrm>
            <a:off x="442913" y="2103438"/>
            <a:ext cx="5473800" cy="4068900"/>
          </a:xfrm>
          <a:prstGeom prst="rect">
            <a:avLst/>
          </a:prstGeom>
          <a:solidFill>
            <a:schemeClr val="accent2"/>
          </a:solidFill>
        </p:spPr>
        <p:txBody>
          <a:bodyPr spcFirstLastPara="1" wrap="square" lIns="0" tIns="0" rIns="0" bIns="0" anchor="t" anchorCtr="0">
            <a:noAutofit/>
          </a:bodyPr>
          <a:lstStyle/>
          <a:p>
            <a:pPr marL="0" lvl="0" indent="457200" algn="l" rtl="0">
              <a:spcBef>
                <a:spcPts val="0"/>
              </a:spcBef>
              <a:spcAft>
                <a:spcPts val="0"/>
              </a:spcAft>
              <a:buNone/>
            </a:pPr>
            <a:endParaRPr sz="1400" b="1"/>
          </a:p>
          <a:p>
            <a:pPr marL="0" lvl="0" indent="457200" algn="l" rtl="0">
              <a:spcBef>
                <a:spcPts val="600"/>
              </a:spcBef>
              <a:spcAft>
                <a:spcPts val="0"/>
              </a:spcAft>
              <a:buNone/>
            </a:pPr>
            <a:r>
              <a:rPr lang="en-GB" sz="1400" b="1"/>
              <a:t>Innehållsförteckning </a:t>
            </a:r>
            <a:br>
              <a:rPr lang="en-GB" sz="1400" b="1"/>
            </a:br>
            <a:endParaRPr sz="1400" b="1"/>
          </a:p>
          <a:p>
            <a:pPr marL="0" lvl="0" indent="457200" algn="l" rtl="0">
              <a:spcBef>
                <a:spcPts val="600"/>
              </a:spcBef>
              <a:spcAft>
                <a:spcPts val="0"/>
              </a:spcAft>
              <a:buNone/>
            </a:pPr>
            <a:r>
              <a:rPr lang="en-GB" sz="1200" b="1"/>
              <a:t>1	Vårt uppdrag </a:t>
            </a:r>
            <a:endParaRPr sz="1200" b="1"/>
          </a:p>
          <a:p>
            <a:pPr marL="0" lvl="0" indent="457200" algn="l" rtl="0">
              <a:spcBef>
                <a:spcPts val="600"/>
              </a:spcBef>
              <a:spcAft>
                <a:spcPts val="0"/>
              </a:spcAft>
              <a:buNone/>
            </a:pPr>
            <a:r>
              <a:rPr lang="en-GB" sz="1200" b="1"/>
              <a:t>2	Revisionsprocess</a:t>
            </a:r>
            <a:endParaRPr sz="1200" b="1"/>
          </a:p>
          <a:p>
            <a:pPr marL="0" lvl="0" indent="457200" algn="l" rtl="0">
              <a:spcBef>
                <a:spcPts val="600"/>
              </a:spcBef>
              <a:spcAft>
                <a:spcPts val="0"/>
              </a:spcAft>
              <a:buNone/>
            </a:pPr>
            <a:r>
              <a:rPr lang="en-GB" sz="1200" b="1"/>
              <a:t>3	Resultat av vår granskning avseende risk- och fokusområden</a:t>
            </a:r>
            <a:endParaRPr sz="1200" b="1"/>
          </a:p>
          <a:p>
            <a:pPr marL="0" lvl="0" indent="457200" algn="l" rtl="0">
              <a:spcBef>
                <a:spcPts val="600"/>
              </a:spcBef>
              <a:spcAft>
                <a:spcPts val="0"/>
              </a:spcAft>
              <a:buNone/>
            </a:pPr>
            <a:r>
              <a:rPr lang="en-GB" sz="1200" b="1"/>
              <a:t>4	Bokslut - revision och redovisningsfrågor</a:t>
            </a:r>
            <a:endParaRPr sz="1200" b="1"/>
          </a:p>
          <a:p>
            <a:pPr marL="0" lvl="0" indent="457200" algn="l" rtl="0">
              <a:spcBef>
                <a:spcPts val="600"/>
              </a:spcBef>
              <a:spcAft>
                <a:spcPts val="0"/>
              </a:spcAft>
              <a:buNone/>
            </a:pPr>
            <a:r>
              <a:rPr lang="en-GB" sz="1200" b="1"/>
              <a:t>5	Framtidens-IT</a:t>
            </a:r>
            <a:endParaRPr sz="1200" b="1"/>
          </a:p>
          <a:p>
            <a:pPr marL="0" lvl="0" indent="457200" algn="l" rtl="0">
              <a:spcBef>
                <a:spcPts val="600"/>
              </a:spcBef>
              <a:spcAft>
                <a:spcPts val="0"/>
              </a:spcAft>
              <a:buNone/>
            </a:pPr>
            <a:r>
              <a:rPr lang="en-GB" sz="1200" b="1"/>
              <a:t>6	Övrigt</a:t>
            </a:r>
            <a:endParaRPr sz="1200" b="1"/>
          </a:p>
          <a:p>
            <a:pPr marL="0" lvl="0" indent="0" algn="l" rtl="0">
              <a:spcBef>
                <a:spcPts val="600"/>
              </a:spcBef>
              <a:spcAft>
                <a:spcPts val="600"/>
              </a:spcAft>
              <a:buNone/>
            </a:pPr>
            <a:endParaRPr/>
          </a:p>
        </p:txBody>
      </p:sp>
      <p:sp>
        <p:nvSpPr>
          <p:cNvPr id="1585" name="Google Shape;1585;p276"/>
          <p:cNvSpPr txBox="1">
            <a:spLocks noGrp="1"/>
          </p:cNvSpPr>
          <p:nvPr>
            <p:ph type="body" idx="2"/>
          </p:nvPr>
        </p:nvSpPr>
        <p:spPr>
          <a:xfrm>
            <a:off x="6275388" y="2103438"/>
            <a:ext cx="5473800" cy="4068900"/>
          </a:xfrm>
          <a:prstGeom prst="rect">
            <a:avLst/>
          </a:prstGeom>
        </p:spPr>
        <p:txBody>
          <a:bodyPr spcFirstLastPara="1" wrap="square" lIns="0" tIns="0" rIns="0" bIns="0" anchor="t" anchorCtr="0">
            <a:noAutofit/>
          </a:bodyPr>
          <a:lstStyle/>
          <a:p>
            <a:pPr marL="0" lvl="0" indent="0" algn="l" rtl="0">
              <a:spcBef>
                <a:spcPts val="0"/>
              </a:spcBef>
              <a:spcAft>
                <a:spcPts val="0"/>
              </a:spcAft>
              <a:buNone/>
            </a:pPr>
            <a:endParaRPr dirty="0"/>
          </a:p>
          <a:p>
            <a:pPr marL="0" lvl="0" indent="0" algn="l" rtl="0">
              <a:spcBef>
                <a:spcPts val="600"/>
              </a:spcBef>
              <a:spcAft>
                <a:spcPts val="0"/>
              </a:spcAft>
              <a:buNone/>
            </a:pPr>
            <a:endParaRPr dirty="0"/>
          </a:p>
          <a:p>
            <a:pPr marL="0" lvl="0" indent="0" algn="l" rtl="0">
              <a:spcBef>
                <a:spcPts val="600"/>
              </a:spcBef>
              <a:spcAft>
                <a:spcPts val="0"/>
              </a:spcAft>
              <a:buNone/>
            </a:pPr>
            <a:r>
              <a:rPr lang="en-GB" sz="1200" b="1" dirty="0" err="1"/>
              <a:t>PwC:s</a:t>
            </a:r>
            <a:r>
              <a:rPr lang="en-GB" sz="1200" b="1" dirty="0"/>
              <a:t> </a:t>
            </a:r>
            <a:r>
              <a:rPr lang="en-GB" sz="1200" b="1" dirty="0" err="1"/>
              <a:t>revisionsteam</a:t>
            </a:r>
            <a:r>
              <a:rPr lang="en-GB" sz="1200" b="1" dirty="0"/>
              <a:t>:</a:t>
            </a:r>
            <a:br>
              <a:rPr lang="en-GB" dirty="0"/>
            </a:br>
            <a:endParaRPr sz="700" dirty="0"/>
          </a:p>
          <a:p>
            <a:pPr marL="0" lvl="0" indent="0" algn="l" rtl="0">
              <a:spcBef>
                <a:spcPts val="600"/>
              </a:spcBef>
              <a:spcAft>
                <a:spcPts val="0"/>
              </a:spcAft>
              <a:buNone/>
            </a:pPr>
            <a:r>
              <a:rPr lang="en-GB" b="1" dirty="0" err="1"/>
              <a:t>Huvudansvarig</a:t>
            </a:r>
            <a:r>
              <a:rPr lang="en-GB" b="1" dirty="0"/>
              <a:t> revisor:			</a:t>
            </a:r>
            <a:r>
              <a:rPr lang="en-GB" b="1" dirty="0" err="1"/>
              <a:t>Granskningsledare</a:t>
            </a:r>
            <a:r>
              <a:rPr lang="en-GB" b="1" dirty="0"/>
              <a:t>:</a:t>
            </a:r>
            <a:endParaRPr b="1" dirty="0"/>
          </a:p>
          <a:p>
            <a:pPr marL="0" lvl="0" indent="0" algn="l" rtl="0">
              <a:spcBef>
                <a:spcPts val="600"/>
              </a:spcBef>
              <a:spcAft>
                <a:spcPts val="0"/>
              </a:spcAft>
              <a:buNone/>
            </a:pPr>
            <a:r>
              <a:rPr lang="en-GB" b="1" dirty="0" err="1"/>
              <a:t>Gunilla</a:t>
            </a:r>
            <a:r>
              <a:rPr lang="en-GB" b="1" dirty="0"/>
              <a:t> </a:t>
            </a:r>
            <a:r>
              <a:rPr lang="en-GB" b="1" dirty="0" err="1"/>
              <a:t>Lönnbratt</a:t>
            </a:r>
            <a:r>
              <a:rPr lang="en-GB" b="1" dirty="0"/>
              <a:t>			Johan Söderqvist</a:t>
            </a:r>
            <a:endParaRPr b="1" dirty="0"/>
          </a:p>
          <a:p>
            <a:pPr marL="0" lvl="0" indent="0" algn="l" rtl="0">
              <a:spcBef>
                <a:spcPts val="600"/>
              </a:spcBef>
              <a:spcAft>
                <a:spcPts val="0"/>
              </a:spcAft>
              <a:buNone/>
            </a:pPr>
            <a:r>
              <a:rPr lang="en-GB" i="1" dirty="0" err="1"/>
              <a:t>Auktoriserad</a:t>
            </a:r>
            <a:r>
              <a:rPr lang="en-GB" i="1" dirty="0"/>
              <a:t> revisor			Revisor</a:t>
            </a:r>
            <a:endParaRPr i="1" dirty="0"/>
          </a:p>
          <a:p>
            <a:pPr marL="0" lvl="0" indent="0" algn="l" rtl="0">
              <a:spcBef>
                <a:spcPts val="600"/>
              </a:spcBef>
              <a:spcAft>
                <a:spcPts val="0"/>
              </a:spcAft>
              <a:buNone/>
            </a:pPr>
            <a:r>
              <a:rPr lang="en-GB" dirty="0">
                <a:solidFill>
                  <a:schemeClr val="accent1"/>
                </a:solidFill>
              </a:rPr>
              <a:t>gunilla.loennbratt</a:t>
            </a:r>
            <a:r>
              <a:rPr lang="en-GB" u="sng" dirty="0">
                <a:solidFill>
                  <a:schemeClr val="accent1"/>
                </a:solidFill>
                <a:hlinkClick r:id="rId3">
                  <a:extLst>
                    <a:ext uri="{A12FA001-AC4F-418D-AE19-62706E023703}">
                      <ahyp:hlinkClr xmlns:ahyp="http://schemas.microsoft.com/office/drawing/2018/hyperlinkcolor" val="tx"/>
                    </a:ext>
                  </a:extLst>
                </a:hlinkClick>
              </a:rPr>
              <a:t>@pwc.com</a:t>
            </a:r>
            <a:r>
              <a:rPr lang="en-GB" dirty="0"/>
              <a:t>			</a:t>
            </a:r>
            <a:r>
              <a:rPr lang="en-GB" u="sng" dirty="0">
                <a:solidFill>
                  <a:schemeClr val="hlink"/>
                </a:solidFill>
              </a:rPr>
              <a:t>johan.soederqvist@pwc.com</a:t>
            </a:r>
            <a:endParaRPr u="sng" dirty="0">
              <a:solidFill>
                <a:schemeClr val="hlink"/>
              </a:solidFill>
            </a:endParaRPr>
          </a:p>
          <a:p>
            <a:pPr marL="0" lvl="0" indent="0" algn="l" rtl="0">
              <a:spcBef>
                <a:spcPts val="600"/>
              </a:spcBef>
              <a:spcAft>
                <a:spcPts val="600"/>
              </a:spcAft>
              <a:buNone/>
            </a:pPr>
            <a:r>
              <a:rPr lang="en-GB" dirty="0"/>
              <a:t>+46 (0) 10 213 12 76			+46 (0) 10 212 90 04</a:t>
            </a:r>
            <a:endParaRPr dirty="0"/>
          </a:p>
        </p:txBody>
      </p:sp>
      <p:sp>
        <p:nvSpPr>
          <p:cNvPr id="1586" name="Google Shape;1586;p276"/>
          <p:cNvSpPr txBox="1">
            <a:spLocks noGrp="1"/>
          </p:cNvSpPr>
          <p:nvPr>
            <p:ph type="title"/>
          </p:nvPr>
        </p:nvSpPr>
        <p:spPr>
          <a:xfrm>
            <a:off x="442925" y="432000"/>
            <a:ext cx="11306100" cy="11769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dirty="0" err="1"/>
              <a:t>Förvaltnings</a:t>
            </a:r>
            <a:r>
              <a:rPr lang="en-GB" dirty="0"/>
              <a:t> AB </a:t>
            </a:r>
            <a:r>
              <a:rPr lang="en-GB" dirty="0" err="1"/>
              <a:t>GöteborgsLokaler</a:t>
            </a:r>
            <a:endParaRPr dirty="0"/>
          </a:p>
          <a:p>
            <a:pPr marL="0" lvl="0" indent="0" algn="l" rtl="0">
              <a:spcBef>
                <a:spcPts val="0"/>
              </a:spcBef>
              <a:spcAft>
                <a:spcPts val="0"/>
              </a:spcAft>
              <a:buNone/>
            </a:pPr>
            <a:endParaRPr sz="1800" dirty="0"/>
          </a:p>
          <a:p>
            <a:pPr marL="0" lvl="0" indent="0" algn="l" rtl="0">
              <a:spcBef>
                <a:spcPts val="0"/>
              </a:spcBef>
              <a:spcAft>
                <a:spcPts val="0"/>
              </a:spcAft>
              <a:buNone/>
            </a:pPr>
            <a:r>
              <a:rPr lang="en-GB" sz="2400" dirty="0" err="1"/>
              <a:t>Introduktion</a:t>
            </a:r>
            <a:r>
              <a:rPr lang="en-GB" sz="2400" dirty="0"/>
              <a:t> </a:t>
            </a:r>
            <a:endParaRPr sz="2400" dirty="0"/>
          </a:p>
        </p:txBody>
      </p:sp>
      <p:sp>
        <p:nvSpPr>
          <p:cNvPr id="1587" name="Google Shape;1587;p276"/>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2</a:t>
            </a:fld>
            <a:endParaRPr/>
          </a:p>
        </p:txBody>
      </p:sp>
      <p:cxnSp>
        <p:nvCxnSpPr>
          <p:cNvPr id="1588" name="Google Shape;1588;p276"/>
          <p:cNvCxnSpPr/>
          <p:nvPr/>
        </p:nvCxnSpPr>
        <p:spPr>
          <a:xfrm rot="10800000" flipH="1">
            <a:off x="6290800" y="2423425"/>
            <a:ext cx="5445300" cy="20700"/>
          </a:xfrm>
          <a:prstGeom prst="straightConnector1">
            <a:avLst/>
          </a:prstGeom>
          <a:noFill/>
          <a:ln w="28575" cap="flat" cmpd="sng">
            <a:solidFill>
              <a:schemeClr val="accent4"/>
            </a:solidFill>
            <a:prstDash val="solid"/>
            <a:round/>
            <a:headEnd type="none" w="med" len="med"/>
            <a:tailEnd type="none" w="med" len="med"/>
          </a:ln>
        </p:spPr>
      </p:cxnSp>
      <p:cxnSp>
        <p:nvCxnSpPr>
          <p:cNvPr id="1589" name="Google Shape;1589;p276"/>
          <p:cNvCxnSpPr/>
          <p:nvPr/>
        </p:nvCxnSpPr>
        <p:spPr>
          <a:xfrm rot="10800000" flipH="1">
            <a:off x="6290800" y="4328425"/>
            <a:ext cx="5445300" cy="20700"/>
          </a:xfrm>
          <a:prstGeom prst="straightConnector1">
            <a:avLst/>
          </a:prstGeom>
          <a:noFill/>
          <a:ln w="28575" cap="flat" cmpd="sng">
            <a:solidFill>
              <a:schemeClr val="accent4"/>
            </a:solidFill>
            <a:prstDash val="solid"/>
            <a:round/>
            <a:headEnd type="none" w="med" len="med"/>
            <a:tailEnd type="none" w="med" len="med"/>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94"/>
        <p:cNvGrpSpPr/>
        <p:nvPr/>
      </p:nvGrpSpPr>
      <p:grpSpPr>
        <a:xfrm>
          <a:off x="0" y="0"/>
          <a:ext cx="0" cy="0"/>
          <a:chOff x="0" y="0"/>
          <a:chExt cx="0" cy="0"/>
        </a:xfrm>
      </p:grpSpPr>
      <p:sp>
        <p:nvSpPr>
          <p:cNvPr id="1595" name="Google Shape;1595;p277"/>
          <p:cNvSpPr txBox="1">
            <a:spLocks noGrp="1"/>
          </p:cNvSpPr>
          <p:nvPr>
            <p:ph type="title"/>
          </p:nvPr>
        </p:nvSpPr>
        <p:spPr>
          <a:xfrm>
            <a:off x="442925" y="432000"/>
            <a:ext cx="11306100" cy="795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1. Vårt uppdrag</a:t>
            </a:r>
            <a:endParaRPr/>
          </a:p>
        </p:txBody>
      </p:sp>
      <p:sp>
        <p:nvSpPr>
          <p:cNvPr id="1596" name="Google Shape;1596;p277"/>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a:p>
        </p:txBody>
      </p:sp>
      <p:graphicFrame>
        <p:nvGraphicFramePr>
          <p:cNvPr id="1597" name="Google Shape;1597;p277"/>
          <p:cNvGraphicFramePr/>
          <p:nvPr/>
        </p:nvGraphicFramePr>
        <p:xfrm>
          <a:off x="442925" y="1281275"/>
          <a:ext cx="11306100" cy="4798250"/>
        </p:xfrm>
        <a:graphic>
          <a:graphicData uri="http://schemas.openxmlformats.org/drawingml/2006/table">
            <a:tbl>
              <a:tblPr>
                <a:noFill/>
                <a:tableStyleId>{CE566CC2-2324-4EE8-8B83-82E8EE9789C4}</a:tableStyleId>
              </a:tblPr>
              <a:tblGrid>
                <a:gridCol w="5653075">
                  <a:extLst>
                    <a:ext uri="{9D8B030D-6E8A-4147-A177-3AD203B41FA5}">
                      <a16:colId xmlns:a16="http://schemas.microsoft.com/office/drawing/2014/main" val="20000"/>
                    </a:ext>
                  </a:extLst>
                </a:gridCol>
                <a:gridCol w="5653025">
                  <a:extLst>
                    <a:ext uri="{9D8B030D-6E8A-4147-A177-3AD203B41FA5}">
                      <a16:colId xmlns:a16="http://schemas.microsoft.com/office/drawing/2014/main" val="20001"/>
                    </a:ext>
                  </a:extLst>
                </a:gridCol>
              </a:tblGrid>
              <a:tr h="339900">
                <a:tc gridSpan="2">
                  <a:txBody>
                    <a:bodyPr/>
                    <a:lstStyle/>
                    <a:p>
                      <a:pPr marL="0" lvl="0" indent="0" algn="ctr" rtl="0">
                        <a:spcBef>
                          <a:spcPts val="0"/>
                        </a:spcBef>
                        <a:spcAft>
                          <a:spcPts val="0"/>
                        </a:spcAft>
                        <a:buNone/>
                      </a:pPr>
                      <a:r>
                        <a:rPr lang="en-GB" sz="1200" b="1"/>
                        <a:t>Uppdrag och genomförande enligt aktiebolagslagen</a:t>
                      </a:r>
                      <a:endParaRPr sz="1200" b="1"/>
                    </a:p>
                  </a:txBody>
                  <a:tcPr marL="91425" marR="91425" marT="91425" marB="91425">
                    <a:lnB w="9525" cap="flat" cmpd="sng">
                      <a:solidFill>
                        <a:schemeClr val="dk1"/>
                      </a:solidFill>
                      <a:prstDash val="solid"/>
                      <a:round/>
                      <a:headEnd type="none" w="sm" len="sm"/>
                      <a:tailEnd type="none" w="sm" len="sm"/>
                    </a:lnB>
                    <a:solidFill>
                      <a:schemeClr val="accent2"/>
                    </a:solidFill>
                  </a:tcPr>
                </a:tc>
                <a:tc hMerge="1">
                  <a:txBody>
                    <a:bodyPr/>
                    <a:lstStyle/>
                    <a:p>
                      <a:endParaRPr lang="sv-SE"/>
                    </a:p>
                  </a:txBody>
                  <a:tcPr/>
                </a:tc>
                <a:extLst>
                  <a:ext uri="{0D108BD9-81ED-4DB2-BD59-A6C34878D82A}">
                    <a16:rowId xmlns:a16="http://schemas.microsoft.com/office/drawing/2014/main" val="10000"/>
                  </a:ext>
                </a:extLst>
              </a:tr>
              <a:tr h="379150">
                <a:tc gridSpan="2">
                  <a:txBody>
                    <a:bodyPr/>
                    <a:lstStyle/>
                    <a:p>
                      <a:pPr marL="0" lvl="0" indent="0" algn="ctr" rtl="0">
                        <a:spcBef>
                          <a:spcPts val="0"/>
                        </a:spcBef>
                        <a:spcAft>
                          <a:spcPts val="0"/>
                        </a:spcAft>
                        <a:buNone/>
                      </a:pPr>
                      <a:r>
                        <a:rPr lang="en-GB" sz="1200"/>
                        <a:t>Granskning enligt International Standards on Auditing (ISA) och god revisionssed i Sverige. </a:t>
                      </a:r>
                      <a:endParaRPr sz="1200"/>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hMerge="1">
                  <a:txBody>
                    <a:bodyPr/>
                    <a:lstStyle/>
                    <a:p>
                      <a:endParaRPr lang="sv-SE"/>
                    </a:p>
                  </a:txBody>
                  <a:tcPr/>
                </a:tc>
                <a:extLst>
                  <a:ext uri="{0D108BD9-81ED-4DB2-BD59-A6C34878D82A}">
                    <a16:rowId xmlns:a16="http://schemas.microsoft.com/office/drawing/2014/main" val="10001"/>
                  </a:ext>
                </a:extLst>
              </a:tr>
              <a:tr h="327275">
                <a:tc>
                  <a:txBody>
                    <a:bodyPr/>
                    <a:lstStyle/>
                    <a:p>
                      <a:pPr marL="0" lvl="0" indent="0" algn="l" rtl="0">
                        <a:spcBef>
                          <a:spcPts val="0"/>
                        </a:spcBef>
                        <a:spcAft>
                          <a:spcPts val="0"/>
                        </a:spcAft>
                        <a:buNone/>
                      </a:pPr>
                      <a:r>
                        <a:rPr lang="en-GB" sz="1200" b="1"/>
                        <a:t>Rapport om årsredovisning </a:t>
                      </a:r>
                      <a:endParaRPr sz="1200" b="1"/>
                    </a:p>
                  </a:txBody>
                  <a:tcPr marL="91425" marR="91425" marT="91425" marB="91425">
                    <a:lnT w="9525" cap="flat" cmpd="sng">
                      <a:solidFill>
                        <a:schemeClr val="dk1"/>
                      </a:solidFill>
                      <a:prstDash val="solid"/>
                      <a:round/>
                      <a:headEnd type="none" w="sm" len="sm"/>
                      <a:tailEnd type="none" w="sm" len="sm"/>
                    </a:lnT>
                    <a:solidFill>
                      <a:schemeClr val="accent2"/>
                    </a:solidFill>
                  </a:tcPr>
                </a:tc>
                <a:tc>
                  <a:txBody>
                    <a:bodyPr/>
                    <a:lstStyle/>
                    <a:p>
                      <a:pPr marL="0" lvl="0" indent="0" algn="l" rtl="0">
                        <a:spcBef>
                          <a:spcPts val="0"/>
                        </a:spcBef>
                        <a:spcAft>
                          <a:spcPts val="0"/>
                        </a:spcAft>
                        <a:buNone/>
                      </a:pPr>
                      <a:r>
                        <a:rPr lang="en-GB" sz="1200" b="1"/>
                        <a:t>Rapport om andra krav enligt lagar och andra författningar </a:t>
                      </a:r>
                      <a:endParaRPr sz="1200" b="1"/>
                    </a:p>
                  </a:txBody>
                  <a:tcPr marL="91425" marR="91425" marT="91425" marB="91425">
                    <a:lnT w="9525" cap="flat" cmpd="sng">
                      <a:solidFill>
                        <a:schemeClr val="dk1"/>
                      </a:solidFill>
                      <a:prstDash val="solid"/>
                      <a:round/>
                      <a:headEnd type="none" w="sm" len="sm"/>
                      <a:tailEnd type="none" w="sm" len="sm"/>
                    </a:lnT>
                    <a:solidFill>
                      <a:schemeClr val="accent2"/>
                    </a:solidFill>
                  </a:tcPr>
                </a:tc>
                <a:extLst>
                  <a:ext uri="{0D108BD9-81ED-4DB2-BD59-A6C34878D82A}">
                    <a16:rowId xmlns:a16="http://schemas.microsoft.com/office/drawing/2014/main" val="10002"/>
                  </a:ext>
                </a:extLst>
              </a:tr>
              <a:tr h="2250850">
                <a:tc>
                  <a:txBody>
                    <a:bodyPr/>
                    <a:lstStyle/>
                    <a:p>
                      <a:pPr marL="0" lvl="0" indent="0" algn="l" rtl="0">
                        <a:lnSpc>
                          <a:spcPct val="115000"/>
                        </a:lnSpc>
                        <a:spcBef>
                          <a:spcPts val="0"/>
                        </a:spcBef>
                        <a:spcAft>
                          <a:spcPts val="0"/>
                        </a:spcAft>
                        <a:buClr>
                          <a:schemeClr val="dk1"/>
                        </a:buClr>
                        <a:buSzPts val="1100"/>
                        <a:buFont typeface="Arial"/>
                        <a:buNone/>
                      </a:pPr>
                      <a:r>
                        <a:rPr lang="en-GB" sz="1000" b="1">
                          <a:solidFill>
                            <a:schemeClr val="dk1"/>
                          </a:solidFill>
                        </a:rPr>
                        <a:t>Granskning av årsredovisningen:</a:t>
                      </a:r>
                      <a:br>
                        <a:rPr lang="en-GB" sz="1000" b="1">
                          <a:solidFill>
                            <a:schemeClr val="dk1"/>
                          </a:solidFill>
                        </a:rPr>
                      </a:br>
                      <a:endParaRPr sz="600" b="1">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Baseras på revisorns riskbedömning  - att årsredovisning inte innehåller väsentliga felaktigheter</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Beaktar delar av intern kontroll som är relevanta  för hur bolaget upprättar årsredovisning och uppnår en rättvisande bild av resultat och ställning</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Omfattar inte granskning och uttalande om effektivitet i intern kontroll</a:t>
                      </a:r>
                      <a:br>
                        <a:rPr lang="en-GB" sz="1000">
                          <a:solidFill>
                            <a:schemeClr val="dk1"/>
                          </a:solidFill>
                        </a:rPr>
                      </a:br>
                      <a:endParaRPr sz="600">
                        <a:solidFill>
                          <a:schemeClr val="dk1"/>
                        </a:solidFill>
                      </a:endParaRPr>
                    </a:p>
                    <a:p>
                      <a:pPr marL="0" lvl="0" indent="0" algn="l" rtl="0">
                        <a:lnSpc>
                          <a:spcPct val="115000"/>
                        </a:lnSpc>
                        <a:spcBef>
                          <a:spcPts val="400"/>
                        </a:spcBef>
                        <a:spcAft>
                          <a:spcPts val="0"/>
                        </a:spcAft>
                        <a:buClr>
                          <a:schemeClr val="dk1"/>
                        </a:buClr>
                        <a:buSzPts val="1100"/>
                        <a:buFont typeface="Arial"/>
                        <a:buNone/>
                      </a:pPr>
                      <a:r>
                        <a:rPr lang="en-GB" sz="1000" b="1">
                          <a:solidFill>
                            <a:schemeClr val="dk1"/>
                          </a:solidFill>
                        </a:rPr>
                        <a:t>Granskning av annan information</a:t>
                      </a:r>
                      <a:endParaRPr sz="1000" b="1">
                        <a:solidFill>
                          <a:schemeClr val="dk1"/>
                        </a:solidFill>
                      </a:endParaRPr>
                    </a:p>
                    <a:p>
                      <a:pPr marL="0" lvl="0" indent="0" algn="l" rtl="0">
                        <a:lnSpc>
                          <a:spcPct val="115000"/>
                        </a:lnSpc>
                        <a:spcBef>
                          <a:spcPts val="400"/>
                        </a:spcBef>
                        <a:spcAft>
                          <a:spcPts val="0"/>
                        </a:spcAft>
                        <a:buClr>
                          <a:schemeClr val="dk1"/>
                        </a:buClr>
                        <a:buSzPts val="1100"/>
                        <a:buFont typeface="Arial"/>
                        <a:buNone/>
                      </a:pPr>
                      <a:r>
                        <a:rPr lang="en-GB" sz="1000"/>
                        <a:t>Sidorna 1-3, 23-43 i årsredovisningen utgör annan information. Vi har läst sidorna i årsredovisningen och bedömt om det finns information som är oförenlig med årsredovisningen.  </a:t>
                      </a:r>
                      <a:endParaRPr sz="1000"/>
                    </a:p>
                    <a:p>
                      <a:pPr marL="0" lvl="0" indent="0" algn="l" rtl="0">
                        <a:lnSpc>
                          <a:spcPct val="115000"/>
                        </a:lnSpc>
                        <a:spcBef>
                          <a:spcPts val="200"/>
                        </a:spcBef>
                        <a:spcAft>
                          <a:spcPts val="0"/>
                        </a:spcAft>
                        <a:buNone/>
                      </a:pPr>
                      <a:endParaRPr sz="1000" b="1">
                        <a:solidFill>
                          <a:schemeClr val="dk1"/>
                        </a:solidFill>
                      </a:endParaRPr>
                    </a:p>
                  </a:txBody>
                  <a:tcPr marL="91425" marR="91425" marT="91425" marB="91425"/>
                </a:tc>
                <a:tc>
                  <a:txBody>
                    <a:bodyPr/>
                    <a:lstStyle/>
                    <a:p>
                      <a:pPr marL="0" lvl="0" indent="0" algn="l" rtl="0">
                        <a:lnSpc>
                          <a:spcPct val="115000"/>
                        </a:lnSpc>
                        <a:spcBef>
                          <a:spcPts val="0"/>
                        </a:spcBef>
                        <a:spcAft>
                          <a:spcPts val="0"/>
                        </a:spcAft>
                        <a:buClr>
                          <a:schemeClr val="dk1"/>
                        </a:buClr>
                        <a:buSzPts val="1100"/>
                        <a:buFont typeface="Arial"/>
                        <a:buNone/>
                      </a:pPr>
                      <a:r>
                        <a:rPr lang="en-GB" sz="1000" b="1">
                          <a:solidFill>
                            <a:schemeClr val="dk1"/>
                          </a:solidFill>
                        </a:rPr>
                        <a:t>Granskning av förslag till disposition av  bolagets ansamlade vinst</a:t>
                      </a:r>
                      <a:br>
                        <a:rPr lang="en-GB" sz="1000" b="1">
                          <a:solidFill>
                            <a:schemeClr val="dk1"/>
                          </a:solidFill>
                        </a:rPr>
                      </a:br>
                      <a:endParaRPr sz="600" b="1">
                        <a:solidFill>
                          <a:schemeClr val="dk1"/>
                        </a:solidFill>
                      </a:endParaRPr>
                    </a:p>
                    <a:p>
                      <a:pPr marL="0" lvl="0" indent="0" algn="l" rtl="0">
                        <a:lnSpc>
                          <a:spcPct val="115000"/>
                        </a:lnSpc>
                        <a:spcBef>
                          <a:spcPts val="0"/>
                        </a:spcBef>
                        <a:spcAft>
                          <a:spcPts val="0"/>
                        </a:spcAft>
                        <a:buClr>
                          <a:schemeClr val="dk1"/>
                        </a:buClr>
                        <a:buSzPts val="1100"/>
                        <a:buFont typeface="Arial"/>
                        <a:buNone/>
                      </a:pP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b="1">
                          <a:solidFill>
                            <a:schemeClr val="dk1"/>
                          </a:solidFill>
                        </a:rPr>
                        <a:t>Granskning av styrelsens och verkställande direktörens förvaltning:</a:t>
                      </a:r>
                      <a:endParaRPr sz="1000" b="1">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600" b="1">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Granskat om väsentliga beslut, åtgärder eller förhållanden bedöms leda till ersättningsskyldig mot bolaget</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Granskat om handlat i strid mot aktiebolagslag, årsredovisningslag eller bolagsordning.</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000" b="1">
                        <a:solidFill>
                          <a:schemeClr val="dk1"/>
                        </a:solidFill>
                      </a:endParaRPr>
                    </a:p>
                    <a:p>
                      <a:pPr marL="0" lvl="0" indent="0" algn="l" rtl="0">
                        <a:spcBef>
                          <a:spcPts val="0"/>
                        </a:spcBef>
                        <a:spcAft>
                          <a:spcPts val="0"/>
                        </a:spcAft>
                        <a:buNone/>
                      </a:pPr>
                      <a:endParaRPr/>
                    </a:p>
                  </a:txBody>
                  <a:tcPr marL="91425" marR="91425" marT="91425" marB="91425"/>
                </a:tc>
                <a:extLst>
                  <a:ext uri="{0D108BD9-81ED-4DB2-BD59-A6C34878D82A}">
                    <a16:rowId xmlns:a16="http://schemas.microsoft.com/office/drawing/2014/main" val="10003"/>
                  </a:ext>
                </a:extLst>
              </a:tr>
              <a:tr h="1111050">
                <a:tc>
                  <a:txBody>
                    <a:bodyPr/>
                    <a:lstStyle/>
                    <a:p>
                      <a:pPr marL="0" lvl="0" indent="0" algn="l" rtl="0">
                        <a:lnSpc>
                          <a:spcPct val="115000"/>
                        </a:lnSpc>
                        <a:spcBef>
                          <a:spcPts val="0"/>
                        </a:spcBef>
                        <a:spcAft>
                          <a:spcPts val="0"/>
                        </a:spcAft>
                        <a:buClr>
                          <a:schemeClr val="dk1"/>
                        </a:buClr>
                        <a:buSzPts val="1100"/>
                        <a:buFont typeface="Arial"/>
                        <a:buNone/>
                      </a:pPr>
                      <a:r>
                        <a:rPr lang="en-GB" sz="1000" b="1">
                          <a:solidFill>
                            <a:schemeClr val="dk1"/>
                          </a:solidFill>
                        </a:rPr>
                        <a:t>Slutsats: </a:t>
                      </a:r>
                      <a:endParaRPr sz="600" b="1">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Är upprättad enligt Årsredovisningslagen</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Ger en rättvisande bild av resultat och ställning i enlighet med god redovisningssed i Sverige</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Förvaltningsberättelsen är förenlig med årsredovisningens övriga delar</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None/>
                      </a:pPr>
                      <a:r>
                        <a:rPr lang="en-GB" sz="1000">
                          <a:solidFill>
                            <a:schemeClr val="dk1"/>
                          </a:solidFill>
                        </a:rPr>
                        <a:t>Vi tillstyrker att årsstämman fastställer resultaträkning och balansräkning.</a:t>
                      </a:r>
                      <a:endParaRPr sz="1000" b="1">
                        <a:solidFill>
                          <a:schemeClr val="dk1"/>
                        </a:solidFill>
                      </a:endParaRPr>
                    </a:p>
                  </a:txBody>
                  <a:tcPr marL="91425" marR="91425" marT="91425" marB="91425"/>
                </a:tc>
                <a:tc>
                  <a:txBody>
                    <a:bodyPr/>
                    <a:lstStyle/>
                    <a:p>
                      <a:pPr marL="0" lvl="0" indent="0" algn="l" rtl="0">
                        <a:lnSpc>
                          <a:spcPct val="115000"/>
                        </a:lnSpc>
                        <a:spcBef>
                          <a:spcPts val="0"/>
                        </a:spcBef>
                        <a:spcAft>
                          <a:spcPts val="0"/>
                        </a:spcAft>
                        <a:buClr>
                          <a:schemeClr val="dk1"/>
                        </a:buClr>
                        <a:buSzPts val="1100"/>
                        <a:buFont typeface="Arial"/>
                        <a:buNone/>
                      </a:pPr>
                      <a:r>
                        <a:rPr lang="en-GB" sz="1000" b="1">
                          <a:solidFill>
                            <a:schemeClr val="dk1"/>
                          </a:solidFill>
                        </a:rPr>
                        <a:t>Slutsats:</a:t>
                      </a:r>
                      <a:endParaRPr sz="1000" b="1">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Vi har avslutat vår granskning av bokslut. Vi förväntar oss att avge en ren revisionsberättelse. </a:t>
                      </a:r>
                      <a:br>
                        <a:rPr lang="en-GB" sz="1000">
                          <a:solidFill>
                            <a:schemeClr val="dk1"/>
                          </a:solidFill>
                        </a:rPr>
                      </a:br>
                      <a:br>
                        <a:rPr lang="en-GB" sz="1000">
                          <a:solidFill>
                            <a:schemeClr val="dk1"/>
                          </a:solidFill>
                        </a:rPr>
                      </a:br>
                      <a:r>
                        <a:rPr lang="en-GB" sz="1000">
                          <a:solidFill>
                            <a:schemeClr val="dk1"/>
                          </a:solidFill>
                        </a:rPr>
                        <a:t>I denna presentation belyser vi fokusområden och väsentliga bedömningar i årets revision för styrelsens information.</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000">
                        <a:solidFill>
                          <a:schemeClr val="dk1"/>
                        </a:solidFill>
                      </a:endParaRPr>
                    </a:p>
                    <a:p>
                      <a:pPr marL="0" lvl="0" indent="0" algn="l" rtl="0">
                        <a:lnSpc>
                          <a:spcPct val="115000"/>
                        </a:lnSpc>
                        <a:spcBef>
                          <a:spcPts val="0"/>
                        </a:spcBef>
                        <a:spcAft>
                          <a:spcPts val="0"/>
                        </a:spcAft>
                        <a:buNone/>
                      </a:pPr>
                      <a:endParaRPr sz="1000" b="1">
                        <a:solidFill>
                          <a:schemeClr val="dk1"/>
                        </a:solidFill>
                      </a:endParaRPr>
                    </a:p>
                  </a:txBody>
                  <a:tcPr marL="91425" marR="91425" marT="91425" marB="91425"/>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02"/>
        <p:cNvGrpSpPr/>
        <p:nvPr/>
      </p:nvGrpSpPr>
      <p:grpSpPr>
        <a:xfrm>
          <a:off x="0" y="0"/>
          <a:ext cx="0" cy="0"/>
          <a:chOff x="0" y="0"/>
          <a:chExt cx="0" cy="0"/>
        </a:xfrm>
      </p:grpSpPr>
      <p:sp>
        <p:nvSpPr>
          <p:cNvPr id="1603" name="Google Shape;1603;p278"/>
          <p:cNvSpPr txBox="1">
            <a:spLocks noGrp="1"/>
          </p:cNvSpPr>
          <p:nvPr>
            <p:ph type="body" idx="1"/>
          </p:nvPr>
        </p:nvSpPr>
        <p:spPr>
          <a:xfrm>
            <a:off x="442925" y="2567875"/>
            <a:ext cx="5473800" cy="3743100"/>
          </a:xfrm>
          <a:prstGeom prst="rect">
            <a:avLst/>
          </a:prstGeom>
          <a:ln w="28575" cap="flat" cmpd="sng">
            <a:solidFill>
              <a:schemeClr val="accent1"/>
            </a:solidFill>
            <a:prstDash val="solid"/>
            <a:round/>
            <a:headEnd type="none" w="sm" len="sm"/>
            <a:tailEnd type="none" w="sm" len="sm"/>
          </a:ln>
        </p:spPr>
        <p:txBody>
          <a:bodyPr spcFirstLastPara="1" wrap="square" lIns="0" tIns="0" rIns="0" bIns="0" anchor="t" anchorCtr="0">
            <a:noAutofit/>
          </a:bodyPr>
          <a:lstStyle/>
          <a:p>
            <a:pPr marL="914400" lvl="0" indent="0" algn="l" rtl="0">
              <a:lnSpc>
                <a:spcPct val="115000"/>
              </a:lnSpc>
              <a:spcBef>
                <a:spcPts val="0"/>
              </a:spcBef>
              <a:spcAft>
                <a:spcPts val="0"/>
              </a:spcAft>
              <a:buNone/>
            </a:pPr>
            <a:endParaRPr sz="1200"/>
          </a:p>
          <a:p>
            <a:pPr marL="457200" lvl="0" indent="-304800" algn="l" rtl="0">
              <a:lnSpc>
                <a:spcPct val="115000"/>
              </a:lnSpc>
              <a:spcBef>
                <a:spcPts val="0"/>
              </a:spcBef>
              <a:spcAft>
                <a:spcPts val="0"/>
              </a:spcAft>
              <a:buSzPts val="1200"/>
              <a:buChar char="•"/>
            </a:pPr>
            <a:r>
              <a:rPr lang="en-GB" sz="1200"/>
              <a:t>Planeringsmöte med Stadsrevisionen i syfte att säkerställa samsyn och samordning av verksamhetsrevision och finansiell revision.</a:t>
            </a:r>
            <a:endParaRPr sz="1200"/>
          </a:p>
          <a:p>
            <a:pPr marL="457200" lvl="0" indent="0" algn="l" rtl="0">
              <a:lnSpc>
                <a:spcPct val="115000"/>
              </a:lnSpc>
              <a:spcBef>
                <a:spcPts val="0"/>
              </a:spcBef>
              <a:spcAft>
                <a:spcPts val="0"/>
              </a:spcAft>
              <a:buNone/>
            </a:pPr>
            <a:endParaRPr sz="1200"/>
          </a:p>
          <a:p>
            <a:pPr marL="457200" lvl="0" indent="-304800" algn="l" rtl="0">
              <a:lnSpc>
                <a:spcPct val="115000"/>
              </a:lnSpc>
              <a:spcBef>
                <a:spcPts val="0"/>
              </a:spcBef>
              <a:spcAft>
                <a:spcPts val="0"/>
              </a:spcAft>
              <a:buSzPts val="1200"/>
              <a:buChar char="•"/>
            </a:pPr>
            <a:r>
              <a:rPr lang="en-GB" sz="1200"/>
              <a:t>Riskanalys och fokusområden rapporterad till Framtidens revisorer som i sin tur rapporterat till Göteborgs Stadshus ABs revisorer.</a:t>
            </a:r>
            <a:endParaRPr sz="1200"/>
          </a:p>
          <a:p>
            <a:pPr marL="914400" lvl="0" indent="0" algn="l" rtl="0">
              <a:lnSpc>
                <a:spcPct val="115000"/>
              </a:lnSpc>
              <a:spcBef>
                <a:spcPts val="0"/>
              </a:spcBef>
              <a:spcAft>
                <a:spcPts val="0"/>
              </a:spcAft>
              <a:buNone/>
            </a:pPr>
            <a:endParaRPr sz="1200"/>
          </a:p>
          <a:p>
            <a:pPr marL="457200" lvl="0" indent="-304800" algn="l" rtl="0">
              <a:lnSpc>
                <a:spcPct val="115000"/>
              </a:lnSpc>
              <a:spcBef>
                <a:spcPts val="0"/>
              </a:spcBef>
              <a:spcAft>
                <a:spcPts val="0"/>
              </a:spcAft>
              <a:buSzPts val="1200"/>
              <a:buChar char="•"/>
            </a:pPr>
            <a:r>
              <a:rPr lang="en-GB" sz="1200"/>
              <a:t>Översiktlig granskning av tertial 2. Avrapportering i avvikelserapport till revisorer i Framtiden.</a:t>
            </a:r>
            <a:endParaRPr sz="1200"/>
          </a:p>
          <a:p>
            <a:pPr marL="914400" lvl="0" indent="0" algn="l" rtl="0">
              <a:lnSpc>
                <a:spcPct val="115000"/>
              </a:lnSpc>
              <a:spcBef>
                <a:spcPts val="0"/>
              </a:spcBef>
              <a:spcAft>
                <a:spcPts val="0"/>
              </a:spcAft>
              <a:buNone/>
            </a:pPr>
            <a:endParaRPr sz="1200"/>
          </a:p>
          <a:p>
            <a:pPr marL="457200" lvl="0" indent="-304800" algn="l" rtl="0">
              <a:lnSpc>
                <a:spcPct val="115000"/>
              </a:lnSpc>
              <a:spcBef>
                <a:spcPts val="0"/>
              </a:spcBef>
              <a:spcAft>
                <a:spcPts val="0"/>
              </a:spcAft>
              <a:buSzPts val="1200"/>
              <a:buChar char="•"/>
            </a:pPr>
            <a:r>
              <a:rPr lang="en-GB" sz="1200"/>
              <a:t>Förberedande bokslutsgranskning/ /Förvaltningsrevision/Intern kontroll i november. Lägesrapport till företagsledning och Framtidens revisorer i november.  </a:t>
            </a:r>
            <a:endParaRPr sz="1200"/>
          </a:p>
          <a:p>
            <a:pPr marL="457200" lvl="0" indent="0" algn="l" rtl="0">
              <a:lnSpc>
                <a:spcPct val="150000"/>
              </a:lnSpc>
              <a:spcBef>
                <a:spcPts val="300"/>
              </a:spcBef>
              <a:spcAft>
                <a:spcPts val="0"/>
              </a:spcAft>
              <a:buNone/>
            </a:pPr>
            <a:endParaRPr sz="1200"/>
          </a:p>
          <a:p>
            <a:pPr marL="0" lvl="0" indent="0" algn="l" rtl="0">
              <a:spcBef>
                <a:spcPts val="300"/>
              </a:spcBef>
              <a:spcAft>
                <a:spcPts val="600"/>
              </a:spcAft>
              <a:buNone/>
            </a:pPr>
            <a:endParaRPr/>
          </a:p>
        </p:txBody>
      </p:sp>
      <p:sp>
        <p:nvSpPr>
          <p:cNvPr id="1604" name="Google Shape;1604;p278"/>
          <p:cNvSpPr txBox="1">
            <a:spLocks noGrp="1"/>
          </p:cNvSpPr>
          <p:nvPr>
            <p:ph type="body" idx="2"/>
          </p:nvPr>
        </p:nvSpPr>
        <p:spPr>
          <a:xfrm>
            <a:off x="6275400" y="3238375"/>
            <a:ext cx="5473800" cy="3072600"/>
          </a:xfrm>
          <a:prstGeom prst="rect">
            <a:avLst/>
          </a:prstGeom>
          <a:ln w="28575" cap="flat" cmpd="sng">
            <a:solidFill>
              <a:schemeClr val="accent4"/>
            </a:solidFill>
            <a:prstDash val="solid"/>
            <a:round/>
            <a:headEnd type="none" w="sm" len="sm"/>
            <a:tailEnd type="none" w="sm" len="sm"/>
          </a:ln>
        </p:spPr>
        <p:txBody>
          <a:bodyPr spcFirstLastPara="1" wrap="square" lIns="0" tIns="0" rIns="0" bIns="0" anchor="t" anchorCtr="0">
            <a:noAutofit/>
          </a:bodyPr>
          <a:lstStyle/>
          <a:p>
            <a:pPr marL="457200" lvl="0" indent="-304800" algn="l" rtl="0">
              <a:lnSpc>
                <a:spcPct val="150000"/>
              </a:lnSpc>
              <a:spcBef>
                <a:spcPts val="300"/>
              </a:spcBef>
              <a:spcAft>
                <a:spcPts val="0"/>
              </a:spcAft>
              <a:buSzPts val="1200"/>
              <a:buChar char="•"/>
            </a:pPr>
            <a:r>
              <a:rPr lang="en-GB" sz="1200"/>
              <a:t>Granskat om redovisningsprinciperna överensstämmer med de som användes föregående år.</a:t>
            </a:r>
            <a:endParaRPr sz="1200"/>
          </a:p>
          <a:p>
            <a:pPr marL="457200" lvl="0" indent="-304800" algn="l" rtl="0">
              <a:lnSpc>
                <a:spcPct val="150000"/>
              </a:lnSpc>
              <a:spcBef>
                <a:spcPts val="0"/>
              </a:spcBef>
              <a:spcAft>
                <a:spcPts val="0"/>
              </a:spcAft>
              <a:buSzPts val="1200"/>
              <a:buChar char="•"/>
            </a:pPr>
            <a:r>
              <a:rPr lang="en-GB" sz="1200"/>
              <a:t>Diskuterat finansiellt utfall med ekonomiansvarig och bedömt rimligheten i utfall i jämförelse med föregående år. </a:t>
            </a:r>
            <a:endParaRPr sz="1200"/>
          </a:p>
          <a:p>
            <a:pPr marL="457200" lvl="0" indent="-304800" algn="l" rtl="0">
              <a:lnSpc>
                <a:spcPct val="150000"/>
              </a:lnSpc>
              <a:spcBef>
                <a:spcPts val="0"/>
              </a:spcBef>
              <a:spcAft>
                <a:spcPts val="0"/>
              </a:spcAft>
              <a:buSzPts val="1200"/>
              <a:buChar char="•"/>
            </a:pPr>
            <a:r>
              <a:rPr lang="en-GB" sz="1200"/>
              <a:t>Reviderat och testat väsentliga resultat- och balansposter </a:t>
            </a:r>
            <a:endParaRPr sz="1200"/>
          </a:p>
          <a:p>
            <a:pPr marL="457200" lvl="0" indent="-304800" algn="l" rtl="0">
              <a:lnSpc>
                <a:spcPct val="150000"/>
              </a:lnSpc>
              <a:spcBef>
                <a:spcPts val="0"/>
              </a:spcBef>
              <a:spcAft>
                <a:spcPts val="0"/>
              </a:spcAft>
              <a:buSzPts val="1200"/>
              <a:buChar char="•"/>
            </a:pPr>
            <a:r>
              <a:rPr lang="en-GB" sz="1200"/>
              <a:t>Granskat koncernrapportering i Cognos</a:t>
            </a:r>
            <a:endParaRPr sz="1200"/>
          </a:p>
          <a:p>
            <a:pPr marL="457200" lvl="0" indent="-304800" algn="l" rtl="0">
              <a:lnSpc>
                <a:spcPct val="150000"/>
              </a:lnSpc>
              <a:spcBef>
                <a:spcPts val="0"/>
              </a:spcBef>
              <a:spcAft>
                <a:spcPts val="0"/>
              </a:spcAft>
              <a:buSzPts val="1200"/>
              <a:buChar char="•"/>
            </a:pPr>
            <a:r>
              <a:rPr lang="en-GB" sz="1200"/>
              <a:t>Granskning årsredovisningshandling</a:t>
            </a:r>
            <a:endParaRPr sz="1200"/>
          </a:p>
          <a:p>
            <a:pPr marL="457200" lvl="0" indent="-304800" algn="l" rtl="0">
              <a:lnSpc>
                <a:spcPct val="150000"/>
              </a:lnSpc>
              <a:spcBef>
                <a:spcPts val="0"/>
              </a:spcBef>
              <a:spcAft>
                <a:spcPts val="0"/>
              </a:spcAft>
              <a:buSzPts val="1200"/>
              <a:buChar char="•"/>
            </a:pPr>
            <a:r>
              <a:rPr lang="en-GB" sz="1200"/>
              <a:t>Granskat annan information </a:t>
            </a:r>
            <a:endParaRPr sz="1200"/>
          </a:p>
          <a:p>
            <a:pPr marL="457200" lvl="0" indent="-304800" algn="l" rtl="0">
              <a:lnSpc>
                <a:spcPct val="150000"/>
              </a:lnSpc>
              <a:spcBef>
                <a:spcPts val="0"/>
              </a:spcBef>
              <a:spcAft>
                <a:spcPts val="0"/>
              </a:spcAft>
              <a:buSzPts val="1200"/>
              <a:buChar char="•"/>
            </a:pPr>
            <a:r>
              <a:rPr lang="en-GB" sz="1200"/>
              <a:t>Avrapportering till Framtidens revisorer som i sin tur rapporterat till revisorer i Göteborgs Stadshus AB. </a:t>
            </a:r>
            <a:endParaRPr sz="1200"/>
          </a:p>
          <a:p>
            <a:pPr marL="457200" lvl="0" indent="-304800" algn="l" rtl="0">
              <a:lnSpc>
                <a:spcPct val="150000"/>
              </a:lnSpc>
              <a:spcBef>
                <a:spcPts val="0"/>
              </a:spcBef>
              <a:spcAft>
                <a:spcPts val="0"/>
              </a:spcAft>
              <a:buSzPts val="1200"/>
              <a:buChar char="•"/>
            </a:pPr>
            <a:r>
              <a:rPr lang="en-GB" sz="1200"/>
              <a:t>Deltagande på styrelsemöte </a:t>
            </a:r>
            <a:endParaRPr sz="1200"/>
          </a:p>
          <a:p>
            <a:pPr marL="0" lvl="0" indent="0" algn="l" rtl="0">
              <a:spcBef>
                <a:spcPts val="300"/>
              </a:spcBef>
              <a:spcAft>
                <a:spcPts val="600"/>
              </a:spcAft>
              <a:buNone/>
            </a:pPr>
            <a:endParaRPr/>
          </a:p>
        </p:txBody>
      </p:sp>
      <p:sp>
        <p:nvSpPr>
          <p:cNvPr id="1605" name="Google Shape;1605;p278"/>
          <p:cNvSpPr txBox="1">
            <a:spLocks noGrp="1"/>
          </p:cNvSpPr>
          <p:nvPr>
            <p:ph type="title"/>
          </p:nvPr>
        </p:nvSpPr>
        <p:spPr>
          <a:xfrm>
            <a:off x="442925" y="432000"/>
            <a:ext cx="11306100" cy="5787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2. Revisionsprocess 2020</a:t>
            </a:r>
            <a:endParaRPr/>
          </a:p>
        </p:txBody>
      </p:sp>
      <p:sp>
        <p:nvSpPr>
          <p:cNvPr id="1606" name="Google Shape;1606;p278"/>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sp>
        <p:nvSpPr>
          <p:cNvPr id="1607" name="Google Shape;1607;p278"/>
          <p:cNvSpPr/>
          <p:nvPr/>
        </p:nvSpPr>
        <p:spPr>
          <a:xfrm>
            <a:off x="443450" y="1546925"/>
            <a:ext cx="11306100" cy="897300"/>
          </a:xfrm>
          <a:prstGeom prst="rightArrow">
            <a:avLst>
              <a:gd name="adj1" fmla="val 50000"/>
              <a:gd name="adj2" fmla="val 50000"/>
            </a:avLst>
          </a:prstGeom>
          <a:solidFill>
            <a:schemeClr val="accen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800" b="1">
                <a:solidFill>
                  <a:schemeClr val="lt1"/>
                </a:solidFill>
              </a:rPr>
              <a:t>Kunskaper om verksamheten</a:t>
            </a:r>
            <a:endParaRPr sz="1800" b="1">
              <a:solidFill>
                <a:schemeClr val="lt1"/>
              </a:solidFill>
            </a:endParaRPr>
          </a:p>
        </p:txBody>
      </p:sp>
      <p:sp>
        <p:nvSpPr>
          <p:cNvPr id="1608" name="Google Shape;1608;p278"/>
          <p:cNvSpPr/>
          <p:nvPr/>
        </p:nvSpPr>
        <p:spPr>
          <a:xfrm>
            <a:off x="6280475" y="2341025"/>
            <a:ext cx="5473800" cy="897300"/>
          </a:xfrm>
          <a:prstGeom prst="rightArrow">
            <a:avLst>
              <a:gd name="adj1" fmla="val 50000"/>
              <a:gd name="adj2" fmla="val 50000"/>
            </a:avLst>
          </a:prstGeom>
          <a:solidFill>
            <a:schemeClr val="accent4"/>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800" b="1">
                <a:solidFill>
                  <a:schemeClr val="lt1"/>
                </a:solidFill>
              </a:rPr>
              <a:t>Bokslutsgranskning</a:t>
            </a:r>
            <a:endParaRPr sz="1800" b="1">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13"/>
        <p:cNvGrpSpPr/>
        <p:nvPr/>
      </p:nvGrpSpPr>
      <p:grpSpPr>
        <a:xfrm>
          <a:off x="0" y="0"/>
          <a:ext cx="0" cy="0"/>
          <a:chOff x="0" y="0"/>
          <a:chExt cx="0" cy="0"/>
        </a:xfrm>
      </p:grpSpPr>
      <p:sp>
        <p:nvSpPr>
          <p:cNvPr id="1614" name="Google Shape;1614;p279"/>
          <p:cNvSpPr txBox="1">
            <a:spLocks noGrp="1"/>
          </p:cNvSpPr>
          <p:nvPr>
            <p:ph type="title"/>
          </p:nvPr>
        </p:nvSpPr>
        <p:spPr>
          <a:xfrm>
            <a:off x="460675" y="48017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3. Resultat av vår granskning avseende risk- och fokusområden</a:t>
            </a:r>
            <a:endParaRPr/>
          </a:p>
        </p:txBody>
      </p:sp>
      <p:sp>
        <p:nvSpPr>
          <p:cNvPr id="1615" name="Google Shape;1615;p279"/>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graphicFrame>
        <p:nvGraphicFramePr>
          <p:cNvPr id="1616" name="Google Shape;1616;p279"/>
          <p:cNvGraphicFramePr/>
          <p:nvPr/>
        </p:nvGraphicFramePr>
        <p:xfrm>
          <a:off x="460664" y="1815828"/>
          <a:ext cx="10911925" cy="3303214"/>
        </p:xfrm>
        <a:graphic>
          <a:graphicData uri="http://schemas.openxmlformats.org/drawingml/2006/table">
            <a:tbl>
              <a:tblPr>
                <a:noFill/>
                <a:tableStyleId>{8A6C7924-024B-4A0B-9002-70B2D1C20155}</a:tableStyleId>
              </a:tblPr>
              <a:tblGrid>
                <a:gridCol w="1001675">
                  <a:extLst>
                    <a:ext uri="{9D8B030D-6E8A-4147-A177-3AD203B41FA5}">
                      <a16:colId xmlns:a16="http://schemas.microsoft.com/office/drawing/2014/main" val="20000"/>
                    </a:ext>
                  </a:extLst>
                </a:gridCol>
                <a:gridCol w="4270875">
                  <a:extLst>
                    <a:ext uri="{9D8B030D-6E8A-4147-A177-3AD203B41FA5}">
                      <a16:colId xmlns:a16="http://schemas.microsoft.com/office/drawing/2014/main" val="20001"/>
                    </a:ext>
                  </a:extLst>
                </a:gridCol>
                <a:gridCol w="3052275">
                  <a:extLst>
                    <a:ext uri="{9D8B030D-6E8A-4147-A177-3AD203B41FA5}">
                      <a16:colId xmlns:a16="http://schemas.microsoft.com/office/drawing/2014/main" val="20002"/>
                    </a:ext>
                  </a:extLst>
                </a:gridCol>
                <a:gridCol w="2587100">
                  <a:extLst>
                    <a:ext uri="{9D8B030D-6E8A-4147-A177-3AD203B41FA5}">
                      <a16:colId xmlns:a16="http://schemas.microsoft.com/office/drawing/2014/main" val="20003"/>
                    </a:ext>
                  </a:extLst>
                </a:gridCol>
              </a:tblGrid>
              <a:tr h="570150">
                <a:tc>
                  <a:txBody>
                    <a:bodyPr/>
                    <a:lstStyle/>
                    <a:p>
                      <a:pPr marL="0" marR="0" lvl="0" indent="0" algn="ctr" rtl="0">
                        <a:lnSpc>
                          <a:spcPct val="107000"/>
                        </a:lnSpc>
                        <a:spcBef>
                          <a:spcPts val="0"/>
                        </a:spcBef>
                        <a:spcAft>
                          <a:spcPts val="0"/>
                        </a:spcAft>
                        <a:buNone/>
                      </a:pPr>
                      <a:r>
                        <a:rPr lang="en-GB" sz="900" b="1">
                          <a:solidFill>
                            <a:schemeClr val="dk1"/>
                          </a:solidFill>
                        </a:rPr>
                        <a:t>Fokusområden</a:t>
                      </a:r>
                      <a:endParaRPr sz="900" b="1">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solidFill>
                            <a:schemeClr val="dk1"/>
                          </a:solidFill>
                        </a:rPr>
                        <a:t>Beskrivning</a:t>
                      </a:r>
                      <a:endParaRPr sz="900">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solidFill>
                            <a:schemeClr val="dk1"/>
                          </a:solidFill>
                        </a:rPr>
                        <a:t>Resultat och observationer</a:t>
                      </a:r>
                      <a:endParaRPr sz="900">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solidFill>
                            <a:schemeClr val="dk1"/>
                          </a:solidFill>
                        </a:rPr>
                        <a:t>Slutsats</a:t>
                      </a:r>
                      <a:endParaRPr sz="900" b="1">
                        <a:solidFill>
                          <a:schemeClr val="dk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r h="1319050">
                <a:tc>
                  <a:txBody>
                    <a:bodyPr/>
                    <a:lstStyle/>
                    <a:p>
                      <a:pPr marL="0" marR="0" lvl="0" indent="0" algn="l" rtl="0">
                        <a:lnSpc>
                          <a:spcPct val="107000"/>
                        </a:lnSpc>
                        <a:spcBef>
                          <a:spcPts val="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4"/>
                    </a:solidFill>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Kontrollmiljö, system och struktur för bolagsstyrning och efterlevnad av ägardirektiv är av stor betydelse för Förvaltnings AB GöteborgsLokaler som kommunalt bolag.</a:t>
                      </a:r>
                      <a:br>
                        <a:rPr lang="en-GB" sz="1000">
                          <a:solidFill>
                            <a:schemeClr val="dk1"/>
                          </a:solidFill>
                        </a:rPr>
                      </a:br>
                      <a:endParaRPr sz="6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Intern kontroll i system och processer säkerställer vidare kvalitet i finansiell rapportering.</a:t>
                      </a:r>
                      <a:endParaRPr sz="1000">
                        <a:solidFill>
                          <a:schemeClr val="dk1"/>
                        </a:solidFill>
                      </a:endParaRPr>
                    </a:p>
                    <a:p>
                      <a:pPr marL="0" marR="0" lvl="0" indent="0" algn="l" rtl="0">
                        <a:lnSpc>
                          <a:spcPct val="107000"/>
                        </a:lnSpc>
                        <a:spcBef>
                          <a:spcPts val="0"/>
                        </a:spcBef>
                        <a:spcAft>
                          <a:spcPts val="0"/>
                        </a:spcAft>
                        <a:buNone/>
                      </a:pPr>
                      <a:endParaRPr sz="900"/>
                    </a:p>
                    <a:p>
                      <a:pPr marL="0" marR="0" lvl="0" indent="0" algn="l" rtl="0">
                        <a:lnSpc>
                          <a:spcPct val="107000"/>
                        </a:lnSpc>
                        <a:spcBef>
                          <a:spcPts val="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lnSpc>
                          <a:spcPct val="107000"/>
                        </a:lnSpc>
                        <a:spcBef>
                          <a:spcPts val="0"/>
                        </a:spcBef>
                        <a:spcAft>
                          <a:spcPts val="0"/>
                        </a:spcAft>
                        <a:buClr>
                          <a:schemeClr val="dk1"/>
                        </a:buClr>
                        <a:buSzPts val="1100"/>
                        <a:buFont typeface="Arial"/>
                        <a:buNone/>
                      </a:pPr>
                      <a:r>
                        <a:rPr lang="en-GB" sz="1000"/>
                        <a:t>Vår granskning omfattar uppföljning av styrande dokument, policys samt riskanalys och internkontrollplan inom ramen för vår förvaltningsrevision.</a:t>
                      </a:r>
                      <a:endParaRPr sz="1000"/>
                    </a:p>
                    <a:p>
                      <a:pPr marL="0" lvl="0" indent="0" algn="l" rtl="0">
                        <a:lnSpc>
                          <a:spcPct val="107000"/>
                        </a:lnSpc>
                        <a:spcBef>
                          <a:spcPts val="0"/>
                        </a:spcBef>
                        <a:spcAft>
                          <a:spcPts val="0"/>
                        </a:spcAft>
                        <a:buClr>
                          <a:schemeClr val="dk1"/>
                        </a:buClr>
                        <a:buSzPts val="1100"/>
                        <a:buFont typeface="Arial"/>
                        <a:buNone/>
                      </a:pPr>
                      <a:r>
                        <a:rPr lang="en-GB" sz="1000"/>
                        <a:t>Vi bedömer väsentliga processer och rutiner i bolagen samt testar kontroller i relevanta delar för revisionen.</a:t>
                      </a:r>
                      <a:endParaRPr sz="9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Särskild granskning av IT-säkerhet kopplat till Framtidens IT, se sid 10 för resultatet av granskningen. </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I övrigt inga väsentliga iakttagelser</a:t>
                      </a:r>
                      <a:endParaRPr sz="1000">
                        <a:solidFill>
                          <a:schemeClr val="dk1"/>
                        </a:solidFill>
                      </a:endParaRPr>
                    </a:p>
                    <a:p>
                      <a:pPr marL="0" lvl="0" indent="0" algn="l" rtl="0">
                        <a:lnSpc>
                          <a:spcPct val="109090"/>
                        </a:lnSpc>
                        <a:spcBef>
                          <a:spcPts val="0"/>
                        </a:spcBef>
                        <a:spcAft>
                          <a:spcPts val="600"/>
                        </a:spcAft>
                        <a:buClr>
                          <a:srgbClr val="000000"/>
                        </a:buClr>
                        <a:buSzPts val="1100"/>
                        <a:buFont typeface="Arial"/>
                        <a:buNone/>
                      </a:pPr>
                      <a:endParaRPr sz="9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extLst>
                  <a:ext uri="{0D108BD9-81ED-4DB2-BD59-A6C34878D82A}">
                    <a16:rowId xmlns:a16="http://schemas.microsoft.com/office/drawing/2014/main" val="10001"/>
                  </a:ext>
                </a:extLst>
              </a:tr>
              <a:tr h="1319050">
                <a:tc>
                  <a:txBody>
                    <a:bodyPr/>
                    <a:lstStyle/>
                    <a:p>
                      <a:pPr marL="0" lvl="0" indent="0" algn="ctr" rtl="0">
                        <a:spcBef>
                          <a:spcPts val="0"/>
                        </a:spcBef>
                        <a:spcAft>
                          <a:spcPts val="0"/>
                        </a:spcAft>
                        <a:buNone/>
                      </a:pPr>
                      <a:endParaRPr sz="1800" b="1"/>
                    </a:p>
                    <a:p>
                      <a:pPr marL="0" lvl="0" indent="0" algn="ctr" rtl="0">
                        <a:spcBef>
                          <a:spcPts val="0"/>
                        </a:spcBef>
                        <a:spcAft>
                          <a:spcPts val="0"/>
                        </a:spcAft>
                        <a:buNone/>
                      </a:pPr>
                      <a:endParaRPr sz="1800" b="1"/>
                    </a:p>
                    <a:p>
                      <a:pPr marL="0" lvl="0" indent="0" algn="l" rtl="0">
                        <a:spcBef>
                          <a:spcPts val="0"/>
                        </a:spcBef>
                        <a:spcAft>
                          <a:spcPts val="0"/>
                        </a:spcAft>
                        <a:buClr>
                          <a:schemeClr val="dk1"/>
                        </a:buClr>
                        <a:buSzPts val="1100"/>
                        <a:buFont typeface="Arial"/>
                        <a:buNone/>
                      </a:pPr>
                      <a:endParaRPr sz="9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solidFill>
                      <a:schemeClr val="accent4"/>
                    </a:solidFill>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Inom inköpsrutinen har vi fokuserat på följande väsentliga områden och risker;</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•Redovisning av projekt och utvärdering av investering respektive kostnadsföring av underhåll</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•Investeringsbeslut och underlag</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•Risken för rörelsefrämmande inköp</a:t>
                      </a:r>
                      <a:endParaRPr sz="1000">
                        <a:solidFill>
                          <a:schemeClr val="dk1"/>
                        </a:solidFill>
                      </a:endParaRPr>
                    </a:p>
                    <a:p>
                      <a:pPr marL="0" lvl="0" indent="0" algn="l" rtl="0">
                        <a:lnSpc>
                          <a:spcPct val="115000"/>
                        </a:lnSpc>
                        <a:spcBef>
                          <a:spcPts val="0"/>
                        </a:spcBef>
                        <a:spcAft>
                          <a:spcPts val="0"/>
                        </a:spcAft>
                        <a:buNone/>
                      </a:pPr>
                      <a:endParaRPr sz="100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Granskning och uppföljning har skett av styrande dokument och rutiner avseende;</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•Godkännande av inköp</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•Godkännande av investeringsbeslut samt efterlevnad mot policy</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•Uppföljning av pågående projekt och stickprovsvis test mot underlag</a:t>
                      </a:r>
                      <a:endParaRPr sz="1000">
                        <a:solidFill>
                          <a:schemeClr val="dk1"/>
                        </a:solidFill>
                      </a:endParaRPr>
                    </a:p>
                    <a:p>
                      <a:pPr marL="0" lvl="0" indent="0" algn="l" rtl="0">
                        <a:lnSpc>
                          <a:spcPct val="107000"/>
                        </a:lnSpc>
                        <a:spcBef>
                          <a:spcPts val="0"/>
                        </a:spcBef>
                        <a:spcAft>
                          <a:spcPts val="0"/>
                        </a:spcAft>
                        <a:buNone/>
                      </a:pPr>
                      <a:endParaRPr sz="10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0"/>
                        </a:spcBef>
                        <a:spcAft>
                          <a:spcPts val="0"/>
                        </a:spcAft>
                        <a:buNone/>
                      </a:pPr>
                      <a:r>
                        <a:rPr lang="en-GB" sz="1000">
                          <a:solidFill>
                            <a:schemeClr val="dk1"/>
                          </a:solidFill>
                        </a:rPr>
                        <a:t>Inga väsentliga iakttagelser </a:t>
                      </a:r>
                      <a:endParaRPr sz="100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1617" name="Google Shape;1617;p279"/>
          <p:cNvSpPr/>
          <p:nvPr/>
        </p:nvSpPr>
        <p:spPr>
          <a:xfrm>
            <a:off x="10745518" y="526675"/>
            <a:ext cx="627063" cy="628650"/>
          </a:xfrm>
          <a:custGeom>
            <a:avLst/>
            <a:gdLst/>
            <a:ahLst/>
            <a:cxnLst/>
            <a:rect l="l" t="t" r="r" b="b"/>
            <a:pathLst>
              <a:path w="395" h="396" extrusionOk="0">
                <a:moveTo>
                  <a:pt x="0" y="0"/>
                </a:moveTo>
                <a:lnTo>
                  <a:pt x="0" y="396"/>
                </a:lnTo>
                <a:lnTo>
                  <a:pt x="395" y="396"/>
                </a:lnTo>
                <a:lnTo>
                  <a:pt x="395" y="0"/>
                </a:lnTo>
                <a:lnTo>
                  <a:pt x="0" y="0"/>
                </a:lnTo>
                <a:close/>
                <a:moveTo>
                  <a:pt x="378" y="380"/>
                </a:moveTo>
                <a:lnTo>
                  <a:pt x="28" y="380"/>
                </a:lnTo>
                <a:lnTo>
                  <a:pt x="178" y="230"/>
                </a:lnTo>
                <a:lnTo>
                  <a:pt x="247" y="299"/>
                </a:lnTo>
                <a:lnTo>
                  <a:pt x="330" y="216"/>
                </a:lnTo>
                <a:lnTo>
                  <a:pt x="180" y="66"/>
                </a:lnTo>
                <a:lnTo>
                  <a:pt x="97" y="149"/>
                </a:lnTo>
                <a:lnTo>
                  <a:pt x="167" y="218"/>
                </a:lnTo>
                <a:lnTo>
                  <a:pt x="16" y="368"/>
                </a:lnTo>
                <a:lnTo>
                  <a:pt x="16" y="18"/>
                </a:lnTo>
                <a:lnTo>
                  <a:pt x="378" y="18"/>
                </a:lnTo>
                <a:lnTo>
                  <a:pt x="378" y="380"/>
                </a:lnTo>
                <a:close/>
                <a:moveTo>
                  <a:pt x="121" y="149"/>
                </a:moveTo>
                <a:lnTo>
                  <a:pt x="180" y="90"/>
                </a:lnTo>
                <a:lnTo>
                  <a:pt x="193" y="102"/>
                </a:lnTo>
                <a:lnTo>
                  <a:pt x="133" y="162"/>
                </a:lnTo>
                <a:lnTo>
                  <a:pt x="121" y="149"/>
                </a:lnTo>
                <a:close/>
                <a:moveTo>
                  <a:pt x="205" y="114"/>
                </a:moveTo>
                <a:lnTo>
                  <a:pt x="282" y="191"/>
                </a:lnTo>
                <a:lnTo>
                  <a:pt x="223" y="251"/>
                </a:lnTo>
                <a:lnTo>
                  <a:pt x="145" y="173"/>
                </a:lnTo>
                <a:lnTo>
                  <a:pt x="205" y="114"/>
                </a:lnTo>
                <a:close/>
                <a:moveTo>
                  <a:pt x="306" y="216"/>
                </a:moveTo>
                <a:lnTo>
                  <a:pt x="247" y="275"/>
                </a:lnTo>
                <a:lnTo>
                  <a:pt x="235" y="262"/>
                </a:lnTo>
                <a:lnTo>
                  <a:pt x="295" y="203"/>
                </a:lnTo>
                <a:lnTo>
                  <a:pt x="306" y="216"/>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18" name="Google Shape;1618;p279">
            <a:hlinkClick r:id="" action="ppaction://noaction"/>
          </p:cNvPr>
          <p:cNvSpPr/>
          <p:nvPr/>
        </p:nvSpPr>
        <p:spPr>
          <a:xfrm>
            <a:off x="11692776" y="108000"/>
            <a:ext cx="381300" cy="324000"/>
          </a:xfrm>
          <a:custGeom>
            <a:avLst/>
            <a:gdLst/>
            <a:ahLst/>
            <a:cxnLst/>
            <a:rect l="l" t="t" r="r" b="b"/>
            <a:pathLst>
              <a:path w="120000" h="120000" extrusionOk="0">
                <a:moveTo>
                  <a:pt x="48000" y="120000"/>
                </a:moveTo>
                <a:lnTo>
                  <a:pt x="48000" y="77647"/>
                </a:lnTo>
                <a:lnTo>
                  <a:pt x="72000" y="77647"/>
                </a:lnTo>
                <a:lnTo>
                  <a:pt x="72000" y="120000"/>
                </a:lnTo>
                <a:lnTo>
                  <a:pt x="102000" y="120000"/>
                </a:lnTo>
                <a:lnTo>
                  <a:pt x="102000" y="63529"/>
                </a:lnTo>
                <a:lnTo>
                  <a:pt x="120000" y="63529"/>
                </a:lnTo>
                <a:lnTo>
                  <a:pt x="60000" y="0"/>
                </a:lnTo>
                <a:lnTo>
                  <a:pt x="0" y="63529"/>
                </a:lnTo>
                <a:lnTo>
                  <a:pt x="18000" y="63529"/>
                </a:lnTo>
                <a:lnTo>
                  <a:pt x="18000" y="120000"/>
                </a:lnTo>
                <a:lnTo>
                  <a:pt x="48000" y="120000"/>
                </a:lnTo>
                <a:close/>
              </a:path>
            </a:pathLst>
          </a:custGeom>
          <a:solidFill>
            <a:srgbClr val="000000"/>
          </a:solidFill>
          <a:ln>
            <a:noFill/>
          </a:ln>
        </p:spPr>
        <p:txBody>
          <a:bodyPr spcFirstLastPara="1" wrap="square" lIns="121900" tIns="60925" rIns="121900" bIns="60925" anchor="t" anchorCtr="0">
            <a:noAutofit/>
          </a:bodyPr>
          <a:lstStyle/>
          <a:p>
            <a:pPr marL="0" marR="0" lvl="0" indent="0" algn="l" rtl="0">
              <a:spcBef>
                <a:spcPts val="0"/>
              </a:spcBef>
              <a:spcAft>
                <a:spcPts val="0"/>
              </a:spcAft>
              <a:buNone/>
            </a:pPr>
            <a:endParaRPr sz="2400">
              <a:solidFill>
                <a:srgbClr val="000000"/>
              </a:solidFill>
              <a:latin typeface="Arial"/>
              <a:ea typeface="Arial"/>
              <a:cs typeface="Arial"/>
              <a:sym typeface="Arial"/>
            </a:endParaRPr>
          </a:p>
        </p:txBody>
      </p:sp>
      <p:sp>
        <p:nvSpPr>
          <p:cNvPr id="1619" name="Google Shape;1619;p279"/>
          <p:cNvSpPr txBox="1"/>
          <p:nvPr/>
        </p:nvSpPr>
        <p:spPr>
          <a:xfrm rot="-5400000">
            <a:off x="26400" y="2829725"/>
            <a:ext cx="1789800" cy="464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b="1"/>
              <a:t>Företags-</a:t>
            </a:r>
            <a:br>
              <a:rPr lang="en-GB" b="1"/>
            </a:br>
            <a:r>
              <a:rPr lang="en-GB" b="1"/>
              <a:t>övergripande</a:t>
            </a:r>
            <a:r>
              <a:rPr lang="en-GB" sz="1800" b="1"/>
              <a:t> </a:t>
            </a:r>
            <a:endParaRPr sz="1800" b="1"/>
          </a:p>
        </p:txBody>
      </p:sp>
      <p:sp>
        <p:nvSpPr>
          <p:cNvPr id="1620" name="Google Shape;1620;p279"/>
          <p:cNvSpPr txBox="1"/>
          <p:nvPr/>
        </p:nvSpPr>
        <p:spPr>
          <a:xfrm rot="-5400000">
            <a:off x="318600" y="3992050"/>
            <a:ext cx="1205400" cy="464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b="1"/>
              <a:t>Inköpsrutin </a:t>
            </a:r>
            <a:endParaRPr sz="18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5"/>
        <p:cNvGrpSpPr/>
        <p:nvPr/>
      </p:nvGrpSpPr>
      <p:grpSpPr>
        <a:xfrm>
          <a:off x="0" y="0"/>
          <a:ext cx="0" cy="0"/>
          <a:chOff x="0" y="0"/>
          <a:chExt cx="0" cy="0"/>
        </a:xfrm>
      </p:grpSpPr>
      <p:sp>
        <p:nvSpPr>
          <p:cNvPr id="1626" name="Google Shape;1626;p280"/>
          <p:cNvSpPr txBox="1">
            <a:spLocks noGrp="1"/>
          </p:cNvSpPr>
          <p:nvPr>
            <p:ph type="title"/>
          </p:nvPr>
        </p:nvSpPr>
        <p:spPr>
          <a:xfrm>
            <a:off x="442950" y="42862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3. Resultat av vår granskning avseende risk- och fokusområden forts.</a:t>
            </a:r>
            <a:endParaRPr/>
          </a:p>
        </p:txBody>
      </p:sp>
      <p:sp>
        <p:nvSpPr>
          <p:cNvPr id="1627" name="Google Shape;1627;p280"/>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a:p>
        </p:txBody>
      </p:sp>
      <p:graphicFrame>
        <p:nvGraphicFramePr>
          <p:cNvPr id="1628" name="Google Shape;1628;p280"/>
          <p:cNvGraphicFramePr/>
          <p:nvPr/>
        </p:nvGraphicFramePr>
        <p:xfrm>
          <a:off x="460664" y="1815828"/>
          <a:ext cx="10911925" cy="2705125"/>
        </p:xfrm>
        <a:graphic>
          <a:graphicData uri="http://schemas.openxmlformats.org/drawingml/2006/table">
            <a:tbl>
              <a:tblPr>
                <a:noFill/>
                <a:tableStyleId>{8A6C7924-024B-4A0B-9002-70B2D1C20155}</a:tableStyleId>
              </a:tblPr>
              <a:tblGrid>
                <a:gridCol w="1001675">
                  <a:extLst>
                    <a:ext uri="{9D8B030D-6E8A-4147-A177-3AD203B41FA5}">
                      <a16:colId xmlns:a16="http://schemas.microsoft.com/office/drawing/2014/main" val="20000"/>
                    </a:ext>
                  </a:extLst>
                </a:gridCol>
                <a:gridCol w="4116600">
                  <a:extLst>
                    <a:ext uri="{9D8B030D-6E8A-4147-A177-3AD203B41FA5}">
                      <a16:colId xmlns:a16="http://schemas.microsoft.com/office/drawing/2014/main" val="20001"/>
                    </a:ext>
                  </a:extLst>
                </a:gridCol>
                <a:gridCol w="2985675">
                  <a:extLst>
                    <a:ext uri="{9D8B030D-6E8A-4147-A177-3AD203B41FA5}">
                      <a16:colId xmlns:a16="http://schemas.microsoft.com/office/drawing/2014/main" val="20002"/>
                    </a:ext>
                  </a:extLst>
                </a:gridCol>
                <a:gridCol w="2807975">
                  <a:extLst>
                    <a:ext uri="{9D8B030D-6E8A-4147-A177-3AD203B41FA5}">
                      <a16:colId xmlns:a16="http://schemas.microsoft.com/office/drawing/2014/main" val="20003"/>
                    </a:ext>
                  </a:extLst>
                </a:gridCol>
              </a:tblGrid>
              <a:tr h="479275">
                <a:tc>
                  <a:txBody>
                    <a:bodyPr/>
                    <a:lstStyle/>
                    <a:p>
                      <a:pPr marL="0" marR="0" lvl="0" indent="0" algn="ctr" rtl="0">
                        <a:lnSpc>
                          <a:spcPct val="107000"/>
                        </a:lnSpc>
                        <a:spcBef>
                          <a:spcPts val="0"/>
                        </a:spcBef>
                        <a:spcAft>
                          <a:spcPts val="0"/>
                        </a:spcAft>
                        <a:buNone/>
                      </a:pPr>
                      <a:r>
                        <a:rPr lang="en-GB" sz="900" b="1"/>
                        <a:t>Fokusområden</a:t>
                      </a:r>
                      <a:endParaRPr sz="900" b="1"/>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t>Beskrivning</a:t>
                      </a:r>
                      <a:endParaRPr sz="900"/>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t>Resultat och observationer</a:t>
                      </a:r>
                      <a:endParaRPr sz="900"/>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t>Slutsats</a:t>
                      </a:r>
                      <a:endParaRPr sz="900" b="1"/>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r h="2225850">
                <a:tc>
                  <a:txBody>
                    <a:bodyPr/>
                    <a:lstStyle/>
                    <a:p>
                      <a:pPr marL="0" marR="0" lvl="0" indent="0" algn="l" rtl="0">
                        <a:lnSpc>
                          <a:spcPct val="107000"/>
                        </a:lnSpc>
                        <a:spcBef>
                          <a:spcPts val="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solidFill>
                      <a:schemeClr val="accent4"/>
                    </a:solidFill>
                  </a:tcPr>
                </a:tc>
                <a:tc>
                  <a:txBody>
                    <a:bodyPr/>
                    <a:lstStyle/>
                    <a:p>
                      <a:pPr marL="0" lvl="0" indent="0" algn="l" rtl="0">
                        <a:lnSpc>
                          <a:spcPct val="115000"/>
                        </a:lnSpc>
                        <a:spcBef>
                          <a:spcPts val="300"/>
                        </a:spcBef>
                        <a:spcAft>
                          <a:spcPts val="0"/>
                        </a:spcAft>
                        <a:buSzPts val="1100"/>
                        <a:buNone/>
                      </a:pPr>
                      <a:r>
                        <a:rPr lang="en-GB" sz="1000">
                          <a:solidFill>
                            <a:schemeClr val="dk1"/>
                          </a:solidFill>
                        </a:rPr>
                        <a:t>Värdering av fastigheter är en väsentlig faktor för tillförlitligheten i den finansiella rapporteringen. Uppskattade marknadsvärden ligger till grund för att bedöma eventuella nedskrivningsbehov av bokförda värden. Värderingarna utgår från antaganden om framtida förhållanden som inkluderar vakanser, investeringsbehov, mm. </a:t>
                      </a:r>
                      <a:endParaRPr sz="1000">
                        <a:solidFill>
                          <a:schemeClr val="dk1"/>
                        </a:solidFill>
                      </a:endParaRPr>
                    </a:p>
                    <a:p>
                      <a:pPr marL="0" lvl="0" indent="0" algn="l" rtl="0">
                        <a:lnSpc>
                          <a:spcPct val="115000"/>
                        </a:lnSpc>
                        <a:spcBef>
                          <a:spcPts val="300"/>
                        </a:spcBef>
                        <a:spcAft>
                          <a:spcPts val="0"/>
                        </a:spcAft>
                        <a:buSzPts val="1100"/>
                        <a:buNone/>
                      </a:pPr>
                      <a:r>
                        <a:rPr lang="en-GB" sz="1000">
                          <a:solidFill>
                            <a:schemeClr val="dk1"/>
                          </a:solidFill>
                        </a:rPr>
                        <a:t>Upplysning lämnas i årsredovisning om fastigheternas bedömda marknadsvärde. </a:t>
                      </a:r>
                      <a:endParaRPr sz="1000">
                        <a:solidFill>
                          <a:schemeClr val="dk1"/>
                        </a:solidFill>
                      </a:endParaRPr>
                    </a:p>
                    <a:p>
                      <a:pPr marL="0" lvl="0" indent="0" algn="l" rtl="0">
                        <a:lnSpc>
                          <a:spcPct val="115000"/>
                        </a:lnSpc>
                        <a:spcBef>
                          <a:spcPts val="300"/>
                        </a:spcBef>
                        <a:spcAft>
                          <a:spcPts val="0"/>
                        </a:spcAft>
                        <a:buSzPts val="1100"/>
                        <a:buNone/>
                      </a:pPr>
                      <a:endParaRPr sz="1000">
                        <a:solidFill>
                          <a:schemeClr val="dk1"/>
                        </a:solidFill>
                      </a:endParaRPr>
                    </a:p>
                    <a:p>
                      <a:pPr marL="0" marR="0" lvl="0" indent="0" algn="l" rtl="0">
                        <a:lnSpc>
                          <a:spcPct val="107000"/>
                        </a:lnSpc>
                        <a:spcBef>
                          <a:spcPts val="30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Ta del av dokumentation i form av externa värderingar och interna beräkningar av avkastningsvärden för att säkerställa att materiella anläggningstillgångar inte är för högt värderade. </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000">
                        <a:solidFill>
                          <a:schemeClr val="dk1"/>
                        </a:solidFill>
                      </a:endParaRPr>
                    </a:p>
                    <a:p>
                      <a:pPr marL="0" lvl="0" indent="0" algn="l" rtl="0">
                        <a:lnSpc>
                          <a:spcPct val="115000"/>
                        </a:lnSpc>
                        <a:spcBef>
                          <a:spcPts val="300"/>
                        </a:spcBef>
                        <a:spcAft>
                          <a:spcPts val="0"/>
                        </a:spcAft>
                        <a:buClr>
                          <a:schemeClr val="dk1"/>
                        </a:buClr>
                        <a:buSzPts val="1100"/>
                        <a:buFont typeface="Arial"/>
                        <a:buNone/>
                      </a:pPr>
                      <a:endParaRPr sz="1000">
                        <a:solidFill>
                          <a:schemeClr val="dk1"/>
                        </a:solidFill>
                      </a:endParaRPr>
                    </a:p>
                    <a:p>
                      <a:pPr marL="0" lvl="0" indent="0" algn="l" rtl="0">
                        <a:lnSpc>
                          <a:spcPct val="107000"/>
                        </a:lnSpc>
                        <a:spcBef>
                          <a:spcPts val="300"/>
                        </a:spcBef>
                        <a:spcAft>
                          <a:spcPts val="0"/>
                        </a:spcAft>
                        <a:buClr>
                          <a:schemeClr val="dk1"/>
                        </a:buClr>
                        <a:buSzPts val="1100"/>
                        <a:buFont typeface="Arial"/>
                        <a:buNone/>
                      </a:pPr>
                      <a:endParaRPr sz="10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300"/>
                        </a:spcBef>
                        <a:spcAft>
                          <a:spcPts val="300"/>
                        </a:spcAft>
                        <a:buClr>
                          <a:schemeClr val="dk1"/>
                        </a:buClr>
                        <a:buSzPts val="1100"/>
                        <a:buFont typeface="Arial"/>
                        <a:buNone/>
                      </a:pPr>
                      <a:r>
                        <a:rPr lang="en-GB" sz="1000">
                          <a:solidFill>
                            <a:schemeClr val="dk1"/>
                          </a:solidFill>
                        </a:rPr>
                        <a:t>Se sidan  8 för våra slutsatser. </a:t>
                      </a:r>
                      <a:endParaRPr sz="100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1629" name="Google Shape;1629;p280"/>
          <p:cNvSpPr/>
          <p:nvPr/>
        </p:nvSpPr>
        <p:spPr>
          <a:xfrm>
            <a:off x="10745518" y="526675"/>
            <a:ext cx="627063" cy="628650"/>
          </a:xfrm>
          <a:custGeom>
            <a:avLst/>
            <a:gdLst/>
            <a:ahLst/>
            <a:cxnLst/>
            <a:rect l="l" t="t" r="r" b="b"/>
            <a:pathLst>
              <a:path w="395" h="396" extrusionOk="0">
                <a:moveTo>
                  <a:pt x="0" y="0"/>
                </a:moveTo>
                <a:lnTo>
                  <a:pt x="0" y="396"/>
                </a:lnTo>
                <a:lnTo>
                  <a:pt x="395" y="396"/>
                </a:lnTo>
                <a:lnTo>
                  <a:pt x="395" y="0"/>
                </a:lnTo>
                <a:lnTo>
                  <a:pt x="0" y="0"/>
                </a:lnTo>
                <a:close/>
                <a:moveTo>
                  <a:pt x="378" y="380"/>
                </a:moveTo>
                <a:lnTo>
                  <a:pt x="28" y="380"/>
                </a:lnTo>
                <a:lnTo>
                  <a:pt x="178" y="230"/>
                </a:lnTo>
                <a:lnTo>
                  <a:pt x="247" y="299"/>
                </a:lnTo>
                <a:lnTo>
                  <a:pt x="330" y="216"/>
                </a:lnTo>
                <a:lnTo>
                  <a:pt x="180" y="66"/>
                </a:lnTo>
                <a:lnTo>
                  <a:pt x="97" y="149"/>
                </a:lnTo>
                <a:lnTo>
                  <a:pt x="167" y="218"/>
                </a:lnTo>
                <a:lnTo>
                  <a:pt x="16" y="368"/>
                </a:lnTo>
                <a:lnTo>
                  <a:pt x="16" y="18"/>
                </a:lnTo>
                <a:lnTo>
                  <a:pt x="378" y="18"/>
                </a:lnTo>
                <a:lnTo>
                  <a:pt x="378" y="380"/>
                </a:lnTo>
                <a:close/>
                <a:moveTo>
                  <a:pt x="121" y="149"/>
                </a:moveTo>
                <a:lnTo>
                  <a:pt x="180" y="90"/>
                </a:lnTo>
                <a:lnTo>
                  <a:pt x="193" y="102"/>
                </a:lnTo>
                <a:lnTo>
                  <a:pt x="133" y="162"/>
                </a:lnTo>
                <a:lnTo>
                  <a:pt x="121" y="149"/>
                </a:lnTo>
                <a:close/>
                <a:moveTo>
                  <a:pt x="205" y="114"/>
                </a:moveTo>
                <a:lnTo>
                  <a:pt x="282" y="191"/>
                </a:lnTo>
                <a:lnTo>
                  <a:pt x="223" y="251"/>
                </a:lnTo>
                <a:lnTo>
                  <a:pt x="145" y="173"/>
                </a:lnTo>
                <a:lnTo>
                  <a:pt x="205" y="114"/>
                </a:lnTo>
                <a:close/>
                <a:moveTo>
                  <a:pt x="306" y="216"/>
                </a:moveTo>
                <a:lnTo>
                  <a:pt x="247" y="275"/>
                </a:lnTo>
                <a:lnTo>
                  <a:pt x="235" y="262"/>
                </a:lnTo>
                <a:lnTo>
                  <a:pt x="295" y="203"/>
                </a:lnTo>
                <a:lnTo>
                  <a:pt x="306" y="216"/>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30" name="Google Shape;1630;p280">
            <a:hlinkClick r:id="" action="ppaction://noaction"/>
          </p:cNvPr>
          <p:cNvSpPr/>
          <p:nvPr/>
        </p:nvSpPr>
        <p:spPr>
          <a:xfrm>
            <a:off x="11692776" y="108000"/>
            <a:ext cx="381300" cy="324000"/>
          </a:xfrm>
          <a:custGeom>
            <a:avLst/>
            <a:gdLst/>
            <a:ahLst/>
            <a:cxnLst/>
            <a:rect l="l" t="t" r="r" b="b"/>
            <a:pathLst>
              <a:path w="120000" h="120000" extrusionOk="0">
                <a:moveTo>
                  <a:pt x="48000" y="120000"/>
                </a:moveTo>
                <a:lnTo>
                  <a:pt x="48000" y="77647"/>
                </a:lnTo>
                <a:lnTo>
                  <a:pt x="72000" y="77647"/>
                </a:lnTo>
                <a:lnTo>
                  <a:pt x="72000" y="120000"/>
                </a:lnTo>
                <a:lnTo>
                  <a:pt x="102000" y="120000"/>
                </a:lnTo>
                <a:lnTo>
                  <a:pt x="102000" y="63529"/>
                </a:lnTo>
                <a:lnTo>
                  <a:pt x="120000" y="63529"/>
                </a:lnTo>
                <a:lnTo>
                  <a:pt x="60000" y="0"/>
                </a:lnTo>
                <a:lnTo>
                  <a:pt x="0" y="63529"/>
                </a:lnTo>
                <a:lnTo>
                  <a:pt x="18000" y="63529"/>
                </a:lnTo>
                <a:lnTo>
                  <a:pt x="18000" y="120000"/>
                </a:lnTo>
                <a:lnTo>
                  <a:pt x="48000" y="120000"/>
                </a:lnTo>
                <a:close/>
              </a:path>
            </a:pathLst>
          </a:custGeom>
          <a:solidFill>
            <a:srgbClr val="000000"/>
          </a:solidFill>
          <a:ln>
            <a:noFill/>
          </a:ln>
        </p:spPr>
        <p:txBody>
          <a:bodyPr spcFirstLastPara="1" wrap="square" lIns="121900" tIns="60925" rIns="121900" bIns="60925" anchor="t" anchorCtr="0">
            <a:noAutofit/>
          </a:bodyPr>
          <a:lstStyle/>
          <a:p>
            <a:pPr marL="0" marR="0" lvl="0" indent="0" algn="l" rtl="0">
              <a:spcBef>
                <a:spcPts val="0"/>
              </a:spcBef>
              <a:spcAft>
                <a:spcPts val="0"/>
              </a:spcAft>
              <a:buNone/>
            </a:pPr>
            <a:endParaRPr sz="2400">
              <a:solidFill>
                <a:srgbClr val="000000"/>
              </a:solidFill>
              <a:latin typeface="Arial"/>
              <a:ea typeface="Arial"/>
              <a:cs typeface="Arial"/>
              <a:sym typeface="Arial"/>
            </a:endParaRPr>
          </a:p>
        </p:txBody>
      </p:sp>
      <p:sp>
        <p:nvSpPr>
          <p:cNvPr id="1631" name="Google Shape;1631;p280"/>
          <p:cNvSpPr txBox="1"/>
          <p:nvPr/>
        </p:nvSpPr>
        <p:spPr>
          <a:xfrm rot="-5400000">
            <a:off x="-54975" y="3050200"/>
            <a:ext cx="1974300" cy="464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b="1"/>
              <a:t>Fastighetsvärdering</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6"/>
        <p:cNvGrpSpPr/>
        <p:nvPr/>
      </p:nvGrpSpPr>
      <p:grpSpPr>
        <a:xfrm>
          <a:off x="0" y="0"/>
          <a:ext cx="0" cy="0"/>
          <a:chOff x="0" y="0"/>
          <a:chExt cx="0" cy="0"/>
        </a:xfrm>
      </p:grpSpPr>
      <p:sp>
        <p:nvSpPr>
          <p:cNvPr id="1637" name="Google Shape;1637;p281"/>
          <p:cNvSpPr txBox="1">
            <a:spLocks noGrp="1"/>
          </p:cNvSpPr>
          <p:nvPr>
            <p:ph type="title"/>
          </p:nvPr>
        </p:nvSpPr>
        <p:spPr>
          <a:xfrm>
            <a:off x="442950" y="428625"/>
            <a:ext cx="10911900" cy="10563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3. Resultat av vår granskning avseende risk- och fokusområden forts.</a:t>
            </a:r>
            <a:endParaRPr/>
          </a:p>
        </p:txBody>
      </p:sp>
      <p:sp>
        <p:nvSpPr>
          <p:cNvPr id="1638" name="Google Shape;1638;p281"/>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a:p>
        </p:txBody>
      </p:sp>
      <p:graphicFrame>
        <p:nvGraphicFramePr>
          <p:cNvPr id="1639" name="Google Shape;1639;p281"/>
          <p:cNvGraphicFramePr/>
          <p:nvPr/>
        </p:nvGraphicFramePr>
        <p:xfrm>
          <a:off x="460664" y="1815828"/>
          <a:ext cx="10911925" cy="2509450"/>
        </p:xfrm>
        <a:graphic>
          <a:graphicData uri="http://schemas.openxmlformats.org/drawingml/2006/table">
            <a:tbl>
              <a:tblPr>
                <a:noFill/>
                <a:tableStyleId>{8A6C7924-024B-4A0B-9002-70B2D1C20155}</a:tableStyleId>
              </a:tblPr>
              <a:tblGrid>
                <a:gridCol w="1001675">
                  <a:extLst>
                    <a:ext uri="{9D8B030D-6E8A-4147-A177-3AD203B41FA5}">
                      <a16:colId xmlns:a16="http://schemas.microsoft.com/office/drawing/2014/main" val="20000"/>
                    </a:ext>
                  </a:extLst>
                </a:gridCol>
                <a:gridCol w="3966500">
                  <a:extLst>
                    <a:ext uri="{9D8B030D-6E8A-4147-A177-3AD203B41FA5}">
                      <a16:colId xmlns:a16="http://schemas.microsoft.com/office/drawing/2014/main" val="20001"/>
                    </a:ext>
                  </a:extLst>
                </a:gridCol>
                <a:gridCol w="3170425">
                  <a:extLst>
                    <a:ext uri="{9D8B030D-6E8A-4147-A177-3AD203B41FA5}">
                      <a16:colId xmlns:a16="http://schemas.microsoft.com/office/drawing/2014/main" val="20002"/>
                    </a:ext>
                  </a:extLst>
                </a:gridCol>
                <a:gridCol w="2773325">
                  <a:extLst>
                    <a:ext uri="{9D8B030D-6E8A-4147-A177-3AD203B41FA5}">
                      <a16:colId xmlns:a16="http://schemas.microsoft.com/office/drawing/2014/main" val="20003"/>
                    </a:ext>
                  </a:extLst>
                </a:gridCol>
              </a:tblGrid>
              <a:tr h="479275">
                <a:tc>
                  <a:txBody>
                    <a:bodyPr/>
                    <a:lstStyle/>
                    <a:p>
                      <a:pPr marL="0" marR="0" lvl="0" indent="0" algn="ctr" rtl="0">
                        <a:lnSpc>
                          <a:spcPct val="107000"/>
                        </a:lnSpc>
                        <a:spcBef>
                          <a:spcPts val="0"/>
                        </a:spcBef>
                        <a:spcAft>
                          <a:spcPts val="0"/>
                        </a:spcAft>
                        <a:buNone/>
                      </a:pPr>
                      <a:r>
                        <a:rPr lang="en-GB" sz="900" b="1"/>
                        <a:t>Fokusområden</a:t>
                      </a:r>
                      <a:endParaRPr sz="900" b="1"/>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t>Beskrivning</a:t>
                      </a:r>
                      <a:endParaRPr sz="900"/>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t>Resultat och observationer</a:t>
                      </a:r>
                      <a:endParaRPr sz="900"/>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tc>
                  <a:txBody>
                    <a:bodyPr/>
                    <a:lstStyle/>
                    <a:p>
                      <a:pPr marL="0" marR="0" lvl="0" indent="0" algn="ctr" rtl="0">
                        <a:lnSpc>
                          <a:spcPct val="107000"/>
                        </a:lnSpc>
                        <a:spcBef>
                          <a:spcPts val="0"/>
                        </a:spcBef>
                        <a:spcAft>
                          <a:spcPts val="0"/>
                        </a:spcAft>
                        <a:buNone/>
                      </a:pPr>
                      <a:r>
                        <a:rPr lang="en-GB" sz="900" b="1"/>
                        <a:t>Slutsats</a:t>
                      </a:r>
                      <a:endParaRPr sz="900" b="1"/>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chemeClr val="accent2"/>
                    </a:solidFill>
                  </a:tcPr>
                </a:tc>
                <a:extLst>
                  <a:ext uri="{0D108BD9-81ED-4DB2-BD59-A6C34878D82A}">
                    <a16:rowId xmlns:a16="http://schemas.microsoft.com/office/drawing/2014/main" val="10000"/>
                  </a:ext>
                </a:extLst>
              </a:tr>
              <a:tr h="2030175">
                <a:tc>
                  <a:txBody>
                    <a:bodyPr/>
                    <a:lstStyle/>
                    <a:p>
                      <a:pPr marL="0" marR="0" lvl="0" indent="0" algn="l" rtl="0">
                        <a:lnSpc>
                          <a:spcPct val="107000"/>
                        </a:lnSpc>
                        <a:spcBef>
                          <a:spcPts val="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solidFill>
                      <a:schemeClr val="accent4"/>
                    </a:solidFill>
                  </a:tcPr>
                </a:tc>
                <a:tc>
                  <a:txBody>
                    <a:bodyPr/>
                    <a:lstStyle/>
                    <a:p>
                      <a:pPr marL="0" lvl="0" indent="0" algn="l" rtl="0">
                        <a:lnSpc>
                          <a:spcPct val="115000"/>
                        </a:lnSpc>
                        <a:spcBef>
                          <a:spcPts val="300"/>
                        </a:spcBef>
                        <a:spcAft>
                          <a:spcPts val="0"/>
                        </a:spcAft>
                        <a:buSzPts val="1100"/>
                        <a:buNone/>
                      </a:pPr>
                      <a:r>
                        <a:rPr lang="en-GB" sz="1000">
                          <a:solidFill>
                            <a:schemeClr val="dk1"/>
                          </a:solidFill>
                        </a:rPr>
                        <a:t>Fastighetsförvaltning innebär speciella regler kring moms som inkomstbeskattning.</a:t>
                      </a:r>
                      <a:endParaRPr sz="1000">
                        <a:solidFill>
                          <a:schemeClr val="dk1"/>
                        </a:solidFill>
                      </a:endParaRPr>
                    </a:p>
                    <a:p>
                      <a:pPr marL="0" lvl="0" indent="0" algn="l" rtl="0">
                        <a:lnSpc>
                          <a:spcPct val="115000"/>
                        </a:lnSpc>
                        <a:spcBef>
                          <a:spcPts val="300"/>
                        </a:spcBef>
                        <a:spcAft>
                          <a:spcPts val="0"/>
                        </a:spcAft>
                        <a:buSzPts val="1100"/>
                        <a:buNone/>
                      </a:pPr>
                      <a:r>
                        <a:rPr lang="en-GB" sz="1000">
                          <a:solidFill>
                            <a:schemeClr val="dk1"/>
                          </a:solidFill>
                        </a:rPr>
                        <a:t>Som följd av K3 aktiveras projekt i högre grad vilket också skapar större skillnader mellan skattemässig och bokföringsmässig hantering och ställer än högre krav på goda rutiner och dokumentation.</a:t>
                      </a:r>
                      <a:endParaRPr sz="1000">
                        <a:solidFill>
                          <a:schemeClr val="dk1"/>
                        </a:solidFill>
                      </a:endParaRPr>
                    </a:p>
                    <a:p>
                      <a:pPr marL="0" lvl="0" indent="0" algn="l" rtl="0">
                        <a:lnSpc>
                          <a:spcPct val="115000"/>
                        </a:lnSpc>
                        <a:spcBef>
                          <a:spcPts val="300"/>
                        </a:spcBef>
                        <a:spcAft>
                          <a:spcPts val="0"/>
                        </a:spcAft>
                        <a:buSzPts val="1100"/>
                        <a:buNone/>
                      </a:pPr>
                      <a:endParaRPr sz="1000">
                        <a:solidFill>
                          <a:schemeClr val="dk1"/>
                        </a:solidFill>
                        <a:highlight>
                          <a:srgbClr val="FFFF00"/>
                        </a:highlight>
                      </a:endParaRPr>
                    </a:p>
                    <a:p>
                      <a:pPr marL="0" lvl="0" indent="0" algn="l" rtl="0">
                        <a:lnSpc>
                          <a:spcPct val="115000"/>
                        </a:lnSpc>
                        <a:spcBef>
                          <a:spcPts val="300"/>
                        </a:spcBef>
                        <a:spcAft>
                          <a:spcPts val="0"/>
                        </a:spcAft>
                        <a:buSzPts val="1100"/>
                        <a:buNone/>
                      </a:pPr>
                      <a:endParaRPr sz="1000">
                        <a:solidFill>
                          <a:schemeClr val="dk1"/>
                        </a:solidFill>
                      </a:endParaRPr>
                    </a:p>
                    <a:p>
                      <a:pPr marL="0" marR="0" lvl="0" indent="0" algn="l" rtl="0">
                        <a:lnSpc>
                          <a:spcPct val="107000"/>
                        </a:lnSpc>
                        <a:spcBef>
                          <a:spcPts val="300"/>
                        </a:spcBef>
                        <a:spcAft>
                          <a:spcPts val="0"/>
                        </a:spcAft>
                        <a:buNone/>
                      </a:pPr>
                      <a:endParaRPr sz="900">
                        <a:solidFill>
                          <a:srgbClr val="000000"/>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0"/>
                        </a:spcBef>
                        <a:spcAft>
                          <a:spcPts val="0"/>
                        </a:spcAft>
                        <a:buClr>
                          <a:schemeClr val="dk1"/>
                        </a:buClr>
                        <a:buSzPts val="1100"/>
                        <a:buFont typeface="Arial"/>
                        <a:buNone/>
                      </a:pPr>
                      <a:r>
                        <a:rPr lang="en-GB" sz="1000">
                          <a:solidFill>
                            <a:schemeClr val="dk1"/>
                          </a:solidFill>
                        </a:rPr>
                        <a:t>Vår granskning omfattar bedömning och stickprov i rutiner kring momshantering samt uppföljning och bedömning av underlag för skatteberäkning och redovisning.</a:t>
                      </a:r>
                      <a:endParaRPr sz="10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000">
                        <a:solidFill>
                          <a:schemeClr val="dk1"/>
                        </a:solidFill>
                      </a:endParaRPr>
                    </a:p>
                    <a:p>
                      <a:pPr marL="0" lvl="0" indent="0" algn="l" rtl="0">
                        <a:lnSpc>
                          <a:spcPct val="115000"/>
                        </a:lnSpc>
                        <a:spcBef>
                          <a:spcPts val="300"/>
                        </a:spcBef>
                        <a:spcAft>
                          <a:spcPts val="0"/>
                        </a:spcAft>
                        <a:buClr>
                          <a:schemeClr val="dk1"/>
                        </a:buClr>
                        <a:buSzPts val="1100"/>
                        <a:buFont typeface="Arial"/>
                        <a:buNone/>
                      </a:pPr>
                      <a:endParaRPr sz="1000">
                        <a:solidFill>
                          <a:schemeClr val="dk1"/>
                        </a:solidFill>
                      </a:endParaRPr>
                    </a:p>
                    <a:p>
                      <a:pPr marL="0" lvl="0" indent="0" algn="l" rtl="0">
                        <a:lnSpc>
                          <a:spcPct val="107000"/>
                        </a:lnSpc>
                        <a:spcBef>
                          <a:spcPts val="300"/>
                        </a:spcBef>
                        <a:spcAft>
                          <a:spcPts val="0"/>
                        </a:spcAft>
                        <a:buClr>
                          <a:schemeClr val="dk1"/>
                        </a:buClr>
                        <a:buSzPts val="1100"/>
                        <a:buFont typeface="Arial"/>
                        <a:buNone/>
                      </a:pPr>
                      <a:endParaRPr sz="1000"/>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tc>
                  <a:txBody>
                    <a:bodyPr/>
                    <a:lstStyle/>
                    <a:p>
                      <a:pPr marL="0" lvl="0" indent="0" algn="l" rtl="0">
                        <a:lnSpc>
                          <a:spcPct val="115000"/>
                        </a:lnSpc>
                        <a:spcBef>
                          <a:spcPts val="300"/>
                        </a:spcBef>
                        <a:spcAft>
                          <a:spcPts val="300"/>
                        </a:spcAft>
                        <a:buClr>
                          <a:schemeClr val="dk1"/>
                        </a:buClr>
                        <a:buSzPts val="1100"/>
                        <a:buFont typeface="Arial"/>
                        <a:buNone/>
                      </a:pPr>
                      <a:r>
                        <a:rPr lang="en-GB" sz="1000">
                          <a:solidFill>
                            <a:schemeClr val="dk1"/>
                          </a:solidFill>
                        </a:rPr>
                        <a:t>Inga väsentliga iakttagelser.</a:t>
                      </a:r>
                      <a:endParaRPr sz="100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1640" name="Google Shape;1640;p281"/>
          <p:cNvSpPr/>
          <p:nvPr/>
        </p:nvSpPr>
        <p:spPr>
          <a:xfrm>
            <a:off x="10745518" y="526675"/>
            <a:ext cx="627063" cy="628650"/>
          </a:xfrm>
          <a:custGeom>
            <a:avLst/>
            <a:gdLst/>
            <a:ahLst/>
            <a:cxnLst/>
            <a:rect l="l" t="t" r="r" b="b"/>
            <a:pathLst>
              <a:path w="395" h="396" extrusionOk="0">
                <a:moveTo>
                  <a:pt x="0" y="0"/>
                </a:moveTo>
                <a:lnTo>
                  <a:pt x="0" y="396"/>
                </a:lnTo>
                <a:lnTo>
                  <a:pt x="395" y="396"/>
                </a:lnTo>
                <a:lnTo>
                  <a:pt x="395" y="0"/>
                </a:lnTo>
                <a:lnTo>
                  <a:pt x="0" y="0"/>
                </a:lnTo>
                <a:close/>
                <a:moveTo>
                  <a:pt x="378" y="380"/>
                </a:moveTo>
                <a:lnTo>
                  <a:pt x="28" y="380"/>
                </a:lnTo>
                <a:lnTo>
                  <a:pt x="178" y="230"/>
                </a:lnTo>
                <a:lnTo>
                  <a:pt x="247" y="299"/>
                </a:lnTo>
                <a:lnTo>
                  <a:pt x="330" y="216"/>
                </a:lnTo>
                <a:lnTo>
                  <a:pt x="180" y="66"/>
                </a:lnTo>
                <a:lnTo>
                  <a:pt x="97" y="149"/>
                </a:lnTo>
                <a:lnTo>
                  <a:pt x="167" y="218"/>
                </a:lnTo>
                <a:lnTo>
                  <a:pt x="16" y="368"/>
                </a:lnTo>
                <a:lnTo>
                  <a:pt x="16" y="18"/>
                </a:lnTo>
                <a:lnTo>
                  <a:pt x="378" y="18"/>
                </a:lnTo>
                <a:lnTo>
                  <a:pt x="378" y="380"/>
                </a:lnTo>
                <a:close/>
                <a:moveTo>
                  <a:pt x="121" y="149"/>
                </a:moveTo>
                <a:lnTo>
                  <a:pt x="180" y="90"/>
                </a:lnTo>
                <a:lnTo>
                  <a:pt x="193" y="102"/>
                </a:lnTo>
                <a:lnTo>
                  <a:pt x="133" y="162"/>
                </a:lnTo>
                <a:lnTo>
                  <a:pt x="121" y="149"/>
                </a:lnTo>
                <a:close/>
                <a:moveTo>
                  <a:pt x="205" y="114"/>
                </a:moveTo>
                <a:lnTo>
                  <a:pt x="282" y="191"/>
                </a:lnTo>
                <a:lnTo>
                  <a:pt x="223" y="251"/>
                </a:lnTo>
                <a:lnTo>
                  <a:pt x="145" y="173"/>
                </a:lnTo>
                <a:lnTo>
                  <a:pt x="205" y="114"/>
                </a:lnTo>
                <a:close/>
                <a:moveTo>
                  <a:pt x="306" y="216"/>
                </a:moveTo>
                <a:lnTo>
                  <a:pt x="247" y="275"/>
                </a:lnTo>
                <a:lnTo>
                  <a:pt x="235" y="262"/>
                </a:lnTo>
                <a:lnTo>
                  <a:pt x="295" y="203"/>
                </a:lnTo>
                <a:lnTo>
                  <a:pt x="306" y="216"/>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0000"/>
              </a:solidFill>
              <a:latin typeface="Arial"/>
              <a:ea typeface="Arial"/>
              <a:cs typeface="Arial"/>
              <a:sym typeface="Arial"/>
            </a:endParaRPr>
          </a:p>
        </p:txBody>
      </p:sp>
      <p:sp>
        <p:nvSpPr>
          <p:cNvPr id="1641" name="Google Shape;1641;p281">
            <a:hlinkClick r:id="" action="ppaction://noaction"/>
          </p:cNvPr>
          <p:cNvSpPr/>
          <p:nvPr/>
        </p:nvSpPr>
        <p:spPr>
          <a:xfrm>
            <a:off x="11692776" y="108000"/>
            <a:ext cx="381300" cy="324000"/>
          </a:xfrm>
          <a:custGeom>
            <a:avLst/>
            <a:gdLst/>
            <a:ahLst/>
            <a:cxnLst/>
            <a:rect l="l" t="t" r="r" b="b"/>
            <a:pathLst>
              <a:path w="120000" h="120000" extrusionOk="0">
                <a:moveTo>
                  <a:pt x="48000" y="120000"/>
                </a:moveTo>
                <a:lnTo>
                  <a:pt x="48000" y="77647"/>
                </a:lnTo>
                <a:lnTo>
                  <a:pt x="72000" y="77647"/>
                </a:lnTo>
                <a:lnTo>
                  <a:pt x="72000" y="120000"/>
                </a:lnTo>
                <a:lnTo>
                  <a:pt x="102000" y="120000"/>
                </a:lnTo>
                <a:lnTo>
                  <a:pt x="102000" y="63529"/>
                </a:lnTo>
                <a:lnTo>
                  <a:pt x="120000" y="63529"/>
                </a:lnTo>
                <a:lnTo>
                  <a:pt x="60000" y="0"/>
                </a:lnTo>
                <a:lnTo>
                  <a:pt x="0" y="63529"/>
                </a:lnTo>
                <a:lnTo>
                  <a:pt x="18000" y="63529"/>
                </a:lnTo>
                <a:lnTo>
                  <a:pt x="18000" y="120000"/>
                </a:lnTo>
                <a:lnTo>
                  <a:pt x="48000" y="120000"/>
                </a:lnTo>
                <a:close/>
              </a:path>
            </a:pathLst>
          </a:custGeom>
          <a:solidFill>
            <a:srgbClr val="000000"/>
          </a:solidFill>
          <a:ln>
            <a:noFill/>
          </a:ln>
        </p:spPr>
        <p:txBody>
          <a:bodyPr spcFirstLastPara="1" wrap="square" lIns="121900" tIns="60925" rIns="121900" bIns="60925" anchor="t" anchorCtr="0">
            <a:noAutofit/>
          </a:bodyPr>
          <a:lstStyle/>
          <a:p>
            <a:pPr marL="0" marR="0" lvl="0" indent="0" algn="l" rtl="0">
              <a:spcBef>
                <a:spcPts val="0"/>
              </a:spcBef>
              <a:spcAft>
                <a:spcPts val="0"/>
              </a:spcAft>
              <a:buNone/>
            </a:pPr>
            <a:endParaRPr sz="2400">
              <a:solidFill>
                <a:srgbClr val="000000"/>
              </a:solidFill>
              <a:latin typeface="Arial"/>
              <a:ea typeface="Arial"/>
              <a:cs typeface="Arial"/>
              <a:sym typeface="Arial"/>
            </a:endParaRPr>
          </a:p>
        </p:txBody>
      </p:sp>
      <p:sp>
        <p:nvSpPr>
          <p:cNvPr id="1642" name="Google Shape;1642;p281"/>
          <p:cNvSpPr txBox="1"/>
          <p:nvPr/>
        </p:nvSpPr>
        <p:spPr>
          <a:xfrm rot="-5400000">
            <a:off x="62000" y="3000575"/>
            <a:ext cx="1747500" cy="464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b="1"/>
              <a:t>Skatter &amp; moms</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47"/>
        <p:cNvGrpSpPr/>
        <p:nvPr/>
      </p:nvGrpSpPr>
      <p:grpSpPr>
        <a:xfrm>
          <a:off x="0" y="0"/>
          <a:ext cx="0" cy="0"/>
          <a:chOff x="0" y="0"/>
          <a:chExt cx="0" cy="0"/>
        </a:xfrm>
      </p:grpSpPr>
      <p:sp>
        <p:nvSpPr>
          <p:cNvPr id="1648" name="Google Shape;1648;p282"/>
          <p:cNvSpPr txBox="1">
            <a:spLocks noGrp="1"/>
          </p:cNvSpPr>
          <p:nvPr>
            <p:ph type="title"/>
          </p:nvPr>
        </p:nvSpPr>
        <p:spPr>
          <a:xfrm>
            <a:off x="442925" y="432000"/>
            <a:ext cx="11306100" cy="671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4. Bokslut - revision och redovisningsfrågor</a:t>
            </a:r>
            <a:endParaRPr/>
          </a:p>
        </p:txBody>
      </p:sp>
      <p:sp>
        <p:nvSpPr>
          <p:cNvPr id="1649" name="Google Shape;1649;p282"/>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8</a:t>
            </a:fld>
            <a:endParaRPr/>
          </a:p>
        </p:txBody>
      </p:sp>
      <p:graphicFrame>
        <p:nvGraphicFramePr>
          <p:cNvPr id="1650" name="Google Shape;1650;p282"/>
          <p:cNvGraphicFramePr/>
          <p:nvPr/>
        </p:nvGraphicFramePr>
        <p:xfrm>
          <a:off x="442925" y="1462125"/>
          <a:ext cx="10287000" cy="3112393"/>
        </p:xfrm>
        <a:graphic>
          <a:graphicData uri="http://schemas.openxmlformats.org/drawingml/2006/table">
            <a:tbl>
              <a:tblPr>
                <a:noFill/>
                <a:tableStyleId>{CE566CC2-2324-4EE8-8B83-82E8EE9789C4}</a:tableStyleId>
              </a:tblPr>
              <a:tblGrid>
                <a:gridCol w="5143500">
                  <a:extLst>
                    <a:ext uri="{9D8B030D-6E8A-4147-A177-3AD203B41FA5}">
                      <a16:colId xmlns:a16="http://schemas.microsoft.com/office/drawing/2014/main" val="20000"/>
                    </a:ext>
                  </a:extLst>
                </a:gridCol>
                <a:gridCol w="5143500">
                  <a:extLst>
                    <a:ext uri="{9D8B030D-6E8A-4147-A177-3AD203B41FA5}">
                      <a16:colId xmlns:a16="http://schemas.microsoft.com/office/drawing/2014/main" val="20001"/>
                    </a:ext>
                  </a:extLst>
                </a:gridCol>
              </a:tblGrid>
              <a:tr h="381000">
                <a:tc>
                  <a:txBody>
                    <a:bodyPr/>
                    <a:lstStyle/>
                    <a:p>
                      <a:pPr marL="0" lvl="0" indent="0" algn="ctr" rtl="0">
                        <a:spcBef>
                          <a:spcPts val="0"/>
                        </a:spcBef>
                        <a:spcAft>
                          <a:spcPts val="0"/>
                        </a:spcAft>
                        <a:buNone/>
                      </a:pPr>
                      <a:r>
                        <a:rPr lang="en-GB" b="1">
                          <a:solidFill>
                            <a:schemeClr val="lt1"/>
                          </a:solidFill>
                        </a:rPr>
                        <a:t>Iakttagelser</a:t>
                      </a:r>
                      <a:endParaRPr b="1">
                        <a:solidFill>
                          <a:schemeClr val="lt1"/>
                        </a:solidFill>
                      </a:endParaRPr>
                    </a:p>
                  </a:txBody>
                  <a:tcPr marL="91425" marR="91425" marT="91425" marB="91425">
                    <a:solidFill>
                      <a:schemeClr val="accent4"/>
                    </a:solidFill>
                  </a:tcPr>
                </a:tc>
                <a:tc>
                  <a:txBody>
                    <a:bodyPr/>
                    <a:lstStyle/>
                    <a:p>
                      <a:pPr marL="0" lvl="0" indent="0" algn="ctr" rtl="0">
                        <a:spcBef>
                          <a:spcPts val="0"/>
                        </a:spcBef>
                        <a:spcAft>
                          <a:spcPts val="0"/>
                        </a:spcAft>
                        <a:buNone/>
                      </a:pPr>
                      <a:r>
                        <a:rPr lang="en-GB" b="1">
                          <a:solidFill>
                            <a:schemeClr val="lt1"/>
                          </a:solidFill>
                        </a:rPr>
                        <a:t>Rekommendationer / PwC:s slutsatser</a:t>
                      </a:r>
                      <a:endParaRPr b="1">
                        <a:solidFill>
                          <a:schemeClr val="lt1"/>
                        </a:solidFill>
                      </a:endParaRPr>
                    </a:p>
                  </a:txBody>
                  <a:tcPr marL="91425" marR="91425" marT="91425" marB="91425">
                    <a:solidFill>
                      <a:schemeClr val="accent4"/>
                    </a:solidFill>
                  </a:tcPr>
                </a:tc>
                <a:extLst>
                  <a:ext uri="{0D108BD9-81ED-4DB2-BD59-A6C34878D82A}">
                    <a16:rowId xmlns:a16="http://schemas.microsoft.com/office/drawing/2014/main" val="10000"/>
                  </a:ext>
                </a:extLst>
              </a:tr>
              <a:tr h="381000">
                <a:tc>
                  <a:txBody>
                    <a:bodyPr/>
                    <a:lstStyle/>
                    <a:p>
                      <a:pPr marL="0" lvl="0" indent="0" algn="l" rtl="0">
                        <a:lnSpc>
                          <a:spcPct val="115000"/>
                        </a:lnSpc>
                        <a:spcBef>
                          <a:spcPts val="300"/>
                        </a:spcBef>
                        <a:spcAft>
                          <a:spcPts val="0"/>
                        </a:spcAft>
                        <a:buClr>
                          <a:schemeClr val="dk1"/>
                        </a:buClr>
                        <a:buSzPts val="1100"/>
                        <a:buFont typeface="Arial"/>
                        <a:buNone/>
                      </a:pPr>
                      <a:r>
                        <a:rPr lang="en-GB" sz="1200" b="1">
                          <a:solidFill>
                            <a:schemeClr val="dk1"/>
                          </a:solidFill>
                        </a:rPr>
                        <a:t>Värdering fastigheter</a:t>
                      </a:r>
                      <a:endParaRPr sz="900">
                        <a:solidFill>
                          <a:schemeClr val="dk1"/>
                        </a:solidFill>
                      </a:endParaRPr>
                    </a:p>
                    <a:p>
                      <a:pPr marL="0" lvl="0" indent="0" algn="l" rtl="0">
                        <a:lnSpc>
                          <a:spcPct val="115000"/>
                        </a:lnSpc>
                        <a:spcBef>
                          <a:spcPts val="300"/>
                        </a:spcBef>
                        <a:spcAft>
                          <a:spcPts val="0"/>
                        </a:spcAft>
                        <a:buClr>
                          <a:schemeClr val="dk1"/>
                        </a:buClr>
                        <a:buSzPts val="1100"/>
                        <a:buFont typeface="Arial"/>
                        <a:buNone/>
                      </a:pPr>
                      <a:r>
                        <a:rPr lang="en-GB" sz="1000">
                          <a:solidFill>
                            <a:schemeClr val="dk1"/>
                          </a:solidFill>
                        </a:rPr>
                        <a:t>Extern värdering har skett av bolagets fastigheter. Totalt marknadsvä</a:t>
                      </a:r>
                      <a:r>
                        <a:rPr lang="en-GB" sz="1000"/>
                        <a:t>rde uppgår till        2 177  Mkr enligt extern värder</a:t>
                      </a:r>
                      <a:r>
                        <a:rPr lang="en-GB" sz="1000">
                          <a:solidFill>
                            <a:schemeClr val="dk1"/>
                          </a:solidFill>
                        </a:rPr>
                        <a:t>ing. Totalt bokfört v</a:t>
                      </a:r>
                      <a:r>
                        <a:rPr lang="en-GB" sz="1000"/>
                        <a:t>ärde uppgår till 1 254 Mkr per 20</a:t>
                      </a:r>
                      <a:r>
                        <a:rPr lang="en-GB" sz="1000">
                          <a:solidFill>
                            <a:schemeClr val="dk1"/>
                          </a:solidFill>
                        </a:rPr>
                        <a:t>20-12-31. Inga identifierad nedskrivningsbehov. </a:t>
                      </a:r>
                      <a:endParaRPr sz="1000">
                        <a:solidFill>
                          <a:schemeClr val="dk1"/>
                        </a:solidFill>
                      </a:endParaRPr>
                    </a:p>
                    <a:p>
                      <a:pPr marL="0" lvl="0" indent="0" algn="l" rtl="0">
                        <a:lnSpc>
                          <a:spcPct val="115000"/>
                        </a:lnSpc>
                        <a:spcBef>
                          <a:spcPts val="600"/>
                        </a:spcBef>
                        <a:spcAft>
                          <a:spcPts val="0"/>
                        </a:spcAft>
                        <a:buClr>
                          <a:schemeClr val="dk1"/>
                        </a:buClr>
                        <a:buSzPts val="1100"/>
                        <a:buFont typeface="Arial"/>
                        <a:buNone/>
                      </a:pPr>
                      <a:endParaRPr sz="1000">
                        <a:solidFill>
                          <a:schemeClr val="dk1"/>
                        </a:solidFill>
                      </a:endParaRPr>
                    </a:p>
                    <a:p>
                      <a:pPr marL="0" lvl="0" indent="0" algn="l" rtl="0">
                        <a:lnSpc>
                          <a:spcPct val="115000"/>
                        </a:lnSpc>
                        <a:spcBef>
                          <a:spcPts val="600"/>
                        </a:spcBef>
                        <a:spcAft>
                          <a:spcPts val="0"/>
                        </a:spcAft>
                        <a:buClr>
                          <a:schemeClr val="dk1"/>
                        </a:buClr>
                        <a:buSzPts val="1100"/>
                        <a:buFont typeface="Arial"/>
                        <a:buNone/>
                      </a:pPr>
                      <a:r>
                        <a:rPr lang="en-GB" sz="1200" b="1">
                          <a:solidFill>
                            <a:schemeClr val="dk1"/>
                          </a:solidFill>
                        </a:rPr>
                        <a:t>Värdering andel i samfällighetsföreningen Dunfin </a:t>
                      </a:r>
                      <a:endParaRPr sz="1200" b="1">
                        <a:solidFill>
                          <a:schemeClr val="dk1"/>
                        </a:solidFill>
                      </a:endParaRPr>
                    </a:p>
                    <a:p>
                      <a:pPr marL="0" lvl="0" indent="0" algn="l" rtl="0">
                        <a:lnSpc>
                          <a:spcPct val="115000"/>
                        </a:lnSpc>
                        <a:spcBef>
                          <a:spcPts val="600"/>
                        </a:spcBef>
                        <a:spcAft>
                          <a:spcPts val="0"/>
                        </a:spcAft>
                        <a:buClr>
                          <a:schemeClr val="dk1"/>
                        </a:buClr>
                        <a:buSzPts val="1100"/>
                        <a:buFont typeface="Arial"/>
                        <a:buNone/>
                      </a:pPr>
                      <a:r>
                        <a:rPr lang="en-GB" sz="1000">
                          <a:solidFill>
                            <a:schemeClr val="dk1"/>
                          </a:solidFill>
                        </a:rPr>
                        <a:t>Samfällighetsföreningen Dunfin förvaltar gemensamhetsanläggning i form av garage vid Selma Lagerlöfs torg. Bokfört värde på andelen i samfällighetsföreningen per 2020-12-31 uppgår till ca 49 Mkr, vilket motsvarar värdet enligt extern värdering utförd av Newsec. Nedskrivning har i bokslutet skett med 6,6 Mkr för att det bokförda värdet skall motsvara den externa värderingen. </a:t>
                      </a:r>
                      <a:endParaRPr sz="1200" b="1">
                        <a:solidFill>
                          <a:schemeClr val="dk1"/>
                        </a:solidFill>
                      </a:endParaRPr>
                    </a:p>
                    <a:p>
                      <a:pPr marL="0" lvl="0" indent="0" algn="l" rtl="0">
                        <a:lnSpc>
                          <a:spcPct val="115000"/>
                        </a:lnSpc>
                        <a:spcBef>
                          <a:spcPts val="600"/>
                        </a:spcBef>
                        <a:spcAft>
                          <a:spcPts val="0"/>
                        </a:spcAft>
                        <a:buNone/>
                      </a:pPr>
                      <a:endParaRPr sz="1200">
                        <a:solidFill>
                          <a:schemeClr val="dk1"/>
                        </a:solidFill>
                      </a:endParaRPr>
                    </a:p>
                  </a:txBody>
                  <a:tcPr marL="91425" marR="91425" marT="91425" marB="91425"/>
                </a:tc>
                <a:tc>
                  <a:txBody>
                    <a:bodyPr/>
                    <a:lstStyle/>
                    <a:p>
                      <a:pPr marL="0" lvl="0" indent="0" algn="l" rtl="0">
                        <a:lnSpc>
                          <a:spcPct val="115000"/>
                        </a:lnSpc>
                        <a:spcBef>
                          <a:spcPts val="0"/>
                        </a:spcBef>
                        <a:spcAft>
                          <a:spcPts val="0"/>
                        </a:spcAft>
                        <a:buClr>
                          <a:schemeClr val="dk1"/>
                        </a:buClr>
                        <a:buSzPts val="1100"/>
                        <a:buFont typeface="Arial"/>
                        <a:buNone/>
                      </a:pPr>
                      <a:endParaRPr sz="1000">
                        <a:solidFill>
                          <a:schemeClr val="dk1"/>
                        </a:solidFill>
                      </a:endParaRPr>
                    </a:p>
                    <a:p>
                      <a:pPr marL="0" lvl="0" indent="0" algn="l" rtl="0">
                        <a:lnSpc>
                          <a:spcPct val="115000"/>
                        </a:lnSpc>
                        <a:spcBef>
                          <a:spcPts val="600"/>
                        </a:spcBef>
                        <a:spcAft>
                          <a:spcPts val="0"/>
                        </a:spcAft>
                        <a:buClr>
                          <a:schemeClr val="dk1"/>
                        </a:buClr>
                        <a:buSzPts val="1100"/>
                        <a:buFont typeface="Arial"/>
                        <a:buNone/>
                      </a:pPr>
                      <a:r>
                        <a:rPr lang="en-GB" sz="1000">
                          <a:solidFill>
                            <a:schemeClr val="dk1"/>
                          </a:solidFill>
                        </a:rPr>
                        <a:t>Vi har tagit del av externa värderingar och analyserat värderingarna i jämförelse med föregående år samt bedömt rimligheten i de avkastningskrav som använts vid beräkningarna. Vi har inga väsentliga iakttagelser från vår granskning. </a:t>
                      </a:r>
                      <a:endParaRPr sz="1000">
                        <a:solidFill>
                          <a:schemeClr val="dk1"/>
                        </a:solidFill>
                      </a:endParaRPr>
                    </a:p>
                    <a:p>
                      <a:pPr marL="0" lvl="0" indent="0" algn="l" rtl="0">
                        <a:lnSpc>
                          <a:spcPct val="115000"/>
                        </a:lnSpc>
                        <a:spcBef>
                          <a:spcPts val="600"/>
                        </a:spcBef>
                        <a:spcAft>
                          <a:spcPts val="0"/>
                        </a:spcAft>
                        <a:buClr>
                          <a:schemeClr val="dk1"/>
                        </a:buClr>
                        <a:buSzPts val="1100"/>
                        <a:buFont typeface="Arial"/>
                        <a:buNone/>
                      </a:pPr>
                      <a:r>
                        <a:rPr lang="en-GB" sz="1000">
                          <a:solidFill>
                            <a:schemeClr val="dk1"/>
                          </a:solidFill>
                        </a:rPr>
                        <a:t>Värderingarna bör löpande uppdateras med eventuell ny information för att säkerställa korrekt värdering i kommande del- och årsbokslut. </a:t>
                      </a:r>
                      <a:r>
                        <a:rPr lang="en-GB" sz="1100">
                          <a:solidFill>
                            <a:schemeClr val="dk1"/>
                          </a:solidFill>
                        </a:rPr>
                        <a:t> </a:t>
                      </a:r>
                      <a:endParaRPr sz="11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sz="1100">
                        <a:solidFill>
                          <a:schemeClr val="dk1"/>
                        </a:solidFill>
                      </a:endParaRPr>
                    </a:p>
                    <a:p>
                      <a:pPr marL="0" lvl="0" indent="0" algn="l" rtl="0">
                        <a:lnSpc>
                          <a:spcPct val="115000"/>
                        </a:lnSpc>
                        <a:spcBef>
                          <a:spcPts val="600"/>
                        </a:spcBef>
                        <a:spcAft>
                          <a:spcPts val="0"/>
                        </a:spcAft>
                        <a:buClr>
                          <a:schemeClr val="dk1"/>
                        </a:buClr>
                        <a:buSzPts val="1100"/>
                        <a:buFont typeface="Arial"/>
                        <a:buNone/>
                      </a:pPr>
                      <a:endParaRPr sz="1200">
                        <a:solidFill>
                          <a:schemeClr val="dk1"/>
                        </a:solidFill>
                      </a:endParaRPr>
                    </a:p>
                    <a:p>
                      <a:pPr marL="0" lvl="0" indent="0" algn="l" rtl="0">
                        <a:lnSpc>
                          <a:spcPct val="115000"/>
                        </a:lnSpc>
                        <a:spcBef>
                          <a:spcPts val="0"/>
                        </a:spcBef>
                        <a:spcAft>
                          <a:spcPts val="0"/>
                        </a:spcAft>
                        <a:buNone/>
                      </a:pPr>
                      <a:endParaRPr sz="1200">
                        <a:solidFill>
                          <a:schemeClr val="dk1"/>
                        </a:solidFill>
                      </a:endParaRPr>
                    </a:p>
                  </a:txBody>
                  <a:tcPr marL="91425" marR="91425" marT="91425" marB="91425"/>
                </a:tc>
                <a:extLst>
                  <a:ext uri="{0D108BD9-81ED-4DB2-BD59-A6C34878D82A}">
                    <a16:rowId xmlns:a16="http://schemas.microsoft.com/office/drawing/2014/main" val="10001"/>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5"/>
        <p:cNvGrpSpPr/>
        <p:nvPr/>
      </p:nvGrpSpPr>
      <p:grpSpPr>
        <a:xfrm>
          <a:off x="0" y="0"/>
          <a:ext cx="0" cy="0"/>
          <a:chOff x="0" y="0"/>
          <a:chExt cx="0" cy="0"/>
        </a:xfrm>
      </p:grpSpPr>
      <p:sp>
        <p:nvSpPr>
          <p:cNvPr id="1656" name="Google Shape;1656;p283"/>
          <p:cNvSpPr txBox="1">
            <a:spLocks noGrp="1"/>
          </p:cNvSpPr>
          <p:nvPr>
            <p:ph type="title"/>
          </p:nvPr>
        </p:nvSpPr>
        <p:spPr>
          <a:xfrm>
            <a:off x="460675" y="383700"/>
            <a:ext cx="10911900" cy="20634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GB"/>
              <a:t>5. Förvaltning och intern kontroll - Framtidens IT</a:t>
            </a:r>
            <a:endParaRPr/>
          </a:p>
          <a:p>
            <a:pPr marL="0" lvl="0" indent="0" algn="l" rtl="0">
              <a:spcBef>
                <a:spcPts val="0"/>
              </a:spcBef>
              <a:spcAft>
                <a:spcPts val="0"/>
              </a:spcAft>
              <a:buNone/>
            </a:pPr>
            <a:r>
              <a:rPr lang="en-GB"/>
              <a:t>IT-säkerhet - Generella IT-kontroller </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sz="1000">
              <a:latin typeface="Arial"/>
              <a:ea typeface="Arial"/>
              <a:cs typeface="Arial"/>
              <a:sym typeface="Arial"/>
            </a:endParaRPr>
          </a:p>
          <a:p>
            <a:pPr marL="0" lvl="0" indent="0" algn="l" rtl="0">
              <a:spcBef>
                <a:spcPts val="0"/>
              </a:spcBef>
              <a:spcAft>
                <a:spcPts val="0"/>
              </a:spcAft>
              <a:buNone/>
            </a:pPr>
            <a:r>
              <a:rPr lang="en-GB" sz="1000">
                <a:latin typeface="Arial"/>
                <a:ea typeface="Arial"/>
                <a:cs typeface="Arial"/>
                <a:sym typeface="Arial"/>
              </a:rPr>
              <a:t>PwCs IT-specialister har under hösten 2020 genomfört en granskning av IT-säkerhet som avser system som driftas av Framtidens IT hos Förvaltnings AB GöteborgsLokaler. Eftersom Förvaltnings AB GöteborgsLokaler är intern leverantör av dessa tjänster har resultatet av våra iakttagelser, som sammanfattats nedan, också inkluderats i rapporter till de bolag nyttjar Framtidens IT som granskas av PwC.  Granskningen har genomförts genom intervju med ansvarig person på Framtidens IT som också kommenterat våra iakttagelser nedan. </a:t>
            </a:r>
            <a:endParaRPr sz="1000">
              <a:latin typeface="Arial"/>
              <a:ea typeface="Arial"/>
              <a:cs typeface="Arial"/>
              <a:sym typeface="Arial"/>
            </a:endParaRPr>
          </a:p>
          <a:p>
            <a:pPr marL="0" lvl="0" indent="0" algn="l" rtl="0">
              <a:spcBef>
                <a:spcPts val="0"/>
              </a:spcBef>
              <a:spcAft>
                <a:spcPts val="0"/>
              </a:spcAft>
              <a:buNone/>
            </a:pPr>
            <a:endParaRPr/>
          </a:p>
        </p:txBody>
      </p:sp>
      <p:sp>
        <p:nvSpPr>
          <p:cNvPr id="1657" name="Google Shape;1657;p283"/>
          <p:cNvSpPr txBox="1">
            <a:spLocks noGrp="1"/>
          </p:cNvSpPr>
          <p:nvPr>
            <p:ph type="sldNum" idx="12"/>
          </p:nvPr>
        </p:nvSpPr>
        <p:spPr>
          <a:xfrm>
            <a:off x="8218489" y="6492240"/>
            <a:ext cx="3530700" cy="137100"/>
          </a:xfrm>
          <a:prstGeom prst="rect">
            <a:avLst/>
          </a:prstGeom>
        </p:spPr>
        <p:txBody>
          <a:bodyPr spcFirstLastPara="1" wrap="square" lIns="0" tIns="0" rIns="0" bIns="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9</a:t>
            </a:fld>
            <a:endParaRPr/>
          </a:p>
        </p:txBody>
      </p:sp>
      <p:graphicFrame>
        <p:nvGraphicFramePr>
          <p:cNvPr id="1658" name="Google Shape;1658;p283"/>
          <p:cNvGraphicFramePr/>
          <p:nvPr/>
        </p:nvGraphicFramePr>
        <p:xfrm>
          <a:off x="386539" y="2328103"/>
          <a:ext cx="11060150" cy="3406675"/>
        </p:xfrm>
        <a:graphic>
          <a:graphicData uri="http://schemas.openxmlformats.org/drawingml/2006/table">
            <a:tbl>
              <a:tblPr>
                <a:noFill/>
                <a:tableStyleId>{8A6C7924-024B-4A0B-9002-70B2D1C20155}</a:tableStyleId>
              </a:tblPr>
              <a:tblGrid>
                <a:gridCol w="5203200">
                  <a:extLst>
                    <a:ext uri="{9D8B030D-6E8A-4147-A177-3AD203B41FA5}">
                      <a16:colId xmlns:a16="http://schemas.microsoft.com/office/drawing/2014/main" val="20000"/>
                    </a:ext>
                  </a:extLst>
                </a:gridCol>
                <a:gridCol w="3119700">
                  <a:extLst>
                    <a:ext uri="{9D8B030D-6E8A-4147-A177-3AD203B41FA5}">
                      <a16:colId xmlns:a16="http://schemas.microsoft.com/office/drawing/2014/main" val="20001"/>
                    </a:ext>
                  </a:extLst>
                </a:gridCol>
                <a:gridCol w="2737250">
                  <a:extLst>
                    <a:ext uri="{9D8B030D-6E8A-4147-A177-3AD203B41FA5}">
                      <a16:colId xmlns:a16="http://schemas.microsoft.com/office/drawing/2014/main" val="20002"/>
                    </a:ext>
                  </a:extLst>
                </a:gridCol>
              </a:tblGrid>
              <a:tr h="268575">
                <a:tc>
                  <a:txBody>
                    <a:bodyPr/>
                    <a:lstStyle/>
                    <a:p>
                      <a:pPr marL="0" marR="0" lvl="0" indent="0" algn="ctr" rtl="0">
                        <a:lnSpc>
                          <a:spcPct val="107000"/>
                        </a:lnSpc>
                        <a:spcBef>
                          <a:spcPts val="0"/>
                        </a:spcBef>
                        <a:spcAft>
                          <a:spcPts val="0"/>
                        </a:spcAft>
                        <a:buNone/>
                      </a:pPr>
                      <a:r>
                        <a:rPr lang="en-GB" b="1">
                          <a:solidFill>
                            <a:schemeClr val="lt1"/>
                          </a:solidFill>
                        </a:rPr>
                        <a:t>Våra Iakttagelser </a:t>
                      </a:r>
                      <a:endParaRPr>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rgbClr val="FF9900"/>
                    </a:solidFill>
                  </a:tcPr>
                </a:tc>
                <a:tc>
                  <a:txBody>
                    <a:bodyPr/>
                    <a:lstStyle/>
                    <a:p>
                      <a:pPr marL="0" marR="0" lvl="0" indent="0" algn="ctr" rtl="0">
                        <a:lnSpc>
                          <a:spcPct val="107000"/>
                        </a:lnSpc>
                        <a:spcBef>
                          <a:spcPts val="0"/>
                        </a:spcBef>
                        <a:spcAft>
                          <a:spcPts val="0"/>
                        </a:spcAft>
                        <a:buNone/>
                      </a:pPr>
                      <a:r>
                        <a:rPr lang="en-GB" b="1">
                          <a:solidFill>
                            <a:schemeClr val="lt1"/>
                          </a:solidFill>
                        </a:rPr>
                        <a:t>Vår rekommendation </a:t>
                      </a:r>
                      <a:endParaRPr>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rgbClr val="FF9900"/>
                    </a:solidFill>
                  </a:tcPr>
                </a:tc>
                <a:tc>
                  <a:txBody>
                    <a:bodyPr/>
                    <a:lstStyle/>
                    <a:p>
                      <a:pPr marL="0" marR="0" lvl="0" indent="0" algn="ctr" rtl="0">
                        <a:lnSpc>
                          <a:spcPct val="107000"/>
                        </a:lnSpc>
                        <a:spcBef>
                          <a:spcPts val="0"/>
                        </a:spcBef>
                        <a:spcAft>
                          <a:spcPts val="0"/>
                        </a:spcAft>
                        <a:buNone/>
                      </a:pPr>
                      <a:r>
                        <a:rPr lang="en-GB" b="1">
                          <a:solidFill>
                            <a:schemeClr val="lt1"/>
                          </a:solidFill>
                        </a:rPr>
                        <a:t>Bolagets kommentar</a:t>
                      </a:r>
                      <a:endParaRPr b="1">
                        <a:solidFill>
                          <a:schemeClr val="lt1"/>
                        </a:solidFill>
                      </a:endParaRPr>
                    </a:p>
                  </a:txBody>
                  <a:tcPr marL="83150" marR="83150" marT="0" marB="0" anchor="ctr">
                    <a:lnL w="12700" cap="flat" cmpd="sng">
                      <a:solidFill>
                        <a:srgbClr val="FFFFFF">
                          <a:alpha val="0"/>
                        </a:srgbClr>
                      </a:solidFill>
                      <a:prstDash val="solid"/>
                      <a:round/>
                      <a:headEnd type="none" w="sm" len="sm"/>
                      <a:tailEnd type="none" w="sm" len="sm"/>
                    </a:lnL>
                    <a:lnR w="12700" cap="flat" cmpd="sng">
                      <a:solidFill>
                        <a:srgbClr val="FFFFFF">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968C6D"/>
                      </a:solidFill>
                      <a:prstDash val="solid"/>
                      <a:round/>
                      <a:headEnd type="none" w="sm" len="sm"/>
                      <a:tailEnd type="none" w="sm" len="sm"/>
                    </a:lnB>
                    <a:solidFill>
                      <a:srgbClr val="FF9900"/>
                    </a:solidFill>
                  </a:tcPr>
                </a:tc>
                <a:extLst>
                  <a:ext uri="{0D108BD9-81ED-4DB2-BD59-A6C34878D82A}">
                    <a16:rowId xmlns:a16="http://schemas.microsoft.com/office/drawing/2014/main" val="10000"/>
                  </a:ext>
                </a:extLst>
              </a:tr>
              <a:tr h="1592500">
                <a:tc>
                  <a:txBody>
                    <a:bodyPr/>
                    <a:lstStyle/>
                    <a:p>
                      <a:pPr marL="0" lvl="0" indent="0" algn="l" rtl="0">
                        <a:lnSpc>
                          <a:spcPct val="115000"/>
                        </a:lnSpc>
                        <a:spcBef>
                          <a:spcPts val="1200"/>
                        </a:spcBef>
                        <a:spcAft>
                          <a:spcPts val="0"/>
                        </a:spcAft>
                        <a:buClr>
                          <a:schemeClr val="dk1"/>
                        </a:buClr>
                        <a:buSzPts val="1100"/>
                        <a:buFont typeface="Arial"/>
                        <a:buNone/>
                      </a:pPr>
                      <a:r>
                        <a:rPr lang="en-GB" sz="1000" b="1">
                          <a:solidFill>
                            <a:schemeClr val="dk1"/>
                          </a:solidFill>
                        </a:rPr>
                        <a:t>Avsaknad av loggning i applikationer/databaser över användare med höga behörigheter</a:t>
                      </a:r>
                      <a:endParaRPr sz="1000" b="1">
                        <a:solidFill>
                          <a:schemeClr val="dk1"/>
                        </a:solidFill>
                      </a:endParaRPr>
                    </a:p>
                    <a:p>
                      <a:pPr marL="0" lvl="0" indent="0" algn="l" rtl="0">
                        <a:lnSpc>
                          <a:spcPct val="115000"/>
                        </a:lnSpc>
                        <a:spcBef>
                          <a:spcPts val="600"/>
                        </a:spcBef>
                        <a:spcAft>
                          <a:spcPts val="900"/>
                        </a:spcAft>
                        <a:buClr>
                          <a:schemeClr val="dk1"/>
                        </a:buClr>
                        <a:buSzPts val="1100"/>
                        <a:buFont typeface="Arial"/>
                        <a:buNone/>
                      </a:pPr>
                      <a:r>
                        <a:rPr lang="en-GB" sz="1000">
                          <a:solidFill>
                            <a:schemeClr val="dk1"/>
                          </a:solidFill>
                        </a:rPr>
                        <a:t>Det noterades att loggning av användare med höga behörigheter implementerades under våren 2020, vilket lämnar en period i början på året där loggning inte var aktiv. Under denna period kan därmed inte spårbarheten av personer med höga behörigheters aktiviteter verifieras.</a:t>
                      </a:r>
                      <a:endParaRPr sz="1000">
                        <a:solidFill>
                          <a:schemeClr val="dk1"/>
                        </a:solidFill>
                      </a:endParaRPr>
                    </a:p>
                  </a:txBody>
                  <a:tcPr marL="83150" marR="83150" marT="36000" marB="0">
                    <a:lnL w="12700" cap="flat" cmpd="sng">
                      <a:solidFill>
                        <a:srgbClr val="FFFFFF"/>
                      </a:solidFill>
                      <a:prstDash val="solid"/>
                      <a:round/>
                      <a:headEnd type="none" w="sm" len="sm"/>
                      <a:tailEnd type="none" w="sm" len="sm"/>
                    </a:lnL>
                    <a:lnR w="12700" cap="flat" cmpd="sng">
                      <a:solidFill>
                        <a:srgbClr val="968C6D"/>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spcBef>
                          <a:spcPts val="0"/>
                        </a:spcBef>
                        <a:spcAft>
                          <a:spcPts val="0"/>
                        </a:spcAft>
                        <a:buNone/>
                      </a:pPr>
                      <a:endParaRPr sz="1000"/>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r>
                        <a:rPr lang="en-GB" sz="1000">
                          <a:solidFill>
                            <a:schemeClr val="dk1"/>
                          </a:solidFill>
                        </a:rPr>
                        <a:t>Då loggningsverktygen PIM och PAM har implementerats under året krävs ingen ytterligare åtgärd från bolaget.</a:t>
                      </a:r>
                      <a:endParaRPr sz="1000">
                        <a:solidFill>
                          <a:schemeClr val="dk1"/>
                        </a:solidFill>
                      </a:endParaRPr>
                    </a:p>
                  </a:txBody>
                  <a:tcPr marL="83150" marR="83150" marT="36000" marB="0">
                    <a:lnL w="12700" cap="flat" cmpd="sng">
                      <a:solidFill>
                        <a:srgbClr val="968C6D"/>
                      </a:solidFill>
                      <a:prstDash val="solid"/>
                      <a:round/>
                      <a:headEnd type="none" w="sm" len="sm"/>
                      <a:tailEnd type="none" w="sm" len="sm"/>
                    </a:lnL>
                    <a:lnR w="12700" cap="flat" cmpd="sng">
                      <a:solidFill>
                        <a:srgbClr val="968C6D"/>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spcBef>
                          <a:spcPts val="0"/>
                        </a:spcBef>
                        <a:spcAft>
                          <a:spcPts val="0"/>
                        </a:spcAft>
                        <a:buNone/>
                      </a:pPr>
                      <a:endParaRPr sz="1000"/>
                    </a:p>
                    <a:p>
                      <a:pPr marL="0" lvl="0" indent="0" algn="l" rtl="0">
                        <a:spcBef>
                          <a:spcPts val="0"/>
                        </a:spcBef>
                        <a:spcAft>
                          <a:spcPts val="0"/>
                        </a:spcAft>
                        <a:buNone/>
                      </a:pPr>
                      <a:endParaRPr sz="1000"/>
                    </a:p>
                    <a:p>
                      <a:pPr marL="0" lvl="0" indent="0" algn="l" rtl="0">
                        <a:spcBef>
                          <a:spcPts val="0"/>
                        </a:spcBef>
                        <a:spcAft>
                          <a:spcPts val="0"/>
                        </a:spcAft>
                        <a:buNone/>
                      </a:pPr>
                      <a:endParaRPr sz="1000"/>
                    </a:p>
                    <a:p>
                      <a:pPr marL="0" lvl="0" indent="0" algn="l" rtl="0">
                        <a:spcBef>
                          <a:spcPts val="0"/>
                        </a:spcBef>
                        <a:spcAft>
                          <a:spcPts val="0"/>
                        </a:spcAft>
                        <a:buNone/>
                      </a:pPr>
                      <a:endParaRPr sz="1000"/>
                    </a:p>
                    <a:p>
                      <a:pPr marL="0" lvl="0" indent="0" algn="l" rtl="0">
                        <a:spcBef>
                          <a:spcPts val="0"/>
                        </a:spcBef>
                        <a:spcAft>
                          <a:spcPts val="0"/>
                        </a:spcAft>
                        <a:buNone/>
                      </a:pPr>
                      <a:r>
                        <a:rPr lang="en-GB" sz="1000"/>
                        <a:t>Ingen ytterligare kommentar. </a:t>
                      </a:r>
                      <a:endParaRPr sz="1000"/>
                    </a:p>
                  </a:txBody>
                  <a:tcPr marL="83150" marR="83150" marT="36000" marB="0">
                    <a:lnL w="12700" cap="flat" cmpd="sng">
                      <a:solidFill>
                        <a:srgbClr val="968C6D"/>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extLst>
                  <a:ext uri="{0D108BD9-81ED-4DB2-BD59-A6C34878D82A}">
                    <a16:rowId xmlns:a16="http://schemas.microsoft.com/office/drawing/2014/main" val="10001"/>
                  </a:ext>
                </a:extLst>
              </a:tr>
              <a:tr h="1545600">
                <a:tc>
                  <a:txBody>
                    <a:bodyPr/>
                    <a:lstStyle/>
                    <a:p>
                      <a:pPr marL="0" lvl="0" indent="0" algn="l" rtl="0">
                        <a:lnSpc>
                          <a:spcPct val="115000"/>
                        </a:lnSpc>
                        <a:spcBef>
                          <a:spcPts val="1200"/>
                        </a:spcBef>
                        <a:spcAft>
                          <a:spcPts val="0"/>
                        </a:spcAft>
                        <a:buClr>
                          <a:schemeClr val="dk1"/>
                        </a:buClr>
                        <a:buSzPts val="1100"/>
                        <a:buFont typeface="Arial"/>
                        <a:buNone/>
                      </a:pPr>
                      <a:r>
                        <a:rPr lang="en-GB" sz="1000" b="1">
                          <a:solidFill>
                            <a:schemeClr val="dk1"/>
                          </a:solidFill>
                        </a:rPr>
                        <a:t>Avsaknad av fullständiga återläsningstest</a:t>
                      </a:r>
                      <a:endParaRPr sz="1000" b="1">
                        <a:solidFill>
                          <a:schemeClr val="dk1"/>
                        </a:solidFill>
                      </a:endParaRPr>
                    </a:p>
                    <a:p>
                      <a:pPr marL="0" lvl="0" indent="0" algn="l" rtl="0">
                        <a:lnSpc>
                          <a:spcPct val="115000"/>
                        </a:lnSpc>
                        <a:spcBef>
                          <a:spcPts val="1200"/>
                        </a:spcBef>
                        <a:spcAft>
                          <a:spcPts val="0"/>
                        </a:spcAft>
                        <a:buNone/>
                      </a:pPr>
                      <a:r>
                        <a:rPr lang="en-GB" sz="1000">
                          <a:solidFill>
                            <a:schemeClr val="dk1"/>
                          </a:solidFill>
                        </a:rPr>
                        <a:t>Det noterades att det saknas rutiner för schemalagda, fullständiga återläsningar av backuper. Däremot sker det kontinuerligt skarpa återläsningar vid förfrågningar av verksamheten. </a:t>
                      </a:r>
                      <a:endParaRPr sz="1000">
                        <a:solidFill>
                          <a:schemeClr val="dk1"/>
                        </a:solidFill>
                      </a:endParaRPr>
                    </a:p>
                    <a:p>
                      <a:pPr marL="0" lvl="0" indent="0" algn="l" rtl="0">
                        <a:lnSpc>
                          <a:spcPct val="115000"/>
                        </a:lnSpc>
                        <a:spcBef>
                          <a:spcPts val="1200"/>
                        </a:spcBef>
                        <a:spcAft>
                          <a:spcPts val="0"/>
                        </a:spcAft>
                        <a:buNone/>
                      </a:pPr>
                      <a:endParaRPr sz="1000">
                        <a:solidFill>
                          <a:schemeClr val="dk1"/>
                        </a:solidFill>
                      </a:endParaRPr>
                    </a:p>
                    <a:p>
                      <a:pPr marL="0" lvl="0" indent="0" algn="l" rtl="0">
                        <a:lnSpc>
                          <a:spcPct val="115000"/>
                        </a:lnSpc>
                        <a:spcBef>
                          <a:spcPts val="1200"/>
                        </a:spcBef>
                        <a:spcAft>
                          <a:spcPts val="600"/>
                        </a:spcAft>
                        <a:buNone/>
                      </a:pPr>
                      <a:endParaRPr sz="1000">
                        <a:solidFill>
                          <a:schemeClr val="dk1"/>
                        </a:solidFill>
                        <a:highlight>
                          <a:srgbClr val="FFFF00"/>
                        </a:highlight>
                      </a:endParaRPr>
                    </a:p>
                  </a:txBody>
                  <a:tcPr marL="83150" marR="83150" marT="36000" marB="0">
                    <a:lnL w="12700" cap="flat" cmpd="sng">
                      <a:solidFill>
                        <a:srgbClr val="FFFFFF"/>
                      </a:solidFill>
                      <a:prstDash val="solid"/>
                      <a:round/>
                      <a:headEnd type="none" w="sm" len="sm"/>
                      <a:tailEnd type="none" w="sm" len="sm"/>
                    </a:lnL>
                    <a:lnR w="12700" cap="flat" cmpd="sng">
                      <a:solidFill>
                        <a:srgbClr val="968C6D"/>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r>
                        <a:rPr lang="en-GB" sz="1000">
                          <a:solidFill>
                            <a:schemeClr val="dk1"/>
                          </a:solidFill>
                        </a:rPr>
                        <a:t>Vi rekommenderar Framtiden IT att införa rutiner för att kontinuerligt testa att säkerhetskopiorna fungerar och att dokumentera testerna. Denna dokumentation kan fungera som checklista vid en verklig situation då säkerhetskopiorna behöver användas. </a:t>
                      </a:r>
                      <a:endParaRPr sz="1000"/>
                    </a:p>
                  </a:txBody>
                  <a:tcPr marL="83150" marR="83150" marT="36000" marB="0">
                    <a:lnL w="12700" cap="flat" cmpd="sng">
                      <a:solidFill>
                        <a:srgbClr val="968C6D"/>
                      </a:solidFill>
                      <a:prstDash val="solid"/>
                      <a:round/>
                      <a:headEnd type="none" w="sm" len="sm"/>
                      <a:tailEnd type="none" w="sm" len="sm"/>
                    </a:lnL>
                    <a:lnR w="12700" cap="flat" cmpd="sng">
                      <a:solidFill>
                        <a:srgbClr val="968C6D"/>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tc>
                  <a:txBody>
                    <a:bodyPr/>
                    <a:lstStyle/>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endParaRPr sz="1000">
                        <a:solidFill>
                          <a:schemeClr val="dk1"/>
                        </a:solidFill>
                      </a:endParaRPr>
                    </a:p>
                    <a:p>
                      <a:pPr marL="0" lvl="0" indent="0" algn="l" rtl="0">
                        <a:spcBef>
                          <a:spcPts val="0"/>
                        </a:spcBef>
                        <a:spcAft>
                          <a:spcPts val="0"/>
                        </a:spcAft>
                        <a:buNone/>
                      </a:pPr>
                      <a:r>
                        <a:rPr lang="en-GB" sz="1000">
                          <a:solidFill>
                            <a:schemeClr val="dk1"/>
                          </a:solidFill>
                        </a:rPr>
                        <a:t>Återläsningstest är beställt av Framtiden, kommer att effektueras under hösten 2020. Kontinuerligt sker återläsning av backuper avseende hela system, databaser och filer i den dagliga verksamheten.</a:t>
                      </a:r>
                      <a:endParaRPr sz="1000"/>
                    </a:p>
                  </a:txBody>
                  <a:tcPr marL="83150" marR="83150" marT="36000" marB="0">
                    <a:lnL w="12700" cap="flat" cmpd="sng">
                      <a:solidFill>
                        <a:srgbClr val="968C6D"/>
                      </a:solidFill>
                      <a:prstDash val="solid"/>
                      <a:round/>
                      <a:headEnd type="none" w="sm" len="sm"/>
                      <a:tailEnd type="none" w="sm" len="sm"/>
                    </a:lnL>
                    <a:lnR w="12700" cap="flat" cmpd="sng">
                      <a:solidFill>
                        <a:srgbClr val="FFFFFF"/>
                      </a:solidFill>
                      <a:prstDash val="solid"/>
                      <a:round/>
                      <a:headEnd type="none" w="sm" len="sm"/>
                      <a:tailEnd type="none" w="sm" len="sm"/>
                    </a:lnR>
                    <a:lnT w="9525" cap="flat" cmpd="sng">
                      <a:solidFill>
                        <a:srgbClr val="968C6D"/>
                      </a:solidFill>
                      <a:prstDash val="solid"/>
                      <a:round/>
                      <a:headEnd type="none" w="sm" len="sm"/>
                      <a:tailEnd type="none" w="sm" len="sm"/>
                    </a:lnT>
                    <a:lnB w="9525" cap="flat" cmpd="sng">
                      <a:solidFill>
                        <a:srgbClr val="968C6D"/>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1659" name="Google Shape;1659;p283">
            <a:hlinkClick r:id="" action="ppaction://noaction"/>
          </p:cNvPr>
          <p:cNvSpPr/>
          <p:nvPr/>
        </p:nvSpPr>
        <p:spPr>
          <a:xfrm>
            <a:off x="11692776" y="108000"/>
            <a:ext cx="381300" cy="324000"/>
          </a:xfrm>
          <a:custGeom>
            <a:avLst/>
            <a:gdLst/>
            <a:ahLst/>
            <a:cxnLst/>
            <a:rect l="l" t="t" r="r" b="b"/>
            <a:pathLst>
              <a:path w="120000" h="120000" extrusionOk="0">
                <a:moveTo>
                  <a:pt x="48000" y="120000"/>
                </a:moveTo>
                <a:lnTo>
                  <a:pt x="48000" y="77647"/>
                </a:lnTo>
                <a:lnTo>
                  <a:pt x="72000" y="77647"/>
                </a:lnTo>
                <a:lnTo>
                  <a:pt x="72000" y="120000"/>
                </a:lnTo>
                <a:lnTo>
                  <a:pt x="102000" y="120000"/>
                </a:lnTo>
                <a:lnTo>
                  <a:pt x="102000" y="63529"/>
                </a:lnTo>
                <a:lnTo>
                  <a:pt x="120000" y="63529"/>
                </a:lnTo>
                <a:lnTo>
                  <a:pt x="60000" y="0"/>
                </a:lnTo>
                <a:lnTo>
                  <a:pt x="0" y="63529"/>
                </a:lnTo>
                <a:lnTo>
                  <a:pt x="18000" y="63529"/>
                </a:lnTo>
                <a:lnTo>
                  <a:pt x="18000" y="120000"/>
                </a:lnTo>
                <a:lnTo>
                  <a:pt x="48000" y="120000"/>
                </a:lnTo>
                <a:close/>
              </a:path>
            </a:pathLst>
          </a:custGeom>
          <a:solidFill>
            <a:srgbClr val="000000"/>
          </a:solidFill>
          <a:ln>
            <a:noFill/>
          </a:ln>
        </p:spPr>
        <p:txBody>
          <a:bodyPr spcFirstLastPara="1" wrap="square" lIns="121900" tIns="60925" rIns="121900" bIns="60925" anchor="t" anchorCtr="0">
            <a:noAutofit/>
          </a:bodyPr>
          <a:lstStyle/>
          <a:p>
            <a:pPr marL="0" marR="0" lvl="0" indent="0" algn="l" rtl="0">
              <a:spcBef>
                <a:spcPts val="0"/>
              </a:spcBef>
              <a:spcAft>
                <a:spcPts val="0"/>
              </a:spcAft>
              <a:buNone/>
            </a:pPr>
            <a:endParaRPr sz="2400">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93954"/>
      </a:accent5>
      <a:accent6>
        <a:srgbClr val="464646"/>
      </a:accent6>
      <a:hlink>
        <a:srgbClr val="D04A02"/>
      </a:hlink>
      <a:folHlink>
        <a:srgbClr val="D9395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2014</Words>
  <Application>Microsoft Office PowerPoint</Application>
  <PresentationFormat>Widescreen</PresentationFormat>
  <Paragraphs>232</Paragraphs>
  <Slides>12</Slides>
  <Notes>12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12</vt:i4>
      </vt:variant>
    </vt:vector>
  </HeadingPairs>
  <TitlesOfParts>
    <vt:vector size="20" baseType="lpstr">
      <vt:lpstr>Arial</vt:lpstr>
      <vt:lpstr>Georgia</vt:lpstr>
      <vt:lpstr>Noto Sans Symbols</vt:lpstr>
      <vt:lpstr>Times New Roman</vt:lpstr>
      <vt:lpstr>PwC</vt:lpstr>
      <vt:lpstr>PwC</vt:lpstr>
      <vt:lpstr>PwC</vt:lpstr>
      <vt:lpstr>PwC</vt:lpstr>
      <vt:lpstr>Förvaltnings AB GöteborgsLokaler   Rapportering 2020 </vt:lpstr>
      <vt:lpstr>Förvaltnings AB GöteborgsLokaler  Introduktion </vt:lpstr>
      <vt:lpstr>1. Vårt uppdrag</vt:lpstr>
      <vt:lpstr>2. Revisionsprocess 2020</vt:lpstr>
      <vt:lpstr>3. Resultat av vår granskning avseende risk- och fokusområden</vt:lpstr>
      <vt:lpstr>3. Resultat av vår granskning avseende risk- och fokusområden forts.</vt:lpstr>
      <vt:lpstr>3. Resultat av vår granskning avseende risk- och fokusområden forts.</vt:lpstr>
      <vt:lpstr>4. Bokslut - revision och redovisningsfrågor</vt:lpstr>
      <vt:lpstr>5. Förvaltning och intern kontroll - Framtidens IT IT-säkerhet - Generella IT-kontroller    PwCs IT-specialister har under hösten 2020 genomfört en granskning av IT-säkerhet som avser system som driftas av Framtidens IT hos Förvaltnings AB GöteborgsLokaler. Eftersom Förvaltnings AB GöteborgsLokaler är intern leverantör av dessa tjänster har resultatet av våra iakttagelser, som sammanfattats nedan, också inkluderats i rapporter till de bolag nyttjar Framtidens IT som granskas av PwC.  Granskningen har genomförts genom intervju med ansvarig person på Framtidens IT som också kommenterat våra iakttagelser nedan.  </vt:lpstr>
      <vt:lpstr>5. Förvaltning och intern kontroll - Framtidens IT forts. IT-säkerhet - Generella IT-kontroller </vt:lpstr>
      <vt:lpstr>6. Övrigt </vt:lpstr>
      <vt:lpstr>Tack!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Förvaltnings AB GöteborgsLokaler   Rapportering 2020 </dc:title>
  <cp:lastModifiedBy>Johan Söderqvist</cp:lastModifiedBy>
  <cp:revision>1</cp:revision>
  <dcterms:modified xsi:type="dcterms:W3CDTF">2021-01-27T14:43:44Z</dcterms:modified>
</cp:coreProperties>
</file>