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81" r:id="rId6"/>
    <p:sldMasterId id="2147483689" r:id="rId7"/>
    <p:sldMasterId id="2147483716" r:id="rId8"/>
    <p:sldMasterId id="2147483737" r:id="rId9"/>
    <p:sldMasterId id="2147483908" r:id="rId10"/>
  </p:sldMasterIdLst>
  <p:notesMasterIdLst>
    <p:notesMasterId r:id="rId17"/>
  </p:notesMasterIdLst>
  <p:handoutMasterIdLst>
    <p:handoutMasterId r:id="rId18"/>
  </p:handoutMasterIdLst>
  <p:sldIdLst>
    <p:sldId id="336" r:id="rId11"/>
    <p:sldId id="2147471508" r:id="rId12"/>
    <p:sldId id="2147471509" r:id="rId13"/>
    <p:sldId id="2147471510" r:id="rId14"/>
    <p:sldId id="2147471511" r:id="rId15"/>
    <p:sldId id="338" r:id="rId16"/>
  </p:sldIdLst>
  <p:sldSz cx="12192000" cy="6858000"/>
  <p:notesSz cx="6797675" cy="9926638"/>
  <p:custDataLst>
    <p:tags r:id="rId19"/>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840" userDrawn="1">
          <p15:clr>
            <a:srgbClr val="A4A3A4"/>
          </p15:clr>
        </p15:guide>
        <p15:guide id="4" pos="7151" userDrawn="1">
          <p15:clr>
            <a:srgbClr val="A4A3A4"/>
          </p15:clr>
        </p15:guide>
        <p15:guide id="7" orient="horz" pos="2319" userDrawn="1">
          <p15:clr>
            <a:srgbClr val="A4A3A4"/>
          </p15:clr>
        </p15:guide>
        <p15:guide id="8" orient="horz" pos="3612"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4DD"/>
    <a:srgbClr val="D9E7DE"/>
    <a:srgbClr val="E5EDF2"/>
    <a:srgbClr val="F6F5F1"/>
    <a:srgbClr val="366D6B"/>
    <a:srgbClr val="D36248"/>
    <a:srgbClr val="8FB8CA"/>
    <a:srgbClr val="3B5776"/>
    <a:srgbClr val="9D9C9C"/>
    <a:srgbClr val="366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15" autoAdjust="0"/>
  </p:normalViewPr>
  <p:slideViewPr>
    <p:cSldViewPr snapToGrid="0">
      <p:cViewPr varScale="1">
        <p:scale>
          <a:sx n="108" d="100"/>
          <a:sy n="108" d="100"/>
        </p:scale>
        <p:origin x="678" y="96"/>
      </p:cViewPr>
      <p:guideLst>
        <p:guide pos="3840"/>
        <p:guide pos="7151"/>
        <p:guide orient="horz" pos="2319"/>
        <p:guide orient="horz" pos="3612"/>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FF19A59-27F9-4D5F-9A78-1FC2D7C74FB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r>
              <a:rPr lang="sv-SE"/>
              <a:t>Presentation för enbart de smartase</a:t>
            </a:r>
            <a:endParaRPr lang="en-GB"/>
          </a:p>
        </p:txBody>
      </p:sp>
      <p:sp>
        <p:nvSpPr>
          <p:cNvPr id="3" name="Platshållare för datum 2">
            <a:extLst>
              <a:ext uri="{FF2B5EF4-FFF2-40B4-BE49-F238E27FC236}">
                <a16:creationId xmlns:a16="http://schemas.microsoft.com/office/drawing/2014/main" id="{98D38353-3320-4759-A856-8610AED92F89}"/>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7FAE3B6-AEA4-4DC4-B259-3E020BC8A997}" type="datetimeFigureOut">
              <a:rPr lang="en-GB" smtClean="0"/>
              <a:t>07/06/2023</a:t>
            </a:fld>
            <a:endParaRPr lang="en-GB"/>
          </a:p>
        </p:txBody>
      </p:sp>
      <p:sp>
        <p:nvSpPr>
          <p:cNvPr id="4" name="Platshållare för sidfot 3">
            <a:extLst>
              <a:ext uri="{FF2B5EF4-FFF2-40B4-BE49-F238E27FC236}">
                <a16:creationId xmlns:a16="http://schemas.microsoft.com/office/drawing/2014/main" id="{DBA7833C-64F9-479A-BDC1-F7DCD377212B}"/>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a:extLst>
              <a:ext uri="{FF2B5EF4-FFF2-40B4-BE49-F238E27FC236}">
                <a16:creationId xmlns:a16="http://schemas.microsoft.com/office/drawing/2014/main" id="{A9C70AB4-7108-4933-9391-A40CBA531446}"/>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407C9C1-1246-4EFC-8BB5-51B2293CCC1F}" type="slidenum">
              <a:rPr lang="en-GB" smtClean="0"/>
              <a:t>‹#›</a:t>
            </a:fld>
            <a:endParaRPr lang="en-GB"/>
          </a:p>
        </p:txBody>
      </p:sp>
    </p:spTree>
    <p:extLst>
      <p:ext uri="{BB962C8B-B14F-4D97-AF65-F5344CB8AC3E}">
        <p14:creationId xmlns:p14="http://schemas.microsoft.com/office/powerpoint/2010/main" val="420479087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679449" y="154506"/>
            <a:ext cx="5438775" cy="496888"/>
          </a:xfrm>
          <a:prstGeom prst="rect">
            <a:avLst/>
          </a:prstGeom>
        </p:spPr>
        <p:txBody>
          <a:bodyPr vert="horz" lIns="91440" tIns="45720" rIns="91440" bIns="45720" rtlCol="0"/>
          <a:lstStyle>
            <a:lvl1pPr algn="ctr">
              <a:defRPr sz="1200"/>
            </a:lvl1pPr>
          </a:lstStyle>
          <a:p>
            <a:r>
              <a:rPr lang="sv-SE"/>
              <a:t>Presentation för enbart de smartase</a:t>
            </a:r>
            <a:endParaRPr lang="en-GB"/>
          </a:p>
        </p:txBody>
      </p:sp>
      <p:sp>
        <p:nvSpPr>
          <p:cNvPr id="3" name="Platshållare för datum 2"/>
          <p:cNvSpPr>
            <a:spLocks noGrp="1"/>
          </p:cNvSpPr>
          <p:nvPr>
            <p:ph type="dt" idx="1"/>
          </p:nvPr>
        </p:nvSpPr>
        <p:spPr>
          <a:xfrm>
            <a:off x="682848" y="9275244"/>
            <a:ext cx="1473201" cy="496888"/>
          </a:xfrm>
          <a:prstGeom prst="rect">
            <a:avLst/>
          </a:prstGeom>
        </p:spPr>
        <p:txBody>
          <a:bodyPr vert="horz" lIns="91440" tIns="45720" rIns="91440" bIns="45720" rtlCol="0" anchor="b"/>
          <a:lstStyle>
            <a:lvl1pPr algn="l">
              <a:defRPr sz="1200"/>
            </a:lvl1pPr>
          </a:lstStyle>
          <a:p>
            <a:fld id="{DDAD3D5C-A49C-4E6B-A239-B4E9EA73BA38}" type="datetimeFigureOut">
              <a:rPr lang="en-GB" smtClean="0"/>
              <a:pPr/>
              <a:t>07/06/2023</a:t>
            </a:fld>
            <a:endParaRPr lang="en-GB"/>
          </a:p>
        </p:txBody>
      </p:sp>
      <p:sp>
        <p:nvSpPr>
          <p:cNvPr id="4" name="Platshållare för bildobjekt 3"/>
          <p:cNvSpPr>
            <a:spLocks noGrp="1" noRot="1" noChangeAspect="1"/>
          </p:cNvSpPr>
          <p:nvPr>
            <p:ph type="sldImg" idx="2"/>
          </p:nvPr>
        </p:nvSpPr>
        <p:spPr>
          <a:xfrm>
            <a:off x="679450" y="1241425"/>
            <a:ext cx="5438775" cy="306021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bildnummer 6"/>
          <p:cNvSpPr>
            <a:spLocks noGrp="1"/>
          </p:cNvSpPr>
          <p:nvPr>
            <p:ph type="sldNum" sz="quarter" idx="5"/>
          </p:nvPr>
        </p:nvSpPr>
        <p:spPr>
          <a:xfrm>
            <a:off x="2662237" y="9275244"/>
            <a:ext cx="1473200" cy="496888"/>
          </a:xfrm>
          <a:prstGeom prst="rect">
            <a:avLst/>
          </a:prstGeom>
        </p:spPr>
        <p:txBody>
          <a:bodyPr vert="horz" lIns="91440" tIns="45720" rIns="91440" bIns="45720" rtlCol="0" anchor="b"/>
          <a:lstStyle>
            <a:lvl1pPr algn="ctr">
              <a:defRPr sz="1200"/>
            </a:lvl1pPr>
          </a:lstStyle>
          <a:p>
            <a:fld id="{AC497CE8-006A-4D39-B790-B2C157C25173}" type="slidenum">
              <a:rPr lang="en-GB" smtClean="0"/>
              <a:pPr/>
              <a:t>‹#›</a:t>
            </a:fld>
            <a:endParaRPr lang="en-GB"/>
          </a:p>
        </p:txBody>
      </p:sp>
      <p:pic>
        <p:nvPicPr>
          <p:cNvPr id="8" name="Bildobjekt 7">
            <a:extLst>
              <a:ext uri="{FF2B5EF4-FFF2-40B4-BE49-F238E27FC236}">
                <a16:creationId xmlns:a16="http://schemas.microsoft.com/office/drawing/2014/main" id="{B715D6FA-7C00-492E-B2A9-CE3FF8084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888" y="9089135"/>
            <a:ext cx="1056312" cy="681230"/>
          </a:xfrm>
          <a:prstGeom prst="rect">
            <a:avLst/>
          </a:prstGeom>
        </p:spPr>
      </p:pic>
    </p:spTree>
    <p:extLst>
      <p:ext uri="{BB962C8B-B14F-4D97-AF65-F5344CB8AC3E}">
        <p14:creationId xmlns:p14="http://schemas.microsoft.com/office/powerpoint/2010/main" val="18578493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180975" indent="-180975"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60363" indent="-179388"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41338" indent="-1809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720725" indent="-179388"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79450" y="1241425"/>
            <a:ext cx="5438775" cy="3060700"/>
          </a:xfrm>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AC497CE8-006A-4D39-B790-B2C157C25173}" type="slidenum">
              <a:rPr lang="en-GB" smtClean="0"/>
              <a:pPr/>
              <a:t>1</a:t>
            </a:fld>
            <a:endParaRPr lang="en-GB"/>
          </a:p>
        </p:txBody>
      </p:sp>
      <p:sp>
        <p:nvSpPr>
          <p:cNvPr id="5" name="Platshållare för sidhuvud 4">
            <a:extLst>
              <a:ext uri="{FF2B5EF4-FFF2-40B4-BE49-F238E27FC236}">
                <a16:creationId xmlns:a16="http://schemas.microsoft.com/office/drawing/2014/main" id="{1AA035A1-4F7F-49DA-A856-F85B86D71866}"/>
              </a:ext>
            </a:extLst>
          </p:cNvPr>
          <p:cNvSpPr>
            <a:spLocks noGrp="1"/>
          </p:cNvSpPr>
          <p:nvPr>
            <p:ph type="hdr" sz="quarter"/>
          </p:nvPr>
        </p:nvSpPr>
        <p:spPr/>
        <p:txBody>
          <a:bodyPr/>
          <a:lstStyle/>
          <a:p>
            <a:r>
              <a:rPr lang="sv-SE"/>
              <a:t>Presentation för enbart de smartase</a:t>
            </a:r>
            <a:endParaRPr lang="en-GB"/>
          </a:p>
        </p:txBody>
      </p:sp>
    </p:spTree>
    <p:extLst>
      <p:ext uri="{BB962C8B-B14F-4D97-AF65-F5344CB8AC3E}">
        <p14:creationId xmlns:p14="http://schemas.microsoft.com/office/powerpoint/2010/main" val="257357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79450" y="1241425"/>
            <a:ext cx="5438775" cy="3060700"/>
          </a:xfrm>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AC497CE8-006A-4D39-B790-B2C157C25173}" type="slidenum">
              <a:rPr lang="en-GB" smtClean="0"/>
              <a:pPr/>
              <a:t>6</a:t>
            </a:fld>
            <a:endParaRPr lang="en-GB"/>
          </a:p>
        </p:txBody>
      </p:sp>
      <p:sp>
        <p:nvSpPr>
          <p:cNvPr id="5" name="Platshållare för sidhuvud 4">
            <a:extLst>
              <a:ext uri="{FF2B5EF4-FFF2-40B4-BE49-F238E27FC236}">
                <a16:creationId xmlns:a16="http://schemas.microsoft.com/office/drawing/2014/main" id="{7FBE0D7C-F6A7-4728-BEAD-35B1282BA2E1}"/>
              </a:ext>
            </a:extLst>
          </p:cNvPr>
          <p:cNvSpPr>
            <a:spLocks noGrp="1"/>
          </p:cNvSpPr>
          <p:nvPr>
            <p:ph type="hdr" sz="quarter"/>
          </p:nvPr>
        </p:nvSpPr>
        <p:spPr/>
        <p:txBody>
          <a:bodyPr/>
          <a:lstStyle/>
          <a:p>
            <a:r>
              <a:rPr lang="sv-SE"/>
              <a:t>Presentation för enbart de smartase</a:t>
            </a:r>
            <a:endParaRPr lang="en-GB"/>
          </a:p>
        </p:txBody>
      </p:sp>
    </p:spTree>
    <p:extLst>
      <p:ext uri="{BB962C8B-B14F-4D97-AF65-F5344CB8AC3E}">
        <p14:creationId xmlns:p14="http://schemas.microsoft.com/office/powerpoint/2010/main" val="871256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3.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14.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4.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14.emf"/></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sida ver 1">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24DF18A-D69A-4574-944C-06427C8DA64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exhörning 7">
            <a:extLst>
              <a:ext uri="{FF2B5EF4-FFF2-40B4-BE49-F238E27FC236}">
                <a16:creationId xmlns:a16="http://schemas.microsoft.com/office/drawing/2014/main" id="{415A18FA-016E-4D89-B028-3A9DB7D3102D}"/>
              </a:ext>
            </a:extLst>
          </p:cNvPr>
          <p:cNvSpPr/>
          <p:nvPr userDrawn="1"/>
        </p:nvSpPr>
        <p:spPr>
          <a:xfrm>
            <a:off x="1905000" y="0"/>
            <a:ext cx="7943850" cy="68579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3048000" y="2596192"/>
            <a:ext cx="5676900"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pic>
        <p:nvPicPr>
          <p:cNvPr id="11" name="Bildobjekt 10">
            <a:extLst>
              <a:ext uri="{FF2B5EF4-FFF2-40B4-BE49-F238E27FC236}">
                <a16:creationId xmlns:a16="http://schemas.microsoft.com/office/drawing/2014/main" id="{241B97A3-A308-4065-B749-0D4B5A8C848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9" name="Underrubrik 2">
            <a:extLst>
              <a:ext uri="{FF2B5EF4-FFF2-40B4-BE49-F238E27FC236}">
                <a16:creationId xmlns:a16="http://schemas.microsoft.com/office/drawing/2014/main" id="{F52BC1B4-A830-4337-A012-A1925FF1E3CF}"/>
              </a:ext>
            </a:extLst>
          </p:cNvPr>
          <p:cNvSpPr>
            <a:spLocks noGrp="1"/>
          </p:cNvSpPr>
          <p:nvPr>
            <p:ph type="subTitle" idx="1" hasCustomPrompt="1"/>
          </p:nvPr>
        </p:nvSpPr>
        <p:spPr>
          <a:xfrm>
            <a:off x="3554412" y="5709736"/>
            <a:ext cx="4572000"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a:t>
            </a:r>
          </a:p>
          <a:p>
            <a:r>
              <a:rPr lang="sv-SE"/>
              <a:t>Titel</a:t>
            </a:r>
            <a:endParaRPr lang="en-GB"/>
          </a:p>
        </p:txBody>
      </p:sp>
      <p:sp>
        <p:nvSpPr>
          <p:cNvPr id="10" name="Platshållare för text 4">
            <a:extLst>
              <a:ext uri="{FF2B5EF4-FFF2-40B4-BE49-F238E27FC236}">
                <a16:creationId xmlns:a16="http://schemas.microsoft.com/office/drawing/2014/main" id="{30B56924-FB7A-46A6-B6EF-1EC9BA35B373}"/>
              </a:ext>
            </a:extLst>
          </p:cNvPr>
          <p:cNvSpPr>
            <a:spLocks noGrp="1"/>
          </p:cNvSpPr>
          <p:nvPr>
            <p:ph type="body" sz="quarter" idx="10" hasCustomPrompt="1"/>
          </p:nvPr>
        </p:nvSpPr>
        <p:spPr>
          <a:xfrm>
            <a:off x="3827283" y="457200"/>
            <a:ext cx="4119514" cy="523875"/>
          </a:xfrm>
        </p:spPr>
        <p:txBody>
          <a:bodyPr vert="horz" lIns="91440" tIns="45720" rIns="91440" bIns="45720" rtlCol="0" anchor="t">
            <a:normAutofit/>
          </a:bodyPr>
          <a:lstStyle>
            <a:lvl1pPr marL="0" indent="0" algn="ctr">
              <a:buNone/>
              <a:defRPr lang="en-GB" sz="1400" cap="all" baseline="0" dirty="0">
                <a:solidFill>
                  <a:schemeClr val="bg1"/>
                </a:solidFill>
              </a:defRPr>
            </a:lvl1pPr>
          </a:lstStyle>
          <a:p>
            <a:pPr marL="271463" lvl="0" indent="-271463"/>
            <a:r>
              <a:rPr lang="sv-SE"/>
              <a:t>Datum</a:t>
            </a:r>
            <a:endParaRPr lang="en-GB"/>
          </a:p>
        </p:txBody>
      </p:sp>
    </p:spTree>
    <p:extLst>
      <p:ext uri="{BB962C8B-B14F-4D97-AF65-F5344CB8AC3E}">
        <p14:creationId xmlns:p14="http://schemas.microsoft.com/office/powerpoint/2010/main" val="3577919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587154-BD2A-4F12-8229-6CAEFE68953B}"/>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4046150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r>
              <a:rPr lang="sv-SE"/>
              <a:t>Klicka på ikonen för att lägga till en bild</a:t>
            </a:r>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492781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xagonbild text vänster">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r>
              <a:rPr lang="sv-SE"/>
              <a:t>Klicka på ikonen för att lägga till en bild</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973349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r>
              <a:rPr lang="sv-SE"/>
              <a:t>Klicka på ikonen för att lägga till en bild</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mall för rubrikformat</a:t>
            </a:r>
            <a:endParaRPr lang="en-GB"/>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2089583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chemeClr val="accent6"/>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3">
            <a:extLst>
              <a:ext uri="{FF2B5EF4-FFF2-40B4-BE49-F238E27FC236}">
                <a16:creationId xmlns:a16="http://schemas.microsoft.com/office/drawing/2014/main" id="{43AAF0FB-5C31-4B7A-B3F0-735ECFED1308}"/>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Rubrik 1">
            <a:extLst>
              <a:ext uri="{FF2B5EF4-FFF2-40B4-BE49-F238E27FC236}">
                <a16:creationId xmlns:a16="http://schemas.microsoft.com/office/drawing/2014/main" id="{14F623A5-22C3-402C-9416-7106F110948B}"/>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3495728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amsida ver 2">
    <p:spTree>
      <p:nvGrpSpPr>
        <p:cNvPr id="1" name=""/>
        <p:cNvGrpSpPr/>
        <p:nvPr/>
      </p:nvGrpSpPr>
      <p:grpSpPr>
        <a:xfrm>
          <a:off x="0" y="0"/>
          <a:ext cx="0" cy="0"/>
          <a:chOff x="0" y="0"/>
          <a:chExt cx="0" cy="0"/>
        </a:xfrm>
      </p:grpSpPr>
      <p:pic>
        <p:nvPicPr>
          <p:cNvPr id="3" name="Bildobjekt 2" descr="En bild som visar vatten, båt, scen, flod&#10;&#10;Automatiskt genererad beskrivning">
            <a:extLst>
              <a:ext uri="{FF2B5EF4-FFF2-40B4-BE49-F238E27FC236}">
                <a16:creationId xmlns:a16="http://schemas.microsoft.com/office/drawing/2014/main" id="{A3FB76D2-1C0D-4488-878D-4FAB146CF7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9" b="8542"/>
          <a:stretch/>
        </p:blipFill>
        <p:spPr>
          <a:xfrm>
            <a:off x="0" y="0"/>
            <a:ext cx="12192000"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Namnesson</a:t>
            </a:r>
            <a:br>
              <a:rPr lang="sv-SE"/>
            </a:br>
            <a:r>
              <a:rPr lang="sv-SE"/>
              <a:t>Titel</a:t>
            </a:r>
          </a:p>
          <a:p>
            <a:pPr lvl="0"/>
            <a:r>
              <a:rPr lang="sv-SE"/>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1636799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ramsida ver 6">
    <p:spTree>
      <p:nvGrpSpPr>
        <p:cNvPr id="1" name=""/>
        <p:cNvGrpSpPr/>
        <p:nvPr/>
      </p:nvGrpSpPr>
      <p:grpSpPr>
        <a:xfrm>
          <a:off x="0" y="0"/>
          <a:ext cx="0" cy="0"/>
          <a:chOff x="0" y="0"/>
          <a:chExt cx="0" cy="0"/>
        </a:xfrm>
      </p:grpSpPr>
      <p:pic>
        <p:nvPicPr>
          <p:cNvPr id="4" name="Bildobjekt 3" descr="En bild som visar himmel, utomhus, flera&#10;&#10;Automatiskt genererad beskrivning">
            <a:extLst>
              <a:ext uri="{FF2B5EF4-FFF2-40B4-BE49-F238E27FC236}">
                <a16:creationId xmlns:a16="http://schemas.microsoft.com/office/drawing/2014/main" id="{AB68B31A-1E54-4F66-A3F8-68DCC3EA208C}"/>
              </a:ext>
            </a:extLst>
          </p:cNvPr>
          <p:cNvPicPr>
            <a:picLocks noChangeAspect="1"/>
          </p:cNvPicPr>
          <p:nvPr userDrawn="1"/>
        </p:nvPicPr>
        <p:blipFill>
          <a:blip r:embed="rId2"/>
          <a:stretch>
            <a:fillRect/>
          </a:stretch>
        </p:blipFill>
        <p:spPr>
          <a:xfrm>
            <a:off x="706" y="0"/>
            <a:ext cx="12190588"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9473514" y="551915"/>
            <a:ext cx="1846734" cy="1612020"/>
          </a:xfrm>
          <a:prstGeom prst="hexagon">
            <a:avLst/>
          </a:prstGeom>
          <a:solidFill>
            <a:schemeClr val="accent5"/>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Namnsson</a:t>
            </a:r>
            <a:br>
              <a:rPr lang="sv-SE"/>
            </a:br>
            <a:r>
              <a:rPr lang="sv-SE"/>
              <a:t>Titel</a:t>
            </a:r>
          </a:p>
          <a:p>
            <a:pPr lvl="0"/>
            <a:r>
              <a:rPr lang="sv-SE"/>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1938311"/>
            <a:ext cx="6607816" cy="1655762"/>
          </a:xfrm>
        </p:spPr>
        <p:txBody>
          <a:bodyPr anchor="ctr">
            <a:normAutofit/>
          </a:bodyPr>
          <a:lstStyle>
            <a:lvl1pPr algn="ctr">
              <a:lnSpc>
                <a:spcPts val="4200"/>
              </a:lnSpc>
              <a:defRPr sz="4000">
                <a:solidFill>
                  <a:schemeClr val="tx2"/>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1160695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ramsida ver 3">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FBA023CF-467C-4D38-BFA6-84375E92AF0B}"/>
              </a:ext>
            </a:extLst>
          </p:cNvPr>
          <p:cNvPicPr>
            <a:picLocks noChangeAspect="1"/>
          </p:cNvPicPr>
          <p:nvPr userDrawn="1"/>
        </p:nvPicPr>
        <p:blipFill rotWithShape="1">
          <a:blip r:embed="rId2"/>
          <a:srcRect l="14415" r="-14415"/>
          <a:stretch/>
        </p:blipFill>
        <p:spPr>
          <a:xfrm flipH="1">
            <a:off x="254000" y="0"/>
            <a:ext cx="11938000" cy="6858000"/>
          </a:xfrm>
          <a:prstGeom prst="rect">
            <a:avLst/>
          </a:prstGeom>
        </p:spPr>
      </p:pic>
      <p:sp>
        <p:nvSpPr>
          <p:cNvPr id="6" name="Pil: femhörning 5">
            <a:extLst>
              <a:ext uri="{FF2B5EF4-FFF2-40B4-BE49-F238E27FC236}">
                <a16:creationId xmlns:a16="http://schemas.microsoft.com/office/drawing/2014/main" id="{30A31DD0-4413-4150-BA2D-DA1A071C1EEF}"/>
              </a:ext>
            </a:extLst>
          </p:cNvPr>
          <p:cNvSpPr/>
          <p:nvPr userDrawn="1"/>
        </p:nvSpPr>
        <p:spPr>
          <a:xfrm>
            <a:off x="0" y="0"/>
            <a:ext cx="7943850" cy="6858000"/>
          </a:xfrm>
          <a:prstGeom prst="homePlate">
            <a:avLst>
              <a:gd name="adj" fmla="val 252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419100" y="2601119"/>
            <a:ext cx="5676900" cy="1655762"/>
          </a:xfrm>
        </p:spPr>
        <p:txBody>
          <a:bodyPr anchor="ctr">
            <a:normAutofit/>
          </a:bodyPr>
          <a:lstStyle>
            <a:lvl1pPr algn="l">
              <a:lnSpc>
                <a:spcPts val="4200"/>
              </a:lnSpc>
              <a:defRPr sz="4000">
                <a:solidFill>
                  <a:schemeClr val="bg1"/>
                </a:solidFill>
              </a:defRPr>
            </a:lvl1pPr>
          </a:lstStyle>
          <a:p>
            <a:r>
              <a:rPr lang="sv-SE"/>
              <a:t>Klicka här för att ändra mall för rubrikformat</a:t>
            </a:r>
            <a:endParaRPr lang="en-GB"/>
          </a:p>
        </p:txBody>
      </p:sp>
      <p:sp>
        <p:nvSpPr>
          <p:cNvPr id="3" name="Underrubrik 2">
            <a:extLst>
              <a:ext uri="{FF2B5EF4-FFF2-40B4-BE49-F238E27FC236}">
                <a16:creationId xmlns:a16="http://schemas.microsoft.com/office/drawing/2014/main" id="{1F17AFD7-57F0-4B61-8104-CD30595CF2E7}"/>
              </a:ext>
            </a:extLst>
          </p:cNvPr>
          <p:cNvSpPr>
            <a:spLocks noGrp="1"/>
          </p:cNvSpPr>
          <p:nvPr>
            <p:ph type="subTitle" idx="1" hasCustomPrompt="1"/>
          </p:nvPr>
        </p:nvSpPr>
        <p:spPr>
          <a:xfrm>
            <a:off x="419100" y="5467546"/>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a:t>
            </a:r>
          </a:p>
          <a:p>
            <a:r>
              <a:rPr lang="sv-SE"/>
              <a:t>Titel</a:t>
            </a:r>
            <a:endParaRPr lang="en-GB"/>
          </a:p>
        </p:txBody>
      </p:sp>
      <p:pic>
        <p:nvPicPr>
          <p:cNvPr id="10" name="Bildobjekt 9">
            <a:extLst>
              <a:ext uri="{FF2B5EF4-FFF2-40B4-BE49-F238E27FC236}">
                <a16:creationId xmlns:a16="http://schemas.microsoft.com/office/drawing/2014/main" id="{DEC7EBC4-F612-4E85-A8EA-EE3EC15EBE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4">
            <a:extLst>
              <a:ext uri="{FF2B5EF4-FFF2-40B4-BE49-F238E27FC236}">
                <a16:creationId xmlns:a16="http://schemas.microsoft.com/office/drawing/2014/main" id="{00930869-2014-4023-9C18-6824B8A4B9E2}"/>
              </a:ext>
            </a:extLst>
          </p:cNvPr>
          <p:cNvSpPr>
            <a:spLocks noGrp="1"/>
          </p:cNvSpPr>
          <p:nvPr>
            <p:ph type="body" sz="quarter" idx="10" hasCustomPrompt="1"/>
          </p:nvPr>
        </p:nvSpPr>
        <p:spPr>
          <a:xfrm>
            <a:off x="419100" y="457200"/>
            <a:ext cx="5180013" cy="523875"/>
          </a:xfrm>
        </p:spPr>
        <p:txBody>
          <a:bodyPr vert="horz" lIns="91440" tIns="45720" rIns="91440" bIns="45720" rtlCol="0" anchor="t">
            <a:normAutofit/>
          </a:bodyPr>
          <a:lstStyle>
            <a:lvl1pPr marL="0" indent="0">
              <a:buNone/>
              <a:defRPr lang="en-GB" sz="1600" cap="all" baseline="0" dirty="0">
                <a:solidFill>
                  <a:schemeClr val="bg1"/>
                </a:solidFill>
              </a:defRPr>
            </a:lvl1pPr>
          </a:lstStyle>
          <a:p>
            <a:pPr marL="285750" lvl="0" indent="-285750"/>
            <a:r>
              <a:rPr lang="sv-SE"/>
              <a:t>Datum</a:t>
            </a:r>
            <a:endParaRPr lang="en-GB"/>
          </a:p>
        </p:txBody>
      </p:sp>
    </p:spTree>
    <p:extLst>
      <p:ext uri="{BB962C8B-B14F-4D97-AF65-F5344CB8AC3E}">
        <p14:creationId xmlns:p14="http://schemas.microsoft.com/office/powerpoint/2010/main" val="747360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amsida ver 4">
    <p:spTree>
      <p:nvGrpSpPr>
        <p:cNvPr id="1" name=""/>
        <p:cNvGrpSpPr/>
        <p:nvPr/>
      </p:nvGrpSpPr>
      <p:grpSpPr>
        <a:xfrm>
          <a:off x="0" y="0"/>
          <a:ext cx="0" cy="0"/>
          <a:chOff x="0" y="0"/>
          <a:chExt cx="0" cy="0"/>
        </a:xfrm>
      </p:grpSpPr>
      <p:pic>
        <p:nvPicPr>
          <p:cNvPr id="13" name="Bildobjekt 12" descr="En bild som visar utomhus, byggnad, stad&#10;&#10;Automatiskt genererad beskrivning">
            <a:extLst>
              <a:ext uri="{FF2B5EF4-FFF2-40B4-BE49-F238E27FC236}">
                <a16:creationId xmlns:a16="http://schemas.microsoft.com/office/drawing/2014/main" id="{BE3F0BD8-A8DC-4282-8554-9C0889C89F76}"/>
              </a:ext>
            </a:extLst>
          </p:cNvPr>
          <p:cNvPicPr>
            <a:picLocks noChangeAspect="1"/>
          </p:cNvPicPr>
          <p:nvPr userDrawn="1"/>
        </p:nvPicPr>
        <p:blipFill rotWithShape="1">
          <a:blip r:embed="rId2"/>
          <a:srcRect l="124" r="63727"/>
          <a:stretch/>
        </p:blipFill>
        <p:spPr>
          <a:xfrm>
            <a:off x="7876515" y="0"/>
            <a:ext cx="4315485" cy="6858000"/>
          </a:xfrm>
          <a:prstGeom prst="rect">
            <a:avLst/>
          </a:prstGeom>
        </p:spPr>
      </p:pic>
      <p:pic>
        <p:nvPicPr>
          <p:cNvPr id="3" name="Bildobjekt 2">
            <a:extLst>
              <a:ext uri="{FF2B5EF4-FFF2-40B4-BE49-F238E27FC236}">
                <a16:creationId xmlns:a16="http://schemas.microsoft.com/office/drawing/2014/main" id="{738DFB51-23EE-4FE2-9655-A0261880D87F}"/>
              </a:ext>
            </a:extLst>
          </p:cNvPr>
          <p:cNvPicPr>
            <a:picLocks noChangeAspect="1"/>
          </p:cNvPicPr>
          <p:nvPr userDrawn="1"/>
        </p:nvPicPr>
        <p:blipFill rotWithShape="1">
          <a:blip r:embed="rId3"/>
          <a:srcRect l="44069" r="14149"/>
          <a:stretch/>
        </p:blipFill>
        <p:spPr>
          <a:xfrm>
            <a:off x="-92075" y="0"/>
            <a:ext cx="4987925"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2" y="5624446"/>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 </a:t>
            </a:r>
            <a:br>
              <a:rPr lang="sv-SE"/>
            </a:br>
            <a:r>
              <a:rPr lang="sv-SE" err="1"/>
              <a:t>tel</a:t>
            </a:r>
            <a:r>
              <a:rPr lang="sv-SE"/>
              <a:t> och mailadress</a:t>
            </a:r>
            <a:endParaRPr lang="en-GB"/>
          </a:p>
        </p:txBody>
      </p:sp>
      <p:sp>
        <p:nvSpPr>
          <p:cNvPr id="10" name="Platshållare för text 4">
            <a:extLst>
              <a:ext uri="{FF2B5EF4-FFF2-40B4-BE49-F238E27FC236}">
                <a16:creationId xmlns:a16="http://schemas.microsoft.com/office/drawing/2014/main" id="{69FFDD3A-A88B-4AB3-A4FA-7FFFFB933EC6}"/>
              </a:ext>
            </a:extLst>
          </p:cNvPr>
          <p:cNvSpPr>
            <a:spLocks noGrp="1"/>
          </p:cNvSpPr>
          <p:nvPr>
            <p:ph type="body" sz="quarter" idx="10" hasCustomPrompt="1"/>
          </p:nvPr>
        </p:nvSpPr>
        <p:spPr>
          <a:xfrm>
            <a:off x="4481822" y="457200"/>
            <a:ext cx="2917203" cy="523875"/>
          </a:xfrm>
        </p:spPr>
        <p:txBody>
          <a:bodyPr vert="horz" lIns="91440" tIns="45720" rIns="91440" bIns="45720" rtlCol="0" anchor="t">
            <a:normAutofit/>
          </a:bodyPr>
          <a:lstStyle>
            <a:lvl1pPr marL="0" indent="0" algn="ctr">
              <a:buNone/>
              <a:defRPr lang="en-GB" sz="1600" cap="all" baseline="0" dirty="0">
                <a:solidFill>
                  <a:schemeClr val="bg1"/>
                </a:solidFill>
              </a:defRPr>
            </a:lvl1pPr>
          </a:lstStyle>
          <a:p>
            <a:pPr marL="271463" lvl="0" indent="-271463"/>
            <a:r>
              <a:rPr lang="sv-SE"/>
              <a:t>Datum</a:t>
            </a:r>
            <a:endParaRPr lang="en-GB"/>
          </a:p>
        </p:txBody>
      </p:sp>
      <p:sp>
        <p:nvSpPr>
          <p:cNvPr id="11" name="Rubrik 1">
            <a:extLst>
              <a:ext uri="{FF2B5EF4-FFF2-40B4-BE49-F238E27FC236}">
                <a16:creationId xmlns:a16="http://schemas.microsoft.com/office/drawing/2014/main" id="{0475505B-3E73-45DD-899D-C788753682FA}"/>
              </a:ext>
            </a:extLst>
          </p:cNvPr>
          <p:cNvSpPr>
            <a:spLocks noGrp="1"/>
          </p:cNvSpPr>
          <p:nvPr>
            <p:ph type="ctrTitle"/>
          </p:nvPr>
        </p:nvSpPr>
        <p:spPr>
          <a:xfrm>
            <a:off x="3213098" y="2601119"/>
            <a:ext cx="5454650"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3839122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msida ver 5">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EAE3C80-AB60-4336-8EF3-A47597D4B9B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Namnesson</a:t>
            </a:r>
            <a:br>
              <a:rPr lang="sv-SE"/>
            </a:br>
            <a:r>
              <a:rPr lang="sv-SE"/>
              <a:t>Titel</a:t>
            </a:r>
          </a:p>
          <a:p>
            <a:pPr lvl="0"/>
            <a:r>
              <a:rPr lang="sv-SE"/>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3171226"/>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53402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1">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877917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lutningssida ver 1">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F848955C-00EC-4B47-BC95-A26380F7B6CA}"/>
              </a:ext>
            </a:extLst>
          </p:cNvPr>
          <p:cNvGraphicFramePr>
            <a:graphicFrameLocks noChangeAspect="1"/>
          </p:cNvGraphicFramePr>
          <p:nvPr userDrawn="1">
            <p:custDataLst>
              <p:tags r:id="rId1"/>
            </p:custDataLst>
            <p:extLst>
              <p:ext uri="{D42A27DB-BD31-4B8C-83A1-F6EECF244321}">
                <p14:modId xmlns:p14="http://schemas.microsoft.com/office/powerpoint/2010/main" val="3625653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kt 1" hidden="1">
                        <a:extLst>
                          <a:ext uri="{FF2B5EF4-FFF2-40B4-BE49-F238E27FC236}">
                            <a16:creationId xmlns:a16="http://schemas.microsoft.com/office/drawing/2014/main" id="{F848955C-00EC-4B47-BC95-A26380F7B6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Bildobjekt 9">
            <a:extLst>
              <a:ext uri="{FF2B5EF4-FFF2-40B4-BE49-F238E27FC236}">
                <a16:creationId xmlns:a16="http://schemas.microsoft.com/office/drawing/2014/main" id="{EDAC6DE7-C488-486A-870E-7B1A10059F86}"/>
              </a:ext>
            </a:extLst>
          </p:cNvPr>
          <p:cNvPicPr>
            <a:picLocks noChangeAspect="1"/>
          </p:cNvPicPr>
          <p:nvPr userDrawn="1"/>
        </p:nvPicPr>
        <p:blipFill rotWithShape="1">
          <a:blip r:embed="rId5"/>
          <a:srcRect l="39578" r="17582"/>
          <a:stretch/>
        </p:blipFill>
        <p:spPr>
          <a:xfrm>
            <a:off x="-7617" y="0"/>
            <a:ext cx="5114303" cy="6858000"/>
          </a:xfrm>
          <a:prstGeom prst="rect">
            <a:avLst/>
          </a:prstGeom>
        </p:spPr>
      </p:pic>
      <p:pic>
        <p:nvPicPr>
          <p:cNvPr id="4" name="Bildobjekt 3">
            <a:extLst>
              <a:ext uri="{FF2B5EF4-FFF2-40B4-BE49-F238E27FC236}">
                <a16:creationId xmlns:a16="http://schemas.microsoft.com/office/drawing/2014/main" id="{A2FA2507-FD7A-476A-A8DE-07D12DA67634}"/>
              </a:ext>
            </a:extLst>
          </p:cNvPr>
          <p:cNvPicPr>
            <a:picLocks noChangeAspect="1"/>
          </p:cNvPicPr>
          <p:nvPr userDrawn="1"/>
        </p:nvPicPr>
        <p:blipFill rotWithShape="1">
          <a:blip r:embed="rId6"/>
          <a:srcRect l="46995" r="16850"/>
          <a:stretch/>
        </p:blipFill>
        <p:spPr>
          <a:xfrm>
            <a:off x="7953375" y="0"/>
            <a:ext cx="4316167"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objekt 10">
            <a:extLst>
              <a:ext uri="{FF2B5EF4-FFF2-40B4-BE49-F238E27FC236}">
                <a16:creationId xmlns:a16="http://schemas.microsoft.com/office/drawing/2014/main" id="{7E16920A-42C5-4BBF-91CA-6A655E0FCEF8}"/>
              </a:ext>
            </a:extLst>
          </p:cNvPr>
          <p:cNvPicPr>
            <a:picLocks noChangeAspect="1"/>
          </p:cNvPicPr>
          <p:nvPr userDrawn="1"/>
        </p:nvPicPr>
        <p:blipFill>
          <a:blip r:embed="rId7"/>
          <a:stretch>
            <a:fillRect/>
          </a:stretch>
        </p:blipFill>
        <p:spPr>
          <a:xfrm>
            <a:off x="4596254" y="2587750"/>
            <a:ext cx="2637666" cy="1701067"/>
          </a:xfrm>
          <a:prstGeom prst="rect">
            <a:avLst/>
          </a:prstGeom>
        </p:spPr>
      </p:pic>
      <p:sp>
        <p:nvSpPr>
          <p:cNvPr id="13" name="Platshållare för text 5">
            <a:extLst>
              <a:ext uri="{FF2B5EF4-FFF2-40B4-BE49-F238E27FC236}">
                <a16:creationId xmlns:a16="http://schemas.microsoft.com/office/drawing/2014/main" id="{FDA51B77-D4D1-421E-A001-AC87B8F2E0BF}"/>
              </a:ext>
            </a:extLst>
          </p:cNvPr>
          <p:cNvSpPr>
            <a:spLocks noGrp="1"/>
          </p:cNvSpPr>
          <p:nvPr>
            <p:ph type="body" sz="quarter" idx="10"/>
          </p:nvPr>
        </p:nvSpPr>
        <p:spPr>
          <a:xfrm>
            <a:off x="1626168" y="96925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Klicka här för att ändra format på bakgrundstexten</a:t>
            </a:r>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3" y="4696119"/>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 </a:t>
            </a:r>
            <a:br>
              <a:rPr lang="sv-SE"/>
            </a:br>
            <a:r>
              <a:rPr lang="sv-SE" err="1"/>
              <a:t>tel</a:t>
            </a:r>
            <a:r>
              <a:rPr lang="sv-SE"/>
              <a:t> och mailadress</a:t>
            </a:r>
            <a:endParaRPr lang="en-GB"/>
          </a:p>
        </p:txBody>
      </p:sp>
      <p:sp>
        <p:nvSpPr>
          <p:cNvPr id="9" name="textruta 8">
            <a:extLst>
              <a:ext uri="{FF2B5EF4-FFF2-40B4-BE49-F238E27FC236}">
                <a16:creationId xmlns:a16="http://schemas.microsoft.com/office/drawing/2014/main" id="{AEDC73C1-CA14-4BAB-A605-17C623C8EF96}"/>
              </a:ext>
            </a:extLst>
          </p:cNvPr>
          <p:cNvSpPr txBox="1"/>
          <p:nvPr userDrawn="1"/>
        </p:nvSpPr>
        <p:spPr>
          <a:xfrm>
            <a:off x="3800475" y="6296718"/>
            <a:ext cx="4152900" cy="430887"/>
          </a:xfrm>
          <a:prstGeom prst="rect">
            <a:avLst/>
          </a:prstGeom>
          <a:noFill/>
        </p:spPr>
        <p:txBody>
          <a:bodyPr wrap="square" rtlCol="0">
            <a:spAutoFit/>
          </a:bodyPr>
          <a:lstStyle/>
          <a:p>
            <a:pPr algn="ctr"/>
            <a:r>
              <a:rPr lang="sv-SE" sz="1100" cap="all" baseline="0">
                <a:solidFill>
                  <a:schemeClr val="bg1"/>
                </a:solidFill>
              </a:rPr>
              <a:t>Business region göteborg – en del </a:t>
            </a:r>
            <a:br>
              <a:rPr lang="sv-SE" sz="1100" cap="all" baseline="0">
                <a:solidFill>
                  <a:schemeClr val="bg1"/>
                </a:solidFill>
              </a:rPr>
            </a:br>
            <a:r>
              <a:rPr lang="sv-SE" sz="1100" cap="all" baseline="0">
                <a:solidFill>
                  <a:schemeClr val="bg1"/>
                </a:solidFill>
              </a:rPr>
              <a:t>av göteborgs stad i samarbete med regionen</a:t>
            </a:r>
          </a:p>
        </p:txBody>
      </p:sp>
    </p:spTree>
    <p:extLst>
      <p:ext uri="{BB962C8B-B14F-4D97-AF65-F5344CB8AC3E}">
        <p14:creationId xmlns:p14="http://schemas.microsoft.com/office/powerpoint/2010/main" val="1895423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ningssida ver 2">
    <p:bg>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AAD3C03-F65A-414E-B38B-260E948FF54D}"/>
              </a:ext>
            </a:extLst>
          </p:cNvPr>
          <p:cNvGraphicFramePr>
            <a:graphicFrameLocks noChangeAspect="1"/>
          </p:cNvGraphicFramePr>
          <p:nvPr userDrawn="1">
            <p:custDataLst>
              <p:tags r:id="rId1"/>
            </p:custDataLst>
            <p:extLst>
              <p:ext uri="{D42A27DB-BD31-4B8C-83A1-F6EECF244321}">
                <p14:modId xmlns:p14="http://schemas.microsoft.com/office/powerpoint/2010/main" val="3608497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kt 4" hidden="1">
                        <a:extLst>
                          <a:ext uri="{FF2B5EF4-FFF2-40B4-BE49-F238E27FC236}">
                            <a16:creationId xmlns:a16="http://schemas.microsoft.com/office/drawing/2014/main" id="{AAAD3C03-F65A-414E-B38B-260E948FF5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Bildobjekt 3">
            <a:extLst>
              <a:ext uri="{FF2B5EF4-FFF2-40B4-BE49-F238E27FC236}">
                <a16:creationId xmlns:a16="http://schemas.microsoft.com/office/drawing/2014/main" id="{73964CDB-FAD0-4FDE-A2BA-7488AA830DCA}"/>
              </a:ext>
            </a:extLst>
          </p:cNvPr>
          <p:cNvPicPr>
            <a:picLocks noChangeAspect="1"/>
          </p:cNvPicPr>
          <p:nvPr userDrawn="1"/>
        </p:nvPicPr>
        <p:blipFill>
          <a:blip r:embed="rId5"/>
          <a:stretch>
            <a:fillRect/>
          </a:stretch>
        </p:blipFill>
        <p:spPr>
          <a:xfrm>
            <a:off x="4596254" y="2587750"/>
            <a:ext cx="2637666" cy="1701067"/>
          </a:xfrm>
          <a:prstGeom prst="rect">
            <a:avLst/>
          </a:prstGeom>
        </p:spPr>
      </p:pic>
      <p:sp>
        <p:nvSpPr>
          <p:cNvPr id="7" name="Underrubrik 2">
            <a:extLst>
              <a:ext uri="{FF2B5EF4-FFF2-40B4-BE49-F238E27FC236}">
                <a16:creationId xmlns:a16="http://schemas.microsoft.com/office/drawing/2014/main" id="{C975FBF4-9F29-4BAB-99E2-DADE0991EB6C}"/>
              </a:ext>
            </a:extLst>
          </p:cNvPr>
          <p:cNvSpPr>
            <a:spLocks noGrp="1"/>
          </p:cNvSpPr>
          <p:nvPr>
            <p:ph type="subTitle" idx="1" hasCustomPrompt="1"/>
          </p:nvPr>
        </p:nvSpPr>
        <p:spPr>
          <a:xfrm>
            <a:off x="839788" y="370769"/>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a:t>
            </a:r>
            <a:br>
              <a:rPr lang="sv-SE"/>
            </a:br>
            <a:r>
              <a:rPr lang="sv-SE" err="1"/>
              <a:t>tel</a:t>
            </a:r>
            <a:r>
              <a:rPr lang="sv-SE"/>
              <a:t> och mailadress</a:t>
            </a:r>
            <a:endParaRPr lang="en-GB"/>
          </a:p>
        </p:txBody>
      </p:sp>
      <p:sp>
        <p:nvSpPr>
          <p:cNvPr id="8" name="Platshållare för text 5">
            <a:extLst>
              <a:ext uri="{FF2B5EF4-FFF2-40B4-BE49-F238E27FC236}">
                <a16:creationId xmlns:a16="http://schemas.microsoft.com/office/drawing/2014/main" id="{DBEB03BB-830E-4148-A326-8D0E43DE236B}"/>
              </a:ext>
            </a:extLst>
          </p:cNvPr>
          <p:cNvSpPr>
            <a:spLocks noGrp="1"/>
          </p:cNvSpPr>
          <p:nvPr>
            <p:ph type="body" sz="quarter" idx="10" hasCustomPrompt="1"/>
          </p:nvPr>
        </p:nvSpPr>
        <p:spPr>
          <a:xfrm>
            <a:off x="9752073" y="49791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Tryck här om du vill lägga till text</a:t>
            </a:r>
          </a:p>
        </p:txBody>
      </p:sp>
      <p:sp>
        <p:nvSpPr>
          <p:cNvPr id="2" name="textruta 1">
            <a:extLst>
              <a:ext uri="{FF2B5EF4-FFF2-40B4-BE49-F238E27FC236}">
                <a16:creationId xmlns:a16="http://schemas.microsoft.com/office/drawing/2014/main" id="{B0659B0D-FBB5-4D2A-AE50-4EB88F0DC37D}"/>
              </a:ext>
            </a:extLst>
          </p:cNvPr>
          <p:cNvSpPr txBox="1"/>
          <p:nvPr userDrawn="1"/>
        </p:nvSpPr>
        <p:spPr>
          <a:xfrm>
            <a:off x="839788" y="6405095"/>
            <a:ext cx="10512425" cy="276999"/>
          </a:xfrm>
          <a:prstGeom prst="rect">
            <a:avLst/>
          </a:prstGeom>
          <a:noFill/>
        </p:spPr>
        <p:txBody>
          <a:bodyPr wrap="square" rtlCol="0">
            <a:spAutoFit/>
          </a:bodyPr>
          <a:lstStyle/>
          <a:p>
            <a:pPr algn="ctr"/>
            <a:r>
              <a:rPr lang="sv-SE" sz="1200" cap="all" baseline="0">
                <a:solidFill>
                  <a:schemeClr val="bg1"/>
                </a:solidFill>
              </a:rPr>
              <a:t>Business region göteborg – en del av göteborgs stad i samarbete med regionen</a:t>
            </a:r>
          </a:p>
        </p:txBody>
      </p:sp>
    </p:spTree>
    <p:extLst>
      <p:ext uri="{BB962C8B-B14F-4D97-AF65-F5344CB8AC3E}">
        <p14:creationId xmlns:p14="http://schemas.microsoft.com/office/powerpoint/2010/main" val="2330963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7" name="Platshållare för bildnummer 5">
            <a:extLst>
              <a:ext uri="{FF2B5EF4-FFF2-40B4-BE49-F238E27FC236}">
                <a16:creationId xmlns:a16="http://schemas.microsoft.com/office/drawing/2014/main" id="{EED07C5C-5D6C-4952-8EA0-E8341C74FB8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2717484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8" name="Platshållare för bildnummer 5">
            <a:extLst>
              <a:ext uri="{FF2B5EF4-FFF2-40B4-BE49-F238E27FC236}">
                <a16:creationId xmlns:a16="http://schemas.microsoft.com/office/drawing/2014/main" id="{45260618-5032-4CA5-ADE2-51B4599833B4}"/>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992100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bild höger">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838200" y="365125"/>
            <a:ext cx="4876800" cy="1325563"/>
          </a:xfrm>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48768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6096000" y="1"/>
            <a:ext cx="6096000" cy="6858000"/>
          </a:xfrm>
        </p:spPr>
        <p:txBody>
          <a:bodyPr/>
          <a:lstStyle/>
          <a:p>
            <a:endParaRPr lang="sv-SE"/>
          </a:p>
        </p:txBody>
      </p:sp>
      <p:sp>
        <p:nvSpPr>
          <p:cNvPr id="10" name="Platshållare för bild 10">
            <a:extLst>
              <a:ext uri="{FF2B5EF4-FFF2-40B4-BE49-F238E27FC236}">
                <a16:creationId xmlns:a16="http://schemas.microsoft.com/office/drawing/2014/main" id="{E0E2D5B2-C8FB-4B49-9797-8EA5369494CD}"/>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a:t> </a:t>
            </a:r>
          </a:p>
        </p:txBody>
      </p:sp>
    </p:spTree>
    <p:extLst>
      <p:ext uri="{BB962C8B-B14F-4D97-AF65-F5344CB8AC3E}">
        <p14:creationId xmlns:p14="http://schemas.microsoft.com/office/powerpoint/2010/main" val="833304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bild vänster">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6475413" y="365125"/>
            <a:ext cx="4876800" cy="1325563"/>
          </a:xfrm>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6475413" y="1825625"/>
            <a:ext cx="48768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0" y="0"/>
            <a:ext cx="6096000" cy="6858000"/>
          </a:xfrm>
        </p:spPr>
        <p:txBody>
          <a:bodyPr/>
          <a:lstStyle/>
          <a:p>
            <a:endParaRPr lang="sv-SE"/>
          </a:p>
        </p:txBody>
      </p:sp>
    </p:spTree>
    <p:extLst>
      <p:ext uri="{BB962C8B-B14F-4D97-AF65-F5344CB8AC3E}">
        <p14:creationId xmlns:p14="http://schemas.microsoft.com/office/powerpoint/2010/main" val="4204480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DF14EFC7-DD15-450C-9679-EC5B2ABD38A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907889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sida - textbox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DF14EFC7-DD15-450C-9679-EC5B2ABD38A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
        <p:nvSpPr>
          <p:cNvPr id="7" name="Platshållare för innehåll 2">
            <a:extLst>
              <a:ext uri="{FF2B5EF4-FFF2-40B4-BE49-F238E27FC236}">
                <a16:creationId xmlns:a16="http://schemas.microsoft.com/office/drawing/2014/main" id="{E7DDDEA0-8B65-4B63-81A5-69675C2FB86D}"/>
              </a:ext>
            </a:extLst>
          </p:cNvPr>
          <p:cNvSpPr>
            <a:spLocks noGrp="1"/>
          </p:cNvSpPr>
          <p:nvPr>
            <p:ph sz="half" idx="1"/>
          </p:nvPr>
        </p:nvSpPr>
        <p:spPr>
          <a:xfrm>
            <a:off x="838200" y="1825626"/>
            <a:ext cx="2944660" cy="1202866"/>
          </a:xfrm>
          <a:solidFill>
            <a:schemeClr val="accent3"/>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8" name="Platshållare för innehåll 3">
            <a:extLst>
              <a:ext uri="{FF2B5EF4-FFF2-40B4-BE49-F238E27FC236}">
                <a16:creationId xmlns:a16="http://schemas.microsoft.com/office/drawing/2014/main" id="{C495AC53-3AF3-41E5-B81B-81BA5388E121}"/>
              </a:ext>
            </a:extLst>
          </p:cNvPr>
          <p:cNvSpPr>
            <a:spLocks noGrp="1"/>
          </p:cNvSpPr>
          <p:nvPr>
            <p:ph sz="half" idx="2"/>
          </p:nvPr>
        </p:nvSpPr>
        <p:spPr>
          <a:xfrm>
            <a:off x="4038600" y="1825626"/>
            <a:ext cx="7315200" cy="1189997"/>
          </a:xfrm>
        </p:spPr>
        <p:txBody>
          <a:bodyPr/>
          <a:lstStyle/>
          <a:p>
            <a:pPr lvl="0"/>
            <a:r>
              <a:rPr lang="sv-SE"/>
              <a:t>Klicka här för att ändra format på bakgrundstexten</a:t>
            </a:r>
          </a:p>
          <a:p>
            <a:pPr lvl="1"/>
            <a:r>
              <a:rPr lang="sv-SE"/>
              <a:t>Nivå två</a:t>
            </a:r>
          </a:p>
          <a:p>
            <a:pPr lvl="2"/>
            <a:r>
              <a:rPr lang="sv-SE"/>
              <a:t>Nivå tre</a:t>
            </a:r>
            <a:endParaRPr lang="en-GB"/>
          </a:p>
        </p:txBody>
      </p:sp>
      <p:sp>
        <p:nvSpPr>
          <p:cNvPr id="9" name="Platshållare för innehåll 2">
            <a:extLst>
              <a:ext uri="{FF2B5EF4-FFF2-40B4-BE49-F238E27FC236}">
                <a16:creationId xmlns:a16="http://schemas.microsoft.com/office/drawing/2014/main" id="{D8974C98-54E7-4B31-9D55-9F903F9BE0E4}"/>
              </a:ext>
            </a:extLst>
          </p:cNvPr>
          <p:cNvSpPr>
            <a:spLocks noGrp="1"/>
          </p:cNvSpPr>
          <p:nvPr>
            <p:ph sz="half" idx="13"/>
          </p:nvPr>
        </p:nvSpPr>
        <p:spPr>
          <a:xfrm>
            <a:off x="838200" y="3199780"/>
            <a:ext cx="2944660" cy="1202866"/>
          </a:xfrm>
          <a:solidFill>
            <a:schemeClr val="accent3"/>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10" name="Platshållare för innehåll 3">
            <a:extLst>
              <a:ext uri="{FF2B5EF4-FFF2-40B4-BE49-F238E27FC236}">
                <a16:creationId xmlns:a16="http://schemas.microsoft.com/office/drawing/2014/main" id="{2EC6FBBC-11C2-4CD4-9135-EC04C17DBE4A}"/>
              </a:ext>
            </a:extLst>
          </p:cNvPr>
          <p:cNvSpPr>
            <a:spLocks noGrp="1"/>
          </p:cNvSpPr>
          <p:nvPr>
            <p:ph sz="half" idx="14"/>
          </p:nvPr>
        </p:nvSpPr>
        <p:spPr>
          <a:xfrm>
            <a:off x="4038600" y="3199780"/>
            <a:ext cx="7315200" cy="1237306"/>
          </a:xfrm>
        </p:spPr>
        <p:txBody>
          <a:bodyPr/>
          <a:lstStyle/>
          <a:p>
            <a:pPr lvl="0"/>
            <a:r>
              <a:rPr lang="sv-SE"/>
              <a:t>Klicka här för att ändra format på bakgrundstexten</a:t>
            </a:r>
          </a:p>
          <a:p>
            <a:pPr lvl="1"/>
            <a:r>
              <a:rPr lang="sv-SE"/>
              <a:t>Nivå två</a:t>
            </a:r>
          </a:p>
          <a:p>
            <a:pPr lvl="2"/>
            <a:r>
              <a:rPr lang="sv-SE"/>
              <a:t>Nivå tre</a:t>
            </a:r>
            <a:endParaRPr lang="en-GB"/>
          </a:p>
        </p:txBody>
      </p:sp>
      <p:sp>
        <p:nvSpPr>
          <p:cNvPr id="11" name="Platshållare för innehåll 2">
            <a:extLst>
              <a:ext uri="{FF2B5EF4-FFF2-40B4-BE49-F238E27FC236}">
                <a16:creationId xmlns:a16="http://schemas.microsoft.com/office/drawing/2014/main" id="{78380EC8-C494-4735-ADF3-14F5A2A332CA}"/>
              </a:ext>
            </a:extLst>
          </p:cNvPr>
          <p:cNvSpPr>
            <a:spLocks noGrp="1"/>
          </p:cNvSpPr>
          <p:nvPr>
            <p:ph sz="half" idx="15"/>
          </p:nvPr>
        </p:nvSpPr>
        <p:spPr>
          <a:xfrm>
            <a:off x="838200" y="4573935"/>
            <a:ext cx="2944660" cy="1202866"/>
          </a:xfrm>
          <a:solidFill>
            <a:schemeClr val="accent3"/>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12" name="Platshållare för innehåll 3">
            <a:extLst>
              <a:ext uri="{FF2B5EF4-FFF2-40B4-BE49-F238E27FC236}">
                <a16:creationId xmlns:a16="http://schemas.microsoft.com/office/drawing/2014/main" id="{096C3987-C8B1-425E-9A89-2DDF818F7B8F}"/>
              </a:ext>
            </a:extLst>
          </p:cNvPr>
          <p:cNvSpPr>
            <a:spLocks noGrp="1"/>
          </p:cNvSpPr>
          <p:nvPr>
            <p:ph sz="half" idx="16"/>
          </p:nvPr>
        </p:nvSpPr>
        <p:spPr>
          <a:xfrm>
            <a:off x="4038600" y="4573935"/>
            <a:ext cx="7315200" cy="1237306"/>
          </a:xfrm>
        </p:spPr>
        <p:txBody>
          <a:bodyPr/>
          <a:lstStyle/>
          <a:p>
            <a:pPr lvl="0"/>
            <a:r>
              <a:rPr lang="sv-SE"/>
              <a:t>Klicka här för att ändra format på bakgrundstexten</a:t>
            </a:r>
          </a:p>
          <a:p>
            <a:pPr lvl="1"/>
            <a:r>
              <a:rPr lang="sv-SE"/>
              <a:t>Nivå två</a:t>
            </a:r>
          </a:p>
          <a:p>
            <a:pPr lvl="2"/>
            <a:r>
              <a:rPr lang="sv-SE"/>
              <a:t>Nivå tre</a:t>
            </a:r>
            <a:endParaRPr lang="en-GB"/>
          </a:p>
        </p:txBody>
      </p:sp>
    </p:spTree>
    <p:extLst>
      <p:ext uri="{BB962C8B-B14F-4D97-AF65-F5344CB8AC3E}">
        <p14:creationId xmlns:p14="http://schemas.microsoft.com/office/powerpoint/2010/main" val="48963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ubrik och innehåll 2">
    <p:bg>
      <p:bgPr>
        <a:solidFill>
          <a:srgbClr val="8FB8C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7" name="Platshållare för bildnummer 5">
            <a:extLst>
              <a:ext uri="{FF2B5EF4-FFF2-40B4-BE49-F238E27FC236}">
                <a16:creationId xmlns:a16="http://schemas.microsoft.com/office/drawing/2014/main" id="{249A26DA-9AA1-4E87-8115-CF8413A69C4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88626274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Rubrik och innehåll 3">
    <p:bg>
      <p:bgPr>
        <a:solidFill>
          <a:srgbClr val="3B577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pic>
        <p:nvPicPr>
          <p:cNvPr id="7" name="Bildobjekt 6">
            <a:extLst>
              <a:ext uri="{FF2B5EF4-FFF2-40B4-BE49-F238E27FC236}">
                <a16:creationId xmlns:a16="http://schemas.microsoft.com/office/drawing/2014/main" id="{0BDD1F87-5733-4739-8F6C-0C15C678ADC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Platshållare för bildnummer 5">
            <a:extLst>
              <a:ext uri="{FF2B5EF4-FFF2-40B4-BE49-F238E27FC236}">
                <a16:creationId xmlns:a16="http://schemas.microsoft.com/office/drawing/2014/main" id="{9DF83555-6640-457A-A3EC-169EEFFCFFF6}"/>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331967686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119287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3B5776"/>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F242134-2D76-4DCB-88C7-19CDE0CE5B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Rubrik 1">
            <a:extLst>
              <a:ext uri="{FF2B5EF4-FFF2-40B4-BE49-F238E27FC236}">
                <a16:creationId xmlns:a16="http://schemas.microsoft.com/office/drawing/2014/main" id="{736A817A-6D90-4763-A086-230AEE35D3FB}"/>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1105918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rgbClr val="3A577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157926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Hexagon text vänster">
    <p:bg>
      <p:bgPr>
        <a:solidFill>
          <a:srgbClr val="3A577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2197853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rgbClr val="3B577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mall för rubrikformat</a:t>
            </a:r>
            <a:endParaRPr lang="en-GB"/>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766915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rgbClr val="3A5776"/>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Platshållare för text 3">
            <a:extLst>
              <a:ext uri="{FF2B5EF4-FFF2-40B4-BE49-F238E27FC236}">
                <a16:creationId xmlns:a16="http://schemas.microsoft.com/office/drawing/2014/main" id="{CAADFD81-8A4D-4B19-AB85-21FD9D7DBA93}"/>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8" name="Rubrik 1">
            <a:extLst>
              <a:ext uri="{FF2B5EF4-FFF2-40B4-BE49-F238E27FC236}">
                <a16:creationId xmlns:a16="http://schemas.microsoft.com/office/drawing/2014/main" id="{85626E8B-2171-41E8-8EDA-1BEF72CF26A1}"/>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5904269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7" name="Platshållare för bildnummer 5">
            <a:extLst>
              <a:ext uri="{FF2B5EF4-FFF2-40B4-BE49-F238E27FC236}">
                <a16:creationId xmlns:a16="http://schemas.microsoft.com/office/drawing/2014/main" id="{69845B8F-4287-48D6-8BA9-E08192F8D4BA}"/>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653644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8" name="Platshållare för bildnummer 5">
            <a:extLst>
              <a:ext uri="{FF2B5EF4-FFF2-40B4-BE49-F238E27FC236}">
                <a16:creationId xmlns:a16="http://schemas.microsoft.com/office/drawing/2014/main" id="{5C489BE3-1DB9-4564-856D-F1DF541A1823}"/>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39299008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bild höger">
    <p:bg>
      <p:bgPr>
        <a:solidFill>
          <a:srgbClr val="D9E7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838200" y="365125"/>
            <a:ext cx="4876800" cy="1325563"/>
          </a:xfrm>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48768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6096000" y="1"/>
            <a:ext cx="6096000" cy="6858000"/>
          </a:xfrm>
        </p:spPr>
        <p:txBody>
          <a:bodyPr/>
          <a:lstStyle/>
          <a:p>
            <a:endParaRPr lang="sv-SE"/>
          </a:p>
        </p:txBody>
      </p:sp>
      <p:sp>
        <p:nvSpPr>
          <p:cNvPr id="10" name="Platshållare för bild 10">
            <a:extLst>
              <a:ext uri="{FF2B5EF4-FFF2-40B4-BE49-F238E27FC236}">
                <a16:creationId xmlns:a16="http://schemas.microsoft.com/office/drawing/2014/main" id="{E0E2D5B2-C8FB-4B49-9797-8EA5369494CD}"/>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a:t> </a:t>
            </a:r>
          </a:p>
        </p:txBody>
      </p:sp>
    </p:spTree>
    <p:extLst>
      <p:ext uri="{BB962C8B-B14F-4D97-AF65-F5344CB8AC3E}">
        <p14:creationId xmlns:p14="http://schemas.microsoft.com/office/powerpoint/2010/main" val="14177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bild vänster">
    <p:bg>
      <p:bgPr>
        <a:solidFill>
          <a:srgbClr val="D9E7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6475413" y="365125"/>
            <a:ext cx="4876800" cy="1325563"/>
          </a:xfrm>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6475413" y="1825625"/>
            <a:ext cx="48768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0" y="0"/>
            <a:ext cx="6096000" cy="6858000"/>
          </a:xfrm>
        </p:spPr>
        <p:txBody>
          <a:bodyPr/>
          <a:lstStyle/>
          <a:p>
            <a:endParaRPr lang="sv-SE"/>
          </a:p>
        </p:txBody>
      </p:sp>
    </p:spTree>
    <p:extLst>
      <p:ext uri="{BB962C8B-B14F-4D97-AF65-F5344CB8AC3E}">
        <p14:creationId xmlns:p14="http://schemas.microsoft.com/office/powerpoint/2010/main" val="719582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8B315424-357B-4647-888E-3606002F18F9}"/>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113940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bild höge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838200" y="365125"/>
            <a:ext cx="4876800" cy="1325563"/>
          </a:xfrm>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48768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6096000" y="1"/>
            <a:ext cx="6096000" cy="6858000"/>
          </a:xfrm>
        </p:spPr>
        <p:txBody>
          <a:bodyPr/>
          <a:lstStyle/>
          <a:p>
            <a:r>
              <a:rPr lang="sv-SE"/>
              <a:t>Klicka på ikonen för att lägga till en bild</a:t>
            </a:r>
          </a:p>
        </p:txBody>
      </p:sp>
      <p:sp>
        <p:nvSpPr>
          <p:cNvPr id="10" name="Platshållare för bild 10">
            <a:extLst>
              <a:ext uri="{FF2B5EF4-FFF2-40B4-BE49-F238E27FC236}">
                <a16:creationId xmlns:a16="http://schemas.microsoft.com/office/drawing/2014/main" id="{E0E2D5B2-C8FB-4B49-9797-8EA5369494CD}"/>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a:t> </a:t>
            </a:r>
          </a:p>
        </p:txBody>
      </p:sp>
    </p:spTree>
    <p:extLst>
      <p:ext uri="{BB962C8B-B14F-4D97-AF65-F5344CB8AC3E}">
        <p14:creationId xmlns:p14="http://schemas.microsoft.com/office/powerpoint/2010/main" val="14636483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sida - textbox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DF14EFC7-DD15-450C-9679-EC5B2ABD38A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
        <p:nvSpPr>
          <p:cNvPr id="7" name="Platshållare för innehåll 2">
            <a:extLst>
              <a:ext uri="{FF2B5EF4-FFF2-40B4-BE49-F238E27FC236}">
                <a16:creationId xmlns:a16="http://schemas.microsoft.com/office/drawing/2014/main" id="{E7DDDEA0-8B65-4B63-81A5-69675C2FB86D}"/>
              </a:ext>
            </a:extLst>
          </p:cNvPr>
          <p:cNvSpPr>
            <a:spLocks noGrp="1"/>
          </p:cNvSpPr>
          <p:nvPr>
            <p:ph sz="half" idx="1"/>
          </p:nvPr>
        </p:nvSpPr>
        <p:spPr>
          <a:xfrm>
            <a:off x="838200" y="1825626"/>
            <a:ext cx="2944660" cy="1202866"/>
          </a:xfrm>
          <a:solidFill>
            <a:srgbClr val="366D6B"/>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8" name="Platshållare för innehåll 3">
            <a:extLst>
              <a:ext uri="{FF2B5EF4-FFF2-40B4-BE49-F238E27FC236}">
                <a16:creationId xmlns:a16="http://schemas.microsoft.com/office/drawing/2014/main" id="{C495AC53-3AF3-41E5-B81B-81BA5388E121}"/>
              </a:ext>
            </a:extLst>
          </p:cNvPr>
          <p:cNvSpPr>
            <a:spLocks noGrp="1"/>
          </p:cNvSpPr>
          <p:nvPr>
            <p:ph sz="half" idx="2"/>
          </p:nvPr>
        </p:nvSpPr>
        <p:spPr>
          <a:xfrm>
            <a:off x="4038600" y="1825626"/>
            <a:ext cx="7315200" cy="1189997"/>
          </a:xfrm>
        </p:spPr>
        <p:txBody>
          <a:bodyPr/>
          <a:lstStyle/>
          <a:p>
            <a:pPr lvl="0"/>
            <a:r>
              <a:rPr lang="sv-SE"/>
              <a:t>Klicka här för att ändra format på bakgrundstexten</a:t>
            </a:r>
          </a:p>
          <a:p>
            <a:pPr lvl="1"/>
            <a:r>
              <a:rPr lang="sv-SE"/>
              <a:t>Nivå två</a:t>
            </a:r>
          </a:p>
          <a:p>
            <a:pPr lvl="2"/>
            <a:r>
              <a:rPr lang="sv-SE"/>
              <a:t>Nivå tre</a:t>
            </a:r>
            <a:endParaRPr lang="en-GB"/>
          </a:p>
        </p:txBody>
      </p:sp>
      <p:sp>
        <p:nvSpPr>
          <p:cNvPr id="9" name="Platshållare för innehåll 2">
            <a:extLst>
              <a:ext uri="{FF2B5EF4-FFF2-40B4-BE49-F238E27FC236}">
                <a16:creationId xmlns:a16="http://schemas.microsoft.com/office/drawing/2014/main" id="{D8974C98-54E7-4B31-9D55-9F903F9BE0E4}"/>
              </a:ext>
            </a:extLst>
          </p:cNvPr>
          <p:cNvSpPr>
            <a:spLocks noGrp="1"/>
          </p:cNvSpPr>
          <p:nvPr>
            <p:ph sz="half" idx="13"/>
          </p:nvPr>
        </p:nvSpPr>
        <p:spPr>
          <a:xfrm>
            <a:off x="838200" y="3199780"/>
            <a:ext cx="2944660" cy="1202866"/>
          </a:xfrm>
          <a:solidFill>
            <a:srgbClr val="366D6B"/>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10" name="Platshållare för innehåll 3">
            <a:extLst>
              <a:ext uri="{FF2B5EF4-FFF2-40B4-BE49-F238E27FC236}">
                <a16:creationId xmlns:a16="http://schemas.microsoft.com/office/drawing/2014/main" id="{2EC6FBBC-11C2-4CD4-9135-EC04C17DBE4A}"/>
              </a:ext>
            </a:extLst>
          </p:cNvPr>
          <p:cNvSpPr>
            <a:spLocks noGrp="1"/>
          </p:cNvSpPr>
          <p:nvPr>
            <p:ph sz="half" idx="14"/>
          </p:nvPr>
        </p:nvSpPr>
        <p:spPr>
          <a:xfrm>
            <a:off x="4038600" y="3199780"/>
            <a:ext cx="7315200" cy="1237306"/>
          </a:xfrm>
        </p:spPr>
        <p:txBody>
          <a:bodyPr/>
          <a:lstStyle/>
          <a:p>
            <a:pPr lvl="0"/>
            <a:r>
              <a:rPr lang="sv-SE"/>
              <a:t>Klicka här för att ändra format på bakgrundstexten</a:t>
            </a:r>
          </a:p>
          <a:p>
            <a:pPr lvl="1"/>
            <a:r>
              <a:rPr lang="sv-SE"/>
              <a:t>Nivå två</a:t>
            </a:r>
          </a:p>
          <a:p>
            <a:pPr lvl="2"/>
            <a:r>
              <a:rPr lang="sv-SE"/>
              <a:t>Nivå tre</a:t>
            </a:r>
            <a:endParaRPr lang="en-GB"/>
          </a:p>
        </p:txBody>
      </p:sp>
      <p:sp>
        <p:nvSpPr>
          <p:cNvPr id="11" name="Platshållare för innehåll 2">
            <a:extLst>
              <a:ext uri="{FF2B5EF4-FFF2-40B4-BE49-F238E27FC236}">
                <a16:creationId xmlns:a16="http://schemas.microsoft.com/office/drawing/2014/main" id="{78380EC8-C494-4735-ADF3-14F5A2A332CA}"/>
              </a:ext>
            </a:extLst>
          </p:cNvPr>
          <p:cNvSpPr>
            <a:spLocks noGrp="1"/>
          </p:cNvSpPr>
          <p:nvPr>
            <p:ph sz="half" idx="15"/>
          </p:nvPr>
        </p:nvSpPr>
        <p:spPr>
          <a:xfrm>
            <a:off x="838200" y="4573935"/>
            <a:ext cx="2944660" cy="1202866"/>
          </a:xfrm>
          <a:solidFill>
            <a:srgbClr val="366D6B"/>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12" name="Platshållare för innehåll 3">
            <a:extLst>
              <a:ext uri="{FF2B5EF4-FFF2-40B4-BE49-F238E27FC236}">
                <a16:creationId xmlns:a16="http://schemas.microsoft.com/office/drawing/2014/main" id="{096C3987-C8B1-425E-9A89-2DDF818F7B8F}"/>
              </a:ext>
            </a:extLst>
          </p:cNvPr>
          <p:cNvSpPr>
            <a:spLocks noGrp="1"/>
          </p:cNvSpPr>
          <p:nvPr>
            <p:ph sz="half" idx="16"/>
          </p:nvPr>
        </p:nvSpPr>
        <p:spPr>
          <a:xfrm>
            <a:off x="4038600" y="4573935"/>
            <a:ext cx="7315200" cy="1237306"/>
          </a:xfrm>
        </p:spPr>
        <p:txBody>
          <a:bodyPr/>
          <a:lstStyle/>
          <a:p>
            <a:pPr lvl="0"/>
            <a:r>
              <a:rPr lang="sv-SE"/>
              <a:t>Klicka här för att ändra format på bakgrundstexten</a:t>
            </a:r>
          </a:p>
          <a:p>
            <a:pPr lvl="1"/>
            <a:r>
              <a:rPr lang="sv-SE"/>
              <a:t>Nivå två</a:t>
            </a:r>
          </a:p>
          <a:p>
            <a:pPr lvl="2"/>
            <a:r>
              <a:rPr lang="sv-SE"/>
              <a:t>Nivå tre</a:t>
            </a:r>
            <a:endParaRPr lang="en-GB"/>
          </a:p>
        </p:txBody>
      </p:sp>
    </p:spTree>
    <p:extLst>
      <p:ext uri="{BB962C8B-B14F-4D97-AF65-F5344CB8AC3E}">
        <p14:creationId xmlns:p14="http://schemas.microsoft.com/office/powerpoint/2010/main" val="3637194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Rubrik och innehåll 2">
    <p:bg>
      <p:bgPr>
        <a:solidFill>
          <a:srgbClr val="7DB09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pic>
        <p:nvPicPr>
          <p:cNvPr id="7" name="Bildobjekt 6">
            <a:extLst>
              <a:ext uri="{FF2B5EF4-FFF2-40B4-BE49-F238E27FC236}">
                <a16:creationId xmlns:a16="http://schemas.microsoft.com/office/drawing/2014/main" id="{1AECFE1F-46CA-47E1-8975-5D40073266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Platshållare för bildnummer 5">
            <a:extLst>
              <a:ext uri="{FF2B5EF4-FFF2-40B4-BE49-F238E27FC236}">
                <a16:creationId xmlns:a16="http://schemas.microsoft.com/office/drawing/2014/main" id="{E2CCB681-7F37-424C-9893-04F3F63AAC3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393988026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Rubrik och innehåll 3">
    <p:bg>
      <p:bgPr>
        <a:solidFill>
          <a:srgbClr val="366D6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pic>
        <p:nvPicPr>
          <p:cNvPr id="7" name="Bildobjekt 6">
            <a:extLst>
              <a:ext uri="{FF2B5EF4-FFF2-40B4-BE49-F238E27FC236}">
                <a16:creationId xmlns:a16="http://schemas.microsoft.com/office/drawing/2014/main" id="{1AECFE1F-46CA-47E1-8975-5D40073266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Platshållare för bildnummer 5">
            <a:extLst>
              <a:ext uri="{FF2B5EF4-FFF2-40B4-BE49-F238E27FC236}">
                <a16:creationId xmlns:a16="http://schemas.microsoft.com/office/drawing/2014/main" id="{81B07E8F-F509-4FA1-8C96-D504CBD40A4A}"/>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15693692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rgbClr val="366D6B"/>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B6958F0-2A15-44E3-B238-6754FB35F1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Rubrik 1">
            <a:extLst>
              <a:ext uri="{FF2B5EF4-FFF2-40B4-BE49-F238E27FC236}">
                <a16:creationId xmlns:a16="http://schemas.microsoft.com/office/drawing/2014/main" id="{EEE7F9D6-9680-4FEE-BDE5-3645DFD6CFE7}"/>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225768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rgbClr val="37646B"/>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0079484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Hexagonbild text vänster">
    <p:bg>
      <p:bgPr>
        <a:solidFill>
          <a:srgbClr val="36646B"/>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78AB7606-988D-42F0-A656-62DDF5F76219}"/>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14964156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rgbClr val="366D6B"/>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mall för rubrikformat</a:t>
            </a:r>
            <a:endParaRPr lang="en-GB"/>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41521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rgbClr val="37646B"/>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Platshållare för text 3">
            <a:extLst>
              <a:ext uri="{FF2B5EF4-FFF2-40B4-BE49-F238E27FC236}">
                <a16:creationId xmlns:a16="http://schemas.microsoft.com/office/drawing/2014/main" id="{16CDB862-2D7B-473E-BC6D-F8CFA5DF2434}"/>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8" name="Rubrik 1">
            <a:extLst>
              <a:ext uri="{FF2B5EF4-FFF2-40B4-BE49-F238E27FC236}">
                <a16:creationId xmlns:a16="http://schemas.microsoft.com/office/drawing/2014/main" id="{47600C6A-5AEB-42FC-9C76-61FCED2A15EA}"/>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10612901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Report slide - grön bakgrund">
    <p:bg>
      <p:bgPr>
        <a:solidFill>
          <a:srgbClr val="366D6B"/>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E42CF58E-6A96-427D-B83E-8C1C7F34A67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kt 5" hidden="1">
                        <a:extLst>
                          <a:ext uri="{FF2B5EF4-FFF2-40B4-BE49-F238E27FC236}">
                            <a16:creationId xmlns:a16="http://schemas.microsoft.com/office/drawing/2014/main" id="{E42CF58E-6A96-427D-B83E-8C1C7F34A6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tshållare för datum 2">
            <a:extLst>
              <a:ext uri="{FF2B5EF4-FFF2-40B4-BE49-F238E27FC236}">
                <a16:creationId xmlns:a16="http://schemas.microsoft.com/office/drawing/2014/main" id="{C3BB832D-2F8A-4212-9AA6-80C81A7C3720}"/>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F5BD0D28-8257-411C-A4F5-4F7A65B2D4C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FA82BA86-F103-445E-8AF8-CA1FC78BE7B5}"/>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Rubrik 1">
            <a:extLst>
              <a:ext uri="{FF2B5EF4-FFF2-40B4-BE49-F238E27FC236}">
                <a16:creationId xmlns:a16="http://schemas.microsoft.com/office/drawing/2014/main" id="{D15B72E5-A9F6-4004-93E2-00E7D2AA4737}"/>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a:t>Klicka här för att ändra mall för rubrikformat</a:t>
            </a:r>
          </a:p>
        </p:txBody>
      </p:sp>
      <p:sp>
        <p:nvSpPr>
          <p:cNvPr id="8" name="Platshållare för text 6">
            <a:extLst>
              <a:ext uri="{FF2B5EF4-FFF2-40B4-BE49-F238E27FC236}">
                <a16:creationId xmlns:a16="http://schemas.microsoft.com/office/drawing/2014/main" id="{FA72975F-042F-4A27-95B7-63D21802D89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F6C48746-5ED4-4CEC-8584-96AB5D8BE25A}"/>
              </a:ext>
            </a:extLst>
          </p:cNvPr>
          <p:cNvSpPr>
            <a:spLocks noGrp="1"/>
          </p:cNvSpPr>
          <p:nvPr>
            <p:ph sz="quarter" idx="14"/>
          </p:nvPr>
        </p:nvSpPr>
        <p:spPr>
          <a:xfrm>
            <a:off x="839788" y="1808163"/>
            <a:ext cx="105124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10">
            <a:extLst>
              <a:ext uri="{FF2B5EF4-FFF2-40B4-BE49-F238E27FC236}">
                <a16:creationId xmlns:a16="http://schemas.microsoft.com/office/drawing/2014/main" id="{AF2B12CA-0007-473E-A64C-2D1A7EFAF759}"/>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a:t>Klicka här för att ändra format på bakgrundstexten</a:t>
            </a:r>
          </a:p>
        </p:txBody>
      </p:sp>
      <p:pic>
        <p:nvPicPr>
          <p:cNvPr id="11" name="Bildobjekt 10">
            <a:extLst>
              <a:ext uri="{FF2B5EF4-FFF2-40B4-BE49-F238E27FC236}">
                <a16:creationId xmlns:a16="http://schemas.microsoft.com/office/drawing/2014/main" id="{3B340376-58C1-4BB6-AE6F-FDDF0F24DB9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8430346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221362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bild vänste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6475413" y="365125"/>
            <a:ext cx="4876800" cy="1325563"/>
          </a:xfrm>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6475413" y="1825625"/>
            <a:ext cx="48768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0" y="0"/>
            <a:ext cx="6096000" cy="6858000"/>
          </a:xfrm>
        </p:spPr>
        <p:txBody>
          <a:bodyPr/>
          <a:lstStyle/>
          <a:p>
            <a:r>
              <a:rPr lang="sv-SE"/>
              <a:t>Klicka på ikonen för att lägga till en bild</a:t>
            </a:r>
          </a:p>
        </p:txBody>
      </p:sp>
    </p:spTree>
    <p:extLst>
      <p:ext uri="{BB962C8B-B14F-4D97-AF65-F5344CB8AC3E}">
        <p14:creationId xmlns:p14="http://schemas.microsoft.com/office/powerpoint/2010/main" val="23970923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5370615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 bild höger">
    <p:bg>
      <p:bgPr>
        <a:solidFill>
          <a:srgbClr val="F7E4D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838200" y="365125"/>
            <a:ext cx="4876800" cy="1325563"/>
          </a:xfrm>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48768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6096000" y="1"/>
            <a:ext cx="6096000" cy="6858000"/>
          </a:xfrm>
        </p:spPr>
        <p:txBody>
          <a:bodyPr/>
          <a:lstStyle/>
          <a:p>
            <a:endParaRPr lang="sv-SE"/>
          </a:p>
        </p:txBody>
      </p:sp>
      <p:sp>
        <p:nvSpPr>
          <p:cNvPr id="10" name="Platshållare för bild 10">
            <a:extLst>
              <a:ext uri="{FF2B5EF4-FFF2-40B4-BE49-F238E27FC236}">
                <a16:creationId xmlns:a16="http://schemas.microsoft.com/office/drawing/2014/main" id="{E0E2D5B2-C8FB-4B49-9797-8EA5369494CD}"/>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a:t> </a:t>
            </a:r>
          </a:p>
        </p:txBody>
      </p:sp>
    </p:spTree>
    <p:extLst>
      <p:ext uri="{BB962C8B-B14F-4D97-AF65-F5344CB8AC3E}">
        <p14:creationId xmlns:p14="http://schemas.microsoft.com/office/powerpoint/2010/main" val="2964519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 bild vänster">
    <p:bg>
      <p:bgPr>
        <a:solidFill>
          <a:srgbClr val="F7E4D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6475413" y="365125"/>
            <a:ext cx="4876800" cy="1325563"/>
          </a:xfrm>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6475413" y="1825625"/>
            <a:ext cx="48768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0" y="0"/>
            <a:ext cx="6096000" cy="6858000"/>
          </a:xfrm>
        </p:spPr>
        <p:txBody>
          <a:bodyPr/>
          <a:lstStyle/>
          <a:p>
            <a:endParaRPr lang="sv-SE"/>
          </a:p>
        </p:txBody>
      </p:sp>
    </p:spTree>
    <p:extLst>
      <p:ext uri="{BB962C8B-B14F-4D97-AF65-F5344CB8AC3E}">
        <p14:creationId xmlns:p14="http://schemas.microsoft.com/office/powerpoint/2010/main" val="2489591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050845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sida - textbox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DF14EFC7-DD15-450C-9679-EC5B2ABD38A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
        <p:nvSpPr>
          <p:cNvPr id="7" name="Platshållare för innehåll 2">
            <a:extLst>
              <a:ext uri="{FF2B5EF4-FFF2-40B4-BE49-F238E27FC236}">
                <a16:creationId xmlns:a16="http://schemas.microsoft.com/office/drawing/2014/main" id="{E7DDDEA0-8B65-4B63-81A5-69675C2FB86D}"/>
              </a:ext>
            </a:extLst>
          </p:cNvPr>
          <p:cNvSpPr>
            <a:spLocks noGrp="1"/>
          </p:cNvSpPr>
          <p:nvPr>
            <p:ph sz="half" idx="1"/>
          </p:nvPr>
        </p:nvSpPr>
        <p:spPr>
          <a:xfrm>
            <a:off x="838200" y="1825626"/>
            <a:ext cx="2944660" cy="1202866"/>
          </a:xfrm>
          <a:solidFill>
            <a:schemeClr val="accent5"/>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8" name="Platshållare för innehåll 3">
            <a:extLst>
              <a:ext uri="{FF2B5EF4-FFF2-40B4-BE49-F238E27FC236}">
                <a16:creationId xmlns:a16="http://schemas.microsoft.com/office/drawing/2014/main" id="{C495AC53-3AF3-41E5-B81B-81BA5388E121}"/>
              </a:ext>
            </a:extLst>
          </p:cNvPr>
          <p:cNvSpPr>
            <a:spLocks noGrp="1"/>
          </p:cNvSpPr>
          <p:nvPr>
            <p:ph sz="half" idx="2"/>
          </p:nvPr>
        </p:nvSpPr>
        <p:spPr>
          <a:xfrm>
            <a:off x="4038600" y="1825626"/>
            <a:ext cx="7315200" cy="1189997"/>
          </a:xfrm>
        </p:spPr>
        <p:txBody>
          <a:bodyPr/>
          <a:lstStyle/>
          <a:p>
            <a:pPr lvl="0"/>
            <a:r>
              <a:rPr lang="sv-SE"/>
              <a:t>Klicka här för att ändra format på bakgrundstexten</a:t>
            </a:r>
          </a:p>
          <a:p>
            <a:pPr lvl="1"/>
            <a:r>
              <a:rPr lang="sv-SE"/>
              <a:t>Nivå två</a:t>
            </a:r>
          </a:p>
          <a:p>
            <a:pPr lvl="2"/>
            <a:r>
              <a:rPr lang="sv-SE"/>
              <a:t>Nivå tre</a:t>
            </a:r>
            <a:endParaRPr lang="en-GB"/>
          </a:p>
        </p:txBody>
      </p:sp>
      <p:sp>
        <p:nvSpPr>
          <p:cNvPr id="9" name="Platshållare för innehåll 2">
            <a:extLst>
              <a:ext uri="{FF2B5EF4-FFF2-40B4-BE49-F238E27FC236}">
                <a16:creationId xmlns:a16="http://schemas.microsoft.com/office/drawing/2014/main" id="{D8974C98-54E7-4B31-9D55-9F903F9BE0E4}"/>
              </a:ext>
            </a:extLst>
          </p:cNvPr>
          <p:cNvSpPr>
            <a:spLocks noGrp="1"/>
          </p:cNvSpPr>
          <p:nvPr>
            <p:ph sz="half" idx="13"/>
          </p:nvPr>
        </p:nvSpPr>
        <p:spPr>
          <a:xfrm>
            <a:off x="838200" y="3199780"/>
            <a:ext cx="2944660" cy="1202866"/>
          </a:xfrm>
          <a:solidFill>
            <a:schemeClr val="accent5"/>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10" name="Platshållare för innehåll 3">
            <a:extLst>
              <a:ext uri="{FF2B5EF4-FFF2-40B4-BE49-F238E27FC236}">
                <a16:creationId xmlns:a16="http://schemas.microsoft.com/office/drawing/2014/main" id="{2EC6FBBC-11C2-4CD4-9135-EC04C17DBE4A}"/>
              </a:ext>
            </a:extLst>
          </p:cNvPr>
          <p:cNvSpPr>
            <a:spLocks noGrp="1"/>
          </p:cNvSpPr>
          <p:nvPr>
            <p:ph sz="half" idx="14"/>
          </p:nvPr>
        </p:nvSpPr>
        <p:spPr>
          <a:xfrm>
            <a:off x="4038600" y="3199780"/>
            <a:ext cx="7315200" cy="1237306"/>
          </a:xfrm>
        </p:spPr>
        <p:txBody>
          <a:bodyPr/>
          <a:lstStyle/>
          <a:p>
            <a:pPr lvl="0"/>
            <a:r>
              <a:rPr lang="sv-SE"/>
              <a:t>Klicka här för att ändra format på bakgrundstexten</a:t>
            </a:r>
          </a:p>
          <a:p>
            <a:pPr lvl="1"/>
            <a:r>
              <a:rPr lang="sv-SE"/>
              <a:t>Nivå två</a:t>
            </a:r>
          </a:p>
          <a:p>
            <a:pPr lvl="2"/>
            <a:r>
              <a:rPr lang="sv-SE"/>
              <a:t>Nivå tre</a:t>
            </a:r>
            <a:endParaRPr lang="en-GB"/>
          </a:p>
        </p:txBody>
      </p:sp>
      <p:sp>
        <p:nvSpPr>
          <p:cNvPr id="11" name="Platshållare för innehåll 2">
            <a:extLst>
              <a:ext uri="{FF2B5EF4-FFF2-40B4-BE49-F238E27FC236}">
                <a16:creationId xmlns:a16="http://schemas.microsoft.com/office/drawing/2014/main" id="{78380EC8-C494-4735-ADF3-14F5A2A332CA}"/>
              </a:ext>
            </a:extLst>
          </p:cNvPr>
          <p:cNvSpPr>
            <a:spLocks noGrp="1"/>
          </p:cNvSpPr>
          <p:nvPr>
            <p:ph sz="half" idx="15"/>
          </p:nvPr>
        </p:nvSpPr>
        <p:spPr>
          <a:xfrm>
            <a:off x="838200" y="4573935"/>
            <a:ext cx="2944660" cy="1202866"/>
          </a:xfrm>
          <a:solidFill>
            <a:schemeClr val="accent5"/>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12" name="Platshållare för innehåll 3">
            <a:extLst>
              <a:ext uri="{FF2B5EF4-FFF2-40B4-BE49-F238E27FC236}">
                <a16:creationId xmlns:a16="http://schemas.microsoft.com/office/drawing/2014/main" id="{096C3987-C8B1-425E-9A89-2DDF818F7B8F}"/>
              </a:ext>
            </a:extLst>
          </p:cNvPr>
          <p:cNvSpPr>
            <a:spLocks noGrp="1"/>
          </p:cNvSpPr>
          <p:nvPr>
            <p:ph sz="half" idx="16"/>
          </p:nvPr>
        </p:nvSpPr>
        <p:spPr>
          <a:xfrm>
            <a:off x="4038600" y="4573935"/>
            <a:ext cx="7315200" cy="1237306"/>
          </a:xfrm>
        </p:spPr>
        <p:txBody>
          <a:bodyPr/>
          <a:lstStyle/>
          <a:p>
            <a:pPr lvl="0"/>
            <a:r>
              <a:rPr lang="sv-SE"/>
              <a:t>Klicka här för att ändra format på bakgrundstexten</a:t>
            </a:r>
          </a:p>
          <a:p>
            <a:pPr lvl="1"/>
            <a:r>
              <a:rPr lang="sv-SE"/>
              <a:t>Nivå två</a:t>
            </a:r>
          </a:p>
          <a:p>
            <a:pPr lvl="2"/>
            <a:r>
              <a:rPr lang="sv-SE"/>
              <a:t>Nivå tre</a:t>
            </a:r>
            <a:endParaRPr lang="en-GB"/>
          </a:p>
        </p:txBody>
      </p:sp>
    </p:spTree>
    <p:extLst>
      <p:ext uri="{BB962C8B-B14F-4D97-AF65-F5344CB8AC3E}">
        <p14:creationId xmlns:p14="http://schemas.microsoft.com/office/powerpoint/2010/main" val="35470164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Rubrik och innehåll 2">
    <p:bg>
      <p:bgPr>
        <a:solidFill>
          <a:srgbClr val="EAB39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tx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7" name="Bildobjekt 6">
            <a:extLst>
              <a:ext uri="{FF2B5EF4-FFF2-40B4-BE49-F238E27FC236}">
                <a16:creationId xmlns:a16="http://schemas.microsoft.com/office/drawing/2014/main" id="{4DF4D70F-839A-453D-B7D6-C421678B46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48969799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Rubrik och innehåll 3">
    <p:bg>
      <p:bgPr>
        <a:solidFill>
          <a:srgbClr val="D362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7" name="Bildobjekt 6">
            <a:extLst>
              <a:ext uri="{FF2B5EF4-FFF2-40B4-BE49-F238E27FC236}">
                <a16:creationId xmlns:a16="http://schemas.microsoft.com/office/drawing/2014/main" id="{4DF4D70F-839A-453D-B7D6-C421678B46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88116139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rgbClr val="D36248"/>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D5B180A-3DF6-47CC-AB1A-DCA2BC6DD0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Rubrik 1">
            <a:extLst>
              <a:ext uri="{FF2B5EF4-FFF2-40B4-BE49-F238E27FC236}">
                <a16:creationId xmlns:a16="http://schemas.microsoft.com/office/drawing/2014/main" id="{E99020E0-A852-4042-ADEF-ECA93E2E554A}"/>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27877392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rgbClr val="D36248"/>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41974298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Hexagonbild text vänster">
    <p:bg>
      <p:bgPr>
        <a:solidFill>
          <a:srgbClr val="D36248"/>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38EE0AEC-80F2-495B-A4B7-E8970ECFE5FF}"/>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149616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9017901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rgbClr val="D46248"/>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mall för rubrikformat</a:t>
            </a:r>
            <a:endParaRPr lang="en-GB"/>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17894742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rgbClr val="D36248"/>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Platshållare för text 3">
            <a:extLst>
              <a:ext uri="{FF2B5EF4-FFF2-40B4-BE49-F238E27FC236}">
                <a16:creationId xmlns:a16="http://schemas.microsoft.com/office/drawing/2014/main" id="{EAE1345A-7B66-4024-AC86-89BEC265F3AF}"/>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Rubrik 1">
            <a:extLst>
              <a:ext uri="{FF2B5EF4-FFF2-40B4-BE49-F238E27FC236}">
                <a16:creationId xmlns:a16="http://schemas.microsoft.com/office/drawing/2014/main" id="{60FBC1D3-6E1F-4CC8-BA73-3479F890326F}"/>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19351597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Report slide - röd bakgrund">
    <p:bg>
      <p:bgPr>
        <a:solidFill>
          <a:srgbClr val="D36248"/>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E42CF58E-6A96-427D-B83E-8C1C7F34A673}"/>
              </a:ext>
            </a:extLst>
          </p:cNvPr>
          <p:cNvGraphicFramePr>
            <a:graphicFrameLocks noChangeAspect="1"/>
          </p:cNvGraphicFramePr>
          <p:nvPr userDrawn="1">
            <p:custDataLst>
              <p:tags r:id="rId1"/>
            </p:custDataLst>
            <p:extLst>
              <p:ext uri="{D42A27DB-BD31-4B8C-83A1-F6EECF244321}">
                <p14:modId xmlns:p14="http://schemas.microsoft.com/office/powerpoint/2010/main" val="3703215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kt 5" hidden="1">
                        <a:extLst>
                          <a:ext uri="{FF2B5EF4-FFF2-40B4-BE49-F238E27FC236}">
                            <a16:creationId xmlns:a16="http://schemas.microsoft.com/office/drawing/2014/main" id="{E42CF58E-6A96-427D-B83E-8C1C7F34A6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tshållare för datum 2">
            <a:extLst>
              <a:ext uri="{FF2B5EF4-FFF2-40B4-BE49-F238E27FC236}">
                <a16:creationId xmlns:a16="http://schemas.microsoft.com/office/drawing/2014/main" id="{C3BB832D-2F8A-4212-9AA6-80C81A7C3720}"/>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F5BD0D28-8257-411C-A4F5-4F7A65B2D4C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FA82BA86-F103-445E-8AF8-CA1FC78BE7B5}"/>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Rubrik 1">
            <a:extLst>
              <a:ext uri="{FF2B5EF4-FFF2-40B4-BE49-F238E27FC236}">
                <a16:creationId xmlns:a16="http://schemas.microsoft.com/office/drawing/2014/main" id="{D15B72E5-A9F6-4004-93E2-00E7D2AA4737}"/>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a:t>Klicka här för att ändra mall för rubrikformat</a:t>
            </a:r>
          </a:p>
        </p:txBody>
      </p:sp>
      <p:sp>
        <p:nvSpPr>
          <p:cNvPr id="8" name="Platshållare för text 6">
            <a:extLst>
              <a:ext uri="{FF2B5EF4-FFF2-40B4-BE49-F238E27FC236}">
                <a16:creationId xmlns:a16="http://schemas.microsoft.com/office/drawing/2014/main" id="{FA72975F-042F-4A27-95B7-63D21802D89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F6C48746-5ED4-4CEC-8584-96AB5D8BE25A}"/>
              </a:ext>
            </a:extLst>
          </p:cNvPr>
          <p:cNvSpPr>
            <a:spLocks noGrp="1"/>
          </p:cNvSpPr>
          <p:nvPr>
            <p:ph sz="quarter" idx="14"/>
          </p:nvPr>
        </p:nvSpPr>
        <p:spPr>
          <a:xfrm>
            <a:off x="839788" y="1808163"/>
            <a:ext cx="105124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10">
            <a:extLst>
              <a:ext uri="{FF2B5EF4-FFF2-40B4-BE49-F238E27FC236}">
                <a16:creationId xmlns:a16="http://schemas.microsoft.com/office/drawing/2014/main" id="{AF2B12CA-0007-473E-A64C-2D1A7EFAF759}"/>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a:t>Klicka här för att ändra format på bakgrundstexten</a:t>
            </a:r>
          </a:p>
        </p:txBody>
      </p:sp>
      <p:pic>
        <p:nvPicPr>
          <p:cNvPr id="11" name="Bildobjekt 10">
            <a:extLst>
              <a:ext uri="{FF2B5EF4-FFF2-40B4-BE49-F238E27FC236}">
                <a16:creationId xmlns:a16="http://schemas.microsoft.com/office/drawing/2014/main" id="{3B340376-58C1-4BB6-AE6F-FDDF0F24DB9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7377974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re fält 1">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6096000" y="0"/>
            <a:ext cx="6096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6096000" y="3429000"/>
            <a:ext cx="6096000"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0" y="0"/>
            <a:ext cx="6096000" cy="6858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13" name="Bildobjekt 12">
            <a:extLst>
              <a:ext uri="{FF2B5EF4-FFF2-40B4-BE49-F238E27FC236}">
                <a16:creationId xmlns:a16="http://schemas.microsoft.com/office/drawing/2014/main" id="{06F418A7-6BF2-42AF-9489-F08EBD3AE5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37267832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re fält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6096000" y="0"/>
            <a:ext cx="6096000" cy="6858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0" y="3429000"/>
            <a:ext cx="6096000"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0" y="0"/>
            <a:ext cx="6096000"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9" name="Bildobjekt 8">
            <a:extLst>
              <a:ext uri="{FF2B5EF4-FFF2-40B4-BE49-F238E27FC236}">
                <a16:creationId xmlns:a16="http://schemas.microsoft.com/office/drawing/2014/main" id="{023358FC-B3BC-4DF1-8DBF-6E0CE8A7C2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16005740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yra fält 1">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0" y="0"/>
            <a:ext cx="6096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ktangel 8">
            <a:extLst>
              <a:ext uri="{FF2B5EF4-FFF2-40B4-BE49-F238E27FC236}">
                <a16:creationId xmlns:a16="http://schemas.microsoft.com/office/drawing/2014/main" id="{8869E00A-44DE-458C-A5AB-003B511C5DA4}"/>
              </a:ext>
            </a:extLst>
          </p:cNvPr>
          <p:cNvSpPr/>
          <p:nvPr userDrawn="1"/>
        </p:nvSpPr>
        <p:spPr>
          <a:xfrm>
            <a:off x="0" y="3429000"/>
            <a:ext cx="6096000"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6096000" y="3429000"/>
            <a:ext cx="6096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6096000" y="0"/>
            <a:ext cx="6096000"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10" name="Bildobjekt 9">
            <a:extLst>
              <a:ext uri="{FF2B5EF4-FFF2-40B4-BE49-F238E27FC236}">
                <a16:creationId xmlns:a16="http://schemas.microsoft.com/office/drawing/2014/main" id="{80E0DD7C-63F4-4A96-9728-26D858125C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4406056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yra fält 2">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F041DA1A-C1EC-4B7A-8CEB-C7C3766F14FD}"/>
              </a:ext>
            </a:extLst>
          </p:cNvPr>
          <p:cNvGrpSpPr/>
          <p:nvPr userDrawn="1"/>
        </p:nvGrpSpPr>
        <p:grpSpPr>
          <a:xfrm>
            <a:off x="0" y="3429000"/>
            <a:ext cx="12192000" cy="3429000"/>
            <a:chOff x="0" y="3429000"/>
            <a:chExt cx="11147079" cy="3429000"/>
          </a:xfrm>
        </p:grpSpPr>
        <p:sp>
          <p:nvSpPr>
            <p:cNvPr id="7" name="Rektangel 6">
              <a:extLst>
                <a:ext uri="{FF2B5EF4-FFF2-40B4-BE49-F238E27FC236}">
                  <a16:creationId xmlns:a16="http://schemas.microsoft.com/office/drawing/2014/main" id="{F8C60DCD-261B-490D-B3A4-701A00466BCF}"/>
                </a:ext>
              </a:extLst>
            </p:cNvPr>
            <p:cNvSpPr/>
            <p:nvPr userDrawn="1"/>
          </p:nvSpPr>
          <p:spPr>
            <a:xfrm>
              <a:off x="0" y="3429000"/>
              <a:ext cx="3715693"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7431386" y="3429000"/>
              <a:ext cx="3715693"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3715693" y="3429000"/>
              <a:ext cx="3715693"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9" name="Rektangel 8">
            <a:extLst>
              <a:ext uri="{FF2B5EF4-FFF2-40B4-BE49-F238E27FC236}">
                <a16:creationId xmlns:a16="http://schemas.microsoft.com/office/drawing/2014/main" id="{8869E00A-44DE-458C-A5AB-003B511C5DA4}"/>
              </a:ext>
            </a:extLst>
          </p:cNvPr>
          <p:cNvSpPr/>
          <p:nvPr userDrawn="1"/>
        </p:nvSpPr>
        <p:spPr>
          <a:xfrm>
            <a:off x="0" y="0"/>
            <a:ext cx="12192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Bildobjekt 9">
            <a:extLst>
              <a:ext uri="{FF2B5EF4-FFF2-40B4-BE49-F238E27FC236}">
                <a16:creationId xmlns:a16="http://schemas.microsoft.com/office/drawing/2014/main" id="{6D1A5460-A635-4EB6-8F12-2D7CD0A5ED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19161613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port slide ljus">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lvl1pPr>
            <a:lvl2pPr>
              <a:defRPr sz="1400"/>
            </a:lvl2pPr>
            <a:lvl3pPr>
              <a:defRPr sz="14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10">
            <a:extLst>
              <a:ext uri="{FF2B5EF4-FFF2-40B4-BE49-F238E27FC236}">
                <a16:creationId xmlns:a16="http://schemas.microsoft.com/office/drawing/2014/main" id="{199265A6-E441-4438-BBAD-F915E85A7118}"/>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lvl1pPr>
          </a:lstStyle>
          <a:p>
            <a:pPr lvl="0"/>
            <a:r>
              <a:rPr lang="sv-SE"/>
              <a:t>Klicka här för att ändra format på bakgrundstexten</a:t>
            </a:r>
          </a:p>
        </p:txBody>
      </p:sp>
    </p:spTree>
    <p:extLst>
      <p:ext uri="{BB962C8B-B14F-4D97-AF65-F5344CB8AC3E}">
        <p14:creationId xmlns:p14="http://schemas.microsoft.com/office/powerpoint/2010/main" val="23018452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Report slide mörk">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67D922B1-182B-4078-A655-11FDCAD7BE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12" name="Platshållare för text 10">
            <a:extLst>
              <a:ext uri="{FF2B5EF4-FFF2-40B4-BE49-F238E27FC236}">
                <a16:creationId xmlns:a16="http://schemas.microsoft.com/office/drawing/2014/main" id="{A8881C00-8B57-4A24-99DC-27F5070F6661}"/>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457107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Utfallande bild - vit logga">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03F0252-6F7A-41F6-932A-2ABA40F0BDA0}"/>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511473DD-8586-45C2-81AF-CC1245C543BD}"/>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71027AC-FA49-4616-8B9D-A5A6AC576A9C}"/>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bild 6">
            <a:extLst>
              <a:ext uri="{FF2B5EF4-FFF2-40B4-BE49-F238E27FC236}">
                <a16:creationId xmlns:a16="http://schemas.microsoft.com/office/drawing/2014/main" id="{845BF8B0-27B3-4FA2-8988-01F8DFEC72C1}"/>
              </a:ext>
            </a:extLst>
          </p:cNvPr>
          <p:cNvSpPr>
            <a:spLocks noGrp="1"/>
          </p:cNvSpPr>
          <p:nvPr>
            <p:ph type="pic" sz="quarter" idx="13"/>
          </p:nvPr>
        </p:nvSpPr>
        <p:spPr>
          <a:xfrm>
            <a:off x="0" y="0"/>
            <a:ext cx="12192000" cy="6858000"/>
          </a:xfrm>
        </p:spPr>
        <p:txBody>
          <a:bodyPr/>
          <a:lstStyle/>
          <a:p>
            <a:endParaRPr lang="en-GB"/>
          </a:p>
        </p:txBody>
      </p:sp>
      <p:sp>
        <p:nvSpPr>
          <p:cNvPr id="8" name="Platshållare för bild 10">
            <a:extLst>
              <a:ext uri="{FF2B5EF4-FFF2-40B4-BE49-F238E27FC236}">
                <a16:creationId xmlns:a16="http://schemas.microsoft.com/office/drawing/2014/main" id="{59277E7C-C3DD-4BC0-B95A-ECABF576D53D}"/>
              </a:ext>
            </a:extLst>
          </p:cNvPr>
          <p:cNvSpPr>
            <a:spLocks noGrp="1"/>
          </p:cNvSpPr>
          <p:nvPr>
            <p:ph type="pic" sz="quarter" idx="14"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a:t> </a:t>
            </a:r>
          </a:p>
        </p:txBody>
      </p:sp>
      <p:sp>
        <p:nvSpPr>
          <p:cNvPr id="9" name="Rektangel: rundade hörn 8">
            <a:extLst>
              <a:ext uri="{FF2B5EF4-FFF2-40B4-BE49-F238E27FC236}">
                <a16:creationId xmlns:a16="http://schemas.microsoft.com/office/drawing/2014/main" id="{8C4EFF6E-2525-42AC-AF27-D26AAEC25D67}"/>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loggan. </a:t>
            </a:r>
          </a:p>
          <a:p>
            <a:pPr lvl="0">
              <a:spcAft>
                <a:spcPts val="600"/>
              </a:spcAft>
            </a:pPr>
            <a:r>
              <a:rPr lang="sv-SE">
                <a:solidFill>
                  <a:schemeClr val="bg1"/>
                </a:solidFill>
              </a:rPr>
              <a:t>Tryck på Start/Återställ för att rätta till detta</a:t>
            </a:r>
          </a:p>
        </p:txBody>
      </p:sp>
    </p:spTree>
    <p:extLst>
      <p:ext uri="{BB962C8B-B14F-4D97-AF65-F5344CB8AC3E}">
        <p14:creationId xmlns:p14="http://schemas.microsoft.com/office/powerpoint/2010/main" val="2209620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 textbox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6"/>
            <a:ext cx="2944660" cy="1202866"/>
          </a:xfrm>
          <a:solidFill>
            <a:schemeClr val="accent1"/>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4038600" y="1825626"/>
            <a:ext cx="7315200" cy="1189997"/>
          </a:xfrm>
        </p:spPr>
        <p:txBody>
          <a:bodyPr/>
          <a:lstStyle/>
          <a:p>
            <a:pPr lvl="0"/>
            <a:r>
              <a:rPr lang="sv-SE"/>
              <a:t>Klicka här för att ändra format på bakgrundstexten</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8" name="Platshållare för innehåll 2">
            <a:extLst>
              <a:ext uri="{FF2B5EF4-FFF2-40B4-BE49-F238E27FC236}">
                <a16:creationId xmlns:a16="http://schemas.microsoft.com/office/drawing/2014/main" id="{63DCFB90-2099-4E45-A3FF-36433E1862B5}"/>
              </a:ext>
            </a:extLst>
          </p:cNvPr>
          <p:cNvSpPr>
            <a:spLocks noGrp="1"/>
          </p:cNvSpPr>
          <p:nvPr>
            <p:ph sz="half" idx="13"/>
          </p:nvPr>
        </p:nvSpPr>
        <p:spPr>
          <a:xfrm>
            <a:off x="838200" y="3199780"/>
            <a:ext cx="2944660" cy="1202866"/>
          </a:xfrm>
          <a:solidFill>
            <a:schemeClr val="accent1"/>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9" name="Platshållare för innehåll 3">
            <a:extLst>
              <a:ext uri="{FF2B5EF4-FFF2-40B4-BE49-F238E27FC236}">
                <a16:creationId xmlns:a16="http://schemas.microsoft.com/office/drawing/2014/main" id="{BFB4AC46-A5E0-4B65-ADA2-84709A1936A5}"/>
              </a:ext>
            </a:extLst>
          </p:cNvPr>
          <p:cNvSpPr>
            <a:spLocks noGrp="1"/>
          </p:cNvSpPr>
          <p:nvPr>
            <p:ph sz="half" idx="14"/>
          </p:nvPr>
        </p:nvSpPr>
        <p:spPr>
          <a:xfrm>
            <a:off x="4038600" y="3199780"/>
            <a:ext cx="7315200" cy="1237306"/>
          </a:xfrm>
        </p:spPr>
        <p:txBody>
          <a:bodyPr/>
          <a:lstStyle/>
          <a:p>
            <a:pPr lvl="0"/>
            <a:r>
              <a:rPr lang="sv-SE"/>
              <a:t>Klicka här för att ändra format på bakgrundstexten</a:t>
            </a:r>
          </a:p>
          <a:p>
            <a:pPr lvl="1"/>
            <a:r>
              <a:rPr lang="sv-SE"/>
              <a:t>Nivå två</a:t>
            </a:r>
          </a:p>
          <a:p>
            <a:pPr lvl="2"/>
            <a:r>
              <a:rPr lang="sv-SE"/>
              <a:t>Nivå tre</a:t>
            </a:r>
          </a:p>
        </p:txBody>
      </p:sp>
      <p:sp>
        <p:nvSpPr>
          <p:cNvPr id="10" name="Platshållare för innehåll 2">
            <a:extLst>
              <a:ext uri="{FF2B5EF4-FFF2-40B4-BE49-F238E27FC236}">
                <a16:creationId xmlns:a16="http://schemas.microsoft.com/office/drawing/2014/main" id="{0484F44F-6965-44F8-BDD5-1D42F5166A8A}"/>
              </a:ext>
            </a:extLst>
          </p:cNvPr>
          <p:cNvSpPr>
            <a:spLocks noGrp="1"/>
          </p:cNvSpPr>
          <p:nvPr>
            <p:ph sz="half" idx="15"/>
          </p:nvPr>
        </p:nvSpPr>
        <p:spPr>
          <a:xfrm>
            <a:off x="838200" y="4573935"/>
            <a:ext cx="2944660" cy="1202866"/>
          </a:xfrm>
          <a:solidFill>
            <a:schemeClr val="accent1"/>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8600C9DA-D5E7-4933-B9D6-4F5696F13370}"/>
              </a:ext>
            </a:extLst>
          </p:cNvPr>
          <p:cNvSpPr>
            <a:spLocks noGrp="1"/>
          </p:cNvSpPr>
          <p:nvPr>
            <p:ph sz="half" idx="16"/>
          </p:nvPr>
        </p:nvSpPr>
        <p:spPr>
          <a:xfrm>
            <a:off x="4038600" y="4573935"/>
            <a:ext cx="7315200" cy="1237306"/>
          </a:xfrm>
        </p:spPr>
        <p:txBody>
          <a:body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15607869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Utfallande bild - blå logga">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03F0252-6F7A-41F6-932A-2ABA40F0BDA0}"/>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511473DD-8586-45C2-81AF-CC1245C543BD}"/>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71027AC-FA49-4616-8B9D-A5A6AC576A9C}"/>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bild 6">
            <a:extLst>
              <a:ext uri="{FF2B5EF4-FFF2-40B4-BE49-F238E27FC236}">
                <a16:creationId xmlns:a16="http://schemas.microsoft.com/office/drawing/2014/main" id="{845BF8B0-27B3-4FA2-8988-01F8DFEC72C1}"/>
              </a:ext>
            </a:extLst>
          </p:cNvPr>
          <p:cNvSpPr>
            <a:spLocks noGrp="1"/>
          </p:cNvSpPr>
          <p:nvPr>
            <p:ph type="pic" sz="quarter" idx="13"/>
          </p:nvPr>
        </p:nvSpPr>
        <p:spPr>
          <a:xfrm>
            <a:off x="0" y="0"/>
            <a:ext cx="12192000" cy="6858000"/>
          </a:xfrm>
        </p:spPr>
        <p:txBody>
          <a:bodyPr/>
          <a:lstStyle/>
          <a:p>
            <a:endParaRPr lang="en-GB"/>
          </a:p>
        </p:txBody>
      </p:sp>
      <p:sp>
        <p:nvSpPr>
          <p:cNvPr id="8" name="Platshållare för bild 10">
            <a:extLst>
              <a:ext uri="{FF2B5EF4-FFF2-40B4-BE49-F238E27FC236}">
                <a16:creationId xmlns:a16="http://schemas.microsoft.com/office/drawing/2014/main" id="{59277E7C-C3DD-4BC0-B95A-ECABF576D53D}"/>
              </a:ext>
            </a:extLst>
          </p:cNvPr>
          <p:cNvSpPr>
            <a:spLocks noGrp="1"/>
          </p:cNvSpPr>
          <p:nvPr>
            <p:ph type="pic" sz="quarter" idx="14" hasCustomPrompt="1"/>
          </p:nvPr>
        </p:nvSpPr>
        <p:spPr>
          <a:xfrm>
            <a:off x="10693400" y="5961063"/>
            <a:ext cx="1055688" cy="6826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GB"/>
              <a:t> </a:t>
            </a:r>
          </a:p>
        </p:txBody>
      </p:sp>
      <p:sp>
        <p:nvSpPr>
          <p:cNvPr id="9" name="Rektangel: rundade hörn 8">
            <a:extLst>
              <a:ext uri="{FF2B5EF4-FFF2-40B4-BE49-F238E27FC236}">
                <a16:creationId xmlns:a16="http://schemas.microsoft.com/office/drawing/2014/main" id="{730C5BC1-BC93-4CC9-BDC9-D55B21E3D245}"/>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loggan. </a:t>
            </a:r>
          </a:p>
          <a:p>
            <a:pPr lvl="0">
              <a:spcAft>
                <a:spcPts val="600"/>
              </a:spcAft>
            </a:pPr>
            <a:r>
              <a:rPr lang="sv-SE">
                <a:solidFill>
                  <a:schemeClr val="bg1"/>
                </a:solidFill>
              </a:rPr>
              <a:t>Tryck på Start/Återställ för att rätta till detta</a:t>
            </a:r>
          </a:p>
        </p:txBody>
      </p:sp>
    </p:spTree>
    <p:extLst>
      <p:ext uri="{BB962C8B-B14F-4D97-AF65-F5344CB8AC3E}">
        <p14:creationId xmlns:p14="http://schemas.microsoft.com/office/powerpoint/2010/main" val="21373713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örsta sidan egen bild vit logg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0DD3BCDB-96D3-4083-8A3F-F545079B5F0D}"/>
              </a:ext>
            </a:extLst>
          </p:cNvPr>
          <p:cNvSpPr>
            <a:spLocks noGrp="1"/>
          </p:cNvSpPr>
          <p:nvPr>
            <p:ph type="pic" sz="quarter" idx="10" hasCustomPrompt="1"/>
          </p:nvPr>
        </p:nvSpPr>
        <p:spPr>
          <a:xfrm>
            <a:off x="0" y="0"/>
            <a:ext cx="12192000" cy="6858000"/>
          </a:xfrm>
        </p:spPr>
        <p:txBody>
          <a:bodyPr/>
          <a:lstStyle>
            <a:lvl1pPr marL="0" indent="0">
              <a:buFontTx/>
              <a:buNone/>
              <a:defRPr/>
            </a:lvl1pPr>
          </a:lstStyle>
          <a:p>
            <a:r>
              <a:rPr lang="en-GB" err="1"/>
              <a:t>Klicka</a:t>
            </a:r>
            <a:r>
              <a:rPr lang="en-GB"/>
              <a:t> </a:t>
            </a:r>
            <a:r>
              <a:rPr lang="en-GB" err="1"/>
              <a:t>här</a:t>
            </a:r>
            <a:r>
              <a:rPr lang="en-GB"/>
              <a:t>, </a:t>
            </a:r>
            <a:r>
              <a:rPr lang="en-GB" err="1"/>
              <a:t>gå</a:t>
            </a:r>
            <a:r>
              <a:rPr lang="en-GB"/>
              <a:t> in under </a:t>
            </a:r>
            <a:r>
              <a:rPr lang="en-GB" err="1"/>
              <a:t>Infoga</a:t>
            </a:r>
            <a:r>
              <a:rPr lang="en-GB"/>
              <a:t>, </a:t>
            </a:r>
            <a:r>
              <a:rPr lang="en-GB" err="1"/>
              <a:t>Bilder</a:t>
            </a:r>
            <a:r>
              <a:rPr lang="en-GB"/>
              <a:t> </a:t>
            </a:r>
            <a:r>
              <a:rPr lang="en-GB" err="1"/>
              <a:t>och</a:t>
            </a:r>
            <a:r>
              <a:rPr lang="en-GB"/>
              <a:t> </a:t>
            </a:r>
            <a:r>
              <a:rPr lang="en-GB" err="1"/>
              <a:t>välj</a:t>
            </a:r>
            <a:r>
              <a:rPr lang="en-GB"/>
              <a:t> </a:t>
            </a:r>
            <a:r>
              <a:rPr lang="en-GB" err="1"/>
              <a:t>önskad</a:t>
            </a:r>
            <a:r>
              <a:rPr lang="en-GB"/>
              <a:t> </a:t>
            </a:r>
            <a:r>
              <a:rPr lang="en-GB" err="1"/>
              <a:t>bild</a:t>
            </a:r>
            <a:r>
              <a:rPr lang="en-GB"/>
              <a:t> </a:t>
            </a:r>
          </a:p>
        </p:txBody>
      </p:sp>
      <p:sp>
        <p:nvSpPr>
          <p:cNvPr id="4" name="Rubrik 1">
            <a:extLst>
              <a:ext uri="{FF2B5EF4-FFF2-40B4-BE49-F238E27FC236}">
                <a16:creationId xmlns:a16="http://schemas.microsoft.com/office/drawing/2014/main" id="{9A78C544-F792-4924-A752-73F7CF26BF27}"/>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
        <p:nvSpPr>
          <p:cNvPr id="6" name="Platshållare för text 5">
            <a:extLst>
              <a:ext uri="{FF2B5EF4-FFF2-40B4-BE49-F238E27FC236}">
                <a16:creationId xmlns:a16="http://schemas.microsoft.com/office/drawing/2014/main" id="{DB372320-6E42-4D46-BDA2-F4D912521A84}"/>
              </a:ext>
            </a:extLst>
          </p:cNvPr>
          <p:cNvSpPr>
            <a:spLocks noGrp="1"/>
          </p:cNvSpPr>
          <p:nvPr>
            <p:ph type="body" sz="quarter" idx="12"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Namnesson</a:t>
            </a:r>
            <a:br>
              <a:rPr lang="sv-SE"/>
            </a:br>
            <a:r>
              <a:rPr lang="sv-SE"/>
              <a:t>Titel</a:t>
            </a:r>
          </a:p>
          <a:p>
            <a:pPr lvl="0"/>
            <a:r>
              <a:rPr lang="sv-SE"/>
              <a:t>Datum</a:t>
            </a:r>
          </a:p>
        </p:txBody>
      </p:sp>
      <p:sp>
        <p:nvSpPr>
          <p:cNvPr id="8" name="Platshållare för bild 10">
            <a:extLst>
              <a:ext uri="{FF2B5EF4-FFF2-40B4-BE49-F238E27FC236}">
                <a16:creationId xmlns:a16="http://schemas.microsoft.com/office/drawing/2014/main" id="{470E8E88-3F9E-4AC5-B857-482E7D843EA1}"/>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a:t> </a:t>
            </a:r>
          </a:p>
        </p:txBody>
      </p:sp>
      <p:sp>
        <p:nvSpPr>
          <p:cNvPr id="7" name="Rektangel: rundade hörn 6">
            <a:extLst>
              <a:ext uri="{FF2B5EF4-FFF2-40B4-BE49-F238E27FC236}">
                <a16:creationId xmlns:a16="http://schemas.microsoft.com/office/drawing/2014/main" id="{72D781E3-12C9-4F82-B8EC-9B8C37ACB4D8}"/>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texten. </a:t>
            </a:r>
          </a:p>
          <a:p>
            <a:pPr lvl="0">
              <a:spcAft>
                <a:spcPts val="600"/>
              </a:spcAft>
            </a:pPr>
            <a:r>
              <a:rPr lang="sv-SE">
                <a:solidFill>
                  <a:schemeClr val="bg1"/>
                </a:solidFill>
              </a:rPr>
              <a:t>Tryck på Start/Återställ för att rätta till detta</a:t>
            </a:r>
          </a:p>
        </p:txBody>
      </p:sp>
    </p:spTree>
    <p:extLst>
      <p:ext uri="{BB962C8B-B14F-4D97-AF65-F5344CB8AC3E}">
        <p14:creationId xmlns:p14="http://schemas.microsoft.com/office/powerpoint/2010/main" val="19038237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örsta sidan egen bild blå logg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0DD3BCDB-96D3-4083-8A3F-F545079B5F0D}"/>
              </a:ext>
            </a:extLst>
          </p:cNvPr>
          <p:cNvSpPr>
            <a:spLocks noGrp="1"/>
          </p:cNvSpPr>
          <p:nvPr>
            <p:ph type="pic" sz="quarter" idx="10" hasCustomPrompt="1"/>
          </p:nvPr>
        </p:nvSpPr>
        <p:spPr>
          <a:xfrm>
            <a:off x="0" y="0"/>
            <a:ext cx="12192000" cy="6858000"/>
          </a:xfrm>
        </p:spPr>
        <p:txBody>
          <a:bodyPr/>
          <a:lstStyle>
            <a:lvl1pPr marL="0" indent="0">
              <a:buFontTx/>
              <a:buNone/>
              <a:defRPr/>
            </a:lvl1pPr>
          </a:lstStyle>
          <a:p>
            <a:r>
              <a:rPr lang="en-GB" err="1"/>
              <a:t>Klicka</a:t>
            </a:r>
            <a:r>
              <a:rPr lang="en-GB"/>
              <a:t> </a:t>
            </a:r>
            <a:r>
              <a:rPr lang="en-GB" err="1"/>
              <a:t>här</a:t>
            </a:r>
            <a:r>
              <a:rPr lang="en-GB"/>
              <a:t>, </a:t>
            </a:r>
            <a:r>
              <a:rPr lang="en-GB" err="1"/>
              <a:t>gå</a:t>
            </a:r>
            <a:r>
              <a:rPr lang="en-GB"/>
              <a:t> in under </a:t>
            </a:r>
            <a:r>
              <a:rPr lang="en-GB" err="1"/>
              <a:t>Infoga</a:t>
            </a:r>
            <a:r>
              <a:rPr lang="en-GB"/>
              <a:t>, </a:t>
            </a:r>
            <a:r>
              <a:rPr lang="en-GB" err="1"/>
              <a:t>Bilder</a:t>
            </a:r>
            <a:r>
              <a:rPr lang="en-GB"/>
              <a:t> </a:t>
            </a:r>
            <a:r>
              <a:rPr lang="en-GB" err="1"/>
              <a:t>och</a:t>
            </a:r>
            <a:r>
              <a:rPr lang="en-GB"/>
              <a:t> </a:t>
            </a:r>
            <a:r>
              <a:rPr lang="en-GB" err="1"/>
              <a:t>välj</a:t>
            </a:r>
            <a:r>
              <a:rPr lang="en-GB"/>
              <a:t> </a:t>
            </a:r>
            <a:r>
              <a:rPr lang="en-GB" err="1"/>
              <a:t>önskad</a:t>
            </a:r>
            <a:r>
              <a:rPr lang="en-GB"/>
              <a:t> </a:t>
            </a:r>
            <a:r>
              <a:rPr lang="en-GB" err="1"/>
              <a:t>bild</a:t>
            </a:r>
            <a:r>
              <a:rPr lang="en-GB"/>
              <a:t> </a:t>
            </a:r>
          </a:p>
        </p:txBody>
      </p:sp>
      <p:sp>
        <p:nvSpPr>
          <p:cNvPr id="4" name="Rubrik 1">
            <a:extLst>
              <a:ext uri="{FF2B5EF4-FFF2-40B4-BE49-F238E27FC236}">
                <a16:creationId xmlns:a16="http://schemas.microsoft.com/office/drawing/2014/main" id="{9A78C544-F792-4924-A752-73F7CF26BF27}"/>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
        <p:nvSpPr>
          <p:cNvPr id="6" name="Platshållare för text 5">
            <a:extLst>
              <a:ext uri="{FF2B5EF4-FFF2-40B4-BE49-F238E27FC236}">
                <a16:creationId xmlns:a16="http://schemas.microsoft.com/office/drawing/2014/main" id="{DB372320-6E42-4D46-BDA2-F4D912521A84}"/>
              </a:ext>
            </a:extLst>
          </p:cNvPr>
          <p:cNvSpPr>
            <a:spLocks noGrp="1"/>
          </p:cNvSpPr>
          <p:nvPr>
            <p:ph type="body" sz="quarter" idx="12"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Namnesson</a:t>
            </a:r>
            <a:br>
              <a:rPr lang="sv-SE"/>
            </a:br>
            <a:r>
              <a:rPr lang="sv-SE"/>
              <a:t>Titel</a:t>
            </a:r>
          </a:p>
          <a:p>
            <a:pPr lvl="0"/>
            <a:r>
              <a:rPr lang="sv-SE"/>
              <a:t>Datum</a:t>
            </a:r>
          </a:p>
        </p:txBody>
      </p:sp>
      <p:sp>
        <p:nvSpPr>
          <p:cNvPr id="7" name="Platshållare för bild 10">
            <a:extLst>
              <a:ext uri="{FF2B5EF4-FFF2-40B4-BE49-F238E27FC236}">
                <a16:creationId xmlns:a16="http://schemas.microsoft.com/office/drawing/2014/main" id="{2BA66C1B-5994-4ACD-AD12-24E33C487B1B}"/>
              </a:ext>
            </a:extLst>
          </p:cNvPr>
          <p:cNvSpPr>
            <a:spLocks noGrp="1"/>
          </p:cNvSpPr>
          <p:nvPr>
            <p:ph type="pic" sz="quarter" idx="14" hasCustomPrompt="1"/>
          </p:nvPr>
        </p:nvSpPr>
        <p:spPr>
          <a:xfrm>
            <a:off x="10693400" y="5961063"/>
            <a:ext cx="1055688" cy="6826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GB"/>
              <a:t> </a:t>
            </a:r>
          </a:p>
        </p:txBody>
      </p:sp>
      <p:sp>
        <p:nvSpPr>
          <p:cNvPr id="8" name="Rektangel: rundade hörn 7">
            <a:extLst>
              <a:ext uri="{FF2B5EF4-FFF2-40B4-BE49-F238E27FC236}">
                <a16:creationId xmlns:a16="http://schemas.microsoft.com/office/drawing/2014/main" id="{B3626ED7-6321-478E-8947-0F3935869315}"/>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texten. </a:t>
            </a:r>
          </a:p>
          <a:p>
            <a:pPr lvl="0">
              <a:spcAft>
                <a:spcPts val="600"/>
              </a:spcAft>
            </a:pPr>
            <a:r>
              <a:rPr lang="sv-SE">
                <a:solidFill>
                  <a:schemeClr val="bg1"/>
                </a:solidFill>
              </a:rPr>
              <a:t>Tryck på Start/Återställ för att rätta till detta</a:t>
            </a:r>
          </a:p>
        </p:txBody>
      </p:sp>
    </p:spTree>
    <p:extLst>
      <p:ext uri="{BB962C8B-B14F-4D97-AF65-F5344CB8AC3E}">
        <p14:creationId xmlns:p14="http://schemas.microsoft.com/office/powerpoint/2010/main" val="19725779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d med text i figur - vit logga">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742697A9-0313-4116-882D-2F00B124CA3B}"/>
              </a:ext>
            </a:extLst>
          </p:cNvPr>
          <p:cNvSpPr>
            <a:spLocks noGrp="1"/>
          </p:cNvSpPr>
          <p:nvPr>
            <p:ph type="pic" sz="quarter" idx="14"/>
          </p:nvPr>
        </p:nvSpPr>
        <p:spPr>
          <a:xfrm>
            <a:off x="0" y="0"/>
            <a:ext cx="12192000" cy="6858000"/>
          </a:xfrm>
        </p:spPr>
        <p:txBody>
          <a:bodyPr/>
          <a:lstStyle/>
          <a:p>
            <a:endParaRPr lang="en-GB"/>
          </a:p>
        </p:txBody>
      </p:sp>
      <p:sp>
        <p:nvSpPr>
          <p:cNvPr id="7" name="Platshållare för text 6">
            <a:extLst>
              <a:ext uri="{FF2B5EF4-FFF2-40B4-BE49-F238E27FC236}">
                <a16:creationId xmlns:a16="http://schemas.microsoft.com/office/drawing/2014/main" id="{6E619D89-D876-4F51-B1D6-671905F9E82A}"/>
              </a:ext>
            </a:extLst>
          </p:cNvPr>
          <p:cNvSpPr>
            <a:spLocks noGrp="1"/>
          </p:cNvSpPr>
          <p:nvPr>
            <p:ph type="body" sz="quarter" idx="13"/>
          </p:nvPr>
        </p:nvSpPr>
        <p:spPr>
          <a:xfrm>
            <a:off x="1248907" y="1447800"/>
            <a:ext cx="4464050" cy="3867150"/>
          </a:xfrm>
          <a:prstGeom prst="hexagon">
            <a:avLst/>
          </a:prstGeom>
          <a:solidFill>
            <a:srgbClr val="FFFFFF">
              <a:alpha val="80000"/>
            </a:srgbClr>
          </a:solidFill>
        </p:spPr>
        <p:txBody>
          <a:bodyPr anchor="ctr"/>
          <a:lstStyle>
            <a:lvl1pPr marL="0" indent="0" algn="ctr">
              <a:buNone/>
              <a:defRPr/>
            </a:lvl1pPr>
            <a:lvl2pPr marL="271462" indent="0">
              <a:buNone/>
              <a:defRPr/>
            </a:lvl2pPr>
          </a:lstStyle>
          <a:p>
            <a:pPr lvl="0"/>
            <a:r>
              <a:rPr lang="sv-SE"/>
              <a:t>Redigera format för bakgrundstext</a:t>
            </a:r>
          </a:p>
        </p:txBody>
      </p:sp>
      <p:sp>
        <p:nvSpPr>
          <p:cNvPr id="12" name="Platshållare för bild 10">
            <a:extLst>
              <a:ext uri="{FF2B5EF4-FFF2-40B4-BE49-F238E27FC236}">
                <a16:creationId xmlns:a16="http://schemas.microsoft.com/office/drawing/2014/main" id="{3D148F17-13AF-4C40-9087-DA7F3B070FBA}"/>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a:t> </a:t>
            </a:r>
          </a:p>
        </p:txBody>
      </p:sp>
      <p:sp>
        <p:nvSpPr>
          <p:cNvPr id="5" name="Rektangel: rundade hörn 4">
            <a:extLst>
              <a:ext uri="{FF2B5EF4-FFF2-40B4-BE49-F238E27FC236}">
                <a16:creationId xmlns:a16="http://schemas.microsoft.com/office/drawing/2014/main" id="{D5678BBE-7A67-4AEE-B763-A65DD01737AA}"/>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texten. </a:t>
            </a:r>
          </a:p>
          <a:p>
            <a:pPr lvl="0">
              <a:spcAft>
                <a:spcPts val="600"/>
              </a:spcAft>
            </a:pPr>
            <a:r>
              <a:rPr lang="sv-SE">
                <a:solidFill>
                  <a:schemeClr val="bg1"/>
                </a:solidFill>
              </a:rPr>
              <a:t>Tryck på Start/Återställ för att rätta till detta</a:t>
            </a:r>
          </a:p>
        </p:txBody>
      </p:sp>
    </p:spTree>
    <p:extLst>
      <p:ext uri="{BB962C8B-B14F-4D97-AF65-F5344CB8AC3E}">
        <p14:creationId xmlns:p14="http://schemas.microsoft.com/office/powerpoint/2010/main" val="23891603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d med text i figur - blå logga">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742697A9-0313-4116-882D-2F00B124CA3B}"/>
              </a:ext>
            </a:extLst>
          </p:cNvPr>
          <p:cNvSpPr>
            <a:spLocks noGrp="1"/>
          </p:cNvSpPr>
          <p:nvPr>
            <p:ph type="pic" sz="quarter" idx="14"/>
          </p:nvPr>
        </p:nvSpPr>
        <p:spPr>
          <a:xfrm>
            <a:off x="0" y="0"/>
            <a:ext cx="12192000" cy="6858000"/>
          </a:xfrm>
        </p:spPr>
        <p:txBody>
          <a:bodyPr/>
          <a:lstStyle/>
          <a:p>
            <a:endParaRPr lang="en-GB"/>
          </a:p>
        </p:txBody>
      </p:sp>
      <p:sp>
        <p:nvSpPr>
          <p:cNvPr id="7" name="Platshållare för text 6">
            <a:extLst>
              <a:ext uri="{FF2B5EF4-FFF2-40B4-BE49-F238E27FC236}">
                <a16:creationId xmlns:a16="http://schemas.microsoft.com/office/drawing/2014/main" id="{6E619D89-D876-4F51-B1D6-671905F9E82A}"/>
              </a:ext>
            </a:extLst>
          </p:cNvPr>
          <p:cNvSpPr>
            <a:spLocks noGrp="1"/>
          </p:cNvSpPr>
          <p:nvPr>
            <p:ph type="body" sz="quarter" idx="13"/>
          </p:nvPr>
        </p:nvSpPr>
        <p:spPr>
          <a:xfrm>
            <a:off x="1248907" y="1447800"/>
            <a:ext cx="4464050" cy="3867150"/>
          </a:xfrm>
          <a:prstGeom prst="hexagon">
            <a:avLst/>
          </a:prstGeom>
          <a:solidFill>
            <a:srgbClr val="FFFFFF">
              <a:alpha val="80000"/>
            </a:srgbClr>
          </a:solidFill>
        </p:spPr>
        <p:txBody>
          <a:bodyPr anchor="ctr"/>
          <a:lstStyle>
            <a:lvl1pPr marL="0" indent="0" algn="ctr">
              <a:buNone/>
              <a:defRPr/>
            </a:lvl1pPr>
            <a:lvl2pPr marL="271462" indent="0">
              <a:buNone/>
              <a:defRPr/>
            </a:lvl2pPr>
          </a:lstStyle>
          <a:p>
            <a:pPr lvl="0"/>
            <a:r>
              <a:rPr lang="sv-SE"/>
              <a:t>Redigera format för bakgrundstext</a:t>
            </a:r>
          </a:p>
        </p:txBody>
      </p:sp>
      <p:sp>
        <p:nvSpPr>
          <p:cNvPr id="5" name="Rektangel: rundade hörn 4">
            <a:extLst>
              <a:ext uri="{FF2B5EF4-FFF2-40B4-BE49-F238E27FC236}">
                <a16:creationId xmlns:a16="http://schemas.microsoft.com/office/drawing/2014/main" id="{D5678BBE-7A67-4AEE-B763-A65DD01737AA}"/>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texten. </a:t>
            </a:r>
          </a:p>
          <a:p>
            <a:pPr lvl="0">
              <a:spcAft>
                <a:spcPts val="600"/>
              </a:spcAft>
            </a:pPr>
            <a:r>
              <a:rPr lang="sv-SE">
                <a:solidFill>
                  <a:schemeClr val="bg1"/>
                </a:solidFill>
              </a:rPr>
              <a:t>Tryck på Start/Återställ för att rätta till detta</a:t>
            </a:r>
          </a:p>
        </p:txBody>
      </p:sp>
      <p:sp>
        <p:nvSpPr>
          <p:cNvPr id="6" name="Platshållare för bild 10">
            <a:extLst>
              <a:ext uri="{FF2B5EF4-FFF2-40B4-BE49-F238E27FC236}">
                <a16:creationId xmlns:a16="http://schemas.microsoft.com/office/drawing/2014/main" id="{CD566EE3-75D9-4E00-9E54-09F600894F5B}"/>
              </a:ext>
            </a:extLst>
          </p:cNvPr>
          <p:cNvSpPr>
            <a:spLocks noGrp="1"/>
          </p:cNvSpPr>
          <p:nvPr>
            <p:ph type="pic" sz="quarter" idx="15" hasCustomPrompt="1"/>
          </p:nvPr>
        </p:nvSpPr>
        <p:spPr>
          <a:xfrm>
            <a:off x="10693400" y="5961063"/>
            <a:ext cx="1055688" cy="6826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GB"/>
              <a:t> </a:t>
            </a:r>
          </a:p>
        </p:txBody>
      </p:sp>
    </p:spTree>
    <p:extLst>
      <p:ext uri="{BB962C8B-B14F-4D97-AF65-F5344CB8AC3E}">
        <p14:creationId xmlns:p14="http://schemas.microsoft.com/office/powerpoint/2010/main" val="39427545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re fält 1">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6096000" y="0"/>
            <a:ext cx="6096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6096000" y="3429000"/>
            <a:ext cx="6096000"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0" y="0"/>
            <a:ext cx="6096000" cy="6858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13" name="Bildobjekt 12">
            <a:extLst>
              <a:ext uri="{FF2B5EF4-FFF2-40B4-BE49-F238E27FC236}">
                <a16:creationId xmlns:a16="http://schemas.microsoft.com/office/drawing/2014/main" id="{06F418A7-6BF2-42AF-9489-F08EBD3AE5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37267832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e fält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6096000" y="0"/>
            <a:ext cx="6096000" cy="6858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0" y="3429000"/>
            <a:ext cx="6096000"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0" y="0"/>
            <a:ext cx="6096000"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9" name="Bildobjekt 8">
            <a:extLst>
              <a:ext uri="{FF2B5EF4-FFF2-40B4-BE49-F238E27FC236}">
                <a16:creationId xmlns:a16="http://schemas.microsoft.com/office/drawing/2014/main" id="{023358FC-B3BC-4DF1-8DBF-6E0CE8A7C2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16005740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yra fält 1">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0" y="0"/>
            <a:ext cx="6096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ktangel 8">
            <a:extLst>
              <a:ext uri="{FF2B5EF4-FFF2-40B4-BE49-F238E27FC236}">
                <a16:creationId xmlns:a16="http://schemas.microsoft.com/office/drawing/2014/main" id="{8869E00A-44DE-458C-A5AB-003B511C5DA4}"/>
              </a:ext>
            </a:extLst>
          </p:cNvPr>
          <p:cNvSpPr/>
          <p:nvPr userDrawn="1"/>
        </p:nvSpPr>
        <p:spPr>
          <a:xfrm>
            <a:off x="0" y="3429000"/>
            <a:ext cx="6096000"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6096000" y="3429000"/>
            <a:ext cx="6096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6096000" y="0"/>
            <a:ext cx="6096000"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10" name="Bildobjekt 9">
            <a:extLst>
              <a:ext uri="{FF2B5EF4-FFF2-40B4-BE49-F238E27FC236}">
                <a16:creationId xmlns:a16="http://schemas.microsoft.com/office/drawing/2014/main" id="{80E0DD7C-63F4-4A96-9728-26D858125C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4406056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yra fält 2">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F041DA1A-C1EC-4B7A-8CEB-C7C3766F14FD}"/>
              </a:ext>
            </a:extLst>
          </p:cNvPr>
          <p:cNvGrpSpPr/>
          <p:nvPr userDrawn="1"/>
        </p:nvGrpSpPr>
        <p:grpSpPr>
          <a:xfrm>
            <a:off x="0" y="3429000"/>
            <a:ext cx="12192000" cy="3429000"/>
            <a:chOff x="0" y="3429000"/>
            <a:chExt cx="11147079" cy="3429000"/>
          </a:xfrm>
        </p:grpSpPr>
        <p:sp>
          <p:nvSpPr>
            <p:cNvPr id="7" name="Rektangel 6">
              <a:extLst>
                <a:ext uri="{FF2B5EF4-FFF2-40B4-BE49-F238E27FC236}">
                  <a16:creationId xmlns:a16="http://schemas.microsoft.com/office/drawing/2014/main" id="{F8C60DCD-261B-490D-B3A4-701A00466BCF}"/>
                </a:ext>
              </a:extLst>
            </p:cNvPr>
            <p:cNvSpPr/>
            <p:nvPr userDrawn="1"/>
          </p:nvSpPr>
          <p:spPr>
            <a:xfrm>
              <a:off x="0" y="3429000"/>
              <a:ext cx="3715693"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7431386" y="3429000"/>
              <a:ext cx="3715693"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3715693" y="3429000"/>
              <a:ext cx="3715693"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9" name="Rektangel 8">
            <a:extLst>
              <a:ext uri="{FF2B5EF4-FFF2-40B4-BE49-F238E27FC236}">
                <a16:creationId xmlns:a16="http://schemas.microsoft.com/office/drawing/2014/main" id="{8869E00A-44DE-458C-A5AB-003B511C5DA4}"/>
              </a:ext>
            </a:extLst>
          </p:cNvPr>
          <p:cNvSpPr/>
          <p:nvPr userDrawn="1"/>
        </p:nvSpPr>
        <p:spPr>
          <a:xfrm>
            <a:off x="0" y="0"/>
            <a:ext cx="12192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Bildobjekt 9">
            <a:extLst>
              <a:ext uri="{FF2B5EF4-FFF2-40B4-BE49-F238E27FC236}">
                <a16:creationId xmlns:a16="http://schemas.microsoft.com/office/drawing/2014/main" id="{6D1A5460-A635-4EB6-8F12-2D7CD0A5ED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19161613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eport slide ljus">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lvl1pPr>
            <a:lvl2pPr>
              <a:defRPr sz="1400"/>
            </a:lvl2pPr>
            <a:lvl3pPr>
              <a:defRPr sz="14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10">
            <a:extLst>
              <a:ext uri="{FF2B5EF4-FFF2-40B4-BE49-F238E27FC236}">
                <a16:creationId xmlns:a16="http://schemas.microsoft.com/office/drawing/2014/main" id="{199265A6-E441-4438-BBAD-F915E85A7118}"/>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lvl1pPr>
          </a:lstStyle>
          <a:p>
            <a:pPr lvl="0"/>
            <a:r>
              <a:rPr lang="sv-SE"/>
              <a:t>Klicka här för att ändra format på bakgrundstexten</a:t>
            </a:r>
          </a:p>
        </p:txBody>
      </p:sp>
    </p:spTree>
    <p:extLst>
      <p:ext uri="{BB962C8B-B14F-4D97-AF65-F5344CB8AC3E}">
        <p14:creationId xmlns:p14="http://schemas.microsoft.com/office/powerpoint/2010/main" val="230184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2">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61968547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Report slide mörk">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67D922B1-182B-4078-A655-11FDCAD7BE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12" name="Platshållare för text 10">
            <a:extLst>
              <a:ext uri="{FF2B5EF4-FFF2-40B4-BE49-F238E27FC236}">
                <a16:creationId xmlns:a16="http://schemas.microsoft.com/office/drawing/2014/main" id="{A8881C00-8B57-4A24-99DC-27F5070F6661}"/>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4571078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ild med text i figur - vit logga">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742697A9-0313-4116-882D-2F00B124CA3B}"/>
              </a:ext>
            </a:extLst>
          </p:cNvPr>
          <p:cNvSpPr>
            <a:spLocks noGrp="1"/>
          </p:cNvSpPr>
          <p:nvPr>
            <p:ph type="pic" sz="quarter" idx="14"/>
          </p:nvPr>
        </p:nvSpPr>
        <p:spPr>
          <a:xfrm>
            <a:off x="0" y="0"/>
            <a:ext cx="12192000" cy="6858000"/>
          </a:xfrm>
        </p:spPr>
        <p:txBody>
          <a:bodyPr/>
          <a:lstStyle/>
          <a:p>
            <a:endParaRPr lang="en-GB"/>
          </a:p>
        </p:txBody>
      </p:sp>
      <p:sp>
        <p:nvSpPr>
          <p:cNvPr id="7" name="Platshållare för text 6">
            <a:extLst>
              <a:ext uri="{FF2B5EF4-FFF2-40B4-BE49-F238E27FC236}">
                <a16:creationId xmlns:a16="http://schemas.microsoft.com/office/drawing/2014/main" id="{6E619D89-D876-4F51-B1D6-671905F9E82A}"/>
              </a:ext>
            </a:extLst>
          </p:cNvPr>
          <p:cNvSpPr>
            <a:spLocks noGrp="1"/>
          </p:cNvSpPr>
          <p:nvPr>
            <p:ph type="body" sz="quarter" idx="13"/>
          </p:nvPr>
        </p:nvSpPr>
        <p:spPr>
          <a:xfrm>
            <a:off x="1248907" y="1447800"/>
            <a:ext cx="4464050" cy="3867150"/>
          </a:xfrm>
          <a:prstGeom prst="hexagon">
            <a:avLst/>
          </a:prstGeom>
          <a:solidFill>
            <a:srgbClr val="FFFFFF">
              <a:alpha val="80000"/>
            </a:srgbClr>
          </a:solidFill>
        </p:spPr>
        <p:txBody>
          <a:bodyPr anchor="ctr"/>
          <a:lstStyle>
            <a:lvl1pPr marL="0" indent="0" algn="ctr">
              <a:buNone/>
              <a:defRPr/>
            </a:lvl1pPr>
            <a:lvl2pPr marL="271462" indent="0">
              <a:buNone/>
              <a:defRPr/>
            </a:lvl2pPr>
          </a:lstStyle>
          <a:p>
            <a:pPr lvl="0"/>
            <a:r>
              <a:rPr lang="sv-SE"/>
              <a:t>Redigera format för bakgrundstext</a:t>
            </a:r>
          </a:p>
        </p:txBody>
      </p:sp>
      <p:sp>
        <p:nvSpPr>
          <p:cNvPr id="12" name="Platshållare för bild 10">
            <a:extLst>
              <a:ext uri="{FF2B5EF4-FFF2-40B4-BE49-F238E27FC236}">
                <a16:creationId xmlns:a16="http://schemas.microsoft.com/office/drawing/2014/main" id="{3D148F17-13AF-4C40-9087-DA7F3B070FBA}"/>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a:t> </a:t>
            </a:r>
          </a:p>
        </p:txBody>
      </p:sp>
      <p:sp>
        <p:nvSpPr>
          <p:cNvPr id="5" name="Rektangel: rundade hörn 4">
            <a:extLst>
              <a:ext uri="{FF2B5EF4-FFF2-40B4-BE49-F238E27FC236}">
                <a16:creationId xmlns:a16="http://schemas.microsoft.com/office/drawing/2014/main" id="{D5678BBE-7A67-4AEE-B763-A65DD01737AA}"/>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texten. </a:t>
            </a:r>
          </a:p>
          <a:p>
            <a:pPr lvl="0">
              <a:spcAft>
                <a:spcPts val="600"/>
              </a:spcAft>
            </a:pPr>
            <a:r>
              <a:rPr lang="sv-SE">
                <a:solidFill>
                  <a:schemeClr val="bg1"/>
                </a:solidFill>
              </a:rPr>
              <a:t>Tryck på Start/Återställ för att rätta till detta</a:t>
            </a:r>
          </a:p>
        </p:txBody>
      </p:sp>
    </p:spTree>
    <p:extLst>
      <p:ext uri="{BB962C8B-B14F-4D97-AF65-F5344CB8AC3E}">
        <p14:creationId xmlns:p14="http://schemas.microsoft.com/office/powerpoint/2010/main" val="190777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Rubrik och innehåll 3">
    <p:bg>
      <p:bgPr>
        <a:solidFill>
          <a:srgbClr val="9D9C9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7" name="Bildobjekt 6">
            <a:extLst>
              <a:ext uri="{FF2B5EF4-FFF2-40B4-BE49-F238E27FC236}">
                <a16:creationId xmlns:a16="http://schemas.microsoft.com/office/drawing/2014/main" id="{8B3DE43E-CD15-4F72-92CB-15F9868575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40601271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1.emf"/><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oleObject" Target="../embeddings/oleObject4.bin"/><Relationship Id="rId2" Type="http://schemas.openxmlformats.org/officeDocument/2006/relationships/slideLayout" Target="../slideLayouts/slideLayout23.xml"/><Relationship Id="rId16" Type="http://schemas.openxmlformats.org/officeDocument/2006/relationships/tags" Target="../tags/tag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ags" Target="../tags/tag6.xml"/><Relationship Id="rId10" Type="http://schemas.openxmlformats.org/officeDocument/2006/relationships/slideLayout" Target="../slideLayouts/slideLayout31.xml"/><Relationship Id="rId19"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oleObject" Target="../embeddings/oleObject5.bin"/><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ags" Target="../tags/tag9.xml"/><Relationship Id="rId2" Type="http://schemas.openxmlformats.org/officeDocument/2006/relationships/slideLayout" Target="../slideLayouts/slideLayout36.xml"/><Relationship Id="rId16" Type="http://schemas.openxmlformats.org/officeDocument/2006/relationships/tags" Target="../tags/tag8.xml"/><Relationship Id="rId20"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3.xml"/><Relationship Id="rId10" Type="http://schemas.openxmlformats.org/officeDocument/2006/relationships/slideLayout" Target="../slideLayouts/slideLayout44.xml"/><Relationship Id="rId19" Type="http://schemas.openxmlformats.org/officeDocument/2006/relationships/image" Target="../media/image1.emf"/><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oleObject" Target="../embeddings/oleObject7.bin"/><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ags" Target="../tags/tag12.xml"/><Relationship Id="rId2" Type="http://schemas.openxmlformats.org/officeDocument/2006/relationships/slideLayout" Target="../slideLayouts/slideLayout50.xml"/><Relationship Id="rId16" Type="http://schemas.openxmlformats.org/officeDocument/2006/relationships/tags" Target="../tags/tag11.xml"/><Relationship Id="rId20" Type="http://schemas.openxmlformats.org/officeDocument/2006/relationships/image" Target="../media/image2.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4.xml"/><Relationship Id="rId10" Type="http://schemas.openxmlformats.org/officeDocument/2006/relationships/slideLayout" Target="../slideLayouts/slideLayout58.xml"/><Relationship Id="rId19" Type="http://schemas.openxmlformats.org/officeDocument/2006/relationships/image" Target="../media/image1.emf"/><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slideLayout" Target="../slideLayouts/slideLayout65.xml"/><Relationship Id="rId7" Type="http://schemas.openxmlformats.org/officeDocument/2006/relationships/theme" Target="../theme/theme5.xml"/><Relationship Id="rId12" Type="http://schemas.openxmlformats.org/officeDocument/2006/relationships/image" Target="../media/image2.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1.emf"/><Relationship Id="rId5" Type="http://schemas.openxmlformats.org/officeDocument/2006/relationships/slideLayout" Target="../slideLayouts/slideLayout67.xml"/><Relationship Id="rId10" Type="http://schemas.openxmlformats.org/officeDocument/2006/relationships/oleObject" Target="../embeddings/oleObject9.bin"/><Relationship Id="rId4" Type="http://schemas.openxmlformats.org/officeDocument/2006/relationships/slideLayout" Target="../slideLayouts/slideLayout66.xml"/><Relationship Id="rId9" Type="http://schemas.openxmlformats.org/officeDocument/2006/relationships/tags" Target="../tags/tag15.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slideLayout" Target="../slideLayouts/slideLayout71.xml"/><Relationship Id="rId7" Type="http://schemas.openxmlformats.org/officeDocument/2006/relationships/theme" Target="../theme/theme6.xml"/><Relationship Id="rId12" Type="http://schemas.openxmlformats.org/officeDocument/2006/relationships/image" Target="../media/image2.pn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1.emf"/><Relationship Id="rId5" Type="http://schemas.openxmlformats.org/officeDocument/2006/relationships/slideLayout" Target="../slideLayouts/slideLayout73.xml"/><Relationship Id="rId10" Type="http://schemas.openxmlformats.org/officeDocument/2006/relationships/oleObject" Target="../embeddings/oleObject10.bin"/><Relationship Id="rId4" Type="http://schemas.openxmlformats.org/officeDocument/2006/relationships/slideLayout" Target="../slideLayouts/slideLayout72.xml"/><Relationship Id="rId9" Type="http://schemas.openxmlformats.org/officeDocument/2006/relationships/tags" Target="../tags/tag17.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1262A14-C18A-43AD-8174-EA6D5AC8AE8A}"/>
              </a:ext>
            </a:extLst>
          </p:cNvPr>
          <p:cNvGraphicFramePr>
            <a:graphicFrameLocks noChangeAspect="1"/>
          </p:cNvGraphicFramePr>
          <p:nvPr userDrawn="1">
            <p:custDataLst>
              <p:tags r:id="rId23"/>
            </p:custDataLst>
            <p:extLst>
              <p:ext uri="{D42A27DB-BD31-4B8C-83A1-F6EECF244321}">
                <p14:modId xmlns:p14="http://schemas.microsoft.com/office/powerpoint/2010/main" val="26055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98" imgH="499" progId="TCLayout.ActiveDocument.1">
                  <p:embed/>
                </p:oleObj>
              </mc:Choice>
              <mc:Fallback>
                <p:oleObj name="think-cell Slide" r:id="rId25" imgW="498" imgH="499" progId="TCLayout.ActiveDocument.1">
                  <p:embed/>
                  <p:pic>
                    <p:nvPicPr>
                      <p:cNvPr id="8" name="Objekt 7" hidden="1">
                        <a:extLst>
                          <a:ext uri="{FF2B5EF4-FFF2-40B4-BE49-F238E27FC236}">
                            <a16:creationId xmlns:a16="http://schemas.microsoft.com/office/drawing/2014/main" id="{F1262A14-C18A-43AD-8174-EA6D5AC8AE8A}"/>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19D2BCF4-8713-4980-86F1-4C71D0C542E6}"/>
              </a:ext>
            </a:extLst>
          </p:cNvPr>
          <p:cNvSpPr/>
          <p:nvPr userDrawn="1">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a:latin typeface="Arial" panose="020B0604020202020204" pitchFamily="34" charset="0"/>
              <a:ea typeface="+mj-ea"/>
              <a:cs typeface="+mj-cs"/>
              <a:sym typeface="Arial" panose="020B0604020202020204" pitchFamily="34" charset="0"/>
            </a:endParaRPr>
          </a:p>
        </p:txBody>
      </p:sp>
      <p:pic>
        <p:nvPicPr>
          <p:cNvPr id="9" name="Bildobjekt 8">
            <a:extLst>
              <a:ext uri="{FF2B5EF4-FFF2-40B4-BE49-F238E27FC236}">
                <a16:creationId xmlns:a16="http://schemas.microsoft.com/office/drawing/2014/main" id="{F488DB39-C14A-4AB7-AF50-C4F030BB96BF}"/>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1028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9191626" y="6356350"/>
            <a:ext cx="1319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1397355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763" r:id="rId4"/>
    <p:sldLayoutId id="2147483764" r:id="rId5"/>
    <p:sldLayoutId id="2147483654" r:id="rId6"/>
    <p:sldLayoutId id="2147483760" r:id="rId7"/>
    <p:sldLayoutId id="2147483661" r:id="rId8"/>
    <p:sldLayoutId id="2147483733" r:id="rId9"/>
    <p:sldLayoutId id="2147483651" r:id="rId10"/>
    <p:sldLayoutId id="2147483698" r:id="rId11"/>
    <p:sldLayoutId id="2147483707" r:id="rId12"/>
    <p:sldLayoutId id="2147483711" r:id="rId13"/>
    <p:sldLayoutId id="2147483699" r:id="rId14"/>
    <p:sldLayoutId id="2147483658" r:id="rId15"/>
    <p:sldLayoutId id="2147483762" r:id="rId16"/>
    <p:sldLayoutId id="2147483657" r:id="rId17"/>
    <p:sldLayoutId id="2147483656" r:id="rId18"/>
    <p:sldLayoutId id="2147483761" r:id="rId19"/>
    <p:sldLayoutId id="2147483750" r:id="rId20"/>
    <p:sldLayoutId id="2147483749" r:id="rId21"/>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userDrawn="1">
          <p15:clr>
            <a:srgbClr val="F26B43"/>
          </p15:clr>
        </p15:guide>
        <p15:guide id="2" pos="529" userDrawn="1">
          <p15:clr>
            <a:srgbClr val="F26B43"/>
          </p15:clr>
        </p15:guide>
        <p15:guide id="3" pos="7151" userDrawn="1">
          <p15:clr>
            <a:srgbClr val="F26B43"/>
          </p15:clr>
        </p15:guide>
        <p15:guide id="4" orient="horz" pos="1139" userDrawn="1">
          <p15:clr>
            <a:srgbClr val="F26B43"/>
          </p15:clr>
        </p15:guide>
        <p15:guide id="5" orient="horz" pos="36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5EDF2"/>
        </a:solidFill>
        <a:effectLst/>
      </p:bgPr>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58B59F1-F599-42EA-B0AF-D694CD5566E0}"/>
              </a:ext>
            </a:extLst>
          </p:cNvPr>
          <p:cNvGraphicFramePr>
            <a:graphicFrameLocks noChangeAspect="1"/>
          </p:cNvGraphicFramePr>
          <p:nvPr userDrawn="1">
            <p:custDataLst>
              <p:tags r:id="rId15"/>
            </p:custDataLst>
            <p:extLst>
              <p:ext uri="{D42A27DB-BD31-4B8C-83A1-F6EECF244321}">
                <p14:modId xmlns:p14="http://schemas.microsoft.com/office/powerpoint/2010/main" val="220648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98" imgH="499" progId="TCLayout.ActiveDocument.1">
                  <p:embed/>
                </p:oleObj>
              </mc:Choice>
              <mc:Fallback>
                <p:oleObj name="think-cell Slide" r:id="rId17" imgW="498" imgH="499" progId="TCLayout.ActiveDocument.1">
                  <p:embed/>
                  <p:pic>
                    <p:nvPicPr>
                      <p:cNvPr id="9" name="Objekt 8" hidden="1">
                        <a:extLst>
                          <a:ext uri="{FF2B5EF4-FFF2-40B4-BE49-F238E27FC236}">
                            <a16:creationId xmlns:a16="http://schemas.microsoft.com/office/drawing/2014/main" id="{958B59F1-F599-42EA-B0AF-D694CD5566E0}"/>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B61D218C-849D-494C-AA25-56222077AB86}"/>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a:latin typeface="Arial" panose="020B0604020202020204" pitchFamily="34" charset="0"/>
              <a:ea typeface="+mj-ea"/>
              <a:cs typeface="+mj-cs"/>
              <a:sym typeface="Arial" panose="020B0604020202020204" pitchFamily="34" charset="0"/>
            </a:endParaRPr>
          </a:p>
        </p:txBody>
      </p:sp>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6613" y="374650"/>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3C5BF98D-74DA-45EB-8556-36CEC6EE7E3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2368868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765" r:id="rId3"/>
    <p:sldLayoutId id="2147483766" r:id="rId4"/>
    <p:sldLayoutId id="2147483667" r:id="rId5"/>
    <p:sldLayoutId id="2147483759" r:id="rId6"/>
    <p:sldLayoutId id="2147483669" r:id="rId7"/>
    <p:sldLayoutId id="2147483734" r:id="rId8"/>
    <p:sldLayoutId id="2147483680" r:id="rId9"/>
    <p:sldLayoutId id="2147483704" r:id="rId10"/>
    <p:sldLayoutId id="2147483708" r:id="rId11"/>
    <p:sldLayoutId id="2147483712" r:id="rId12"/>
    <p:sldLayoutId id="2147483700" r:id="rId13"/>
  </p:sldLayoutIdLst>
  <p:txStyles>
    <p:titleStyle>
      <a:lvl1pPr algn="l" defTabSz="914400" rtl="0" eaLnBrk="1" latinLnBrk="0" hangingPunct="1">
        <a:lnSpc>
          <a:spcPts val="3100"/>
        </a:lnSpc>
        <a:spcBef>
          <a:spcPct val="0"/>
        </a:spcBef>
        <a:buNone/>
        <a:defRPr sz="2800" b="1" kern="1200">
          <a:solidFill>
            <a:srgbClr val="3A5776"/>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9E7DE"/>
        </a:solidFill>
        <a:effectLst/>
      </p:bgPr>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F55B9FB1-673E-4FA5-AEAD-234B05B54042}"/>
              </a:ext>
            </a:extLst>
          </p:cNvPr>
          <p:cNvGraphicFramePr>
            <a:graphicFrameLocks noChangeAspect="1"/>
          </p:cNvGraphicFramePr>
          <p:nvPr userDrawn="1">
            <p:custDataLst>
              <p:tags r:id="rId16"/>
            </p:custDataLst>
            <p:extLst>
              <p:ext uri="{D42A27DB-BD31-4B8C-83A1-F6EECF244321}">
                <p14:modId xmlns:p14="http://schemas.microsoft.com/office/powerpoint/2010/main" val="103040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498" imgH="499" progId="TCLayout.ActiveDocument.1">
                  <p:embed/>
                </p:oleObj>
              </mc:Choice>
              <mc:Fallback>
                <p:oleObj name="think-cell Slide" r:id="rId18" imgW="498" imgH="499" progId="TCLayout.ActiveDocument.1">
                  <p:embed/>
                  <p:pic>
                    <p:nvPicPr>
                      <p:cNvPr id="9" name="Objekt 8" hidden="1">
                        <a:extLst>
                          <a:ext uri="{FF2B5EF4-FFF2-40B4-BE49-F238E27FC236}">
                            <a16:creationId xmlns:a16="http://schemas.microsoft.com/office/drawing/2014/main" id="{F55B9FB1-673E-4FA5-AEAD-234B05B54042}"/>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DBE36DAA-5B8C-4FD8-9ADA-0B562E8D9672}"/>
              </a:ext>
            </a:extLst>
          </p:cNvPr>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a:latin typeface="Arial" panose="020B0604020202020204" pitchFamily="34" charset="0"/>
              <a:ea typeface="+mj-ea"/>
              <a:cs typeface="+mj-cs"/>
              <a:sym typeface="Arial" panose="020B0604020202020204" pitchFamily="34" charset="0"/>
            </a:endParaRPr>
          </a:p>
        </p:txBody>
      </p:sp>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6613" y="374650"/>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F6234A4E-2E63-428D-8582-E187BE2192E6}"/>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30611024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767" r:id="rId3"/>
    <p:sldLayoutId id="2147483768" r:id="rId4"/>
    <p:sldLayoutId id="2147483685" r:id="rId5"/>
    <p:sldLayoutId id="2147483758" r:id="rId6"/>
    <p:sldLayoutId id="2147483687" r:id="rId7"/>
    <p:sldLayoutId id="2147483735" r:id="rId8"/>
    <p:sldLayoutId id="2147483688" r:id="rId9"/>
    <p:sldLayoutId id="2147483705" r:id="rId10"/>
    <p:sldLayoutId id="2147483709" r:id="rId11"/>
    <p:sldLayoutId id="2147483713" r:id="rId12"/>
    <p:sldLayoutId id="2147483701" r:id="rId13"/>
    <p:sldLayoutId id="2147483756" r:id="rId14"/>
  </p:sldLayoutIdLst>
  <p:txStyles>
    <p:titleStyle>
      <a:lvl1pPr algn="l" defTabSz="914400" rtl="0" eaLnBrk="1" latinLnBrk="0" hangingPunct="1">
        <a:lnSpc>
          <a:spcPts val="3100"/>
        </a:lnSpc>
        <a:spcBef>
          <a:spcPct val="0"/>
        </a:spcBef>
        <a:buNone/>
        <a:defRPr sz="2800" b="1" kern="1200">
          <a:solidFill>
            <a:srgbClr val="36646B"/>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7E4DD"/>
        </a:solidFill>
        <a:effectLst/>
      </p:bgPr>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4A3FDFF-44E2-4DA6-9568-D290BF6D0259}"/>
              </a:ext>
            </a:extLst>
          </p:cNvPr>
          <p:cNvGraphicFramePr>
            <a:graphicFrameLocks noChangeAspect="1"/>
          </p:cNvGraphicFramePr>
          <p:nvPr userDrawn="1">
            <p:custDataLst>
              <p:tags r:id="rId16"/>
            </p:custDataLst>
            <p:extLst>
              <p:ext uri="{D42A27DB-BD31-4B8C-83A1-F6EECF244321}">
                <p14:modId xmlns:p14="http://schemas.microsoft.com/office/powerpoint/2010/main" val="1158973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498" imgH="499" progId="TCLayout.ActiveDocument.1">
                  <p:embed/>
                </p:oleObj>
              </mc:Choice>
              <mc:Fallback>
                <p:oleObj name="think-cell Slide" r:id="rId18" imgW="498" imgH="499" progId="TCLayout.ActiveDocument.1">
                  <p:embed/>
                  <p:pic>
                    <p:nvPicPr>
                      <p:cNvPr id="9" name="Objekt 8" hidden="1">
                        <a:extLst>
                          <a:ext uri="{FF2B5EF4-FFF2-40B4-BE49-F238E27FC236}">
                            <a16:creationId xmlns:a16="http://schemas.microsoft.com/office/drawing/2014/main" id="{54A3FDFF-44E2-4DA6-9568-D290BF6D0259}"/>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DB8C408F-CA11-4557-97D3-0875DA17FC62}"/>
              </a:ext>
            </a:extLst>
          </p:cNvPr>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a:latin typeface="Arial" panose="020B0604020202020204" pitchFamily="34" charset="0"/>
              <a:ea typeface="+mj-ea"/>
              <a:cs typeface="+mj-cs"/>
              <a:sym typeface="Arial" panose="020B0604020202020204" pitchFamily="34" charset="0"/>
            </a:endParaRPr>
          </a:p>
        </p:txBody>
      </p:sp>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6613" y="374650"/>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2" y="6356350"/>
            <a:ext cx="19002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57A6DA15-5310-45AE-9C3A-6144A4E88348}"/>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37366819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69" r:id="rId3"/>
    <p:sldLayoutId id="2147483770" r:id="rId4"/>
    <p:sldLayoutId id="2147483693" r:id="rId5"/>
    <p:sldLayoutId id="2147483757" r:id="rId6"/>
    <p:sldLayoutId id="2147483695" r:id="rId7"/>
    <p:sldLayoutId id="2147483736" r:id="rId8"/>
    <p:sldLayoutId id="2147483696" r:id="rId9"/>
    <p:sldLayoutId id="2147483706" r:id="rId10"/>
    <p:sldLayoutId id="2147483710" r:id="rId11"/>
    <p:sldLayoutId id="2147483714" r:id="rId12"/>
    <p:sldLayoutId id="2147483702" r:id="rId13"/>
    <p:sldLayoutId id="2147483755" r:id="rId14"/>
  </p:sldLayoutIdLst>
  <p:txStyles>
    <p:titleStyle>
      <a:lvl1pPr algn="l" defTabSz="914400" rtl="0" eaLnBrk="1" latinLnBrk="0" hangingPunct="1">
        <a:lnSpc>
          <a:spcPts val="3100"/>
        </a:lnSpc>
        <a:spcBef>
          <a:spcPct val="0"/>
        </a:spcBef>
        <a:buNone/>
        <a:defRPr sz="2800" b="1" kern="1200">
          <a:solidFill>
            <a:schemeClr val="tx1"/>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1755514C-7FB5-4E02-9230-89025535BEC8}"/>
              </a:ext>
            </a:extLst>
          </p:cNvPr>
          <p:cNvGraphicFramePr>
            <a:graphicFrameLocks noChangeAspect="1"/>
          </p:cNvGraphicFramePr>
          <p:nvPr userDrawn="1">
            <p:custDataLst>
              <p:tags r:id="rId8"/>
            </p:custDataLst>
            <p:extLst>
              <p:ext uri="{D42A27DB-BD31-4B8C-83A1-F6EECF244321}">
                <p14:modId xmlns:p14="http://schemas.microsoft.com/office/powerpoint/2010/main" val="1802817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98" imgH="499" progId="TCLayout.ActiveDocument.1">
                  <p:embed/>
                </p:oleObj>
              </mc:Choice>
              <mc:Fallback>
                <p:oleObj name="think-cell Slide" r:id="rId10" imgW="498" imgH="499" progId="TCLayout.ActiveDocument.1">
                  <p:embed/>
                  <p:pic>
                    <p:nvPicPr>
                      <p:cNvPr id="9" name="Objekt 8" hidden="1">
                        <a:extLst>
                          <a:ext uri="{FF2B5EF4-FFF2-40B4-BE49-F238E27FC236}">
                            <a16:creationId xmlns:a16="http://schemas.microsoft.com/office/drawing/2014/main" id="{1755514C-7FB5-4E02-9230-89025535BEC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25F98DF9-27EF-4B30-BAE6-286812BD8814}"/>
              </a:ext>
            </a:extLst>
          </p:cNvPr>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a:latin typeface="Arial" panose="020B0604020202020204" pitchFamily="34" charset="0"/>
              <a:ea typeface="+mj-ea"/>
              <a:cs typeface="+mj-cs"/>
              <a:sym typeface="Arial" panose="020B0604020202020204" pitchFamily="34" charset="0"/>
            </a:endParaRPr>
          </a:p>
        </p:txBody>
      </p:sp>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CD02E4AD-1E16-46A9-AEF5-671B55EA89D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88563940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51" r:id="rId5"/>
    <p:sldLayoutId id="2147483752" r:id="rId6"/>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B13B6D05-AFBD-40D4-9D39-D8FE6B7DAB8C}"/>
              </a:ext>
            </a:extLst>
          </p:cNvPr>
          <p:cNvGraphicFramePr>
            <a:graphicFrameLocks noChangeAspect="1"/>
          </p:cNvGraphicFramePr>
          <p:nvPr userDrawn="1">
            <p:custDataLst>
              <p:tags r:id="rId8"/>
            </p:custDataLst>
            <p:extLst>
              <p:ext uri="{D42A27DB-BD31-4B8C-83A1-F6EECF244321}">
                <p14:modId xmlns:p14="http://schemas.microsoft.com/office/powerpoint/2010/main" val="2805223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98" imgH="499" progId="TCLayout.ActiveDocument.1">
                  <p:embed/>
                </p:oleObj>
              </mc:Choice>
              <mc:Fallback>
                <p:oleObj name="think-cell Slide" r:id="rId10" imgW="498" imgH="499" progId="TCLayout.ActiveDocument.1">
                  <p:embed/>
                  <p:pic>
                    <p:nvPicPr>
                      <p:cNvPr id="9" name="Objekt 8" hidden="1">
                        <a:extLst>
                          <a:ext uri="{FF2B5EF4-FFF2-40B4-BE49-F238E27FC236}">
                            <a16:creationId xmlns:a16="http://schemas.microsoft.com/office/drawing/2014/main" id="{B13B6D05-AFBD-40D4-9D39-D8FE6B7DAB8C}"/>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1A1DBC44-64F2-4BF5-89EB-3AAF3875D46E}"/>
              </a:ext>
            </a:extLst>
          </p:cNvPr>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a:latin typeface="Arial" panose="020B0604020202020204" pitchFamily="34" charset="0"/>
              <a:ea typeface="+mj-ea"/>
              <a:cs typeface="+mj-cs"/>
              <a:sym typeface="Arial" panose="020B0604020202020204" pitchFamily="34" charset="0"/>
            </a:endParaRPr>
          </a:p>
        </p:txBody>
      </p:sp>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4051300"/>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25CC76DD-CCDD-4DDF-BA02-83CDDFB9D5B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62809994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2" r:id="rId3"/>
    <p:sldLayoutId id="2147483747" r:id="rId4"/>
    <p:sldLayoutId id="2147483743" r:id="rId5"/>
    <p:sldLayoutId id="2147483748" r:id="rId6"/>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70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07/06/2023</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CD02E4AD-1E16-46A9-AEF5-671B55EA89D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885639403"/>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07" r:id="rId7"/>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3EFF06E5-5510-4A62-BAAF-EF7C4578E1D4}"/>
              </a:ext>
            </a:extLst>
          </p:cNvPr>
          <p:cNvGraphicFramePr>
            <a:graphicFrameLocks noChangeAspect="1"/>
          </p:cNvGraphicFramePr>
          <p:nvPr>
            <p:custDataLst>
              <p:tags r:id="rId1"/>
            </p:custDataLst>
            <p:extLst>
              <p:ext uri="{D42A27DB-BD31-4B8C-83A1-F6EECF244321}">
                <p14:modId xmlns:p14="http://schemas.microsoft.com/office/powerpoint/2010/main" val="821192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5" name="Objekt 4" hidden="1">
                        <a:extLst>
                          <a:ext uri="{FF2B5EF4-FFF2-40B4-BE49-F238E27FC236}">
                            <a16:creationId xmlns:a16="http://schemas.microsoft.com/office/drawing/2014/main" id="{3EFF06E5-5510-4A62-BAAF-EF7C4578E1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5890B252-0167-4D51-82A7-14D190803F7F}"/>
              </a:ext>
            </a:extLst>
          </p:cNvPr>
          <p:cNvSpPr>
            <a:spLocks noGrp="1"/>
          </p:cNvSpPr>
          <p:nvPr>
            <p:ph type="ctrTitle"/>
          </p:nvPr>
        </p:nvSpPr>
        <p:spPr/>
        <p:txBody>
          <a:bodyPr>
            <a:normAutofit fontScale="90000"/>
          </a:bodyPr>
          <a:lstStyle/>
          <a:p>
            <a:r>
              <a:rPr lang="sv-SE" dirty="0"/>
              <a:t>Styrelsemöte BRG</a:t>
            </a:r>
            <a:br>
              <a:rPr lang="sv-SE" dirty="0"/>
            </a:br>
            <a:r>
              <a:rPr lang="sv-SE" dirty="0"/>
              <a:t>Strategiskt markbehov för näringslivet </a:t>
            </a:r>
            <a:endParaRPr lang="sv-SE"/>
          </a:p>
        </p:txBody>
      </p:sp>
      <p:sp>
        <p:nvSpPr>
          <p:cNvPr id="3" name="Underrubrik 2">
            <a:extLst>
              <a:ext uri="{FF2B5EF4-FFF2-40B4-BE49-F238E27FC236}">
                <a16:creationId xmlns:a16="http://schemas.microsoft.com/office/drawing/2014/main" id="{EA937D31-D8D3-43C5-8A58-A2C699E078CF}"/>
              </a:ext>
            </a:extLst>
          </p:cNvPr>
          <p:cNvSpPr>
            <a:spLocks noGrp="1"/>
          </p:cNvSpPr>
          <p:nvPr>
            <p:ph type="subTitle" idx="1"/>
          </p:nvPr>
        </p:nvSpPr>
        <p:spPr/>
        <p:txBody>
          <a:bodyPr/>
          <a:lstStyle/>
          <a:p>
            <a:r>
              <a:rPr lang="sv-SE" dirty="0">
                <a:cs typeface="Arial"/>
              </a:rPr>
              <a:t>Pär Abrahamsson</a:t>
            </a:r>
          </a:p>
        </p:txBody>
      </p:sp>
      <p:sp>
        <p:nvSpPr>
          <p:cNvPr id="4" name="Platshållare för text 3">
            <a:extLst>
              <a:ext uri="{FF2B5EF4-FFF2-40B4-BE49-F238E27FC236}">
                <a16:creationId xmlns:a16="http://schemas.microsoft.com/office/drawing/2014/main" id="{DEE726CB-4A77-45FF-B3FD-A982A88D0F9B}"/>
              </a:ext>
            </a:extLst>
          </p:cNvPr>
          <p:cNvSpPr>
            <a:spLocks noGrp="1"/>
          </p:cNvSpPr>
          <p:nvPr>
            <p:ph type="body" sz="quarter" idx="10"/>
          </p:nvPr>
        </p:nvSpPr>
        <p:spPr/>
        <p:txBody>
          <a:bodyPr/>
          <a:lstStyle/>
          <a:p>
            <a:r>
              <a:rPr lang="sv-SE" dirty="0">
                <a:cs typeface="Arial"/>
              </a:rPr>
              <a:t>2023-06-15</a:t>
            </a:r>
            <a:endParaRPr lang="sv-SE" dirty="0"/>
          </a:p>
        </p:txBody>
      </p:sp>
    </p:spTree>
    <p:extLst>
      <p:ext uri="{BB962C8B-B14F-4D97-AF65-F5344CB8AC3E}">
        <p14:creationId xmlns:p14="http://schemas.microsoft.com/office/powerpoint/2010/main" val="1341529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D717E7-F60A-325B-C269-E15547475C22}"/>
              </a:ext>
            </a:extLst>
          </p:cNvPr>
          <p:cNvSpPr>
            <a:spLocks noGrp="1"/>
          </p:cNvSpPr>
          <p:nvPr>
            <p:ph type="title"/>
          </p:nvPr>
        </p:nvSpPr>
        <p:spPr/>
        <p:txBody>
          <a:bodyPr/>
          <a:lstStyle/>
          <a:p>
            <a:r>
              <a:rPr lang="sv-SE" dirty="0"/>
              <a:t>Bakgrund</a:t>
            </a:r>
          </a:p>
        </p:txBody>
      </p:sp>
      <p:sp>
        <p:nvSpPr>
          <p:cNvPr id="4" name="Platshållare för innehåll 2">
            <a:extLst>
              <a:ext uri="{FF2B5EF4-FFF2-40B4-BE49-F238E27FC236}">
                <a16:creationId xmlns:a16="http://schemas.microsoft.com/office/drawing/2014/main" id="{A4B9F8E7-1FE2-FCBD-5C13-6A30D34ECF8D}"/>
              </a:ext>
            </a:extLst>
          </p:cNvPr>
          <p:cNvSpPr>
            <a:spLocks noGrp="1"/>
          </p:cNvSpPr>
          <p:nvPr>
            <p:ph idx="1"/>
          </p:nvPr>
        </p:nvSpPr>
        <p:spPr>
          <a:xfrm>
            <a:off x="838200" y="2083809"/>
            <a:ext cx="10515600" cy="3979863"/>
          </a:xfrm>
        </p:spPr>
        <p:txBody>
          <a:bodyPr>
            <a:normAutofit/>
          </a:bodyPr>
          <a:lstStyle/>
          <a:p>
            <a:pPr>
              <a:lnSpc>
                <a:spcPct val="90000"/>
              </a:lnSpc>
            </a:pPr>
            <a:r>
              <a:rPr lang="sv-SE" sz="2400" dirty="0"/>
              <a:t>I dagsläget är utbudet av etableringsbar mark i regionen alltför lågt i förhållande till efterfrågan från näringslivet och utgör idag ett av de allra största hindren för att näringslivet skall kunna växa. </a:t>
            </a:r>
          </a:p>
          <a:p>
            <a:pPr>
              <a:lnSpc>
                <a:spcPct val="90000"/>
              </a:lnSpc>
            </a:pPr>
            <a:r>
              <a:rPr lang="sv-SE" sz="2400" dirty="0"/>
              <a:t>Bristen av mark riskerar även att fördröja den gröna omställningen inom näringslivet. </a:t>
            </a:r>
          </a:p>
          <a:p>
            <a:pPr>
              <a:lnSpc>
                <a:spcPct val="90000"/>
              </a:lnSpc>
            </a:pPr>
            <a:r>
              <a:rPr lang="sv-SE" sz="2400" dirty="0"/>
              <a:t>Efterfrågan kommer framförallt drivas av företag inom mobilitet (elektrifiering, följdetableringar batterifabrik), varuhantering (ökad e-handel) samt lättare industri (hemflyttad verksamhet, utträngningseffekter). </a:t>
            </a:r>
          </a:p>
          <a:p>
            <a:pPr>
              <a:lnSpc>
                <a:spcPct val="90000"/>
              </a:lnSpc>
            </a:pPr>
            <a:endParaRPr lang="sv-SE" sz="2400" dirty="0"/>
          </a:p>
          <a:p>
            <a:pPr>
              <a:lnSpc>
                <a:spcPct val="90000"/>
              </a:lnSpc>
            </a:pPr>
            <a:endParaRPr lang="sv-SE" sz="2400" dirty="0"/>
          </a:p>
          <a:p>
            <a:pPr>
              <a:lnSpc>
                <a:spcPct val="90000"/>
              </a:lnSpc>
            </a:pPr>
            <a:endParaRPr lang="sv-SE" sz="1800" dirty="0"/>
          </a:p>
          <a:p>
            <a:pPr>
              <a:lnSpc>
                <a:spcPct val="90000"/>
              </a:lnSpc>
            </a:pPr>
            <a:endParaRPr lang="sv-SE" sz="1800" dirty="0"/>
          </a:p>
          <a:p>
            <a:pPr>
              <a:lnSpc>
                <a:spcPct val="90000"/>
              </a:lnSpc>
            </a:pPr>
            <a:endParaRPr lang="sv-SE" sz="1800" dirty="0"/>
          </a:p>
          <a:p>
            <a:pPr>
              <a:lnSpc>
                <a:spcPct val="90000"/>
              </a:lnSpc>
            </a:pPr>
            <a:endParaRPr lang="sv-SE" sz="1800" dirty="0"/>
          </a:p>
        </p:txBody>
      </p:sp>
    </p:spTree>
    <p:extLst>
      <p:ext uri="{BB962C8B-B14F-4D97-AF65-F5344CB8AC3E}">
        <p14:creationId xmlns:p14="http://schemas.microsoft.com/office/powerpoint/2010/main" val="215928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D717E7-F60A-325B-C269-E15547475C22}"/>
              </a:ext>
            </a:extLst>
          </p:cNvPr>
          <p:cNvSpPr>
            <a:spLocks noGrp="1"/>
          </p:cNvSpPr>
          <p:nvPr>
            <p:ph type="title"/>
          </p:nvPr>
        </p:nvSpPr>
        <p:spPr/>
        <p:txBody>
          <a:bodyPr/>
          <a:lstStyle/>
          <a:p>
            <a:r>
              <a:rPr lang="sv-SE" dirty="0"/>
              <a:t>1. Utmaning och action</a:t>
            </a:r>
          </a:p>
        </p:txBody>
      </p:sp>
      <p:sp>
        <p:nvSpPr>
          <p:cNvPr id="4" name="Platshållare för innehåll 2">
            <a:extLst>
              <a:ext uri="{FF2B5EF4-FFF2-40B4-BE49-F238E27FC236}">
                <a16:creationId xmlns:a16="http://schemas.microsoft.com/office/drawing/2014/main" id="{A4B9F8E7-1FE2-FCBD-5C13-6A30D34ECF8D}"/>
              </a:ext>
            </a:extLst>
          </p:cNvPr>
          <p:cNvSpPr>
            <a:spLocks noGrp="1"/>
          </p:cNvSpPr>
          <p:nvPr>
            <p:ph idx="1"/>
          </p:nvPr>
        </p:nvSpPr>
        <p:spPr>
          <a:xfrm>
            <a:off x="838200" y="1825625"/>
            <a:ext cx="10515600" cy="3979863"/>
          </a:xfrm>
        </p:spPr>
        <p:txBody>
          <a:bodyPr>
            <a:normAutofit/>
          </a:bodyPr>
          <a:lstStyle/>
          <a:p>
            <a:pPr>
              <a:lnSpc>
                <a:spcPct val="90000"/>
              </a:lnSpc>
            </a:pPr>
            <a:r>
              <a:rPr lang="sv-SE" b="1" dirty="0"/>
              <a:t>Utmaning: </a:t>
            </a:r>
            <a:r>
              <a:rPr lang="sv-SE" dirty="0"/>
              <a:t>Mer mark behöver tas fram (uppdrag ligger redan på Exploateringsförvaltningen) men det behövs en större tydlighet kring var och när mark kan exploateras samt vilka prioriteringar inom näringslivet som behöver göras: fokus på stora eller mindre företag? Fokus på att stärka kluster såsom batteritillverkning? </a:t>
            </a:r>
          </a:p>
          <a:p>
            <a:pPr>
              <a:lnSpc>
                <a:spcPct val="90000"/>
              </a:lnSpc>
            </a:pPr>
            <a:endParaRPr lang="sv-SE" sz="1800" dirty="0"/>
          </a:p>
          <a:p>
            <a:pPr>
              <a:lnSpc>
                <a:spcPct val="90000"/>
              </a:lnSpc>
            </a:pPr>
            <a:r>
              <a:rPr lang="sv-SE" b="1" dirty="0"/>
              <a:t>Förslag till action: </a:t>
            </a:r>
            <a:r>
              <a:rPr lang="sv-SE" dirty="0" err="1"/>
              <a:t>BRGs</a:t>
            </a:r>
            <a:r>
              <a:rPr lang="sv-SE" dirty="0"/>
              <a:t> styrelse skickar skrivelse till KS med önskan om uppföljning av befintligt uppdrag hos Exploateringsförvaltningen: exempelvis tidplan över när och var mark kan exploateras och i vilken omfattning. En tydligare uppföljning i syfte att stärka kommunens beredskap för att möta den gröna omställningen. </a:t>
            </a:r>
          </a:p>
          <a:p>
            <a:pPr>
              <a:lnSpc>
                <a:spcPct val="90000"/>
              </a:lnSpc>
            </a:pPr>
            <a:endParaRPr lang="sv-SE" sz="1800" dirty="0"/>
          </a:p>
        </p:txBody>
      </p:sp>
    </p:spTree>
    <p:extLst>
      <p:ext uri="{BB962C8B-B14F-4D97-AF65-F5344CB8AC3E}">
        <p14:creationId xmlns:p14="http://schemas.microsoft.com/office/powerpoint/2010/main" val="2973633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D717E7-F60A-325B-C269-E15547475C22}"/>
              </a:ext>
            </a:extLst>
          </p:cNvPr>
          <p:cNvSpPr>
            <a:spLocks noGrp="1"/>
          </p:cNvSpPr>
          <p:nvPr>
            <p:ph type="title"/>
          </p:nvPr>
        </p:nvSpPr>
        <p:spPr/>
        <p:txBody>
          <a:bodyPr/>
          <a:lstStyle/>
          <a:p>
            <a:r>
              <a:rPr lang="sv-SE" dirty="0"/>
              <a:t>2. Utmaning och action</a:t>
            </a:r>
          </a:p>
        </p:txBody>
      </p:sp>
      <p:sp>
        <p:nvSpPr>
          <p:cNvPr id="4" name="Platshållare för innehåll 2">
            <a:extLst>
              <a:ext uri="{FF2B5EF4-FFF2-40B4-BE49-F238E27FC236}">
                <a16:creationId xmlns:a16="http://schemas.microsoft.com/office/drawing/2014/main" id="{A4B9F8E7-1FE2-FCBD-5C13-6A30D34ECF8D}"/>
              </a:ext>
            </a:extLst>
          </p:cNvPr>
          <p:cNvSpPr>
            <a:spLocks noGrp="1"/>
          </p:cNvSpPr>
          <p:nvPr>
            <p:ph idx="1"/>
          </p:nvPr>
        </p:nvSpPr>
        <p:spPr>
          <a:xfrm>
            <a:off x="838200" y="1825625"/>
            <a:ext cx="10515600" cy="3979863"/>
          </a:xfrm>
        </p:spPr>
        <p:txBody>
          <a:bodyPr>
            <a:normAutofit/>
          </a:bodyPr>
          <a:lstStyle/>
          <a:p>
            <a:pPr>
              <a:lnSpc>
                <a:spcPct val="90000"/>
              </a:lnSpc>
            </a:pPr>
            <a:r>
              <a:rPr lang="sv-SE" b="1" dirty="0"/>
              <a:t>Utmaning: </a:t>
            </a:r>
            <a:r>
              <a:rPr lang="sv-SE" dirty="0"/>
              <a:t>En handläggnings- och bedömningsprocess behöver formas för markanvisningar och markförfrågningar inom Göteborgs Stad. När och hur beslutas storlek, inriktning, osv på framtagen mark? Hur utvärderas intressenter och hur sätts kriterier? </a:t>
            </a:r>
          </a:p>
          <a:p>
            <a:pPr>
              <a:lnSpc>
                <a:spcPct val="90000"/>
              </a:lnSpc>
            </a:pPr>
            <a:endParaRPr lang="sv-SE" dirty="0"/>
          </a:p>
          <a:p>
            <a:pPr>
              <a:lnSpc>
                <a:spcPct val="90000"/>
              </a:lnSpc>
            </a:pPr>
            <a:r>
              <a:rPr lang="sv-SE" b="1" dirty="0"/>
              <a:t>Action: </a:t>
            </a:r>
            <a:r>
              <a:rPr lang="sv-SE" dirty="0"/>
              <a:t>Exploateringsförvaltningen behöver i större utsträckning stämma av planerna för nya markområden med BRG, exempelvis behövs ett formellt godkännande från BRG för att gå vidare med markanvisning. Förslag är att </a:t>
            </a:r>
            <a:r>
              <a:rPr lang="sv-SE" dirty="0" err="1"/>
              <a:t>presidie</a:t>
            </a:r>
            <a:r>
              <a:rPr lang="sv-SE" dirty="0"/>
              <a:t> </a:t>
            </a:r>
            <a:r>
              <a:rPr lang="sv-SE"/>
              <a:t>BRG för </a:t>
            </a:r>
            <a:r>
              <a:rPr lang="sv-SE" dirty="0"/>
              <a:t>samtal i frågan med </a:t>
            </a:r>
            <a:r>
              <a:rPr lang="sv-SE" dirty="0" err="1"/>
              <a:t>presidie</a:t>
            </a:r>
            <a:r>
              <a:rPr lang="sv-SE" dirty="0"/>
              <a:t> Exploateringsnämnd. För att öka förståelsen kring näringslivets behov kan </a:t>
            </a:r>
            <a:r>
              <a:rPr lang="sv-SE" dirty="0" err="1"/>
              <a:t>BRGs</a:t>
            </a:r>
            <a:r>
              <a:rPr lang="sv-SE" dirty="0"/>
              <a:t>  </a:t>
            </a:r>
            <a:r>
              <a:rPr lang="sv-SE" dirty="0" err="1"/>
              <a:t>presidie</a:t>
            </a:r>
            <a:r>
              <a:rPr lang="sv-SE" dirty="0"/>
              <a:t> initiera att BRG får komma till Exploateringsnämnd för att presentera näringslivets markbehov. </a:t>
            </a:r>
          </a:p>
          <a:p>
            <a:pPr>
              <a:lnSpc>
                <a:spcPct val="90000"/>
              </a:lnSpc>
            </a:pPr>
            <a:endParaRPr lang="sv-SE" sz="1800" dirty="0"/>
          </a:p>
          <a:p>
            <a:pPr>
              <a:lnSpc>
                <a:spcPct val="90000"/>
              </a:lnSpc>
            </a:pPr>
            <a:endParaRPr lang="sv-SE" sz="1800" dirty="0"/>
          </a:p>
          <a:p>
            <a:pPr>
              <a:lnSpc>
                <a:spcPct val="90000"/>
              </a:lnSpc>
            </a:pPr>
            <a:endParaRPr lang="sv-SE" sz="1800" dirty="0"/>
          </a:p>
          <a:p>
            <a:pPr>
              <a:lnSpc>
                <a:spcPct val="90000"/>
              </a:lnSpc>
            </a:pPr>
            <a:endParaRPr lang="sv-SE" sz="1800" dirty="0"/>
          </a:p>
        </p:txBody>
      </p:sp>
    </p:spTree>
    <p:extLst>
      <p:ext uri="{BB962C8B-B14F-4D97-AF65-F5344CB8AC3E}">
        <p14:creationId xmlns:p14="http://schemas.microsoft.com/office/powerpoint/2010/main" val="351390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D717E7-F60A-325B-C269-E15547475C22}"/>
              </a:ext>
            </a:extLst>
          </p:cNvPr>
          <p:cNvSpPr>
            <a:spLocks noGrp="1"/>
          </p:cNvSpPr>
          <p:nvPr>
            <p:ph type="title"/>
          </p:nvPr>
        </p:nvSpPr>
        <p:spPr/>
        <p:txBody>
          <a:bodyPr/>
          <a:lstStyle/>
          <a:p>
            <a:r>
              <a:rPr lang="sv-SE" dirty="0"/>
              <a:t>3. Utmaning och action</a:t>
            </a:r>
          </a:p>
        </p:txBody>
      </p:sp>
      <p:sp>
        <p:nvSpPr>
          <p:cNvPr id="4" name="Platshållare för innehåll 2">
            <a:extLst>
              <a:ext uri="{FF2B5EF4-FFF2-40B4-BE49-F238E27FC236}">
                <a16:creationId xmlns:a16="http://schemas.microsoft.com/office/drawing/2014/main" id="{A4B9F8E7-1FE2-FCBD-5C13-6A30D34ECF8D}"/>
              </a:ext>
            </a:extLst>
          </p:cNvPr>
          <p:cNvSpPr>
            <a:spLocks noGrp="1"/>
          </p:cNvSpPr>
          <p:nvPr>
            <p:ph idx="1"/>
          </p:nvPr>
        </p:nvSpPr>
        <p:spPr>
          <a:xfrm>
            <a:off x="838200" y="1825625"/>
            <a:ext cx="10515600" cy="3979863"/>
          </a:xfrm>
        </p:spPr>
        <p:txBody>
          <a:bodyPr>
            <a:normAutofit/>
          </a:bodyPr>
          <a:lstStyle/>
          <a:p>
            <a:pPr>
              <a:lnSpc>
                <a:spcPct val="90000"/>
              </a:lnSpc>
            </a:pPr>
            <a:r>
              <a:rPr lang="sv-SE" b="1" dirty="0"/>
              <a:t>Utmaning: </a:t>
            </a:r>
            <a:r>
              <a:rPr lang="sv-SE" dirty="0"/>
              <a:t>En regional bild över befintlig etableringsbar mark med tillhörande behovsbild kring vilken typ av etableringar som passar bäst geografiskt med tanke på exempelvis el- och vattenförsörjning, transportrörelser, befintliga kluster. Det finns behov av en regional överenskommen strategi kring hur vi bäst nyttjar regionens mark.</a:t>
            </a:r>
          </a:p>
          <a:p>
            <a:pPr marL="0" indent="0">
              <a:lnSpc>
                <a:spcPct val="90000"/>
              </a:lnSpc>
              <a:buNone/>
            </a:pPr>
            <a:endParaRPr lang="sv-SE" dirty="0"/>
          </a:p>
          <a:p>
            <a:pPr>
              <a:lnSpc>
                <a:spcPct val="90000"/>
              </a:lnSpc>
            </a:pPr>
            <a:r>
              <a:rPr lang="sv-SE" b="1" dirty="0"/>
              <a:t>Action: </a:t>
            </a:r>
            <a:r>
              <a:rPr lang="sv-SE" dirty="0"/>
              <a:t>GR fortsätter sitt långsiktiga arbete med regional markförsörjning. Vår styrelse behöver föra en direkt dialog med KS i kranskommunerna alternativt förbundsstyrelsen i GR för att belysa vikten kring regional samordning. Sitter medlemmarna i </a:t>
            </a:r>
            <a:r>
              <a:rPr lang="sv-SE" dirty="0" err="1"/>
              <a:t>BRGs</a:t>
            </a:r>
            <a:r>
              <a:rPr lang="sv-SE" dirty="0"/>
              <a:t> styrelse i några forum där markfrågan kan belysas? </a:t>
            </a:r>
            <a:endParaRPr lang="sv-SE" sz="1800" dirty="0"/>
          </a:p>
          <a:p>
            <a:pPr>
              <a:lnSpc>
                <a:spcPct val="90000"/>
              </a:lnSpc>
            </a:pPr>
            <a:endParaRPr lang="sv-SE" sz="1800" dirty="0"/>
          </a:p>
          <a:p>
            <a:pPr>
              <a:lnSpc>
                <a:spcPct val="90000"/>
              </a:lnSpc>
            </a:pPr>
            <a:endParaRPr lang="sv-SE" sz="1800" dirty="0"/>
          </a:p>
          <a:p>
            <a:pPr>
              <a:lnSpc>
                <a:spcPct val="90000"/>
              </a:lnSpc>
            </a:pPr>
            <a:endParaRPr lang="sv-SE" sz="1800" dirty="0"/>
          </a:p>
        </p:txBody>
      </p:sp>
    </p:spTree>
    <p:extLst>
      <p:ext uri="{BB962C8B-B14F-4D97-AF65-F5344CB8AC3E}">
        <p14:creationId xmlns:p14="http://schemas.microsoft.com/office/powerpoint/2010/main" val="17197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862B798F-953C-4BEC-A5FA-6585B90BD874}"/>
              </a:ext>
            </a:extLst>
          </p:cNvPr>
          <p:cNvSpPr>
            <a:spLocks noGrp="1"/>
          </p:cNvSpPr>
          <p:nvPr>
            <p:ph type="body" sz="quarter" idx="10"/>
          </p:nvPr>
        </p:nvSpPr>
        <p:spPr/>
        <p:txBody>
          <a:bodyPr/>
          <a:lstStyle/>
          <a:p>
            <a:endParaRPr lang="sv-SE" dirty="0"/>
          </a:p>
        </p:txBody>
      </p:sp>
    </p:spTree>
    <p:extLst>
      <p:ext uri="{BB962C8B-B14F-4D97-AF65-F5344CB8AC3E}">
        <p14:creationId xmlns:p14="http://schemas.microsoft.com/office/powerpoint/2010/main" val="32181913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fyNdAVXJvXfn1BfT51P62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D8ENucILuI1MV_9EwYHEW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ulBrL7f8vqvxoAdb3ACD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4D8URRfBtC07JDGolJ3j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3dMByrUQGXf7hsQOQsoxZ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9Irg6HggmY_niiEeFo37og"/>
</p:tagLst>
</file>

<file path=ppt/theme/theme1.xml><?xml version="1.0" encoding="utf-8"?>
<a:theme xmlns:a="http://schemas.openxmlformats.org/drawingml/2006/main" name="BRG Basic">
  <a:themeElements>
    <a:clrScheme name="Anpassat 106">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_ht-21.potx" id="{4CC813B7-0131-420A-AC13-7F47EFDA15C9}" vid="{703A1ED2-4ED3-4F9A-B2F6-6A5539DAF1C3}"/>
    </a:ext>
  </a:extLst>
</a:theme>
</file>

<file path=ppt/theme/theme2.xml><?xml version="1.0" encoding="utf-8"?>
<a:theme xmlns:a="http://schemas.openxmlformats.org/drawingml/2006/main" name="BRG Blue">
  <a:themeElements>
    <a:clrScheme name="Anpassat 104">
      <a:dk1>
        <a:sysClr val="windowText" lastClr="000000"/>
      </a:dk1>
      <a:lt1>
        <a:sysClr val="window" lastClr="FFFFFF"/>
      </a:lt1>
      <a:dk2>
        <a:srgbClr val="D36248"/>
      </a:dk2>
      <a:lt2>
        <a:srgbClr val="E7B39E"/>
      </a:lt2>
      <a:accent1>
        <a:srgbClr val="C6D7E2"/>
      </a:accent1>
      <a:accent2>
        <a:srgbClr val="8AAEC4"/>
      </a:accent2>
      <a:accent3>
        <a:srgbClr val="6997B3"/>
      </a:accent3>
      <a:accent4>
        <a:srgbClr val="47748F"/>
      </a:accent4>
      <a:accent5>
        <a:srgbClr val="335367"/>
      </a:accent5>
      <a:accent6>
        <a:srgbClr val="223542"/>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_ht-21.potx" id="{4CC813B7-0131-420A-AC13-7F47EFDA15C9}" vid="{EA786A2B-4450-468F-927E-59541173B0B5}"/>
    </a:ext>
  </a:extLst>
</a:theme>
</file>

<file path=ppt/theme/theme3.xml><?xml version="1.0" encoding="utf-8"?>
<a:theme xmlns:a="http://schemas.openxmlformats.org/drawingml/2006/main" name="BRG Green">
  <a:themeElements>
    <a:clrScheme name="Anpassat 101">
      <a:dk1>
        <a:sysClr val="windowText" lastClr="000000"/>
      </a:dk1>
      <a:lt1>
        <a:sysClr val="window" lastClr="FFFFFF"/>
      </a:lt1>
      <a:dk2>
        <a:srgbClr val="D36248"/>
      </a:dk2>
      <a:lt2>
        <a:srgbClr val="E7B39E"/>
      </a:lt2>
      <a:accent1>
        <a:srgbClr val="B7D1C0"/>
      </a:accent1>
      <a:accent2>
        <a:srgbClr val="8FBB9F"/>
      </a:accent2>
      <a:accent3>
        <a:srgbClr val="6AA27E"/>
      </a:accent3>
      <a:accent4>
        <a:srgbClr val="548666"/>
      </a:accent4>
      <a:accent5>
        <a:srgbClr val="2C5A58"/>
      </a:accent5>
      <a:accent6>
        <a:srgbClr val="1B3235"/>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_ht-21.potx" id="{4CC813B7-0131-420A-AC13-7F47EFDA15C9}" vid="{76E03ED2-AD0E-40BA-967E-58F10D1FE5E0}"/>
    </a:ext>
  </a:extLst>
</a:theme>
</file>

<file path=ppt/theme/theme4.xml><?xml version="1.0" encoding="utf-8"?>
<a:theme xmlns:a="http://schemas.openxmlformats.org/drawingml/2006/main" name="BRG Red">
  <a:themeElements>
    <a:clrScheme name="Anpassat 105">
      <a:dk1>
        <a:sysClr val="windowText" lastClr="000000"/>
      </a:dk1>
      <a:lt1>
        <a:sysClr val="window" lastClr="FFFFFF"/>
      </a:lt1>
      <a:dk2>
        <a:srgbClr val="2B4158"/>
      </a:dk2>
      <a:lt2>
        <a:srgbClr val="7899BC"/>
      </a:lt2>
      <a:accent1>
        <a:srgbClr val="EEC7B8"/>
      </a:accent1>
      <a:accent2>
        <a:srgbClr val="E2A38A"/>
      </a:accent2>
      <a:accent3>
        <a:srgbClr val="DB8B6B"/>
      </a:accent3>
      <a:accent4>
        <a:srgbClr val="CD5F33"/>
      </a:accent4>
      <a:accent5>
        <a:srgbClr val="9B4826"/>
      </a:accent5>
      <a:accent6>
        <a:srgbClr val="722B1B"/>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_ht-21.potx" id="{4CC813B7-0131-420A-AC13-7F47EFDA15C9}" vid="{AE4F2A26-7368-48D6-924F-3134D2C448F6}"/>
    </a:ext>
  </a:extLst>
</a:theme>
</file>

<file path=ppt/theme/theme5.xml><?xml version="1.0" encoding="utf-8"?>
<a:theme xmlns:a="http://schemas.openxmlformats.org/drawingml/2006/main" name="BRG Advanced">
  <a:themeElements>
    <a:clrScheme name="BRG final">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_ht-21.potx" id="{4CC813B7-0131-420A-AC13-7F47EFDA15C9}" vid="{44A0E290-4582-4E71-A397-049BB59D78B8}"/>
    </a:ext>
  </a:extLst>
</a:theme>
</file>

<file path=ppt/theme/theme6.xml><?xml version="1.0" encoding="utf-8"?>
<a:theme xmlns:a="http://schemas.openxmlformats.org/drawingml/2006/main" name="BRG Utfallande bild">
  <a:themeElements>
    <a:clrScheme name="BRG final">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_ht-21.potx" id="{4CC813B7-0131-420A-AC13-7F47EFDA15C9}" vid="{199FBB08-A7D2-425E-AC2E-FD945B634BFD}"/>
    </a:ext>
  </a:extLst>
</a:theme>
</file>

<file path=ppt/theme/theme7.xml><?xml version="1.0" encoding="utf-8"?>
<a:theme xmlns:a="http://schemas.openxmlformats.org/drawingml/2006/main" name="BRG Advanced">
  <a:themeElements>
    <a:clrScheme name="BRG final">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resentation engelsk vt-22.pptx" id="{859FF055-AAB9-43DE-9754-285BD4FAFB5A}" vid="{F30450B6-9757-460B-A15F-362BCF9065F3}"/>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af0e314-ca46-4d76-af73-16c4137eef8a">
      <UserInfo>
        <DisplayName>Andreas Göthberg</DisplayName>
        <AccountId>15</AccountId>
        <AccountType/>
      </UserInfo>
      <UserInfo>
        <DisplayName>Joel Görsch</DisplayName>
        <AccountId>30</AccountId>
        <AccountType/>
      </UserInfo>
      <UserInfo>
        <DisplayName>Pär Abrahamsson</DisplayName>
        <AccountId>35</AccountId>
        <AccountType/>
      </UserInfo>
      <UserInfo>
        <DisplayName>Kent Jellmund</DisplayName>
        <AccountId>419</AccountId>
        <AccountType/>
      </UserInfo>
      <UserInfo>
        <DisplayName>Iris Öhrn</DisplayName>
        <AccountId>32</AccountId>
        <AccountType/>
      </UserInfo>
      <UserInfo>
        <DisplayName>Helen Teame Bairu</DisplayName>
        <AccountId>17</AccountId>
        <AccountType/>
      </UserInfo>
      <UserInfo>
        <DisplayName>Marcus Scoliège</DisplayName>
        <AccountId>566</AccountId>
        <AccountType/>
      </UserInfo>
    </SharedWithUsers>
    <lcf76f155ced4ddcb4097134ff3c332f xmlns="544ed455-2304-41e4-8425-360ddd3f2b92">
      <Terms xmlns="http://schemas.microsoft.com/office/infopath/2007/PartnerControls"/>
    </lcf76f155ced4ddcb4097134ff3c332f>
    <TaxCatchAll xmlns="4af0e314-ca46-4d76-af73-16c4137eef8a" xsi:nil="true"/>
    <Datum xmlns="544ed455-2304-41e4-8425-360ddd3f2b9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2E3414E3239574BA418E4EFB53068FE" ma:contentTypeVersion="17" ma:contentTypeDescription="Skapa ett nytt dokument." ma:contentTypeScope="" ma:versionID="cd599d1b21f5b52f54aa80e69098a3c1">
  <xsd:schema xmlns:xsd="http://www.w3.org/2001/XMLSchema" xmlns:xs="http://www.w3.org/2001/XMLSchema" xmlns:p="http://schemas.microsoft.com/office/2006/metadata/properties" xmlns:ns2="544ed455-2304-41e4-8425-360ddd3f2b92" xmlns:ns3="4af0e314-ca46-4d76-af73-16c4137eef8a" targetNamespace="http://schemas.microsoft.com/office/2006/metadata/properties" ma:root="true" ma:fieldsID="70b44bf5c8d9567336fa708a5398b8ef" ns2:_="" ns3:_="">
    <xsd:import namespace="544ed455-2304-41e4-8425-360ddd3f2b92"/>
    <xsd:import namespace="4af0e314-ca46-4d76-af73-16c4137eef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Datum"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4ed455-2304-41e4-8425-360ddd3f2b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Datum" ma:index="16" nillable="true" ma:displayName="Datum" ma:format="DateOnly" ma:internalName="Datum">
      <xsd:simpleType>
        <xsd:restriction base="dms:DateTim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bbc6842c-bab5-4d9d-b230-1af466340fa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f0e314-ca46-4d76-af73-16c4137eef8a"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dda7dbfe-3bd0-4aa9-884c-459d805ac7cb}" ma:internalName="TaxCatchAll" ma:showField="CatchAllData" ma:web="4af0e314-ca46-4d76-af73-16c4137eef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97DBA5-04D3-4656-B1BB-10FEB4E78E90}">
  <ds:schemaRefs>
    <ds:schemaRef ds:uri="http://schemas.microsoft.com/sharepoint/v3/contenttype/forms"/>
  </ds:schemaRefs>
</ds:datastoreItem>
</file>

<file path=customXml/itemProps2.xml><?xml version="1.0" encoding="utf-8"?>
<ds:datastoreItem xmlns:ds="http://schemas.openxmlformats.org/officeDocument/2006/customXml" ds:itemID="{AE67952A-CBF1-428C-A308-81A3D955C6F1}">
  <ds:schemaRefs>
    <ds:schemaRef ds:uri="http://schemas.microsoft.com/office/2006/documentManagement/types"/>
    <ds:schemaRef ds:uri="http://schemas.microsoft.com/office/infopath/2007/PartnerControls"/>
    <ds:schemaRef ds:uri="544ed455-2304-41e4-8425-360ddd3f2b92"/>
    <ds:schemaRef ds:uri="http://www.w3.org/XML/1998/namespace"/>
    <ds:schemaRef ds:uri="http://schemas.openxmlformats.org/package/2006/metadata/core-properties"/>
    <ds:schemaRef ds:uri="http://purl.org/dc/terms/"/>
    <ds:schemaRef ds:uri="4af0e314-ca46-4d76-af73-16c4137eef8a"/>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56DBBEE3-F20D-4BB4-AE61-4D2884EEEE35}">
  <ds:schemaRefs>
    <ds:schemaRef ds:uri="4af0e314-ca46-4d76-af73-16c4137eef8a"/>
    <ds:schemaRef ds:uri="544ed455-2304-41e4-8425-360ddd3f2b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BRG ppt mall</Template>
  <TotalTime>0</TotalTime>
  <Words>413</Words>
  <Application>Microsoft Office PowerPoint</Application>
  <PresentationFormat>Bredbild</PresentationFormat>
  <Paragraphs>30</Paragraphs>
  <Slides>6</Slides>
  <Notes>2</Notes>
  <HiddenSlides>0</HiddenSlides>
  <MMClips>0</MMClips>
  <ScaleCrop>false</ScaleCrop>
  <HeadingPairs>
    <vt:vector size="8" baseType="variant">
      <vt:variant>
        <vt:lpstr>Använt teckensnitt</vt:lpstr>
      </vt:variant>
      <vt:variant>
        <vt:i4>2</vt:i4>
      </vt:variant>
      <vt:variant>
        <vt:lpstr>Tema</vt:lpstr>
      </vt:variant>
      <vt:variant>
        <vt:i4>7</vt:i4>
      </vt:variant>
      <vt:variant>
        <vt:lpstr>Serverprogram för OLE-inbäddning</vt:lpstr>
      </vt:variant>
      <vt:variant>
        <vt:i4>1</vt:i4>
      </vt:variant>
      <vt:variant>
        <vt:lpstr>Bildrubriker</vt:lpstr>
      </vt:variant>
      <vt:variant>
        <vt:i4>6</vt:i4>
      </vt:variant>
    </vt:vector>
  </HeadingPairs>
  <TitlesOfParts>
    <vt:vector size="16" baseType="lpstr">
      <vt:lpstr>Arial</vt:lpstr>
      <vt:lpstr>Calibri</vt:lpstr>
      <vt:lpstr>BRG Basic</vt:lpstr>
      <vt:lpstr>BRG Blue</vt:lpstr>
      <vt:lpstr>BRG Green</vt:lpstr>
      <vt:lpstr>BRG Red</vt:lpstr>
      <vt:lpstr>BRG Advanced</vt:lpstr>
      <vt:lpstr>BRG Utfallande bild</vt:lpstr>
      <vt:lpstr>BRG Advanced</vt:lpstr>
      <vt:lpstr>think-cell Slide</vt:lpstr>
      <vt:lpstr>Styrelsemöte BRG Strategiskt markbehov för näringslivet </vt:lpstr>
      <vt:lpstr>Bakgrund</vt:lpstr>
      <vt:lpstr>1. Utmaning och action</vt:lpstr>
      <vt:lpstr>2. Utmaning och action</vt:lpstr>
      <vt:lpstr>3. Utmaning och action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dc:title>
  <dc:creator>Henrik Einarsson</dc:creator>
  <cp:lastModifiedBy>Jessica Nilsson</cp:lastModifiedBy>
  <cp:revision>33</cp:revision>
  <cp:lastPrinted>2019-03-29T12:26:32Z</cp:lastPrinted>
  <dcterms:created xsi:type="dcterms:W3CDTF">2022-03-18T10:30:06Z</dcterms:created>
  <dcterms:modified xsi:type="dcterms:W3CDTF">2023-06-07T11:01:53Z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0x01010052E3414E3239574BA418E4EFB53068FE</vt:lpwstr>
  </property>
  <property fmtid="{D5CDD505-2E9C-101B-9397-08002B2CF9AE}" pid="3" name="MediaServiceImageTags">
    <vt:lpwstr/>
  </property>
</Properties>
</file>