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4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5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6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7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4"/>
    <p:sldMasterId id="2147484410" r:id="rId5"/>
    <p:sldMasterId id="2147484427" r:id="rId6"/>
    <p:sldMasterId id="2147484444" r:id="rId7"/>
    <p:sldMasterId id="2147484461" r:id="rId8"/>
    <p:sldMasterId id="2147484478" r:id="rId9"/>
    <p:sldMasterId id="2147484495" r:id="rId10"/>
    <p:sldMasterId id="2147484512" r:id="rId11"/>
  </p:sldMasterIdLst>
  <p:notesMasterIdLst>
    <p:notesMasterId r:id="rId16"/>
  </p:notesMasterIdLst>
  <p:handoutMasterIdLst>
    <p:handoutMasterId r:id="rId17"/>
  </p:handoutMasterIdLst>
  <p:sldIdLst>
    <p:sldId id="263" r:id="rId12"/>
    <p:sldId id="261" r:id="rId13"/>
    <p:sldId id="264" r:id="rId14"/>
    <p:sldId id="26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5564"/>
    <a:srgbClr val="0077BC"/>
    <a:srgbClr val="D53878"/>
    <a:srgbClr val="008391"/>
    <a:srgbClr val="FBF2B4"/>
    <a:srgbClr val="F0CD50"/>
    <a:srgbClr val="4675B7"/>
    <a:srgbClr val="DBD1E6"/>
    <a:srgbClr val="D2D8DB"/>
    <a:srgbClr val="CBE2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641CE1-3649-49D1-9F94-3B7435957843}" v="3" dt="2022-10-21T05:19:57.5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80851" autoAdjust="0"/>
  </p:normalViewPr>
  <p:slideViewPr>
    <p:cSldViewPr snapToGrid="0">
      <p:cViewPr varScale="1">
        <p:scale>
          <a:sx n="84" d="100"/>
          <a:sy n="84" d="100"/>
        </p:scale>
        <p:origin x="583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62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slideMaster" Target="slideMasters/slideMaster7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in Carlsson" userId="f35ad3bd-c6f1-47b5-8157-644a6e4e95cd" providerId="ADAL" clId="{55641CE1-3649-49D1-9F94-3B7435957843}"/>
    <pc:docChg chg="undo custSel modSld">
      <pc:chgData name="Malin Carlsson" userId="f35ad3bd-c6f1-47b5-8157-644a6e4e95cd" providerId="ADAL" clId="{55641CE1-3649-49D1-9F94-3B7435957843}" dt="2022-10-21T05:21:02.995" v="2417" actId="20577"/>
      <pc:docMkLst>
        <pc:docMk/>
      </pc:docMkLst>
      <pc:sldChg chg="modSp mod">
        <pc:chgData name="Malin Carlsson" userId="f35ad3bd-c6f1-47b5-8157-644a6e4e95cd" providerId="ADAL" clId="{55641CE1-3649-49D1-9F94-3B7435957843}" dt="2022-10-21T05:20:04.622" v="2416" actId="20577"/>
        <pc:sldMkLst>
          <pc:docMk/>
          <pc:sldMk cId="2017824283" sldId="261"/>
        </pc:sldMkLst>
        <pc:spChg chg="mod">
          <ac:chgData name="Malin Carlsson" userId="f35ad3bd-c6f1-47b5-8157-644a6e4e95cd" providerId="ADAL" clId="{55641CE1-3649-49D1-9F94-3B7435957843}" dt="2022-10-20T06:10:38.821" v="25" actId="20577"/>
          <ac:spMkLst>
            <pc:docMk/>
            <pc:sldMk cId="2017824283" sldId="261"/>
            <ac:spMk id="4" creationId="{FA7AE140-709B-4AE0-9073-DA6D4CF6BC40}"/>
          </ac:spMkLst>
        </pc:spChg>
        <pc:spChg chg="mod">
          <ac:chgData name="Malin Carlsson" userId="f35ad3bd-c6f1-47b5-8157-644a6e4e95cd" providerId="ADAL" clId="{55641CE1-3649-49D1-9F94-3B7435957843}" dt="2022-10-21T05:20:04.622" v="2416" actId="20577"/>
          <ac:spMkLst>
            <pc:docMk/>
            <pc:sldMk cId="2017824283" sldId="261"/>
            <ac:spMk id="5" creationId="{D7C5D2AE-67CE-4F0F-B005-7C826B35AAED}"/>
          </ac:spMkLst>
        </pc:spChg>
      </pc:sldChg>
      <pc:sldChg chg="modSp mod">
        <pc:chgData name="Malin Carlsson" userId="f35ad3bd-c6f1-47b5-8157-644a6e4e95cd" providerId="ADAL" clId="{55641CE1-3649-49D1-9F94-3B7435957843}" dt="2022-10-21T05:21:02.995" v="2417" actId="20577"/>
        <pc:sldMkLst>
          <pc:docMk/>
          <pc:sldMk cId="3762335622" sldId="264"/>
        </pc:sldMkLst>
        <pc:spChg chg="mod">
          <ac:chgData name="Malin Carlsson" userId="f35ad3bd-c6f1-47b5-8157-644a6e4e95cd" providerId="ADAL" clId="{55641CE1-3649-49D1-9F94-3B7435957843}" dt="2022-10-21T05:21:02.995" v="2417" actId="20577"/>
          <ac:spMkLst>
            <pc:docMk/>
            <pc:sldMk cId="3762335622" sldId="264"/>
            <ac:spMk id="5" creationId="{D7C5D2AE-67CE-4F0F-B005-7C826B35AAED}"/>
          </ac:spMkLst>
        </pc:spChg>
      </pc:sldChg>
      <pc:sldChg chg="modSp mod">
        <pc:chgData name="Malin Carlsson" userId="f35ad3bd-c6f1-47b5-8157-644a6e4e95cd" providerId="ADAL" clId="{55641CE1-3649-49D1-9F94-3B7435957843}" dt="2022-10-20T14:17:26.922" v="1285" actId="15"/>
        <pc:sldMkLst>
          <pc:docMk/>
          <pc:sldMk cId="3114509841" sldId="265"/>
        </pc:sldMkLst>
        <pc:spChg chg="mod">
          <ac:chgData name="Malin Carlsson" userId="f35ad3bd-c6f1-47b5-8157-644a6e4e95cd" providerId="ADAL" clId="{55641CE1-3649-49D1-9F94-3B7435957843}" dt="2022-10-20T14:17:26.922" v="1285" actId="15"/>
          <ac:spMkLst>
            <pc:docMk/>
            <pc:sldMk cId="3114509841" sldId="265"/>
            <ac:spMk id="5" creationId="{D7C5D2AE-67CE-4F0F-B005-7C826B35AAE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B566-3845-4DC0-8CE2-DC15231A2062}" type="datetime1">
              <a:rPr lang="sv-SE" smtClean="0"/>
              <a:t>2022-10-21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5FFDC-F934-4037-B505-500B08CD3B8C}" type="datetime1">
              <a:rPr lang="sv-SE" smtClean="0"/>
              <a:t>2022-10-21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72532145-269E-4DEC-A5F5-E687CD17D124}" type="datetime1">
              <a:rPr lang="sv-SE" smtClean="0"/>
              <a:t>2022-10-21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4536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72532145-269E-4DEC-A5F5-E687CD17D124}" type="datetime1">
              <a:rPr lang="sv-SE" smtClean="0"/>
              <a:t>2022-10-21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5395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72532145-269E-4DEC-A5F5-E687CD17D124}" type="datetime1">
              <a:rPr lang="sv-SE" smtClean="0"/>
              <a:t>2022-10-21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1947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9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23735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430389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871652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083233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40355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87650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33670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67267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394286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77547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552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148642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388E3460-7228-4DB3-A6B8-F304B211BC3F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001414883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6553C1A9-DB36-4729-A526-0352AB7C6E25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8212309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6530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86840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129371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569838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535697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854282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800635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3115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095238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3694464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41932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72873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370054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0016742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32599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7532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>
                <a:solidFill>
                  <a:schemeClr val="tx1">
                    <a:lumMod val="95000"/>
                    <a:lumOff val="5000"/>
                  </a:schemeClr>
                </a:solidFill>
              </a:rPr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764412805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10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84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24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</p:spTree>
    <p:extLst>
      <p:ext uri="{BB962C8B-B14F-4D97-AF65-F5344CB8AC3E}">
        <p14:creationId xmlns:p14="http://schemas.microsoft.com/office/powerpoint/2010/main" val="1110495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7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883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2BC929D8-093F-4826-8D04-F268FF63E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5635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5128C6-B678-4715-9D0F-D4C07F59ED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0721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0651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88074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1503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32412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2909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22466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557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7083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49095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50992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21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47408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A5CC9138-760F-4A17-8B1B-6D99EFF79AD6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8584371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01825FE-CC31-4DE6-9AA9-7C27B553E870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9172592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215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2138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53767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678732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13503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027795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24989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515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78841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412099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1202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916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70678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0529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6940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477CCA5E-96FA-4B08-97E3-9C131E99F26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23955551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3B86F8F-A217-4EC5-95CF-481328A25B1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4310153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8267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30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398255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990460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290125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83832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8590573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0821839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77983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4292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411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0074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684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55490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380631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1319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F54FBE38-BAA0-4913-A593-C4237FC13E33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52311727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66C4A4B-0FFF-4609-BF3A-89A12B42C121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12404377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70648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38321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086055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301865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120431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8104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44503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664062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611373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6026589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36353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09585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976977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402914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86335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B3A12899-234C-4D37-942E-64C01D64533B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7246972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A484A78-938B-41DE-9685-15EC3BD0A57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5666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0880293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17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51962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509150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592984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0027434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156330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189945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277629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454532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324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1209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01136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197308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571227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08899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6715C386-526F-48AC-AD19-830972616829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58761775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91AD600-C07A-4C4F-816C-2BE89532B957}"/>
              </a:ext>
            </a:extLst>
          </p:cNvPr>
          <p:cNvSpPr txBox="1"/>
          <p:nvPr userDrawn="1"/>
        </p:nvSpPr>
        <p:spPr>
          <a:xfrm>
            <a:off x="1420650" y="2405064"/>
            <a:ext cx="3026004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342DB73-4413-4392-B228-119A141D349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22942773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8244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2118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118782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621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6.xml"/><Relationship Id="rId16" Type="http://schemas.openxmlformats.org/officeDocument/2006/relationships/slideLayout" Target="../slideLayouts/slideLayout80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slideLayout" Target="../slideLayouts/slideLayout7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slideLayout" Target="../slideLayouts/slideLayout9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slideLayout" Target="../slideLayouts/slideLayout92.xml"/><Relationship Id="rId17" Type="http://schemas.openxmlformats.org/officeDocument/2006/relationships/theme" Target="../theme/theme6.xml"/><Relationship Id="rId2" Type="http://schemas.openxmlformats.org/officeDocument/2006/relationships/slideLayout" Target="../slideLayouts/slideLayout82.xml"/><Relationship Id="rId1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Relationship Id="rId14" Type="http://schemas.openxmlformats.org/officeDocument/2006/relationships/slideLayout" Target="../slideLayouts/slideLayout9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slideLayout" Target="../slideLayouts/slideLayout10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98.xml"/><Relationship Id="rId16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5" Type="http://schemas.openxmlformats.org/officeDocument/2006/relationships/slideLayout" Target="../slideLayouts/slideLayout11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Relationship Id="rId14" Type="http://schemas.openxmlformats.org/officeDocument/2006/relationships/slideLayout" Target="../slideLayouts/slideLayout11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slideLayout" Target="../slideLayouts/slideLayout12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slideLayout" Target="../slideLayouts/slideLayout124.xml"/><Relationship Id="rId17" Type="http://schemas.openxmlformats.org/officeDocument/2006/relationships/theme" Target="../theme/theme8.xml"/><Relationship Id="rId2" Type="http://schemas.openxmlformats.org/officeDocument/2006/relationships/slideLayout" Target="../slideLayouts/slideLayout114.xml"/><Relationship Id="rId16" Type="http://schemas.openxmlformats.org/officeDocument/2006/relationships/slideLayout" Target="../slideLayouts/slideLayout128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slideLayout" Target="../slideLayouts/slideLayout1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8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49" r:id="rId10"/>
    <p:sldLayoutId id="2147484057" r:id="rId11"/>
    <p:sldLayoutId id="2147484058" r:id="rId12"/>
    <p:sldLayoutId id="2147484047" r:id="rId13"/>
    <p:sldLayoutId id="2147484408" r:id="rId14"/>
    <p:sldLayoutId id="2147484409" r:id="rId15"/>
    <p:sldLayoutId id="21474840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Platshållare för bildnummer 1">
            <a:extLst>
              <a:ext uri="{FF2B5EF4-FFF2-40B4-BE49-F238E27FC236}">
                <a16:creationId xmlns:a16="http://schemas.microsoft.com/office/drawing/2014/main" id="{49735908-7AA6-42A8-8D13-0A0800940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984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1" r:id="rId1"/>
    <p:sldLayoutId id="2147484412" r:id="rId2"/>
    <p:sldLayoutId id="2147484413" r:id="rId3"/>
    <p:sldLayoutId id="2147484414" r:id="rId4"/>
    <p:sldLayoutId id="2147484415" r:id="rId5"/>
    <p:sldLayoutId id="2147484416" r:id="rId6"/>
    <p:sldLayoutId id="2147484417" r:id="rId7"/>
    <p:sldLayoutId id="2147484418" r:id="rId8"/>
    <p:sldLayoutId id="2147484419" r:id="rId9"/>
    <p:sldLayoutId id="2147484420" r:id="rId10"/>
    <p:sldLayoutId id="2147484421" r:id="rId11"/>
    <p:sldLayoutId id="2147484422" r:id="rId12"/>
    <p:sldLayoutId id="2147484423" r:id="rId13"/>
    <p:sldLayoutId id="2147484424" r:id="rId14"/>
    <p:sldLayoutId id="2147484425" r:id="rId15"/>
    <p:sldLayoutId id="2147484426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16FC2686-3742-4CA7-96AE-CD7BBA1A90F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2A7AAA3E-885B-47E9-ACBA-A0293FCE5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359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429" r:id="rId2"/>
    <p:sldLayoutId id="2147484430" r:id="rId3"/>
    <p:sldLayoutId id="2147484431" r:id="rId4"/>
    <p:sldLayoutId id="2147484432" r:id="rId5"/>
    <p:sldLayoutId id="2147484433" r:id="rId6"/>
    <p:sldLayoutId id="2147484434" r:id="rId7"/>
    <p:sldLayoutId id="2147484435" r:id="rId8"/>
    <p:sldLayoutId id="2147484436" r:id="rId9"/>
    <p:sldLayoutId id="2147484437" r:id="rId10"/>
    <p:sldLayoutId id="2147484438" r:id="rId11"/>
    <p:sldLayoutId id="2147484439" r:id="rId12"/>
    <p:sldLayoutId id="2147484440" r:id="rId13"/>
    <p:sldLayoutId id="2147484441" r:id="rId14"/>
    <p:sldLayoutId id="2147484442" r:id="rId15"/>
    <p:sldLayoutId id="21474844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7DFF76B2-A88A-470E-B646-73BDC425A6E8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4D8D5E03-09FD-47B8-83A3-7C8B23D87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693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5" r:id="rId1"/>
    <p:sldLayoutId id="2147484446" r:id="rId2"/>
    <p:sldLayoutId id="2147484447" r:id="rId3"/>
    <p:sldLayoutId id="2147484448" r:id="rId4"/>
    <p:sldLayoutId id="2147484449" r:id="rId5"/>
    <p:sldLayoutId id="2147484450" r:id="rId6"/>
    <p:sldLayoutId id="2147484451" r:id="rId7"/>
    <p:sldLayoutId id="2147484452" r:id="rId8"/>
    <p:sldLayoutId id="2147484453" r:id="rId9"/>
    <p:sldLayoutId id="2147484454" r:id="rId10"/>
    <p:sldLayoutId id="2147484455" r:id="rId11"/>
    <p:sldLayoutId id="2147484456" r:id="rId12"/>
    <p:sldLayoutId id="2147484457" r:id="rId13"/>
    <p:sldLayoutId id="2147484458" r:id="rId14"/>
    <p:sldLayoutId id="2147484459" r:id="rId15"/>
    <p:sldLayoutId id="2147484460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F4542BD5-103E-4DB5-88FB-E05DB9624044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ACAA70FC-8994-456B-8FC6-D537F8406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2" r:id="rId1"/>
    <p:sldLayoutId id="2147484463" r:id="rId2"/>
    <p:sldLayoutId id="2147484464" r:id="rId3"/>
    <p:sldLayoutId id="2147484465" r:id="rId4"/>
    <p:sldLayoutId id="2147484466" r:id="rId5"/>
    <p:sldLayoutId id="2147484467" r:id="rId6"/>
    <p:sldLayoutId id="2147484468" r:id="rId7"/>
    <p:sldLayoutId id="2147484469" r:id="rId8"/>
    <p:sldLayoutId id="2147484470" r:id="rId9"/>
    <p:sldLayoutId id="2147484471" r:id="rId10"/>
    <p:sldLayoutId id="2147484472" r:id="rId11"/>
    <p:sldLayoutId id="2147484473" r:id="rId12"/>
    <p:sldLayoutId id="2147484474" r:id="rId13"/>
    <p:sldLayoutId id="2147484475" r:id="rId14"/>
    <p:sldLayoutId id="2147484476" r:id="rId15"/>
    <p:sldLayoutId id="2147484477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BA98ADB3-7E4F-4041-B143-C1933A3E0DE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3F2844B7-CEF6-4069-B35D-9858A878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777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480" r:id="rId2"/>
    <p:sldLayoutId id="2147484481" r:id="rId3"/>
    <p:sldLayoutId id="2147484482" r:id="rId4"/>
    <p:sldLayoutId id="2147484483" r:id="rId5"/>
    <p:sldLayoutId id="2147484484" r:id="rId6"/>
    <p:sldLayoutId id="2147484485" r:id="rId7"/>
    <p:sldLayoutId id="2147484486" r:id="rId8"/>
    <p:sldLayoutId id="2147484487" r:id="rId9"/>
    <p:sldLayoutId id="2147484488" r:id="rId10"/>
    <p:sldLayoutId id="2147484489" r:id="rId11"/>
    <p:sldLayoutId id="2147484490" r:id="rId12"/>
    <p:sldLayoutId id="2147484491" r:id="rId13"/>
    <p:sldLayoutId id="2147484492" r:id="rId14"/>
    <p:sldLayoutId id="2147484493" r:id="rId15"/>
    <p:sldLayoutId id="2147484494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C30862AA-79CD-47D7-A508-195920CF797F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0B5FE696-6F97-4D3C-86EA-DA1B9AC1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83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6" r:id="rId1"/>
    <p:sldLayoutId id="2147484497" r:id="rId2"/>
    <p:sldLayoutId id="2147484498" r:id="rId3"/>
    <p:sldLayoutId id="2147484499" r:id="rId4"/>
    <p:sldLayoutId id="2147484500" r:id="rId5"/>
    <p:sldLayoutId id="2147484501" r:id="rId6"/>
    <p:sldLayoutId id="2147484502" r:id="rId7"/>
    <p:sldLayoutId id="2147484503" r:id="rId8"/>
    <p:sldLayoutId id="2147484504" r:id="rId9"/>
    <p:sldLayoutId id="2147484505" r:id="rId10"/>
    <p:sldLayoutId id="2147484506" r:id="rId11"/>
    <p:sldLayoutId id="2147484507" r:id="rId12"/>
    <p:sldLayoutId id="2147484508" r:id="rId13"/>
    <p:sldLayoutId id="2147484509" r:id="rId14"/>
    <p:sldLayoutId id="2147484510" r:id="rId15"/>
    <p:sldLayoutId id="2147484511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276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514" r:id="rId2"/>
    <p:sldLayoutId id="2147484515" r:id="rId3"/>
    <p:sldLayoutId id="2147484516" r:id="rId4"/>
    <p:sldLayoutId id="2147484517" r:id="rId5"/>
    <p:sldLayoutId id="2147484518" r:id="rId6"/>
    <p:sldLayoutId id="2147484519" r:id="rId7"/>
    <p:sldLayoutId id="2147484520" r:id="rId8"/>
    <p:sldLayoutId id="2147484521" r:id="rId9"/>
    <p:sldLayoutId id="2147484522" r:id="rId10"/>
    <p:sldLayoutId id="2147484523" r:id="rId11"/>
    <p:sldLayoutId id="2147484524" r:id="rId12"/>
    <p:sldLayoutId id="2147484525" r:id="rId13"/>
    <p:sldLayoutId id="2147484526" r:id="rId14"/>
    <p:sldLayoutId id="2147484527" r:id="rId15"/>
    <p:sldLayoutId id="2147484528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920628-F32D-4B59-82A3-068B459839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Stöd för politisk ärendehantering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097D5D-E399-4255-9468-0116A1B0B0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7432880-EABA-4426-91B8-2D839C20B2E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878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A7AE140-709B-4AE0-9073-DA6D4CF6B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innebär projektet?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7C5D2AE-67CE-4F0F-B005-7C826B35AAED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>
            <a:normAutofit/>
          </a:bodyPr>
          <a:lstStyle/>
          <a:p>
            <a:r>
              <a:rPr lang="sv-SE" dirty="0"/>
              <a:t>Alla stadens verksamheter ska ha ett arbeta lika avseende: </a:t>
            </a:r>
          </a:p>
          <a:p>
            <a:pPr lvl="1"/>
            <a:r>
              <a:rPr lang="sv-SE" dirty="0"/>
              <a:t>Politisk ärendehantering</a:t>
            </a:r>
          </a:p>
          <a:p>
            <a:pPr lvl="1"/>
            <a:r>
              <a:rPr lang="sv-SE" dirty="0"/>
              <a:t>Styrande och stödjande dokument</a:t>
            </a:r>
          </a:p>
          <a:p>
            <a:pPr lvl="1"/>
            <a:r>
              <a:rPr lang="sv-SE" dirty="0"/>
              <a:t>Synpunktshantering</a:t>
            </a:r>
          </a:p>
          <a:p>
            <a:r>
              <a:rPr lang="sv-SE" dirty="0"/>
              <a:t>Alla stadens verksamheter får ett gemensamt system för:</a:t>
            </a:r>
          </a:p>
          <a:p>
            <a:pPr lvl="1">
              <a:buFontTx/>
              <a:buChar char="-"/>
            </a:pPr>
            <a:r>
              <a:rPr lang="sv-SE" dirty="0"/>
              <a:t>Ärendehantering för verkställighet/löpande förvaltning</a:t>
            </a:r>
          </a:p>
          <a:p>
            <a:pPr lvl="1">
              <a:buFontTx/>
              <a:buChar char="-"/>
            </a:pPr>
            <a:r>
              <a:rPr lang="sv-SE" dirty="0"/>
              <a:t>Fristående allmänna handlingar</a:t>
            </a:r>
          </a:p>
          <a:p>
            <a:pPr lvl="1">
              <a:buFontTx/>
              <a:buChar char="-"/>
            </a:pPr>
            <a:r>
              <a:rPr lang="sv-SE" dirty="0"/>
              <a:t>Diarium</a:t>
            </a:r>
          </a:p>
          <a:p>
            <a:pPr lvl="1">
              <a:buFontTx/>
              <a:buChar char="-"/>
            </a:pPr>
            <a:r>
              <a:rPr lang="sv-SE" dirty="0"/>
              <a:t>Avtalshantering</a:t>
            </a:r>
          </a:p>
          <a:p>
            <a:r>
              <a:rPr lang="sv-SE" dirty="0"/>
              <a:t>Stora förändringar i arbetssätt, vilket påverkar många medarbetare</a:t>
            </a:r>
          </a:p>
          <a:p>
            <a:r>
              <a:rPr lang="sv-SE" dirty="0"/>
              <a:t>Nytt IT-stöd för arkiv- och informationshantering </a:t>
            </a:r>
            <a:r>
              <a:rPr lang="sv-SE" sz="1800" dirty="0"/>
              <a:t>(Ciceron Dokument- och Ärendehantering)</a:t>
            </a:r>
            <a:endParaRPr lang="sv-SE" dirty="0"/>
          </a:p>
          <a:p>
            <a:pPr marL="226783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17824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A7AE140-709B-4AE0-9073-DA6D4CF6B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Bakgrund till beslut att skjuta på införandet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7C5D2AE-67CE-4F0F-B005-7C826B35AAED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dirty="0"/>
              <a:t>Ett komplext projekt </a:t>
            </a:r>
          </a:p>
          <a:p>
            <a:pPr lvl="1"/>
            <a:r>
              <a:rPr lang="sv-SE" dirty="0"/>
              <a:t>Det krävs stora resurser och djupgående kunskap om arkiv- och informationshantering.</a:t>
            </a:r>
          </a:p>
          <a:p>
            <a:r>
              <a:rPr lang="sv-SE" dirty="0"/>
              <a:t>Ytterligare kunskap och resurser krävs för att:</a:t>
            </a:r>
          </a:p>
          <a:p>
            <a:pPr lvl="1"/>
            <a:r>
              <a:rPr lang="sv-SE" dirty="0"/>
              <a:t>Möta stadens och omvärldens krav på hur vi hanterar vår information.</a:t>
            </a:r>
          </a:p>
          <a:p>
            <a:pPr lvl="1"/>
            <a:r>
              <a:rPr lang="sv-SE" dirty="0"/>
              <a:t>Klara av omställningen från nuvarande arbetssätt till nytt kommungemensamt arbetssätt.</a:t>
            </a:r>
          </a:p>
          <a:p>
            <a:pPr lvl="1"/>
            <a:r>
              <a:rPr lang="sv-SE" dirty="0"/>
              <a:t>Sätta upp systemet på ett sätt som gör att vi kan skala upp och växa med systemet. Vi ser stora möjligheter att förändra våra arbetssätt för att utnyttja de funktioner </a:t>
            </a:r>
            <a:r>
              <a:rPr lang="sv-SE"/>
              <a:t>systemet tillhandahåller.</a:t>
            </a:r>
            <a:endParaRPr lang="sv-SE" dirty="0"/>
          </a:p>
          <a:p>
            <a:pPr marL="226783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62335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A7AE140-709B-4AE0-9073-DA6D4CF6B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Påverkan styrelsearbete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7C5D2AE-67CE-4F0F-B005-7C826B35AAED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sv-SE" dirty="0" err="1"/>
              <a:t>Netpublicator</a:t>
            </a:r>
            <a:r>
              <a:rPr lang="sv-SE" dirty="0"/>
              <a:t> blir kvar.</a:t>
            </a:r>
          </a:p>
          <a:p>
            <a:pPr lvl="1"/>
            <a:r>
              <a:rPr lang="sv-SE" dirty="0"/>
              <a:t>Under 2022 och fram till införandet av nytt IT-stöd för politisk ärendehantering kommer styrelsearbetet fungera precis som idag.</a:t>
            </a:r>
          </a:p>
          <a:p>
            <a:endParaRPr lang="sv-SE" dirty="0"/>
          </a:p>
          <a:p>
            <a:r>
              <a:rPr lang="sv-SE" dirty="0"/>
              <a:t>I samband med införandet av det nya IT-stödet kommer styrelsen få utbildning i det nya IT-systemet.</a:t>
            </a:r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14509841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E8FEDFE0-D9D9-463E-BC9D-20C75D3E91AF}" vid="{0CB55E5E-9552-4A00-9E2E-76B7937BEEC8}"/>
    </a:ext>
  </a:extLst>
</a:theme>
</file>

<file path=ppt/theme/theme10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teborgs Stad – Mörkblå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E8FEDFE0-D9D9-463E-BC9D-20C75D3E91AF}" vid="{A22E407D-29E7-4812-BB88-04670D9492D3}"/>
    </a:ext>
  </a:extLst>
</a:theme>
</file>

<file path=ppt/theme/theme3.xml><?xml version="1.0" encoding="utf-8"?>
<a:theme xmlns:a="http://schemas.openxmlformats.org/drawingml/2006/main" name="Göteborgs Stad – Röd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E8FEDFE0-D9D9-463E-BC9D-20C75D3E91AF}" vid="{7703A33D-BFF3-4AEB-8D3E-7522DAD822CA}"/>
    </a:ext>
  </a:extLst>
</a:theme>
</file>

<file path=ppt/theme/theme4.xml><?xml version="1.0" encoding="utf-8"?>
<a:theme xmlns:a="http://schemas.openxmlformats.org/drawingml/2006/main" name="Göteborgs Stad – Turkos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E8FEDFE0-D9D9-463E-BC9D-20C75D3E91AF}" vid="{421AB4D5-5150-4A5D-951B-831BADB4F349}"/>
    </a:ext>
  </a:extLst>
</a:theme>
</file>

<file path=ppt/theme/theme5.xml><?xml version="1.0" encoding="utf-8"?>
<a:theme xmlns:a="http://schemas.openxmlformats.org/drawingml/2006/main" name="Göteborgs Stad – Rosa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E8FEDFE0-D9D9-463E-BC9D-20C75D3E91AF}" vid="{F81FF90A-2826-4405-AE4E-C3DC4F517573}"/>
    </a:ext>
  </a:extLst>
</a:theme>
</file>

<file path=ppt/theme/theme6.xml><?xml version="1.0" encoding="utf-8"?>
<a:theme xmlns:a="http://schemas.openxmlformats.org/drawingml/2006/main" name="Göteborgs Stad – Grön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E8FEDFE0-D9D9-463E-BC9D-20C75D3E91AF}" vid="{5223E51B-BD4A-4284-89EB-8C3772B0ED79}"/>
    </a:ext>
  </a:extLst>
</a:theme>
</file>

<file path=ppt/theme/theme7.xml><?xml version="1.0" encoding="utf-8"?>
<a:theme xmlns:a="http://schemas.openxmlformats.org/drawingml/2006/main" name="Göteborgs Stad – Lila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E8FEDFE0-D9D9-463E-BC9D-20C75D3E91AF}" vid="{80EFC637-8EA6-44F5-85F2-B536B7D19F5E}"/>
    </a:ext>
  </a:extLst>
</a:theme>
</file>

<file path=ppt/theme/theme8.xml><?xml version="1.0" encoding="utf-8"?>
<a:theme xmlns:a="http://schemas.openxmlformats.org/drawingml/2006/main" name="Göteborgs Stad – Gul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E8FEDFE0-D9D9-463E-BC9D-20C75D3E91AF}" vid="{3CF380F9-1FF5-434A-8E9A-46097F877D6B}"/>
    </a:ext>
  </a:extLst>
</a:theme>
</file>

<file path=ppt/theme/theme9.xml><?xml version="1.0" encoding="utf-8"?>
<a:theme xmlns:a="http://schemas.openxmlformats.org/drawingml/2006/main" name="Office-tema">
  <a:themeElements>
    <a:clrScheme name="Göteborgs Stad Powerpoin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97071577555C8428C418FBF3A8107D9" ma:contentTypeVersion="2" ma:contentTypeDescription="Skapa ett nytt dokument." ma:contentTypeScope="" ma:versionID="76b4b728d3682abd5ec851d17877a6d5">
  <xsd:schema xmlns:xsd="http://www.w3.org/2001/XMLSchema" xmlns:xs="http://www.w3.org/2001/XMLSchema" xmlns:p="http://schemas.microsoft.com/office/2006/metadata/properties" xmlns:ns2="49f79e74-3ce7-40ad-b688-39cd0168bc50" targetNamespace="http://schemas.microsoft.com/office/2006/metadata/properties" ma:root="true" ma:fieldsID="25b616fcc9f918d709b964cb77f49b48" ns2:_="">
    <xsd:import namespace="49f79e74-3ce7-40ad-b688-39cd0168bc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f79e74-3ce7-40ad-b688-39cd0168bc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5EA015C-2769-4D48-B162-94DDC986621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7938F5-3838-4261-AF12-963EE2980C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f79e74-3ce7-40ad-b688-39cd0168bc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868EDCC-00C1-49BF-8BF2-90171D6EC875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49f79e74-3ce7-40ad-b688-39cd0168bc5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 Point mall_komplement</Template>
  <TotalTime>0</TotalTime>
  <Words>201</Words>
  <Application>Microsoft Office PowerPoint</Application>
  <PresentationFormat>Bredbild</PresentationFormat>
  <Paragraphs>31</Paragraphs>
  <Slides>4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8</vt:i4>
      </vt:variant>
      <vt:variant>
        <vt:lpstr>Bildrubriker</vt:lpstr>
      </vt:variant>
      <vt:variant>
        <vt:i4>4</vt:i4>
      </vt:variant>
    </vt:vector>
  </HeadingPairs>
  <TitlesOfParts>
    <vt:vector size="16" baseType="lpstr">
      <vt:lpstr>Arial</vt:lpstr>
      <vt:lpstr>Arial Black</vt:lpstr>
      <vt:lpstr>Calibri</vt:lpstr>
      <vt:lpstr>Wingdings</vt:lpstr>
      <vt:lpstr>Göteborgs Stad – Blå dekor</vt:lpstr>
      <vt:lpstr>Göteborgs Stad – Mörkblå dekor</vt:lpstr>
      <vt:lpstr>Göteborgs Stad – Röd dekor</vt:lpstr>
      <vt:lpstr>Göteborgs Stad – Turkos dekor</vt:lpstr>
      <vt:lpstr>Göteborgs Stad – Rosa dekor</vt:lpstr>
      <vt:lpstr>Göteborgs Stad – Grön dekor</vt:lpstr>
      <vt:lpstr>Göteborgs Stad – Lila dekor</vt:lpstr>
      <vt:lpstr>Göteborgs Stad – Gul dekor</vt:lpstr>
      <vt:lpstr>Stöd för politisk ärendehantering</vt:lpstr>
      <vt:lpstr>Vad innebär projektet?</vt:lpstr>
      <vt:lpstr>Bakgrund till beslut att skjuta på införandet</vt:lpstr>
      <vt:lpstr>Påverkan styrelsearbete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Stöd för politisk ärendehantering</dc:title>
  <dc:creator>Malin Carlsson</dc:creator>
  <cp:lastModifiedBy>Malin Carlsson</cp:lastModifiedBy>
  <cp:revision>1</cp:revision>
  <dcterms:created xsi:type="dcterms:W3CDTF">2022-10-19T12:47:24Z</dcterms:created>
  <dcterms:modified xsi:type="dcterms:W3CDTF">2022-10-21T05:21:08Z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0x010100097071577555C8428C418FBF3A8107D9</vt:lpwstr>
  </property>
</Properties>
</file>